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 id="2147483669" r:id="rId2"/>
    <p:sldMasterId id="2147483680" r:id="rId3"/>
    <p:sldMasterId id="2147483648" r:id="rId4"/>
  </p:sldMasterIdLst>
  <p:notesMasterIdLst>
    <p:notesMasterId r:id="rId41"/>
  </p:notesMasterIdLst>
  <p:sldIdLst>
    <p:sldId id="419" r:id="rId5"/>
    <p:sldId id="420" r:id="rId6"/>
    <p:sldId id="418" r:id="rId7"/>
    <p:sldId id="386" r:id="rId8"/>
    <p:sldId id="400" r:id="rId9"/>
    <p:sldId id="387" r:id="rId10"/>
    <p:sldId id="401" r:id="rId11"/>
    <p:sldId id="432" r:id="rId12"/>
    <p:sldId id="382" r:id="rId13"/>
    <p:sldId id="384" r:id="rId14"/>
    <p:sldId id="402" r:id="rId15"/>
    <p:sldId id="394" r:id="rId16"/>
    <p:sldId id="388" r:id="rId17"/>
    <p:sldId id="403" r:id="rId18"/>
    <p:sldId id="404" r:id="rId19"/>
    <p:sldId id="405" r:id="rId20"/>
    <p:sldId id="409" r:id="rId21"/>
    <p:sldId id="410" r:id="rId22"/>
    <p:sldId id="411" r:id="rId23"/>
    <p:sldId id="412" r:id="rId24"/>
    <p:sldId id="413" r:id="rId25"/>
    <p:sldId id="414" r:id="rId26"/>
    <p:sldId id="415" r:id="rId27"/>
    <p:sldId id="416" r:id="rId28"/>
    <p:sldId id="417" r:id="rId29"/>
    <p:sldId id="421" r:id="rId30"/>
    <p:sldId id="422" r:id="rId31"/>
    <p:sldId id="423" r:id="rId32"/>
    <p:sldId id="424" r:id="rId33"/>
    <p:sldId id="425" r:id="rId34"/>
    <p:sldId id="426" r:id="rId35"/>
    <p:sldId id="427" r:id="rId36"/>
    <p:sldId id="428" r:id="rId37"/>
    <p:sldId id="429" r:id="rId38"/>
    <p:sldId id="430" r:id="rId39"/>
    <p:sldId id="43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F55"/>
    <a:srgbClr val="8BD3E6"/>
    <a:srgbClr val="D2D755"/>
    <a:srgbClr val="FFD100"/>
    <a:srgbClr val="DBDBDD"/>
    <a:srgbClr val="007096"/>
    <a:srgbClr val="5E6A71"/>
    <a:srgbClr val="FDBF57"/>
    <a:srgbClr val="7A003C"/>
    <a:srgbClr val="D5D6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B4B17-35AE-4498-9B19-CE0615579671}" v="1" dt="2021-02-25T15:15:18.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54396" autoAdjust="0"/>
  </p:normalViewPr>
  <p:slideViewPr>
    <p:cSldViewPr snapToGrid="0" snapToObjects="1">
      <p:cViewPr varScale="1">
        <p:scale>
          <a:sx n="45" d="100"/>
          <a:sy n="45" d="100"/>
        </p:scale>
        <p:origin x="2064" y="48"/>
      </p:cViewPr>
      <p:guideLst>
        <p:guide orient="horz" pos="213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na, Nidia" userId="18f33707-8e7c-4f4f-abd5-5049146ba2a5" providerId="ADAL" clId="{223B4B17-35AE-4498-9B19-CE0615579671}"/>
    <pc:docChg chg="addSld delSld modSld sldOrd addMainMaster modMainMaster">
      <pc:chgData name="Cerna, Nidia" userId="18f33707-8e7c-4f4f-abd5-5049146ba2a5" providerId="ADAL" clId="{223B4B17-35AE-4498-9B19-CE0615579671}" dt="2021-02-25T15:17:57.521" v="78" actId="6549"/>
      <pc:docMkLst>
        <pc:docMk/>
      </pc:docMkLst>
      <pc:sldChg chg="del">
        <pc:chgData name="Cerna, Nidia" userId="18f33707-8e7c-4f4f-abd5-5049146ba2a5" providerId="ADAL" clId="{223B4B17-35AE-4498-9B19-CE0615579671}" dt="2021-02-25T15:13:36.940" v="30" actId="47"/>
        <pc:sldMkLst>
          <pc:docMk/>
          <pc:sldMk cId="3661685315" sldId="378"/>
        </pc:sldMkLst>
      </pc:sldChg>
      <pc:sldChg chg="add del">
        <pc:chgData name="Cerna, Nidia" userId="18f33707-8e7c-4f4f-abd5-5049146ba2a5" providerId="ADAL" clId="{223B4B17-35AE-4498-9B19-CE0615579671}" dt="2021-02-25T15:13:48.421" v="31" actId="47"/>
        <pc:sldMkLst>
          <pc:docMk/>
          <pc:sldMk cId="919587964" sldId="406"/>
        </pc:sldMkLst>
      </pc:sldChg>
      <pc:sldChg chg="add del">
        <pc:chgData name="Cerna, Nidia" userId="18f33707-8e7c-4f4f-abd5-5049146ba2a5" providerId="ADAL" clId="{223B4B17-35AE-4498-9B19-CE0615579671}" dt="2021-02-25T15:13:49.313" v="32" actId="47"/>
        <pc:sldMkLst>
          <pc:docMk/>
          <pc:sldMk cId="2247092249" sldId="407"/>
        </pc:sldMkLst>
      </pc:sldChg>
      <pc:sldChg chg="add del">
        <pc:chgData name="Cerna, Nidia" userId="18f33707-8e7c-4f4f-abd5-5049146ba2a5" providerId="ADAL" clId="{223B4B17-35AE-4498-9B19-CE0615579671}" dt="2021-02-25T15:13:50.269" v="33" actId="47"/>
        <pc:sldMkLst>
          <pc:docMk/>
          <pc:sldMk cId="3048448350" sldId="408"/>
        </pc:sldMkLst>
      </pc:sldChg>
      <pc:sldChg chg="add">
        <pc:chgData name="Cerna, Nidia" userId="18f33707-8e7c-4f4f-abd5-5049146ba2a5" providerId="ADAL" clId="{223B4B17-35AE-4498-9B19-CE0615579671}" dt="2021-02-25T15:12:46.334" v="7"/>
        <pc:sldMkLst>
          <pc:docMk/>
          <pc:sldMk cId="3337459701" sldId="409"/>
        </pc:sldMkLst>
      </pc:sldChg>
      <pc:sldChg chg="add">
        <pc:chgData name="Cerna, Nidia" userId="18f33707-8e7c-4f4f-abd5-5049146ba2a5" providerId="ADAL" clId="{223B4B17-35AE-4498-9B19-CE0615579671}" dt="2021-02-25T15:12:48.324" v="9"/>
        <pc:sldMkLst>
          <pc:docMk/>
          <pc:sldMk cId="3664993976" sldId="410"/>
        </pc:sldMkLst>
      </pc:sldChg>
      <pc:sldChg chg="add">
        <pc:chgData name="Cerna, Nidia" userId="18f33707-8e7c-4f4f-abd5-5049146ba2a5" providerId="ADAL" clId="{223B4B17-35AE-4498-9B19-CE0615579671}" dt="2021-02-25T15:12:49.523" v="11"/>
        <pc:sldMkLst>
          <pc:docMk/>
          <pc:sldMk cId="3184868652" sldId="411"/>
        </pc:sldMkLst>
      </pc:sldChg>
      <pc:sldChg chg="add">
        <pc:chgData name="Cerna, Nidia" userId="18f33707-8e7c-4f4f-abd5-5049146ba2a5" providerId="ADAL" clId="{223B4B17-35AE-4498-9B19-CE0615579671}" dt="2021-02-25T15:12:50.531" v="13"/>
        <pc:sldMkLst>
          <pc:docMk/>
          <pc:sldMk cId="1369084202" sldId="412"/>
        </pc:sldMkLst>
      </pc:sldChg>
      <pc:sldChg chg="add">
        <pc:chgData name="Cerna, Nidia" userId="18f33707-8e7c-4f4f-abd5-5049146ba2a5" providerId="ADAL" clId="{223B4B17-35AE-4498-9B19-CE0615579671}" dt="2021-02-25T15:12:51.922" v="15"/>
        <pc:sldMkLst>
          <pc:docMk/>
          <pc:sldMk cId="3841948714" sldId="413"/>
        </pc:sldMkLst>
      </pc:sldChg>
      <pc:sldChg chg="add">
        <pc:chgData name="Cerna, Nidia" userId="18f33707-8e7c-4f4f-abd5-5049146ba2a5" providerId="ADAL" clId="{223B4B17-35AE-4498-9B19-CE0615579671}" dt="2021-02-25T15:12:53.101" v="17"/>
        <pc:sldMkLst>
          <pc:docMk/>
          <pc:sldMk cId="585715561" sldId="414"/>
        </pc:sldMkLst>
      </pc:sldChg>
      <pc:sldChg chg="add">
        <pc:chgData name="Cerna, Nidia" userId="18f33707-8e7c-4f4f-abd5-5049146ba2a5" providerId="ADAL" clId="{223B4B17-35AE-4498-9B19-CE0615579671}" dt="2021-02-25T15:13:06.817" v="19"/>
        <pc:sldMkLst>
          <pc:docMk/>
          <pc:sldMk cId="1201122201" sldId="415"/>
        </pc:sldMkLst>
      </pc:sldChg>
      <pc:sldChg chg="add">
        <pc:chgData name="Cerna, Nidia" userId="18f33707-8e7c-4f4f-abd5-5049146ba2a5" providerId="ADAL" clId="{223B4B17-35AE-4498-9B19-CE0615579671}" dt="2021-02-25T15:13:08.139" v="21"/>
        <pc:sldMkLst>
          <pc:docMk/>
          <pc:sldMk cId="334109383" sldId="416"/>
        </pc:sldMkLst>
      </pc:sldChg>
      <pc:sldChg chg="add modNotesTx">
        <pc:chgData name="Cerna, Nidia" userId="18f33707-8e7c-4f4f-abd5-5049146ba2a5" providerId="ADAL" clId="{223B4B17-35AE-4498-9B19-CE0615579671}" dt="2021-02-25T15:17:57.521" v="78" actId="6549"/>
        <pc:sldMkLst>
          <pc:docMk/>
          <pc:sldMk cId="3696160546" sldId="417"/>
        </pc:sldMkLst>
      </pc:sldChg>
      <pc:sldChg chg="add">
        <pc:chgData name="Cerna, Nidia" userId="18f33707-8e7c-4f4f-abd5-5049146ba2a5" providerId="ADAL" clId="{223B4B17-35AE-4498-9B19-CE0615579671}" dt="2021-02-25T15:13:19.197" v="25"/>
        <pc:sldMkLst>
          <pc:docMk/>
          <pc:sldMk cId="1059790944" sldId="418"/>
        </pc:sldMkLst>
      </pc:sldChg>
      <pc:sldChg chg="add">
        <pc:chgData name="Cerna, Nidia" userId="18f33707-8e7c-4f4f-abd5-5049146ba2a5" providerId="ADAL" clId="{223B4B17-35AE-4498-9B19-CE0615579671}" dt="2021-02-25T15:13:25.780" v="27"/>
        <pc:sldMkLst>
          <pc:docMk/>
          <pc:sldMk cId="924459264" sldId="419"/>
        </pc:sldMkLst>
      </pc:sldChg>
      <pc:sldChg chg="add modNotesTx">
        <pc:chgData name="Cerna, Nidia" userId="18f33707-8e7c-4f4f-abd5-5049146ba2a5" providerId="ADAL" clId="{223B4B17-35AE-4498-9B19-CE0615579671}" dt="2021-02-25T15:17:27.289" v="77" actId="6549"/>
        <pc:sldMkLst>
          <pc:docMk/>
          <pc:sldMk cId="4187881260" sldId="420"/>
        </pc:sldMkLst>
      </pc:sldChg>
      <pc:sldChg chg="add">
        <pc:chgData name="Cerna, Nidia" userId="18f33707-8e7c-4f4f-abd5-5049146ba2a5" providerId="ADAL" clId="{223B4B17-35AE-4498-9B19-CE0615579671}" dt="2021-02-25T15:14:16.244" v="35"/>
        <pc:sldMkLst>
          <pc:docMk/>
          <pc:sldMk cId="2793260422" sldId="421"/>
        </pc:sldMkLst>
      </pc:sldChg>
      <pc:sldChg chg="add">
        <pc:chgData name="Cerna, Nidia" userId="18f33707-8e7c-4f4f-abd5-5049146ba2a5" providerId="ADAL" clId="{223B4B17-35AE-4498-9B19-CE0615579671}" dt="2021-02-25T15:14:18.659" v="37"/>
        <pc:sldMkLst>
          <pc:docMk/>
          <pc:sldMk cId="2025886121" sldId="422"/>
        </pc:sldMkLst>
      </pc:sldChg>
      <pc:sldChg chg="add">
        <pc:chgData name="Cerna, Nidia" userId="18f33707-8e7c-4f4f-abd5-5049146ba2a5" providerId="ADAL" clId="{223B4B17-35AE-4498-9B19-CE0615579671}" dt="2021-02-25T15:14:20.290" v="39"/>
        <pc:sldMkLst>
          <pc:docMk/>
          <pc:sldMk cId="927223008" sldId="423"/>
        </pc:sldMkLst>
      </pc:sldChg>
      <pc:sldChg chg="add">
        <pc:chgData name="Cerna, Nidia" userId="18f33707-8e7c-4f4f-abd5-5049146ba2a5" providerId="ADAL" clId="{223B4B17-35AE-4498-9B19-CE0615579671}" dt="2021-02-25T15:14:21.507" v="41"/>
        <pc:sldMkLst>
          <pc:docMk/>
          <pc:sldMk cId="3186607111" sldId="424"/>
        </pc:sldMkLst>
      </pc:sldChg>
      <pc:sldChg chg="add">
        <pc:chgData name="Cerna, Nidia" userId="18f33707-8e7c-4f4f-abd5-5049146ba2a5" providerId="ADAL" clId="{223B4B17-35AE-4498-9B19-CE0615579671}" dt="2021-02-25T15:14:22.752" v="43"/>
        <pc:sldMkLst>
          <pc:docMk/>
          <pc:sldMk cId="752158793" sldId="425"/>
        </pc:sldMkLst>
      </pc:sldChg>
      <pc:sldChg chg="add">
        <pc:chgData name="Cerna, Nidia" userId="18f33707-8e7c-4f4f-abd5-5049146ba2a5" providerId="ADAL" clId="{223B4B17-35AE-4498-9B19-CE0615579671}" dt="2021-02-25T15:14:23.841" v="45"/>
        <pc:sldMkLst>
          <pc:docMk/>
          <pc:sldMk cId="1496933015" sldId="426"/>
        </pc:sldMkLst>
      </pc:sldChg>
      <pc:sldChg chg="add">
        <pc:chgData name="Cerna, Nidia" userId="18f33707-8e7c-4f4f-abd5-5049146ba2a5" providerId="ADAL" clId="{223B4B17-35AE-4498-9B19-CE0615579671}" dt="2021-02-25T15:14:25.144" v="47"/>
        <pc:sldMkLst>
          <pc:docMk/>
          <pc:sldMk cId="3996013986" sldId="427"/>
        </pc:sldMkLst>
      </pc:sldChg>
      <pc:sldChg chg="add">
        <pc:chgData name="Cerna, Nidia" userId="18f33707-8e7c-4f4f-abd5-5049146ba2a5" providerId="ADAL" clId="{223B4B17-35AE-4498-9B19-CE0615579671}" dt="2021-02-25T15:14:26.556" v="49"/>
        <pc:sldMkLst>
          <pc:docMk/>
          <pc:sldMk cId="2996585008" sldId="428"/>
        </pc:sldMkLst>
      </pc:sldChg>
      <pc:sldChg chg="add">
        <pc:chgData name="Cerna, Nidia" userId="18f33707-8e7c-4f4f-abd5-5049146ba2a5" providerId="ADAL" clId="{223B4B17-35AE-4498-9B19-CE0615579671}" dt="2021-02-25T15:14:28.117" v="51"/>
        <pc:sldMkLst>
          <pc:docMk/>
          <pc:sldMk cId="1895059257" sldId="429"/>
        </pc:sldMkLst>
      </pc:sldChg>
      <pc:sldChg chg="add">
        <pc:chgData name="Cerna, Nidia" userId="18f33707-8e7c-4f4f-abd5-5049146ba2a5" providerId="ADAL" clId="{223B4B17-35AE-4498-9B19-CE0615579671}" dt="2021-02-25T15:14:30.244" v="53"/>
        <pc:sldMkLst>
          <pc:docMk/>
          <pc:sldMk cId="3315567005" sldId="430"/>
        </pc:sldMkLst>
      </pc:sldChg>
      <pc:sldChg chg="add">
        <pc:chgData name="Cerna, Nidia" userId="18f33707-8e7c-4f4f-abd5-5049146ba2a5" providerId="ADAL" clId="{223B4B17-35AE-4498-9B19-CE0615579671}" dt="2021-02-25T15:14:33.247" v="55"/>
        <pc:sldMkLst>
          <pc:docMk/>
          <pc:sldMk cId="194035888" sldId="431"/>
        </pc:sldMkLst>
      </pc:sldChg>
      <pc:sldChg chg="modSp add mod ord">
        <pc:chgData name="Cerna, Nidia" userId="18f33707-8e7c-4f4f-abd5-5049146ba2a5" providerId="ADAL" clId="{223B4B17-35AE-4498-9B19-CE0615579671}" dt="2021-02-25T15:15:44.300" v="76" actId="20577"/>
        <pc:sldMkLst>
          <pc:docMk/>
          <pc:sldMk cId="4048104705" sldId="432"/>
        </pc:sldMkLst>
        <pc:spChg chg="mod">
          <ac:chgData name="Cerna, Nidia" userId="18f33707-8e7c-4f4f-abd5-5049146ba2a5" providerId="ADAL" clId="{223B4B17-35AE-4498-9B19-CE0615579671}" dt="2021-02-25T15:15:44.300" v="76" actId="20577"/>
          <ac:spMkLst>
            <pc:docMk/>
            <pc:sldMk cId="4048104705" sldId="432"/>
            <ac:spMk id="6" creationId="{011C150F-39C5-47C6-929F-E4C34404CB11}"/>
          </ac:spMkLst>
        </pc:spChg>
      </pc:sldChg>
      <pc:sldMasterChg chg="add addSldLayout">
        <pc:chgData name="Cerna, Nidia" userId="18f33707-8e7c-4f4f-abd5-5049146ba2a5" providerId="ADAL" clId="{223B4B17-35AE-4498-9B19-CE0615579671}" dt="2021-02-25T15:14:33.242" v="54" actId="27028"/>
        <pc:sldMasterMkLst>
          <pc:docMk/>
          <pc:sldMasterMk cId="1104689827" sldId="2147483648"/>
        </pc:sldMasterMkLst>
        <pc:sldLayoutChg chg="add">
          <pc:chgData name="Cerna, Nidia" userId="18f33707-8e7c-4f4f-abd5-5049146ba2a5" providerId="ADAL" clId="{223B4B17-35AE-4498-9B19-CE0615579671}" dt="2021-02-25T15:14:18.653" v="36" actId="27028"/>
          <pc:sldLayoutMkLst>
            <pc:docMk/>
            <pc:sldMasterMk cId="1104689827" sldId="2147483648"/>
            <pc:sldLayoutMk cId="4172202070" sldId="2147483650"/>
          </pc:sldLayoutMkLst>
        </pc:sldLayoutChg>
        <pc:sldLayoutChg chg="add">
          <pc:chgData name="Cerna, Nidia" userId="18f33707-8e7c-4f4f-abd5-5049146ba2a5" providerId="ADAL" clId="{223B4B17-35AE-4498-9B19-CE0615579671}" dt="2021-02-25T15:14:33.242" v="54" actId="27028"/>
          <pc:sldLayoutMkLst>
            <pc:docMk/>
            <pc:sldMasterMk cId="1104689827" sldId="2147483648"/>
            <pc:sldLayoutMk cId="0" sldId="2147483668"/>
          </pc:sldLayoutMkLst>
        </pc:sldLayoutChg>
        <pc:sldLayoutChg chg="add">
          <pc:chgData name="Cerna, Nidia" userId="18f33707-8e7c-4f4f-abd5-5049146ba2a5" providerId="ADAL" clId="{223B4B17-35AE-4498-9B19-CE0615579671}" dt="2021-02-25T15:14:16.241" v="34" actId="27028"/>
          <pc:sldLayoutMkLst>
            <pc:docMk/>
            <pc:sldMasterMk cId="1104689827" sldId="2147483648"/>
            <pc:sldLayoutMk cId="1483632368" sldId="2147483681"/>
          </pc:sldLayoutMkLst>
        </pc:sldLayoutChg>
      </pc:sldMasterChg>
      <pc:sldMasterChg chg="add addSldLayout modSldLayout">
        <pc:chgData name="Cerna, Nidia" userId="18f33707-8e7c-4f4f-abd5-5049146ba2a5" providerId="ADAL" clId="{223B4B17-35AE-4498-9B19-CE0615579671}" dt="2021-02-25T15:13:08.139" v="20" actId="27028"/>
        <pc:sldMasterMkLst>
          <pc:docMk/>
          <pc:sldMasterMk cId="1104689827" sldId="2147483669"/>
        </pc:sldMasterMkLst>
        <pc:sldLayoutChg chg="add">
          <pc:chgData name="Cerna, Nidia" userId="18f33707-8e7c-4f4f-abd5-5049146ba2a5" providerId="ADAL" clId="{223B4B17-35AE-4498-9B19-CE0615579671}" dt="2021-02-25T15:12:50.531" v="12" actId="27028"/>
          <pc:sldLayoutMkLst>
            <pc:docMk/>
            <pc:sldMasterMk cId="1104689827" sldId="2147483669"/>
            <pc:sldLayoutMk cId="4172202070" sldId="2147483670"/>
          </pc:sldLayoutMkLst>
        </pc:sldLayoutChg>
        <pc:sldLayoutChg chg="add">
          <pc:chgData name="Cerna, Nidia" userId="18f33707-8e7c-4f4f-abd5-5049146ba2a5" providerId="ADAL" clId="{223B4B17-35AE-4498-9B19-CE0615579671}" dt="2021-02-25T15:12:49.523" v="10" actId="27028"/>
          <pc:sldLayoutMkLst>
            <pc:docMk/>
            <pc:sldMasterMk cId="1104689827" sldId="2147483669"/>
            <pc:sldLayoutMk cId="3935014421" sldId="2147483671"/>
          </pc:sldLayoutMkLst>
        </pc:sldLayoutChg>
        <pc:sldLayoutChg chg="add">
          <pc:chgData name="Cerna, Nidia" userId="18f33707-8e7c-4f4f-abd5-5049146ba2a5" providerId="ADAL" clId="{223B4B17-35AE-4498-9B19-CE0615579671}" dt="2021-02-25T15:12:31.358" v="4" actId="27028"/>
          <pc:sldLayoutMkLst>
            <pc:docMk/>
            <pc:sldMasterMk cId="1104689827" sldId="2147483669"/>
            <pc:sldLayoutMk cId="2760835245" sldId="2147483672"/>
          </pc:sldLayoutMkLst>
        </pc:sldLayoutChg>
        <pc:sldLayoutChg chg="add">
          <pc:chgData name="Cerna, Nidia" userId="18f33707-8e7c-4f4f-abd5-5049146ba2a5" providerId="ADAL" clId="{223B4B17-35AE-4498-9B19-CE0615579671}" dt="2021-02-25T15:12:46.334" v="6" actId="27028"/>
          <pc:sldLayoutMkLst>
            <pc:docMk/>
            <pc:sldMasterMk cId="1104689827" sldId="2147483669"/>
            <pc:sldLayoutMk cId="3848179827" sldId="2147483673"/>
          </pc:sldLayoutMkLst>
        </pc:sldLayoutChg>
        <pc:sldLayoutChg chg="add replId">
          <pc:chgData name="Cerna, Nidia" userId="18f33707-8e7c-4f4f-abd5-5049146ba2a5" providerId="ADAL" clId="{223B4B17-35AE-4498-9B19-CE0615579671}" dt="2021-02-25T15:12:49.523" v="10" actId="27028"/>
          <pc:sldLayoutMkLst>
            <pc:docMk/>
            <pc:sldMasterMk cId="1104689827" sldId="2147483669"/>
            <pc:sldLayoutMk cId="1483632368" sldId="2147483676"/>
          </pc:sldLayoutMkLst>
        </pc:sldLayoutChg>
        <pc:sldLayoutChg chg="add replId">
          <pc:chgData name="Cerna, Nidia" userId="18f33707-8e7c-4f4f-abd5-5049146ba2a5" providerId="ADAL" clId="{223B4B17-35AE-4498-9B19-CE0615579671}" dt="2021-02-25T15:12:50.531" v="12" actId="27028"/>
          <pc:sldLayoutMkLst>
            <pc:docMk/>
            <pc:sldMasterMk cId="1104689827" sldId="2147483669"/>
            <pc:sldLayoutMk cId="1417601737" sldId="2147483677"/>
          </pc:sldLayoutMkLst>
        </pc:sldLayoutChg>
        <pc:sldLayoutChg chg="add">
          <pc:chgData name="Cerna, Nidia" userId="18f33707-8e7c-4f4f-abd5-5049146ba2a5" providerId="ADAL" clId="{223B4B17-35AE-4498-9B19-CE0615579671}" dt="2021-02-25T15:13:08.139" v="20" actId="27028"/>
          <pc:sldLayoutMkLst>
            <pc:docMk/>
            <pc:sldMasterMk cId="1104689827" sldId="2147483669"/>
            <pc:sldLayoutMk cId="2778290159" sldId="2147483679"/>
          </pc:sldLayoutMkLst>
        </pc:sldLayoutChg>
      </pc:sldMasterChg>
      <pc:sldMasterChg chg="replId modSldLayout">
        <pc:chgData name="Cerna, Nidia" userId="18f33707-8e7c-4f4f-abd5-5049146ba2a5" providerId="ADAL" clId="{223B4B17-35AE-4498-9B19-CE0615579671}" dt="2021-02-25T15:12:53.101" v="16" actId="27028"/>
        <pc:sldMasterMkLst>
          <pc:docMk/>
          <pc:sldMasterMk cId="1104689827" sldId="2147483674"/>
        </pc:sldMasterMkLst>
        <pc:sldLayoutChg chg="replId">
          <pc:chgData name="Cerna, Nidia" userId="18f33707-8e7c-4f4f-abd5-5049146ba2a5" providerId="ADAL" clId="{223B4B17-35AE-4498-9B19-CE0615579671}" dt="2021-02-25T15:12:48.324" v="8" actId="27028"/>
          <pc:sldLayoutMkLst>
            <pc:docMk/>
            <pc:sldMasterMk cId="1104689827" sldId="2147483674"/>
            <pc:sldLayoutMk cId="4172202070" sldId="2147483675"/>
          </pc:sldLayoutMkLst>
        </pc:sldLayoutChg>
        <pc:sldLayoutChg chg="replId">
          <pc:chgData name="Cerna, Nidia" userId="18f33707-8e7c-4f4f-abd5-5049146ba2a5" providerId="ADAL" clId="{223B4B17-35AE-4498-9B19-CE0615579671}" dt="2021-02-25T15:12:53.101" v="16" actId="27028"/>
          <pc:sldLayoutMkLst>
            <pc:docMk/>
            <pc:sldMasterMk cId="1104689827" sldId="2147483674"/>
            <pc:sldLayoutMk cId="3935014421" sldId="2147483678"/>
          </pc:sldLayoutMkLst>
        </pc:sldLayoutChg>
      </pc:sldMasterChg>
      <pc:sldMasterChg chg="add replId addSldLayout modSldLayout">
        <pc:chgData name="Cerna, Nidia" userId="18f33707-8e7c-4f4f-abd5-5049146ba2a5" providerId="ADAL" clId="{223B4B17-35AE-4498-9B19-CE0615579671}" dt="2021-02-25T15:14:18.653" v="36" actId="27028"/>
        <pc:sldMasterMkLst>
          <pc:docMk/>
          <pc:sldMasterMk cId="723916517" sldId="2147483680"/>
        </pc:sldMasterMkLst>
        <pc:sldLayoutChg chg="add">
          <pc:chgData name="Cerna, Nidia" userId="18f33707-8e7c-4f4f-abd5-5049146ba2a5" providerId="ADAL" clId="{223B4B17-35AE-4498-9B19-CE0615579671}" dt="2021-02-25T15:12:53.101" v="16" actId="27028"/>
          <pc:sldLayoutMkLst>
            <pc:docMk/>
            <pc:sldMasterMk cId="723916517" sldId="2147483680"/>
            <pc:sldLayoutMk cId="45409436" sldId="2147483652"/>
          </pc:sldLayoutMkLst>
        </pc:sldLayoutChg>
        <pc:sldLayoutChg chg="add replId">
          <pc:chgData name="Cerna, Nidia" userId="18f33707-8e7c-4f4f-abd5-5049146ba2a5" providerId="ADAL" clId="{223B4B17-35AE-4498-9B19-CE0615579671}" dt="2021-02-25T15:14:18.653" v="36" actId="27028"/>
          <pc:sldLayoutMkLst>
            <pc:docMk/>
            <pc:sldMasterMk cId="723916517" sldId="2147483680"/>
            <pc:sldLayoutMk cId="568448178" sldId="214748368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2/25/2021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opyright.mcmaster.ca/"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copyright.mcmaster.ca/fair-dealing-at-mcmaster-universit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brary.mcmaster.ca/services/reserv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enedgroup.org/review"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link.springer.com/article/10.1007%2Fs12528-015-9101-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ampusontario.pressbooks.pub/mcmasteroerdiscipli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Welcome</a:t>
            </a:r>
          </a:p>
          <a:p>
            <a:r>
              <a:rPr lang="en-US" dirty="0"/>
              <a:t>Intros:</a:t>
            </a: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Nidia Cerna, Educational Developer DeGroote TLS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Jeannie An, Research Services Librarian – MBA programs (RJC)</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Ines Perkovic, Business Librarian – Undergraduate programs (campus)</a:t>
            </a: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1</a:t>
            </a:fld>
            <a:endParaRPr lang="en-US" dirty="0"/>
          </a:p>
        </p:txBody>
      </p:sp>
    </p:spTree>
    <p:extLst>
      <p:ext uri="{BB962C8B-B14F-4D97-AF65-F5344CB8AC3E}">
        <p14:creationId xmlns:p14="http://schemas.microsoft.com/office/powerpoint/2010/main" val="397843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materials free: articles with insights, tips, teaching strategies</a:t>
            </a:r>
          </a:p>
          <a:p>
            <a:r>
              <a:rPr lang="en-US" dirty="0"/>
              <a:t>Newsletter allows to select areas of interest and frequency</a:t>
            </a:r>
          </a:p>
          <a:p>
            <a:r>
              <a:rPr lang="en-US" dirty="0"/>
              <a:t>Educator account is free but teaching resources are not</a:t>
            </a:r>
          </a:p>
        </p:txBody>
      </p:sp>
      <p:sp>
        <p:nvSpPr>
          <p:cNvPr id="4" name="Slide Number Placeholder 3"/>
          <p:cNvSpPr>
            <a:spLocks noGrp="1"/>
          </p:cNvSpPr>
          <p:nvPr>
            <p:ph type="sldNum" sz="quarter" idx="5"/>
          </p:nvPr>
        </p:nvSpPr>
        <p:spPr/>
        <p:txBody>
          <a:bodyPr/>
          <a:lstStyle/>
          <a:p>
            <a:fld id="{7C11621C-3EA7-C342-A130-13C6D43C8C01}" type="slidenum">
              <a:rPr lang="en-US" smtClean="0"/>
              <a:pPr/>
              <a:t>24</a:t>
            </a:fld>
            <a:endParaRPr lang="en-US" dirty="0"/>
          </a:p>
        </p:txBody>
      </p:sp>
    </p:spTree>
    <p:extLst>
      <p:ext uri="{BB962C8B-B14F-4D97-AF65-F5344CB8AC3E}">
        <p14:creationId xmlns:p14="http://schemas.microsoft.com/office/powerpoint/2010/main" val="1670764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25</a:t>
            </a:fld>
            <a:endParaRPr lang="en-US" dirty="0"/>
          </a:p>
        </p:txBody>
      </p:sp>
    </p:spTree>
    <p:extLst>
      <p:ext uri="{BB962C8B-B14F-4D97-AF65-F5344CB8AC3E}">
        <p14:creationId xmlns:p14="http://schemas.microsoft.com/office/powerpoint/2010/main" val="2351523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26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27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help you navigate the world of copyright, please read McMaster's </a:t>
            </a:r>
            <a:r>
              <a:rPr lang="en-US" dirty="0">
                <a:hlinkClick r:id="rId3"/>
              </a:rPr>
              <a:t>Copyright</a:t>
            </a:r>
            <a:r>
              <a:rPr lang="en-US" dirty="0"/>
              <a:t> and </a:t>
            </a:r>
            <a:r>
              <a:rPr lang="en-US" dirty="0">
                <a:hlinkClick r:id="rId4"/>
              </a:rPr>
              <a:t>Fair Dealing guidelines</a:t>
            </a:r>
            <a:r>
              <a:rPr lang="en-US" dirty="0"/>
              <a:t>. </a:t>
            </a:r>
          </a:p>
          <a:p>
            <a:r>
              <a:rPr lang="en-US" dirty="0"/>
              <a:t>Please keep in mind when using copyrighted materials within your course readings, you can copy or upload the following:</a:t>
            </a:r>
          </a:p>
          <a:p>
            <a:r>
              <a:rPr lang="en-US" dirty="0"/>
              <a:t>Book: 1 chapter or 10% of the book.</a:t>
            </a:r>
          </a:p>
          <a:p>
            <a:r>
              <a:rPr lang="en-US" dirty="0"/>
              <a:t>Audio-visual material (i.e. video, sound recording): 10% of the work.</a:t>
            </a:r>
          </a:p>
          <a:p>
            <a:r>
              <a:rPr lang="en-US" dirty="0"/>
              <a:t>Journal Article: an entire article (Linking to Library online resources or Internet resources, where possible, is preferred).</a:t>
            </a:r>
          </a:p>
          <a:p>
            <a:r>
              <a:rPr lang="en-US" dirty="0"/>
              <a:t>Visual Work (i.e. cartoon, chart, diagram, photograph, or other image): an entire work.</a:t>
            </a:r>
          </a:p>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a:t>How long does it take material to be available on </a:t>
            </a:r>
            <a:r>
              <a:rPr lang="en-CA" b="1" dirty="0" err="1"/>
              <a:t>eResearves</a:t>
            </a:r>
            <a:r>
              <a:rPr lang="en-CA" dirty="0"/>
              <a:t>.</a:t>
            </a:r>
          </a:p>
          <a:p>
            <a:pPr lvl="1"/>
            <a:r>
              <a:rPr lang="en-CA" dirty="0"/>
              <a:t>depends on number of submissions - beginning of each term may take 3-4 weeks; at other times may take 1–2 days; availability of materials may also effect processing time</a:t>
            </a:r>
          </a:p>
          <a:p>
            <a:r>
              <a:rPr lang="en-CA" b="1" dirty="0"/>
              <a:t>How long does material stay on </a:t>
            </a:r>
            <a:r>
              <a:rPr lang="en-CA" b="1" dirty="0" err="1"/>
              <a:t>eReserves</a:t>
            </a:r>
            <a:r>
              <a:rPr lang="en-CA" b="1" dirty="0"/>
              <a:t>?</a:t>
            </a:r>
          </a:p>
          <a:p>
            <a:pPr lvl="1"/>
            <a:r>
              <a:rPr lang="en-CA" dirty="0"/>
              <a:t>until end of academic term if course not being offered in subsequent terms or if when no  written request from instructor is received to keep material on reserve for longer period </a:t>
            </a:r>
          </a:p>
          <a:p>
            <a:pPr lvl="1"/>
            <a:r>
              <a:rPr lang="en-CA" dirty="0"/>
              <a:t>any materials in which we have obtained copyright permission for must be removed at the end of each term. If the item is required for a subsequent term, then permission needs to be obtained again. </a:t>
            </a:r>
          </a:p>
          <a:p>
            <a:r>
              <a:rPr lang="en-CA" b="1" dirty="0"/>
              <a:t>Deadline for </a:t>
            </a:r>
            <a:r>
              <a:rPr lang="en-CA" b="1" dirty="0" err="1"/>
              <a:t>eReserve</a:t>
            </a:r>
            <a:r>
              <a:rPr lang="en-CA" b="1" dirty="0"/>
              <a:t> submissions?</a:t>
            </a:r>
          </a:p>
          <a:p>
            <a:pPr lvl="1"/>
            <a:r>
              <a:rPr lang="en-CA" dirty="0"/>
              <a:t>since ordering and acquiring new books can take several weeks, lists must be received well in advance of the start of a course </a:t>
            </a:r>
          </a:p>
          <a:p>
            <a:pPr lvl="1"/>
            <a:r>
              <a:rPr lang="en-CA" dirty="0"/>
              <a:t>a partial list can be sent first and additions sent later</a:t>
            </a:r>
          </a:p>
          <a:p>
            <a:pPr lvl="1"/>
            <a:r>
              <a:rPr lang="en-CA" dirty="0"/>
              <a:t>when photocopies are being requested, a copy of the course syllabus must be submitted along with the reserve lists</a:t>
            </a:r>
          </a:p>
          <a:p>
            <a:pPr lvl="1"/>
            <a:r>
              <a:rPr lang="en-CA" dirty="0"/>
              <a:t>inclusion of complete references will speed up the processing of lists</a:t>
            </a:r>
          </a:p>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30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CA" sz="1200" dirty="0">
              <a:hlinkClick r:id="rId3"/>
            </a:endParaRPr>
          </a:p>
          <a:p>
            <a:r>
              <a:rPr lang="en-CA" sz="1200" b="1" dirty="0"/>
              <a:t>Why </a:t>
            </a:r>
            <a:r>
              <a:rPr lang="en-CA" sz="1200" b="1" dirty="0" err="1"/>
              <a:t>eReserves</a:t>
            </a:r>
            <a:r>
              <a:rPr lang="en-CA" sz="1200" b="1" dirty="0"/>
              <a:t>? </a:t>
            </a:r>
            <a:br>
              <a:rPr lang="en-CA" sz="1200" dirty="0"/>
            </a:br>
            <a:r>
              <a:rPr lang="en-CA" sz="1200" dirty="0"/>
              <a:t>As more course materials are being made online, instructors are increasingly opting for course materials from library electronic resources, open educational resources or other online tools. </a:t>
            </a:r>
            <a:r>
              <a:rPr lang="en-CA" sz="1200" dirty="0" err="1"/>
              <a:t>eReserves</a:t>
            </a:r>
            <a:r>
              <a:rPr lang="en-CA" sz="1200" dirty="0"/>
              <a:t> is a new service offered by the University Library that can support the delivery of electronic course material to students</a:t>
            </a:r>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31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b="0" i="0" kern="1200" dirty="0">
                <a:solidFill>
                  <a:schemeClr val="tx1"/>
                </a:solidFill>
                <a:latin typeface="Arial" charset="0"/>
                <a:ea typeface="+mn-ea"/>
                <a:cs typeface="+mn-cs"/>
              </a:rPr>
              <a:t>Most license agreements permit instructors to link to articles as long as there is a proxy prefix added to the stable URL address</a:t>
            </a:r>
          </a:p>
          <a:p>
            <a:r>
              <a:rPr lang="en-CA" sz="1200" b="0" i="0" kern="1200" dirty="0">
                <a:solidFill>
                  <a:schemeClr val="tx1"/>
                </a:solidFill>
                <a:latin typeface="Arial" charset="0"/>
                <a:ea typeface="+mn-ea"/>
                <a:cs typeface="+mn-cs"/>
              </a:rPr>
              <a:t>; this combination allows students to access individual articles from off campus. </a:t>
            </a:r>
          </a:p>
          <a:p>
            <a:endParaRPr lang="en-CA" dirty="0"/>
          </a:p>
          <a:p>
            <a:r>
              <a:rPr lang="en-CA" sz="1200" b="0" i="0" kern="1200" dirty="0">
                <a:solidFill>
                  <a:schemeClr val="tx1"/>
                </a:solidFill>
                <a:latin typeface="Arial" charset="0"/>
                <a:ea typeface="+mn-ea"/>
                <a:cs typeface="+mn-cs"/>
              </a:rPr>
              <a:t>Note that all databases with  full text articles (in HTML or PDF formats) generally do not allow instructors to download copies for posting on a course management site such as Canvas, so it is important to use the modified UR L structure  described below</a:t>
            </a:r>
          </a:p>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https://www.jstor.org/stable/e48503352</a:t>
            </a:r>
          </a:p>
        </p:txBody>
      </p:sp>
      <p:sp>
        <p:nvSpPr>
          <p:cNvPr id="4" name="Slide Number Placeholder 3"/>
          <p:cNvSpPr>
            <a:spLocks noGrp="1"/>
          </p:cNvSpPr>
          <p:nvPr>
            <p:ph type="sldNum" sz="quarter" idx="10"/>
          </p:nvPr>
        </p:nvSpPr>
        <p:spPr/>
        <p:txBody>
          <a:bodyPr/>
          <a:lstStyle/>
          <a:p>
            <a:fld id="{7C11621C-3EA7-C342-A130-13C6D43C8C01}" type="slidenum">
              <a:rPr lang="en-US" smtClean="0"/>
              <a:pPr/>
              <a:t>33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Font typeface="Arial" panose="020B0604020202020204" pitchFamily="34" charset="0"/>
              <a:buNone/>
            </a:pPr>
            <a:r>
              <a:rPr lang="en-US" sz="1200" dirty="0">
                <a:solidFill>
                  <a:srgbClr val="000000"/>
                </a:solidFill>
                <a:effectLst/>
                <a:latin typeface="Calibri" panose="020F0502020204030204" pitchFamily="34" charset="0"/>
                <a:ea typeface="Calibri" panose="020F0502020204030204" pitchFamily="34" charset="0"/>
              </a:rPr>
              <a:t>Guidebook: </a:t>
            </a:r>
          </a:p>
          <a:p>
            <a:pPr marL="0" marR="0" indent="0">
              <a:spcBef>
                <a:spcPts val="0"/>
              </a:spcBef>
              <a:spcAft>
                <a:spcPts val="0"/>
              </a:spcAft>
              <a:buFont typeface="Arial" panose="020B0604020202020204" pitchFamily="34" charset="0"/>
              <a:buNone/>
            </a:pPr>
            <a:r>
              <a:rPr lang="en-US" sz="1200" dirty="0">
                <a:effectLst/>
                <a:latin typeface="Calibri" panose="020F0502020204030204" pitchFamily="34" charset="0"/>
                <a:ea typeface="Calibri" panose="020F0502020204030204" pitchFamily="34" charset="0"/>
              </a:rPr>
              <a:t>https://ecampusontario.pressbooks.pub/degrooteteachingonline/chapter/curating-resources/</a:t>
            </a:r>
          </a:p>
          <a:p>
            <a:endParaRPr lang="en-US" dirty="0"/>
          </a:p>
        </p:txBody>
      </p:sp>
      <p:sp>
        <p:nvSpPr>
          <p:cNvPr id="4" name="Slide Number Placeholder 3"/>
          <p:cNvSpPr>
            <a:spLocks noGrp="1"/>
          </p:cNvSpPr>
          <p:nvPr>
            <p:ph type="sldNum" sz="quarter" idx="5"/>
          </p:nvPr>
        </p:nvSpPr>
        <p:spPr/>
        <p:txBody>
          <a:bodyPr/>
          <a:lstStyle/>
          <a:p>
            <a:fld id="{7C11621C-3EA7-C342-A130-13C6D43C8C01}" type="slidenum">
              <a:rPr lang="en-US" smtClean="0"/>
              <a:pPr/>
              <a:t>2</a:t>
            </a:fld>
            <a:endParaRPr lang="en-US" dirty="0"/>
          </a:p>
        </p:txBody>
      </p:sp>
    </p:spTree>
    <p:extLst>
      <p:ext uri="{BB962C8B-B14F-4D97-AF65-F5344CB8AC3E}">
        <p14:creationId xmlns:p14="http://schemas.microsoft.com/office/powerpoint/2010/main" val="115317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C11621C-3EA7-C342-A130-13C6D43C8C01}" type="slidenum">
              <a:rPr lang="en-US" smtClean="0"/>
              <a:pPr/>
              <a:t>34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CA" altLang="en-US" dirty="0">
              <a:latin typeface="Times New Roman" pitchFamily="18" charset="0"/>
              <a:ea typeface="ＭＳ Ｐゴシック" pitchFamily="34" charset="-128"/>
            </a:endParaRPr>
          </a:p>
        </p:txBody>
      </p:sp>
      <p:sp>
        <p:nvSpPr>
          <p:cNvPr id="46084" name="Slide Number Placeholder 3"/>
          <p:cNvSpPr>
            <a:spLocks noGrp="1"/>
          </p:cNvSpPr>
          <p:nvPr>
            <p:ph type="sldNum" sz="quarter"/>
          </p:nvPr>
        </p:nvSpPr>
        <p:spPr>
          <a:noFill/>
        </p:spPr>
        <p:txBody>
          <a:bodyPr/>
          <a:lstStyle/>
          <a:p>
            <a:pPr>
              <a:tabLst>
                <a:tab pos="0" algn="l"/>
                <a:tab pos="865052" algn="l"/>
                <a:tab pos="1730103" algn="l"/>
                <a:tab pos="2596717" algn="l"/>
                <a:tab pos="3461768" algn="l"/>
                <a:tab pos="4326820" algn="l"/>
                <a:tab pos="5193433" algn="l"/>
                <a:tab pos="6058484" algn="l"/>
                <a:tab pos="6923536" algn="l"/>
                <a:tab pos="7790149" algn="l"/>
                <a:tab pos="8655201" algn="l"/>
                <a:tab pos="9520253" algn="l"/>
              </a:tabLst>
            </a:pPr>
            <a:fld id="{52186245-4C12-4A54-B320-6F6B9960C4E0}" type="slidenum">
              <a:rPr lang="en-US" altLang="en-US" smtClean="0"/>
              <a:pPr>
                <a:tabLst>
                  <a:tab pos="0" algn="l"/>
                  <a:tab pos="865052" algn="l"/>
                  <a:tab pos="1730103" algn="l"/>
                  <a:tab pos="2596717" algn="l"/>
                  <a:tab pos="3461768" algn="l"/>
                  <a:tab pos="4326820" algn="l"/>
                  <a:tab pos="5193433" algn="l"/>
                  <a:tab pos="6058484" algn="l"/>
                  <a:tab pos="6923536" algn="l"/>
                  <a:tab pos="7790149" algn="l"/>
                  <a:tab pos="8655201" algn="l"/>
                  <a:tab pos="9520253" algn="l"/>
                </a:tabLst>
              </a:pPr>
              <a:t>36</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9</a:t>
            </a:fld>
            <a:endParaRPr lang="en-US" dirty="0"/>
          </a:p>
        </p:txBody>
      </p:sp>
    </p:spTree>
    <p:extLst>
      <p:ext uri="{BB962C8B-B14F-4D97-AF65-F5344CB8AC3E}">
        <p14:creationId xmlns:p14="http://schemas.microsoft.com/office/powerpoint/2010/main" val="114984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11621C-3EA7-C342-A130-13C6D43C8C01}" type="slidenum">
              <a:rPr lang="en-US" smtClean="0"/>
              <a:pPr/>
              <a:t>10</a:t>
            </a:fld>
            <a:endParaRPr lang="en-US" dirty="0"/>
          </a:p>
        </p:txBody>
      </p:sp>
    </p:spTree>
    <p:extLst>
      <p:ext uri="{BB962C8B-B14F-4D97-AF65-F5344CB8AC3E}">
        <p14:creationId xmlns:p14="http://schemas.microsoft.com/office/powerpoint/2010/main" val="51620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rtl="0">
              <a:spcBef>
                <a:spcPts val="600"/>
              </a:spcBef>
              <a:spcAft>
                <a:spcPts val="0"/>
              </a:spcAft>
            </a:pPr>
            <a:r>
              <a:rPr lang="en-US" sz="1800" b="1" i="0" u="none" strike="noStrike" dirty="0">
                <a:solidFill>
                  <a:srgbClr val="000000"/>
                </a:solidFill>
                <a:effectLst/>
                <a:latin typeface="Arial" panose="020B0604020202020204" pitchFamily="34" charset="0"/>
              </a:rPr>
              <a:t>https://pressbooks.bccampus.ca/facultyoertoolkit/chapter/creative-commons-licensing/</a:t>
            </a:r>
          </a:p>
          <a:p>
            <a:pPr rtl="0">
              <a:spcBef>
                <a:spcPts val="600"/>
              </a:spcBef>
              <a:spcAft>
                <a:spcPts val="0"/>
              </a:spcAft>
            </a:pPr>
            <a:endParaRPr lang="en-US" sz="1800" b="1" i="0" u="none" strike="noStrike" dirty="0">
              <a:solidFill>
                <a:srgbClr val="000000"/>
              </a:solidFill>
              <a:effectLst/>
              <a:latin typeface="Arial" panose="020B0604020202020204" pitchFamily="34" charset="0"/>
            </a:endParaRPr>
          </a:p>
          <a:p>
            <a:pPr rtl="0">
              <a:spcBef>
                <a:spcPts val="600"/>
              </a:spcBef>
              <a:spcAft>
                <a:spcPts val="0"/>
              </a:spcAft>
            </a:pPr>
            <a:r>
              <a:rPr lang="en-US" sz="1800" b="1" i="0" u="none" strike="noStrike" dirty="0">
                <a:solidFill>
                  <a:srgbClr val="000000"/>
                </a:solidFill>
                <a:effectLst/>
                <a:latin typeface="Arial" panose="020B0604020202020204" pitchFamily="34" charset="0"/>
              </a:rPr>
              <a:t>Retain - </a:t>
            </a:r>
            <a:r>
              <a:rPr lang="en-US" sz="1800" b="0" i="0" u="none" strike="noStrike" dirty="0">
                <a:solidFill>
                  <a:srgbClr val="000000"/>
                </a:solidFill>
                <a:effectLst/>
                <a:latin typeface="Arial" panose="020B0604020202020204" pitchFamily="34" charset="0"/>
              </a:rPr>
              <a:t>the right to make, own, and control copies of the content</a:t>
            </a:r>
            <a:endParaRPr lang="en-US" b="0" dirty="0">
              <a:effectLst/>
            </a:endParaRPr>
          </a:p>
          <a:p>
            <a:pPr rtl="0">
              <a:spcBef>
                <a:spcPts val="600"/>
              </a:spcBef>
              <a:spcAft>
                <a:spcPts val="0"/>
              </a:spcAft>
            </a:pPr>
            <a:r>
              <a:rPr lang="en-US" sz="1800" b="1" i="0" u="none" strike="noStrike" dirty="0">
                <a:solidFill>
                  <a:srgbClr val="000000"/>
                </a:solidFill>
                <a:effectLst/>
                <a:latin typeface="Arial" panose="020B0604020202020204" pitchFamily="34" charset="0"/>
              </a:rPr>
              <a:t>Reuse- </a:t>
            </a:r>
            <a:r>
              <a:rPr lang="en-US" sz="1800" b="0" i="0" u="none" strike="noStrike" dirty="0">
                <a:solidFill>
                  <a:srgbClr val="000000"/>
                </a:solidFill>
                <a:effectLst/>
                <a:latin typeface="Arial" panose="020B0604020202020204" pitchFamily="34" charset="0"/>
              </a:rPr>
              <a:t>the right to use the content in a wide range of ways (e.g., in a class, in a study group, on a website, in a video)</a:t>
            </a:r>
            <a:endParaRPr lang="en-US" b="0" dirty="0">
              <a:effectLst/>
            </a:endParaRPr>
          </a:p>
          <a:p>
            <a:pPr rtl="0">
              <a:spcBef>
                <a:spcPts val="600"/>
              </a:spcBef>
              <a:spcAft>
                <a:spcPts val="0"/>
              </a:spcAft>
            </a:pPr>
            <a:r>
              <a:rPr lang="en-US" sz="1800" b="1" i="0" u="none" strike="noStrike" dirty="0">
                <a:solidFill>
                  <a:srgbClr val="000000"/>
                </a:solidFill>
                <a:effectLst/>
                <a:latin typeface="Arial" panose="020B0604020202020204" pitchFamily="34" charset="0"/>
              </a:rPr>
              <a:t>Revise - </a:t>
            </a:r>
            <a:r>
              <a:rPr lang="en-US" sz="1800" b="0" i="0" u="none" strike="noStrike" dirty="0">
                <a:solidFill>
                  <a:srgbClr val="000000"/>
                </a:solidFill>
                <a:effectLst/>
                <a:latin typeface="Arial" panose="020B0604020202020204" pitchFamily="34" charset="0"/>
              </a:rPr>
              <a:t>the right to adapt, adjust, modify, or alter the content itself (e.g., translate the content into another language)</a:t>
            </a:r>
            <a:endParaRPr lang="en-US" b="0" dirty="0">
              <a:effectLst/>
            </a:endParaRPr>
          </a:p>
          <a:p>
            <a:pPr rtl="0">
              <a:spcBef>
                <a:spcPts val="600"/>
              </a:spcBef>
              <a:spcAft>
                <a:spcPts val="0"/>
              </a:spcAft>
            </a:pPr>
            <a:r>
              <a:rPr lang="en-US" sz="1800" b="1" i="0" u="none" strike="noStrike" dirty="0">
                <a:solidFill>
                  <a:srgbClr val="000000"/>
                </a:solidFill>
                <a:effectLst/>
                <a:latin typeface="Arial" panose="020B0604020202020204" pitchFamily="34" charset="0"/>
              </a:rPr>
              <a:t>Remix - </a:t>
            </a:r>
            <a:r>
              <a:rPr lang="en-US" sz="1800" b="0" i="0" u="none" strike="noStrike" dirty="0">
                <a:solidFill>
                  <a:srgbClr val="000000"/>
                </a:solidFill>
                <a:effectLst/>
                <a:latin typeface="Arial" panose="020B0604020202020204" pitchFamily="34" charset="0"/>
              </a:rPr>
              <a:t>the right to combine the original or revised content with other open content to create something new (e.g., incorporate the content into a mashup)</a:t>
            </a:r>
            <a:endParaRPr lang="en-US" b="0" dirty="0">
              <a:effectLst/>
            </a:endParaRPr>
          </a:p>
          <a:p>
            <a:r>
              <a:rPr lang="en-US" sz="1800" b="1" i="0" u="none" strike="noStrike" dirty="0">
                <a:solidFill>
                  <a:srgbClr val="000000"/>
                </a:solidFill>
                <a:effectLst/>
                <a:latin typeface="Arial" panose="020B0604020202020204" pitchFamily="34" charset="0"/>
              </a:rPr>
              <a:t>Redistribute - </a:t>
            </a:r>
            <a:r>
              <a:rPr lang="en-US" sz="1800" b="0" i="0" u="none" strike="noStrike" dirty="0">
                <a:solidFill>
                  <a:srgbClr val="000000"/>
                </a:solidFill>
                <a:effectLst/>
                <a:latin typeface="Arial" panose="020B0604020202020204" pitchFamily="34" charset="0"/>
              </a:rPr>
              <a:t>the right to share copies of the original content, your revisions, or your remixes with others (e.g., give a copy of the content to a friend)</a:t>
            </a:r>
            <a:endParaRPr lang="en-US" dirty="0"/>
          </a:p>
        </p:txBody>
      </p:sp>
      <p:sp>
        <p:nvSpPr>
          <p:cNvPr id="4" name="Slide Number Placeholder 3"/>
          <p:cNvSpPr>
            <a:spLocks noGrp="1"/>
          </p:cNvSpPr>
          <p:nvPr>
            <p:ph type="sldNum" sz="quarter" idx="5"/>
          </p:nvPr>
        </p:nvSpPr>
        <p:spPr/>
        <p:txBody>
          <a:bodyPr/>
          <a:lstStyle/>
          <a:p>
            <a:fld id="{FBBA8B3A-B429-41DA-AB29-B5F723A76283}" type="slidenum">
              <a:rPr lang="en-US" smtClean="0"/>
              <a:t>18</a:t>
            </a:fld>
            <a:endParaRPr lang="en-US"/>
          </a:p>
        </p:txBody>
      </p:sp>
    </p:spTree>
    <p:extLst>
      <p:ext uri="{BB962C8B-B14F-4D97-AF65-F5344CB8AC3E}">
        <p14:creationId xmlns:p14="http://schemas.microsoft.com/office/powerpoint/2010/main" val="267558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a:t>
            </a:r>
          </a:p>
          <a:p>
            <a:r>
              <a:rPr lang="en-US" dirty="0"/>
              <a:t>https://libguides.mcmaster.ca/oer/faculty</a:t>
            </a:r>
          </a:p>
          <a:p>
            <a:pPr algn="l">
              <a:buFont typeface="Arial" panose="020B0604020202020204" pitchFamily="34" charset="0"/>
              <a:buChar char="•"/>
            </a:pPr>
            <a:r>
              <a:rPr lang="en-US" b="0" i="0" dirty="0">
                <a:solidFill>
                  <a:srgbClr val="333333"/>
                </a:solidFill>
                <a:effectLst/>
                <a:latin typeface="Arial" panose="020B0604020202020204" pitchFamily="34" charset="0"/>
              </a:rPr>
              <a:t>Materials are accessible and available in many formats</a:t>
            </a:r>
          </a:p>
          <a:p>
            <a:pPr algn="l">
              <a:buFont typeface="Arial" panose="020B0604020202020204" pitchFamily="34" charset="0"/>
              <a:buChar char="•"/>
            </a:pPr>
            <a:r>
              <a:rPr lang="en-US" b="0" i="0" dirty="0">
                <a:solidFill>
                  <a:srgbClr val="333333"/>
                </a:solidFill>
                <a:effectLst/>
                <a:latin typeface="Arial" panose="020B0604020202020204" pitchFamily="34" charset="0"/>
              </a:rPr>
              <a:t>Low or no cost means students won't forego purchasing required course material and may perform better as a result</a:t>
            </a:r>
          </a:p>
          <a:p>
            <a:pPr algn="l">
              <a:buFont typeface="Arial" panose="020B0604020202020204" pitchFamily="34" charset="0"/>
              <a:buChar char="•"/>
            </a:pPr>
            <a:r>
              <a:rPr lang="en-US" b="0" i="0" dirty="0">
                <a:solidFill>
                  <a:srgbClr val="333333"/>
                </a:solidFill>
                <a:effectLst/>
                <a:latin typeface="Arial" panose="020B0604020202020204" pitchFamily="34" charset="0"/>
              </a:rPr>
              <a:t>Ability to customize course materials and publish them under a Creative Commons License</a:t>
            </a:r>
          </a:p>
          <a:p>
            <a:pPr algn="l">
              <a:buFont typeface="Arial" panose="020B0604020202020204" pitchFamily="34" charset="0"/>
              <a:buChar char="•"/>
            </a:pPr>
            <a:r>
              <a:rPr lang="en-US" b="0" i="0" dirty="0">
                <a:solidFill>
                  <a:srgbClr val="333333"/>
                </a:solidFill>
                <a:effectLst/>
                <a:latin typeface="Arial" panose="020B0604020202020204" pitchFamily="34" charset="0"/>
              </a:rPr>
              <a:t>Facilitates e-Learning</a:t>
            </a:r>
          </a:p>
          <a:p>
            <a:endParaRPr lang="en-US" dirty="0"/>
          </a:p>
          <a:p>
            <a:r>
              <a:rPr lang="en-US" dirty="0"/>
              <a:t>https://libguides.mcmaster.ca/oer/students</a:t>
            </a:r>
          </a:p>
          <a:p>
            <a:pPr algn="l">
              <a:buFont typeface="Arial" panose="020B0604020202020204" pitchFamily="34" charset="0"/>
              <a:buChar char="•"/>
            </a:pPr>
            <a:r>
              <a:rPr lang="en-US" b="0" i="0" dirty="0">
                <a:solidFill>
                  <a:srgbClr val="333333"/>
                </a:solidFill>
                <a:effectLst/>
                <a:latin typeface="Arial" panose="020B0604020202020204" pitchFamily="34" charset="0"/>
              </a:rPr>
              <a:t>Ideal for students who use accessible materials or who have unique learning styles</a:t>
            </a:r>
          </a:p>
          <a:p>
            <a:pPr algn="l">
              <a:buFont typeface="Arial" panose="020B0604020202020204" pitchFamily="34" charset="0"/>
              <a:buChar char="•"/>
            </a:pPr>
            <a:r>
              <a:rPr lang="en-US" b="0" i="0" dirty="0">
                <a:solidFill>
                  <a:srgbClr val="333333"/>
                </a:solidFill>
                <a:effectLst/>
                <a:latin typeface="Arial" panose="020B0604020202020204" pitchFamily="34" charset="0"/>
              </a:rPr>
              <a:t>Low cost materials help students stay on budget</a:t>
            </a:r>
          </a:p>
          <a:p>
            <a:pPr algn="l">
              <a:buFont typeface="Arial" panose="020B0604020202020204" pitchFamily="34" charset="0"/>
              <a:buChar char="•"/>
            </a:pPr>
            <a:r>
              <a:rPr lang="en-US" b="0" i="0" dirty="0">
                <a:solidFill>
                  <a:srgbClr val="333333"/>
                </a:solidFill>
                <a:effectLst/>
                <a:latin typeface="Arial" panose="020B0604020202020204" pitchFamily="34" charset="0"/>
              </a:rPr>
              <a:t>Can access course materials from anywhere with an internet connection</a:t>
            </a:r>
          </a:p>
          <a:p>
            <a:endParaRPr lang="en-US" dirty="0"/>
          </a:p>
          <a:p>
            <a:endParaRPr lang="en-US" dirty="0"/>
          </a:p>
          <a:p>
            <a:r>
              <a:rPr lang="en-US" dirty="0"/>
              <a:t>Pressbooks 101 - https://docs.google.com/presentation/d/1bhzcSqmhyz8UUtJ_a19OaRHbJtLLd_DPyOEbHQeJp_g/edit#slide=id.g8540b1f688_2_15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Impact on learning. </a:t>
            </a:r>
            <a:r>
              <a:rPr lang="en-US" sz="1800" b="0" i="0" u="sng" strike="noStrike" dirty="0">
                <a:solidFill>
                  <a:srgbClr val="F1B334"/>
                </a:solidFill>
                <a:effectLst/>
                <a:latin typeface="Arial" panose="020B0604020202020204" pitchFamily="34" charset="0"/>
                <a:hlinkClick r:id="rId3"/>
              </a:rPr>
              <a:t>Large studies</a:t>
            </a:r>
            <a:r>
              <a:rPr lang="en-US" sz="1800" b="0" i="0" u="none" strike="noStrike" dirty="0">
                <a:solidFill>
                  <a:srgbClr val="B70101"/>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consistently find learning outcomes </a:t>
            </a:r>
            <a:r>
              <a:rPr lang="en-US" sz="1800" b="0" i="0" u="sng" strike="noStrike" dirty="0">
                <a:solidFill>
                  <a:srgbClr val="F1B334"/>
                </a:solidFill>
                <a:effectLst/>
                <a:latin typeface="Arial" panose="020B0604020202020204" pitchFamily="34" charset="0"/>
                <a:hlinkClick r:id="rId4"/>
              </a:rPr>
              <a:t>stay the same or increase</a:t>
            </a:r>
            <a:r>
              <a:rPr lang="en-US" sz="1800" b="0" i="0" u="none" strike="noStrike" dirty="0">
                <a:solidFill>
                  <a:srgbClr val="F1B334"/>
                </a:solidFill>
                <a:effectLst/>
                <a:latin typeface="Arial" panose="020B0604020202020204" pitchFamily="34" charset="0"/>
              </a:rPr>
              <a:t>.</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Educators can curate, tailor, and share OERs to suit their curriculum, and share their innovations freely.</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Students have ‘Day 1 through Day ∞’ access and can customize their learning to better meet their needs.</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Students save $ on textbooks.</a:t>
            </a:r>
          </a:p>
          <a:p>
            <a:endParaRPr lang="en-US" dirty="0"/>
          </a:p>
        </p:txBody>
      </p:sp>
      <p:sp>
        <p:nvSpPr>
          <p:cNvPr id="4" name="Slide Number Placeholder 3"/>
          <p:cNvSpPr>
            <a:spLocks noGrp="1"/>
          </p:cNvSpPr>
          <p:nvPr>
            <p:ph type="sldNum" sz="quarter" idx="5"/>
          </p:nvPr>
        </p:nvSpPr>
        <p:spPr/>
        <p:txBody>
          <a:bodyPr/>
          <a:lstStyle/>
          <a:p>
            <a:fld id="{FBBA8B3A-B429-41DA-AB29-B5F723A76283}" type="slidenum">
              <a:rPr lang="en-US" smtClean="0"/>
              <a:t>19</a:t>
            </a:fld>
            <a:endParaRPr lang="en-US"/>
          </a:p>
        </p:txBody>
      </p:sp>
    </p:spTree>
    <p:extLst>
      <p:ext uri="{BB962C8B-B14F-4D97-AF65-F5344CB8AC3E}">
        <p14:creationId xmlns:p14="http://schemas.microsoft.com/office/powerpoint/2010/main" val="1329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Sources for Business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OER BY DISCIPLINE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https://ecampusontario.pressbooks.pub/mcmasteroerdiscipline/</a:t>
            </a:r>
            <a:br>
              <a:rPr lang="en-US" dirty="0"/>
            </a:br>
            <a:r>
              <a:rPr lang="en-US" dirty="0"/>
              <a:t>Commerce</a:t>
            </a:r>
            <a:br>
              <a:rPr lang="en-US" dirty="0"/>
            </a:br>
            <a:r>
              <a:rPr lang="en-US" dirty="0"/>
              <a:t>Use this Guide of 180+ open textbooks, listed by McMaster Faculty and Departments.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LIBRARY</a:t>
            </a:r>
            <a:br>
              <a:rPr lang="en-US" dirty="0"/>
            </a:br>
            <a:r>
              <a:rPr lang="en-US" b="1" i="0" dirty="0">
                <a:solidFill>
                  <a:srgbClr val="FFFFFF"/>
                </a:solidFill>
                <a:effectLst/>
                <a:latin typeface="Karla"/>
              </a:rPr>
              <a:t>Fundamentals of Business: Canadian Edition</a:t>
            </a:r>
          </a:p>
          <a:p>
            <a:r>
              <a:rPr lang="en-US" dirty="0"/>
              <a:t>https://ecampusontario.pressbooks.pub/businessfuncdn/</a:t>
            </a:r>
          </a:p>
          <a:p>
            <a:r>
              <a:rPr lang="en-US" dirty="0"/>
              <a:t>Teamwork</a:t>
            </a:r>
          </a:p>
          <a:p>
            <a:endParaRPr lang="en-US" dirty="0"/>
          </a:p>
          <a:p>
            <a:r>
              <a:rPr lang="en-US" dirty="0"/>
              <a:t>GENERAL COLLECTIONS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https://libguides.mcmaster.ca/oer/collections</a:t>
            </a:r>
          </a:p>
          <a:p>
            <a:endParaRPr lang="en-US" dirty="0"/>
          </a:p>
        </p:txBody>
      </p:sp>
      <p:sp>
        <p:nvSpPr>
          <p:cNvPr id="4" name="Slide Number Placeholder 3"/>
          <p:cNvSpPr>
            <a:spLocks noGrp="1"/>
          </p:cNvSpPr>
          <p:nvPr>
            <p:ph type="sldNum" sz="quarter" idx="5"/>
          </p:nvPr>
        </p:nvSpPr>
        <p:spPr/>
        <p:txBody>
          <a:bodyPr/>
          <a:lstStyle/>
          <a:p>
            <a:fld id="{FBBA8B3A-B429-41DA-AB29-B5F723A76283}" type="slidenum">
              <a:rPr lang="en-US" smtClean="0"/>
              <a:t>20</a:t>
            </a:fld>
            <a:endParaRPr lang="en-US"/>
          </a:p>
        </p:txBody>
      </p:sp>
    </p:spTree>
    <p:extLst>
      <p:ext uri="{BB962C8B-B14F-4D97-AF65-F5344CB8AC3E}">
        <p14:creationId xmlns:p14="http://schemas.microsoft.com/office/powerpoint/2010/main" val="3888353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McMaster Research Guide</a:t>
            </a:r>
            <a:br>
              <a:rPr lang="en-US" dirty="0"/>
            </a:br>
            <a:r>
              <a:rPr lang="en-US" dirty="0"/>
              <a:t>https://libguides.mcmaster.ca/oer/home</a:t>
            </a:r>
          </a:p>
          <a:p>
            <a:r>
              <a:rPr lang="en-US" dirty="0"/>
              <a:t>https://libguides.mcmaster.ca/oer/committee</a:t>
            </a:r>
          </a:p>
        </p:txBody>
      </p:sp>
      <p:sp>
        <p:nvSpPr>
          <p:cNvPr id="4" name="Slide Number Placeholder 3"/>
          <p:cNvSpPr>
            <a:spLocks noGrp="1"/>
          </p:cNvSpPr>
          <p:nvPr>
            <p:ph type="sldNum" sz="quarter" idx="5"/>
          </p:nvPr>
        </p:nvSpPr>
        <p:spPr/>
        <p:txBody>
          <a:bodyPr/>
          <a:lstStyle/>
          <a:p>
            <a:fld id="{FBBA8B3A-B429-41DA-AB29-B5F723A76283}" type="slidenum">
              <a:rPr lang="en-US" smtClean="0"/>
              <a:t>21</a:t>
            </a:fld>
            <a:endParaRPr lang="en-US"/>
          </a:p>
        </p:txBody>
      </p:sp>
    </p:spTree>
    <p:extLst>
      <p:ext uri="{BB962C8B-B14F-4D97-AF65-F5344CB8AC3E}">
        <p14:creationId xmlns:p14="http://schemas.microsoft.com/office/powerpoint/2010/main" val="226600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https://libguides.mcmaster.ca/oer/grant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Arial" panose="020B0604020202020204" pitchFamily="34" charset="0"/>
              </a:rPr>
              <a:t>The OER Grant Program is generously funded through the MacPherson Institute, the Office of the Provost and Vice-President (Academic) and the University Libraries. An amount of $16,000 has been allocated for each of 2020/21, 2021/22 and 2022/23 to support the use of OER to benefit teaching and learning through increasing access to and discoverability of learning resources and contributing to student cost savings.</a:t>
            </a:r>
            <a:endParaRPr lang="en-US" dirty="0"/>
          </a:p>
          <a:p>
            <a:pPr algn="l" rtl="0"/>
            <a:endParaRPr lang="en-US" b="0" i="0" dirty="0">
              <a:solidFill>
                <a:srgbClr val="333333"/>
              </a:solidFill>
              <a:effectLst/>
              <a:latin typeface="Arial" panose="020B0604020202020204" pitchFamily="34" charset="0"/>
            </a:endParaRPr>
          </a:p>
          <a:p>
            <a:pPr algn="l" rtl="0"/>
            <a:r>
              <a:rPr lang="en-US" b="0" i="0" dirty="0">
                <a:solidFill>
                  <a:srgbClr val="333333"/>
                </a:solidFill>
                <a:effectLst/>
                <a:latin typeface="Arial" panose="020B0604020202020204" pitchFamily="34" charset="0"/>
              </a:rPr>
              <a:t>The McMaster OER Grant Program aims to:</a:t>
            </a:r>
          </a:p>
          <a:p>
            <a:pPr algn="l" rtl="0">
              <a:buFont typeface="Arial" panose="020B0604020202020204" pitchFamily="34" charset="0"/>
              <a:buChar char="•"/>
            </a:pPr>
            <a:r>
              <a:rPr lang="en-US" b="0" i="0" dirty="0">
                <a:solidFill>
                  <a:srgbClr val="333333"/>
                </a:solidFill>
                <a:effectLst/>
                <a:latin typeface="Arial" panose="020B0604020202020204" pitchFamily="34" charset="0"/>
              </a:rPr>
              <a:t>Increase access to, and maximize use of, open textbooks and other open educational resources for students, instructors, and the community </a:t>
            </a:r>
          </a:p>
          <a:p>
            <a:pPr algn="l" rtl="0">
              <a:buFont typeface="Arial" panose="020B0604020202020204" pitchFamily="34" charset="0"/>
              <a:buChar char="•"/>
            </a:pPr>
            <a:r>
              <a:rPr lang="en-US" b="0" i="0" dirty="0">
                <a:solidFill>
                  <a:srgbClr val="333333"/>
                </a:solidFill>
                <a:effectLst/>
                <a:latin typeface="Arial" panose="020B0604020202020204" pitchFamily="34" charset="0"/>
              </a:rPr>
              <a:t>Reduce the cost of textbooks and other course materials for students</a:t>
            </a:r>
          </a:p>
          <a:p>
            <a:pPr algn="l" rtl="0">
              <a:buFont typeface="Arial" panose="020B0604020202020204" pitchFamily="34" charset="0"/>
              <a:buChar char="•"/>
            </a:pPr>
            <a:r>
              <a:rPr lang="en-US" b="0" i="0" dirty="0">
                <a:solidFill>
                  <a:srgbClr val="333333"/>
                </a:solidFill>
                <a:effectLst/>
                <a:latin typeface="Arial" panose="020B0604020202020204" pitchFamily="34" charset="0"/>
              </a:rPr>
              <a:t>Encourage the exploration of new teaching approaches using OER and development of course materials that are customizable and support course learning outcomes</a:t>
            </a:r>
          </a:p>
          <a:p>
            <a:endParaRPr lang="en-US" dirty="0"/>
          </a:p>
        </p:txBody>
      </p:sp>
      <p:sp>
        <p:nvSpPr>
          <p:cNvPr id="4" name="Slide Number Placeholder 3"/>
          <p:cNvSpPr>
            <a:spLocks noGrp="1"/>
          </p:cNvSpPr>
          <p:nvPr>
            <p:ph type="sldNum" sz="quarter" idx="5"/>
          </p:nvPr>
        </p:nvSpPr>
        <p:spPr/>
        <p:txBody>
          <a:bodyPr/>
          <a:lstStyle/>
          <a:p>
            <a:fld id="{FBBA8B3A-B429-41DA-AB29-B5F723A76283}" type="slidenum">
              <a:rPr lang="en-US" smtClean="0"/>
              <a:t>22</a:t>
            </a:fld>
            <a:endParaRPr lang="en-US"/>
          </a:p>
        </p:txBody>
      </p:sp>
    </p:spTree>
    <p:extLst>
      <p:ext uri="{BB962C8B-B14F-4D97-AF65-F5344CB8AC3E}">
        <p14:creationId xmlns:p14="http://schemas.microsoft.com/office/powerpoint/2010/main" val="2721901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Image" descr="McMaster University Brighter World themed background image featuring overlayed circles, radiences and an image of the McMaster Iconic Archway">
            <a:extLst>
              <a:ext uri="{FF2B5EF4-FFF2-40B4-BE49-F238E27FC236}">
                <a16:creationId xmlns:a16="http://schemas.microsoft.com/office/drawing/2014/main" id="{B6EC7246-D40E-A849-88BF-8FEAEB18D21B}"/>
              </a:ext>
              <a:ext uri="{C183D7F6-B498-43B3-948B-1728B52AA6E4}">
                <adec:decorative xmlns:adec="http://schemas.microsoft.com/office/drawing/2017/decorative" val="0"/>
              </a:ext>
            </a:extLst>
          </p:cNvPr>
          <p:cNvPicPr>
            <a:picLocks noChangeAspect="1"/>
          </p:cNvPicPr>
          <p:nvPr userDrawn="1"/>
        </p:nvPicPr>
        <p:blipFill rotWithShape="1">
          <a:blip r:embed="rId2"/>
          <a:srcRect l="12407" r="12407" b="-251"/>
          <a:stretch/>
        </p:blipFill>
        <p:spPr>
          <a:xfrm>
            <a:off x="0" y="0"/>
            <a:ext cx="9144000" cy="6858025"/>
          </a:xfrm>
          <a:prstGeom prst="rect">
            <a:avLst/>
          </a:prstGeom>
        </p:spPr>
      </p:pic>
      <p:sp>
        <p:nvSpPr>
          <p:cNvPr id="2" name="Title Placeholder" descr="Master title"/>
          <p:cNvSpPr>
            <a:spLocks noGrp="1"/>
          </p:cNvSpPr>
          <p:nvPr>
            <p:ph type="ctrTitle"/>
          </p:nvPr>
        </p:nvSpPr>
        <p:spPr>
          <a:xfrm>
            <a:off x="2050791" y="778199"/>
            <a:ext cx="3957101" cy="2666171"/>
          </a:xfrm>
        </p:spPr>
        <p:txBody>
          <a:bodyPr anchor="b" anchorCtr="0">
            <a:normAutofit/>
          </a:bodyPr>
          <a:lstStyle>
            <a:lvl1pP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2050791" y="3444370"/>
            <a:ext cx="3712940" cy="911624"/>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704631" y="4212600"/>
            <a:ext cx="1364672" cy="1359173"/>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cxnSp>
        <p:nvCxnSpPr>
          <p:cNvPr id="13" name="Brighter World Divider">
            <a:extLs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McMaster Logo" descr="McMaster University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770" y="6200599"/>
            <a:ext cx="1019175" cy="561975"/>
          </a:xfrm>
          <a:prstGeom prst="rect">
            <a:avLst/>
          </a:prstGeom>
        </p:spPr>
      </p:pic>
      <p:pic>
        <p:nvPicPr>
          <p:cNvPr id="15" name="Brighter World Logo" descr="Brighter World Logo"/>
          <p:cNvPicPr>
            <a:picLocks noChangeAspect="1"/>
          </p:cNvPicPr>
          <p:nvPr userDrawn="1"/>
        </p:nvPicPr>
        <p:blipFill rotWithShape="1">
          <a:blip r:embed="rId4">
            <a:extLst>
              <a:ext uri="{28A0092B-C50C-407E-A947-70E740481C1C}">
                <a14:useLocalDpi xmlns:a14="http://schemas.microsoft.com/office/drawing/2010/main" val="0"/>
              </a:ext>
            </a:extLst>
          </a:blip>
          <a:srcRect t="1" r="39176" b="47"/>
          <a:stretch/>
        </p:blipFill>
        <p:spPr>
          <a:xfrm>
            <a:off x="200893" y="6460658"/>
            <a:ext cx="1136064" cy="136841"/>
          </a:xfrm>
          <a:prstGeom prst="rect">
            <a:avLst/>
          </a:prstGeom>
        </p:spPr>
      </p:pic>
      <p:sp>
        <p:nvSpPr>
          <p:cNvPr id="18" name="URL">
            <a:extLst>
              <a:ext uri="{FF2B5EF4-FFF2-40B4-BE49-F238E27FC236}">
                <a16:creationId xmlns:a16="http://schemas.microsoft.com/office/drawing/2014/main" id="{966BBFA2-FDBF-FA4A-9952-D71EB07DF1D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spTree>
    <p:extLst>
      <p:ext uri="{BB962C8B-B14F-4D97-AF65-F5344CB8AC3E}">
        <p14:creationId xmlns:p14="http://schemas.microsoft.com/office/powerpoint/2010/main" val="1417601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1792288" y="4800600"/>
            <a:ext cx="5486400" cy="566739"/>
          </a:xfrm>
        </p:spPr>
        <p:txBody>
          <a:bodyPr anchor="b"/>
          <a:lstStyle>
            <a:lvl1pPr algn="l">
              <a:defRPr sz="2000" b="0">
                <a:solidFill>
                  <a:schemeClr val="accent1"/>
                </a:solidFill>
              </a:defRPr>
            </a:lvl1pPr>
          </a:lstStyle>
          <a:p>
            <a:r>
              <a:rPr lang="en-US"/>
              <a:t>Click to edit Master title style</a:t>
            </a:r>
          </a:p>
        </p:txBody>
      </p:sp>
      <p:sp>
        <p:nvSpPr>
          <p:cNvPr id="4" name="Subtitle Placeholder"/>
          <p:cNvSpPr>
            <a:spLocks noGrp="1"/>
          </p:cNvSpPr>
          <p:nvPr>
            <p:ph type="body" sz="half" idx="2" hasCustomPrompt="1"/>
          </p:nvPr>
        </p:nvSpPr>
        <p:spPr>
          <a:xfrm>
            <a:off x="1792288" y="5367338"/>
            <a:ext cx="5486400" cy="804863"/>
          </a:xfrm>
        </p:spPr>
        <p:txBody>
          <a:bodyPr/>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Picture Placeholder"/>
          <p:cNvSpPr>
            <a:spLocks noGrp="1"/>
          </p:cNvSpPr>
          <p:nvPr>
            <p:ph type="pic" idx="1" hasCustomPrompt="1"/>
          </p:nvPr>
        </p:nvSpPr>
        <p:spPr>
          <a:xfrm>
            <a:off x="1792288" y="612775"/>
            <a:ext cx="5486400" cy="4114800"/>
          </a:xfrm>
          <a:solidFill>
            <a:schemeClr val="tx1"/>
          </a:solidFill>
          <a:effectLst>
            <a:outerShdw blurRad="393700" dist="50800" dir="5400000" sx="105000" sy="105000" algn="ctr" rotWithShape="0">
              <a:srgbClr val="000000">
                <a:alpha val="20000"/>
              </a:srgbClr>
            </a:outerShdw>
          </a:effectLst>
        </p:spPr>
        <p:txBody>
          <a:bodyPr>
            <a:normAutofit/>
          </a:bodyPr>
          <a:lstStyle>
            <a:lvl1pPr marL="0" indent="0">
              <a:buNone/>
              <a:defRPr sz="1867">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the picture icon to insert a picture. </a:t>
            </a:r>
            <a:br>
              <a:rPr lang="en-US" dirty="0"/>
            </a:br>
            <a:r>
              <a:rPr lang="en-US" dirty="0"/>
              <a:t>Make sure to include an image description by right clicking on your image and selecting ‘Edit Alt Text…’ </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276083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Background Picture">
            <a:extLst>
              <a:ext uri="{FF2B5EF4-FFF2-40B4-BE49-F238E27FC236}">
                <a16:creationId xmlns:a16="http://schemas.microsoft.com/office/drawing/2014/main" id="{409D0A44-800A-1E41-B4A3-4200850312ED}"/>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8" name="Background Circle">
            <a:extLst>
              <a:ext uri="{FF2B5EF4-FFF2-40B4-BE49-F238E27FC236}">
                <a16:creationId xmlns:a16="http://schemas.microsoft.com/office/drawing/2014/main" id="{79F78E7C-BD8A-B74C-8DDE-969A46B4B0D8}"/>
              </a:ext>
              <a:ext uri="{C183D7F6-B498-43B3-948B-1728B52AA6E4}">
                <adec:decorative xmlns:adec="http://schemas.microsoft.com/office/drawing/2017/decorative" val="1"/>
              </a:ext>
            </a:extLst>
          </p:cNvPr>
          <p:cNvSpPr>
            <a:spLocks noGrp="1"/>
          </p:cNvSpPr>
          <p:nvPr>
            <p:ph type="pic" sz="quarter" idx="13"/>
          </p:nvPr>
        </p:nvSpPr>
        <p:spPr>
          <a:xfrm>
            <a:off x="6515293" y="278607"/>
            <a:ext cx="4169663" cy="4169663"/>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0BBB7F-73D8-794B-A9B5-A5869AB0A481}"/>
              </a:ext>
            </a:extLst>
          </p:cNvPr>
          <p:cNvSpPr>
            <a:spLocks noGrp="1"/>
          </p:cNvSpPr>
          <p:nvPr>
            <p:ph type="title" hasCustomPrompt="1"/>
          </p:nvPr>
        </p:nvSpPr>
        <p:spPr>
          <a:xfrm>
            <a:off x="6978764" y="940271"/>
            <a:ext cx="2029237" cy="2753784"/>
          </a:xfrm>
        </p:spPr>
        <p:txBody>
          <a:bodyPr>
            <a:normAutofit/>
          </a:bodyPr>
          <a:lstStyle>
            <a:lvl1pPr>
              <a:lnSpc>
                <a:spcPct val="112000"/>
              </a:lnSpc>
              <a:defRPr sz="1600">
                <a:solidFill>
                  <a:schemeClr val="bg1"/>
                </a:solidFill>
              </a:defRPr>
            </a:lvl1pPr>
          </a:lstStyle>
          <a:p>
            <a:pPr lvl="0"/>
            <a:r>
              <a:rPr lang="en-US" dirty="0"/>
              <a:t>Author Name, </a:t>
            </a:r>
            <a:br>
              <a:rPr lang="en-US" dirty="0"/>
            </a:br>
            <a:r>
              <a:rPr lang="en-US" dirty="0"/>
              <a:t>Title, </a:t>
            </a:r>
            <a:br>
              <a:rPr lang="en-US" dirty="0"/>
            </a:br>
            <a:r>
              <a:rPr lang="en-US" dirty="0"/>
              <a:t>Contact Details</a:t>
            </a:r>
          </a:p>
        </p:txBody>
      </p:sp>
    </p:spTree>
    <p:extLst>
      <p:ext uri="{BB962C8B-B14F-4D97-AF65-F5344CB8AC3E}">
        <p14:creationId xmlns:p14="http://schemas.microsoft.com/office/powerpoint/2010/main" val="4216562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8C456362-D07C-D447-9EE5-3045E4C2E1C5}"/>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79399BB8-DA3F-7144-B2BF-15A07BE135E1}"/>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8" name="Background Circle">
            <a:extLst>
              <a:ext uri="{FF2B5EF4-FFF2-40B4-BE49-F238E27FC236}">
                <a16:creationId xmlns:a16="http://schemas.microsoft.com/office/drawing/2014/main" id="{0CD4AF8B-071D-174E-AE9D-8CAB9C065E2E}"/>
              </a:ext>
              <a:ext uri="{C183D7F6-B498-43B3-948B-1728B52AA6E4}">
                <adec:decorative xmlns:adec="http://schemas.microsoft.com/office/drawing/2017/decorative" val="1"/>
              </a:ext>
            </a:extLst>
          </p:cNvPr>
          <p:cNvSpPr>
            <a:spLocks noChangeArrowheads="1"/>
          </p:cNvSpPr>
          <p:nvPr userDrawn="1"/>
        </p:nvSpPr>
        <p:spPr bwMode="auto">
          <a:xfrm>
            <a:off x="591434" y="1808873"/>
            <a:ext cx="2980944" cy="2980944"/>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16" name="Subject Placeholder">
            <a:extLst>
              <a:ext uri="{FF2B5EF4-FFF2-40B4-BE49-F238E27FC236}">
                <a16:creationId xmlns:a16="http://schemas.microsoft.com/office/drawing/2014/main" id="{C0612D96-9BC3-9442-BA58-3850F396C358}"/>
              </a:ext>
            </a:extLst>
          </p:cNvPr>
          <p:cNvSpPr>
            <a:spLocks noGrp="1"/>
          </p:cNvSpPr>
          <p:nvPr>
            <p:ph type="body" sz="quarter" idx="13" hasCustomPrompt="1"/>
          </p:nvPr>
        </p:nvSpPr>
        <p:spPr>
          <a:xfrm>
            <a:off x="591290" y="1808873"/>
            <a:ext cx="2980944" cy="2980944"/>
          </a:xfrm>
        </p:spPr>
        <p:txBody>
          <a:bodyPr anchor="ctr" anchorCtr="0">
            <a:normAutofit/>
          </a:bodyPr>
          <a:lstStyle>
            <a:lvl1pPr marL="0" indent="0" algn="ctr">
              <a:lnSpc>
                <a:spcPct val="100000"/>
              </a:lnSpc>
              <a:buNone/>
              <a:defRPr sz="3467"/>
            </a:lvl1pPr>
          </a:lstStyle>
          <a:p>
            <a:pPr lvl="0"/>
            <a:r>
              <a:rPr lang="en-US" dirty="0"/>
              <a:t>Subject Headline</a:t>
            </a:r>
          </a:p>
        </p:txBody>
      </p:sp>
      <p:sp>
        <p:nvSpPr>
          <p:cNvPr id="3" name="Content Placeholder"/>
          <p:cNvSpPr>
            <a:spLocks noGrp="1"/>
          </p:cNvSpPr>
          <p:nvPr>
            <p:ph idx="1" hasCustomPrompt="1"/>
          </p:nvPr>
        </p:nvSpPr>
        <p:spPr>
          <a:xfrm>
            <a:off x="3844925" y="1013513"/>
            <a:ext cx="5111750" cy="4505508"/>
          </a:xfrm>
        </p:spPr>
        <p:txBody>
          <a:bodyPr anchor="ctr" anchorCtr="0">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a:t>
            </a:r>
            <a:br>
              <a:rPr lang="en-US" dirty="0"/>
            </a:br>
            <a:r>
              <a:rPr lang="en-US" dirty="0"/>
              <a:t>select a content icon</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2778290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658947"/>
            <a:ext cx="8780462"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00894" y="1421441"/>
            <a:ext cx="8781051"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19" name="Slide Number" descr="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8" name="Date">
            <a:extLst>
              <a:ext uri="{C183D7F6-B498-43B3-948B-1728B52AA6E4}">
                <adec:decorative xmlns:adec="http://schemas.microsoft.com/office/drawing/2017/decorative" val="1"/>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4172202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6C77D3C7-0799-4147-8E2C-FF0B1E1717F6}"/>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9F008ECF-AE56-1E42-879F-E7F7F65B5AA2}"/>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Left Content Placeholder"/>
          <p:cNvSpPr>
            <a:spLocks noGrp="1"/>
          </p:cNvSpPr>
          <p:nvPr>
            <p:ph sz="half" idx="1" hasCustomPrompt="1"/>
          </p:nvPr>
        </p:nvSpPr>
        <p:spPr>
          <a:xfrm>
            <a:off x="457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4" name="Right Content Placeholder"/>
          <p:cNvSpPr>
            <a:spLocks noGrp="1"/>
          </p:cNvSpPr>
          <p:nvPr>
            <p:ph sz="half" idx="2" hasCustomPrompt="1"/>
          </p:nvPr>
        </p:nvSpPr>
        <p:spPr>
          <a:xfrm>
            <a:off x="4648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393501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Background Picture" descr="colourful circles with text overlayed. Im image of a boy and a girl walking together on campus engaged in coversation and smiling.">
            <a:extLst>
              <a:ext uri="{FF2B5EF4-FFF2-40B4-BE49-F238E27FC236}">
                <a16:creationId xmlns:a16="http://schemas.microsoft.com/office/drawing/2014/main" id="{CE1C8C8A-E128-DB4F-89B6-F62207053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131" y="702095"/>
            <a:ext cx="8124571" cy="4865497"/>
          </a:xfrm>
          <a:prstGeom prst="rect">
            <a:avLst/>
          </a:prstGeom>
        </p:spPr>
      </p:pic>
      <p:sp>
        <p:nvSpPr>
          <p:cNvPr id="5" name="Title Placeholder">
            <a:extLst>
              <a:ext uri="{FF2B5EF4-FFF2-40B4-BE49-F238E27FC236}">
                <a16:creationId xmlns:a16="http://schemas.microsoft.com/office/drawing/2014/main" id="{3957A4D7-17B2-DF4C-9315-D964D47D3AC0}"/>
              </a:ext>
            </a:extLst>
          </p:cNvPr>
          <p:cNvSpPr>
            <a:spLocks noGrp="1"/>
          </p:cNvSpPr>
          <p:nvPr>
            <p:ph type="title"/>
          </p:nvPr>
        </p:nvSpPr>
        <p:spPr>
          <a:xfrm>
            <a:off x="2928936" y="1209111"/>
            <a:ext cx="3921919" cy="3964120"/>
          </a:xfrm>
        </p:spPr>
        <p:txBody>
          <a:bodyPr bIns="0" anchor="ctr" anchorCtr="0"/>
          <a:lstStyle>
            <a:lvl1pPr algn="ctr">
              <a:lnSpc>
                <a:spcPct val="112000"/>
              </a:lnSpc>
              <a:defRPr>
                <a:solidFill>
                  <a:schemeClr val="tx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3BC43BA5-B147-5E40-827F-3DE426502BC5}"/>
              </a:ext>
            </a:extLst>
          </p:cNvPr>
          <p:cNvSpPr>
            <a:spLocks noGrp="1"/>
          </p:cNvSpPr>
          <p:nvPr>
            <p:ph type="body" sz="quarter" idx="12" hasCustomPrompt="1"/>
          </p:nvPr>
        </p:nvSpPr>
        <p:spPr>
          <a:xfrm>
            <a:off x="6517482" y="3539979"/>
            <a:ext cx="1897854" cy="2047576"/>
          </a:xfrm>
        </p:spPr>
        <p:txBody>
          <a:bodyPr anchor="ctr" anchorCtr="0">
            <a:noAutofit/>
          </a:bodyPr>
          <a:lstStyle>
            <a:lvl1pPr marL="0" indent="0" algn="ctr">
              <a:buNone/>
              <a:defRPr sz="16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1"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0"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384817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1792288" y="4800600"/>
            <a:ext cx="5486400" cy="566739"/>
          </a:xfrm>
        </p:spPr>
        <p:txBody>
          <a:bodyPr anchor="b"/>
          <a:lstStyle>
            <a:lvl1pPr algn="l">
              <a:defRPr sz="2000" b="0">
                <a:solidFill>
                  <a:schemeClr val="accent1"/>
                </a:solidFill>
              </a:defRPr>
            </a:lvl1pPr>
          </a:lstStyle>
          <a:p>
            <a:r>
              <a:rPr lang="en-US"/>
              <a:t>Click to edit Master title style</a:t>
            </a:r>
          </a:p>
        </p:txBody>
      </p:sp>
      <p:sp>
        <p:nvSpPr>
          <p:cNvPr id="4" name="Subtitle Placeholder"/>
          <p:cNvSpPr>
            <a:spLocks noGrp="1"/>
          </p:cNvSpPr>
          <p:nvPr>
            <p:ph type="body" sz="half" idx="2" hasCustomPrompt="1"/>
          </p:nvPr>
        </p:nvSpPr>
        <p:spPr>
          <a:xfrm>
            <a:off x="1792288" y="5367338"/>
            <a:ext cx="5486400" cy="804863"/>
          </a:xfrm>
        </p:spPr>
        <p:txBody>
          <a:bodyPr/>
          <a:lstStyle>
            <a:lvl1pPr marL="0" indent="0">
              <a:buNone/>
              <a:defRPr sz="1400">
                <a:solidFill>
                  <a:schemeClr val="tx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Picture Placeholder"/>
          <p:cNvSpPr>
            <a:spLocks noGrp="1"/>
          </p:cNvSpPr>
          <p:nvPr>
            <p:ph type="pic" idx="1" hasCustomPrompt="1"/>
          </p:nvPr>
        </p:nvSpPr>
        <p:spPr>
          <a:xfrm>
            <a:off x="1792288" y="612775"/>
            <a:ext cx="5486400" cy="4114800"/>
          </a:xfrm>
          <a:solidFill>
            <a:schemeClr val="tx1"/>
          </a:solidFill>
          <a:effectLst>
            <a:outerShdw blurRad="393700" dist="50800" dir="5400000" sx="105000" sy="105000" algn="ctr" rotWithShape="0">
              <a:srgbClr val="000000">
                <a:alpha val="20000"/>
              </a:srgbClr>
            </a:outerShdw>
          </a:effectLst>
        </p:spPr>
        <p:txBody>
          <a:bodyPr>
            <a:normAutofit/>
          </a:bodyPr>
          <a:lstStyle>
            <a:lvl1pPr marL="0" indent="0">
              <a:buNone/>
              <a:defRPr sz="1867">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the picture icon to insert a picture. </a:t>
            </a:r>
            <a:br>
              <a:rPr lang="en-US" dirty="0"/>
            </a:br>
            <a:r>
              <a:rPr lang="en-US" dirty="0"/>
              <a:t>Make sure to include an image description by right clicking on your image and selecting ‘Edit Alt Text…’ </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276083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val="1"/>
              </a:ext>
            </a:extLst>
          </p:cNvPr>
          <p:cNvSpPr>
            <a:spLocks noChangeArrowheads="1"/>
          </p:cNvSpPr>
          <p:nvPr userDrawn="1"/>
        </p:nvSpPr>
        <p:spPr bwMode="auto">
          <a:xfrm>
            <a:off x="-741600" y="1092989"/>
            <a:ext cx="3956289" cy="3956289"/>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2" name="Title Placeholder"/>
          <p:cNvSpPr>
            <a:spLocks noGrp="1"/>
          </p:cNvSpPr>
          <p:nvPr>
            <p:ph type="title"/>
          </p:nvPr>
        </p:nvSpPr>
        <p:spPr>
          <a:xfrm>
            <a:off x="242671" y="2091029"/>
            <a:ext cx="2376054" cy="1162051"/>
          </a:xfrm>
        </p:spPr>
        <p:txBody>
          <a:bodyPr anchor="b">
            <a:normAutofit/>
          </a:bodyPr>
          <a:lstStyle>
            <a:lvl1pPr algn="l">
              <a:lnSpc>
                <a:spcPct val="100000"/>
              </a:lnSpc>
              <a:defRPr sz="2400" b="0">
                <a:solidFill>
                  <a:schemeClr val="bg1"/>
                </a:solidFill>
              </a:defRPr>
            </a:lvl1pPr>
          </a:lstStyle>
          <a:p>
            <a:r>
              <a:rPr lang="en-US" dirty="0"/>
              <a:t>Click to edit Master title style</a:t>
            </a:r>
          </a:p>
        </p:txBody>
      </p:sp>
      <p:sp>
        <p:nvSpPr>
          <p:cNvPr id="4" name="Subtitle Placeholder"/>
          <p:cNvSpPr>
            <a:spLocks noGrp="1"/>
          </p:cNvSpPr>
          <p:nvPr>
            <p:ph type="body" sz="half" idx="2" hasCustomPrompt="1"/>
          </p:nvPr>
        </p:nvSpPr>
        <p:spPr>
          <a:xfrm>
            <a:off x="242671" y="3280790"/>
            <a:ext cx="2376054" cy="1418935"/>
          </a:xfrm>
        </p:spPr>
        <p:txBody>
          <a:bodyPr>
            <a:normAutofit/>
          </a:bodyPr>
          <a:lstStyle>
            <a:lvl1pPr marL="0" indent="0">
              <a:buNone/>
              <a:defRPr sz="1867">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Content Placeholder"/>
          <p:cNvSpPr>
            <a:spLocks noGrp="1"/>
          </p:cNvSpPr>
          <p:nvPr>
            <p:ph idx="1" hasCustomPrompt="1"/>
          </p:nvPr>
        </p:nvSpPr>
        <p:spPr>
          <a:xfrm>
            <a:off x="3575050" y="683492"/>
            <a:ext cx="5111750" cy="520007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483632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Image" descr="McMaster University Brighter World themed background image featuring overlayed circles, radiences and an image of the McMaster Iconic Archway">
            <a:extLst>
              <a:ext uri="{FF2B5EF4-FFF2-40B4-BE49-F238E27FC236}">
                <a16:creationId xmlns:a16="http://schemas.microsoft.com/office/drawing/2014/main" id="{B6EC7246-D40E-A849-88BF-8FEAEB18D21B}"/>
              </a:ext>
              <a:ext uri="{C183D7F6-B498-43B3-948B-1728B52AA6E4}">
                <adec:decorative xmlns:adec="http://schemas.microsoft.com/office/drawing/2017/decorative" val="0"/>
              </a:ext>
            </a:extLst>
          </p:cNvPr>
          <p:cNvPicPr>
            <a:picLocks noChangeAspect="1"/>
          </p:cNvPicPr>
          <p:nvPr userDrawn="1"/>
        </p:nvPicPr>
        <p:blipFill rotWithShape="1">
          <a:blip r:embed="rId2"/>
          <a:srcRect l="12407" r="12407" b="-251"/>
          <a:stretch/>
        </p:blipFill>
        <p:spPr>
          <a:xfrm>
            <a:off x="0" y="0"/>
            <a:ext cx="9144000" cy="6858025"/>
          </a:xfrm>
          <a:prstGeom prst="rect">
            <a:avLst/>
          </a:prstGeom>
        </p:spPr>
      </p:pic>
      <p:sp>
        <p:nvSpPr>
          <p:cNvPr id="2" name="Title Placeholder" descr="Master title"/>
          <p:cNvSpPr>
            <a:spLocks noGrp="1"/>
          </p:cNvSpPr>
          <p:nvPr>
            <p:ph type="ctrTitle"/>
          </p:nvPr>
        </p:nvSpPr>
        <p:spPr>
          <a:xfrm>
            <a:off x="2050791" y="778199"/>
            <a:ext cx="3957101" cy="2666171"/>
          </a:xfrm>
        </p:spPr>
        <p:txBody>
          <a:bodyPr anchor="b" anchorCtr="0">
            <a:normAutofit/>
          </a:bodyPr>
          <a:lstStyle>
            <a:lvl1pP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2050791" y="3444370"/>
            <a:ext cx="3712940" cy="911624"/>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704631" y="4212600"/>
            <a:ext cx="1364672" cy="1359173"/>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cxnSp>
        <p:nvCxnSpPr>
          <p:cNvPr id="13" name="Brighter World Divider">
            <a:extLs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4" name="McMaster Logo" descr="McMaster University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2770" y="6200599"/>
            <a:ext cx="1019175" cy="561975"/>
          </a:xfrm>
          <a:prstGeom prst="rect">
            <a:avLst/>
          </a:prstGeom>
        </p:spPr>
      </p:pic>
      <p:pic>
        <p:nvPicPr>
          <p:cNvPr id="15" name="Brighter World Logo" descr="Brighter World Logo"/>
          <p:cNvPicPr>
            <a:picLocks noChangeAspect="1"/>
          </p:cNvPicPr>
          <p:nvPr userDrawn="1"/>
        </p:nvPicPr>
        <p:blipFill rotWithShape="1">
          <a:blip r:embed="rId4">
            <a:extLst>
              <a:ext uri="{28A0092B-C50C-407E-A947-70E740481C1C}">
                <a14:useLocalDpi xmlns:a14="http://schemas.microsoft.com/office/drawing/2010/main" val="0"/>
              </a:ext>
            </a:extLst>
          </a:blip>
          <a:srcRect t="1" r="39176" b="47"/>
          <a:stretch/>
        </p:blipFill>
        <p:spPr>
          <a:xfrm>
            <a:off x="200893" y="6460658"/>
            <a:ext cx="1136064" cy="136841"/>
          </a:xfrm>
          <a:prstGeom prst="rect">
            <a:avLst/>
          </a:prstGeom>
        </p:spPr>
      </p:pic>
      <p:sp>
        <p:nvSpPr>
          <p:cNvPr id="18" name="URL">
            <a:extLst>
              <a:ext uri="{FF2B5EF4-FFF2-40B4-BE49-F238E27FC236}">
                <a16:creationId xmlns:a16="http://schemas.microsoft.com/office/drawing/2014/main" id="{966BBFA2-FDBF-FA4A-9952-D71EB07DF1D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spTree>
    <p:extLst>
      <p:ext uri="{BB962C8B-B14F-4D97-AF65-F5344CB8AC3E}">
        <p14:creationId xmlns:p14="http://schemas.microsoft.com/office/powerpoint/2010/main" val="1417601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60AF-55E4-496C-82D1-9A39F8002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6BB60B-3CF9-4679-8B1B-3EC875F6801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AD6E59-B43D-47FA-9E5E-A9264DBFEBA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387654-5BAB-4137-AD46-628D44161E8C}"/>
              </a:ext>
            </a:extLst>
          </p:cNvPr>
          <p:cNvSpPr>
            <a:spLocks noGrp="1"/>
          </p:cNvSpPr>
          <p:nvPr>
            <p:ph type="dt" sz="half" idx="10"/>
          </p:nvPr>
        </p:nvSpPr>
        <p:spPr/>
        <p:txBody>
          <a:bodyPr/>
          <a:lstStyle/>
          <a:p>
            <a:fld id="{B0618148-E93E-4CE6-91EB-D602D4C435FA}" type="datetimeFigureOut">
              <a:rPr lang="en-US" smtClean="0"/>
              <a:t>2/25/2021</a:t>
            </a:fld>
            <a:endParaRPr lang="en-US"/>
          </a:p>
        </p:txBody>
      </p:sp>
      <p:sp>
        <p:nvSpPr>
          <p:cNvPr id="6" name="Footer Placeholder 5">
            <a:extLst>
              <a:ext uri="{FF2B5EF4-FFF2-40B4-BE49-F238E27FC236}">
                <a16:creationId xmlns:a16="http://schemas.microsoft.com/office/drawing/2014/main" id="{3C7D1B11-8E40-4077-94DE-6D8A5AFB6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E5C9A-B435-406A-9920-6AB90F8518A3}"/>
              </a:ext>
            </a:extLst>
          </p:cNvPr>
          <p:cNvSpPr>
            <a:spLocks noGrp="1"/>
          </p:cNvSpPr>
          <p:nvPr>
            <p:ph type="sldNum" sz="quarter" idx="12"/>
          </p:nvPr>
        </p:nvSpPr>
        <p:spPr/>
        <p:txBody>
          <a:bodyPr/>
          <a:lstStyle/>
          <a:p>
            <a:fld id="{1079A3CE-6DE7-43C1-BD44-D395011FDB29}" type="slidenum">
              <a:rPr lang="en-US" smtClean="0"/>
              <a:t>‹#›</a:t>
            </a:fld>
            <a:endParaRPr lang="en-US"/>
          </a:p>
        </p:txBody>
      </p:sp>
    </p:spTree>
    <p:extLst>
      <p:ext uri="{BB962C8B-B14F-4D97-AF65-F5344CB8AC3E}">
        <p14:creationId xmlns:p14="http://schemas.microsoft.com/office/powerpoint/2010/main" val="4540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3" name="Background Picture">
            <a:extLst>
              <a:ext uri="{FF2B5EF4-FFF2-40B4-BE49-F238E27FC236}">
                <a16:creationId xmlns:a16="http://schemas.microsoft.com/office/drawing/2014/main" id="{B5352B15-F5A1-3540-B5B6-E1513B58E0FE}"/>
              </a:ext>
            </a:extLst>
          </p:cNvPr>
          <p:cNvSpPr>
            <a:spLocks noGrp="1"/>
          </p:cNvSpPr>
          <p:nvPr>
            <p:ph type="pic" sz="quarter" idx="11" hasCustomPrompt="1"/>
          </p:nvPr>
        </p:nvSpPr>
        <p:spPr>
          <a:xfrm>
            <a:off x="0" y="0"/>
            <a:ext cx="9144000" cy="6858000"/>
          </a:xfrm>
          <a:solidFill>
            <a:schemeClr val="tx1"/>
          </a:solidFill>
        </p:spPr>
        <p:txBody>
          <a:bodyPr anchor="ctr" anchorCtr="0"/>
          <a:lstStyle>
            <a:lvl1pPr marL="0" indent="0" algn="l">
              <a:buNone/>
              <a:defRPr>
                <a:solidFill>
                  <a:schemeClr val="bg1"/>
                </a:solidFill>
              </a:defRPr>
            </a:lvl1pPr>
          </a:lstStyle>
          <a:p>
            <a:r>
              <a:rPr lang="en-US" dirty="0"/>
              <a:t>Click the picture icon to insert a background picture. </a:t>
            </a:r>
            <a:br>
              <a:rPr lang="en-US" dirty="0"/>
            </a:br>
            <a:r>
              <a:rPr lang="en-US" dirty="0"/>
              <a:t>Make sure to include an image description by right </a:t>
            </a:r>
            <a:br>
              <a:rPr lang="en-US" dirty="0"/>
            </a:br>
            <a:r>
              <a:rPr lang="en-US" dirty="0"/>
              <a:t>clicking on your image and selecting ‘Edit Alt Text…’ </a:t>
            </a:r>
          </a:p>
          <a:p>
            <a:endParaRPr lang="en-US" dirty="0"/>
          </a:p>
        </p:txBody>
      </p:sp>
      <p:sp>
        <p:nvSpPr>
          <p:cNvPr id="20" name="Background Circle">
            <a:extLst>
              <a:ext uri="{FF2B5EF4-FFF2-40B4-BE49-F238E27FC236}">
                <a16:creationId xmlns:a16="http://schemas.microsoft.com/office/drawing/2014/main" id="{5A2FA8D5-369B-C44D-90BE-9F100D869C39}"/>
              </a:ext>
              <a:ext uri="{C183D7F6-B498-43B3-948B-1728B52AA6E4}">
                <adec:decorative xmlns:adec="http://schemas.microsoft.com/office/drawing/2017/decorative" val="1"/>
              </a:ext>
            </a:extLst>
          </p:cNvPr>
          <p:cNvSpPr>
            <a:spLocks noGrp="1"/>
          </p:cNvSpPr>
          <p:nvPr>
            <p:ph type="pic" sz="quarter" idx="13"/>
          </p:nvPr>
        </p:nvSpPr>
        <p:spPr>
          <a:xfrm>
            <a:off x="5842982" y="1185858"/>
            <a:ext cx="4090649" cy="4090649"/>
          </a:xfrm>
          <a:prstGeom prst="ellipse">
            <a:avLst/>
          </a:prstGeom>
          <a:solidFill>
            <a:schemeClr val="accent1"/>
          </a:solidFill>
        </p:spPr>
        <p:txBody>
          <a:bodyPr/>
          <a:lstStyle>
            <a:lvl1pPr>
              <a:defRPr>
                <a:solidFill>
                  <a:schemeClr val="accent1"/>
                </a:solidFill>
              </a:defRPr>
            </a:lvl1pPr>
          </a:lstStyle>
          <a:p>
            <a:endParaRPr lang="en-US" dirty="0"/>
          </a:p>
        </p:txBody>
      </p:sp>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6307932" y="1552917"/>
            <a:ext cx="2707481" cy="1929348"/>
          </a:xfrm>
        </p:spPr>
        <p:txBody>
          <a:bodyPr anchor="b" anchorCtr="0">
            <a:normAutofit/>
          </a:bodyPr>
          <a:lstStyle>
            <a:lvl1pPr algn="l">
              <a:lnSpc>
                <a:spcPct val="100000"/>
              </a:lnSpc>
              <a:defRPr sz="3200">
                <a:solidFill>
                  <a:schemeClr val="bg1"/>
                </a:solidFill>
              </a:defRPr>
            </a:lvl1pPr>
          </a:lstStyle>
          <a:p>
            <a:r>
              <a:rPr lang="en-US" dirty="0"/>
              <a:t>Click to edit Master title style</a:t>
            </a:r>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hasCustomPrompt="1"/>
          </p:nvPr>
        </p:nvSpPr>
        <p:spPr>
          <a:xfrm>
            <a:off x="6307932" y="3486884"/>
            <a:ext cx="2707481" cy="1491288"/>
          </a:xfrm>
        </p:spPr>
        <p:txBody>
          <a:bodyPr>
            <a:normAutofit/>
          </a:bodyPr>
          <a:lstStyle>
            <a:lvl1pPr marL="0" indent="0" algn="l">
              <a:lnSpc>
                <a:spcPct val="150000"/>
              </a:lnSpc>
              <a:buNone/>
              <a:defRPr sz="15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4006953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80EE-9329-411A-9042-CE88850103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A56EF-1DA9-44FE-80D9-3947C9DDB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7EDDF-F089-400E-ABD5-8F2EAAA81F89}"/>
              </a:ext>
            </a:extLst>
          </p:cNvPr>
          <p:cNvSpPr>
            <a:spLocks noGrp="1"/>
          </p:cNvSpPr>
          <p:nvPr>
            <p:ph type="dt" sz="half" idx="10"/>
          </p:nvPr>
        </p:nvSpPr>
        <p:spPr/>
        <p:txBody>
          <a:bodyPr/>
          <a:lstStyle/>
          <a:p>
            <a:fld id="{B0618148-E93E-4CE6-91EB-D602D4C435FA}" type="datetimeFigureOut">
              <a:rPr lang="en-US" smtClean="0"/>
              <a:t>2/25/2021</a:t>
            </a:fld>
            <a:endParaRPr lang="en-US"/>
          </a:p>
        </p:txBody>
      </p:sp>
      <p:sp>
        <p:nvSpPr>
          <p:cNvPr id="5" name="Footer Placeholder 4">
            <a:extLst>
              <a:ext uri="{FF2B5EF4-FFF2-40B4-BE49-F238E27FC236}">
                <a16:creationId xmlns:a16="http://schemas.microsoft.com/office/drawing/2014/main" id="{CEE70642-AA1E-4FEB-BD65-B0D52C929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847E6-5D4E-43BC-AF6C-751952A9E893}"/>
              </a:ext>
            </a:extLst>
          </p:cNvPr>
          <p:cNvSpPr>
            <a:spLocks noGrp="1"/>
          </p:cNvSpPr>
          <p:nvPr>
            <p:ph type="sldNum" sz="quarter" idx="12"/>
          </p:nvPr>
        </p:nvSpPr>
        <p:spPr/>
        <p:txBody>
          <a:bodyPr/>
          <a:lstStyle/>
          <a:p>
            <a:fld id="{1079A3CE-6DE7-43C1-BD44-D395011FDB29}" type="slidenum">
              <a:rPr lang="en-US" smtClean="0"/>
              <a:t>‹#›</a:t>
            </a:fld>
            <a:endParaRPr lang="en-US"/>
          </a:p>
        </p:txBody>
      </p:sp>
    </p:spTree>
    <p:extLst>
      <p:ext uri="{BB962C8B-B14F-4D97-AF65-F5344CB8AC3E}">
        <p14:creationId xmlns:p14="http://schemas.microsoft.com/office/powerpoint/2010/main" val="568448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658947"/>
            <a:ext cx="8780462"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00894" y="1421441"/>
            <a:ext cx="8781051"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Tree>
    <p:extLst>
      <p:ext uri="{BB962C8B-B14F-4D97-AF65-F5344CB8AC3E}">
        <p14:creationId xmlns:p14="http://schemas.microsoft.com/office/powerpoint/2010/main" val="417220207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val="1"/>
              </a:ext>
            </a:extLst>
          </p:cNvPr>
          <p:cNvSpPr>
            <a:spLocks noChangeArrowheads="1"/>
          </p:cNvSpPr>
          <p:nvPr userDrawn="1"/>
        </p:nvSpPr>
        <p:spPr bwMode="auto">
          <a:xfrm>
            <a:off x="-741600" y="1092989"/>
            <a:ext cx="3956289" cy="3956289"/>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2" name="Title Placeholder"/>
          <p:cNvSpPr>
            <a:spLocks noGrp="1"/>
          </p:cNvSpPr>
          <p:nvPr>
            <p:ph type="title"/>
          </p:nvPr>
        </p:nvSpPr>
        <p:spPr>
          <a:xfrm>
            <a:off x="242671" y="2091029"/>
            <a:ext cx="2376054" cy="1162051"/>
          </a:xfrm>
        </p:spPr>
        <p:txBody>
          <a:bodyPr anchor="b">
            <a:normAutofit/>
          </a:bodyPr>
          <a:lstStyle>
            <a:lvl1pPr algn="l">
              <a:lnSpc>
                <a:spcPct val="100000"/>
              </a:lnSpc>
              <a:defRPr sz="2400" b="0">
                <a:solidFill>
                  <a:schemeClr val="bg1"/>
                </a:solidFill>
              </a:defRPr>
            </a:lvl1pPr>
          </a:lstStyle>
          <a:p>
            <a:r>
              <a:rPr lang="en-US" dirty="0"/>
              <a:t>Click to edit Master title style</a:t>
            </a:r>
          </a:p>
        </p:txBody>
      </p:sp>
      <p:sp>
        <p:nvSpPr>
          <p:cNvPr id="4" name="Subtitle Placeholder"/>
          <p:cNvSpPr>
            <a:spLocks noGrp="1"/>
          </p:cNvSpPr>
          <p:nvPr>
            <p:ph type="body" sz="half" idx="2" hasCustomPrompt="1"/>
          </p:nvPr>
        </p:nvSpPr>
        <p:spPr>
          <a:xfrm>
            <a:off x="242671" y="3280790"/>
            <a:ext cx="2376054" cy="1418935"/>
          </a:xfrm>
        </p:spPr>
        <p:txBody>
          <a:bodyPr>
            <a:normAutofit/>
          </a:bodyPr>
          <a:lstStyle>
            <a:lvl1pPr marL="0" indent="0">
              <a:buNone/>
              <a:defRPr sz="1867">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Content Placeholder"/>
          <p:cNvSpPr>
            <a:spLocks noGrp="1"/>
          </p:cNvSpPr>
          <p:nvPr>
            <p:ph idx="1" hasCustomPrompt="1"/>
          </p:nvPr>
        </p:nvSpPr>
        <p:spPr>
          <a:xfrm>
            <a:off x="3575050" y="683492"/>
            <a:ext cx="5111750" cy="520007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 select an icon below for picture, table, graph and more content options.</a:t>
            </a:r>
          </a:p>
        </p:txBody>
      </p:sp>
    </p:spTree>
    <p:extLst>
      <p:ext uri="{BB962C8B-B14F-4D97-AF65-F5344CB8AC3E}">
        <p14:creationId xmlns:p14="http://schemas.microsoft.com/office/powerpoint/2010/main" val="14836323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Placeholder" descr="Slide title">
            <a:extLst>
              <a:ext uri="{FF2B5EF4-FFF2-40B4-BE49-F238E27FC236}">
                <a16:creationId xmlns:a16="http://schemas.microsoft.com/office/drawing/2014/main" id="{6BBD06D5-C1DC-E148-8EFB-74F86B116334}"/>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01613" y="658947"/>
            <a:ext cx="8780462"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00894" y="1421441"/>
            <a:ext cx="8781051"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19" name="Slide Number" descr="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8" name="Date">
            <a:extLst>
              <a:ext uri="{C183D7F6-B498-43B3-948B-1728B52AA6E4}">
                <adec:decorative xmlns:adec="http://schemas.microsoft.com/office/drawing/2017/decorative" val="1"/>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41722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6C77D3C7-0799-4147-8E2C-FF0B1E1717F6}"/>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9F008ECF-AE56-1E42-879F-E7F7F65B5AA2}"/>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Left Content Placeholder"/>
          <p:cNvSpPr>
            <a:spLocks noGrp="1"/>
          </p:cNvSpPr>
          <p:nvPr>
            <p:ph sz="half" idx="1" hasCustomPrompt="1"/>
          </p:nvPr>
        </p:nvSpPr>
        <p:spPr>
          <a:xfrm>
            <a:off x="457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4" name="Right Content Placeholder"/>
          <p:cNvSpPr>
            <a:spLocks noGrp="1"/>
          </p:cNvSpPr>
          <p:nvPr>
            <p:ph sz="half" idx="2" hasCustomPrompt="1"/>
          </p:nvPr>
        </p:nvSpPr>
        <p:spPr>
          <a:xfrm>
            <a:off x="4648200" y="1600201"/>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393501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06162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ircles">
    <p:spTree>
      <p:nvGrpSpPr>
        <p:cNvPr id="1" name=""/>
        <p:cNvGrpSpPr/>
        <p:nvPr/>
      </p:nvGrpSpPr>
      <p:grpSpPr>
        <a:xfrm>
          <a:off x="0" y="0"/>
          <a:ext cx="0" cy="0"/>
          <a:chOff x="0" y="0"/>
          <a:chExt cx="0" cy="0"/>
        </a:xfrm>
      </p:grpSpPr>
      <p:pic>
        <p:nvPicPr>
          <p:cNvPr id="7" name="Background Picture" descr="circle image collage depicting a rending of the human brain and a student smiling while reading a book beside a window">
            <a:extLst>
              <a:ext uri="{FF2B5EF4-FFF2-40B4-BE49-F238E27FC236}">
                <a16:creationId xmlns:a16="http://schemas.microsoft.com/office/drawing/2014/main" id="{E6070089-2CCE-BC44-92E5-1BB4AB268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060" y="524107"/>
            <a:ext cx="7486151" cy="5296574"/>
          </a:xfrm>
          <a:prstGeom prst="rect">
            <a:avLst/>
          </a:prstGeom>
        </p:spPr>
      </p:pic>
      <p:sp>
        <p:nvSpPr>
          <p:cNvPr id="5" name="Title Placeholder">
            <a:extLst>
              <a:ext uri="{FF2B5EF4-FFF2-40B4-BE49-F238E27FC236}">
                <a16:creationId xmlns:a16="http://schemas.microsoft.com/office/drawing/2014/main" id="{9F834383-94D0-7E4C-BCAE-DAC829951A9A}"/>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192EC7AF-6E96-4C4A-BA85-15411DB3BCF0}"/>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a:extLst>
              <a:ext uri="{FF2B5EF4-FFF2-40B4-BE49-F238E27FC236}">
                <a16:creationId xmlns:a16="http://schemas.microsoft.com/office/drawing/2014/main" id="{CA6AC2AF-EA7D-1845-B660-F59AAE826966}"/>
              </a:ext>
            </a:extLst>
          </p:cNvPr>
          <p:cNvSpPr>
            <a:spLocks noGrp="1"/>
          </p:cNvSpPr>
          <p:nvPr>
            <p:ph type="body" sz="quarter" idx="13" hasCustomPrompt="1"/>
          </p:nvPr>
        </p:nvSpPr>
        <p:spPr>
          <a:xfrm>
            <a:off x="2786062" y="2734472"/>
            <a:ext cx="2978943" cy="2567517"/>
          </a:xfrm>
        </p:spPr>
        <p:txBody>
          <a:bodyPr anchor="ctr" anchorCtr="0">
            <a:noAutofit/>
          </a:bodyPr>
          <a:lstStyle>
            <a:lvl1pPr marL="0" indent="0" algn="ctr">
              <a:buNone/>
              <a:defRPr sz="3200">
                <a:solidFill>
                  <a:schemeClr val="tx1"/>
                </a:solidFill>
              </a:defRPr>
            </a:lvl1pPr>
            <a:lvl2pPr marL="457189" indent="0" algn="ctr">
              <a:buNone/>
              <a:defRPr sz="3200">
                <a:solidFill>
                  <a:schemeClr val="bg1"/>
                </a:solidFill>
              </a:defRPr>
            </a:lvl2pPr>
            <a:lvl3pPr marL="914377" indent="0" algn="ctr">
              <a:buNone/>
              <a:defRPr sz="3200">
                <a:solidFill>
                  <a:schemeClr val="bg1"/>
                </a:solidFill>
              </a:defRPr>
            </a:lvl3pPr>
            <a:lvl4pPr marL="1371566" indent="0" algn="ctr">
              <a:buNone/>
              <a:defRPr sz="3200">
                <a:solidFill>
                  <a:schemeClr val="bg1"/>
                </a:solidFill>
              </a:defRPr>
            </a:lvl4pPr>
            <a:lvl5pPr marL="1828754" indent="0" algn="ctr">
              <a:buNone/>
              <a:defRPr sz="3200">
                <a:solidFill>
                  <a:schemeClr val="bg1"/>
                </a:solidFill>
              </a:defRPr>
            </a:lvl5pPr>
          </a:lstStyle>
          <a:p>
            <a:pPr lvl="0"/>
            <a:r>
              <a:rPr lang="en-US" dirty="0"/>
              <a:t>Click to add title</a:t>
            </a:r>
          </a:p>
        </p:txBody>
      </p:sp>
      <p:sp>
        <p:nvSpPr>
          <p:cNvPr id="12"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1"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24237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Background Picture" descr="colourful circles with text overlayed. Im image of a boy and a girl walking together on campus engaged in coversation and smiling.">
            <a:extLst>
              <a:ext uri="{FF2B5EF4-FFF2-40B4-BE49-F238E27FC236}">
                <a16:creationId xmlns:a16="http://schemas.microsoft.com/office/drawing/2014/main" id="{CE1C8C8A-E128-DB4F-89B6-F622070530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0131" y="702095"/>
            <a:ext cx="8124571" cy="4865497"/>
          </a:xfrm>
          <a:prstGeom prst="rect">
            <a:avLst/>
          </a:prstGeom>
        </p:spPr>
      </p:pic>
      <p:sp>
        <p:nvSpPr>
          <p:cNvPr id="5" name="Title Placeholder">
            <a:extLst>
              <a:ext uri="{FF2B5EF4-FFF2-40B4-BE49-F238E27FC236}">
                <a16:creationId xmlns:a16="http://schemas.microsoft.com/office/drawing/2014/main" id="{3957A4D7-17B2-DF4C-9315-D964D47D3AC0}"/>
              </a:ext>
            </a:extLst>
          </p:cNvPr>
          <p:cNvSpPr>
            <a:spLocks noGrp="1"/>
          </p:cNvSpPr>
          <p:nvPr>
            <p:ph type="title"/>
          </p:nvPr>
        </p:nvSpPr>
        <p:spPr>
          <a:xfrm>
            <a:off x="2928936" y="1209111"/>
            <a:ext cx="3921919" cy="3964120"/>
          </a:xfrm>
        </p:spPr>
        <p:txBody>
          <a:bodyPr bIns="0" anchor="ctr" anchorCtr="0"/>
          <a:lstStyle>
            <a:lvl1pPr algn="ctr">
              <a:lnSpc>
                <a:spcPct val="112000"/>
              </a:lnSpc>
              <a:defRPr>
                <a:solidFill>
                  <a:schemeClr val="tx1"/>
                </a:solidFill>
              </a:defRPr>
            </a:lvl1pPr>
          </a:lstStyle>
          <a:p>
            <a:r>
              <a:rPr lang="en-US" dirty="0"/>
              <a:t>Click to edit Master title style</a:t>
            </a:r>
          </a:p>
        </p:txBody>
      </p:sp>
      <p:sp>
        <p:nvSpPr>
          <p:cNvPr id="6" name="Subtitle Placeholder">
            <a:extLst>
              <a:ext uri="{FF2B5EF4-FFF2-40B4-BE49-F238E27FC236}">
                <a16:creationId xmlns:a16="http://schemas.microsoft.com/office/drawing/2014/main" id="{3BC43BA5-B147-5E40-827F-3DE426502BC5}"/>
              </a:ext>
            </a:extLst>
          </p:cNvPr>
          <p:cNvSpPr>
            <a:spLocks noGrp="1"/>
          </p:cNvSpPr>
          <p:nvPr>
            <p:ph type="body" sz="quarter" idx="12" hasCustomPrompt="1"/>
          </p:nvPr>
        </p:nvSpPr>
        <p:spPr>
          <a:xfrm>
            <a:off x="6517482" y="3539979"/>
            <a:ext cx="1897854" cy="2047576"/>
          </a:xfrm>
        </p:spPr>
        <p:txBody>
          <a:bodyPr anchor="ctr" anchorCtr="0">
            <a:noAutofit/>
          </a:bodyPr>
          <a:lstStyle>
            <a:lvl1pPr marL="0" indent="0" algn="ctr">
              <a:buNone/>
              <a:defRPr sz="16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11"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0"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384817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Background Circle">
            <a:extLst>
              <a:ext uri="{FF2B5EF4-FFF2-40B4-BE49-F238E27FC236}">
                <a16:creationId xmlns:a16="http://schemas.microsoft.com/office/drawing/2014/main" id="{43338589-10ED-9C42-B552-9C7DF681C668}"/>
              </a:ext>
              <a:ext uri="{C183D7F6-B498-43B3-948B-1728B52AA6E4}">
                <adec:decorative xmlns:adec="http://schemas.microsoft.com/office/drawing/2017/decorative" val="1"/>
              </a:ext>
            </a:extLst>
          </p:cNvPr>
          <p:cNvSpPr>
            <a:spLocks noChangeArrowheads="1"/>
          </p:cNvSpPr>
          <p:nvPr userDrawn="1"/>
        </p:nvSpPr>
        <p:spPr bwMode="auto">
          <a:xfrm>
            <a:off x="-741600" y="1092989"/>
            <a:ext cx="3956289" cy="3956289"/>
          </a:xfrm>
          <a:prstGeom prst="ellipse">
            <a:avLst/>
          </a:prstGeom>
          <a:solidFill>
            <a:schemeClr val="accent1"/>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2" name="Title Placeholder"/>
          <p:cNvSpPr>
            <a:spLocks noGrp="1"/>
          </p:cNvSpPr>
          <p:nvPr>
            <p:ph type="title"/>
          </p:nvPr>
        </p:nvSpPr>
        <p:spPr>
          <a:xfrm>
            <a:off x="242671" y="2091029"/>
            <a:ext cx="2376054" cy="1162051"/>
          </a:xfrm>
        </p:spPr>
        <p:txBody>
          <a:bodyPr anchor="b">
            <a:normAutofit/>
          </a:bodyPr>
          <a:lstStyle>
            <a:lvl1pPr algn="l">
              <a:lnSpc>
                <a:spcPct val="100000"/>
              </a:lnSpc>
              <a:defRPr sz="2400" b="0">
                <a:solidFill>
                  <a:schemeClr val="bg1"/>
                </a:solidFill>
              </a:defRPr>
            </a:lvl1pPr>
          </a:lstStyle>
          <a:p>
            <a:r>
              <a:rPr lang="en-US" dirty="0"/>
              <a:t>Click to edit Master title style</a:t>
            </a:r>
          </a:p>
        </p:txBody>
      </p:sp>
      <p:sp>
        <p:nvSpPr>
          <p:cNvPr id="4" name="Subtitle Placeholder"/>
          <p:cNvSpPr>
            <a:spLocks noGrp="1"/>
          </p:cNvSpPr>
          <p:nvPr>
            <p:ph type="body" sz="half" idx="2" hasCustomPrompt="1"/>
          </p:nvPr>
        </p:nvSpPr>
        <p:spPr>
          <a:xfrm>
            <a:off x="242671" y="3280790"/>
            <a:ext cx="2376054" cy="1418935"/>
          </a:xfrm>
        </p:spPr>
        <p:txBody>
          <a:bodyPr>
            <a:normAutofit/>
          </a:bodyPr>
          <a:lstStyle>
            <a:lvl1pPr marL="0" indent="0">
              <a:buNone/>
              <a:defRPr sz="1867">
                <a:solidFill>
                  <a:schemeClr val="bg1"/>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add subtitle</a:t>
            </a:r>
          </a:p>
        </p:txBody>
      </p:sp>
      <p:sp>
        <p:nvSpPr>
          <p:cNvPr id="3" name="Content Placeholder"/>
          <p:cNvSpPr>
            <a:spLocks noGrp="1"/>
          </p:cNvSpPr>
          <p:nvPr>
            <p:ph idx="1" hasCustomPrompt="1"/>
          </p:nvPr>
        </p:nvSpPr>
        <p:spPr>
          <a:xfrm>
            <a:off x="3575050" y="683492"/>
            <a:ext cx="5111750" cy="520007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 select an icon below for picture, table, graph and more content options.</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48363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9" name="Title Placeholder">
            <a:extLst>
              <a:ext uri="{FF2B5EF4-FFF2-40B4-BE49-F238E27FC236}">
                <a16:creationId xmlns:a16="http://schemas.microsoft.com/office/drawing/2014/main" id="{8C456362-D07C-D447-9EE5-3045E4C2E1C5}"/>
              </a:ext>
            </a:extLst>
          </p:cNvPr>
          <p:cNvSpPr>
            <a:spLocks noGrp="1"/>
          </p:cNvSpPr>
          <p:nvPr>
            <p:ph type="title"/>
          </p:nvPr>
        </p:nvSpPr>
        <p:spPr>
          <a:xfrm>
            <a:off x="200894" y="1"/>
            <a:ext cx="8781051" cy="655383"/>
          </a:xfrm>
        </p:spPr>
        <p:txBody>
          <a:bodyPr bIns="0" anchor="b" anchorCtr="0"/>
          <a:lstStyle>
            <a:lvl1pPr>
              <a:lnSpc>
                <a:spcPct val="150000"/>
              </a:lnSpc>
              <a:defRPr>
                <a:solidFill>
                  <a:schemeClr val="accent1"/>
                </a:solidFill>
              </a:defRPr>
            </a:lvl1pPr>
          </a:lstStyle>
          <a:p>
            <a:r>
              <a:rPr lang="en-US" dirty="0"/>
              <a:t>Click to edit Master title style</a:t>
            </a:r>
          </a:p>
        </p:txBody>
      </p:sp>
      <p:sp>
        <p:nvSpPr>
          <p:cNvPr id="10" name="Subtitle Placeholder">
            <a:extLst>
              <a:ext uri="{FF2B5EF4-FFF2-40B4-BE49-F238E27FC236}">
                <a16:creationId xmlns:a16="http://schemas.microsoft.com/office/drawing/2014/main" id="{79399BB8-DA3F-7144-B2BF-15A07BE135E1}"/>
              </a:ext>
            </a:extLst>
          </p:cNvPr>
          <p:cNvSpPr>
            <a:spLocks noGrp="1"/>
          </p:cNvSpPr>
          <p:nvPr>
            <p:ph type="body" sz="quarter" idx="12" hasCustomPrompt="1"/>
          </p:nvPr>
        </p:nvSpPr>
        <p:spPr>
          <a:xfrm>
            <a:off x="201613" y="658946"/>
            <a:ext cx="8780462" cy="831079"/>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8" name="Background Circle">
            <a:extLst>
              <a:ext uri="{FF2B5EF4-FFF2-40B4-BE49-F238E27FC236}">
                <a16:creationId xmlns:a16="http://schemas.microsoft.com/office/drawing/2014/main" id="{0CD4AF8B-071D-174E-AE9D-8CAB9C065E2E}"/>
              </a:ext>
              <a:ext uri="{C183D7F6-B498-43B3-948B-1728B52AA6E4}">
                <adec:decorative xmlns:adec="http://schemas.microsoft.com/office/drawing/2017/decorative" val="1"/>
              </a:ext>
            </a:extLst>
          </p:cNvPr>
          <p:cNvSpPr>
            <a:spLocks noChangeArrowheads="1"/>
          </p:cNvSpPr>
          <p:nvPr userDrawn="1"/>
        </p:nvSpPr>
        <p:spPr bwMode="auto">
          <a:xfrm>
            <a:off x="591434" y="1808873"/>
            <a:ext cx="2980944" cy="2980944"/>
          </a:xfrm>
          <a:prstGeom prst="ellipse">
            <a:avLst/>
          </a:prstGeom>
          <a:solidFill>
            <a:schemeClr val="accent4"/>
          </a:solidFill>
          <a:ln w="9525">
            <a:noFill/>
            <a:round/>
            <a:headEnd/>
            <a:tailEnd/>
          </a:ln>
        </p:spPr>
        <p:txBody>
          <a:bodyPr anchor="ctr"/>
          <a:lstStyle>
            <a:lvl1pPr>
              <a:spcBef>
                <a:spcPct val="20000"/>
              </a:spcBef>
              <a:buClr>
                <a:srgbClr val="7A003C"/>
              </a:buClr>
              <a:buSzPct val="120000"/>
              <a:buFont typeface="Wingdings" charset="2"/>
              <a:buChar char="§"/>
              <a:defRPr sz="2400">
                <a:solidFill>
                  <a:schemeClr val="tx1"/>
                </a:solidFill>
                <a:latin typeface="Arial" charset="0"/>
                <a:ea typeface="Osaka" charset="-128"/>
              </a:defRPr>
            </a:lvl1pPr>
            <a:lvl2pPr marL="742950" indent="-285750">
              <a:spcBef>
                <a:spcPct val="20000"/>
              </a:spcBef>
              <a:buClr>
                <a:srgbClr val="7A003C"/>
              </a:buClr>
              <a:buSzPct val="60000"/>
              <a:buFont typeface="Wingdings" charset="2"/>
              <a:buChar char="q"/>
              <a:defRPr sz="2000">
                <a:solidFill>
                  <a:schemeClr val="tx1"/>
                </a:solidFill>
                <a:latin typeface="Arial" charset="0"/>
                <a:ea typeface="Osaka" charset="-128"/>
              </a:defRPr>
            </a:lvl2pPr>
            <a:lvl3pPr marL="1143000" indent="-228600">
              <a:spcBef>
                <a:spcPct val="20000"/>
              </a:spcBef>
              <a:buChar char="•"/>
              <a:defRPr sz="2000">
                <a:solidFill>
                  <a:schemeClr val="tx1"/>
                </a:solidFill>
                <a:latin typeface="Arial" charset="0"/>
                <a:ea typeface="Osaka" charset="-128"/>
              </a:defRPr>
            </a:lvl3pPr>
            <a:lvl4pPr marL="1600200" indent="-228600">
              <a:spcBef>
                <a:spcPct val="20000"/>
              </a:spcBef>
              <a:buFont typeface="Wingdings" charset="2"/>
              <a:buChar char="§"/>
              <a:defRPr sz="2000">
                <a:solidFill>
                  <a:schemeClr val="tx1"/>
                </a:solidFill>
                <a:latin typeface="Arial" charset="0"/>
                <a:ea typeface="Osaka" charset="-128"/>
              </a:defRPr>
            </a:lvl4pPr>
            <a:lvl5pPr marL="2057400" indent="-228600">
              <a:spcBef>
                <a:spcPct val="20000"/>
              </a:spcBef>
              <a:buClr>
                <a:schemeClr val="bg2"/>
              </a:buClr>
              <a:buSzPct val="50000"/>
              <a:buFont typeface="Wingdings" charset="2"/>
              <a:buChar char="q"/>
              <a:defRPr sz="2000">
                <a:solidFill>
                  <a:schemeClr val="tx1"/>
                </a:solidFill>
                <a:latin typeface="Arial" charset="0"/>
                <a:ea typeface="Osaka" charset="-128"/>
              </a:defRPr>
            </a:lvl5pPr>
            <a:lvl6pPr marL="25146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6pPr>
            <a:lvl7pPr marL="29718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7pPr>
            <a:lvl8pPr marL="34290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8pPr>
            <a:lvl9pPr marL="3886200" indent="-228600" eaLnBrk="0" fontAlgn="base" hangingPunct="0">
              <a:spcBef>
                <a:spcPct val="20000"/>
              </a:spcBef>
              <a:spcAft>
                <a:spcPct val="0"/>
              </a:spcAft>
              <a:buClr>
                <a:schemeClr val="bg2"/>
              </a:buClr>
              <a:buSzPct val="50000"/>
              <a:buFont typeface="Wingdings" charset="2"/>
              <a:buChar char="q"/>
              <a:defRPr sz="2000">
                <a:solidFill>
                  <a:schemeClr val="tx1"/>
                </a:solidFill>
                <a:latin typeface="Arial" charset="0"/>
                <a:ea typeface="Osaka" charset="-128"/>
              </a:defRPr>
            </a:lvl9pPr>
          </a:lstStyle>
          <a:p>
            <a:pPr algn="ctr">
              <a:spcBef>
                <a:spcPct val="0"/>
              </a:spcBef>
              <a:buClrTx/>
              <a:buSzTx/>
              <a:buFontTx/>
              <a:buNone/>
            </a:pPr>
            <a:endParaRPr lang="en-US" altLang="en-US" sz="3500" dirty="0">
              <a:solidFill>
                <a:schemeClr val="bg1"/>
              </a:solidFill>
              <a:ea typeface="ＭＳ Ｐゴシック" charset="-128"/>
            </a:endParaRPr>
          </a:p>
        </p:txBody>
      </p:sp>
      <p:sp>
        <p:nvSpPr>
          <p:cNvPr id="16" name="Subject Placeholder">
            <a:extLst>
              <a:ext uri="{FF2B5EF4-FFF2-40B4-BE49-F238E27FC236}">
                <a16:creationId xmlns:a16="http://schemas.microsoft.com/office/drawing/2014/main" id="{C0612D96-9BC3-9442-BA58-3850F396C358}"/>
              </a:ext>
            </a:extLst>
          </p:cNvPr>
          <p:cNvSpPr>
            <a:spLocks noGrp="1"/>
          </p:cNvSpPr>
          <p:nvPr>
            <p:ph type="body" sz="quarter" idx="13" hasCustomPrompt="1"/>
          </p:nvPr>
        </p:nvSpPr>
        <p:spPr>
          <a:xfrm>
            <a:off x="591290" y="1808873"/>
            <a:ext cx="2980944" cy="2980944"/>
          </a:xfrm>
        </p:spPr>
        <p:txBody>
          <a:bodyPr anchor="ctr" anchorCtr="0">
            <a:normAutofit/>
          </a:bodyPr>
          <a:lstStyle>
            <a:lvl1pPr marL="0" indent="0" algn="ctr">
              <a:lnSpc>
                <a:spcPct val="100000"/>
              </a:lnSpc>
              <a:buNone/>
              <a:defRPr sz="3467"/>
            </a:lvl1pPr>
          </a:lstStyle>
          <a:p>
            <a:pPr lvl="0"/>
            <a:r>
              <a:rPr lang="en-US" dirty="0"/>
              <a:t>Subject Headline</a:t>
            </a:r>
          </a:p>
        </p:txBody>
      </p:sp>
      <p:sp>
        <p:nvSpPr>
          <p:cNvPr id="3" name="Content Placeholder"/>
          <p:cNvSpPr>
            <a:spLocks noGrp="1"/>
          </p:cNvSpPr>
          <p:nvPr>
            <p:ph idx="1" hasCustomPrompt="1"/>
          </p:nvPr>
        </p:nvSpPr>
        <p:spPr>
          <a:xfrm>
            <a:off x="3844925" y="1013513"/>
            <a:ext cx="5111750" cy="4505508"/>
          </a:xfrm>
        </p:spPr>
        <p:txBody>
          <a:bodyPr anchor="ctr" anchorCtr="0">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add text or</a:t>
            </a:r>
            <a:br>
              <a:rPr lang="en-US" dirty="0"/>
            </a:br>
            <a:r>
              <a:rPr lang="en-US" dirty="0"/>
              <a:t>select a content icon</a:t>
            </a:r>
          </a:p>
        </p:txBody>
      </p:sp>
      <p:sp>
        <p:nvSpPr>
          <p:cNvPr id="14" name="Slide Number"/>
          <p:cNvSpPr>
            <a:spLocks noGrp="1"/>
          </p:cNvSpPr>
          <p:nvPr>
            <p:ph type="sldNum" sz="quarter" idx="11"/>
          </p:nvPr>
        </p:nvSpPr>
        <p:spPr/>
        <p:txBody>
          <a:bodyPr/>
          <a:lstStyle/>
          <a:p>
            <a:fld id="{E2CB33EA-91D6-F140-A440-0A130B2A34DE}" type="slidenum">
              <a:rPr lang="en-US" smtClean="0"/>
              <a:pPr/>
              <a:t>‹#›</a:t>
            </a:fld>
            <a:endParaRPr lang="en-US" dirty="0"/>
          </a:p>
        </p:txBody>
      </p:sp>
      <p:sp>
        <p:nvSpPr>
          <p:cNvPr id="13" name="Date"/>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27782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4" y="0"/>
            <a:ext cx="8781051" cy="100636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descr="Slide Content"/>
          <p:cNvSpPr>
            <a:spLocks noGrp="1"/>
          </p:cNvSpPr>
          <p:nvPr>
            <p:ph type="body" idx="1"/>
          </p:nvPr>
        </p:nvSpPr>
        <p:spPr>
          <a:xfrm>
            <a:off x="200894" y="1137999"/>
            <a:ext cx="8781051" cy="4988165"/>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r="39176" b="47"/>
          <a:stretch/>
        </p:blipFill>
        <p:spPr>
          <a:xfrm>
            <a:off x="200893" y="6461484"/>
            <a:ext cx="1136064"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62770" y="6194279"/>
            <a:ext cx="1019175" cy="561975"/>
          </a:xfrm>
          <a:prstGeom prst="rect">
            <a:avLst/>
          </a:prstGeom>
        </p:spPr>
      </p:pic>
      <p:sp>
        <p:nvSpPr>
          <p:cNvPr id="15" name="Slide Number" descr="Page Number"/>
          <p:cNvSpPr>
            <a:spLocks noGrp="1"/>
          </p:cNvSpPr>
          <p:nvPr>
            <p:ph type="sldNum" sz="quarter" idx="4"/>
          </p:nvPr>
        </p:nvSpPr>
        <p:spPr>
          <a:xfrm>
            <a:off x="7230531" y="6346518"/>
            <a:ext cx="479525" cy="365125"/>
          </a:xfrm>
          <a:prstGeom prst="rect">
            <a:avLst/>
          </a:prstGeom>
        </p:spPr>
        <p:txBody>
          <a:bodyPr tIns="46800" rIns="0" anchor="ctr" anchorCtr="0"/>
          <a:lstStyle>
            <a:lvl1pPr algn="r">
              <a:defRPr sz="1200">
                <a:solidFill>
                  <a:schemeClr val="tx1"/>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20" name="Divider Line">
            <a:extLst>
              <a:ext uri="{C183D7F6-B498-43B3-948B-1728B52AA6E4}">
                <adec:decorative xmlns:adec="http://schemas.microsoft.com/office/drawing/2017/decorative" val="1"/>
              </a:ext>
            </a:extLst>
          </p:cNvPr>
          <p:cNvSpPr txBox="1">
            <a:spLocks/>
          </p:cNvSpPr>
          <p:nvPr userDrawn="1"/>
        </p:nvSpPr>
        <p:spPr>
          <a:xfrm>
            <a:off x="7242058" y="6346519"/>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dirty="0">
                <a:solidFill>
                  <a:schemeClr val="tx1"/>
                </a:solidFill>
              </a:rPr>
              <a:t>|</a:t>
            </a:r>
            <a:endParaRPr lang="en-US" sz="1200" dirty="0">
              <a:solidFill>
                <a:schemeClr val="tx1"/>
              </a:solidFill>
            </a:endParaRPr>
          </a:p>
        </p:txBody>
      </p:sp>
      <p:sp>
        <p:nvSpPr>
          <p:cNvPr id="16" name="Date">
            <a:extLst>
              <a:ext uri="{C183D7F6-B498-43B3-948B-1728B52AA6E4}">
                <adec:decorative xmlns:adec="http://schemas.microsoft.com/office/drawing/2017/decorative" val="1"/>
              </a:ext>
            </a:extLst>
          </p:cNvPr>
          <p:cNvSpPr>
            <a:spLocks noGrp="1"/>
          </p:cNvSpPr>
          <p:nvPr>
            <p:ph type="dt" sz="half" idx="2"/>
          </p:nvPr>
        </p:nvSpPr>
        <p:spPr>
          <a:xfrm>
            <a:off x="5250459" y="6346519"/>
            <a:ext cx="1958715" cy="365125"/>
          </a:xfrm>
          <a:prstGeom prst="rect">
            <a:avLst/>
          </a:prstGeom>
        </p:spPr>
        <p:txBody>
          <a:bodyPr vert="horz" lIns="91440" tIns="45720" rIns="91440" bIns="45720" rtlCol="0" anchor="ctr" anchorCtr="0"/>
          <a:lstStyle>
            <a:lvl1pPr algn="r">
              <a:defRPr sz="1200">
                <a:solidFill>
                  <a:schemeClr val="tx1"/>
                </a:solidFill>
                <a:latin typeface="Arial" charset="0"/>
                <a:ea typeface="Arial" charset="0"/>
                <a:cs typeface="Arial" charset="0"/>
              </a:defRPr>
            </a:lvl1p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8" r:id="rId4"/>
    <p:sldLayoutId id="2147483654" r:id="rId5"/>
    <p:sldLayoutId id="2147483665" r:id="rId6"/>
    <p:sldLayoutId id="2147483666" r:id="rId7"/>
    <p:sldLayoutId id="2147483656" r:id="rId8"/>
    <p:sldLayoutId id="2147483664" r:id="rId9"/>
    <p:sldLayoutId id="2147483657" r:id="rId10"/>
    <p:sldLayoutId id="2147483667" r:id="rId11"/>
  </p:sldLayoutIdLst>
  <p:hf hdr="0" ftr="0"/>
  <p:txStyles>
    <p:titleStyle>
      <a:lvl1pPr algn="l" defTabSz="457189" rtl="0" eaLnBrk="1" latinLnBrk="0" hangingPunct="1">
        <a:lnSpc>
          <a:spcPct val="150000"/>
        </a:lnSpc>
        <a:spcBef>
          <a:spcPct val="0"/>
        </a:spcBef>
        <a:buNone/>
        <a:defRPr sz="2400" b="0" i="0" kern="1200">
          <a:solidFill>
            <a:schemeClr val="accent1"/>
          </a:solidFill>
          <a:latin typeface="Arial" charset="0"/>
          <a:ea typeface="+mj-ea"/>
          <a:cs typeface="+mj-cs"/>
        </a:defRPr>
      </a:lvl1pPr>
    </p:titleStyle>
    <p:bodyStyle>
      <a:lvl1pPr marL="342891" indent="-342891" algn="l" defTabSz="457189" rtl="0" eaLnBrk="1" latinLnBrk="0" hangingPunct="1">
        <a:lnSpc>
          <a:spcPct val="112000"/>
        </a:lnSpc>
        <a:spcBef>
          <a:spcPts val="0"/>
        </a:spcBef>
        <a:spcAft>
          <a:spcPts val="800"/>
        </a:spcAft>
        <a:buClr>
          <a:srgbClr val="7C0040"/>
        </a:buClr>
        <a:buFont typeface="Arial"/>
        <a:buChar char="•"/>
        <a:defRPr sz="1800" b="0" i="0" kern="1200">
          <a:solidFill>
            <a:schemeClr val="tx1"/>
          </a:solidFill>
          <a:latin typeface="Arial" charset="0"/>
          <a:ea typeface="+mn-ea"/>
          <a:cs typeface="+mn-cs"/>
        </a:defRPr>
      </a:lvl1pPr>
      <a:lvl2pPr marL="646934" indent="-285744"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12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4" y="0"/>
            <a:ext cx="8781051" cy="100636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descr="Slide Content"/>
          <p:cNvSpPr>
            <a:spLocks noGrp="1"/>
          </p:cNvSpPr>
          <p:nvPr>
            <p:ph type="body" idx="1"/>
          </p:nvPr>
        </p:nvSpPr>
        <p:spPr>
          <a:xfrm>
            <a:off x="200894" y="1137999"/>
            <a:ext cx="8781051" cy="4988165"/>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1" r="39176" b="47"/>
          <a:stretch/>
        </p:blipFill>
        <p:spPr>
          <a:xfrm>
            <a:off x="200893" y="6461484"/>
            <a:ext cx="1136064"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62770" y="6194279"/>
            <a:ext cx="1019175" cy="561975"/>
          </a:xfrm>
          <a:prstGeom prst="rect">
            <a:avLst/>
          </a:prstGeom>
        </p:spPr>
      </p:pic>
      <p:sp>
        <p:nvSpPr>
          <p:cNvPr id="15" name="Slide Number" descr="Page Number"/>
          <p:cNvSpPr>
            <a:spLocks noGrp="1"/>
          </p:cNvSpPr>
          <p:nvPr>
            <p:ph type="sldNum" sz="quarter" idx="4"/>
          </p:nvPr>
        </p:nvSpPr>
        <p:spPr>
          <a:xfrm>
            <a:off x="7230531" y="6346518"/>
            <a:ext cx="479525" cy="365125"/>
          </a:xfrm>
          <a:prstGeom prst="rect">
            <a:avLst/>
          </a:prstGeom>
        </p:spPr>
        <p:txBody>
          <a:bodyPr tIns="46800" rIns="0" anchor="ctr" anchorCtr="0"/>
          <a:lstStyle>
            <a:lvl1pPr algn="r">
              <a:defRPr sz="1200">
                <a:solidFill>
                  <a:schemeClr val="tx1"/>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20" name="Divider Line">
            <a:extLst>
              <a:ext uri="{C183D7F6-B498-43B3-948B-1728B52AA6E4}">
                <adec:decorative xmlns:adec="http://schemas.microsoft.com/office/drawing/2017/decorative" val="1"/>
              </a:ext>
            </a:extLst>
          </p:cNvPr>
          <p:cNvSpPr txBox="1">
            <a:spLocks/>
          </p:cNvSpPr>
          <p:nvPr userDrawn="1"/>
        </p:nvSpPr>
        <p:spPr>
          <a:xfrm>
            <a:off x="7242058" y="6346519"/>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dirty="0">
                <a:solidFill>
                  <a:schemeClr val="tx1"/>
                </a:solidFill>
              </a:rPr>
              <a:t>|</a:t>
            </a:r>
            <a:endParaRPr lang="en-US" sz="1200" dirty="0">
              <a:solidFill>
                <a:schemeClr val="tx1"/>
              </a:solidFill>
            </a:endParaRPr>
          </a:p>
        </p:txBody>
      </p:sp>
      <p:sp>
        <p:nvSpPr>
          <p:cNvPr id="16" name="Date">
            <a:extLst>
              <a:ext uri="{C183D7F6-B498-43B3-948B-1728B52AA6E4}">
                <adec:decorative xmlns:adec="http://schemas.microsoft.com/office/drawing/2017/decorative" val="1"/>
              </a:ext>
            </a:extLst>
          </p:cNvPr>
          <p:cNvSpPr>
            <a:spLocks noGrp="1"/>
          </p:cNvSpPr>
          <p:nvPr>
            <p:ph type="dt" sz="half" idx="2"/>
          </p:nvPr>
        </p:nvSpPr>
        <p:spPr>
          <a:xfrm>
            <a:off x="5250459" y="6346519"/>
            <a:ext cx="1958715" cy="365125"/>
          </a:xfrm>
          <a:prstGeom prst="rect">
            <a:avLst/>
          </a:prstGeom>
        </p:spPr>
        <p:txBody>
          <a:bodyPr vert="horz" lIns="91440" tIns="45720" rIns="91440" bIns="45720" rtlCol="0" anchor="ctr" anchorCtr="0"/>
          <a:lstStyle>
            <a:lvl1pPr algn="r">
              <a:defRPr sz="1200">
                <a:solidFill>
                  <a:schemeClr val="tx1"/>
                </a:solidFill>
                <a:latin typeface="Arial" charset="0"/>
                <a:ea typeface="Arial" charset="0"/>
                <a:cs typeface="Arial" charset="0"/>
              </a:defRPr>
            </a:lvl1p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3" r:id="rId4"/>
    <p:sldLayoutId id="2147483672" r:id="rId5"/>
    <p:sldLayoutId id="2147483676" r:id="rId6"/>
    <p:sldLayoutId id="2147483677" r:id="rId7"/>
  </p:sldLayoutIdLst>
  <p:hf hdr="0" ftr="0"/>
  <p:txStyles>
    <p:titleStyle>
      <a:lvl1pPr algn="l" defTabSz="457189" rtl="0" eaLnBrk="1" latinLnBrk="0" hangingPunct="1">
        <a:lnSpc>
          <a:spcPct val="150000"/>
        </a:lnSpc>
        <a:spcBef>
          <a:spcPct val="0"/>
        </a:spcBef>
        <a:buNone/>
        <a:defRPr sz="2400" b="0" i="0" kern="1200">
          <a:solidFill>
            <a:schemeClr val="accent1"/>
          </a:solidFill>
          <a:latin typeface="Arial" charset="0"/>
          <a:ea typeface="+mj-ea"/>
          <a:cs typeface="+mj-cs"/>
        </a:defRPr>
      </a:lvl1pPr>
    </p:titleStyle>
    <p:bodyStyle>
      <a:lvl1pPr marL="342891" indent="-342891" algn="l" defTabSz="457189" rtl="0" eaLnBrk="1" latinLnBrk="0" hangingPunct="1">
        <a:lnSpc>
          <a:spcPct val="112000"/>
        </a:lnSpc>
        <a:spcBef>
          <a:spcPts val="0"/>
        </a:spcBef>
        <a:spcAft>
          <a:spcPts val="800"/>
        </a:spcAft>
        <a:buClr>
          <a:srgbClr val="7C0040"/>
        </a:buClr>
        <a:buFont typeface="Arial"/>
        <a:buChar char="•"/>
        <a:defRPr sz="1800" b="0" i="0" kern="1200">
          <a:solidFill>
            <a:schemeClr val="tx1"/>
          </a:solidFill>
          <a:latin typeface="Arial" charset="0"/>
          <a:ea typeface="+mn-ea"/>
          <a:cs typeface="+mn-cs"/>
        </a:defRPr>
      </a:lvl1pPr>
      <a:lvl2pPr marL="646934" indent="-285744"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12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4C2C6-9B20-45AD-A596-744315D53C9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31B90-5A71-4648-9BB0-352925A0DC1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5D8EC-0128-460D-940D-8FEB726E255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618148-E93E-4CE6-91EB-D602D4C435FA}" type="datetimeFigureOut">
              <a:rPr lang="en-US" smtClean="0"/>
              <a:t>2/25/2021</a:t>
            </a:fld>
            <a:endParaRPr lang="en-US"/>
          </a:p>
        </p:txBody>
      </p:sp>
      <p:sp>
        <p:nvSpPr>
          <p:cNvPr id="5" name="Footer Placeholder 4">
            <a:extLst>
              <a:ext uri="{FF2B5EF4-FFF2-40B4-BE49-F238E27FC236}">
                <a16:creationId xmlns:a16="http://schemas.microsoft.com/office/drawing/2014/main" id="{80556358-F531-4A13-8A71-01FF071D546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2F9AFA-2DD1-4871-94A2-0901CDA740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079A3CE-6DE7-43C1-BD44-D395011FDB29}" type="slidenum">
              <a:rPr lang="en-US" smtClean="0"/>
              <a:t>‹#›</a:t>
            </a:fld>
            <a:endParaRPr lang="en-US"/>
          </a:p>
        </p:txBody>
      </p:sp>
    </p:spTree>
    <p:extLst>
      <p:ext uri="{BB962C8B-B14F-4D97-AF65-F5344CB8AC3E}">
        <p14:creationId xmlns:p14="http://schemas.microsoft.com/office/powerpoint/2010/main" val="723916517"/>
      </p:ext>
    </p:extLst>
  </p:cSld>
  <p:clrMap bg1="lt1" tx1="dk1" bg2="lt2" tx2="dk2" accent1="accent1" accent2="accent2" accent3="accent3" accent4="accent4" accent5="accent5" accent6="accent6" hlink="hlink" folHlink="folHlink"/>
  <p:sldLayoutIdLst>
    <p:sldLayoutId id="2147483652"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00894" y="0"/>
            <a:ext cx="8781051" cy="1006368"/>
          </a:xfrm>
          <a:prstGeom prst="rect">
            <a:avLst/>
          </a:prstGeom>
        </p:spPr>
        <p:txBody>
          <a:bodyPr vert="horz" lIns="91440" tIns="45720" rIns="91440" bIns="45720" rtlCol="0" anchor="ctr">
            <a:normAutofit/>
          </a:bodyPr>
          <a:lstStyle/>
          <a:p>
            <a:r>
              <a:rPr lang="en-US" dirty="0"/>
              <a:t>Click to edit Master title style</a:t>
            </a:r>
          </a:p>
        </p:txBody>
      </p:sp>
      <p:sp>
        <p:nvSpPr>
          <p:cNvPr id="3" name="Content Placeholder" descr="Slide Content"/>
          <p:cNvSpPr>
            <a:spLocks noGrp="1"/>
          </p:cNvSpPr>
          <p:nvPr>
            <p:ph type="body" idx="1"/>
          </p:nvPr>
        </p:nvSpPr>
        <p:spPr>
          <a:xfrm>
            <a:off x="200894" y="1137999"/>
            <a:ext cx="8781051" cy="4988165"/>
          </a:xfrm>
          <a:prstGeom prst="rect">
            <a:avLst/>
          </a:prstGeom>
        </p:spPr>
        <p:txBody>
          <a:bodyPr vert="horz" lIns="10800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Brighter World Line">
            <a:extLst>
              <a:ext uri="{FF2B5EF4-FFF2-40B4-BE49-F238E27FC236}">
                <a16:creationId xmlns:a16="http://schemas.microsoft.com/office/drawing/2014/main" id="{99DC7CF7-5982-6749-B770-08C5172A398F}"/>
              </a:ext>
              <a:ext uri="{C183D7F6-B498-43B3-948B-1728B52AA6E4}">
                <adec:decorative xmlns:adec="http://schemas.microsoft.com/office/drawing/2017/decorative" val="1"/>
              </a:ext>
            </a:extLst>
          </p:cNvPr>
          <p:cNvCxnSpPr>
            <a:cxnSpLocks/>
          </p:cNvCxnSpPr>
          <p:nvPr userDrawn="1"/>
        </p:nvCxnSpPr>
        <p:spPr>
          <a:xfrm>
            <a:off x="1" y="6214887"/>
            <a:ext cx="7710054"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pic>
        <p:nvPicPr>
          <p:cNvPr id="13" name="Brighter World Logo" descr="Brighter World Logo">
            <a:extLst>
              <a:ext uri="{FF2B5EF4-FFF2-40B4-BE49-F238E27FC236}">
                <a16:creationId xmlns:a16="http://schemas.microsoft.com/office/drawing/2014/main" id="{29B74334-1B70-354B-A315-9B4AC67D2CB0}"/>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 r="39176" b="47"/>
          <a:stretch/>
        </p:blipFill>
        <p:spPr>
          <a:xfrm>
            <a:off x="200893" y="6461484"/>
            <a:ext cx="1136064" cy="136841"/>
          </a:xfrm>
          <a:prstGeom prst="rect">
            <a:avLst/>
          </a:prstGeom>
        </p:spPr>
      </p:pic>
      <p:sp>
        <p:nvSpPr>
          <p:cNvPr id="14" name="URL">
            <a:extLst>
              <a:ext uri="{FF2B5EF4-FFF2-40B4-BE49-F238E27FC236}">
                <a16:creationId xmlns:a16="http://schemas.microsoft.com/office/drawing/2014/main" id="{0C654FC7-9C31-074E-AD8E-D6FD365BF2A7}"/>
              </a:ext>
            </a:extLst>
          </p:cNvPr>
          <p:cNvSpPr txBox="1"/>
          <p:nvPr userDrawn="1"/>
        </p:nvSpPr>
        <p:spPr>
          <a:xfrm>
            <a:off x="1277516" y="6365625"/>
            <a:ext cx="2504775" cy="292388"/>
          </a:xfrm>
          <a:prstGeom prst="rect">
            <a:avLst/>
          </a:prstGeom>
          <a:noFill/>
        </p:spPr>
        <p:txBody>
          <a:bodyPr wrap="square" rtlCol="0">
            <a:spAutoFit/>
          </a:bodyPr>
          <a:lstStyle/>
          <a:p>
            <a:r>
              <a:rPr lang="en-US" sz="1300" spc="27" baseline="0" dirty="0">
                <a:latin typeface="Arial" panose="020B0604020202020204" pitchFamily="34" charset="0"/>
                <a:cs typeface="Arial" panose="020B0604020202020204" pitchFamily="34" charset="0"/>
              </a:rPr>
              <a:t>mcmaster.ca</a:t>
            </a:r>
          </a:p>
        </p:txBody>
      </p:sp>
      <p:pic>
        <p:nvPicPr>
          <p:cNvPr id="12" name="McMaster University Logo" descr="McMaster University Logo">
            <a:extLst>
              <a:ext uri="{FF2B5EF4-FFF2-40B4-BE49-F238E27FC236}">
                <a16:creationId xmlns:a16="http://schemas.microsoft.com/office/drawing/2014/main" id="{25F451A7-DF44-C948-A3AA-6CB9F92DA20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62770" y="6194279"/>
            <a:ext cx="1019175" cy="561975"/>
          </a:xfrm>
          <a:prstGeom prst="rect">
            <a:avLst/>
          </a:prstGeom>
        </p:spPr>
      </p:pic>
      <p:sp>
        <p:nvSpPr>
          <p:cNvPr id="15" name="Slide Number" descr="Page Number"/>
          <p:cNvSpPr>
            <a:spLocks noGrp="1"/>
          </p:cNvSpPr>
          <p:nvPr>
            <p:ph type="sldNum" sz="quarter" idx="4"/>
          </p:nvPr>
        </p:nvSpPr>
        <p:spPr>
          <a:xfrm>
            <a:off x="7230531" y="6346518"/>
            <a:ext cx="479525" cy="365125"/>
          </a:xfrm>
          <a:prstGeom prst="rect">
            <a:avLst/>
          </a:prstGeom>
        </p:spPr>
        <p:txBody>
          <a:bodyPr tIns="46800" rIns="0" anchor="ctr" anchorCtr="0"/>
          <a:lstStyle>
            <a:lvl1pPr algn="r">
              <a:defRPr sz="1200">
                <a:solidFill>
                  <a:schemeClr val="tx1"/>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20" name="Divider Line">
            <a:extLst>
              <a:ext uri="{C183D7F6-B498-43B3-948B-1728B52AA6E4}">
                <adec:decorative xmlns:adec="http://schemas.microsoft.com/office/drawing/2017/decorative" val="1"/>
              </a:ext>
            </a:extLst>
          </p:cNvPr>
          <p:cNvSpPr txBox="1">
            <a:spLocks/>
          </p:cNvSpPr>
          <p:nvPr userDrawn="1"/>
        </p:nvSpPr>
        <p:spPr>
          <a:xfrm>
            <a:off x="7242058" y="6346519"/>
            <a:ext cx="224451"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dirty="0">
                <a:solidFill>
                  <a:schemeClr val="tx1"/>
                </a:solidFill>
              </a:rPr>
              <a:t>|</a:t>
            </a:r>
            <a:endParaRPr lang="en-US" sz="1200" dirty="0">
              <a:solidFill>
                <a:schemeClr val="tx1"/>
              </a:solidFill>
            </a:endParaRPr>
          </a:p>
        </p:txBody>
      </p:sp>
      <p:sp>
        <p:nvSpPr>
          <p:cNvPr id="16" name="Date">
            <a:extLst>
              <a:ext uri="{C183D7F6-B498-43B3-948B-1728B52AA6E4}">
                <adec:decorative xmlns:adec="http://schemas.microsoft.com/office/drawing/2017/decorative" val="1"/>
              </a:ext>
            </a:extLst>
          </p:cNvPr>
          <p:cNvSpPr>
            <a:spLocks noGrp="1"/>
          </p:cNvSpPr>
          <p:nvPr>
            <p:ph type="dt" sz="half" idx="2"/>
          </p:nvPr>
        </p:nvSpPr>
        <p:spPr>
          <a:xfrm>
            <a:off x="5250459" y="6346519"/>
            <a:ext cx="1958715" cy="365125"/>
          </a:xfrm>
          <a:prstGeom prst="rect">
            <a:avLst/>
          </a:prstGeom>
        </p:spPr>
        <p:txBody>
          <a:bodyPr vert="horz" lIns="91440" tIns="45720" rIns="91440" bIns="45720" rtlCol="0" anchor="ctr" anchorCtr="0"/>
          <a:lstStyle>
            <a:lvl1pPr algn="r">
              <a:defRPr sz="1200">
                <a:solidFill>
                  <a:schemeClr val="tx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104689827"/>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81" r:id="rId3"/>
  </p:sldLayoutIdLst>
  <p:transition>
    <p:fade/>
  </p:transition>
  <p:hf hdr="0" ftr="0"/>
  <p:txStyles>
    <p:titleStyle>
      <a:lvl1pPr algn="l" defTabSz="457189" rtl="0" eaLnBrk="1" latinLnBrk="0" hangingPunct="1">
        <a:lnSpc>
          <a:spcPct val="150000"/>
        </a:lnSpc>
        <a:spcBef>
          <a:spcPct val="0"/>
        </a:spcBef>
        <a:buNone/>
        <a:defRPr sz="2400" b="0" i="0" kern="1200">
          <a:solidFill>
            <a:schemeClr val="accent1"/>
          </a:solidFill>
          <a:latin typeface="Arial" charset="0"/>
          <a:ea typeface="+mj-ea"/>
          <a:cs typeface="+mj-cs"/>
        </a:defRPr>
      </a:lvl1pPr>
    </p:titleStyle>
    <p:bodyStyle>
      <a:lvl1pPr marL="342891" indent="-342891" algn="l" defTabSz="457189" rtl="0" eaLnBrk="1" latinLnBrk="0" hangingPunct="1">
        <a:lnSpc>
          <a:spcPct val="112000"/>
        </a:lnSpc>
        <a:spcBef>
          <a:spcPts val="0"/>
        </a:spcBef>
        <a:spcAft>
          <a:spcPts val="800"/>
        </a:spcAft>
        <a:buClr>
          <a:srgbClr val="7C0040"/>
        </a:buClr>
        <a:buFont typeface="Arial"/>
        <a:buChar char="•"/>
        <a:defRPr sz="1800" b="0" i="0" kern="1200">
          <a:solidFill>
            <a:schemeClr val="tx1"/>
          </a:solidFill>
          <a:latin typeface="Arial" charset="0"/>
          <a:ea typeface="+mn-ea"/>
          <a:cs typeface="+mn-cs"/>
        </a:defRPr>
      </a:lvl1pPr>
      <a:lvl2pPr marL="646934" indent="-285744" algn="l" defTabSz="457189" rtl="0" eaLnBrk="1" latinLnBrk="0" hangingPunct="1">
        <a:lnSpc>
          <a:spcPct val="112000"/>
        </a:lnSpc>
        <a:spcBef>
          <a:spcPts val="0"/>
        </a:spcBef>
        <a:spcAft>
          <a:spcPts val="800"/>
        </a:spcAft>
        <a:buClr>
          <a:srgbClr val="7C0040"/>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12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12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12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nkedin.com/learning/collections/enterprise/1~AAAAAANlfXk=728067?u=56982905&amp;auth=true" TargetMode="External"/><Relationship Id="rId2" Type="http://schemas.openxmlformats.org/officeDocument/2006/relationships/hyperlink" Target="https://uts.mcmaster.ca/services/teaching-and-learning/linkedin-learning/" TargetMode="External"/><Relationship Id="rId1" Type="http://schemas.openxmlformats.org/officeDocument/2006/relationships/slideLayout" Target="../slideLayouts/slideLayout3.xml"/><Relationship Id="rId6" Type="http://schemas.openxmlformats.org/officeDocument/2006/relationships/hyperlink" Target="mailto:linkedin@mcmaster.ca" TargetMode="External"/><Relationship Id="rId5" Type="http://schemas.openxmlformats.org/officeDocument/2006/relationships/hyperlink" Target="https://libguides.mcmaster.ca/linkedinlearning" TargetMode="External"/><Relationship Id="rId4" Type="http://schemas.openxmlformats.org/officeDocument/2006/relationships/hyperlink" Target="https://www.linkedin.com/learning-login/share?account=56982905&amp;forceAccount=true&amp;redirect=https%3A%2F%2Fwww%2Elinkedin%2Ecom%2Flearning%2Fcontent%2F556354&amp;shareId=adaf584a-d5c4-4e35-9a67-fe2f2f42ef11&amp;auth=tru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inkedin.zoom.us/webinar/register/WN_suMNVbWEQD2tQhvXmIp1nw"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s://libguides.mcmaster.ca/oer/collection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openlibrary.ecampusontario.ca/" TargetMode="External"/><Relationship Id="rId5" Type="http://schemas.openxmlformats.org/officeDocument/2006/relationships/hyperlink" Target="https://ecampusontario.pressbooks.pub/mcmasteroerdiscipline/" TargetMode="Externa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hbsp.harvard.edu/educator/"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hyperlink" Target="https://app.academic.hbsp.harvard.edu/e/es?s=1578928263&amp;e=138355&amp;elq=026c0973f15f4c388eaca8590a995de9" TargetMode="External"/><Relationship Id="rId4" Type="http://schemas.openxmlformats.org/officeDocument/2006/relationships/hyperlink" Target="https://hbsp.harvard.edu/registra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s://copyright.mcmaster.ca/fair-dealing-at-mcmaster-university/"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library.mcmaster.ca/forms/ereserves-form"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hyperlink" Target="https://avenuehelp.mcmaster.ca/exec/how-to-request-new-course-shell/"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hyperlink" Target="https://avenuehelp.mcmaster.ca/exec/how-do-i-activate-my-course/" TargetMode="Externa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brary.mcmaster.ca/services/reserves"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Pages/ResponsePage.aspx?id=B2M3RCm0rUKMJSjNSW9HcgbSSz-jG-5Il7qegcqjb2NUMUpHVjNPVEFQSjkxWDhPUktJQjA5RThERS4u"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mailto:ccw@mcmaster.ca?subject=Question%20about%20Custom%20Coursewar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s://libguides.mcmaster.ca/link-eresources"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8" Type="http://schemas.openxmlformats.org/officeDocument/2006/relationships/hyperlink" Target="https://libguides.mcmaster.ca/company" TargetMode="External"/><Relationship Id="rId3" Type="http://schemas.openxmlformats.org/officeDocument/2006/relationships/image" Target="../media/image38.png"/><Relationship Id="rId7" Type="http://schemas.openxmlformats.org/officeDocument/2006/relationships/hyperlink" Target="https://libguides.mcmaster.ca/business-cases"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hyperlink" Target="https://libguides.mcmaster.ca/sb.php?subject_id=130212" TargetMode="External"/><Relationship Id="rId11" Type="http://schemas.openxmlformats.org/officeDocument/2006/relationships/hyperlink" Target="https://libguides.mcmaster.ca/databases/business-top" TargetMode="External"/><Relationship Id="rId5" Type="http://schemas.openxmlformats.org/officeDocument/2006/relationships/image" Target="../media/image39.png"/><Relationship Id="rId10" Type="http://schemas.openxmlformats.org/officeDocument/2006/relationships/hyperlink" Target="https://libguides.mcmaster.ca/financial-ratios" TargetMode="External"/><Relationship Id="rId4" Type="http://schemas.openxmlformats.org/officeDocument/2006/relationships/hyperlink" Target="https://library.mcmaster.ca/" TargetMode="External"/><Relationship Id="rId9" Type="http://schemas.openxmlformats.org/officeDocument/2006/relationships/hyperlink" Target="https://libguides.mcmaster.ca/industry-reports"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hyperlink" Target="https://library.mcmaster.ca/remotesupport" TargetMode="External"/><Relationship Id="rId1" Type="http://schemas.openxmlformats.org/officeDocument/2006/relationships/slideLayout" Target="../slideLayouts/slideLayout2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hyperlink" Target="http://libaccess.mcmaster.ca/login?url=https://hstalks.com/business" TargetMode="External"/><Relationship Id="rId2" Type="http://schemas.openxmlformats.org/officeDocument/2006/relationships/hyperlink" Target="https://library.mcmaster.ca/databases?keys=HSTalks" TargetMode="External"/><Relationship Id="rId1" Type="http://schemas.openxmlformats.org/officeDocument/2006/relationships/slideLayout" Target="../slideLayouts/slideLayout3.xml"/><Relationship Id="rId5" Type="http://schemas.openxmlformats.org/officeDocument/2006/relationships/hyperlink" Target="https://hstalks.com/login/" TargetMode="External"/><Relationship Id="rId4" Type="http://schemas.openxmlformats.org/officeDocument/2006/relationships/hyperlink" Target="https://library.mcmaster.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joem@hstalks.com" TargetMode="External"/><Relationship Id="rId2" Type="http://schemas.openxmlformats.org/officeDocument/2006/relationships/hyperlink" Target="mailto:access@hstalks.com"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24284C-4FDE-4F04-A72D-FE0BEB31C771}"/>
              </a:ext>
            </a:extLst>
          </p:cNvPr>
          <p:cNvSpPr txBox="1"/>
          <p:nvPr/>
        </p:nvSpPr>
        <p:spPr>
          <a:xfrm>
            <a:off x="2285999" y="5538549"/>
            <a:ext cx="6257499" cy="646331"/>
          </a:xfrm>
          <a:prstGeom prst="rect">
            <a:avLst/>
          </a:prstGeom>
          <a:solidFill>
            <a:schemeClr val="bg1"/>
          </a:solidFill>
        </p:spPr>
        <p:txBody>
          <a:bodyPr wrap="square">
            <a:spAutoFit/>
          </a:bodyPr>
          <a:lstStyle/>
          <a:p>
            <a:r>
              <a:rPr lang="en-US" dirty="0">
                <a:solidFill>
                  <a:srgbClr val="252423"/>
                </a:solidFill>
                <a:effectLst/>
                <a:latin typeface="Segoe UI" panose="020B0502040204020203" pitchFamily="34" charset="0"/>
                <a:ea typeface="Times New Roman" panose="02020603050405020304" pitchFamily="18" charset="0"/>
              </a:rPr>
              <a:t>McMaster Library Services </a:t>
            </a:r>
            <a:br>
              <a:rPr lang="en-US" dirty="0">
                <a:solidFill>
                  <a:srgbClr val="252423"/>
                </a:solidFill>
                <a:effectLst/>
                <a:latin typeface="Segoe UI" panose="020B0502040204020203" pitchFamily="34" charset="0"/>
                <a:ea typeface="Times New Roman" panose="02020603050405020304" pitchFamily="18" charset="0"/>
              </a:rPr>
            </a:br>
            <a:r>
              <a:rPr lang="en-US" dirty="0">
                <a:solidFill>
                  <a:srgbClr val="252423"/>
                </a:solidFill>
                <a:effectLst/>
                <a:latin typeface="Segoe UI" panose="020B0502040204020203" pitchFamily="34" charset="0"/>
                <a:ea typeface="Times New Roman" panose="02020603050405020304" pitchFamily="18" charset="0"/>
              </a:rPr>
              <a:t>DeGroote’s Teaching and Learning Services </a:t>
            </a:r>
            <a:endParaRPr lang="en-US" dirty="0"/>
          </a:p>
        </p:txBody>
      </p:sp>
      <p:sp>
        <p:nvSpPr>
          <p:cNvPr id="2" name="Title Placeholder">
            <a:extLst>
              <a:ext uri="{FF2B5EF4-FFF2-40B4-BE49-F238E27FC236}">
                <a16:creationId xmlns:a16="http://schemas.microsoft.com/office/drawing/2014/main" id="{25B0D6FE-8DA1-F341-A125-C435290DB0CF}"/>
              </a:ext>
            </a:extLst>
          </p:cNvPr>
          <p:cNvSpPr>
            <a:spLocks noGrp="1"/>
          </p:cNvSpPr>
          <p:nvPr>
            <p:ph type="ctrTitle"/>
          </p:nvPr>
        </p:nvSpPr>
        <p:spPr>
          <a:xfrm>
            <a:off x="1761906" y="1546429"/>
            <a:ext cx="5399057" cy="2666171"/>
          </a:xfrm>
        </p:spPr>
        <p:txBody>
          <a:bodyPr>
            <a:normAutofit/>
          </a:bodyPr>
          <a:lstStyle/>
          <a:p>
            <a:br>
              <a:rPr lang="en-US" dirty="0"/>
            </a:br>
            <a:br>
              <a:rPr lang="en-US" dirty="0"/>
            </a:br>
            <a:endParaRPr lang="en-US" dirty="0"/>
          </a:p>
        </p:txBody>
      </p:sp>
      <p:sp>
        <p:nvSpPr>
          <p:cNvPr id="5" name="TextBox 4">
            <a:extLst>
              <a:ext uri="{FF2B5EF4-FFF2-40B4-BE49-F238E27FC236}">
                <a16:creationId xmlns:a16="http://schemas.microsoft.com/office/drawing/2014/main" id="{E5734E9D-9FD7-400C-BC0B-BD219B5A6DAF}"/>
              </a:ext>
            </a:extLst>
          </p:cNvPr>
          <p:cNvSpPr txBox="1"/>
          <p:nvPr/>
        </p:nvSpPr>
        <p:spPr>
          <a:xfrm>
            <a:off x="1761906" y="1532360"/>
            <a:ext cx="4128448" cy="2800767"/>
          </a:xfrm>
          <a:prstGeom prst="rect">
            <a:avLst/>
          </a:prstGeom>
          <a:noFill/>
        </p:spPr>
        <p:txBody>
          <a:bodyPr wrap="square">
            <a:spAutoFit/>
          </a:bodyPr>
          <a:lstStyle/>
          <a:p>
            <a:pPr algn="ctr"/>
            <a:r>
              <a:rPr lang="en-US" sz="4400" b="1" dirty="0">
                <a:solidFill>
                  <a:srgbClr val="79003B"/>
                </a:solidFill>
                <a:effectLst/>
                <a:latin typeface="Calibri" panose="020F0502020204030204" pitchFamily="34" charset="0"/>
                <a:ea typeface="Times New Roman" panose="02020603050405020304" pitchFamily="18" charset="0"/>
              </a:rPr>
              <a:t>Curating Existing Resources for Course Content</a:t>
            </a:r>
            <a:endParaRPr lang="en-US" sz="4400" b="1" dirty="0">
              <a:solidFill>
                <a:srgbClr val="79003B"/>
              </a:solidFill>
            </a:endParaRPr>
          </a:p>
        </p:txBody>
      </p:sp>
      <p:sp>
        <p:nvSpPr>
          <p:cNvPr id="8" name="TextBox 7">
            <a:extLst>
              <a:ext uri="{FF2B5EF4-FFF2-40B4-BE49-F238E27FC236}">
                <a16:creationId xmlns:a16="http://schemas.microsoft.com/office/drawing/2014/main" id="{C68BD63E-53D9-409C-8293-F260A5AA770E}"/>
              </a:ext>
            </a:extLst>
          </p:cNvPr>
          <p:cNvSpPr txBox="1"/>
          <p:nvPr/>
        </p:nvSpPr>
        <p:spPr>
          <a:xfrm>
            <a:off x="907986" y="4692957"/>
            <a:ext cx="1043877" cy="646331"/>
          </a:xfrm>
          <a:prstGeom prst="rect">
            <a:avLst/>
          </a:prstGeom>
          <a:noFill/>
        </p:spPr>
        <p:txBody>
          <a:bodyPr wrap="none" rtlCol="0">
            <a:spAutoFit/>
          </a:bodyPr>
          <a:lstStyle/>
          <a:p>
            <a:pPr algn="ctr"/>
            <a:r>
              <a:rPr lang="en-US" b="1" dirty="0"/>
              <a:t>Feb. 24 </a:t>
            </a:r>
            <a:br>
              <a:rPr lang="en-US" b="1" dirty="0"/>
            </a:br>
            <a:r>
              <a:rPr lang="en-US" b="1" dirty="0"/>
              <a:t>2021</a:t>
            </a:r>
          </a:p>
        </p:txBody>
      </p:sp>
    </p:spTree>
    <p:extLst>
      <p:ext uri="{BB962C8B-B14F-4D97-AF65-F5344CB8AC3E}">
        <p14:creationId xmlns:p14="http://schemas.microsoft.com/office/powerpoint/2010/main" val="92445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33E230D8-EB47-0C4E-B187-D764CA39081D}"/>
              </a:ext>
            </a:extLst>
          </p:cNvPr>
          <p:cNvSpPr>
            <a:spLocks noGrp="1"/>
          </p:cNvSpPr>
          <p:nvPr>
            <p:ph type="title"/>
          </p:nvPr>
        </p:nvSpPr>
        <p:spPr>
          <a:xfrm>
            <a:off x="200894" y="1"/>
            <a:ext cx="8781051" cy="655383"/>
          </a:xfrm>
        </p:spPr>
        <p:txBody>
          <a:bodyPr anchor="b">
            <a:normAutofit/>
          </a:bodyPr>
          <a:lstStyle/>
          <a:p>
            <a:r>
              <a:rPr lang="en-US" dirty="0"/>
              <a:t>LinkedIn Learning </a:t>
            </a:r>
          </a:p>
        </p:txBody>
      </p:sp>
      <p:sp>
        <p:nvSpPr>
          <p:cNvPr id="7" name="Subtitle Placeholder">
            <a:extLst>
              <a:ext uri="{FF2B5EF4-FFF2-40B4-BE49-F238E27FC236}">
                <a16:creationId xmlns:a16="http://schemas.microsoft.com/office/drawing/2014/main" id="{DC696283-3631-6243-A2CA-36FBDE0B4381}"/>
              </a:ext>
            </a:extLst>
          </p:cNvPr>
          <p:cNvSpPr>
            <a:spLocks noGrp="1"/>
          </p:cNvSpPr>
          <p:nvPr>
            <p:ph type="body" sz="quarter" idx="12"/>
          </p:nvPr>
        </p:nvSpPr>
        <p:spPr>
          <a:xfrm>
            <a:off x="201613" y="658946"/>
            <a:ext cx="8780462" cy="831079"/>
          </a:xfrm>
        </p:spPr>
        <p:txBody>
          <a:bodyPr>
            <a:normAutofit/>
          </a:bodyPr>
          <a:lstStyle/>
          <a:p>
            <a:r>
              <a:rPr lang="en-US" dirty="0"/>
              <a:t>What is LinkedIn Learning?</a:t>
            </a:r>
          </a:p>
        </p:txBody>
      </p:sp>
      <p:pic>
        <p:nvPicPr>
          <p:cNvPr id="9" name="Right Content Placeholder" descr="a circle collage of images depicting two students working together on a laptop, a rendering of the human brain, and a humanoid robot">
            <a:extLst>
              <a:ext uri="{FF2B5EF4-FFF2-40B4-BE49-F238E27FC236}">
                <a16:creationId xmlns:a16="http://schemas.microsoft.com/office/drawing/2014/main" id="{F498C6D7-E64F-9041-BD27-F1EB0C8DF28E}"/>
              </a:ext>
            </a:extLst>
          </p:cNvPr>
          <p:cNvPicPr>
            <a:picLocks noGrp="1" noChangeAspect="1"/>
          </p:cNvPicPr>
          <p:nvPr>
            <p:ph sz="half" idx="1"/>
          </p:nvPr>
        </p:nvPicPr>
        <p:blipFill>
          <a:blip r:embed="rId3"/>
          <a:stretch>
            <a:fillRect/>
          </a:stretch>
        </p:blipFill>
        <p:spPr>
          <a:xfrm>
            <a:off x="552965" y="1600201"/>
            <a:ext cx="3847069" cy="4525963"/>
          </a:xfrm>
          <a:noFill/>
        </p:spPr>
      </p:pic>
      <p:sp>
        <p:nvSpPr>
          <p:cNvPr id="2" name="Left Content Placeholder">
            <a:extLst>
              <a:ext uri="{FF2B5EF4-FFF2-40B4-BE49-F238E27FC236}">
                <a16:creationId xmlns:a16="http://schemas.microsoft.com/office/drawing/2014/main" id="{57294155-010E-1D45-895F-03E4C9498E11}"/>
              </a:ext>
            </a:extLst>
          </p:cNvPr>
          <p:cNvSpPr>
            <a:spLocks noGrp="1"/>
          </p:cNvSpPr>
          <p:nvPr>
            <p:ph sz="half" idx="2"/>
          </p:nvPr>
        </p:nvSpPr>
        <p:spPr>
          <a:xfrm>
            <a:off x="4648200" y="1600201"/>
            <a:ext cx="4038600" cy="4525963"/>
          </a:xfrm>
        </p:spPr>
        <p:txBody>
          <a:bodyPr>
            <a:normAutofit/>
          </a:bodyPr>
          <a:lstStyle/>
          <a:p>
            <a:r>
              <a:rPr lang="en-US" b="0" i="0" dirty="0" err="1">
                <a:effectLst/>
              </a:rPr>
              <a:t>LiL</a:t>
            </a:r>
            <a:r>
              <a:rPr lang="en-US" b="0" i="0" dirty="0">
                <a:effectLst/>
              </a:rPr>
              <a:t> (formerly known as Lynda.com) has been in use on campus since approximately 2017</a:t>
            </a:r>
          </a:p>
          <a:p>
            <a:pPr marL="0" indent="0">
              <a:buNone/>
            </a:pPr>
            <a:endParaRPr lang="en-US" dirty="0"/>
          </a:p>
          <a:p>
            <a:pPr marL="0" indent="0">
              <a:buNone/>
            </a:pPr>
            <a:endParaRPr lang="en-US" b="0" i="0" dirty="0">
              <a:effectLst/>
            </a:endParaRPr>
          </a:p>
          <a:p>
            <a:r>
              <a:rPr lang="en-US" b="0" i="0" dirty="0" err="1">
                <a:effectLst/>
              </a:rPr>
              <a:t>LiL</a:t>
            </a:r>
            <a:r>
              <a:rPr lang="en-US" b="0" i="0" dirty="0">
                <a:effectLst/>
              </a:rPr>
              <a:t> is a web-based service that offers over 130,000 video training courses taught by experts in software, creative, IT, and business skills</a:t>
            </a:r>
          </a:p>
          <a:p>
            <a:endParaRPr lang="en-US" dirty="0"/>
          </a:p>
        </p:txBody>
      </p:sp>
      <p:sp>
        <p:nvSpPr>
          <p:cNvPr id="5" name="Slide Number">
            <a:extLst>
              <a:ext uri="{FF2B5EF4-FFF2-40B4-BE49-F238E27FC236}">
                <a16:creationId xmlns:a16="http://schemas.microsoft.com/office/drawing/2014/main" id="{B7A0467A-C545-3645-B791-382A7F63DF4E}"/>
              </a:ext>
            </a:extLst>
          </p:cNvPr>
          <p:cNvSpPr>
            <a:spLocks noGrp="1"/>
          </p:cNvSpPr>
          <p:nvPr>
            <p:ph type="sldNum" sz="quarter" idx="11"/>
          </p:nvPr>
        </p:nvSpPr>
        <p:spPr>
          <a:xfrm>
            <a:off x="7230531" y="6346518"/>
            <a:ext cx="479525" cy="365125"/>
          </a:xfrm>
        </p:spPr>
        <p:txBody>
          <a:bodyPr anchor="ctr">
            <a:normAutofit/>
          </a:bodyPr>
          <a:lstStyle/>
          <a:p>
            <a:pPr>
              <a:spcAft>
                <a:spcPts val="600"/>
              </a:spcAft>
            </a:pPr>
            <a:fld id="{E2CB33EA-91D6-F140-A440-0A130B2A34DE}" type="slidenum">
              <a:rPr lang="en-US" smtClean="0"/>
              <a:pPr>
                <a:spcAft>
                  <a:spcPts val="600"/>
                </a:spcAft>
              </a:pPr>
              <a:t>10</a:t>
            </a:fld>
            <a:endParaRPr lang="en-US"/>
          </a:p>
        </p:txBody>
      </p:sp>
      <p:sp>
        <p:nvSpPr>
          <p:cNvPr id="4" name="Date Placeholder">
            <a:extLst>
              <a:ext uri="{FF2B5EF4-FFF2-40B4-BE49-F238E27FC236}">
                <a16:creationId xmlns:a16="http://schemas.microsoft.com/office/drawing/2014/main" id="{FC2D7F95-4FF6-6B4B-BE2D-A203953FE8C9}"/>
              </a:ext>
            </a:extLst>
          </p:cNvPr>
          <p:cNvSpPr>
            <a:spLocks noGrp="1"/>
          </p:cNvSpPr>
          <p:nvPr>
            <p:ph type="dt" sz="half" idx="10"/>
          </p:nvPr>
        </p:nvSpPr>
        <p:spPr>
          <a:xfrm>
            <a:off x="5250459" y="6346519"/>
            <a:ext cx="1958715" cy="365125"/>
          </a:xfrm>
        </p:spPr>
        <p:txBody>
          <a:bodyPr anchor="ctr">
            <a:normAutofit/>
          </a:bodyPr>
          <a:lstStyle/>
          <a:p>
            <a:pPr>
              <a:spcAft>
                <a:spcPts val="600"/>
              </a:spcAft>
            </a:pPr>
            <a:fld id="{12CEF10F-437A-1E47-9122-F08C813F0AE8}" type="datetime4">
              <a:rPr lang="en-CA" smtClean="0"/>
              <a:pPr>
                <a:spcAft>
                  <a:spcPts val="600"/>
                </a:spcAft>
              </a:pPr>
              <a:t>February 25, 2021</a:t>
            </a:fld>
            <a:endParaRPr lang="en-US"/>
          </a:p>
        </p:txBody>
      </p:sp>
    </p:spTree>
    <p:extLst>
      <p:ext uri="{BB962C8B-B14F-4D97-AF65-F5344CB8AC3E}">
        <p14:creationId xmlns:p14="http://schemas.microsoft.com/office/powerpoint/2010/main" val="67148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788DF9-4DE0-4257-9FEE-F998CD93935F}"/>
              </a:ext>
            </a:extLst>
          </p:cNvPr>
          <p:cNvSpPr>
            <a:spLocks noGrp="1"/>
          </p:cNvSpPr>
          <p:nvPr>
            <p:ph type="title"/>
          </p:nvPr>
        </p:nvSpPr>
        <p:spPr>
          <a:xfrm>
            <a:off x="200894" y="1"/>
            <a:ext cx="8781051" cy="655383"/>
          </a:xfrm>
        </p:spPr>
        <p:txBody>
          <a:bodyPr anchor="b">
            <a:normAutofit/>
          </a:bodyPr>
          <a:lstStyle/>
          <a:p>
            <a:r>
              <a:rPr lang="en-US"/>
              <a:t>Why Use LinkedIn Learning?</a:t>
            </a:r>
            <a:endParaRPr lang="en-US" dirty="0"/>
          </a:p>
        </p:txBody>
      </p:sp>
      <p:sp>
        <p:nvSpPr>
          <p:cNvPr id="9" name="Content Placeholder 8">
            <a:extLst>
              <a:ext uri="{FF2B5EF4-FFF2-40B4-BE49-F238E27FC236}">
                <a16:creationId xmlns:a16="http://schemas.microsoft.com/office/drawing/2014/main" id="{8F25FF06-0285-43A4-BE5D-2CD65D7CBB55}"/>
              </a:ext>
            </a:extLst>
          </p:cNvPr>
          <p:cNvSpPr>
            <a:spLocks noGrp="1"/>
          </p:cNvSpPr>
          <p:nvPr>
            <p:ph type="body" sz="quarter" idx="12"/>
          </p:nvPr>
        </p:nvSpPr>
        <p:spPr>
          <a:xfrm>
            <a:off x="201613" y="658946"/>
            <a:ext cx="8780462" cy="4827587"/>
          </a:xfrm>
        </p:spPr>
        <p:txBody>
          <a:bodyPr>
            <a:normAutofit lnSpcReduction="10000"/>
          </a:bodyPr>
          <a:lstStyle/>
          <a:p>
            <a:pPr>
              <a:lnSpc>
                <a:spcPct val="102000"/>
              </a:lnSpc>
            </a:pPr>
            <a:r>
              <a:rPr lang="en-US" sz="1900" dirty="0"/>
              <a:t>Importance of </a:t>
            </a:r>
            <a:r>
              <a:rPr lang="en-US" sz="1900" b="1" dirty="0"/>
              <a:t>Digital Literacy</a:t>
            </a:r>
            <a:r>
              <a:rPr lang="en-US" sz="1900" dirty="0"/>
              <a:t>: </a:t>
            </a:r>
          </a:p>
          <a:p>
            <a:pPr marL="361190" lvl="1" indent="0">
              <a:lnSpc>
                <a:spcPct val="102000"/>
              </a:lnSpc>
              <a:buNone/>
            </a:pPr>
            <a:endParaRPr lang="en-US" sz="1900" i="1" dirty="0"/>
          </a:p>
          <a:p>
            <a:pPr marL="361190" lvl="1" indent="0">
              <a:lnSpc>
                <a:spcPct val="102000"/>
              </a:lnSpc>
              <a:buNone/>
            </a:pPr>
            <a:r>
              <a:rPr lang="en-US" sz="1900" i="1" dirty="0"/>
              <a:t>“Ability to use </a:t>
            </a:r>
            <a:r>
              <a:rPr lang="en-US" sz="1900" b="1" i="1" dirty="0"/>
              <a:t>information</a:t>
            </a:r>
            <a:r>
              <a:rPr lang="en-US" sz="1900" i="1" dirty="0"/>
              <a:t> and </a:t>
            </a:r>
            <a:r>
              <a:rPr lang="en-US" sz="1900" b="1" i="1" dirty="0"/>
              <a:t>communication technologies </a:t>
            </a:r>
            <a:r>
              <a:rPr lang="en-US" sz="1900" i="1" dirty="0"/>
              <a:t>to </a:t>
            </a:r>
            <a:r>
              <a:rPr lang="en-US" sz="1900" i="1" dirty="0">
                <a:highlight>
                  <a:srgbClr val="FFFF00"/>
                </a:highlight>
              </a:rPr>
              <a:t>find</a:t>
            </a:r>
            <a:r>
              <a:rPr lang="en-US" sz="1900" i="1" dirty="0"/>
              <a:t>, </a:t>
            </a:r>
            <a:r>
              <a:rPr lang="en-US" sz="1900" i="1" dirty="0">
                <a:highlight>
                  <a:srgbClr val="FFFF00"/>
                </a:highlight>
              </a:rPr>
              <a:t>evaluate, create </a:t>
            </a:r>
            <a:r>
              <a:rPr lang="en-US" sz="1900" i="1" dirty="0"/>
              <a:t>and </a:t>
            </a:r>
            <a:r>
              <a:rPr lang="en-US" sz="1900" i="1" dirty="0">
                <a:highlight>
                  <a:srgbClr val="FFFF00"/>
                </a:highlight>
              </a:rPr>
              <a:t>communicate information</a:t>
            </a:r>
            <a:r>
              <a:rPr lang="en-US" sz="1900" i="1" dirty="0"/>
              <a:t>” </a:t>
            </a:r>
            <a:r>
              <a:rPr lang="en-US" sz="1900" dirty="0"/>
              <a:t>(American Library Association)</a:t>
            </a:r>
          </a:p>
          <a:p>
            <a:pPr marL="361190" lvl="1" indent="0">
              <a:lnSpc>
                <a:spcPct val="102000"/>
              </a:lnSpc>
              <a:buNone/>
            </a:pPr>
            <a:endParaRPr lang="en-US" sz="1900" dirty="0"/>
          </a:p>
          <a:p>
            <a:pPr>
              <a:lnSpc>
                <a:spcPct val="102000"/>
              </a:lnSpc>
            </a:pPr>
            <a:r>
              <a:rPr lang="en-US" sz="1900" dirty="0"/>
              <a:t>Additionally, emphasis on “</a:t>
            </a:r>
            <a:r>
              <a:rPr lang="en-US" sz="1900" b="1" dirty="0"/>
              <a:t>Digital Fluency</a:t>
            </a:r>
            <a:r>
              <a:rPr lang="en-US" sz="1900" dirty="0"/>
              <a:t>” skills</a:t>
            </a:r>
          </a:p>
          <a:p>
            <a:pPr lvl="1">
              <a:lnSpc>
                <a:spcPct val="102000"/>
              </a:lnSpc>
            </a:pPr>
            <a:r>
              <a:rPr lang="en-US" sz="1900" dirty="0"/>
              <a:t>Navigate websites</a:t>
            </a:r>
          </a:p>
          <a:p>
            <a:pPr lvl="1">
              <a:lnSpc>
                <a:spcPct val="102000"/>
              </a:lnSpc>
            </a:pPr>
            <a:r>
              <a:rPr lang="en-US" sz="1900" dirty="0"/>
              <a:t>Create spreadsheets</a:t>
            </a:r>
          </a:p>
          <a:p>
            <a:pPr lvl="1">
              <a:lnSpc>
                <a:spcPct val="102000"/>
              </a:lnSpc>
            </a:pPr>
            <a:r>
              <a:rPr lang="en-US" sz="1900" dirty="0"/>
              <a:t>Learn new skills quickly</a:t>
            </a:r>
          </a:p>
          <a:p>
            <a:pPr lvl="1">
              <a:lnSpc>
                <a:spcPct val="102000"/>
              </a:lnSpc>
            </a:pPr>
            <a:r>
              <a:rPr lang="en-US" sz="1900" dirty="0"/>
              <a:t>Share resources</a:t>
            </a:r>
          </a:p>
          <a:p>
            <a:pPr lvl="1">
              <a:lnSpc>
                <a:spcPct val="102000"/>
              </a:lnSpc>
            </a:pPr>
            <a:endParaRPr lang="en-US" sz="1900" dirty="0"/>
          </a:p>
          <a:p>
            <a:pPr>
              <a:lnSpc>
                <a:spcPct val="102000"/>
              </a:lnSpc>
            </a:pPr>
            <a:r>
              <a:rPr lang="en-US" sz="1900" b="1" dirty="0"/>
              <a:t>Digital Citizenship</a:t>
            </a:r>
            <a:r>
              <a:rPr lang="en-US" sz="1900" dirty="0"/>
              <a:t>: properly use tools like social media and online forums</a:t>
            </a:r>
          </a:p>
          <a:p>
            <a:pPr marL="0" indent="0">
              <a:lnSpc>
                <a:spcPct val="102000"/>
              </a:lnSpc>
              <a:buNone/>
            </a:pPr>
            <a:endParaRPr lang="en-US" sz="1900" dirty="0"/>
          </a:p>
          <a:p>
            <a:pPr marL="342897" indent="-285750">
              <a:lnSpc>
                <a:spcPct val="102000"/>
              </a:lnSpc>
            </a:pPr>
            <a:endParaRPr lang="en-US" sz="1900" dirty="0"/>
          </a:p>
        </p:txBody>
      </p:sp>
      <p:sp>
        <p:nvSpPr>
          <p:cNvPr id="6" name="Slide Number Placeholder 5">
            <a:extLst>
              <a:ext uri="{FF2B5EF4-FFF2-40B4-BE49-F238E27FC236}">
                <a16:creationId xmlns:a16="http://schemas.microsoft.com/office/drawing/2014/main" id="{D862E1DA-6020-4F57-9988-383F735F08D5}"/>
              </a:ext>
            </a:extLst>
          </p:cNvPr>
          <p:cNvSpPr>
            <a:spLocks noGrp="1"/>
          </p:cNvSpPr>
          <p:nvPr>
            <p:ph type="sldNum" sz="quarter" idx="11"/>
          </p:nvPr>
        </p:nvSpPr>
        <p:spPr>
          <a:xfrm>
            <a:off x="7230531" y="6346518"/>
            <a:ext cx="479525" cy="365125"/>
          </a:xfrm>
        </p:spPr>
        <p:txBody>
          <a:bodyPr anchor="ctr">
            <a:normAutofit/>
          </a:bodyPr>
          <a:lstStyle/>
          <a:p>
            <a:pPr>
              <a:spcAft>
                <a:spcPts val="600"/>
              </a:spcAft>
            </a:pPr>
            <a:fld id="{E2CB33EA-91D6-F140-A440-0A130B2A34DE}" type="slidenum">
              <a:rPr lang="en-US" smtClean="0"/>
              <a:pPr>
                <a:spcAft>
                  <a:spcPts val="600"/>
                </a:spcAft>
              </a:pPr>
              <a:t>11</a:t>
            </a:fld>
            <a:endParaRPr lang="en-US"/>
          </a:p>
        </p:txBody>
      </p:sp>
      <p:sp>
        <p:nvSpPr>
          <p:cNvPr id="7" name="Date Placeholder 6">
            <a:extLst>
              <a:ext uri="{FF2B5EF4-FFF2-40B4-BE49-F238E27FC236}">
                <a16:creationId xmlns:a16="http://schemas.microsoft.com/office/drawing/2014/main" id="{5E0F66CA-2E61-4A0A-84C3-6FB39A0A55CF}"/>
              </a:ext>
            </a:extLst>
          </p:cNvPr>
          <p:cNvSpPr>
            <a:spLocks noGrp="1"/>
          </p:cNvSpPr>
          <p:nvPr>
            <p:ph type="dt" sz="half" idx="10"/>
          </p:nvPr>
        </p:nvSpPr>
        <p:spPr>
          <a:xfrm>
            <a:off x="5250459" y="6346519"/>
            <a:ext cx="1958715" cy="365125"/>
          </a:xfrm>
        </p:spPr>
        <p:txBody>
          <a:bodyPr anchor="ctr">
            <a:normAutofit/>
          </a:bodyPr>
          <a:lstStyle/>
          <a:p>
            <a:pPr>
              <a:spcAft>
                <a:spcPts val="600"/>
              </a:spcAft>
            </a:pPr>
            <a:fld id="{12CEF10F-437A-1E47-9122-F08C813F0AE8}" type="datetime4">
              <a:rPr lang="en-CA" smtClean="0"/>
              <a:pPr>
                <a:spcAft>
                  <a:spcPts val="600"/>
                </a:spcAft>
              </a:pPr>
              <a:t>February 25, 2021</a:t>
            </a:fld>
            <a:endParaRPr lang="en-US"/>
          </a:p>
        </p:txBody>
      </p:sp>
    </p:spTree>
    <p:extLst>
      <p:ext uri="{BB962C8B-B14F-4D97-AF65-F5344CB8AC3E}">
        <p14:creationId xmlns:p14="http://schemas.microsoft.com/office/powerpoint/2010/main" val="1910180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16A1382B-8E83-0A4A-8490-0541562974FC}"/>
              </a:ext>
            </a:extLst>
          </p:cNvPr>
          <p:cNvSpPr>
            <a:spLocks noGrp="1"/>
          </p:cNvSpPr>
          <p:nvPr>
            <p:ph type="title"/>
          </p:nvPr>
        </p:nvSpPr>
        <p:spPr>
          <a:xfrm>
            <a:off x="200894" y="1"/>
            <a:ext cx="8781051" cy="655383"/>
          </a:xfrm>
        </p:spPr>
        <p:txBody>
          <a:bodyPr anchor="b">
            <a:normAutofit/>
          </a:bodyPr>
          <a:lstStyle/>
          <a:p>
            <a:r>
              <a:rPr lang="en-US" dirty="0"/>
              <a:t>Benefits of LinkedIn Learning</a:t>
            </a:r>
          </a:p>
        </p:txBody>
      </p:sp>
      <p:sp>
        <p:nvSpPr>
          <p:cNvPr id="9" name="Text Placeholder 8">
            <a:extLst>
              <a:ext uri="{FF2B5EF4-FFF2-40B4-BE49-F238E27FC236}">
                <a16:creationId xmlns:a16="http://schemas.microsoft.com/office/drawing/2014/main" id="{E40A9DB7-48F5-4041-B077-F07F6DD8C932}"/>
              </a:ext>
            </a:extLst>
          </p:cNvPr>
          <p:cNvSpPr>
            <a:spLocks noGrp="1"/>
          </p:cNvSpPr>
          <p:nvPr>
            <p:ph type="body" sz="quarter" idx="12"/>
          </p:nvPr>
        </p:nvSpPr>
        <p:spPr>
          <a:xfrm>
            <a:off x="201613" y="658946"/>
            <a:ext cx="8780462" cy="831079"/>
          </a:xfrm>
        </p:spPr>
        <p:txBody>
          <a:bodyPr>
            <a:normAutofit/>
          </a:bodyPr>
          <a:lstStyle/>
          <a:p>
            <a:r>
              <a:rPr lang="en-US" dirty="0"/>
              <a:t>Some benefits of </a:t>
            </a:r>
            <a:r>
              <a:rPr lang="en-US" dirty="0" err="1"/>
              <a:t>LiL</a:t>
            </a:r>
            <a:r>
              <a:rPr lang="en-US" dirty="0"/>
              <a:t> include: </a:t>
            </a:r>
          </a:p>
        </p:txBody>
      </p:sp>
      <p:sp>
        <p:nvSpPr>
          <p:cNvPr id="8" name="Content Placeholder 7">
            <a:extLst>
              <a:ext uri="{FF2B5EF4-FFF2-40B4-BE49-F238E27FC236}">
                <a16:creationId xmlns:a16="http://schemas.microsoft.com/office/drawing/2014/main" id="{69843A87-595C-4F1F-9941-AA666FC87591}"/>
              </a:ext>
            </a:extLst>
          </p:cNvPr>
          <p:cNvSpPr>
            <a:spLocks noGrp="1"/>
          </p:cNvSpPr>
          <p:nvPr>
            <p:ph sz="half" idx="1"/>
          </p:nvPr>
        </p:nvSpPr>
        <p:spPr>
          <a:xfrm>
            <a:off x="457200" y="1600201"/>
            <a:ext cx="4038600" cy="4525963"/>
          </a:xfrm>
        </p:spPr>
        <p:txBody>
          <a:bodyPr>
            <a:normAutofit/>
          </a:bodyPr>
          <a:lstStyle/>
          <a:p>
            <a:pPr>
              <a:buFont typeface="Arial" panose="020B0604020202020204" pitchFamily="34" charset="0"/>
              <a:buChar char="•"/>
            </a:pPr>
            <a:endParaRPr lang="en-US" b="0" i="0" dirty="0">
              <a:effectLst/>
            </a:endParaRPr>
          </a:p>
          <a:p>
            <a:pPr>
              <a:buFont typeface="Arial" panose="020B0604020202020204" pitchFamily="34" charset="0"/>
              <a:buChar char="•"/>
            </a:pPr>
            <a:r>
              <a:rPr lang="en-US" b="0" i="0" dirty="0">
                <a:effectLst/>
              </a:rPr>
              <a:t>Courses available for all skill and technical levels </a:t>
            </a:r>
          </a:p>
          <a:p>
            <a:pPr>
              <a:buFont typeface="Arial" panose="020B0604020202020204" pitchFamily="34" charset="0"/>
              <a:buChar char="•"/>
            </a:pPr>
            <a:r>
              <a:rPr lang="en-US" b="0" i="0" dirty="0">
                <a:effectLst/>
              </a:rPr>
              <a:t>Watch from your computer, tablet or mobile device and switch back and forth as you choose </a:t>
            </a:r>
          </a:p>
          <a:p>
            <a:pPr>
              <a:buFont typeface="Arial" panose="020B0604020202020204" pitchFamily="34" charset="0"/>
              <a:buChar char="•"/>
            </a:pPr>
            <a:r>
              <a:rPr lang="en-US" b="0" i="0" dirty="0">
                <a:effectLst/>
              </a:rPr>
              <a:t>Create and save lists of courses you want to </a:t>
            </a:r>
            <a:r>
              <a:rPr lang="en-US" dirty="0"/>
              <a:t>students to watch</a:t>
            </a:r>
            <a:endParaRPr lang="en-US" b="0" i="0" dirty="0">
              <a:effectLst/>
            </a:endParaRPr>
          </a:p>
          <a:p>
            <a:pPr>
              <a:buFont typeface="Arial" panose="020B0604020202020204" pitchFamily="34" charset="0"/>
              <a:buChar char="•"/>
            </a:pPr>
            <a:r>
              <a:rPr lang="en-US" b="0" i="0" dirty="0">
                <a:effectLst/>
              </a:rPr>
              <a:t>Unlimited access, 24/7 </a:t>
            </a:r>
          </a:p>
          <a:p>
            <a:pPr marL="0" indent="0">
              <a:buNone/>
            </a:pPr>
            <a:endParaRPr lang="en-US" dirty="0"/>
          </a:p>
          <a:p>
            <a:pPr marL="0" indent="0">
              <a:buNone/>
            </a:pPr>
            <a:endParaRPr lang="en-US" dirty="0"/>
          </a:p>
        </p:txBody>
      </p:sp>
      <p:pic>
        <p:nvPicPr>
          <p:cNvPr id="2050" name="Picture 2" descr="7 Ways Mobile Apps Help Your Event">
            <a:extLst>
              <a:ext uri="{FF2B5EF4-FFF2-40B4-BE49-F238E27FC236}">
                <a16:creationId xmlns:a16="http://schemas.microsoft.com/office/drawing/2014/main" id="{C4516A6B-E4D1-47C5-8A3B-33AC1B028B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358804"/>
            <a:ext cx="4038600" cy="3008757"/>
          </a:xfrm>
          <a:prstGeom prst="rect">
            <a:avLst/>
          </a:prstGeom>
          <a:solidFill>
            <a:srgbClr val="FFFFFF"/>
          </a:solidFill>
        </p:spPr>
      </p:pic>
      <p:sp>
        <p:nvSpPr>
          <p:cNvPr id="4" name="Slide Number">
            <a:extLst>
              <a:ext uri="{FF2B5EF4-FFF2-40B4-BE49-F238E27FC236}">
                <a16:creationId xmlns:a16="http://schemas.microsoft.com/office/drawing/2014/main" id="{450BA216-6205-8F4F-B709-40B92C724E9B}"/>
              </a:ext>
            </a:extLst>
          </p:cNvPr>
          <p:cNvSpPr>
            <a:spLocks noGrp="1"/>
          </p:cNvSpPr>
          <p:nvPr>
            <p:ph type="sldNum" sz="quarter" idx="11"/>
          </p:nvPr>
        </p:nvSpPr>
        <p:spPr>
          <a:xfrm>
            <a:off x="7230531" y="6346518"/>
            <a:ext cx="479525" cy="365125"/>
          </a:xfrm>
        </p:spPr>
        <p:txBody>
          <a:bodyPr anchor="ctr">
            <a:normAutofit/>
          </a:bodyPr>
          <a:lstStyle/>
          <a:p>
            <a:pPr>
              <a:spcAft>
                <a:spcPts val="600"/>
              </a:spcAft>
            </a:pPr>
            <a:fld id="{E2CB33EA-91D6-F140-A440-0A130B2A34DE}" type="slidenum">
              <a:rPr lang="en-US" smtClean="0"/>
              <a:pPr>
                <a:spcAft>
                  <a:spcPts val="600"/>
                </a:spcAft>
              </a:pPr>
              <a:t>12</a:t>
            </a:fld>
            <a:endParaRPr lang="en-US"/>
          </a:p>
        </p:txBody>
      </p:sp>
      <p:sp>
        <p:nvSpPr>
          <p:cNvPr id="3" name="Date">
            <a:extLst>
              <a:ext uri="{FF2B5EF4-FFF2-40B4-BE49-F238E27FC236}">
                <a16:creationId xmlns:a16="http://schemas.microsoft.com/office/drawing/2014/main" id="{2E534A38-5A89-5540-A3CD-EC1B5CEAEC63}"/>
              </a:ext>
            </a:extLst>
          </p:cNvPr>
          <p:cNvSpPr>
            <a:spLocks noGrp="1"/>
          </p:cNvSpPr>
          <p:nvPr>
            <p:ph type="dt" sz="half" idx="10"/>
          </p:nvPr>
        </p:nvSpPr>
        <p:spPr>
          <a:xfrm>
            <a:off x="5250459" y="6346519"/>
            <a:ext cx="1958715" cy="365125"/>
          </a:xfrm>
        </p:spPr>
        <p:txBody>
          <a:bodyPr anchor="ctr">
            <a:normAutofit/>
          </a:bodyPr>
          <a:lstStyle/>
          <a:p>
            <a:pPr>
              <a:spcAft>
                <a:spcPts val="600"/>
              </a:spcAft>
            </a:pPr>
            <a:fld id="{12CEF10F-437A-1E47-9122-F08C813F0AE8}" type="datetime4">
              <a:rPr lang="en-CA" smtClean="0"/>
              <a:pPr>
                <a:spcAft>
                  <a:spcPts val="600"/>
                </a:spcAft>
              </a:pPr>
              <a:t>February 25, 2021</a:t>
            </a:fld>
            <a:endParaRPr lang="en-US"/>
          </a:p>
        </p:txBody>
      </p:sp>
    </p:spTree>
    <p:extLst>
      <p:ext uri="{BB962C8B-B14F-4D97-AF65-F5344CB8AC3E}">
        <p14:creationId xmlns:p14="http://schemas.microsoft.com/office/powerpoint/2010/main" val="310136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253669FB-2F8A-A140-99F1-7B7205DF43B6}"/>
              </a:ext>
            </a:extLst>
          </p:cNvPr>
          <p:cNvSpPr>
            <a:spLocks noGrp="1"/>
          </p:cNvSpPr>
          <p:nvPr>
            <p:ph type="title"/>
          </p:nvPr>
        </p:nvSpPr>
        <p:spPr/>
        <p:txBody>
          <a:bodyPr/>
          <a:lstStyle/>
          <a:p>
            <a:r>
              <a:rPr lang="en-US" dirty="0"/>
              <a:t>Accessing LinkedIn Learning </a:t>
            </a:r>
          </a:p>
        </p:txBody>
      </p:sp>
      <p:sp>
        <p:nvSpPr>
          <p:cNvPr id="8" name="Text Placeholder 7">
            <a:extLst>
              <a:ext uri="{FF2B5EF4-FFF2-40B4-BE49-F238E27FC236}">
                <a16:creationId xmlns:a16="http://schemas.microsoft.com/office/drawing/2014/main" id="{788BF372-13C1-4D6F-ABAF-861B0C473122}"/>
              </a:ext>
            </a:extLst>
          </p:cNvPr>
          <p:cNvSpPr>
            <a:spLocks noGrp="1"/>
          </p:cNvSpPr>
          <p:nvPr>
            <p:ph type="body" sz="quarter" idx="12"/>
          </p:nvPr>
        </p:nvSpPr>
        <p:spPr/>
        <p:txBody>
          <a:bodyPr/>
          <a:lstStyle/>
          <a:p>
            <a:endParaRPr lang="en-US"/>
          </a:p>
        </p:txBody>
      </p:sp>
      <p:sp>
        <p:nvSpPr>
          <p:cNvPr id="7" name="Content Placeholder 6">
            <a:extLst>
              <a:ext uri="{FF2B5EF4-FFF2-40B4-BE49-F238E27FC236}">
                <a16:creationId xmlns:a16="http://schemas.microsoft.com/office/drawing/2014/main" id="{E3C53AC9-615C-406D-8CFA-C2B18D6144C1}"/>
              </a:ext>
            </a:extLst>
          </p:cNvPr>
          <p:cNvSpPr>
            <a:spLocks noGrp="1"/>
          </p:cNvSpPr>
          <p:nvPr>
            <p:ph idx="1"/>
          </p:nvPr>
        </p:nvSpPr>
        <p:spPr/>
        <p:txBody>
          <a:bodyPr/>
          <a:lstStyle/>
          <a:p>
            <a:r>
              <a:rPr lang="en-US" dirty="0"/>
              <a:t>Access </a:t>
            </a:r>
            <a:r>
              <a:rPr lang="en-US" dirty="0">
                <a:hlinkClick r:id="rId2"/>
              </a:rPr>
              <a:t>LinkedIn Learning </a:t>
            </a:r>
            <a:r>
              <a:rPr lang="en-US" dirty="0"/>
              <a:t>(via UTS Teaching &amp; Learning portal)</a:t>
            </a:r>
          </a:p>
          <a:p>
            <a:r>
              <a:rPr lang="en-US" dirty="0"/>
              <a:t>Login using MAC ID </a:t>
            </a:r>
          </a:p>
          <a:p>
            <a:r>
              <a:rPr lang="en-US" b="1" dirty="0"/>
              <a:t>First time users</a:t>
            </a:r>
            <a:r>
              <a:rPr lang="en-US" dirty="0"/>
              <a:t>: link your </a:t>
            </a:r>
            <a:r>
              <a:rPr lang="en-US" dirty="0" err="1"/>
              <a:t>LiL</a:t>
            </a:r>
            <a:r>
              <a:rPr lang="en-US" dirty="0"/>
              <a:t> with your LinkedIn profile (suggested by not mandatory)</a:t>
            </a:r>
          </a:p>
          <a:p>
            <a:r>
              <a:rPr lang="en-US" b="1" dirty="0"/>
              <a:t>First time users</a:t>
            </a:r>
            <a:r>
              <a:rPr lang="en-US" dirty="0"/>
              <a:t>: Select skills options to customize the content you see on your </a:t>
            </a:r>
            <a:r>
              <a:rPr lang="en-US" dirty="0" err="1"/>
              <a:t>LiL</a:t>
            </a:r>
            <a:r>
              <a:rPr lang="en-US" dirty="0"/>
              <a:t> homepage</a:t>
            </a:r>
          </a:p>
          <a:p>
            <a:pPr marL="0" indent="0">
              <a:buNone/>
            </a:pPr>
            <a:endParaRPr lang="en-US" dirty="0"/>
          </a:p>
          <a:p>
            <a:r>
              <a:rPr lang="en-US" dirty="0"/>
              <a:t>Recommended Resources: </a:t>
            </a:r>
          </a:p>
          <a:p>
            <a:pPr lvl="1"/>
            <a:r>
              <a:rPr lang="en-US" dirty="0"/>
              <a:t>How to Use </a:t>
            </a:r>
            <a:r>
              <a:rPr lang="en-US" dirty="0">
                <a:hlinkClick r:id="rId3"/>
              </a:rPr>
              <a:t>LinkedIn Learning </a:t>
            </a:r>
            <a:r>
              <a:rPr lang="en-US" dirty="0"/>
              <a:t>(collection of courses)</a:t>
            </a:r>
          </a:p>
          <a:p>
            <a:pPr lvl="1"/>
            <a:r>
              <a:rPr lang="en-US" dirty="0"/>
              <a:t>McMaster </a:t>
            </a:r>
            <a:r>
              <a:rPr lang="en-US" dirty="0" err="1"/>
              <a:t>LiL</a:t>
            </a:r>
            <a:r>
              <a:rPr lang="en-US" dirty="0"/>
              <a:t> </a:t>
            </a:r>
            <a:r>
              <a:rPr lang="en-US" dirty="0">
                <a:hlinkClick r:id="rId4"/>
              </a:rPr>
              <a:t>User Guide</a:t>
            </a:r>
            <a:r>
              <a:rPr lang="en-US" dirty="0"/>
              <a:t> </a:t>
            </a:r>
          </a:p>
          <a:p>
            <a:pPr lvl="1"/>
            <a:r>
              <a:rPr lang="en-US" dirty="0" err="1"/>
              <a:t>LiL</a:t>
            </a:r>
            <a:r>
              <a:rPr lang="en-US" dirty="0"/>
              <a:t> </a:t>
            </a:r>
            <a:r>
              <a:rPr lang="en-US" dirty="0">
                <a:hlinkClick r:id="rId5"/>
              </a:rPr>
              <a:t>Library Guide</a:t>
            </a:r>
            <a:endParaRPr lang="en-US" dirty="0"/>
          </a:p>
          <a:p>
            <a:pPr lvl="1"/>
            <a:r>
              <a:rPr lang="en-US" dirty="0"/>
              <a:t>Email: </a:t>
            </a:r>
            <a:r>
              <a:rPr lang="en-US" dirty="0">
                <a:hlinkClick r:id="rId6"/>
              </a:rPr>
              <a:t>linkedin@mcmaster.ca</a:t>
            </a:r>
            <a:endParaRPr lang="en-US" dirty="0"/>
          </a:p>
          <a:p>
            <a:pPr marL="361190" lvl="1" indent="0">
              <a:buNone/>
            </a:pPr>
            <a:endParaRPr lang="en-US" dirty="0"/>
          </a:p>
          <a:p>
            <a:pPr lvl="1"/>
            <a:endParaRPr lang="en-US" dirty="0"/>
          </a:p>
          <a:p>
            <a:pPr lvl="1"/>
            <a:endParaRPr lang="en-US" dirty="0"/>
          </a:p>
          <a:p>
            <a:endParaRPr lang="en-US" dirty="0"/>
          </a:p>
          <a:p>
            <a:endParaRPr lang="en-US" dirty="0"/>
          </a:p>
          <a:p>
            <a:endParaRPr lang="en-US" dirty="0"/>
          </a:p>
        </p:txBody>
      </p:sp>
      <p:sp>
        <p:nvSpPr>
          <p:cNvPr id="3" name="Slide Number">
            <a:extLst>
              <a:ext uri="{FF2B5EF4-FFF2-40B4-BE49-F238E27FC236}">
                <a16:creationId xmlns:a16="http://schemas.microsoft.com/office/drawing/2014/main" id="{491C4FC8-1324-BF4F-A8CD-8EE41E546073}"/>
              </a:ext>
            </a:extLst>
          </p:cNvPr>
          <p:cNvSpPr>
            <a:spLocks noGrp="1"/>
          </p:cNvSpPr>
          <p:nvPr>
            <p:ph type="sldNum" sz="quarter" idx="11"/>
          </p:nvPr>
        </p:nvSpPr>
        <p:spPr/>
        <p:txBody>
          <a:bodyPr/>
          <a:lstStyle/>
          <a:p>
            <a:fld id="{E2CB33EA-91D6-F140-A440-0A130B2A34DE}" type="slidenum">
              <a:rPr lang="en-US" smtClean="0"/>
              <a:pPr/>
              <a:t>13</a:t>
            </a:fld>
            <a:endParaRPr lang="en-US" dirty="0"/>
          </a:p>
        </p:txBody>
      </p:sp>
      <p:sp>
        <p:nvSpPr>
          <p:cNvPr id="2" name="Date">
            <a:extLst>
              <a:ext uri="{FF2B5EF4-FFF2-40B4-BE49-F238E27FC236}">
                <a16:creationId xmlns:a16="http://schemas.microsoft.com/office/drawing/2014/main" id="{5757C8CA-6408-004F-A096-7AA61B3B65B0}"/>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27986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5C0C7-77E1-435D-8020-912AAE940DB5}"/>
              </a:ext>
            </a:extLst>
          </p:cNvPr>
          <p:cNvSpPr>
            <a:spLocks noGrp="1"/>
          </p:cNvSpPr>
          <p:nvPr>
            <p:ph type="title"/>
          </p:nvPr>
        </p:nvSpPr>
        <p:spPr/>
        <p:txBody>
          <a:bodyPr/>
          <a:lstStyle/>
          <a:p>
            <a:r>
              <a:rPr lang="en-US" dirty="0"/>
              <a:t>Adding </a:t>
            </a:r>
            <a:r>
              <a:rPr lang="en-US" dirty="0" err="1"/>
              <a:t>LiL</a:t>
            </a:r>
            <a:r>
              <a:rPr lang="en-US" dirty="0"/>
              <a:t> Content to A2L </a:t>
            </a:r>
          </a:p>
        </p:txBody>
      </p:sp>
      <p:sp>
        <p:nvSpPr>
          <p:cNvPr id="3" name="Text Placeholder 2">
            <a:extLst>
              <a:ext uri="{FF2B5EF4-FFF2-40B4-BE49-F238E27FC236}">
                <a16:creationId xmlns:a16="http://schemas.microsoft.com/office/drawing/2014/main" id="{E5B78DF6-3CF8-40D8-B272-F0ED50DEC165}"/>
              </a:ext>
            </a:extLst>
          </p:cNvPr>
          <p:cNvSpPr>
            <a:spLocks noGrp="1"/>
          </p:cNvSpPr>
          <p:nvPr>
            <p:ph type="body" sz="quarter" idx="12"/>
          </p:nvPr>
        </p:nvSpPr>
        <p:spPr/>
        <p:txBody>
          <a:bodyPr/>
          <a:lstStyle/>
          <a:p>
            <a:r>
              <a:rPr lang="en-US" dirty="0"/>
              <a:t>Example: </a:t>
            </a:r>
            <a:r>
              <a:rPr lang="en-US" b="1" dirty="0"/>
              <a:t>Designing a Presentation </a:t>
            </a:r>
            <a:r>
              <a:rPr lang="en-US" dirty="0"/>
              <a:t>(browse </a:t>
            </a:r>
            <a:r>
              <a:rPr lang="en-US" dirty="0" err="1"/>
              <a:t>LiL</a:t>
            </a:r>
            <a:r>
              <a:rPr lang="en-US" dirty="0"/>
              <a:t> or search for content)</a:t>
            </a:r>
          </a:p>
        </p:txBody>
      </p:sp>
      <p:sp>
        <p:nvSpPr>
          <p:cNvPr id="4" name="Content Placeholder 3">
            <a:extLst>
              <a:ext uri="{FF2B5EF4-FFF2-40B4-BE49-F238E27FC236}">
                <a16:creationId xmlns:a16="http://schemas.microsoft.com/office/drawing/2014/main" id="{99A36BF3-BDBD-439B-8568-A33CB918FAFB}"/>
              </a:ext>
            </a:extLst>
          </p:cNvPr>
          <p:cNvSpPr>
            <a:spLocks noGrp="1"/>
          </p:cNvSpPr>
          <p:nvPr>
            <p:ph idx="1"/>
          </p:nvPr>
        </p:nvSpPr>
        <p:spPr/>
        <p:txBody>
          <a:bodyPr/>
          <a:lstStyle/>
          <a:p>
            <a:r>
              <a:rPr lang="en-US" dirty="0"/>
              <a:t>Select content you want to share with your students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on the </a:t>
            </a:r>
            <a:r>
              <a:rPr lang="en-US" dirty="0" err="1"/>
              <a:t>sh</a:t>
            </a:r>
            <a:r>
              <a:rPr lang="en-US" dirty="0"/>
              <a:t>  share icon (top right of screen)</a:t>
            </a:r>
          </a:p>
          <a:p>
            <a:pPr marL="0" indent="0">
              <a:buNone/>
            </a:pPr>
            <a:endParaRPr lang="en-US" dirty="0"/>
          </a:p>
        </p:txBody>
      </p:sp>
      <p:sp>
        <p:nvSpPr>
          <p:cNvPr id="5" name="Slide Number Placeholder 4">
            <a:extLst>
              <a:ext uri="{FF2B5EF4-FFF2-40B4-BE49-F238E27FC236}">
                <a16:creationId xmlns:a16="http://schemas.microsoft.com/office/drawing/2014/main" id="{FECA1AC0-4D12-45BF-BF24-A2BB2656D020}"/>
              </a:ext>
            </a:extLst>
          </p:cNvPr>
          <p:cNvSpPr>
            <a:spLocks noGrp="1"/>
          </p:cNvSpPr>
          <p:nvPr>
            <p:ph type="sldNum" sz="quarter" idx="11"/>
          </p:nvPr>
        </p:nvSpPr>
        <p:spPr/>
        <p:txBody>
          <a:bodyPr/>
          <a:lstStyle/>
          <a:p>
            <a:fld id="{E2CB33EA-91D6-F140-A440-0A130B2A34DE}" type="slidenum">
              <a:rPr lang="en-US" smtClean="0"/>
              <a:pPr/>
              <a:t>14</a:t>
            </a:fld>
            <a:endParaRPr lang="en-US" dirty="0"/>
          </a:p>
        </p:txBody>
      </p:sp>
      <p:sp>
        <p:nvSpPr>
          <p:cNvPr id="6" name="Date Placeholder 5">
            <a:extLst>
              <a:ext uri="{FF2B5EF4-FFF2-40B4-BE49-F238E27FC236}">
                <a16:creationId xmlns:a16="http://schemas.microsoft.com/office/drawing/2014/main" id="{B53A0373-F62A-4994-88EA-FE0FB8C1E19E}"/>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pic>
        <p:nvPicPr>
          <p:cNvPr id="8" name="Picture 7">
            <a:extLst>
              <a:ext uri="{FF2B5EF4-FFF2-40B4-BE49-F238E27FC236}">
                <a16:creationId xmlns:a16="http://schemas.microsoft.com/office/drawing/2014/main" id="{C221B076-96D9-434B-8A4E-CB9DA4F23E4E}"/>
              </a:ext>
            </a:extLst>
          </p:cNvPr>
          <p:cNvPicPr>
            <a:picLocks noChangeAspect="1"/>
          </p:cNvPicPr>
          <p:nvPr/>
        </p:nvPicPr>
        <p:blipFill>
          <a:blip r:embed="rId2"/>
          <a:stretch>
            <a:fillRect/>
          </a:stretch>
        </p:blipFill>
        <p:spPr>
          <a:xfrm>
            <a:off x="321547" y="1912043"/>
            <a:ext cx="7717134" cy="2748568"/>
          </a:xfrm>
          <a:prstGeom prst="rect">
            <a:avLst/>
          </a:prstGeom>
        </p:spPr>
      </p:pic>
      <p:pic>
        <p:nvPicPr>
          <p:cNvPr id="11" name="Picture 10">
            <a:extLst>
              <a:ext uri="{FF2B5EF4-FFF2-40B4-BE49-F238E27FC236}">
                <a16:creationId xmlns:a16="http://schemas.microsoft.com/office/drawing/2014/main" id="{5ECCA372-AD00-401C-BD2E-AE73DCB48A21}"/>
              </a:ext>
            </a:extLst>
          </p:cNvPr>
          <p:cNvPicPr>
            <a:picLocks noChangeAspect="1"/>
          </p:cNvPicPr>
          <p:nvPr/>
        </p:nvPicPr>
        <p:blipFill>
          <a:blip r:embed="rId3"/>
          <a:stretch>
            <a:fillRect/>
          </a:stretch>
        </p:blipFill>
        <p:spPr>
          <a:xfrm>
            <a:off x="1899138" y="4777230"/>
            <a:ext cx="299186" cy="373983"/>
          </a:xfrm>
          <a:prstGeom prst="rect">
            <a:avLst/>
          </a:prstGeom>
        </p:spPr>
      </p:pic>
    </p:spTree>
    <p:extLst>
      <p:ext uri="{BB962C8B-B14F-4D97-AF65-F5344CB8AC3E}">
        <p14:creationId xmlns:p14="http://schemas.microsoft.com/office/powerpoint/2010/main" val="78458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79C5EAD-1BA0-49A5-B00E-8F8D1A9C53F6}"/>
              </a:ext>
            </a:extLst>
          </p:cNvPr>
          <p:cNvSpPr>
            <a:spLocks noGrp="1"/>
          </p:cNvSpPr>
          <p:nvPr>
            <p:ph type="title"/>
          </p:nvPr>
        </p:nvSpPr>
        <p:spPr>
          <a:xfrm>
            <a:off x="200894" y="1"/>
            <a:ext cx="8781051" cy="655383"/>
          </a:xfrm>
        </p:spPr>
        <p:txBody>
          <a:bodyPr anchor="b">
            <a:normAutofit/>
          </a:bodyPr>
          <a:lstStyle/>
          <a:p>
            <a:r>
              <a:rPr lang="en-US" dirty="0"/>
              <a:t>Adding </a:t>
            </a:r>
            <a:r>
              <a:rPr lang="en-US" dirty="0" err="1"/>
              <a:t>LiL</a:t>
            </a:r>
            <a:r>
              <a:rPr lang="en-US" dirty="0"/>
              <a:t> Content to A2L</a:t>
            </a:r>
          </a:p>
        </p:txBody>
      </p:sp>
      <p:sp>
        <p:nvSpPr>
          <p:cNvPr id="10" name="Text Placeholder 9">
            <a:extLst>
              <a:ext uri="{FF2B5EF4-FFF2-40B4-BE49-F238E27FC236}">
                <a16:creationId xmlns:a16="http://schemas.microsoft.com/office/drawing/2014/main" id="{A5EE0B8E-A921-46E8-B535-8BF03D431466}"/>
              </a:ext>
            </a:extLst>
          </p:cNvPr>
          <p:cNvSpPr>
            <a:spLocks noGrp="1"/>
          </p:cNvSpPr>
          <p:nvPr>
            <p:ph type="body" sz="quarter" idx="12"/>
          </p:nvPr>
        </p:nvSpPr>
        <p:spPr>
          <a:xfrm>
            <a:off x="201613" y="658946"/>
            <a:ext cx="8780462" cy="831079"/>
          </a:xfrm>
        </p:spPr>
        <p:txBody>
          <a:bodyPr>
            <a:normAutofit/>
          </a:bodyPr>
          <a:lstStyle/>
          <a:p>
            <a:r>
              <a:rPr lang="en-US" dirty="0"/>
              <a:t>Share options: </a:t>
            </a:r>
          </a:p>
        </p:txBody>
      </p:sp>
      <p:pic>
        <p:nvPicPr>
          <p:cNvPr id="12" name="Picture 11">
            <a:extLst>
              <a:ext uri="{FF2B5EF4-FFF2-40B4-BE49-F238E27FC236}">
                <a16:creationId xmlns:a16="http://schemas.microsoft.com/office/drawing/2014/main" id="{AD7A571F-7903-42E7-A276-EDCA2A35F1DC}"/>
              </a:ext>
            </a:extLst>
          </p:cNvPr>
          <p:cNvPicPr>
            <a:picLocks noChangeAspect="1"/>
          </p:cNvPicPr>
          <p:nvPr/>
        </p:nvPicPr>
        <p:blipFill>
          <a:blip r:embed="rId2"/>
          <a:stretch>
            <a:fillRect/>
          </a:stretch>
        </p:blipFill>
        <p:spPr>
          <a:xfrm>
            <a:off x="457200" y="1197435"/>
            <a:ext cx="4038600" cy="4153054"/>
          </a:xfrm>
          <a:prstGeom prst="rect">
            <a:avLst/>
          </a:prstGeom>
          <a:noFill/>
        </p:spPr>
      </p:pic>
      <p:sp>
        <p:nvSpPr>
          <p:cNvPr id="9" name="Content Placeholder 8">
            <a:extLst>
              <a:ext uri="{FF2B5EF4-FFF2-40B4-BE49-F238E27FC236}">
                <a16:creationId xmlns:a16="http://schemas.microsoft.com/office/drawing/2014/main" id="{0B53674F-99B5-4D90-813F-750DDEFDB38C}"/>
              </a:ext>
            </a:extLst>
          </p:cNvPr>
          <p:cNvSpPr>
            <a:spLocks noGrp="1"/>
          </p:cNvSpPr>
          <p:nvPr>
            <p:ph sz="half" idx="2"/>
          </p:nvPr>
        </p:nvSpPr>
        <p:spPr>
          <a:xfrm>
            <a:off x="4793064" y="2130251"/>
            <a:ext cx="3893736" cy="3995913"/>
          </a:xfrm>
        </p:spPr>
        <p:txBody>
          <a:bodyPr>
            <a:normAutofit/>
          </a:bodyPr>
          <a:lstStyle/>
          <a:p>
            <a:pPr marL="0" indent="0">
              <a:buNone/>
            </a:pPr>
            <a:r>
              <a:rPr lang="en-US" b="1" dirty="0"/>
              <a:t>HINT: </a:t>
            </a:r>
            <a:r>
              <a:rPr lang="en-US" dirty="0"/>
              <a:t>When embedding the link in your A2L course, append this statement  </a:t>
            </a:r>
            <a:r>
              <a:rPr lang="en-US" b="1" i="1" dirty="0">
                <a:highlight>
                  <a:srgbClr val="FFFF00"/>
                </a:highlight>
              </a:rPr>
              <a:t>&amp;auth=true</a:t>
            </a:r>
          </a:p>
          <a:p>
            <a:pPr marL="0" indent="0">
              <a:buNone/>
            </a:pPr>
            <a:r>
              <a:rPr lang="en-US" dirty="0"/>
              <a:t> at the end of the link, no spaces</a:t>
            </a:r>
          </a:p>
          <a:p>
            <a:pPr marL="0" indent="0">
              <a:buNone/>
            </a:pPr>
            <a:endParaRPr lang="en-US" dirty="0"/>
          </a:p>
          <a:p>
            <a:pPr marL="0" indent="0">
              <a:buNone/>
            </a:pPr>
            <a:r>
              <a:rPr lang="en-US" dirty="0"/>
              <a:t>Students can then access </a:t>
            </a:r>
            <a:r>
              <a:rPr lang="en-US" dirty="0" err="1"/>
              <a:t>LiL</a:t>
            </a:r>
            <a:r>
              <a:rPr lang="en-US" dirty="0"/>
              <a:t> courses directly (No authentication required)</a:t>
            </a:r>
          </a:p>
        </p:txBody>
      </p:sp>
      <p:sp>
        <p:nvSpPr>
          <p:cNvPr id="6" name="Slide Number Placeholder 5">
            <a:extLst>
              <a:ext uri="{FF2B5EF4-FFF2-40B4-BE49-F238E27FC236}">
                <a16:creationId xmlns:a16="http://schemas.microsoft.com/office/drawing/2014/main" id="{41164B37-AC18-4AFB-827C-176994B9E3EC}"/>
              </a:ext>
            </a:extLst>
          </p:cNvPr>
          <p:cNvSpPr>
            <a:spLocks noGrp="1"/>
          </p:cNvSpPr>
          <p:nvPr>
            <p:ph type="sldNum" sz="quarter" idx="11"/>
          </p:nvPr>
        </p:nvSpPr>
        <p:spPr>
          <a:xfrm>
            <a:off x="7230531" y="6346518"/>
            <a:ext cx="479525" cy="365125"/>
          </a:xfrm>
        </p:spPr>
        <p:txBody>
          <a:bodyPr anchor="ctr">
            <a:normAutofit/>
          </a:bodyPr>
          <a:lstStyle/>
          <a:p>
            <a:pPr>
              <a:spcAft>
                <a:spcPts val="600"/>
              </a:spcAft>
            </a:pPr>
            <a:fld id="{E2CB33EA-91D6-F140-A440-0A130B2A34DE}" type="slidenum">
              <a:rPr lang="en-US" smtClean="0"/>
              <a:pPr>
                <a:spcAft>
                  <a:spcPts val="600"/>
                </a:spcAft>
              </a:pPr>
              <a:t>15</a:t>
            </a:fld>
            <a:endParaRPr lang="en-US"/>
          </a:p>
        </p:txBody>
      </p:sp>
      <p:sp>
        <p:nvSpPr>
          <p:cNvPr id="7" name="Date Placeholder 6">
            <a:extLst>
              <a:ext uri="{FF2B5EF4-FFF2-40B4-BE49-F238E27FC236}">
                <a16:creationId xmlns:a16="http://schemas.microsoft.com/office/drawing/2014/main" id="{F96DE8BF-5ADE-4C49-B009-CEB2CA244223}"/>
              </a:ext>
            </a:extLst>
          </p:cNvPr>
          <p:cNvSpPr>
            <a:spLocks noGrp="1"/>
          </p:cNvSpPr>
          <p:nvPr>
            <p:ph type="dt" sz="half" idx="10"/>
          </p:nvPr>
        </p:nvSpPr>
        <p:spPr>
          <a:xfrm>
            <a:off x="5250459" y="6346519"/>
            <a:ext cx="1958715" cy="365125"/>
          </a:xfrm>
        </p:spPr>
        <p:txBody>
          <a:bodyPr anchor="ctr">
            <a:normAutofit/>
          </a:bodyPr>
          <a:lstStyle/>
          <a:p>
            <a:pPr>
              <a:spcAft>
                <a:spcPts val="600"/>
              </a:spcAft>
            </a:pPr>
            <a:fld id="{12CEF10F-437A-1E47-9122-F08C813F0AE8}" type="datetime4">
              <a:rPr lang="en-CA" smtClean="0"/>
              <a:pPr>
                <a:spcAft>
                  <a:spcPts val="600"/>
                </a:spcAft>
              </a:pPr>
              <a:t>February 25, 2021</a:t>
            </a:fld>
            <a:endParaRPr lang="en-US"/>
          </a:p>
        </p:txBody>
      </p:sp>
    </p:spTree>
    <p:extLst>
      <p:ext uri="{BB962C8B-B14F-4D97-AF65-F5344CB8AC3E}">
        <p14:creationId xmlns:p14="http://schemas.microsoft.com/office/powerpoint/2010/main" val="102561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5D8BDD-6DE5-4790-8412-CC68FCADB81F}"/>
              </a:ext>
            </a:extLst>
          </p:cNvPr>
          <p:cNvSpPr>
            <a:spLocks noGrp="1"/>
          </p:cNvSpPr>
          <p:nvPr>
            <p:ph type="title"/>
          </p:nvPr>
        </p:nvSpPr>
        <p:spPr/>
        <p:txBody>
          <a:bodyPr/>
          <a:lstStyle/>
          <a:p>
            <a:r>
              <a:rPr lang="en-US" dirty="0"/>
              <a:t>Upcoming </a:t>
            </a:r>
            <a:r>
              <a:rPr lang="en-US" dirty="0" err="1"/>
              <a:t>LiL</a:t>
            </a:r>
            <a:r>
              <a:rPr lang="en-US" dirty="0"/>
              <a:t> Training Sessions </a:t>
            </a:r>
          </a:p>
        </p:txBody>
      </p:sp>
      <p:sp>
        <p:nvSpPr>
          <p:cNvPr id="5" name="Slide Number Placeholder 4">
            <a:extLst>
              <a:ext uri="{FF2B5EF4-FFF2-40B4-BE49-F238E27FC236}">
                <a16:creationId xmlns:a16="http://schemas.microsoft.com/office/drawing/2014/main" id="{6C667E95-3254-4868-9BFC-9C88C57EE25A}"/>
              </a:ext>
            </a:extLst>
          </p:cNvPr>
          <p:cNvSpPr>
            <a:spLocks noGrp="1"/>
          </p:cNvSpPr>
          <p:nvPr>
            <p:ph type="sldNum" sz="quarter" idx="11"/>
          </p:nvPr>
        </p:nvSpPr>
        <p:spPr/>
        <p:txBody>
          <a:bodyPr/>
          <a:lstStyle/>
          <a:p>
            <a:fld id="{E2CB33EA-91D6-F140-A440-0A130B2A34DE}" type="slidenum">
              <a:rPr lang="en-US" smtClean="0"/>
              <a:pPr/>
              <a:t>16</a:t>
            </a:fld>
            <a:endParaRPr lang="en-US" dirty="0"/>
          </a:p>
        </p:txBody>
      </p:sp>
      <p:sp>
        <p:nvSpPr>
          <p:cNvPr id="6" name="Date Placeholder 5">
            <a:extLst>
              <a:ext uri="{FF2B5EF4-FFF2-40B4-BE49-F238E27FC236}">
                <a16:creationId xmlns:a16="http://schemas.microsoft.com/office/drawing/2014/main" id="{8F7059BE-4B68-43D2-9113-C7395122D1B8}"/>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sp>
        <p:nvSpPr>
          <p:cNvPr id="10" name="TextBox 9">
            <a:extLst>
              <a:ext uri="{FF2B5EF4-FFF2-40B4-BE49-F238E27FC236}">
                <a16:creationId xmlns:a16="http://schemas.microsoft.com/office/drawing/2014/main" id="{6CF01FB5-A647-40C3-B961-C4215B982536}"/>
              </a:ext>
            </a:extLst>
          </p:cNvPr>
          <p:cNvSpPr txBox="1"/>
          <p:nvPr/>
        </p:nvSpPr>
        <p:spPr>
          <a:xfrm>
            <a:off x="304225" y="1302336"/>
            <a:ext cx="7043894" cy="4985980"/>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LiL</a:t>
            </a:r>
            <a:r>
              <a:rPr lang="en-US" sz="2400" dirty="0"/>
              <a:t> offers additional training sessions for students, staff and faculty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Next </a:t>
            </a:r>
            <a:r>
              <a:rPr lang="en-US" sz="2400" dirty="0" err="1"/>
              <a:t>LiL</a:t>
            </a:r>
            <a:r>
              <a:rPr lang="en-US" sz="2400" dirty="0"/>
              <a:t> Session for </a:t>
            </a:r>
            <a:r>
              <a:rPr lang="en-US" sz="2400" dirty="0">
                <a:hlinkClick r:id="rId2"/>
              </a:rPr>
              <a:t>Faculty</a:t>
            </a:r>
            <a:r>
              <a:rPr lang="en-US" sz="2400" dirty="0"/>
              <a:t>: </a:t>
            </a:r>
            <a:r>
              <a:rPr lang="en-US" sz="2000" b="1" dirty="0"/>
              <a:t>March 17, 3pm EST</a:t>
            </a:r>
          </a:p>
          <a:p>
            <a:pPr lvl="1"/>
            <a:r>
              <a:rPr lang="en-US" b="1" kern="1200" dirty="0">
                <a:solidFill>
                  <a:schemeClr val="tx1"/>
                </a:solidFill>
                <a:latin typeface="Community Light" panose="02000303040000020003" pitchFamily="50" charset="0"/>
                <a:ea typeface="+mn-ea"/>
                <a:cs typeface="+mn-cs"/>
              </a:rPr>
              <a:t>How to leverage </a:t>
            </a:r>
            <a:r>
              <a:rPr lang="en-US" b="1" kern="1200" dirty="0" err="1">
                <a:solidFill>
                  <a:schemeClr val="tx1"/>
                </a:solidFill>
                <a:latin typeface="Community Light" panose="02000303040000020003" pitchFamily="50" charset="0"/>
                <a:ea typeface="+mn-ea"/>
                <a:cs typeface="+mn-cs"/>
              </a:rPr>
              <a:t>LiL</a:t>
            </a:r>
            <a:r>
              <a:rPr lang="en-US" b="1" kern="1200" dirty="0">
                <a:solidFill>
                  <a:schemeClr val="tx1"/>
                </a:solidFill>
                <a:latin typeface="Community Light" panose="02000303040000020003" pitchFamily="50" charset="0"/>
                <a:ea typeface="+mn-ea"/>
                <a:cs typeface="+mn-cs"/>
              </a:rPr>
              <a:t> in the classroom, as part of a blended learning strategy, and easily finding the right content</a:t>
            </a:r>
          </a:p>
          <a:p>
            <a:pPr lvl="1"/>
            <a:endParaRPr lang="en-US" b="1" dirty="0">
              <a:latin typeface="Community Light" panose="02000303040000020003" pitchFamily="50" charset="0"/>
            </a:endParaRPr>
          </a:p>
          <a:p>
            <a:pPr marL="285750" indent="-285750">
              <a:buFont typeface="Arial" panose="020B0604020202020204" pitchFamily="34" charset="0"/>
              <a:buChar char="•"/>
            </a:pPr>
            <a:r>
              <a:rPr lang="en-US" sz="2400" dirty="0"/>
              <a:t>There is no cost to attend the session and available for everyone </a:t>
            </a:r>
          </a:p>
          <a:p>
            <a:pPr marL="742950" lvl="1" indent="-285750">
              <a:buFont typeface="Arial" panose="020B0604020202020204" pitchFamily="34" charset="0"/>
              <a:buChar char="•"/>
            </a:pPr>
            <a:endParaRPr lang="en-US" b="1" kern="1200" dirty="0">
              <a:solidFill>
                <a:schemeClr val="tx1"/>
              </a:solidFill>
              <a:latin typeface="Community Light" panose="02000303040000020003" pitchFamily="50" charset="0"/>
              <a:ea typeface="+mn-ea"/>
              <a:cs typeface="+mn-cs"/>
            </a:endParaRPr>
          </a:p>
          <a:p>
            <a:pPr lvl="1"/>
            <a:endParaRPr lang="en-US" b="1" dirty="0">
              <a:latin typeface="Community Light" panose="02000303040000020003" pitchFamily="50" charset="0"/>
            </a:endParaRPr>
          </a:p>
          <a:p>
            <a:pPr lvl="1"/>
            <a:endParaRPr lang="en-US" b="1" kern="1200" dirty="0">
              <a:solidFill>
                <a:schemeClr val="tx1"/>
              </a:solidFill>
              <a:latin typeface="Community Light" panose="02000303040000020003" pitchFamily="50" charset="0"/>
              <a:ea typeface="+mn-ea"/>
              <a:cs typeface="+mn-cs"/>
            </a:endParaRPr>
          </a:p>
          <a:p>
            <a:pPr lvl="1"/>
            <a:endParaRPr lang="en-US" b="1" kern="1200" dirty="0">
              <a:solidFill>
                <a:schemeClr val="tx1"/>
              </a:solidFill>
              <a:latin typeface="Community Light" panose="02000303040000020003" pitchFamily="50" charset="0"/>
              <a:ea typeface="+mn-ea"/>
              <a:cs typeface="+mn-cs"/>
            </a:endParaRPr>
          </a:p>
          <a:p>
            <a:endParaRPr lang="en-US" sz="2400" dirty="0"/>
          </a:p>
          <a:p>
            <a:endParaRPr lang="en-US" sz="2400" dirty="0"/>
          </a:p>
        </p:txBody>
      </p:sp>
      <p:pic>
        <p:nvPicPr>
          <p:cNvPr id="13" name="Content Placeholder 12">
            <a:extLst>
              <a:ext uri="{FF2B5EF4-FFF2-40B4-BE49-F238E27FC236}">
                <a16:creationId xmlns:a16="http://schemas.microsoft.com/office/drawing/2014/main" id="{4ED28C60-A7F3-4986-82CB-B44063264373}"/>
              </a:ext>
            </a:extLst>
          </p:cNvPr>
          <p:cNvPicPr>
            <a:picLocks noGrp="1" noChangeAspect="1"/>
          </p:cNvPicPr>
          <p:nvPr>
            <p:ph idx="1"/>
          </p:nvPr>
        </p:nvPicPr>
        <p:blipFill>
          <a:blip r:embed="rId3"/>
          <a:stretch>
            <a:fillRect/>
          </a:stretch>
        </p:blipFill>
        <p:spPr>
          <a:xfrm>
            <a:off x="2987040" y="4689644"/>
            <a:ext cx="5523455" cy="1085182"/>
          </a:xfrm>
          <a:prstGeom prst="rect">
            <a:avLst/>
          </a:prstGeom>
        </p:spPr>
      </p:pic>
    </p:spTree>
    <p:extLst>
      <p:ext uri="{BB962C8B-B14F-4D97-AF65-F5344CB8AC3E}">
        <p14:creationId xmlns:p14="http://schemas.microsoft.com/office/powerpoint/2010/main" val="39191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150F-39C5-47C6-929F-E4C34404CB11}"/>
              </a:ext>
            </a:extLst>
          </p:cNvPr>
          <p:cNvSpPr>
            <a:spLocks noGrp="1"/>
          </p:cNvSpPr>
          <p:nvPr>
            <p:ph type="title"/>
          </p:nvPr>
        </p:nvSpPr>
        <p:spPr>
          <a:xfrm>
            <a:off x="2928936" y="969269"/>
            <a:ext cx="3921919" cy="3964120"/>
          </a:xfrm>
        </p:spPr>
        <p:txBody>
          <a:bodyPr>
            <a:normAutofit/>
          </a:bodyPr>
          <a:lstStyle/>
          <a:p>
            <a:r>
              <a:rPr lang="en-US" sz="3600" dirty="0">
                <a:solidFill>
                  <a:schemeClr val="tx1">
                    <a:lumMod val="75000"/>
                  </a:schemeClr>
                </a:solidFill>
              </a:rPr>
              <a:t>Open </a:t>
            </a:r>
            <a:br>
              <a:rPr lang="en-US" sz="3600" dirty="0">
                <a:solidFill>
                  <a:schemeClr val="tx1">
                    <a:lumMod val="75000"/>
                  </a:schemeClr>
                </a:solidFill>
              </a:rPr>
            </a:br>
            <a:r>
              <a:rPr lang="en-US" sz="3600" dirty="0">
                <a:solidFill>
                  <a:schemeClr val="tx1">
                    <a:lumMod val="75000"/>
                  </a:schemeClr>
                </a:solidFill>
              </a:rPr>
              <a:t>Educational Resources</a:t>
            </a:r>
          </a:p>
        </p:txBody>
      </p:sp>
      <p:sp>
        <p:nvSpPr>
          <p:cNvPr id="7" name="Text Placeholder 6">
            <a:extLst>
              <a:ext uri="{FF2B5EF4-FFF2-40B4-BE49-F238E27FC236}">
                <a16:creationId xmlns:a16="http://schemas.microsoft.com/office/drawing/2014/main" id="{F30FB5F0-E4BA-4721-B721-F2994FEF39C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37459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 text&#10;&#10;Description automatically generated">
            <a:extLst>
              <a:ext uri="{FF2B5EF4-FFF2-40B4-BE49-F238E27FC236}">
                <a16:creationId xmlns:a16="http://schemas.microsoft.com/office/drawing/2014/main" id="{172E8BA6-2136-4EBD-9497-D7F217C28129}"/>
              </a:ext>
            </a:extLst>
          </p:cNvPr>
          <p:cNvPicPr>
            <a:picLocks noChangeAspect="1"/>
          </p:cNvPicPr>
          <p:nvPr/>
        </p:nvPicPr>
        <p:blipFill rotWithShape="1">
          <a:blip r:embed="rId3">
            <a:extLst>
              <a:ext uri="{28A0092B-C50C-407E-A947-70E740481C1C}">
                <a14:useLocalDpi xmlns:a14="http://schemas.microsoft.com/office/drawing/2010/main" val="0"/>
              </a:ext>
            </a:extLst>
          </a:blip>
          <a:srcRect b="27861"/>
          <a:stretch/>
        </p:blipFill>
        <p:spPr>
          <a:xfrm>
            <a:off x="20" y="10"/>
            <a:ext cx="9143980" cy="4666928"/>
          </a:xfrm>
          <a:prstGeom prst="rect">
            <a:avLst/>
          </a:prstGeom>
        </p:spPr>
      </p:pic>
      <p:pic>
        <p:nvPicPr>
          <p:cNvPr id="14" name="Picture 1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9144000" cy="3315384"/>
          </a:xfrm>
          <a:prstGeom prst="rect">
            <a:avLst/>
          </a:prstGeom>
        </p:spPr>
      </p:pic>
      <p:sp>
        <p:nvSpPr>
          <p:cNvPr id="15" name="Oval 2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picture containing text, black, electronics&#10;&#10;Description automatically generated">
            <a:extLst>
              <a:ext uri="{FF2B5EF4-FFF2-40B4-BE49-F238E27FC236}">
                <a16:creationId xmlns:a16="http://schemas.microsoft.com/office/drawing/2014/main" id="{A9B1169B-1286-4755-A4DE-48A5BE71D9E1}"/>
              </a:ext>
            </a:extLst>
          </p:cNvPr>
          <p:cNvPicPr>
            <a:picLocks noGrp="1" noChangeAspect="1"/>
          </p:cNvPicPr>
          <p:nvPr>
            <p:ph idx="1"/>
          </p:nvPr>
        </p:nvPicPr>
        <p:blipFill>
          <a:blip r:embed="rId5"/>
          <a:stretch>
            <a:fillRect/>
          </a:stretch>
        </p:blipFill>
        <p:spPr>
          <a:xfrm>
            <a:off x="2171700" y="4146317"/>
            <a:ext cx="4800600" cy="2656332"/>
          </a:xfrm>
        </p:spPr>
      </p:pic>
    </p:spTree>
    <p:extLst>
      <p:ext uri="{BB962C8B-B14F-4D97-AF65-F5344CB8AC3E}">
        <p14:creationId xmlns:p14="http://schemas.microsoft.com/office/powerpoint/2010/main" val="36649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D98400-FAC5-4605-B3FA-E298D77B741E}"/>
              </a:ext>
            </a:extLst>
          </p:cNvPr>
          <p:cNvSpPr>
            <a:spLocks noGrp="1"/>
          </p:cNvSpPr>
          <p:nvPr>
            <p:ph type="title"/>
          </p:nvPr>
        </p:nvSpPr>
        <p:spPr>
          <a:xfrm>
            <a:off x="181474" y="404144"/>
            <a:ext cx="8781051" cy="655383"/>
          </a:xfrm>
        </p:spPr>
        <p:txBody>
          <a:bodyPr>
            <a:noAutofit/>
          </a:bodyPr>
          <a:lstStyle/>
          <a:p>
            <a:r>
              <a:rPr lang="en-US" sz="3400" dirty="0"/>
              <a:t>Benefits of Using OER</a:t>
            </a:r>
          </a:p>
        </p:txBody>
      </p:sp>
      <p:sp>
        <p:nvSpPr>
          <p:cNvPr id="9" name="Content Placeholder 8">
            <a:extLst>
              <a:ext uri="{FF2B5EF4-FFF2-40B4-BE49-F238E27FC236}">
                <a16:creationId xmlns:a16="http://schemas.microsoft.com/office/drawing/2014/main" id="{9DDC398B-0404-40EF-A65D-D611B227D013}"/>
              </a:ext>
            </a:extLst>
          </p:cNvPr>
          <p:cNvSpPr>
            <a:spLocks noGrp="1"/>
          </p:cNvSpPr>
          <p:nvPr>
            <p:ph sz="half" idx="1"/>
          </p:nvPr>
        </p:nvSpPr>
        <p:spPr>
          <a:xfrm>
            <a:off x="982718" y="1718442"/>
            <a:ext cx="3452649" cy="4136754"/>
          </a:xfrm>
        </p:spPr>
        <p:txBody>
          <a:bodyPr>
            <a:normAutofit/>
          </a:bodyPr>
          <a:lstStyle/>
          <a:p>
            <a:r>
              <a:rPr lang="en-US" sz="2200" dirty="0"/>
              <a:t>Increases retention.</a:t>
            </a:r>
          </a:p>
          <a:p>
            <a:r>
              <a:rPr lang="en-US" sz="2200" dirty="0"/>
              <a:t>Low or no cost materials. Students may perform better.</a:t>
            </a:r>
          </a:p>
          <a:p>
            <a:r>
              <a:rPr lang="en-US" sz="2200" dirty="0"/>
              <a:t>Ability to customize course materials and publish.</a:t>
            </a:r>
          </a:p>
          <a:p>
            <a:r>
              <a:rPr lang="en-US" sz="2200" dirty="0"/>
              <a:t>More engaging materials, many formats.</a:t>
            </a:r>
          </a:p>
        </p:txBody>
      </p:sp>
      <p:sp>
        <p:nvSpPr>
          <p:cNvPr id="10" name="Content Placeholder 9">
            <a:extLst>
              <a:ext uri="{FF2B5EF4-FFF2-40B4-BE49-F238E27FC236}">
                <a16:creationId xmlns:a16="http://schemas.microsoft.com/office/drawing/2014/main" id="{2C460ACD-9605-4CD9-B761-4A713AEA598D}"/>
              </a:ext>
            </a:extLst>
          </p:cNvPr>
          <p:cNvSpPr>
            <a:spLocks noGrp="1"/>
          </p:cNvSpPr>
          <p:nvPr>
            <p:ph sz="half" idx="2"/>
          </p:nvPr>
        </p:nvSpPr>
        <p:spPr>
          <a:xfrm>
            <a:off x="4708634" y="1757857"/>
            <a:ext cx="3452650" cy="4136754"/>
          </a:xfrm>
        </p:spPr>
        <p:txBody>
          <a:bodyPr>
            <a:normAutofit/>
          </a:bodyPr>
          <a:lstStyle/>
          <a:p>
            <a:r>
              <a:rPr lang="en-US" sz="2200" dirty="0"/>
              <a:t>Easier access to materials.</a:t>
            </a:r>
          </a:p>
          <a:p>
            <a:r>
              <a:rPr lang="en-US" sz="2200" dirty="0"/>
              <a:t>Variety of formats support learning styles.</a:t>
            </a:r>
          </a:p>
          <a:p>
            <a:r>
              <a:rPr lang="en-US" sz="2200" dirty="0"/>
              <a:t>Help students stay on budget.</a:t>
            </a:r>
          </a:p>
          <a:p>
            <a:r>
              <a:rPr lang="en-US" sz="2200" dirty="0"/>
              <a:t>Online access to materials from anywhere.</a:t>
            </a:r>
          </a:p>
        </p:txBody>
      </p:sp>
      <p:sp>
        <p:nvSpPr>
          <p:cNvPr id="4" name="TextBox 3">
            <a:extLst>
              <a:ext uri="{FF2B5EF4-FFF2-40B4-BE49-F238E27FC236}">
                <a16:creationId xmlns:a16="http://schemas.microsoft.com/office/drawing/2014/main" id="{432A4094-BFFE-47B9-9C9D-EF05963F44BD}"/>
              </a:ext>
            </a:extLst>
          </p:cNvPr>
          <p:cNvSpPr txBox="1"/>
          <p:nvPr/>
        </p:nvSpPr>
        <p:spPr>
          <a:xfrm>
            <a:off x="982719" y="1212202"/>
            <a:ext cx="3452649" cy="400110"/>
          </a:xfrm>
          <a:prstGeom prst="rect">
            <a:avLst/>
          </a:prstGeom>
          <a:solidFill>
            <a:srgbClr val="79003B"/>
          </a:solidFill>
        </p:spPr>
        <p:txBody>
          <a:bodyPr wrap="square" rtlCol="0">
            <a:spAutoFit/>
          </a:bodyPr>
          <a:lstStyle/>
          <a:p>
            <a:pPr algn="ctr"/>
            <a:r>
              <a:rPr lang="en-US" sz="2000" dirty="0">
                <a:solidFill>
                  <a:schemeClr val="bg1"/>
                </a:solidFill>
              </a:rPr>
              <a:t>For Faculty</a:t>
            </a:r>
          </a:p>
        </p:txBody>
      </p:sp>
      <p:sp>
        <p:nvSpPr>
          <p:cNvPr id="11" name="TextBox 10">
            <a:extLst>
              <a:ext uri="{FF2B5EF4-FFF2-40B4-BE49-F238E27FC236}">
                <a16:creationId xmlns:a16="http://schemas.microsoft.com/office/drawing/2014/main" id="{2BDFFCC8-80F4-4359-AF03-40E15A0142F0}"/>
              </a:ext>
            </a:extLst>
          </p:cNvPr>
          <p:cNvSpPr txBox="1"/>
          <p:nvPr/>
        </p:nvSpPr>
        <p:spPr>
          <a:xfrm>
            <a:off x="4708634" y="1181046"/>
            <a:ext cx="3452649" cy="400110"/>
          </a:xfrm>
          <a:prstGeom prst="rect">
            <a:avLst/>
          </a:prstGeom>
          <a:solidFill>
            <a:srgbClr val="79003B"/>
          </a:solidFill>
        </p:spPr>
        <p:txBody>
          <a:bodyPr wrap="square" rtlCol="0">
            <a:spAutoFit/>
          </a:bodyPr>
          <a:lstStyle/>
          <a:p>
            <a:pPr algn="ctr"/>
            <a:r>
              <a:rPr lang="en-US" sz="2000" dirty="0">
                <a:solidFill>
                  <a:schemeClr val="bg1"/>
                </a:solidFill>
              </a:rPr>
              <a:t>For Students</a:t>
            </a:r>
          </a:p>
        </p:txBody>
      </p:sp>
      <p:cxnSp>
        <p:nvCxnSpPr>
          <p:cNvPr id="6" name="Straight Connector 5">
            <a:extLst>
              <a:ext uri="{FF2B5EF4-FFF2-40B4-BE49-F238E27FC236}">
                <a16:creationId xmlns:a16="http://schemas.microsoft.com/office/drawing/2014/main" id="{CD5ADCF0-2EEB-4893-87C7-85D09970D18B}"/>
              </a:ext>
            </a:extLst>
          </p:cNvPr>
          <p:cNvCxnSpPr/>
          <p:nvPr/>
        </p:nvCxnSpPr>
        <p:spPr>
          <a:xfrm>
            <a:off x="4572000" y="1675376"/>
            <a:ext cx="0" cy="3826791"/>
          </a:xfrm>
          <a:prstGeom prst="line">
            <a:avLst/>
          </a:prstGeom>
          <a:ln>
            <a:solidFill>
              <a:schemeClr val="tx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8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Effect transition="in" filter="fade">
                                      <p:cBhvr>
                                        <p:cTn id="49" dur="1000"/>
                                        <p:tgtEl>
                                          <p:spTgt spid="10">
                                            <p:txEl>
                                              <p:pRg st="2" end="2"/>
                                            </p:txEl>
                                          </p:spTgt>
                                        </p:tgtEl>
                                      </p:cBhvr>
                                    </p:animEffect>
                                    <p:anim calcmode="lin" valueType="num">
                                      <p:cBhvr>
                                        <p:cTn id="5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xEl>
                                              <p:pRg st="3" end="3"/>
                                            </p:txEl>
                                          </p:spTgt>
                                        </p:tgtEl>
                                        <p:attrNameLst>
                                          <p:attrName>style.visibility</p:attrName>
                                        </p:attrNameLst>
                                      </p:cBhvr>
                                      <p:to>
                                        <p:strVal val="visible"/>
                                      </p:to>
                                    </p:set>
                                    <p:animEffect transition="in" filter="fade">
                                      <p:cBhvr>
                                        <p:cTn id="56" dur="1000"/>
                                        <p:tgtEl>
                                          <p:spTgt spid="10">
                                            <p:txEl>
                                              <p:pRg st="3" end="3"/>
                                            </p:txEl>
                                          </p:spTgt>
                                        </p:tgtEl>
                                      </p:cBhvr>
                                    </p:animEffect>
                                    <p:anim calcmode="lin" valueType="num">
                                      <p:cBhvr>
                                        <p:cTn id="5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4DC32-3947-4C86-ACCE-DE00DA80D8D9}"/>
              </a:ext>
            </a:extLst>
          </p:cNvPr>
          <p:cNvSpPr>
            <a:spLocks noGrp="1"/>
          </p:cNvSpPr>
          <p:nvPr>
            <p:ph type="title"/>
          </p:nvPr>
        </p:nvSpPr>
        <p:spPr/>
        <p:txBody>
          <a:bodyPr>
            <a:normAutofit/>
          </a:bodyPr>
          <a:lstStyle/>
          <a:p>
            <a:pPr algn="r"/>
            <a:r>
              <a:rPr lang="en-US" sz="3600" dirty="0"/>
              <a:t>AGENDA</a:t>
            </a:r>
          </a:p>
        </p:txBody>
      </p:sp>
      <p:sp>
        <p:nvSpPr>
          <p:cNvPr id="8" name="Text Placeholder 7">
            <a:extLst>
              <a:ext uri="{FF2B5EF4-FFF2-40B4-BE49-F238E27FC236}">
                <a16:creationId xmlns:a16="http://schemas.microsoft.com/office/drawing/2014/main" id="{538172F4-9BCE-4321-A61C-CD4B4869E5A8}"/>
              </a:ext>
            </a:extLst>
          </p:cNvPr>
          <p:cNvSpPr>
            <a:spLocks noGrp="1"/>
          </p:cNvSpPr>
          <p:nvPr>
            <p:ph type="body" sz="half" idx="2"/>
          </p:nvPr>
        </p:nvSpPr>
        <p:spPr/>
        <p:txBody>
          <a:bodyPr/>
          <a:lstStyle/>
          <a:p>
            <a:endParaRPr lang="en-US"/>
          </a:p>
        </p:txBody>
      </p:sp>
      <p:sp>
        <p:nvSpPr>
          <p:cNvPr id="7" name="Content Placeholder 6">
            <a:extLst>
              <a:ext uri="{FF2B5EF4-FFF2-40B4-BE49-F238E27FC236}">
                <a16:creationId xmlns:a16="http://schemas.microsoft.com/office/drawing/2014/main" id="{8E7EFDAA-7D42-43C0-BB4E-17A038D80297}"/>
              </a:ext>
            </a:extLst>
          </p:cNvPr>
          <p:cNvSpPr>
            <a:spLocks noGrp="1"/>
          </p:cNvSpPr>
          <p:nvPr>
            <p:ph idx="1"/>
          </p:nvPr>
        </p:nvSpPr>
        <p:spPr>
          <a:xfrm>
            <a:off x="3575050" y="994032"/>
            <a:ext cx="5111750" cy="4518095"/>
          </a:xfrm>
        </p:spPr>
        <p:txBody>
          <a:bodyPr>
            <a:normAutofit/>
          </a:bodyPr>
          <a:lstStyle/>
          <a:p>
            <a:pPr>
              <a:lnSpc>
                <a:spcPct val="150000"/>
              </a:lnSpc>
              <a:buFont typeface="Wingdings" panose="05000000000000000000" pitchFamily="2" charset="2"/>
              <a:buChar char="Ø"/>
            </a:pPr>
            <a:r>
              <a:rPr lang="en-US" sz="2400" dirty="0" err="1">
                <a:solidFill>
                  <a:srgbClr val="252423"/>
                </a:solidFill>
                <a:effectLst/>
                <a:latin typeface="Segoe UI" panose="020B0502040204020203" pitchFamily="34" charset="0"/>
                <a:ea typeface="Calibri" panose="020F0502020204030204" pitchFamily="34" charset="0"/>
              </a:rPr>
              <a:t>HSTalks</a:t>
            </a:r>
            <a:endParaRPr lang="en-US" sz="2400" dirty="0">
              <a:solidFill>
                <a:srgbClr val="252423"/>
              </a:solidFill>
              <a:effectLst/>
              <a:latin typeface="Segoe UI" panose="020B0502040204020203" pitchFamily="34" charset="0"/>
              <a:ea typeface="Calibri" panose="020F0502020204030204" pitchFamily="34" charset="0"/>
            </a:endParaRPr>
          </a:p>
          <a:p>
            <a:pPr>
              <a:lnSpc>
                <a:spcPct val="150000"/>
              </a:lnSpc>
              <a:buFont typeface="Wingdings" panose="05000000000000000000" pitchFamily="2" charset="2"/>
              <a:buChar char="Ø"/>
            </a:pPr>
            <a:r>
              <a:rPr lang="en-US" sz="2400" dirty="0" err="1">
                <a:solidFill>
                  <a:srgbClr val="252423"/>
                </a:solidFill>
                <a:effectLst/>
                <a:latin typeface="Segoe UI" panose="020B0502040204020203" pitchFamily="34" charset="0"/>
                <a:ea typeface="Calibri" panose="020F0502020204030204" pitchFamily="34" charset="0"/>
              </a:rPr>
              <a:t>Linkedin</a:t>
            </a:r>
            <a:r>
              <a:rPr lang="en-US" sz="2400" dirty="0">
                <a:solidFill>
                  <a:srgbClr val="252423"/>
                </a:solidFill>
                <a:effectLst/>
                <a:latin typeface="Segoe UI" panose="020B0502040204020203" pitchFamily="34" charset="0"/>
                <a:ea typeface="Calibri" panose="020F0502020204030204" pitchFamily="34" charset="0"/>
              </a:rPr>
              <a:t> Learning</a:t>
            </a:r>
          </a:p>
          <a:p>
            <a:pPr>
              <a:lnSpc>
                <a:spcPct val="150000"/>
              </a:lnSpc>
              <a:buFont typeface="Wingdings" panose="05000000000000000000" pitchFamily="2" charset="2"/>
              <a:buChar char="Ø"/>
            </a:pPr>
            <a:r>
              <a:rPr lang="en-US" sz="2400" dirty="0">
                <a:solidFill>
                  <a:srgbClr val="252423"/>
                </a:solidFill>
                <a:effectLst/>
                <a:latin typeface="Segoe UI" panose="020B0502040204020203" pitchFamily="34" charset="0"/>
                <a:ea typeface="Calibri" panose="020F0502020204030204" pitchFamily="34" charset="0"/>
              </a:rPr>
              <a:t>Open Educational Resources</a:t>
            </a:r>
          </a:p>
          <a:p>
            <a:pPr>
              <a:lnSpc>
                <a:spcPct val="150000"/>
              </a:lnSpc>
              <a:buFont typeface="Wingdings" panose="05000000000000000000" pitchFamily="2" charset="2"/>
              <a:buChar char="Ø"/>
            </a:pPr>
            <a:r>
              <a:rPr lang="en-US" sz="2400" dirty="0">
                <a:solidFill>
                  <a:srgbClr val="252423"/>
                </a:solidFill>
                <a:effectLst/>
                <a:latin typeface="Segoe UI" panose="020B0502040204020203" pitchFamily="34" charset="0"/>
                <a:ea typeface="Calibri" panose="020F0502020204030204" pitchFamily="34" charset="0"/>
              </a:rPr>
              <a:t>Harvard Business Publishing Education</a:t>
            </a:r>
          </a:p>
          <a:p>
            <a:pPr>
              <a:lnSpc>
                <a:spcPct val="150000"/>
              </a:lnSpc>
              <a:buFont typeface="Wingdings" panose="05000000000000000000" pitchFamily="2" charset="2"/>
              <a:buChar char="Ø"/>
            </a:pPr>
            <a:r>
              <a:rPr lang="en-US" sz="2400" dirty="0">
                <a:solidFill>
                  <a:srgbClr val="252423"/>
                </a:solidFill>
                <a:effectLst/>
                <a:latin typeface="Segoe UI" panose="020B0502040204020203" pitchFamily="34" charset="0"/>
                <a:ea typeface="Calibri" panose="020F0502020204030204" pitchFamily="34" charset="0"/>
              </a:rPr>
              <a:t>Course Reser</a:t>
            </a:r>
            <a:r>
              <a:rPr lang="en-US" sz="2400" dirty="0">
                <a:solidFill>
                  <a:srgbClr val="252423"/>
                </a:solidFill>
                <a:latin typeface="Segoe UI" panose="020B0502040204020203" pitchFamily="34" charset="0"/>
                <a:ea typeface="Calibri" panose="020F0502020204030204" pitchFamily="34" charset="0"/>
              </a:rPr>
              <a:t>ves</a:t>
            </a:r>
          </a:p>
          <a:p>
            <a:pPr>
              <a:lnSpc>
                <a:spcPct val="150000"/>
              </a:lnSpc>
              <a:buFont typeface="Wingdings" panose="05000000000000000000" pitchFamily="2" charset="2"/>
              <a:buChar char="Ø"/>
            </a:pPr>
            <a:r>
              <a:rPr lang="en-US" sz="2400" dirty="0">
                <a:solidFill>
                  <a:srgbClr val="252423"/>
                </a:solidFill>
                <a:effectLst/>
                <a:latin typeface="Segoe UI" panose="020B0502040204020203" pitchFamily="34" charset="0"/>
                <a:ea typeface="Calibri" panose="020F0502020204030204" pitchFamily="34" charset="0"/>
              </a:rPr>
              <a:t>Business Library/Research Guides</a:t>
            </a:r>
            <a:endParaRPr lang="en-US" sz="2400" dirty="0"/>
          </a:p>
        </p:txBody>
      </p:sp>
    </p:spTree>
    <p:extLst>
      <p:ext uri="{BB962C8B-B14F-4D97-AF65-F5344CB8AC3E}">
        <p14:creationId xmlns:p14="http://schemas.microsoft.com/office/powerpoint/2010/main" val="418788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17F95-5FD6-4754-9001-BE600678D109}"/>
              </a:ext>
            </a:extLst>
          </p:cNvPr>
          <p:cNvSpPr>
            <a:spLocks noGrp="1"/>
          </p:cNvSpPr>
          <p:nvPr>
            <p:ph type="title"/>
          </p:nvPr>
        </p:nvSpPr>
        <p:spPr>
          <a:xfrm>
            <a:off x="181474" y="327692"/>
            <a:ext cx="8781051" cy="655383"/>
          </a:xfrm>
        </p:spPr>
        <p:txBody>
          <a:bodyPr anchor="b">
            <a:noAutofit/>
          </a:bodyPr>
          <a:lstStyle/>
          <a:p>
            <a:r>
              <a:rPr lang="en-US" sz="3400" dirty="0"/>
              <a:t>OER for Business</a:t>
            </a:r>
          </a:p>
        </p:txBody>
      </p:sp>
      <p:sp>
        <p:nvSpPr>
          <p:cNvPr id="27" name="Slide Number Placeholder 4">
            <a:extLst>
              <a:ext uri="{FF2B5EF4-FFF2-40B4-BE49-F238E27FC236}">
                <a16:creationId xmlns:a16="http://schemas.microsoft.com/office/drawing/2014/main" id="{8947F77F-3820-4338-A2E6-A283BE85F6DE}"/>
              </a:ext>
            </a:extLst>
          </p:cNvPr>
          <p:cNvSpPr>
            <a:spLocks noGrp="1"/>
          </p:cNvSpPr>
          <p:nvPr>
            <p:ph type="sldNum" sz="quarter" idx="11"/>
          </p:nvPr>
        </p:nvSpPr>
        <p:spPr>
          <a:xfrm>
            <a:off x="7230531" y="6346518"/>
            <a:ext cx="479525" cy="365125"/>
          </a:xfrm>
        </p:spPr>
        <p:txBody>
          <a:bodyPr/>
          <a:lstStyle/>
          <a:p>
            <a:pPr>
              <a:spcAft>
                <a:spcPts val="600"/>
              </a:spcAft>
            </a:pPr>
            <a:fld id="{E2CB33EA-91D6-F140-A440-0A130B2A34DE}" type="slidenum">
              <a:rPr lang="en-US" smtClean="0"/>
              <a:pPr>
                <a:spcAft>
                  <a:spcPts val="600"/>
                </a:spcAft>
              </a:pPr>
              <a:t>20</a:t>
            </a:fld>
            <a:endParaRPr lang="en-US"/>
          </a:p>
        </p:txBody>
      </p:sp>
      <p:sp>
        <p:nvSpPr>
          <p:cNvPr id="28" name="Date Placeholder 5">
            <a:extLst>
              <a:ext uri="{FF2B5EF4-FFF2-40B4-BE49-F238E27FC236}">
                <a16:creationId xmlns:a16="http://schemas.microsoft.com/office/drawing/2014/main" id="{17068335-C111-4D75-9CE3-5BD69FD9D83B}"/>
              </a:ext>
            </a:extLst>
          </p:cNvPr>
          <p:cNvSpPr>
            <a:spLocks noGrp="1"/>
          </p:cNvSpPr>
          <p:nvPr>
            <p:ph type="dt" sz="half" idx="10"/>
          </p:nvPr>
        </p:nvSpPr>
        <p:spPr>
          <a:xfrm>
            <a:off x="5250459" y="6346519"/>
            <a:ext cx="1958715" cy="365125"/>
          </a:xfrm>
        </p:spPr>
        <p:txBody>
          <a:bodyPr/>
          <a:lstStyle/>
          <a:p>
            <a:pPr>
              <a:spcAft>
                <a:spcPts val="600"/>
              </a:spcAft>
            </a:pPr>
            <a:fld id="{12CEF10F-437A-1E47-9122-F08C813F0AE8}" type="datetime4">
              <a:rPr lang="en-CA" smtClean="0"/>
              <a:pPr>
                <a:spcAft>
                  <a:spcPts val="600"/>
                </a:spcAft>
              </a:pPr>
              <a:t>February 25, 2021</a:t>
            </a:fld>
            <a:endParaRPr lang="en-US"/>
          </a:p>
        </p:txBody>
      </p:sp>
      <p:grpSp>
        <p:nvGrpSpPr>
          <p:cNvPr id="31" name="Group 30">
            <a:extLst>
              <a:ext uri="{FF2B5EF4-FFF2-40B4-BE49-F238E27FC236}">
                <a16:creationId xmlns:a16="http://schemas.microsoft.com/office/drawing/2014/main" id="{C34E71B1-533F-4DF4-82BF-1F268CC9378A}"/>
              </a:ext>
            </a:extLst>
          </p:cNvPr>
          <p:cNvGrpSpPr/>
          <p:nvPr/>
        </p:nvGrpSpPr>
        <p:grpSpPr>
          <a:xfrm>
            <a:off x="6310419" y="1716377"/>
            <a:ext cx="2196000" cy="2196000"/>
            <a:chOff x="5608419" y="1889448"/>
            <a:chExt cx="2196000" cy="2196000"/>
          </a:xfrm>
        </p:grpSpPr>
        <p:sp>
          <p:nvSpPr>
            <p:cNvPr id="22" name="Oval 21">
              <a:extLst>
                <a:ext uri="{FF2B5EF4-FFF2-40B4-BE49-F238E27FC236}">
                  <a16:creationId xmlns:a16="http://schemas.microsoft.com/office/drawing/2014/main" id="{023C3643-0DBD-4DB3-B9EC-8BA6E5CC837C}"/>
                </a:ext>
              </a:extLst>
            </p:cNvPr>
            <p:cNvSpPr/>
            <p:nvPr/>
          </p:nvSpPr>
          <p:spPr>
            <a:xfrm>
              <a:off x="5608419" y="1889448"/>
              <a:ext cx="2196000" cy="219600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6" name="Rectangle 25" descr="Classroom">
              <a:extLst>
                <a:ext uri="{FF2B5EF4-FFF2-40B4-BE49-F238E27FC236}">
                  <a16:creationId xmlns:a16="http://schemas.microsoft.com/office/drawing/2014/main" id="{DCAD4F97-B473-48FE-9546-BE83971DEF52}"/>
                </a:ext>
              </a:extLst>
            </p:cNvPr>
            <p:cNvSpPr/>
            <p:nvPr/>
          </p:nvSpPr>
          <p:spPr>
            <a:xfrm>
              <a:off x="6076419" y="2357448"/>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grpSp>
        <p:nvGrpSpPr>
          <p:cNvPr id="32" name="Group 31">
            <a:extLst>
              <a:ext uri="{FF2B5EF4-FFF2-40B4-BE49-F238E27FC236}">
                <a16:creationId xmlns:a16="http://schemas.microsoft.com/office/drawing/2014/main" id="{0A23C626-F235-4A49-9D1C-EE4692CF2ED4}"/>
              </a:ext>
            </a:extLst>
          </p:cNvPr>
          <p:cNvGrpSpPr/>
          <p:nvPr/>
        </p:nvGrpSpPr>
        <p:grpSpPr>
          <a:xfrm>
            <a:off x="3571296" y="1721458"/>
            <a:ext cx="2196000" cy="2196000"/>
            <a:chOff x="5608419" y="1889448"/>
            <a:chExt cx="2196000" cy="2196000"/>
          </a:xfrm>
        </p:grpSpPr>
        <p:sp>
          <p:nvSpPr>
            <p:cNvPr id="33" name="Oval 32">
              <a:extLst>
                <a:ext uri="{FF2B5EF4-FFF2-40B4-BE49-F238E27FC236}">
                  <a16:creationId xmlns:a16="http://schemas.microsoft.com/office/drawing/2014/main" id="{4E1D416D-2354-4D28-A7CF-531C35D2139D}"/>
                </a:ext>
              </a:extLst>
            </p:cNvPr>
            <p:cNvSpPr/>
            <p:nvPr/>
          </p:nvSpPr>
          <p:spPr>
            <a:xfrm>
              <a:off x="5608419" y="1889448"/>
              <a:ext cx="2196000" cy="219600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4" name="Rectangle 33" descr="Classroom">
              <a:extLst>
                <a:ext uri="{FF2B5EF4-FFF2-40B4-BE49-F238E27FC236}">
                  <a16:creationId xmlns:a16="http://schemas.microsoft.com/office/drawing/2014/main" id="{664C34D5-B28A-448B-A674-455FB20DA163}"/>
                </a:ext>
              </a:extLst>
            </p:cNvPr>
            <p:cNvSpPr/>
            <p:nvPr/>
          </p:nvSpPr>
          <p:spPr>
            <a:xfrm>
              <a:off x="6076419" y="2357448"/>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grpSp>
        <p:nvGrpSpPr>
          <p:cNvPr id="35" name="Group 34">
            <a:extLst>
              <a:ext uri="{FF2B5EF4-FFF2-40B4-BE49-F238E27FC236}">
                <a16:creationId xmlns:a16="http://schemas.microsoft.com/office/drawing/2014/main" id="{03814581-8908-4E42-896B-F4376D0645FD}"/>
              </a:ext>
            </a:extLst>
          </p:cNvPr>
          <p:cNvGrpSpPr/>
          <p:nvPr/>
        </p:nvGrpSpPr>
        <p:grpSpPr>
          <a:xfrm>
            <a:off x="832174" y="1718750"/>
            <a:ext cx="2196000" cy="2196000"/>
            <a:chOff x="5608419" y="1889448"/>
            <a:chExt cx="2196000" cy="2196000"/>
          </a:xfrm>
        </p:grpSpPr>
        <p:sp>
          <p:nvSpPr>
            <p:cNvPr id="36" name="Oval 35">
              <a:extLst>
                <a:ext uri="{FF2B5EF4-FFF2-40B4-BE49-F238E27FC236}">
                  <a16:creationId xmlns:a16="http://schemas.microsoft.com/office/drawing/2014/main" id="{05078E20-1055-4387-B193-9C0BBA02530F}"/>
                </a:ext>
              </a:extLst>
            </p:cNvPr>
            <p:cNvSpPr/>
            <p:nvPr/>
          </p:nvSpPr>
          <p:spPr>
            <a:xfrm>
              <a:off x="5608419" y="1889448"/>
              <a:ext cx="2196000" cy="2196000"/>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7" name="Rectangle 36" descr="Classroom">
              <a:extLst>
                <a:ext uri="{FF2B5EF4-FFF2-40B4-BE49-F238E27FC236}">
                  <a16:creationId xmlns:a16="http://schemas.microsoft.com/office/drawing/2014/main" id="{E8581616-4BEA-4B6E-88BC-79B43C17AD15}"/>
                </a:ext>
              </a:extLst>
            </p:cNvPr>
            <p:cNvSpPr/>
            <p:nvPr/>
          </p:nvSpPr>
          <p:spPr>
            <a:xfrm>
              <a:off x="6076419" y="2357448"/>
              <a:ext cx="1260000" cy="126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19" name="TextBox 18">
            <a:extLst>
              <a:ext uri="{FF2B5EF4-FFF2-40B4-BE49-F238E27FC236}">
                <a16:creationId xmlns:a16="http://schemas.microsoft.com/office/drawing/2014/main" id="{D1F27C39-F756-4949-ADF5-8FA56531E875}"/>
              </a:ext>
            </a:extLst>
          </p:cNvPr>
          <p:cNvSpPr txBox="1"/>
          <p:nvPr/>
        </p:nvSpPr>
        <p:spPr>
          <a:xfrm>
            <a:off x="832174" y="3993270"/>
            <a:ext cx="2196000" cy="1107996"/>
          </a:xfrm>
          <a:prstGeom prst="rect">
            <a:avLst/>
          </a:prstGeom>
          <a:noFill/>
        </p:spPr>
        <p:txBody>
          <a:bodyPr wrap="square">
            <a:spAutoFit/>
          </a:bodyPr>
          <a:lstStyle/>
          <a:p>
            <a:pPr marL="0" marR="0" algn="ctr">
              <a:spcBef>
                <a:spcPts val="0"/>
              </a:spcBef>
              <a:spcAft>
                <a:spcPts val="0"/>
              </a:spcAft>
            </a:pPr>
            <a:r>
              <a:rPr lang="en-US" sz="2200" u="sng" dirty="0">
                <a:solidFill>
                  <a:srgbClr val="0000FF"/>
                </a:solidFill>
                <a:effectLst/>
                <a:latin typeface="Calibri" panose="020F0502020204030204" pitchFamily="34" charset="0"/>
                <a:ea typeface="Calibri" panose="020F0502020204030204" pitchFamily="34" charset="0"/>
                <a:hlinkClick r:id="rId5"/>
              </a:rPr>
              <a:t>OER by Discipline Guide: McMaster University</a:t>
            </a:r>
            <a:endParaRPr lang="en-US" sz="2200" dirty="0">
              <a:effectLst/>
              <a:latin typeface="Calibri" panose="020F0502020204030204" pitchFamily="34" charset="0"/>
              <a:ea typeface="Calibri" panose="020F0502020204030204" pitchFamily="34" charset="0"/>
            </a:endParaRPr>
          </a:p>
        </p:txBody>
      </p:sp>
      <p:sp>
        <p:nvSpPr>
          <p:cNvPr id="20" name="TextBox 19">
            <a:extLst>
              <a:ext uri="{FF2B5EF4-FFF2-40B4-BE49-F238E27FC236}">
                <a16:creationId xmlns:a16="http://schemas.microsoft.com/office/drawing/2014/main" id="{06FE84B6-1932-4BA6-99AF-7901EDF62858}"/>
              </a:ext>
            </a:extLst>
          </p:cNvPr>
          <p:cNvSpPr txBox="1"/>
          <p:nvPr/>
        </p:nvSpPr>
        <p:spPr>
          <a:xfrm>
            <a:off x="3571297" y="4040116"/>
            <a:ext cx="2196000" cy="769441"/>
          </a:xfrm>
          <a:prstGeom prst="rect">
            <a:avLst/>
          </a:prstGeom>
          <a:noFill/>
        </p:spPr>
        <p:txBody>
          <a:bodyPr wrap="square">
            <a:spAutoFit/>
          </a:bodyPr>
          <a:lstStyle/>
          <a:p>
            <a:pPr marR="0" lvl="0" algn="ctr">
              <a:spcBef>
                <a:spcPts val="0"/>
              </a:spcBef>
              <a:spcAft>
                <a:spcPts val="0"/>
              </a:spcAft>
            </a:pPr>
            <a:r>
              <a:rPr lang="en-US" sz="2200" u="sng" dirty="0" err="1">
                <a:solidFill>
                  <a:srgbClr val="0000FF"/>
                </a:solidFill>
                <a:effectLst/>
                <a:latin typeface="Calibri" panose="020F0502020204030204" pitchFamily="34" charset="0"/>
                <a:ea typeface="Calibri" panose="020F0502020204030204" pitchFamily="34" charset="0"/>
                <a:hlinkClick r:id="rId6"/>
              </a:rPr>
              <a:t>eCampus</a:t>
            </a:r>
            <a:r>
              <a:rPr lang="en-US" sz="2200" u="sng" dirty="0">
                <a:solidFill>
                  <a:srgbClr val="0000FF"/>
                </a:solidFill>
                <a:effectLst/>
                <a:latin typeface="Calibri" panose="020F0502020204030204" pitchFamily="34" charset="0"/>
                <a:ea typeface="Calibri" panose="020F0502020204030204" pitchFamily="34" charset="0"/>
                <a:hlinkClick r:id="rId6"/>
              </a:rPr>
              <a:t> Ontario Open Library</a:t>
            </a:r>
            <a:endParaRPr lang="en-US" sz="2200" dirty="0">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4FAE1864-E613-4FAD-9949-49C883DE7A8F}"/>
              </a:ext>
            </a:extLst>
          </p:cNvPr>
          <p:cNvSpPr txBox="1"/>
          <p:nvPr/>
        </p:nvSpPr>
        <p:spPr>
          <a:xfrm>
            <a:off x="6307069" y="4040116"/>
            <a:ext cx="2196000" cy="430887"/>
          </a:xfrm>
          <a:prstGeom prst="rect">
            <a:avLst/>
          </a:prstGeom>
          <a:noFill/>
        </p:spPr>
        <p:txBody>
          <a:bodyPr wrap="square">
            <a:spAutoFit/>
          </a:bodyPr>
          <a:lstStyle/>
          <a:p>
            <a:pPr marR="0" lvl="0" algn="ctr">
              <a:spcBef>
                <a:spcPts val="0"/>
              </a:spcBef>
              <a:spcAft>
                <a:spcPts val="0"/>
              </a:spcAft>
            </a:pPr>
            <a:r>
              <a:rPr lang="en-US" sz="2200" u="sng" dirty="0">
                <a:solidFill>
                  <a:srgbClr val="0000FF"/>
                </a:solidFill>
                <a:effectLst/>
                <a:latin typeface="Calibri" panose="020F0502020204030204" pitchFamily="34" charset="0"/>
                <a:ea typeface="Calibri" panose="020F0502020204030204" pitchFamily="34" charset="0"/>
                <a:hlinkClick r:id="rId7"/>
              </a:rPr>
              <a:t>OER Collections</a:t>
            </a:r>
            <a:endParaRPr lang="en-US"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908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23" name="Rectangle 22">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9DF772F-A79B-48F9-8B22-3B11AB306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906" y="729175"/>
            <a:ext cx="559272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243824C3-C3BE-437F-8F0C-7C88FF6298C5}"/>
              </a:ext>
            </a:extLst>
          </p:cNvPr>
          <p:cNvSpPr>
            <a:spLocks noGrp="1"/>
          </p:cNvSpPr>
          <p:nvPr>
            <p:ph type="title"/>
          </p:nvPr>
        </p:nvSpPr>
        <p:spPr>
          <a:xfrm>
            <a:off x="893974" y="900622"/>
            <a:ext cx="4958259" cy="1893524"/>
          </a:xfrm>
        </p:spPr>
        <p:txBody>
          <a:bodyPr anchor="b">
            <a:normAutofit/>
          </a:bodyPr>
          <a:lstStyle/>
          <a:p>
            <a:r>
              <a:rPr lang="en-US" sz="4200" b="1" dirty="0">
                <a:solidFill>
                  <a:srgbClr val="79003B"/>
                </a:solidFill>
              </a:rPr>
              <a:t>OER Committee at McMaster</a:t>
            </a:r>
          </a:p>
        </p:txBody>
      </p:sp>
      <p:sp>
        <p:nvSpPr>
          <p:cNvPr id="3" name="Content Placeholder 2">
            <a:extLst>
              <a:ext uri="{FF2B5EF4-FFF2-40B4-BE49-F238E27FC236}">
                <a16:creationId xmlns:a16="http://schemas.microsoft.com/office/drawing/2014/main" id="{CCED0451-5E40-4133-8B6F-4B3EBB01AA43}"/>
              </a:ext>
            </a:extLst>
          </p:cNvPr>
          <p:cNvSpPr>
            <a:spLocks noGrp="1"/>
          </p:cNvSpPr>
          <p:nvPr>
            <p:ph idx="1"/>
          </p:nvPr>
        </p:nvSpPr>
        <p:spPr>
          <a:xfrm>
            <a:off x="1075637" y="3015834"/>
            <a:ext cx="4426529" cy="2941544"/>
          </a:xfrm>
        </p:spPr>
        <p:txBody>
          <a:bodyPr>
            <a:noAutofit/>
          </a:bodyPr>
          <a:lstStyle/>
          <a:p>
            <a:r>
              <a:rPr lang="en-US" sz="2200" dirty="0">
                <a:latin typeface="Arial" panose="020B0604020202020204" pitchFamily="34" charset="0"/>
              </a:rPr>
              <a:t>R</a:t>
            </a:r>
            <a:r>
              <a:rPr lang="en-US" sz="2200" b="0" i="0" dirty="0">
                <a:effectLst/>
                <a:latin typeface="Arial" panose="020B0604020202020204" pitchFamily="34" charset="0"/>
              </a:rPr>
              <a:t>aises understanding and awareness. </a:t>
            </a:r>
          </a:p>
          <a:p>
            <a:r>
              <a:rPr lang="en-US" sz="2200" dirty="0">
                <a:latin typeface="Arial" panose="020B0604020202020204" pitchFamily="34" charset="0"/>
              </a:rPr>
              <a:t>P</a:t>
            </a:r>
            <a:r>
              <a:rPr lang="en-US" sz="2200" b="0" i="0" dirty="0">
                <a:effectLst/>
                <a:latin typeface="Arial" panose="020B0604020202020204" pitchFamily="34" charset="0"/>
              </a:rPr>
              <a:t>articipate in local, provincial and national meetings. </a:t>
            </a:r>
          </a:p>
          <a:p>
            <a:r>
              <a:rPr lang="en-US" sz="2200" dirty="0">
                <a:latin typeface="Arial" panose="020B0604020202020204" pitchFamily="34" charset="0"/>
              </a:rPr>
              <a:t>H</a:t>
            </a:r>
            <a:r>
              <a:rPr lang="en-US" sz="2200" b="0" i="0" dirty="0">
                <a:effectLst/>
                <a:latin typeface="Arial" panose="020B0604020202020204" pitchFamily="34" charset="0"/>
              </a:rPr>
              <a:t>osts events for McMaster students, faculty and staff. </a:t>
            </a:r>
          </a:p>
          <a:p>
            <a:endParaRPr lang="en-US" sz="2200" dirty="0"/>
          </a:p>
        </p:txBody>
      </p:sp>
    </p:spTree>
    <p:extLst>
      <p:ext uri="{BB962C8B-B14F-4D97-AF65-F5344CB8AC3E}">
        <p14:creationId xmlns:p14="http://schemas.microsoft.com/office/powerpoint/2010/main" val="384194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1" name="Rectangle 40">
            <a:extLst>
              <a:ext uri="{FF2B5EF4-FFF2-40B4-BE49-F238E27FC236}">
                <a16:creationId xmlns:a16="http://schemas.microsoft.com/office/drawing/2014/main" id="{19C052EA-05E2-403D-965E-52D1BFFA2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9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57803-0B92-4C8B-877F-F5BE9D85EFDF}"/>
              </a:ext>
            </a:extLst>
          </p:cNvPr>
          <p:cNvSpPr>
            <a:spLocks noGrp="1"/>
          </p:cNvSpPr>
          <p:nvPr>
            <p:ph type="title"/>
          </p:nvPr>
        </p:nvSpPr>
        <p:spPr>
          <a:xfrm>
            <a:off x="628650" y="365126"/>
            <a:ext cx="7886700" cy="1094740"/>
          </a:xfrm>
        </p:spPr>
        <p:txBody>
          <a:bodyPr>
            <a:normAutofit/>
          </a:bodyPr>
          <a:lstStyle/>
          <a:p>
            <a:r>
              <a:rPr lang="en-US" sz="3700" b="0" i="0" dirty="0">
                <a:solidFill>
                  <a:srgbClr val="79003B"/>
                </a:solidFill>
                <a:effectLst/>
                <a:latin typeface="Arial" panose="020B0604020202020204" pitchFamily="34" charset="0"/>
              </a:rPr>
              <a:t>The McMaster OER Grant Program</a:t>
            </a:r>
            <a:endParaRPr lang="en-US" sz="3700" dirty="0">
              <a:solidFill>
                <a:srgbClr val="79003B"/>
              </a:solidFill>
              <a:highlight>
                <a:srgbClr val="FFFF00"/>
              </a:highlight>
            </a:endParaRPr>
          </a:p>
        </p:txBody>
      </p:sp>
      <p:sp useBgFill="1">
        <p:nvSpPr>
          <p:cNvPr id="52" name="Rectangle 42">
            <a:extLst>
              <a:ext uri="{FF2B5EF4-FFF2-40B4-BE49-F238E27FC236}">
                <a16:creationId xmlns:a16="http://schemas.microsoft.com/office/drawing/2014/main" id="{4C1936B8-2FFB-4F78-8388-B8C282B8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9144000" cy="5166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1DF809-AC16-4571-9098-C40328929E46}"/>
              </a:ext>
            </a:extLst>
          </p:cNvPr>
          <p:cNvSpPr>
            <a:spLocks noGrp="1"/>
          </p:cNvSpPr>
          <p:nvPr>
            <p:ph sz="half" idx="1"/>
          </p:nvPr>
        </p:nvSpPr>
        <p:spPr>
          <a:xfrm>
            <a:off x="628650" y="2100579"/>
            <a:ext cx="2925433" cy="2919995"/>
          </a:xfrm>
          <a:solidFill>
            <a:schemeClr val="tx1"/>
          </a:solidFill>
          <a:effectLst>
            <a:outerShdw blurRad="76200" dist="12700" dir="8100000" sy="-23000" kx="800400" algn="br" rotWithShape="0">
              <a:prstClr val="black">
                <a:alpha val="20000"/>
              </a:prstClr>
            </a:outerShdw>
          </a:effectLst>
        </p:spPr>
        <p:txBody>
          <a:bodyPr anchor="ctr">
            <a:normAutofit/>
          </a:bodyPr>
          <a:lstStyle/>
          <a:p>
            <a:pPr marL="293688" indent="0" rtl="0">
              <a:buNone/>
            </a:pPr>
            <a:r>
              <a:rPr lang="en-US" sz="2400" b="0" i="0" dirty="0">
                <a:solidFill>
                  <a:schemeClr val="bg1"/>
                </a:solidFill>
                <a:effectLst/>
                <a:latin typeface="Arial" panose="020B0604020202020204" pitchFamily="34" charset="0"/>
              </a:rPr>
              <a:t>Increase access</a:t>
            </a:r>
            <a:br>
              <a:rPr lang="en-US" sz="2400" b="0" i="0" dirty="0">
                <a:solidFill>
                  <a:schemeClr val="bg1"/>
                </a:solidFill>
                <a:effectLst/>
                <a:latin typeface="Arial" panose="020B0604020202020204" pitchFamily="34" charset="0"/>
              </a:rPr>
            </a:br>
            <a:br>
              <a:rPr lang="en-US" sz="2400" b="0" i="0" dirty="0">
                <a:solidFill>
                  <a:schemeClr val="bg1"/>
                </a:solidFill>
                <a:effectLst/>
                <a:latin typeface="Arial" panose="020B0604020202020204" pitchFamily="34" charset="0"/>
              </a:rPr>
            </a:br>
            <a:r>
              <a:rPr lang="en-US" sz="2400" b="0" i="0" dirty="0">
                <a:solidFill>
                  <a:schemeClr val="bg1"/>
                </a:solidFill>
                <a:effectLst/>
                <a:latin typeface="Arial" panose="020B0604020202020204" pitchFamily="34" charset="0"/>
              </a:rPr>
              <a:t>Reduce costs</a:t>
            </a:r>
            <a:br>
              <a:rPr lang="en-US" sz="2400" b="0" i="0" dirty="0">
                <a:solidFill>
                  <a:schemeClr val="bg1"/>
                </a:solidFill>
                <a:effectLst/>
                <a:latin typeface="Arial" panose="020B0604020202020204" pitchFamily="34" charset="0"/>
              </a:rPr>
            </a:br>
            <a:br>
              <a:rPr lang="en-US" sz="2400" b="0" i="0" dirty="0">
                <a:solidFill>
                  <a:schemeClr val="bg1"/>
                </a:solidFill>
                <a:effectLst/>
                <a:latin typeface="Arial" panose="020B0604020202020204" pitchFamily="34" charset="0"/>
              </a:rPr>
            </a:br>
            <a:r>
              <a:rPr lang="en-US" sz="2400" b="0" i="0" dirty="0">
                <a:solidFill>
                  <a:schemeClr val="bg1"/>
                </a:solidFill>
                <a:effectLst/>
                <a:latin typeface="Arial" panose="020B0604020202020204" pitchFamily="34" charset="0"/>
              </a:rPr>
              <a:t>New teaching approaches</a:t>
            </a:r>
            <a:endParaRPr lang="en-US" sz="2400" dirty="0">
              <a:solidFill>
                <a:schemeClr val="bg1"/>
              </a:solidFill>
            </a:endParaRPr>
          </a:p>
        </p:txBody>
      </p:sp>
      <p:sp>
        <p:nvSpPr>
          <p:cNvPr id="4" name="Content Placeholder 3">
            <a:extLst>
              <a:ext uri="{FF2B5EF4-FFF2-40B4-BE49-F238E27FC236}">
                <a16:creationId xmlns:a16="http://schemas.microsoft.com/office/drawing/2014/main" id="{07B6DFDB-6384-440B-AA1C-FC7516918888}"/>
              </a:ext>
            </a:extLst>
          </p:cNvPr>
          <p:cNvSpPr>
            <a:spLocks noGrp="1"/>
          </p:cNvSpPr>
          <p:nvPr>
            <p:ph sz="half" idx="2"/>
          </p:nvPr>
        </p:nvSpPr>
        <p:spPr>
          <a:xfrm>
            <a:off x="3915638" y="2055814"/>
            <a:ext cx="4599712" cy="4265052"/>
          </a:xfrm>
        </p:spPr>
        <p:txBody>
          <a:bodyPr anchor="ctr">
            <a:normAutofit/>
          </a:bodyPr>
          <a:lstStyle/>
          <a:p>
            <a:pPr marL="0" indent="0">
              <a:buNone/>
            </a:pPr>
            <a:r>
              <a:rPr lang="en-US" sz="2000" b="1" dirty="0">
                <a:latin typeface="Arial" charset="0"/>
                <a:ea typeface="+mj-ea"/>
                <a:cs typeface="+mj-cs"/>
              </a:rPr>
              <a:t>Grantees for 2020-2021</a:t>
            </a:r>
            <a:endParaRPr lang="en-US" sz="2000" b="1" dirty="0"/>
          </a:p>
          <a:p>
            <a:pPr marL="0" indent="0">
              <a:buNone/>
            </a:pPr>
            <a:r>
              <a:rPr lang="en-US" sz="2000" b="1" dirty="0">
                <a:solidFill>
                  <a:srgbClr val="FFC000"/>
                </a:solidFill>
              </a:rPr>
              <a:t>Adaptation:</a:t>
            </a:r>
          </a:p>
          <a:p>
            <a:r>
              <a:rPr lang="en-US" sz="2000" dirty="0"/>
              <a:t>Zhen He, Assistant Professor, Dept. of Economics</a:t>
            </a:r>
          </a:p>
          <a:p>
            <a:pPr marL="0" indent="0">
              <a:buNone/>
            </a:pPr>
            <a:r>
              <a:rPr lang="en-US" sz="2000" b="1" dirty="0">
                <a:solidFill>
                  <a:srgbClr val="FFC000"/>
                </a:solidFill>
              </a:rPr>
              <a:t>Creation: </a:t>
            </a:r>
          </a:p>
          <a:p>
            <a:r>
              <a:rPr lang="en-US" sz="2000" dirty="0"/>
              <a:t>Alex Peace, Assistant Professor, School of Geography and Earth Sciences</a:t>
            </a:r>
          </a:p>
          <a:p>
            <a:r>
              <a:rPr lang="en-US" sz="2000" dirty="0"/>
              <a:t>Felicia </a:t>
            </a:r>
            <a:r>
              <a:rPr lang="en-US" sz="2000" dirty="0" err="1"/>
              <a:t>Vulcu</a:t>
            </a:r>
            <a:r>
              <a:rPr lang="en-US" sz="2000" dirty="0"/>
              <a:t> and Caitlin </a:t>
            </a:r>
            <a:r>
              <a:rPr lang="en-US" sz="2000" dirty="0" err="1"/>
              <a:t>Mullarkey</a:t>
            </a:r>
            <a:r>
              <a:rPr lang="en-US" sz="2000" dirty="0"/>
              <a:t>, Associate Professor and Assistant Professor, Dept. of Biochemistry and Biomedical Sciences</a:t>
            </a:r>
          </a:p>
          <a:p>
            <a:endParaRPr lang="en-US" sz="2000" dirty="0"/>
          </a:p>
          <a:p>
            <a:endParaRPr lang="en-US" sz="2000" dirty="0"/>
          </a:p>
        </p:txBody>
      </p:sp>
      <p:sp>
        <p:nvSpPr>
          <p:cNvPr id="8" name="Rectangle: Folded Corner 7">
            <a:extLst>
              <a:ext uri="{FF2B5EF4-FFF2-40B4-BE49-F238E27FC236}">
                <a16:creationId xmlns:a16="http://schemas.microsoft.com/office/drawing/2014/main" id="{63C04263-6257-43C3-8252-DD188DD4F311}"/>
              </a:ext>
            </a:extLst>
          </p:cNvPr>
          <p:cNvSpPr/>
          <p:nvPr/>
        </p:nvSpPr>
        <p:spPr>
          <a:xfrm>
            <a:off x="7394027" y="5520906"/>
            <a:ext cx="1592329" cy="1075868"/>
          </a:xfrm>
          <a:prstGeom prst="foldedCorner">
            <a:avLst/>
          </a:prstGeom>
          <a:solidFill>
            <a:srgbClr val="F5C6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000" b="1" dirty="0">
                <a:solidFill>
                  <a:srgbClr val="79003B"/>
                </a:solidFill>
              </a:rPr>
              <a:t>CALL </a:t>
            </a:r>
            <a:br>
              <a:rPr lang="en-US" sz="2000" b="1" dirty="0">
                <a:solidFill>
                  <a:srgbClr val="79003B"/>
                </a:solidFill>
              </a:rPr>
            </a:br>
            <a:r>
              <a:rPr lang="en-US" sz="2000" b="1" dirty="0">
                <a:solidFill>
                  <a:srgbClr val="79003B"/>
                </a:solidFill>
              </a:rPr>
              <a:t>Applications Spring 2021!</a:t>
            </a:r>
          </a:p>
        </p:txBody>
      </p:sp>
    </p:spTree>
    <p:extLst>
      <p:ext uri="{BB962C8B-B14F-4D97-AF65-F5344CB8AC3E}">
        <p14:creationId xmlns:p14="http://schemas.microsoft.com/office/powerpoint/2010/main" val="5857155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41C43B-9BBC-4580-B5F8-AB697BF45B9D}"/>
              </a:ext>
            </a:extLst>
          </p:cNvPr>
          <p:cNvSpPr>
            <a:spLocks noGrp="1"/>
          </p:cNvSpPr>
          <p:nvPr>
            <p:ph type="title"/>
          </p:nvPr>
        </p:nvSpPr>
        <p:spPr/>
        <p:txBody>
          <a:bodyPr>
            <a:normAutofit/>
          </a:bodyPr>
          <a:lstStyle/>
          <a:p>
            <a:r>
              <a:rPr lang="en-US" sz="3600" dirty="0"/>
              <a:t>Harvard Business Education Publishing</a:t>
            </a:r>
          </a:p>
        </p:txBody>
      </p:sp>
      <p:sp>
        <p:nvSpPr>
          <p:cNvPr id="7" name="Text Placeholder 6">
            <a:extLst>
              <a:ext uri="{FF2B5EF4-FFF2-40B4-BE49-F238E27FC236}">
                <a16:creationId xmlns:a16="http://schemas.microsoft.com/office/drawing/2014/main" id="{E1A90B06-D023-4E13-9C09-8965D595501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0112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E48E-A367-4010-8406-249F2F11F6F8}"/>
              </a:ext>
            </a:extLst>
          </p:cNvPr>
          <p:cNvSpPr>
            <a:spLocks noGrp="1"/>
          </p:cNvSpPr>
          <p:nvPr>
            <p:ph type="title"/>
          </p:nvPr>
        </p:nvSpPr>
        <p:spPr>
          <a:xfrm>
            <a:off x="200894" y="252140"/>
            <a:ext cx="8781051" cy="672635"/>
          </a:xfrm>
          <a:solidFill>
            <a:srgbClr val="79003B"/>
          </a:solidFill>
        </p:spPr>
        <p:txBody>
          <a:bodyPr>
            <a:normAutofit fontScale="90000"/>
          </a:bodyPr>
          <a:lstStyle/>
          <a:p>
            <a:pPr algn="ctr"/>
            <a:r>
              <a:rPr lang="en-US" sz="3700" dirty="0">
                <a:solidFill>
                  <a:schemeClr val="bg1"/>
                </a:solidFill>
                <a:latin typeface="Arial" panose="020B0604020202020204" pitchFamily="34" charset="0"/>
              </a:rPr>
              <a:t>Harvard Business Publishing Education</a:t>
            </a:r>
          </a:p>
        </p:txBody>
      </p:sp>
      <p:sp>
        <p:nvSpPr>
          <p:cNvPr id="7" name="Text Placeholder 6">
            <a:extLst>
              <a:ext uri="{FF2B5EF4-FFF2-40B4-BE49-F238E27FC236}">
                <a16:creationId xmlns:a16="http://schemas.microsoft.com/office/drawing/2014/main" id="{02216EFA-0EE5-4A15-8D4F-F86E5B5CC877}"/>
              </a:ext>
            </a:extLst>
          </p:cNvPr>
          <p:cNvSpPr>
            <a:spLocks noGrp="1"/>
          </p:cNvSpPr>
          <p:nvPr>
            <p:ph type="body" sz="quarter" idx="13"/>
          </p:nvPr>
        </p:nvSpPr>
        <p:spPr/>
        <p:txBody>
          <a:bodyPr/>
          <a:lstStyle/>
          <a:p>
            <a:endParaRPr lang="en-US"/>
          </a:p>
        </p:txBody>
      </p:sp>
      <p:sp>
        <p:nvSpPr>
          <p:cNvPr id="3" name="Content Placeholder 2">
            <a:extLst>
              <a:ext uri="{FF2B5EF4-FFF2-40B4-BE49-F238E27FC236}">
                <a16:creationId xmlns:a16="http://schemas.microsoft.com/office/drawing/2014/main" id="{07F93DB9-BBE7-4925-BC74-248493E8A583}"/>
              </a:ext>
            </a:extLst>
          </p:cNvPr>
          <p:cNvSpPr>
            <a:spLocks noGrp="1"/>
          </p:cNvSpPr>
          <p:nvPr>
            <p:ph idx="1"/>
          </p:nvPr>
        </p:nvSpPr>
        <p:spPr>
          <a:xfrm>
            <a:off x="3572234" y="1452291"/>
            <a:ext cx="5111750" cy="4505508"/>
          </a:xfrm>
        </p:spPr>
        <p:txBody>
          <a:bodyPr>
            <a:normAutofit fontScale="92500"/>
          </a:bodyPr>
          <a:lstStyle/>
          <a:p>
            <a:r>
              <a:rPr lang="en-US" sz="2400" dirty="0">
                <a:hlinkClick r:id="rId3"/>
              </a:rPr>
              <a:t>Educator</a:t>
            </a:r>
            <a:r>
              <a:rPr lang="en-US" sz="2400" dirty="0"/>
              <a:t> </a:t>
            </a:r>
            <a:r>
              <a:rPr lang="en-US" sz="2200" dirty="0"/>
              <a:t>(site)</a:t>
            </a:r>
          </a:p>
          <a:p>
            <a:pPr lvl="1"/>
            <a:r>
              <a:rPr lang="en-US" sz="2200" dirty="0"/>
              <a:t>Teaching advise, guides, tips</a:t>
            </a:r>
          </a:p>
          <a:p>
            <a:r>
              <a:rPr lang="en-US" sz="2400" dirty="0">
                <a:hlinkClick r:id="rId4"/>
              </a:rPr>
              <a:t>Teaching Resources</a:t>
            </a:r>
            <a:r>
              <a:rPr lang="en-US" sz="2400" dirty="0"/>
              <a:t> </a:t>
            </a:r>
            <a:r>
              <a:rPr lang="en-US" sz="2200" dirty="0"/>
              <a:t>(free account)</a:t>
            </a:r>
          </a:p>
          <a:p>
            <a:pPr lvl="1"/>
            <a:r>
              <a:rPr lang="en-US" sz="2200" dirty="0"/>
              <a:t>Collections and </a:t>
            </a:r>
            <a:r>
              <a:rPr lang="en-US" sz="2200" dirty="0" err="1"/>
              <a:t>coursepacks</a:t>
            </a:r>
            <a:endParaRPr lang="en-US" sz="2200" dirty="0"/>
          </a:p>
          <a:p>
            <a:pPr lvl="1"/>
            <a:r>
              <a:rPr lang="en-US" sz="2200" dirty="0"/>
              <a:t>Up to 60% off </a:t>
            </a:r>
          </a:p>
          <a:p>
            <a:r>
              <a:rPr lang="en-US" sz="2400" dirty="0">
                <a:hlinkClick r:id="rId5"/>
              </a:rPr>
              <a:t>The Faculty Lounge</a:t>
            </a:r>
            <a:r>
              <a:rPr lang="en-US" sz="2400" dirty="0"/>
              <a:t> </a:t>
            </a:r>
            <a:r>
              <a:rPr lang="en-US" sz="2200" dirty="0"/>
              <a:t>(newsletter)</a:t>
            </a:r>
          </a:p>
          <a:p>
            <a:pPr lvl="1"/>
            <a:r>
              <a:rPr lang="en-US" sz="2200" dirty="0"/>
              <a:t>Webinars</a:t>
            </a:r>
          </a:p>
          <a:p>
            <a:pPr lvl="1"/>
            <a:r>
              <a:rPr lang="en-US" sz="2200" dirty="0"/>
              <a:t>Testimonials</a:t>
            </a:r>
          </a:p>
          <a:p>
            <a:pPr lvl="1"/>
            <a:r>
              <a:rPr lang="en-US" sz="2200" dirty="0"/>
              <a:t>Articles: insights, tips, etc.</a:t>
            </a:r>
          </a:p>
          <a:p>
            <a:endParaRPr lang="en-US" sz="2400" dirty="0"/>
          </a:p>
        </p:txBody>
      </p:sp>
      <p:pic>
        <p:nvPicPr>
          <p:cNvPr id="9" name="Picture 8" descr="Harvard Business Publishing Education&#10;">
            <a:extLst>
              <a:ext uri="{FF2B5EF4-FFF2-40B4-BE49-F238E27FC236}">
                <a16:creationId xmlns:a16="http://schemas.microsoft.com/office/drawing/2014/main" id="{F9352E03-0B4E-48B6-A5B0-4B1E6DCFAB79}"/>
              </a:ext>
            </a:extLst>
          </p:cNvPr>
          <p:cNvPicPr>
            <a:picLocks noChangeAspect="1"/>
          </p:cNvPicPr>
          <p:nvPr/>
        </p:nvPicPr>
        <p:blipFill>
          <a:blip r:embed="rId6"/>
          <a:stretch>
            <a:fillRect/>
          </a:stretch>
        </p:blipFill>
        <p:spPr>
          <a:xfrm>
            <a:off x="918504" y="2626815"/>
            <a:ext cx="2326516" cy="1278904"/>
          </a:xfrm>
          <a:prstGeom prst="rect">
            <a:avLst/>
          </a:prstGeom>
        </p:spPr>
      </p:pic>
    </p:spTree>
    <p:extLst>
      <p:ext uri="{BB962C8B-B14F-4D97-AF65-F5344CB8AC3E}">
        <p14:creationId xmlns:p14="http://schemas.microsoft.com/office/powerpoint/2010/main" val="3341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41C43B-9BBC-4580-B5F8-AB697BF45B9D}"/>
              </a:ext>
            </a:extLst>
          </p:cNvPr>
          <p:cNvSpPr>
            <a:spLocks noGrp="1"/>
          </p:cNvSpPr>
          <p:nvPr>
            <p:ph type="title"/>
          </p:nvPr>
        </p:nvSpPr>
        <p:spPr/>
        <p:txBody>
          <a:bodyPr>
            <a:normAutofit/>
          </a:bodyPr>
          <a:lstStyle/>
          <a:p>
            <a:r>
              <a:rPr lang="en-US" sz="3600" dirty="0"/>
              <a:t>Course </a:t>
            </a:r>
            <a:br>
              <a:rPr lang="en-US" sz="3600" dirty="0"/>
            </a:br>
            <a:r>
              <a:rPr lang="en-US" sz="3600" dirty="0"/>
              <a:t>Reserves</a:t>
            </a:r>
          </a:p>
        </p:txBody>
      </p:sp>
      <p:sp>
        <p:nvSpPr>
          <p:cNvPr id="7" name="Text Placeholder 6">
            <a:extLst>
              <a:ext uri="{FF2B5EF4-FFF2-40B4-BE49-F238E27FC236}">
                <a16:creationId xmlns:a16="http://schemas.microsoft.com/office/drawing/2014/main" id="{E1A90B06-D023-4E13-9C09-8965D595501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69616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E825B29C-AB9D-9548-9B59-27DCE58BD875}"/>
              </a:ext>
            </a:extLst>
          </p:cNvPr>
          <p:cNvSpPr>
            <a:spLocks noGrp="1"/>
          </p:cNvSpPr>
          <p:nvPr>
            <p:ph type="title"/>
          </p:nvPr>
        </p:nvSpPr>
        <p:spPr>
          <a:xfrm>
            <a:off x="242671" y="2514403"/>
            <a:ext cx="2376054" cy="1162051"/>
          </a:xfrm>
        </p:spPr>
        <p:txBody>
          <a:bodyPr>
            <a:noAutofit/>
          </a:bodyPr>
          <a:lstStyle/>
          <a:p>
            <a:r>
              <a:rPr lang="en-US" sz="4000" dirty="0"/>
              <a:t>Course Reserves</a:t>
            </a:r>
          </a:p>
        </p:txBody>
      </p:sp>
      <p:sp>
        <p:nvSpPr>
          <p:cNvPr id="8" name="Content Placeholder 7"/>
          <p:cNvSpPr>
            <a:spLocks noGrp="1"/>
          </p:cNvSpPr>
          <p:nvPr>
            <p:ph idx="1"/>
          </p:nvPr>
        </p:nvSpPr>
        <p:spPr>
          <a:xfrm>
            <a:off x="3575050" y="447869"/>
            <a:ext cx="5111750" cy="5435696"/>
          </a:xfrm>
        </p:spPr>
        <p:txBody>
          <a:bodyPr>
            <a:normAutofit fontScale="85000" lnSpcReduction="20000"/>
          </a:bodyPr>
          <a:lstStyle/>
          <a:p>
            <a:r>
              <a:rPr lang="en-CA" sz="2400" dirty="0"/>
              <a:t>Reserves are course related items (books or other materials) that are made available to students through McMaster libraries for free.</a:t>
            </a:r>
            <a:br>
              <a:rPr lang="en-CA" sz="2400" dirty="0"/>
            </a:br>
            <a:endParaRPr lang="en-CA" sz="2400" dirty="0"/>
          </a:p>
          <a:p>
            <a:r>
              <a:rPr lang="en-CA" sz="2400" dirty="0"/>
              <a:t>Reserves can be accessed </a:t>
            </a:r>
          </a:p>
          <a:p>
            <a:pPr lvl="1"/>
            <a:r>
              <a:rPr lang="en-CA" sz="2400" b="1" dirty="0">
                <a:solidFill>
                  <a:srgbClr val="78003B"/>
                </a:solidFill>
              </a:rPr>
              <a:t>in person </a:t>
            </a:r>
            <a:r>
              <a:rPr lang="en-CA" sz="2400" dirty="0"/>
              <a:t>from Library Service Desks; physical items (books, DVDs, etc.) can be borrowed for short-term loan (e.g., 2-4 hours) </a:t>
            </a:r>
            <a:br>
              <a:rPr lang="en-CA" sz="2400" dirty="0"/>
            </a:br>
            <a:r>
              <a:rPr lang="en-CA" sz="2400" b="1" i="1" dirty="0">
                <a:solidFill>
                  <a:srgbClr val="FF0000"/>
                </a:solidFill>
              </a:rPr>
              <a:t>currently suspended due to COVID-19 restrictions</a:t>
            </a:r>
          </a:p>
          <a:p>
            <a:pPr lvl="1" algn="ctr">
              <a:buNone/>
            </a:pPr>
            <a:r>
              <a:rPr lang="en-CA" sz="2400" i="1" dirty="0">
                <a:solidFill>
                  <a:srgbClr val="78003B"/>
                </a:solidFill>
              </a:rPr>
              <a:t>or</a:t>
            </a:r>
            <a:endParaRPr lang="en-CA" sz="2400" b="1" dirty="0">
              <a:solidFill>
                <a:srgbClr val="78003B"/>
              </a:solidFill>
            </a:endParaRPr>
          </a:p>
          <a:p>
            <a:pPr lvl="1"/>
            <a:r>
              <a:rPr lang="en-CA" sz="2400" b="1" dirty="0">
                <a:solidFill>
                  <a:srgbClr val="78003B"/>
                </a:solidFill>
              </a:rPr>
              <a:t>online</a:t>
            </a:r>
            <a:r>
              <a:rPr lang="en-CA" sz="2400" dirty="0"/>
              <a:t> via Avenue to Learn using the Library’s </a:t>
            </a:r>
            <a:r>
              <a:rPr lang="en-CA" sz="2400" b="1" dirty="0">
                <a:solidFill>
                  <a:srgbClr val="78003B"/>
                </a:solidFill>
              </a:rPr>
              <a:t>new e-Reserves system </a:t>
            </a:r>
            <a:r>
              <a:rPr lang="en-CA" sz="2400" dirty="0"/>
              <a:t>(Ares)</a:t>
            </a:r>
            <a:br>
              <a:rPr lang="en-CA" sz="2400" dirty="0"/>
            </a:br>
            <a:endParaRPr lang="en-CA" sz="2400" i="1" dirty="0">
              <a:solidFill>
                <a:srgbClr val="C00000"/>
              </a:solidFill>
            </a:endParaRPr>
          </a:p>
          <a:p>
            <a:pPr lvl="1" algn="ctr">
              <a:buNone/>
            </a:pPr>
            <a:endParaRPr lang="en-CA" dirty="0"/>
          </a:p>
        </p:txBody>
      </p:sp>
    </p:spTree>
    <p:extLst>
      <p:ext uri="{BB962C8B-B14F-4D97-AF65-F5344CB8AC3E}">
        <p14:creationId xmlns:p14="http://schemas.microsoft.com/office/powerpoint/2010/main" val="27932604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a:xfrm>
            <a:off x="0" y="1"/>
            <a:ext cx="9144000" cy="658946"/>
          </a:xfrm>
          <a:solidFill>
            <a:srgbClr val="78003B"/>
          </a:solidFill>
        </p:spPr>
        <p:txBody>
          <a:bodyPr/>
          <a:lstStyle/>
          <a:p>
            <a:r>
              <a:rPr lang="en-US" b="1" dirty="0">
                <a:solidFill>
                  <a:schemeClr val="bg1"/>
                </a:solidFill>
              </a:rPr>
              <a:t>  </a:t>
            </a:r>
            <a:r>
              <a:rPr lang="en-US" b="1" dirty="0" err="1">
                <a:solidFill>
                  <a:schemeClr val="bg1"/>
                </a:solidFill>
              </a:rPr>
              <a:t>eReserves</a:t>
            </a:r>
            <a:endParaRPr lang="en-US" b="1" dirty="0">
              <a:solidFill>
                <a:schemeClr val="bg1"/>
              </a:solidFill>
            </a:endParaRPr>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0" y="658947"/>
            <a:ext cx="9144000" cy="484053"/>
          </a:xfrm>
          <a:solidFill>
            <a:schemeClr val="bg1">
              <a:lumMod val="85000"/>
            </a:schemeClr>
          </a:solidFill>
        </p:spPr>
        <p:txBody>
          <a:bodyPr/>
          <a:lstStyle/>
          <a:p>
            <a:r>
              <a:rPr lang="en-US" sz="2200" b="1" dirty="0"/>
              <a:t>  Highlights </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a:xfrm>
            <a:off x="584463" y="1352550"/>
            <a:ext cx="8077756" cy="4680605"/>
          </a:xfrm>
        </p:spPr>
        <p:txBody>
          <a:bodyPr>
            <a:normAutofit fontScale="92500" lnSpcReduction="10000"/>
          </a:bodyPr>
          <a:lstStyle/>
          <a:p>
            <a:r>
              <a:rPr lang="en-CA" sz="2000" dirty="0"/>
              <a:t>Instructors simply share their list of course materials and</a:t>
            </a:r>
            <a:br>
              <a:rPr lang="en-CA" sz="2000" dirty="0"/>
            </a:br>
            <a:r>
              <a:rPr lang="en-CA" sz="2000" b="1" dirty="0">
                <a:solidFill>
                  <a:srgbClr val="78003B"/>
                </a:solidFill>
              </a:rPr>
              <a:t>Library staff will ...</a:t>
            </a:r>
          </a:p>
          <a:p>
            <a:pPr marL="646943" lvl="1" indent="-342900"/>
            <a:r>
              <a:rPr lang="en-CA" sz="2000" dirty="0"/>
              <a:t>scan chapters</a:t>
            </a:r>
          </a:p>
          <a:p>
            <a:pPr marL="646943" lvl="1" indent="-342900"/>
            <a:r>
              <a:rPr lang="en-CA" sz="2000" dirty="0"/>
              <a:t>provide permalinks to articles and e-book chapters</a:t>
            </a:r>
          </a:p>
          <a:p>
            <a:pPr marL="646943" lvl="1" indent="-342900"/>
            <a:r>
              <a:rPr lang="en-CA" sz="2000" dirty="0"/>
              <a:t>investigate e-book purchases</a:t>
            </a:r>
          </a:p>
          <a:p>
            <a:pPr marL="646943" lvl="1" indent="-342900"/>
            <a:r>
              <a:rPr lang="en-CA" sz="2000" dirty="0"/>
              <a:t>link out to open access educational resources</a:t>
            </a:r>
          </a:p>
          <a:p>
            <a:pPr marL="646943" lvl="1" indent="-342900"/>
            <a:r>
              <a:rPr lang="en-CA" sz="2000" dirty="0"/>
              <a:t>request I.L.L. (interlibrary loan) scans for items not available at McMaster</a:t>
            </a:r>
          </a:p>
          <a:p>
            <a:r>
              <a:rPr lang="en-CA" sz="2000" dirty="0"/>
              <a:t>Library ensures your </a:t>
            </a:r>
            <a:r>
              <a:rPr lang="en-CA" sz="2000" dirty="0" err="1"/>
              <a:t>eReserve</a:t>
            </a:r>
            <a:r>
              <a:rPr lang="en-CA" sz="2000" dirty="0"/>
              <a:t> content is </a:t>
            </a:r>
            <a:r>
              <a:rPr lang="en-CA" sz="2000" b="1" dirty="0">
                <a:solidFill>
                  <a:srgbClr val="78003B"/>
                </a:solidFill>
              </a:rPr>
              <a:t>copyright compliant </a:t>
            </a:r>
            <a:r>
              <a:rPr lang="en-CA" sz="2000" dirty="0"/>
              <a:t>and in an </a:t>
            </a:r>
            <a:r>
              <a:rPr lang="en-CA" sz="2000" b="1" dirty="0">
                <a:solidFill>
                  <a:srgbClr val="78003B"/>
                </a:solidFill>
              </a:rPr>
              <a:t>accessible</a:t>
            </a:r>
            <a:r>
              <a:rPr lang="en-CA" sz="2000" dirty="0"/>
              <a:t> format</a:t>
            </a:r>
          </a:p>
          <a:p>
            <a:r>
              <a:rPr lang="en-CA" sz="2000" dirty="0"/>
              <a:t>Library </a:t>
            </a:r>
            <a:r>
              <a:rPr lang="en-CA" sz="2000" b="1" dirty="0">
                <a:solidFill>
                  <a:srgbClr val="78003B"/>
                </a:solidFill>
              </a:rPr>
              <a:t>may be able to negotiate copyright permissions </a:t>
            </a:r>
            <a:r>
              <a:rPr lang="en-CA" sz="2000" dirty="0"/>
              <a:t>for course readings that exceed library licences or </a:t>
            </a:r>
            <a:r>
              <a:rPr lang="en-CA" sz="2000" dirty="0">
                <a:hlinkClick r:id="rId3"/>
              </a:rPr>
              <a:t>fair dealing</a:t>
            </a:r>
            <a:r>
              <a:rPr lang="en-CA" sz="2000" dirty="0"/>
              <a:t> policy. </a:t>
            </a:r>
          </a:p>
          <a:p>
            <a:r>
              <a:rPr lang="en-CA" sz="2000" dirty="0" err="1"/>
              <a:t>eReserves</a:t>
            </a:r>
            <a:r>
              <a:rPr lang="en-CA" sz="2000" dirty="0"/>
              <a:t> are accessible to students </a:t>
            </a:r>
            <a:r>
              <a:rPr lang="en-CA" sz="2000" b="1" dirty="0">
                <a:solidFill>
                  <a:srgbClr val="78003B"/>
                </a:solidFill>
              </a:rPr>
              <a:t>24 hours a day </a:t>
            </a:r>
            <a:r>
              <a:rPr lang="en-CA" sz="2000" dirty="0"/>
              <a:t>at</a:t>
            </a:r>
            <a:r>
              <a:rPr lang="en-CA" sz="2000" b="1" dirty="0"/>
              <a:t> </a:t>
            </a:r>
            <a:r>
              <a:rPr lang="en-CA" sz="2000" b="1" dirty="0">
                <a:solidFill>
                  <a:srgbClr val="78003B"/>
                </a:solidFill>
              </a:rPr>
              <a:t>no cost </a:t>
            </a:r>
            <a:r>
              <a:rPr lang="en-CA" sz="2000" dirty="0"/>
              <a:t>within </a:t>
            </a:r>
            <a:r>
              <a:rPr lang="en-CA" sz="2000" b="1" dirty="0">
                <a:solidFill>
                  <a:srgbClr val="78003B"/>
                </a:solidFill>
              </a:rPr>
              <a:t>Avenue to Learn</a:t>
            </a:r>
            <a:r>
              <a:rPr lang="en-CA" sz="2000" dirty="0"/>
              <a:t> (A2L) courses</a:t>
            </a:r>
            <a:endParaRPr lang="en-CA" sz="2000" b="1" dirty="0"/>
          </a:p>
          <a:p>
            <a:endParaRPr lang="en-CA" dirty="0"/>
          </a:p>
        </p:txBody>
      </p:sp>
      <p:pic>
        <p:nvPicPr>
          <p:cNvPr id="20486" name="Picture 6"/>
          <p:cNvPicPr>
            <a:picLocks noChangeAspect="1" noChangeArrowheads="1"/>
          </p:cNvPicPr>
          <p:nvPr/>
        </p:nvPicPr>
        <p:blipFill>
          <a:blip r:embed="rId4"/>
          <a:srcRect/>
          <a:stretch>
            <a:fillRect/>
          </a:stretch>
        </p:blipFill>
        <p:spPr bwMode="auto">
          <a:xfrm rot="1004418">
            <a:off x="7183999" y="1552277"/>
            <a:ext cx="1625101" cy="1619438"/>
          </a:xfrm>
          <a:prstGeom prst="rect">
            <a:avLst/>
          </a:prstGeom>
          <a:noFill/>
          <a:ln w="9525">
            <a:noFill/>
            <a:miter lim="800000"/>
            <a:headEnd/>
            <a:tailEnd/>
          </a:ln>
        </p:spPr>
      </p:pic>
    </p:spTree>
    <p:extLst>
      <p:ext uri="{BB962C8B-B14F-4D97-AF65-F5344CB8AC3E}">
        <p14:creationId xmlns:p14="http://schemas.microsoft.com/office/powerpoint/2010/main" val="202588612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946"/>
          </a:xfrm>
          <a:solidFill>
            <a:srgbClr val="78003B"/>
          </a:solidFill>
        </p:spPr>
        <p:txBody>
          <a:bodyPr/>
          <a:lstStyle/>
          <a:p>
            <a:r>
              <a:rPr lang="en-CA" b="1" dirty="0">
                <a:solidFill>
                  <a:schemeClr val="bg1"/>
                </a:solidFill>
              </a:rPr>
              <a:t>  </a:t>
            </a:r>
            <a:r>
              <a:rPr lang="en-CA" b="1" dirty="0" err="1">
                <a:solidFill>
                  <a:schemeClr val="bg1"/>
                </a:solidFill>
              </a:rPr>
              <a:t>eReserves</a:t>
            </a:r>
            <a:r>
              <a:rPr lang="en-CA" b="1" dirty="0">
                <a:solidFill>
                  <a:schemeClr val="bg1"/>
                </a:solidFill>
              </a:rPr>
              <a:t>: Instructors</a:t>
            </a:r>
          </a:p>
        </p:txBody>
      </p:sp>
      <p:sp>
        <p:nvSpPr>
          <p:cNvPr id="3" name="Text Placeholder 2"/>
          <p:cNvSpPr>
            <a:spLocks noGrp="1"/>
          </p:cNvSpPr>
          <p:nvPr>
            <p:ph type="body" sz="quarter" idx="12"/>
          </p:nvPr>
        </p:nvSpPr>
        <p:spPr>
          <a:xfrm>
            <a:off x="0" y="658948"/>
            <a:ext cx="9144000" cy="465002"/>
          </a:xfrm>
          <a:solidFill>
            <a:schemeClr val="bg1">
              <a:lumMod val="85000"/>
            </a:schemeClr>
          </a:solidFill>
        </p:spPr>
        <p:txBody>
          <a:bodyPr/>
          <a:lstStyle/>
          <a:p>
            <a:r>
              <a:rPr lang="en-CA" sz="2200" b="1" dirty="0"/>
              <a:t>  Submit your list of course materials to the Library</a:t>
            </a:r>
          </a:p>
        </p:txBody>
      </p:sp>
      <p:sp>
        <p:nvSpPr>
          <p:cNvPr id="4" name="Content Placeholder 3"/>
          <p:cNvSpPr>
            <a:spLocks noGrp="1"/>
          </p:cNvSpPr>
          <p:nvPr>
            <p:ph idx="1"/>
          </p:nvPr>
        </p:nvSpPr>
        <p:spPr>
          <a:xfrm>
            <a:off x="200894" y="1421441"/>
            <a:ext cx="8781051" cy="4925078"/>
          </a:xfrm>
        </p:spPr>
        <p:txBody>
          <a:bodyPr>
            <a:normAutofit fontScale="92500" lnSpcReduction="20000"/>
          </a:bodyPr>
          <a:lstStyle/>
          <a:p>
            <a:pPr>
              <a:buNone/>
            </a:pPr>
            <a:r>
              <a:rPr lang="en-CA" sz="2200" dirty="0"/>
              <a:t>Complete the </a:t>
            </a:r>
            <a:r>
              <a:rPr lang="en-CA" sz="2200" b="1" dirty="0" err="1">
                <a:solidFill>
                  <a:srgbClr val="78003B"/>
                </a:solidFill>
              </a:rPr>
              <a:t>eReserves</a:t>
            </a:r>
            <a:r>
              <a:rPr lang="en-CA" sz="2200" b="1" dirty="0">
                <a:solidFill>
                  <a:srgbClr val="78003B"/>
                </a:solidFill>
              </a:rPr>
              <a:t> form </a:t>
            </a:r>
          </a:p>
          <a:p>
            <a:pPr>
              <a:buNone/>
            </a:pPr>
            <a:r>
              <a:rPr lang="en-CA" b="1" dirty="0">
                <a:hlinkClick r:id="rId3"/>
              </a:rPr>
              <a:t>http://library.mcmaster.ca/forms/ereserves-form</a:t>
            </a:r>
            <a:r>
              <a:rPr lang="en-CA" b="1" dirty="0"/>
              <a:t> </a:t>
            </a:r>
            <a:br>
              <a:rPr lang="en-CA" b="1" dirty="0"/>
            </a:br>
            <a:br>
              <a:rPr lang="en-CA" b="1" dirty="0"/>
            </a:br>
            <a:endParaRPr lang="en-CA" sz="1100" b="1" dirty="0"/>
          </a:p>
          <a:p>
            <a:pPr>
              <a:buFont typeface="Arial" pitchFamily="34" charset="0"/>
              <a:buChar char="•"/>
            </a:pPr>
            <a:r>
              <a:rPr lang="en-CA" sz="1900" b="1" dirty="0"/>
              <a:t>Items </a:t>
            </a:r>
            <a:r>
              <a:rPr lang="en-CA" sz="1900" b="1" dirty="0">
                <a:solidFill>
                  <a:srgbClr val="78003B"/>
                </a:solidFill>
              </a:rPr>
              <a:t>found</a:t>
            </a:r>
            <a:r>
              <a:rPr lang="en-CA" sz="1900" b="1" dirty="0"/>
              <a:t> on </a:t>
            </a:r>
            <a:r>
              <a:rPr lang="en-CA" sz="1900" b="1" dirty="0" err="1"/>
              <a:t>eReserve</a:t>
            </a:r>
            <a:endParaRPr lang="en-CA" sz="1900" b="1" dirty="0"/>
          </a:p>
          <a:p>
            <a:pPr lvl="1">
              <a:buFont typeface="Wingdings" pitchFamily="2" charset="2"/>
              <a:buChar char="§"/>
            </a:pPr>
            <a:r>
              <a:rPr lang="en-CA" sz="1900" b="1" dirty="0"/>
              <a:t>links to library resources </a:t>
            </a:r>
            <a:r>
              <a:rPr lang="en-CA" sz="1900" dirty="0"/>
              <a:t>like databases, </a:t>
            </a:r>
            <a:br>
              <a:rPr lang="en-CA" sz="1900" dirty="0"/>
            </a:br>
            <a:r>
              <a:rPr lang="en-CA" sz="1900" dirty="0"/>
              <a:t>articles, eBooks and open access sources </a:t>
            </a:r>
          </a:p>
          <a:p>
            <a:pPr lvl="1">
              <a:buFont typeface="Wingdings" pitchFamily="2" charset="2"/>
              <a:buChar char="§"/>
            </a:pPr>
            <a:r>
              <a:rPr lang="en-CA" sz="1900" b="1" dirty="0"/>
              <a:t>PDF</a:t>
            </a:r>
            <a:r>
              <a:rPr lang="en-CA" sz="1900" dirty="0"/>
              <a:t> of scanned short excerpts &amp; transcripts</a:t>
            </a:r>
          </a:p>
          <a:p>
            <a:pPr lvl="1">
              <a:buFont typeface="Wingdings" pitchFamily="2" charset="2"/>
              <a:buChar char="§"/>
            </a:pPr>
            <a:r>
              <a:rPr lang="en-CA" sz="1900" b="1" dirty="0"/>
              <a:t>audio</a:t>
            </a:r>
            <a:r>
              <a:rPr lang="en-CA" sz="1900" dirty="0"/>
              <a:t> and </a:t>
            </a:r>
            <a:r>
              <a:rPr lang="en-CA" sz="1900" b="1" dirty="0"/>
              <a:t>video</a:t>
            </a:r>
            <a:r>
              <a:rPr lang="en-CA" sz="1900" dirty="0"/>
              <a:t> files </a:t>
            </a:r>
          </a:p>
          <a:p>
            <a:pPr lvl="1">
              <a:buFont typeface="Wingdings" pitchFamily="2" charset="2"/>
              <a:buChar char="§"/>
            </a:pPr>
            <a:r>
              <a:rPr lang="en-CA" sz="1900" b="1" dirty="0"/>
              <a:t>web links </a:t>
            </a:r>
            <a:r>
              <a:rPr lang="en-CA" sz="1900" dirty="0"/>
              <a:t>to publicly available resources </a:t>
            </a:r>
            <a:br>
              <a:rPr lang="en-CA" dirty="0"/>
            </a:br>
            <a:endParaRPr lang="en-CA" dirty="0"/>
          </a:p>
          <a:p>
            <a:pPr>
              <a:buFont typeface="Arial" pitchFamily="34" charset="0"/>
              <a:buChar char="•"/>
            </a:pPr>
            <a:r>
              <a:rPr lang="en-CA" sz="1900" b="1" dirty="0"/>
              <a:t>Items </a:t>
            </a:r>
            <a:r>
              <a:rPr lang="en-CA" sz="1900" b="1" dirty="0">
                <a:solidFill>
                  <a:srgbClr val="78003B"/>
                </a:solidFill>
              </a:rPr>
              <a:t>not found </a:t>
            </a:r>
            <a:r>
              <a:rPr lang="en-CA" sz="1900" b="1" dirty="0"/>
              <a:t>on </a:t>
            </a:r>
            <a:r>
              <a:rPr lang="en-CA" sz="1900" b="1" dirty="0" err="1"/>
              <a:t>eReserve</a:t>
            </a:r>
            <a:endParaRPr lang="en-CA" sz="1900" b="1" dirty="0"/>
          </a:p>
          <a:p>
            <a:pPr lvl="1">
              <a:buFont typeface="Wingdings" pitchFamily="2" charset="2"/>
              <a:buChar char="§"/>
            </a:pPr>
            <a:r>
              <a:rPr lang="en-CA" sz="1900" b="1" dirty="0"/>
              <a:t>multiple chapters </a:t>
            </a:r>
            <a:r>
              <a:rPr lang="en-CA" sz="1900" dirty="0"/>
              <a:t>from </a:t>
            </a:r>
            <a:r>
              <a:rPr lang="en-CA" sz="1900" b="1" dirty="0"/>
              <a:t>a single print source </a:t>
            </a:r>
            <a:r>
              <a:rPr lang="en-CA" sz="1900" dirty="0"/>
              <a:t>under fair dealing; purchasing permissions may be possible  </a:t>
            </a:r>
          </a:p>
          <a:p>
            <a:pPr lvl="1">
              <a:buFont typeface="Wingdings" pitchFamily="2" charset="2"/>
              <a:buChar char="§"/>
            </a:pPr>
            <a:r>
              <a:rPr lang="en-CA" sz="1900" b="1" dirty="0"/>
              <a:t>textbooks</a:t>
            </a:r>
            <a:r>
              <a:rPr lang="en-CA" sz="1900" dirty="0"/>
              <a:t> generally not available for libraries to purchase as an e-book</a:t>
            </a:r>
          </a:p>
          <a:p>
            <a:pPr lvl="1">
              <a:buFont typeface="Wingdings" pitchFamily="2" charset="2"/>
              <a:buChar char="§"/>
            </a:pPr>
            <a:r>
              <a:rPr lang="en-CA" sz="1900" dirty="0"/>
              <a:t>materials that fall outside of copyright compliance or our licensing agreements</a:t>
            </a:r>
          </a:p>
          <a:p>
            <a:pPr lvl="1"/>
            <a:endParaRPr lang="en-CA" sz="1600" dirty="0"/>
          </a:p>
          <a:p>
            <a:endParaRPr lang="en-CA" dirty="0"/>
          </a:p>
          <a:p>
            <a:endParaRPr lang="en-CA" dirty="0"/>
          </a:p>
        </p:txBody>
      </p:sp>
      <p:pic>
        <p:nvPicPr>
          <p:cNvPr id="7" name="Picture 2"/>
          <p:cNvPicPr>
            <a:picLocks noChangeAspect="1" noChangeArrowheads="1"/>
          </p:cNvPicPr>
          <p:nvPr/>
        </p:nvPicPr>
        <p:blipFill>
          <a:blip r:embed="rId4"/>
          <a:srcRect/>
          <a:stretch>
            <a:fillRect/>
          </a:stretch>
        </p:blipFill>
        <p:spPr bwMode="auto">
          <a:xfrm>
            <a:off x="5649686" y="1306399"/>
            <a:ext cx="2871659" cy="3255220"/>
          </a:xfrm>
          <a:prstGeom prst="rect">
            <a:avLst/>
          </a:prstGeom>
          <a:noFill/>
          <a:ln w="3175">
            <a:noFill/>
            <a:miter lim="800000"/>
            <a:headEnd/>
            <a:tailEnd/>
          </a:ln>
        </p:spPr>
      </p:pic>
    </p:spTree>
    <p:extLst>
      <p:ext uri="{BB962C8B-B14F-4D97-AF65-F5344CB8AC3E}">
        <p14:creationId xmlns:p14="http://schemas.microsoft.com/office/powerpoint/2010/main" val="9272230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srcRect l="44157" t="61009" r="41634" b="25272"/>
          <a:stretch>
            <a:fillRect/>
          </a:stretch>
        </p:blipFill>
        <p:spPr bwMode="auto">
          <a:xfrm>
            <a:off x="6721342" y="3053746"/>
            <a:ext cx="2083559" cy="1107707"/>
          </a:xfrm>
          <a:prstGeom prst="rect">
            <a:avLst/>
          </a:prstGeom>
          <a:noFill/>
          <a:ln w="9525">
            <a:noFill/>
            <a:miter lim="800000"/>
            <a:headEnd/>
            <a:tailEnd/>
          </a:ln>
        </p:spPr>
      </p:pic>
      <p:pic>
        <p:nvPicPr>
          <p:cNvPr id="25" name="Picture 2"/>
          <p:cNvPicPr>
            <a:picLocks noChangeAspect="1" noChangeArrowheads="1"/>
          </p:cNvPicPr>
          <p:nvPr/>
        </p:nvPicPr>
        <p:blipFill>
          <a:blip r:embed="rId3"/>
          <a:srcRect l="44842" t="38689" r="43334" b="56185"/>
          <a:stretch>
            <a:fillRect/>
          </a:stretch>
        </p:blipFill>
        <p:spPr bwMode="auto">
          <a:xfrm>
            <a:off x="6807773" y="2704341"/>
            <a:ext cx="1912863" cy="456635"/>
          </a:xfrm>
          <a:prstGeom prst="rect">
            <a:avLst/>
          </a:prstGeom>
          <a:noFill/>
          <a:ln w="9525">
            <a:noFill/>
            <a:miter lim="800000"/>
            <a:headEnd/>
            <a:tailEnd/>
          </a:ln>
        </p:spPr>
      </p:pic>
      <p:pic>
        <p:nvPicPr>
          <p:cNvPr id="6146" name="Picture 2"/>
          <p:cNvPicPr>
            <a:picLocks noChangeAspect="1" noChangeArrowheads="1"/>
          </p:cNvPicPr>
          <p:nvPr/>
        </p:nvPicPr>
        <p:blipFill>
          <a:blip r:embed="rId4"/>
          <a:srcRect t="47770" r="58546"/>
          <a:stretch>
            <a:fillRect/>
          </a:stretch>
        </p:blipFill>
        <p:spPr bwMode="auto">
          <a:xfrm>
            <a:off x="6767998" y="5725217"/>
            <a:ext cx="2143892" cy="665785"/>
          </a:xfrm>
          <a:prstGeom prst="rect">
            <a:avLst/>
          </a:prstGeom>
          <a:noFill/>
          <a:ln w="9525">
            <a:noFill/>
            <a:miter lim="800000"/>
            <a:headEnd/>
            <a:tailEnd/>
          </a:ln>
        </p:spPr>
      </p:pic>
      <p:grpSp>
        <p:nvGrpSpPr>
          <p:cNvPr id="22" name="Group 21"/>
          <p:cNvGrpSpPr/>
          <p:nvPr/>
        </p:nvGrpSpPr>
        <p:grpSpPr>
          <a:xfrm>
            <a:off x="6684019" y="4370364"/>
            <a:ext cx="1939282" cy="1207318"/>
            <a:chOff x="6952371" y="4605969"/>
            <a:chExt cx="1708253" cy="1005398"/>
          </a:xfrm>
        </p:grpSpPr>
        <p:pic>
          <p:nvPicPr>
            <p:cNvPr id="12" name="Picture 11"/>
            <p:cNvPicPr>
              <a:picLocks noChangeAspect="1" noChangeArrowheads="1"/>
            </p:cNvPicPr>
            <p:nvPr/>
          </p:nvPicPr>
          <p:blipFill>
            <a:blip r:embed="rId5"/>
            <a:srcRect t="34733" r="73143" b="54456"/>
            <a:stretch>
              <a:fillRect/>
            </a:stretch>
          </p:blipFill>
          <p:spPr bwMode="auto">
            <a:xfrm>
              <a:off x="6952371" y="5072846"/>
              <a:ext cx="1708253" cy="538521"/>
            </a:xfrm>
            <a:prstGeom prst="rect">
              <a:avLst/>
            </a:prstGeom>
            <a:noFill/>
            <a:ln w="9525">
              <a:noFill/>
              <a:miter lim="800000"/>
              <a:headEnd/>
              <a:tailEnd/>
            </a:ln>
          </p:spPr>
        </p:pic>
        <p:pic>
          <p:nvPicPr>
            <p:cNvPr id="31" name="Picture 30"/>
            <p:cNvPicPr>
              <a:picLocks noChangeAspect="1" noChangeArrowheads="1"/>
            </p:cNvPicPr>
            <p:nvPr/>
          </p:nvPicPr>
          <p:blipFill>
            <a:blip r:embed="rId5"/>
            <a:srcRect r="62903" b="83042"/>
            <a:stretch>
              <a:fillRect/>
            </a:stretch>
          </p:blipFill>
          <p:spPr bwMode="auto">
            <a:xfrm>
              <a:off x="7037646" y="4605969"/>
              <a:ext cx="1614959" cy="578110"/>
            </a:xfrm>
            <a:prstGeom prst="rect">
              <a:avLst/>
            </a:prstGeom>
            <a:noFill/>
            <a:ln w="9525">
              <a:noFill/>
              <a:miter lim="800000"/>
              <a:headEnd/>
              <a:tailEnd/>
            </a:ln>
          </p:spPr>
        </p:pic>
      </p:grpSp>
      <p:sp>
        <p:nvSpPr>
          <p:cNvPr id="7" name="Title 6"/>
          <p:cNvSpPr>
            <a:spLocks noGrp="1"/>
          </p:cNvSpPr>
          <p:nvPr>
            <p:ph type="title"/>
          </p:nvPr>
        </p:nvSpPr>
        <p:spPr>
          <a:xfrm>
            <a:off x="0" y="1"/>
            <a:ext cx="9144000" cy="658946"/>
          </a:xfrm>
          <a:solidFill>
            <a:srgbClr val="78003B"/>
          </a:solidFill>
        </p:spPr>
        <p:txBody>
          <a:bodyPr>
            <a:noAutofit/>
          </a:bodyPr>
          <a:lstStyle/>
          <a:p>
            <a:pPr algn="l"/>
            <a:r>
              <a:rPr lang="en-CA" sz="2300" b="1" dirty="0">
                <a:solidFill>
                  <a:schemeClr val="bg1"/>
                </a:solidFill>
              </a:rPr>
              <a:t>  </a:t>
            </a:r>
            <a:r>
              <a:rPr lang="en-CA" sz="2300" b="1" dirty="0" err="1">
                <a:solidFill>
                  <a:schemeClr val="bg1"/>
                </a:solidFill>
              </a:rPr>
              <a:t>eReserves</a:t>
            </a:r>
            <a:r>
              <a:rPr lang="en-CA" sz="2300" b="1" dirty="0">
                <a:solidFill>
                  <a:schemeClr val="bg1"/>
                </a:solidFill>
              </a:rPr>
              <a:t>: Instructors</a:t>
            </a:r>
          </a:p>
        </p:txBody>
      </p:sp>
      <p:sp>
        <p:nvSpPr>
          <p:cNvPr id="20" name="Text Placeholder 19"/>
          <p:cNvSpPr>
            <a:spLocks noGrp="1"/>
          </p:cNvSpPr>
          <p:nvPr>
            <p:ph type="body" sz="quarter" idx="12"/>
          </p:nvPr>
        </p:nvSpPr>
        <p:spPr>
          <a:xfrm>
            <a:off x="0" y="658947"/>
            <a:ext cx="9144000" cy="448005"/>
          </a:xfrm>
          <a:solidFill>
            <a:schemeClr val="bg1">
              <a:lumMod val="85000"/>
            </a:schemeClr>
          </a:solidFill>
        </p:spPr>
        <p:txBody>
          <a:bodyPr/>
          <a:lstStyle/>
          <a:p>
            <a:r>
              <a:rPr lang="en-CA" sz="2200" b="1" dirty="0"/>
              <a:t>  </a:t>
            </a:r>
            <a:r>
              <a:rPr lang="en-CA" sz="2200" b="1" dirty="0">
                <a:hlinkClick r:id="rId6"/>
              </a:rPr>
              <a:t>Activate your course</a:t>
            </a:r>
            <a:r>
              <a:rPr lang="en-CA" sz="2200" b="1" dirty="0"/>
              <a:t> or </a:t>
            </a:r>
            <a:r>
              <a:rPr lang="en-CA" sz="2200" b="1" dirty="0">
                <a:hlinkClick r:id="rId7"/>
              </a:rPr>
              <a:t>request new course shell</a:t>
            </a:r>
            <a:r>
              <a:rPr lang="en-CA" sz="2200" b="1" dirty="0"/>
              <a:t> in A2L</a:t>
            </a:r>
            <a:endParaRPr lang="en-CA" sz="2200" dirty="0"/>
          </a:p>
        </p:txBody>
      </p:sp>
      <p:sp>
        <p:nvSpPr>
          <p:cNvPr id="8" name="Content Placeholder 7"/>
          <p:cNvSpPr>
            <a:spLocks noGrp="1"/>
          </p:cNvSpPr>
          <p:nvPr>
            <p:ph idx="1"/>
          </p:nvPr>
        </p:nvSpPr>
        <p:spPr>
          <a:xfrm>
            <a:off x="328458" y="1304925"/>
            <a:ext cx="6326551" cy="5268517"/>
          </a:xfrm>
        </p:spPr>
        <p:txBody>
          <a:bodyPr>
            <a:normAutofit/>
          </a:bodyPr>
          <a:lstStyle/>
          <a:p>
            <a:pPr marL="246893"/>
            <a:r>
              <a:rPr lang="en-CA" sz="2100" dirty="0"/>
              <a:t>select </a:t>
            </a:r>
            <a:r>
              <a:rPr lang="en-CA" sz="2100" b="1" dirty="0"/>
              <a:t>Content</a:t>
            </a:r>
            <a:r>
              <a:rPr lang="en-CA" sz="2100" dirty="0"/>
              <a:t> in the Avenue to Learn toolbar</a:t>
            </a:r>
            <a:br>
              <a:rPr lang="en-CA" sz="2100" dirty="0"/>
            </a:br>
            <a:endParaRPr lang="en-CA" sz="1000" dirty="0"/>
          </a:p>
          <a:p>
            <a:pPr marL="246893"/>
            <a:r>
              <a:rPr lang="en-CA" sz="2100" dirty="0"/>
              <a:t>select a module by clicking on the name (left </a:t>
            </a:r>
            <a:br>
              <a:rPr lang="en-CA" sz="2100" dirty="0"/>
            </a:br>
            <a:r>
              <a:rPr lang="en-CA" sz="2100" dirty="0"/>
              <a:t> side) </a:t>
            </a:r>
            <a:r>
              <a:rPr lang="en-CA" sz="2100" i="1" dirty="0">
                <a:solidFill>
                  <a:srgbClr val="C00000"/>
                </a:solidFill>
              </a:rPr>
              <a:t>or</a:t>
            </a:r>
            <a:r>
              <a:rPr lang="en-CA" sz="2100" dirty="0">
                <a:solidFill>
                  <a:srgbClr val="C00000"/>
                </a:solidFill>
              </a:rPr>
              <a:t> </a:t>
            </a:r>
            <a:r>
              <a:rPr lang="en-CA" sz="2100" dirty="0"/>
              <a:t>create a module by going to the </a:t>
            </a:r>
            <a:br>
              <a:rPr lang="en-CA" sz="2100" dirty="0"/>
            </a:br>
            <a:r>
              <a:rPr lang="en-CA" sz="2100" dirty="0"/>
              <a:t> </a:t>
            </a:r>
            <a:r>
              <a:rPr lang="en-CA" sz="2100" b="1" dirty="0"/>
              <a:t>Add a module … </a:t>
            </a:r>
            <a:r>
              <a:rPr lang="en-CA" sz="2100" dirty="0"/>
              <a:t>box (bottom left side) &gt; </a:t>
            </a:r>
            <a:br>
              <a:rPr lang="en-CA" sz="2100" dirty="0"/>
            </a:br>
            <a:r>
              <a:rPr lang="en-CA" sz="2100" dirty="0"/>
              <a:t> type in a module name &gt; press </a:t>
            </a:r>
            <a:r>
              <a:rPr lang="en-CA" sz="2100" b="1" dirty="0"/>
              <a:t>Enter</a:t>
            </a:r>
            <a:r>
              <a:rPr lang="en-CA" sz="2100" dirty="0"/>
              <a:t> key</a:t>
            </a:r>
            <a:br>
              <a:rPr lang="en-CA" sz="2100" dirty="0"/>
            </a:br>
            <a:endParaRPr lang="en-CA" sz="2100" dirty="0"/>
          </a:p>
          <a:p>
            <a:pPr marL="246893"/>
            <a:r>
              <a:rPr lang="en-CA" sz="2100" dirty="0"/>
              <a:t>select (from the middle of module screen) </a:t>
            </a:r>
            <a:r>
              <a:rPr lang="en-CA" sz="2100" b="1" i="1" dirty="0"/>
              <a:t>Add </a:t>
            </a:r>
            <a:br>
              <a:rPr lang="en-CA" sz="2100" b="1" i="1" dirty="0"/>
            </a:br>
            <a:r>
              <a:rPr lang="en-CA" sz="2100" b="1" i="1" dirty="0"/>
              <a:t> Existing Activities  </a:t>
            </a:r>
            <a:r>
              <a:rPr lang="en-CA" sz="2100" b="1" dirty="0"/>
              <a:t>&gt; External Learning Tools</a:t>
            </a:r>
            <a:br>
              <a:rPr lang="en-CA" sz="2100" b="1" dirty="0"/>
            </a:br>
            <a:endParaRPr lang="en-CA" sz="2100" b="1" dirty="0"/>
          </a:p>
          <a:p>
            <a:pPr marL="246893"/>
            <a:r>
              <a:rPr lang="en-CA" sz="2100" dirty="0"/>
              <a:t>select </a:t>
            </a:r>
            <a:r>
              <a:rPr lang="en-CA" sz="2100" b="1" dirty="0" err="1"/>
              <a:t>eReserves</a:t>
            </a:r>
            <a:r>
              <a:rPr lang="en-CA" sz="2100" b="1" dirty="0"/>
              <a:t> </a:t>
            </a:r>
            <a:r>
              <a:rPr lang="en-CA" sz="2100" dirty="0"/>
              <a:t>from</a:t>
            </a:r>
            <a:r>
              <a:rPr lang="en-CA" sz="2100" b="1" dirty="0"/>
              <a:t> </a:t>
            </a:r>
            <a:r>
              <a:rPr lang="en-CA" sz="2100" dirty="0"/>
              <a:t>the </a:t>
            </a:r>
            <a:r>
              <a:rPr lang="en-CA" sz="2100" b="1" i="1" dirty="0"/>
              <a:t>Add Activity </a:t>
            </a:r>
            <a:r>
              <a:rPr lang="en-CA" sz="2100" i="1" dirty="0"/>
              <a:t> </a:t>
            </a:r>
            <a:r>
              <a:rPr lang="en-CA" sz="2100" dirty="0"/>
              <a:t>list </a:t>
            </a:r>
            <a:br>
              <a:rPr lang="en-CA" sz="2100" dirty="0"/>
            </a:br>
            <a:br>
              <a:rPr lang="en-CA" sz="2100" dirty="0"/>
            </a:br>
            <a:endParaRPr lang="en-CA" sz="1000" dirty="0"/>
          </a:p>
          <a:p>
            <a:pPr marL="246893"/>
            <a:r>
              <a:rPr lang="en-CA" sz="2100" dirty="0"/>
              <a:t>once the </a:t>
            </a:r>
            <a:r>
              <a:rPr lang="en-CA" sz="2100" b="1" dirty="0" err="1"/>
              <a:t>eReserves</a:t>
            </a:r>
            <a:r>
              <a:rPr lang="en-CA" sz="2100" dirty="0"/>
              <a:t> link has been created</a:t>
            </a:r>
            <a:br>
              <a:rPr lang="en-CA" sz="2100" dirty="0"/>
            </a:br>
            <a:r>
              <a:rPr lang="en-CA" sz="2100" dirty="0"/>
              <a:t> click on the link to finish the configuration</a:t>
            </a:r>
          </a:p>
          <a:p>
            <a:endParaRPr lang="en-CA" dirty="0"/>
          </a:p>
        </p:txBody>
      </p:sp>
      <p:pic>
        <p:nvPicPr>
          <p:cNvPr id="9" name="Picture 2"/>
          <p:cNvPicPr>
            <a:picLocks noChangeAspect="1" noChangeArrowheads="1"/>
          </p:cNvPicPr>
          <p:nvPr/>
        </p:nvPicPr>
        <p:blipFill>
          <a:blip r:embed="rId8"/>
          <a:srcRect r="83515"/>
          <a:stretch>
            <a:fillRect/>
          </a:stretch>
        </p:blipFill>
        <p:spPr bwMode="auto">
          <a:xfrm>
            <a:off x="7208406" y="1106952"/>
            <a:ext cx="1273122" cy="867756"/>
          </a:xfrm>
          <a:prstGeom prst="rect">
            <a:avLst/>
          </a:prstGeom>
          <a:noFill/>
          <a:ln w="9525">
            <a:noFill/>
            <a:miter lim="800000"/>
            <a:headEnd/>
            <a:tailEnd/>
          </a:ln>
        </p:spPr>
      </p:pic>
      <p:sp>
        <p:nvSpPr>
          <p:cNvPr id="15" name="Rounded Rectangle 14"/>
          <p:cNvSpPr/>
          <p:nvPr/>
        </p:nvSpPr>
        <p:spPr>
          <a:xfrm>
            <a:off x="6952371" y="3472203"/>
            <a:ext cx="1426520" cy="288032"/>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a:off x="6952371" y="1716833"/>
            <a:ext cx="288032"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378891" y="3035084"/>
            <a:ext cx="0" cy="288032"/>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577326" y="3629608"/>
            <a:ext cx="288032"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702681" y="5243806"/>
            <a:ext cx="288032"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7842603" y="5943373"/>
            <a:ext cx="360040"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9"/>
          <a:srcRect/>
          <a:stretch>
            <a:fillRect/>
          </a:stretch>
        </p:blipFill>
        <p:spPr bwMode="auto">
          <a:xfrm>
            <a:off x="6789695" y="2061409"/>
            <a:ext cx="2101638" cy="474106"/>
          </a:xfrm>
          <a:prstGeom prst="rect">
            <a:avLst/>
          </a:prstGeom>
          <a:noFill/>
          <a:ln w="9525">
            <a:noFill/>
            <a:miter lim="800000"/>
            <a:headEnd/>
            <a:tailEnd/>
          </a:ln>
        </p:spPr>
      </p:pic>
    </p:spTree>
    <p:extLst>
      <p:ext uri="{BB962C8B-B14F-4D97-AF65-F5344CB8AC3E}">
        <p14:creationId xmlns:p14="http://schemas.microsoft.com/office/powerpoint/2010/main" val="3186607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par>
                                <p:cTn id="21" presetID="9"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childTnLst>
                          </p:cTn>
                        </p:par>
                        <p:par>
                          <p:cTn id="33" fill="hold">
                            <p:stCondLst>
                              <p:cond delay="1500"/>
                            </p:stCondLst>
                            <p:childTnLst>
                              <p:par>
                                <p:cTn id="34" presetID="23" presetClass="entr" presetSubtype="16"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par>
                                <p:cTn id="43" presetID="9"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dissolve">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146"/>
                                        </p:tgtEl>
                                        <p:attrNameLst>
                                          <p:attrName>style.visibility</p:attrName>
                                        </p:attrNameLst>
                                      </p:cBhvr>
                                      <p:to>
                                        <p:strVal val="visible"/>
                                      </p:to>
                                    </p:set>
                                    <p:animEffect transition="in" filter="dissolve">
                                      <p:cBhvr>
                                        <p:cTn id="50" dur="500"/>
                                        <p:tgtEl>
                                          <p:spTgt spid="6146"/>
                                        </p:tgtEl>
                                      </p:cBhvr>
                                    </p:animEffect>
                                  </p:childTnLst>
                                </p:cTn>
                              </p:par>
                              <p:par>
                                <p:cTn id="51" presetID="9"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dissolv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150F-39C5-47C6-929F-E4C34404CB11}"/>
              </a:ext>
            </a:extLst>
          </p:cNvPr>
          <p:cNvSpPr>
            <a:spLocks noGrp="1"/>
          </p:cNvSpPr>
          <p:nvPr>
            <p:ph type="title"/>
          </p:nvPr>
        </p:nvSpPr>
        <p:spPr>
          <a:xfrm>
            <a:off x="2928936" y="969269"/>
            <a:ext cx="3921919" cy="3964120"/>
          </a:xfrm>
        </p:spPr>
        <p:txBody>
          <a:bodyPr>
            <a:normAutofit/>
          </a:bodyPr>
          <a:lstStyle/>
          <a:p>
            <a:r>
              <a:rPr lang="en-US" sz="3600" dirty="0" err="1">
                <a:solidFill>
                  <a:schemeClr val="tx1">
                    <a:lumMod val="75000"/>
                  </a:schemeClr>
                </a:solidFill>
              </a:rPr>
              <a:t>HSTalks</a:t>
            </a:r>
            <a:endParaRPr lang="en-US" sz="3600" dirty="0">
              <a:solidFill>
                <a:schemeClr val="tx1">
                  <a:lumMod val="75000"/>
                </a:schemeClr>
              </a:solidFill>
            </a:endParaRPr>
          </a:p>
        </p:txBody>
      </p:sp>
      <p:sp>
        <p:nvSpPr>
          <p:cNvPr id="7" name="Text Placeholder 6">
            <a:extLst>
              <a:ext uri="{FF2B5EF4-FFF2-40B4-BE49-F238E27FC236}">
                <a16:creationId xmlns:a16="http://schemas.microsoft.com/office/drawing/2014/main" id="{F30FB5F0-E4BA-4721-B721-F2994FEF39C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59790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8946"/>
          </a:xfrm>
          <a:solidFill>
            <a:srgbClr val="78003B"/>
          </a:solidFill>
        </p:spPr>
        <p:txBody>
          <a:bodyPr/>
          <a:lstStyle/>
          <a:p>
            <a:r>
              <a:rPr lang="en-CA" b="1" dirty="0">
                <a:solidFill>
                  <a:schemeClr val="bg1"/>
                </a:solidFill>
              </a:rPr>
              <a:t>  </a:t>
            </a:r>
            <a:r>
              <a:rPr lang="en-CA" b="1" dirty="0" err="1">
                <a:solidFill>
                  <a:schemeClr val="bg1"/>
                </a:solidFill>
              </a:rPr>
              <a:t>eReserves</a:t>
            </a:r>
            <a:r>
              <a:rPr lang="en-CA" b="1" dirty="0">
                <a:solidFill>
                  <a:schemeClr val="bg1"/>
                </a:solidFill>
              </a:rPr>
              <a:t>: Instructor</a:t>
            </a:r>
          </a:p>
        </p:txBody>
      </p:sp>
      <p:sp>
        <p:nvSpPr>
          <p:cNvPr id="3" name="Text Placeholder 2"/>
          <p:cNvSpPr>
            <a:spLocks noGrp="1"/>
          </p:cNvSpPr>
          <p:nvPr>
            <p:ph type="body" sz="quarter" idx="12"/>
          </p:nvPr>
        </p:nvSpPr>
        <p:spPr>
          <a:xfrm>
            <a:off x="0" y="658947"/>
            <a:ext cx="9144000" cy="417378"/>
          </a:xfrm>
          <a:solidFill>
            <a:schemeClr val="bg1">
              <a:lumMod val="85000"/>
            </a:schemeClr>
          </a:solidFill>
        </p:spPr>
        <p:txBody>
          <a:bodyPr/>
          <a:lstStyle/>
          <a:p>
            <a:r>
              <a:rPr lang="en-CA" sz="2200" b="1" dirty="0"/>
              <a:t>  Reminders</a:t>
            </a:r>
          </a:p>
        </p:txBody>
      </p:sp>
      <p:sp>
        <p:nvSpPr>
          <p:cNvPr id="4" name="Content Placeholder 3"/>
          <p:cNvSpPr>
            <a:spLocks noGrp="1"/>
          </p:cNvSpPr>
          <p:nvPr>
            <p:ph idx="1"/>
          </p:nvPr>
        </p:nvSpPr>
        <p:spPr>
          <a:xfrm>
            <a:off x="663191" y="1219200"/>
            <a:ext cx="8165123" cy="4887686"/>
          </a:xfrm>
        </p:spPr>
        <p:txBody>
          <a:bodyPr>
            <a:normAutofit/>
          </a:bodyPr>
          <a:lstStyle/>
          <a:p>
            <a:pPr>
              <a:buNone/>
            </a:pPr>
            <a:r>
              <a:rPr lang="en-CA" sz="2000" b="1" dirty="0"/>
              <a:t>     </a:t>
            </a:r>
            <a:r>
              <a:rPr lang="en-CA" sz="2000" b="1" dirty="0">
                <a:solidFill>
                  <a:srgbClr val="78003B"/>
                </a:solidFill>
              </a:rPr>
              <a:t>Submit</a:t>
            </a:r>
            <a:r>
              <a:rPr lang="en-CA" sz="2000" b="1" dirty="0"/>
              <a:t> </a:t>
            </a:r>
            <a:r>
              <a:rPr lang="en-CA" sz="2000" b="1" dirty="0" err="1"/>
              <a:t>eReserve</a:t>
            </a:r>
            <a:r>
              <a:rPr lang="en-CA" sz="2000" b="1" dirty="0"/>
              <a:t> requests </a:t>
            </a:r>
            <a:r>
              <a:rPr lang="en-CA" sz="2000" b="1" dirty="0">
                <a:solidFill>
                  <a:srgbClr val="78003B"/>
                </a:solidFill>
              </a:rPr>
              <a:t>EARLY</a:t>
            </a:r>
            <a:r>
              <a:rPr lang="en-CA" sz="2000" b="1" dirty="0"/>
              <a:t> to avoid delays</a:t>
            </a:r>
          </a:p>
          <a:p>
            <a:pPr lvl="1"/>
            <a:r>
              <a:rPr lang="en-CA" sz="2000" dirty="0"/>
              <a:t>turnaround time at </a:t>
            </a:r>
            <a:r>
              <a:rPr lang="en-CA" sz="2000" b="1" dirty="0"/>
              <a:t>beginning of academic term is 3 to 4 weeks</a:t>
            </a:r>
            <a:r>
              <a:rPr lang="en-CA" sz="2000" dirty="0"/>
              <a:t>, at </a:t>
            </a:r>
            <a:r>
              <a:rPr lang="en-CA" sz="2000" b="1" dirty="0"/>
              <a:t>other times 1 to 2 days</a:t>
            </a:r>
          </a:p>
          <a:p>
            <a:pPr lvl="1"/>
            <a:r>
              <a:rPr lang="en-CA" sz="2000" dirty="0"/>
              <a:t>a </a:t>
            </a:r>
            <a:r>
              <a:rPr lang="en-CA" sz="2000" b="1" dirty="0"/>
              <a:t>partial list </a:t>
            </a:r>
            <a:r>
              <a:rPr lang="en-CA" sz="2000" dirty="0"/>
              <a:t>can be sent first and additions sent later</a:t>
            </a:r>
          </a:p>
          <a:p>
            <a:pPr lvl="1"/>
            <a:r>
              <a:rPr lang="en-CA" sz="2000" dirty="0"/>
              <a:t>inclusion of </a:t>
            </a:r>
            <a:r>
              <a:rPr lang="en-CA" sz="2000" b="1" dirty="0"/>
              <a:t>complete references </a:t>
            </a:r>
            <a:r>
              <a:rPr lang="en-CA" sz="2000" dirty="0"/>
              <a:t>will speed up processing</a:t>
            </a:r>
          </a:p>
          <a:p>
            <a:pPr lvl="1"/>
            <a:r>
              <a:rPr lang="en-CA" sz="2000" b="1" dirty="0"/>
              <a:t>ordering and acquiring new books can take several weeks</a:t>
            </a:r>
            <a:r>
              <a:rPr lang="en-CA" sz="2000" dirty="0"/>
              <a:t>, lists must be received well in advance of the start of a course </a:t>
            </a:r>
          </a:p>
          <a:p>
            <a:pPr lvl="1"/>
            <a:r>
              <a:rPr lang="en-CA" sz="2000" dirty="0"/>
              <a:t>when </a:t>
            </a:r>
            <a:r>
              <a:rPr lang="en-CA" sz="2000" b="1" dirty="0"/>
              <a:t>photocopies</a:t>
            </a:r>
            <a:r>
              <a:rPr lang="en-CA" sz="2000" dirty="0"/>
              <a:t> are being requested, a copy of the course syllabus must be submitted along with the reserve lists</a:t>
            </a:r>
          </a:p>
          <a:p>
            <a:pPr>
              <a:buNone/>
            </a:pPr>
            <a:r>
              <a:rPr lang="en-CA" sz="2000" b="1" dirty="0"/>
              <a:t>    </a:t>
            </a:r>
            <a:r>
              <a:rPr lang="en-CA" sz="2000" b="1" dirty="0" err="1"/>
              <a:t>eReserves</a:t>
            </a:r>
            <a:r>
              <a:rPr lang="en-CA" sz="2000" b="1" dirty="0"/>
              <a:t> </a:t>
            </a:r>
            <a:r>
              <a:rPr lang="en-CA" sz="2000" b="1" dirty="0">
                <a:solidFill>
                  <a:srgbClr val="78003B"/>
                </a:solidFill>
              </a:rPr>
              <a:t>removed at end of academic term </a:t>
            </a:r>
          </a:p>
          <a:p>
            <a:pPr lvl="1"/>
            <a:r>
              <a:rPr lang="en-CA" sz="2000" dirty="0"/>
              <a:t>notify Library in writing about keeping materials </a:t>
            </a:r>
            <a:br>
              <a:rPr lang="en-CA" sz="2000" dirty="0"/>
            </a:br>
            <a:r>
              <a:rPr lang="en-CA" sz="2000" dirty="0"/>
              <a:t>on reserve for a longer period; send to </a:t>
            </a:r>
            <a:br>
              <a:rPr lang="en-CA" sz="2000" dirty="0"/>
            </a:br>
            <a:r>
              <a:rPr lang="en-CA" sz="2000" dirty="0">
                <a:solidFill>
                  <a:srgbClr val="0000FF"/>
                </a:solidFill>
              </a:rPr>
              <a:t>ereserve@mcmaster.ca </a:t>
            </a:r>
            <a:r>
              <a:rPr lang="en-CA" sz="2000" dirty="0"/>
              <a:t>or</a:t>
            </a:r>
            <a:r>
              <a:rPr lang="en-CA" sz="2000" dirty="0">
                <a:solidFill>
                  <a:srgbClr val="0000FF"/>
                </a:solidFill>
              </a:rPr>
              <a:t> library@mcmaster.ca</a:t>
            </a:r>
          </a:p>
        </p:txBody>
      </p:sp>
      <p:sp>
        <p:nvSpPr>
          <p:cNvPr id="6" name="Rounded Rectangle 5"/>
          <p:cNvSpPr/>
          <p:nvPr/>
        </p:nvSpPr>
        <p:spPr>
          <a:xfrm>
            <a:off x="7002535" y="4716966"/>
            <a:ext cx="1953986" cy="1112814"/>
          </a:xfrm>
          <a:prstGeom prst="roundRect">
            <a:avLst/>
          </a:prstGeom>
          <a:solidFill>
            <a:srgbClr val="FFBF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bg1"/>
                </a:solidFill>
                <a:hlinkClick r:id="rId3"/>
              </a:rPr>
              <a:t>Instructor </a:t>
            </a:r>
            <a:r>
              <a:rPr lang="en-CA" dirty="0" err="1">
                <a:solidFill>
                  <a:schemeClr val="bg1"/>
                </a:solidFill>
                <a:hlinkClick r:id="rId3"/>
              </a:rPr>
              <a:t>eReserves</a:t>
            </a:r>
            <a:br>
              <a:rPr lang="en-CA" dirty="0">
                <a:solidFill>
                  <a:schemeClr val="bg1"/>
                </a:solidFill>
                <a:hlinkClick r:id="rId3"/>
              </a:rPr>
            </a:br>
            <a:r>
              <a:rPr lang="en-CA" dirty="0">
                <a:solidFill>
                  <a:schemeClr val="bg1"/>
                </a:solidFill>
                <a:hlinkClick r:id="rId3"/>
              </a:rPr>
              <a:t> FAQ</a:t>
            </a:r>
            <a:endParaRPr lang="en-CA" dirty="0">
              <a:solidFill>
                <a:schemeClr val="bg1"/>
              </a:solidFill>
            </a:endParaRPr>
          </a:p>
        </p:txBody>
      </p:sp>
      <p:pic>
        <p:nvPicPr>
          <p:cNvPr id="15362" name="Picture 2" descr="Deadline  premium icon"/>
          <p:cNvPicPr>
            <a:picLocks noChangeAspect="1" noChangeArrowheads="1"/>
          </p:cNvPicPr>
          <p:nvPr/>
        </p:nvPicPr>
        <p:blipFill>
          <a:blip r:embed="rId4"/>
          <a:srcRect/>
          <a:stretch>
            <a:fillRect/>
          </a:stretch>
        </p:blipFill>
        <p:spPr bwMode="auto">
          <a:xfrm>
            <a:off x="219014" y="1259871"/>
            <a:ext cx="747205" cy="747206"/>
          </a:xfrm>
          <a:prstGeom prst="rect">
            <a:avLst/>
          </a:prstGeom>
          <a:noFill/>
        </p:spPr>
      </p:pic>
      <p:sp>
        <p:nvSpPr>
          <p:cNvPr id="15364" name="AutoShape 4" descr="Red trash 10 icon - Free red trash icons"/>
          <p:cNvSpPr>
            <a:spLocks noChangeAspect="1" noChangeArrowheads="1"/>
          </p:cNvSpPr>
          <p:nvPr/>
        </p:nvSpPr>
        <p:spPr bwMode="auto">
          <a:xfrm>
            <a:off x="155575" y="-822325"/>
            <a:ext cx="1714500" cy="17145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5368" name="AutoShape 8" descr="Red trash 10 icon - Free red trash icons"/>
          <p:cNvSpPr>
            <a:spLocks noChangeAspect="1" noChangeArrowheads="1"/>
          </p:cNvSpPr>
          <p:nvPr/>
        </p:nvSpPr>
        <p:spPr bwMode="auto">
          <a:xfrm>
            <a:off x="155575" y="-822325"/>
            <a:ext cx="1714500" cy="17145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5370" name="AutoShape 10" descr="Red trash 10 icon - Free red trash icons"/>
          <p:cNvSpPr>
            <a:spLocks noChangeAspect="1" noChangeArrowheads="1"/>
          </p:cNvSpPr>
          <p:nvPr/>
        </p:nvSpPr>
        <p:spPr bwMode="auto">
          <a:xfrm>
            <a:off x="155575" y="-822325"/>
            <a:ext cx="1714500" cy="17145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5371" name="Picture 11"/>
          <p:cNvPicPr>
            <a:picLocks noChangeAspect="1" noChangeArrowheads="1"/>
          </p:cNvPicPr>
          <p:nvPr/>
        </p:nvPicPr>
        <p:blipFill>
          <a:blip r:embed="rId5"/>
          <a:srcRect/>
          <a:stretch>
            <a:fillRect/>
          </a:stretch>
        </p:blipFill>
        <p:spPr bwMode="auto">
          <a:xfrm>
            <a:off x="219014" y="4546143"/>
            <a:ext cx="696965" cy="858457"/>
          </a:xfrm>
          <a:prstGeom prst="rect">
            <a:avLst/>
          </a:prstGeom>
          <a:noFill/>
          <a:ln w="9525">
            <a:noFill/>
            <a:miter lim="800000"/>
            <a:headEnd/>
            <a:tailEnd/>
          </a:ln>
        </p:spPr>
      </p:pic>
    </p:spTree>
    <p:extLst>
      <p:ext uri="{BB962C8B-B14F-4D97-AF65-F5344CB8AC3E}">
        <p14:creationId xmlns:p14="http://schemas.microsoft.com/office/powerpoint/2010/main" val="75215879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5383"/>
          </a:xfrm>
          <a:solidFill>
            <a:srgbClr val="78003B"/>
          </a:solidFill>
        </p:spPr>
        <p:txBody>
          <a:bodyPr/>
          <a:lstStyle/>
          <a:p>
            <a:r>
              <a:rPr lang="en-CA" b="1" dirty="0">
                <a:solidFill>
                  <a:schemeClr val="bg1"/>
                </a:solidFill>
              </a:rPr>
              <a:t>   Custom Courseware</a:t>
            </a:r>
          </a:p>
        </p:txBody>
      </p:sp>
      <p:sp>
        <p:nvSpPr>
          <p:cNvPr id="3" name="Text Placeholder 2"/>
          <p:cNvSpPr>
            <a:spLocks noGrp="1"/>
          </p:cNvSpPr>
          <p:nvPr>
            <p:ph type="body" sz="quarter" idx="12"/>
          </p:nvPr>
        </p:nvSpPr>
        <p:spPr>
          <a:xfrm>
            <a:off x="0" y="658947"/>
            <a:ext cx="9144000" cy="455478"/>
          </a:xfrm>
          <a:solidFill>
            <a:schemeClr val="bg1">
              <a:lumMod val="85000"/>
            </a:schemeClr>
          </a:solidFill>
        </p:spPr>
        <p:txBody>
          <a:bodyPr/>
          <a:lstStyle/>
          <a:p>
            <a:r>
              <a:rPr lang="en-CA" dirty="0"/>
              <a:t>   </a:t>
            </a:r>
            <a:r>
              <a:rPr lang="en-CA" b="1" dirty="0"/>
              <a:t>Transitioning to Library</a:t>
            </a:r>
          </a:p>
        </p:txBody>
      </p:sp>
      <p:sp>
        <p:nvSpPr>
          <p:cNvPr id="4" name="Content Placeholder 3"/>
          <p:cNvSpPr>
            <a:spLocks noGrp="1"/>
          </p:cNvSpPr>
          <p:nvPr>
            <p:ph idx="1"/>
          </p:nvPr>
        </p:nvSpPr>
        <p:spPr>
          <a:xfrm>
            <a:off x="323850" y="1285875"/>
            <a:ext cx="8410575" cy="4671581"/>
          </a:xfrm>
        </p:spPr>
        <p:txBody>
          <a:bodyPr>
            <a:noAutofit/>
          </a:bodyPr>
          <a:lstStyle/>
          <a:p>
            <a:r>
              <a:rPr lang="en-CA" sz="2000" dirty="0"/>
              <a:t>Starting </a:t>
            </a:r>
            <a:r>
              <a:rPr lang="en-CA" sz="2000" b="1" dirty="0">
                <a:solidFill>
                  <a:srgbClr val="78003B"/>
                </a:solidFill>
              </a:rPr>
              <a:t>Spring 2021</a:t>
            </a:r>
            <a:r>
              <a:rPr lang="en-CA" sz="2000" dirty="0"/>
              <a:t>, the University Library will become the initial point of contact for developing Custom Courseware to better leverage existing licenses and make use of our new </a:t>
            </a:r>
            <a:r>
              <a:rPr lang="en-CA" sz="2000" dirty="0" err="1"/>
              <a:t>eReserves</a:t>
            </a:r>
            <a:r>
              <a:rPr lang="en-CA" sz="2000" dirty="0"/>
              <a:t> platform.</a:t>
            </a:r>
          </a:p>
          <a:p>
            <a:r>
              <a:rPr lang="en-CA" sz="2000" dirty="0"/>
              <a:t>Over the course of the transition, the </a:t>
            </a:r>
            <a:r>
              <a:rPr lang="en-CA" sz="2000" b="1" dirty="0">
                <a:solidFill>
                  <a:srgbClr val="78003B"/>
                </a:solidFill>
              </a:rPr>
              <a:t>Library will be offering three course material delivery options</a:t>
            </a:r>
            <a:r>
              <a:rPr lang="en-CA" sz="2000" dirty="0"/>
              <a:t>: </a:t>
            </a:r>
          </a:p>
          <a:p>
            <a:pPr lvl="1"/>
            <a:r>
              <a:rPr lang="en-CA" sz="2000" dirty="0"/>
              <a:t>traditional printed Custom Courseware</a:t>
            </a:r>
          </a:p>
          <a:p>
            <a:pPr lvl="1"/>
            <a:r>
              <a:rPr lang="en-CA" sz="2000" dirty="0"/>
              <a:t>digital Custom Courseware</a:t>
            </a:r>
          </a:p>
          <a:p>
            <a:pPr lvl="1"/>
            <a:r>
              <a:rPr lang="en-CA" sz="2000" dirty="0" err="1"/>
              <a:t>eReserves</a:t>
            </a:r>
            <a:endParaRPr lang="en-CA" sz="2000" dirty="0"/>
          </a:p>
          <a:p>
            <a:r>
              <a:rPr lang="en-CA" sz="2000" dirty="0"/>
              <a:t>Custom Courseware will continue to be </a:t>
            </a:r>
            <a:r>
              <a:rPr lang="en-CA" sz="2000" b="1" dirty="0">
                <a:solidFill>
                  <a:srgbClr val="78003B"/>
                </a:solidFill>
              </a:rPr>
              <a:t>listed</a:t>
            </a:r>
            <a:r>
              <a:rPr lang="en-CA" sz="2000" dirty="0"/>
              <a:t> and </a:t>
            </a:r>
            <a:r>
              <a:rPr lang="en-CA" sz="2000" b="1" dirty="0">
                <a:solidFill>
                  <a:srgbClr val="78003B"/>
                </a:solidFill>
              </a:rPr>
              <a:t>sold </a:t>
            </a:r>
            <a:r>
              <a:rPr lang="en-CA" sz="2000" dirty="0"/>
              <a:t>in the </a:t>
            </a:r>
            <a:r>
              <a:rPr lang="en-CA" sz="2000" b="1" dirty="0">
                <a:solidFill>
                  <a:srgbClr val="78003B"/>
                </a:solidFill>
              </a:rPr>
              <a:t>Campus Store</a:t>
            </a:r>
            <a:r>
              <a:rPr lang="en-CA" sz="2000" dirty="0"/>
              <a:t>, alongside other course materials </a:t>
            </a:r>
          </a:p>
          <a:p>
            <a:r>
              <a:rPr lang="en-CA" sz="2000" dirty="0"/>
              <a:t>Submissions can be submitted through this </a:t>
            </a:r>
            <a:r>
              <a:rPr lang="en-CA" sz="2000" dirty="0">
                <a:hlinkClick r:id="rId3"/>
              </a:rPr>
              <a:t>form</a:t>
            </a:r>
            <a:r>
              <a:rPr lang="en-CA" sz="2000" dirty="0"/>
              <a:t>. </a:t>
            </a:r>
          </a:p>
          <a:p>
            <a:r>
              <a:rPr lang="en-CA" sz="2000" dirty="0"/>
              <a:t>Questions about Custom Courseware? E-mail </a:t>
            </a:r>
            <a:r>
              <a:rPr lang="en-CA" sz="2000" dirty="0">
                <a:hlinkClick r:id="rId4"/>
              </a:rPr>
              <a:t>ccw@mcmaster.ca</a:t>
            </a:r>
            <a:endParaRPr lang="en-CA" sz="2000" dirty="0"/>
          </a:p>
        </p:txBody>
      </p:sp>
    </p:spTree>
    <p:extLst>
      <p:ext uri="{BB962C8B-B14F-4D97-AF65-F5344CB8AC3E}">
        <p14:creationId xmlns:p14="http://schemas.microsoft.com/office/powerpoint/2010/main" val="149693301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5383"/>
          </a:xfrm>
          <a:solidFill>
            <a:srgbClr val="78003B"/>
          </a:solidFill>
        </p:spPr>
        <p:txBody>
          <a:bodyPr/>
          <a:lstStyle/>
          <a:p>
            <a:r>
              <a:rPr lang="en-CA" b="1" dirty="0">
                <a:solidFill>
                  <a:schemeClr val="bg1"/>
                </a:solidFill>
              </a:rPr>
              <a:t>  Linking to Library’s e-Resources</a:t>
            </a:r>
          </a:p>
        </p:txBody>
      </p:sp>
      <p:sp>
        <p:nvSpPr>
          <p:cNvPr id="4" name="Content Placeholder 3"/>
          <p:cNvSpPr>
            <a:spLocks noGrp="1"/>
          </p:cNvSpPr>
          <p:nvPr>
            <p:ph idx="1"/>
          </p:nvPr>
        </p:nvSpPr>
        <p:spPr>
          <a:xfrm>
            <a:off x="200894" y="1314450"/>
            <a:ext cx="8781051" cy="4643006"/>
          </a:xfrm>
        </p:spPr>
        <p:txBody>
          <a:bodyPr>
            <a:normAutofit/>
          </a:bodyPr>
          <a:lstStyle/>
          <a:p>
            <a:pPr>
              <a:buNone/>
            </a:pPr>
            <a:r>
              <a:rPr lang="en-CA" sz="2000" b="1" dirty="0">
                <a:solidFill>
                  <a:srgbClr val="78003B"/>
                </a:solidFill>
              </a:rPr>
              <a:t>Issue:</a:t>
            </a:r>
          </a:p>
          <a:p>
            <a:r>
              <a:rPr lang="en-CA" sz="2000" dirty="0"/>
              <a:t>Adding links the usual way (copying and pasting the URL that appears in your browser) doesn't always work since the URLs often contain variables that change every time the </a:t>
            </a:r>
            <a:r>
              <a:rPr lang="en-CA" sz="2000" dirty="0" err="1"/>
              <a:t>eResource</a:t>
            </a:r>
            <a:r>
              <a:rPr lang="en-CA" sz="2000" dirty="0"/>
              <a:t> is accessed. </a:t>
            </a:r>
          </a:p>
          <a:p>
            <a:r>
              <a:rPr lang="en-CA" sz="2000" dirty="0"/>
              <a:t>Also, the URLs you copy from your browser do not contain the code necessary to make off-campus access possible (i.e., </a:t>
            </a:r>
            <a:r>
              <a:rPr lang="en-CA" sz="2000" dirty="0" err="1"/>
              <a:t>MacID</a:t>
            </a:r>
            <a:r>
              <a:rPr lang="en-CA" sz="2000" dirty="0"/>
              <a:t>)</a:t>
            </a:r>
          </a:p>
          <a:p>
            <a:pPr>
              <a:buNone/>
            </a:pPr>
            <a:br>
              <a:rPr lang="en-CA" dirty="0"/>
            </a:br>
            <a:endParaRPr lang="en-CA" dirty="0"/>
          </a:p>
          <a:p>
            <a:pPr>
              <a:buNone/>
            </a:pPr>
            <a:r>
              <a:rPr lang="en-CA" sz="2000" b="1" dirty="0">
                <a:solidFill>
                  <a:srgbClr val="78003B"/>
                </a:solidFill>
              </a:rPr>
              <a:t>Solution: </a:t>
            </a:r>
            <a:endParaRPr lang="en-CA" sz="2000" dirty="0">
              <a:solidFill>
                <a:srgbClr val="78003B"/>
              </a:solidFill>
            </a:endParaRPr>
          </a:p>
          <a:p>
            <a:r>
              <a:rPr lang="en-CA" sz="2000" dirty="0"/>
              <a:t>Create </a:t>
            </a:r>
            <a:r>
              <a:rPr lang="en-CA" sz="2000" b="1" dirty="0">
                <a:solidFill>
                  <a:srgbClr val="78003B"/>
                </a:solidFill>
              </a:rPr>
              <a:t>permalinks</a:t>
            </a:r>
            <a:r>
              <a:rPr lang="en-CA" sz="2000" dirty="0"/>
              <a:t> or permanent URLs that work on and off-campus for McMaster users </a:t>
            </a:r>
            <a:br>
              <a:rPr lang="en-CA" sz="2000" dirty="0"/>
            </a:br>
            <a:endParaRPr lang="en-CA" sz="2000" dirty="0"/>
          </a:p>
          <a:p>
            <a:endParaRPr lang="en-CA" dirty="0"/>
          </a:p>
        </p:txBody>
      </p:sp>
      <p:pic>
        <p:nvPicPr>
          <p:cNvPr id="1028" name="Picture 4"/>
          <p:cNvPicPr>
            <a:picLocks noChangeAspect="1" noChangeArrowheads="1"/>
          </p:cNvPicPr>
          <p:nvPr/>
        </p:nvPicPr>
        <p:blipFill>
          <a:blip r:embed="rId3"/>
          <a:srcRect r="21106"/>
          <a:stretch>
            <a:fillRect/>
          </a:stretch>
        </p:blipFill>
        <p:spPr bwMode="auto">
          <a:xfrm>
            <a:off x="155575" y="3609032"/>
            <a:ext cx="8942387" cy="3810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696783" y="5376180"/>
            <a:ext cx="8134350" cy="409575"/>
          </a:xfrm>
          <a:prstGeom prst="rect">
            <a:avLst/>
          </a:prstGeom>
          <a:noFill/>
          <a:ln w="9525">
            <a:noFill/>
            <a:miter lim="800000"/>
            <a:headEnd/>
            <a:tailEnd/>
          </a:ln>
        </p:spPr>
      </p:pic>
      <p:sp>
        <p:nvSpPr>
          <p:cNvPr id="1031" name="AutoShape 7" descr="File:Stub-X.svg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033" name="AutoShape 9" descr="File:Stub-X.svg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34" name="Picture 10"/>
          <p:cNvPicPr>
            <a:picLocks noChangeAspect="1" noChangeArrowheads="1"/>
          </p:cNvPicPr>
          <p:nvPr/>
        </p:nvPicPr>
        <p:blipFill>
          <a:blip r:embed="rId5"/>
          <a:srcRect/>
          <a:stretch>
            <a:fillRect/>
          </a:stretch>
        </p:blipFill>
        <p:spPr bwMode="auto">
          <a:xfrm>
            <a:off x="161988" y="3609032"/>
            <a:ext cx="323787" cy="381000"/>
          </a:xfrm>
          <a:prstGeom prst="rect">
            <a:avLst/>
          </a:prstGeom>
          <a:noFill/>
          <a:ln w="9525">
            <a:noFill/>
            <a:miter lim="800000"/>
            <a:headEnd/>
            <a:tailEnd/>
          </a:ln>
        </p:spPr>
      </p:pic>
      <p:pic>
        <p:nvPicPr>
          <p:cNvPr id="1037" name="Picture 13"/>
          <p:cNvPicPr>
            <a:picLocks noChangeAspect="1" noChangeArrowheads="1"/>
          </p:cNvPicPr>
          <p:nvPr/>
        </p:nvPicPr>
        <p:blipFill>
          <a:blip r:embed="rId6"/>
          <a:srcRect/>
          <a:stretch>
            <a:fillRect/>
          </a:stretch>
        </p:blipFill>
        <p:spPr bwMode="auto">
          <a:xfrm>
            <a:off x="281239" y="5307653"/>
            <a:ext cx="449263" cy="418398"/>
          </a:xfrm>
          <a:prstGeom prst="rect">
            <a:avLst/>
          </a:prstGeom>
          <a:noFill/>
          <a:ln w="9525">
            <a:noFill/>
            <a:miter lim="800000"/>
            <a:headEnd/>
            <a:tailEnd/>
          </a:ln>
        </p:spPr>
      </p:pic>
      <p:sp>
        <p:nvSpPr>
          <p:cNvPr id="10"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a:xfrm>
            <a:off x="0" y="658947"/>
            <a:ext cx="9144000" cy="484053"/>
          </a:xfrm>
          <a:solidFill>
            <a:schemeClr val="bg1">
              <a:lumMod val="85000"/>
            </a:schemeClr>
          </a:solidFill>
        </p:spPr>
        <p:txBody>
          <a:bodyPr/>
          <a:lstStyle/>
          <a:p>
            <a:r>
              <a:rPr lang="en-US" sz="2200" b="1" dirty="0"/>
              <a:t>  DIY (Do-It-Yourself) Option</a:t>
            </a:r>
          </a:p>
        </p:txBody>
      </p:sp>
    </p:spTree>
    <p:extLst>
      <p:ext uri="{BB962C8B-B14F-4D97-AF65-F5344CB8AC3E}">
        <p14:creationId xmlns:p14="http://schemas.microsoft.com/office/powerpoint/2010/main" val="39960139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5383"/>
          </a:xfrm>
          <a:solidFill>
            <a:srgbClr val="78003B"/>
          </a:solidFill>
        </p:spPr>
        <p:txBody>
          <a:bodyPr/>
          <a:lstStyle/>
          <a:p>
            <a:r>
              <a:rPr lang="en-CA" b="1" dirty="0">
                <a:solidFill>
                  <a:schemeClr val="bg1"/>
                </a:solidFill>
              </a:rPr>
              <a:t>  Creating</a:t>
            </a:r>
            <a:r>
              <a:rPr lang="en-CA" b="1" dirty="0"/>
              <a:t> </a:t>
            </a:r>
            <a:r>
              <a:rPr lang="en-CA" b="1" dirty="0">
                <a:solidFill>
                  <a:schemeClr val="bg1"/>
                </a:solidFill>
              </a:rPr>
              <a:t>Permalinks @ McMaster</a:t>
            </a:r>
          </a:p>
        </p:txBody>
      </p:sp>
      <p:sp>
        <p:nvSpPr>
          <p:cNvPr id="3" name="Text Placeholder 2"/>
          <p:cNvSpPr>
            <a:spLocks noGrp="1"/>
          </p:cNvSpPr>
          <p:nvPr>
            <p:ph type="body" sz="quarter" idx="12"/>
          </p:nvPr>
        </p:nvSpPr>
        <p:spPr>
          <a:xfrm>
            <a:off x="0" y="658947"/>
            <a:ext cx="9144000" cy="465003"/>
          </a:xfrm>
          <a:solidFill>
            <a:schemeClr val="bg1">
              <a:lumMod val="85000"/>
            </a:schemeClr>
          </a:solidFill>
        </p:spPr>
        <p:txBody>
          <a:bodyPr/>
          <a:lstStyle/>
          <a:p>
            <a:r>
              <a:rPr lang="en-CA" dirty="0">
                <a:solidFill>
                  <a:srgbClr val="0000FF"/>
                </a:solidFill>
              </a:rPr>
              <a:t>  </a:t>
            </a:r>
            <a:r>
              <a:rPr lang="en-CA" b="1" dirty="0">
                <a:hlinkClick r:id="rId3"/>
              </a:rPr>
              <a:t>We Have a Tool for That! </a:t>
            </a:r>
            <a:endParaRPr lang="en-CA" dirty="0"/>
          </a:p>
        </p:txBody>
      </p:sp>
      <p:sp>
        <p:nvSpPr>
          <p:cNvPr id="4" name="Content Placeholder 3"/>
          <p:cNvSpPr>
            <a:spLocks noGrp="1"/>
          </p:cNvSpPr>
          <p:nvPr>
            <p:ph idx="1"/>
          </p:nvPr>
        </p:nvSpPr>
        <p:spPr>
          <a:xfrm>
            <a:off x="172319" y="1421728"/>
            <a:ext cx="8551219" cy="4727340"/>
          </a:xfrm>
          <a:ln>
            <a:noFill/>
          </a:ln>
        </p:spPr>
        <p:txBody>
          <a:bodyPr>
            <a:normAutofit fontScale="92500" lnSpcReduction="20000"/>
          </a:bodyPr>
          <a:lstStyle/>
          <a:p>
            <a:r>
              <a:rPr lang="en-CA" sz="1900" dirty="0">
                <a:latin typeface="+mn-lt"/>
              </a:rPr>
              <a:t>Find a </a:t>
            </a:r>
            <a:r>
              <a:rPr lang="en-CA" sz="1900" b="1" dirty="0">
                <a:solidFill>
                  <a:srgbClr val="78003B"/>
                </a:solidFill>
                <a:latin typeface="+mn-lt"/>
              </a:rPr>
              <a:t>reliable URL </a:t>
            </a:r>
            <a:r>
              <a:rPr lang="en-CA" sz="1900" dirty="0">
                <a:latin typeface="+mn-lt"/>
              </a:rPr>
              <a:t>(also known as stable URL,  </a:t>
            </a:r>
            <a:br>
              <a:rPr lang="en-CA" sz="1900" dirty="0">
                <a:latin typeface="+mn-lt"/>
              </a:rPr>
            </a:br>
            <a:r>
              <a:rPr lang="en-CA" sz="1900" dirty="0">
                <a:latin typeface="+mn-lt"/>
              </a:rPr>
              <a:t>durable URL, etc.) </a:t>
            </a:r>
            <a:r>
              <a:rPr lang="en-CA" sz="1900" u="sng" dirty="0">
                <a:latin typeface="+mn-lt"/>
              </a:rPr>
              <a:t>or</a:t>
            </a:r>
            <a:r>
              <a:rPr lang="en-CA" sz="1900" b="1" dirty="0">
                <a:solidFill>
                  <a:srgbClr val="C00000"/>
                </a:solidFill>
                <a:latin typeface="+mn-lt"/>
              </a:rPr>
              <a:t> </a:t>
            </a:r>
            <a:r>
              <a:rPr lang="en-CA" sz="1900" b="1" dirty="0">
                <a:solidFill>
                  <a:srgbClr val="78003B"/>
                </a:solidFill>
                <a:latin typeface="+mn-lt"/>
              </a:rPr>
              <a:t>DOI</a:t>
            </a:r>
            <a:r>
              <a:rPr lang="en-CA" sz="1900" b="1" dirty="0">
                <a:solidFill>
                  <a:srgbClr val="C00000"/>
                </a:solidFill>
                <a:latin typeface="+mn-lt"/>
              </a:rPr>
              <a:t> </a:t>
            </a:r>
            <a:r>
              <a:rPr lang="en-CA" sz="1900" dirty="0">
                <a:latin typeface="+mn-lt"/>
              </a:rPr>
              <a:t>(Digital Object Identifier)</a:t>
            </a:r>
          </a:p>
          <a:p>
            <a:pPr>
              <a:buNone/>
            </a:pPr>
            <a:r>
              <a:rPr lang="en-CA" sz="1900" dirty="0">
                <a:solidFill>
                  <a:srgbClr val="0000FF"/>
                </a:solidFill>
                <a:latin typeface="+mn-lt"/>
              </a:rPr>
              <a:t>	https://www.jstor.org/stable/44508558</a:t>
            </a:r>
          </a:p>
          <a:p>
            <a:pPr>
              <a:buNone/>
            </a:pPr>
            <a:r>
              <a:rPr lang="en-CA" sz="1900" dirty="0">
                <a:solidFill>
                  <a:srgbClr val="0000FF"/>
                </a:solidFill>
                <a:latin typeface="+mn-lt"/>
              </a:rPr>
              <a:t>	10.1177/0001839216682728</a:t>
            </a:r>
            <a:br>
              <a:rPr lang="en-CA" sz="1900" dirty="0">
                <a:solidFill>
                  <a:srgbClr val="0000FF"/>
                </a:solidFill>
                <a:latin typeface="+mn-lt"/>
              </a:rPr>
            </a:br>
            <a:endParaRPr lang="en-CA" sz="1900" dirty="0">
              <a:solidFill>
                <a:srgbClr val="0000FF"/>
              </a:solidFill>
              <a:latin typeface="+mn-lt"/>
            </a:endParaRPr>
          </a:p>
          <a:p>
            <a:r>
              <a:rPr lang="en-CA" sz="1900" dirty="0">
                <a:latin typeface="+mn-lt"/>
              </a:rPr>
              <a:t>Append </a:t>
            </a:r>
            <a:r>
              <a:rPr lang="en-CA" sz="1900" b="1" dirty="0">
                <a:solidFill>
                  <a:srgbClr val="78003B"/>
                </a:solidFill>
                <a:latin typeface="+mn-lt"/>
              </a:rPr>
              <a:t>Library’s proxy prefix </a:t>
            </a:r>
            <a:r>
              <a:rPr lang="en-CA" sz="1900" dirty="0">
                <a:latin typeface="+mn-lt"/>
              </a:rPr>
              <a:t>to the URL or DOI</a:t>
            </a:r>
          </a:p>
          <a:p>
            <a:pPr lvl="1">
              <a:buNone/>
            </a:pPr>
            <a:r>
              <a:rPr lang="en-CA" sz="1900" dirty="0">
                <a:solidFill>
                  <a:srgbClr val="0000FF"/>
                </a:solidFill>
                <a:latin typeface="+mn-lt"/>
              </a:rPr>
              <a:t>http://libaccess.mcmaster.ca/login?url=</a:t>
            </a:r>
            <a:br>
              <a:rPr lang="en-CA" sz="1900" dirty="0">
                <a:solidFill>
                  <a:srgbClr val="0000FF"/>
                </a:solidFill>
                <a:latin typeface="+mn-lt"/>
              </a:rPr>
            </a:br>
            <a:endParaRPr lang="en-CA" sz="1900" dirty="0">
              <a:solidFill>
                <a:srgbClr val="0000FF"/>
              </a:solidFill>
              <a:latin typeface="+mn-lt"/>
            </a:endParaRPr>
          </a:p>
          <a:p>
            <a:r>
              <a:rPr lang="en-CA" sz="1900" dirty="0">
                <a:latin typeface="+mn-lt"/>
              </a:rPr>
              <a:t>Create the </a:t>
            </a:r>
            <a:r>
              <a:rPr lang="en-CA" sz="1900" b="1" dirty="0">
                <a:solidFill>
                  <a:srgbClr val="78003B"/>
                </a:solidFill>
                <a:latin typeface="+mn-lt"/>
              </a:rPr>
              <a:t>permalink</a:t>
            </a:r>
            <a:r>
              <a:rPr lang="en-CA" sz="1900" dirty="0">
                <a:latin typeface="+mn-lt"/>
              </a:rPr>
              <a:t> by combining …</a:t>
            </a:r>
            <a:br>
              <a:rPr lang="en-CA" sz="1900" dirty="0">
                <a:latin typeface="+mn-lt"/>
              </a:rPr>
            </a:br>
            <a:br>
              <a:rPr lang="en-CA" sz="1900" dirty="0">
                <a:latin typeface="+mn-lt"/>
              </a:rPr>
            </a:br>
            <a:r>
              <a:rPr lang="en-CA" sz="1900" dirty="0">
                <a:latin typeface="+mn-lt"/>
              </a:rPr>
              <a:t>Library proxy prefix + reliable URL (no spaces)</a:t>
            </a:r>
          </a:p>
          <a:p>
            <a:pPr marL="342891" lvl="1" indent="-342891">
              <a:buSzTx/>
              <a:buNone/>
            </a:pPr>
            <a:r>
              <a:rPr lang="en-CA" sz="1900" b="1" dirty="0">
                <a:latin typeface="+mn-lt"/>
              </a:rPr>
              <a:t>	</a:t>
            </a:r>
            <a:r>
              <a:rPr lang="en-CA" sz="1900" dirty="0">
                <a:solidFill>
                  <a:srgbClr val="0000FF"/>
                </a:solidFill>
                <a:latin typeface="+mn-lt"/>
              </a:rPr>
              <a:t>http://libaccess.mcmaster.ca/login?url=https://www.jstor.org/stable/44508558</a:t>
            </a:r>
            <a:br>
              <a:rPr lang="en-CA" sz="1900" dirty="0">
                <a:solidFill>
                  <a:srgbClr val="0000FF"/>
                </a:solidFill>
                <a:latin typeface="+mn-lt"/>
              </a:rPr>
            </a:br>
            <a:r>
              <a:rPr lang="en-CA" sz="1900" dirty="0">
                <a:solidFill>
                  <a:srgbClr val="0000FF"/>
                </a:solidFill>
                <a:latin typeface="+mn-lt"/>
              </a:rPr>
              <a:t>                                                          </a:t>
            </a:r>
            <a:r>
              <a:rPr lang="en-CA" sz="1900" u="sng" dirty="0">
                <a:latin typeface="+mn-lt"/>
              </a:rPr>
              <a:t>or</a:t>
            </a:r>
            <a:r>
              <a:rPr lang="en-CA" sz="1900" dirty="0">
                <a:solidFill>
                  <a:srgbClr val="0000FF"/>
                </a:solidFill>
                <a:latin typeface="+mn-lt"/>
              </a:rPr>
              <a:t>       </a:t>
            </a:r>
            <a:r>
              <a:rPr lang="en-CA" sz="1900" i="1" dirty="0">
                <a:solidFill>
                  <a:srgbClr val="78003B"/>
                </a:solidFill>
                <a:latin typeface="+mn-lt"/>
              </a:rPr>
              <a:t> </a:t>
            </a:r>
          </a:p>
          <a:p>
            <a:pPr marL="342891" lvl="1" indent="-342891">
              <a:buSzTx/>
              <a:buNone/>
            </a:pPr>
            <a:r>
              <a:rPr lang="en-CA" sz="1900" dirty="0">
                <a:solidFill>
                  <a:srgbClr val="0000FF"/>
                </a:solidFill>
                <a:latin typeface="+mn-lt"/>
              </a:rPr>
              <a:t>	</a:t>
            </a:r>
            <a:r>
              <a:rPr lang="en-CA" sz="1900" dirty="0">
                <a:latin typeface="+mn-lt"/>
              </a:rPr>
              <a:t>Library proxy prefix + DOI string [http://dx.doi.org/] + DOI itself (no spaces)</a:t>
            </a:r>
          </a:p>
          <a:p>
            <a:pPr marL="342891" lvl="1" indent="-342891">
              <a:buSzTx/>
              <a:buNone/>
            </a:pPr>
            <a:r>
              <a:rPr lang="en-CA" sz="1900" dirty="0">
                <a:solidFill>
                  <a:srgbClr val="0000FF"/>
                </a:solidFill>
                <a:latin typeface="+mn-lt"/>
              </a:rPr>
              <a:t>	http://libaccess.mcmaster.ca/login?url=http://dx.doi.org/10.1177/0001839216682728</a:t>
            </a:r>
          </a:p>
          <a:p>
            <a:pPr marL="342891" lvl="1" indent="-342891">
              <a:buSzTx/>
              <a:buNone/>
            </a:pPr>
            <a:endParaRPr lang="en-CA" dirty="0">
              <a:solidFill>
                <a:srgbClr val="0000FF"/>
              </a:solidFill>
              <a:latin typeface="+mn-lt"/>
            </a:endParaRPr>
          </a:p>
        </p:txBody>
      </p:sp>
      <p:sp>
        <p:nvSpPr>
          <p:cNvPr id="8" name="Rounded Rectangle 7"/>
          <p:cNvSpPr/>
          <p:nvPr/>
        </p:nvSpPr>
        <p:spPr>
          <a:xfrm>
            <a:off x="5962650" y="1209675"/>
            <a:ext cx="3048000" cy="3112172"/>
          </a:xfrm>
          <a:prstGeom prst="roundRect">
            <a:avLst/>
          </a:prstGeom>
          <a:solidFill>
            <a:srgbClr val="FFBF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a:solidFill>
                  <a:srgbClr val="78003B"/>
                </a:solidFill>
                <a:latin typeface="Segoe Print" pitchFamily="2" charset="0"/>
                <a:ea typeface="Segoe UI" pitchFamily="34" charset="0"/>
                <a:cs typeface="Segoe UI" pitchFamily="34" charset="0"/>
              </a:rPr>
              <a:t>TIPS</a:t>
            </a:r>
          </a:p>
          <a:p>
            <a:pPr algn="ctr"/>
            <a:endParaRPr lang="en-CA" sz="1000" b="1" i="1" dirty="0">
              <a:solidFill>
                <a:srgbClr val="C00000"/>
              </a:solidFill>
            </a:endParaRPr>
          </a:p>
          <a:p>
            <a:pPr>
              <a:buFont typeface="Arial" pitchFamily="34" charset="0"/>
              <a:buChar char="•"/>
            </a:pPr>
            <a:r>
              <a:rPr lang="en-CA" sz="1200" b="1" i="1" dirty="0">
                <a:solidFill>
                  <a:schemeClr val="tx1"/>
                </a:solidFill>
              </a:rPr>
              <a:t> “</a:t>
            </a:r>
            <a:r>
              <a:rPr lang="en-CA" sz="1200" b="1" i="1" dirty="0">
                <a:solidFill>
                  <a:schemeClr val="tx1">
                    <a:lumMod val="50000"/>
                  </a:schemeClr>
                </a:solidFill>
              </a:rPr>
              <a:t>Copy Link Address” </a:t>
            </a:r>
            <a:r>
              <a:rPr lang="en-CA" sz="1200" b="1" dirty="0">
                <a:solidFill>
                  <a:schemeClr val="tx1">
                    <a:lumMod val="50000"/>
                  </a:schemeClr>
                </a:solidFill>
              </a:rPr>
              <a:t>before </a:t>
            </a:r>
            <a:br>
              <a:rPr lang="en-CA" sz="1200" b="1" dirty="0">
                <a:solidFill>
                  <a:schemeClr val="tx1">
                    <a:lumMod val="50000"/>
                  </a:schemeClr>
                </a:solidFill>
              </a:rPr>
            </a:br>
            <a:r>
              <a:rPr lang="en-CA" sz="1200" b="1" dirty="0">
                <a:solidFill>
                  <a:schemeClr val="tx1">
                    <a:lumMod val="50000"/>
                  </a:schemeClr>
                </a:solidFill>
              </a:rPr>
              <a:t>   connecting to e-resource</a:t>
            </a:r>
            <a:br>
              <a:rPr lang="en-CA" sz="500" b="1" dirty="0">
                <a:solidFill>
                  <a:schemeClr val="tx1">
                    <a:lumMod val="50000"/>
                  </a:schemeClr>
                </a:solidFill>
              </a:rPr>
            </a:br>
            <a:endParaRPr lang="en-CA" sz="500" b="1" dirty="0">
              <a:solidFill>
                <a:schemeClr val="tx1">
                  <a:lumMod val="50000"/>
                </a:schemeClr>
              </a:solidFill>
            </a:endParaRPr>
          </a:p>
          <a:p>
            <a:pPr>
              <a:buFont typeface="Arial" pitchFamily="34" charset="0"/>
              <a:buChar char="•"/>
            </a:pPr>
            <a:r>
              <a:rPr lang="en-CA" sz="1200" b="1" dirty="0">
                <a:solidFill>
                  <a:schemeClr val="tx1">
                    <a:lumMod val="50000"/>
                  </a:schemeClr>
                </a:solidFill>
              </a:rPr>
              <a:t> Ensure Library’s </a:t>
            </a:r>
            <a:r>
              <a:rPr lang="en-CA" sz="1200" b="1" dirty="0" err="1">
                <a:solidFill>
                  <a:schemeClr val="tx1">
                    <a:lumMod val="50000"/>
                  </a:schemeClr>
                </a:solidFill>
              </a:rPr>
              <a:t>libaccess</a:t>
            </a:r>
            <a:r>
              <a:rPr lang="en-CA" sz="1200" b="1" dirty="0">
                <a:solidFill>
                  <a:schemeClr val="tx1">
                    <a:lumMod val="50000"/>
                  </a:schemeClr>
                </a:solidFill>
              </a:rPr>
              <a:t> proxy     </a:t>
            </a:r>
            <a:br>
              <a:rPr lang="en-CA" sz="1200" b="1" dirty="0">
                <a:solidFill>
                  <a:schemeClr val="tx1">
                    <a:lumMod val="50000"/>
                  </a:schemeClr>
                </a:solidFill>
              </a:rPr>
            </a:br>
            <a:r>
              <a:rPr lang="en-CA" sz="1200" b="1" dirty="0">
                <a:solidFill>
                  <a:schemeClr val="tx1">
                    <a:lumMod val="50000"/>
                  </a:schemeClr>
                </a:solidFill>
              </a:rPr>
              <a:t>  info not in middle of URL or  </a:t>
            </a:r>
            <a:br>
              <a:rPr lang="en-CA" sz="1200" b="1" dirty="0">
                <a:solidFill>
                  <a:schemeClr val="tx1">
                    <a:lumMod val="50000"/>
                  </a:schemeClr>
                </a:solidFill>
              </a:rPr>
            </a:br>
            <a:r>
              <a:rPr lang="en-CA" sz="1200" b="1" dirty="0">
                <a:solidFill>
                  <a:schemeClr val="tx1">
                    <a:lumMod val="50000"/>
                  </a:schemeClr>
                </a:solidFill>
              </a:rPr>
              <a:t>  permalink, remove if noted</a:t>
            </a:r>
            <a:endParaRPr lang="en-CA" sz="500" b="1" dirty="0">
              <a:solidFill>
                <a:schemeClr val="tx1">
                  <a:lumMod val="50000"/>
                </a:schemeClr>
              </a:solidFill>
            </a:endParaRPr>
          </a:p>
          <a:p>
            <a:r>
              <a:rPr lang="en-CA" sz="500" b="1" dirty="0">
                <a:solidFill>
                  <a:schemeClr val="tx1">
                    <a:lumMod val="50000"/>
                  </a:schemeClr>
                </a:solidFill>
              </a:rPr>
              <a:t>  </a:t>
            </a:r>
            <a:br>
              <a:rPr lang="en-CA" sz="1200" b="1" dirty="0">
                <a:solidFill>
                  <a:schemeClr val="tx1">
                    <a:lumMod val="50000"/>
                  </a:schemeClr>
                </a:solidFill>
              </a:rPr>
            </a:br>
            <a:r>
              <a:rPr lang="en-CA" sz="1200" b="1" dirty="0">
                <a:solidFill>
                  <a:srgbClr val="0000FF"/>
                </a:solidFill>
              </a:rPr>
              <a:t>  </a:t>
            </a:r>
            <a:r>
              <a:rPr lang="en-CA" sz="1200" dirty="0">
                <a:solidFill>
                  <a:srgbClr val="0000FF"/>
                </a:solidFill>
              </a:rPr>
              <a:t>https://www.jstor.org.</a:t>
            </a:r>
            <a:r>
              <a:rPr lang="en-CA" sz="1200" strike="sngStrike" dirty="0">
                <a:solidFill>
                  <a:srgbClr val="0000FF"/>
                </a:solidFill>
              </a:rPr>
              <a:t>libaccess.lib.   </a:t>
            </a:r>
            <a:br>
              <a:rPr lang="en-CA" sz="1200" strike="sngStrike" dirty="0">
                <a:solidFill>
                  <a:srgbClr val="0000FF"/>
                </a:solidFill>
              </a:rPr>
            </a:br>
            <a:r>
              <a:rPr lang="en-CA" sz="1200" dirty="0">
                <a:solidFill>
                  <a:srgbClr val="0000FF"/>
                </a:solidFill>
              </a:rPr>
              <a:t>  </a:t>
            </a:r>
            <a:r>
              <a:rPr lang="en-CA" sz="1200" strike="sngStrike" dirty="0">
                <a:solidFill>
                  <a:srgbClr val="0000FF"/>
                </a:solidFill>
              </a:rPr>
              <a:t>mcmaster.ca</a:t>
            </a:r>
            <a:r>
              <a:rPr lang="en-CA" sz="1200" dirty="0">
                <a:solidFill>
                  <a:srgbClr val="0000FF"/>
                </a:solidFill>
              </a:rPr>
              <a:t>/stable/44508558 </a:t>
            </a:r>
            <a:endParaRPr lang="en-CA" sz="500" dirty="0">
              <a:solidFill>
                <a:srgbClr val="0000FF"/>
              </a:solidFill>
            </a:endParaRPr>
          </a:p>
          <a:p>
            <a:r>
              <a:rPr lang="en-CA" sz="500" b="1" dirty="0">
                <a:solidFill>
                  <a:schemeClr val="tx1">
                    <a:lumMod val="50000"/>
                  </a:schemeClr>
                </a:solidFill>
              </a:rPr>
              <a:t>   </a:t>
            </a:r>
            <a:endParaRPr lang="en-CA" sz="300" b="1" dirty="0">
              <a:solidFill>
                <a:schemeClr val="tx1">
                  <a:lumMod val="50000"/>
                </a:schemeClr>
              </a:solidFill>
            </a:endParaRPr>
          </a:p>
          <a:p>
            <a:r>
              <a:rPr lang="en-CA" sz="1200" b="1" dirty="0">
                <a:solidFill>
                  <a:schemeClr val="tx1">
                    <a:lumMod val="50000"/>
                  </a:schemeClr>
                </a:solidFill>
              </a:rPr>
              <a:t>  Accessing Library e-resources </a:t>
            </a:r>
            <a:br>
              <a:rPr lang="en-CA" sz="1200" b="1" dirty="0">
                <a:solidFill>
                  <a:schemeClr val="tx1">
                    <a:lumMod val="50000"/>
                  </a:schemeClr>
                </a:solidFill>
              </a:rPr>
            </a:br>
            <a:r>
              <a:rPr lang="en-CA" sz="1200" b="1" dirty="0">
                <a:solidFill>
                  <a:schemeClr val="tx1">
                    <a:lumMod val="50000"/>
                  </a:schemeClr>
                </a:solidFill>
              </a:rPr>
              <a:t>  using McMaster’s VPN + Remote </a:t>
            </a:r>
            <a:br>
              <a:rPr lang="en-CA" sz="1200" b="1" dirty="0">
                <a:solidFill>
                  <a:schemeClr val="tx1">
                    <a:lumMod val="50000"/>
                  </a:schemeClr>
                </a:solidFill>
              </a:rPr>
            </a:br>
            <a:r>
              <a:rPr lang="en-CA" sz="1200" b="1" dirty="0">
                <a:solidFill>
                  <a:schemeClr val="tx1">
                    <a:lumMod val="50000"/>
                  </a:schemeClr>
                </a:solidFill>
              </a:rPr>
              <a:t>  Desktop can minimize this issue</a:t>
            </a:r>
            <a:br>
              <a:rPr lang="en-CA" sz="1200" b="1" dirty="0">
                <a:solidFill>
                  <a:schemeClr val="tx1">
                    <a:lumMod val="50000"/>
                  </a:schemeClr>
                </a:solidFill>
              </a:rPr>
            </a:br>
            <a:endParaRPr lang="en-CA" sz="500" b="1" dirty="0">
              <a:solidFill>
                <a:schemeClr val="tx1">
                  <a:lumMod val="50000"/>
                </a:schemeClr>
              </a:solidFill>
            </a:endParaRPr>
          </a:p>
          <a:p>
            <a:pPr>
              <a:buFont typeface="Arial" pitchFamily="34" charset="0"/>
              <a:buChar char="•"/>
            </a:pPr>
            <a:r>
              <a:rPr lang="en-CA" sz="1200" b="1" dirty="0">
                <a:solidFill>
                  <a:schemeClr val="tx1">
                    <a:lumMod val="50000"/>
                  </a:schemeClr>
                </a:solidFill>
              </a:rPr>
              <a:t> Test all permalinks</a:t>
            </a:r>
          </a:p>
        </p:txBody>
      </p:sp>
    </p:spTree>
    <p:extLst>
      <p:ext uri="{BB962C8B-B14F-4D97-AF65-F5344CB8AC3E}">
        <p14:creationId xmlns:p14="http://schemas.microsoft.com/office/powerpoint/2010/main" val="2996585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5682343" y="4034739"/>
            <a:ext cx="3187703" cy="2445073"/>
          </a:xfrm>
          <a:prstGeom prst="rect">
            <a:avLst/>
          </a:prstGeom>
          <a:noFill/>
          <a:ln w="9525">
            <a:noFill/>
            <a:miter lim="800000"/>
            <a:headEnd/>
            <a:tailEnd/>
          </a:ln>
        </p:spPr>
      </p:pic>
      <p:sp>
        <p:nvSpPr>
          <p:cNvPr id="2" name="Title 1"/>
          <p:cNvSpPr>
            <a:spLocks noGrp="1"/>
          </p:cNvSpPr>
          <p:nvPr>
            <p:ph type="title"/>
          </p:nvPr>
        </p:nvSpPr>
        <p:spPr>
          <a:xfrm>
            <a:off x="0" y="1"/>
            <a:ext cx="9144000" cy="655383"/>
          </a:xfrm>
          <a:solidFill>
            <a:srgbClr val="78003B"/>
          </a:solidFill>
        </p:spPr>
        <p:txBody>
          <a:bodyPr>
            <a:normAutofit/>
          </a:bodyPr>
          <a:lstStyle/>
          <a:p>
            <a:r>
              <a:rPr lang="en-CA" b="1" dirty="0">
                <a:solidFill>
                  <a:schemeClr val="bg1"/>
                </a:solidFill>
              </a:rPr>
              <a:t>  Research Guides for Business</a:t>
            </a:r>
          </a:p>
        </p:txBody>
      </p:sp>
      <p:sp>
        <p:nvSpPr>
          <p:cNvPr id="3" name="Text Placeholder 2"/>
          <p:cNvSpPr>
            <a:spLocks noGrp="1"/>
          </p:cNvSpPr>
          <p:nvPr>
            <p:ph type="body" sz="quarter" idx="12"/>
          </p:nvPr>
        </p:nvSpPr>
        <p:spPr>
          <a:xfrm>
            <a:off x="0" y="658947"/>
            <a:ext cx="9144000" cy="436428"/>
          </a:xfrm>
          <a:solidFill>
            <a:schemeClr val="bg1">
              <a:lumMod val="85000"/>
            </a:schemeClr>
          </a:solidFill>
        </p:spPr>
        <p:txBody>
          <a:bodyPr/>
          <a:lstStyle/>
          <a:p>
            <a:r>
              <a:rPr lang="en-CA" b="1" dirty="0"/>
              <a:t>  </a:t>
            </a:r>
            <a:r>
              <a:rPr lang="en-CA" b="1" dirty="0">
                <a:hlinkClick r:id="rId4"/>
              </a:rPr>
              <a:t>Library</a:t>
            </a:r>
            <a:r>
              <a:rPr lang="en-CA" b="1" dirty="0"/>
              <a:t>  &gt; Research Guides &gt; All Guides &gt; Business</a:t>
            </a:r>
            <a:endParaRPr lang="en-CA" dirty="0"/>
          </a:p>
        </p:txBody>
      </p:sp>
      <p:pic>
        <p:nvPicPr>
          <p:cNvPr id="2050" name="Picture 2"/>
          <p:cNvPicPr>
            <a:picLocks noChangeAspect="1" noChangeArrowheads="1"/>
          </p:cNvPicPr>
          <p:nvPr/>
        </p:nvPicPr>
        <p:blipFill>
          <a:blip r:embed="rId5"/>
          <a:srcRect t="25413"/>
          <a:stretch>
            <a:fillRect/>
          </a:stretch>
        </p:blipFill>
        <p:spPr bwMode="auto">
          <a:xfrm>
            <a:off x="201613" y="1300843"/>
            <a:ext cx="8668433" cy="2570637"/>
          </a:xfrm>
          <a:prstGeom prst="rect">
            <a:avLst/>
          </a:prstGeom>
          <a:noFill/>
          <a:ln w="28575">
            <a:noFill/>
            <a:miter lim="800000"/>
            <a:headEnd/>
            <a:tailEnd/>
          </a:ln>
        </p:spPr>
      </p:pic>
      <p:sp>
        <p:nvSpPr>
          <p:cNvPr id="10" name="Rectangle 9"/>
          <p:cNvSpPr/>
          <p:nvPr/>
        </p:nvSpPr>
        <p:spPr>
          <a:xfrm>
            <a:off x="370114" y="4034739"/>
            <a:ext cx="5078186" cy="2445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CA" dirty="0">
                <a:solidFill>
                  <a:schemeClr val="tx1"/>
                </a:solidFill>
              </a:rPr>
              <a:t>Includes </a:t>
            </a:r>
            <a:r>
              <a:rPr lang="en-CA" dirty="0">
                <a:solidFill>
                  <a:schemeClr val="tx1"/>
                </a:solidFill>
                <a:hlinkClick r:id="rId6"/>
              </a:rPr>
              <a:t>business research guides </a:t>
            </a:r>
            <a:r>
              <a:rPr lang="en-CA" dirty="0">
                <a:solidFill>
                  <a:schemeClr val="tx1"/>
                </a:solidFill>
              </a:rPr>
              <a:t>for courses and general topics such as </a:t>
            </a:r>
            <a:r>
              <a:rPr lang="en-CA" b="1" i="1" dirty="0">
                <a:solidFill>
                  <a:srgbClr val="78003B"/>
                </a:solidFill>
              </a:rPr>
              <a:t>How Do I Find …</a:t>
            </a:r>
          </a:p>
          <a:p>
            <a:pPr>
              <a:buFont typeface="Arial" pitchFamily="34" charset="0"/>
              <a:buChar char="•"/>
            </a:pPr>
            <a:r>
              <a:rPr lang="en-CA" i="1" dirty="0">
                <a:solidFill>
                  <a:schemeClr val="tx1"/>
                </a:solidFill>
              </a:rPr>
              <a:t> </a:t>
            </a:r>
            <a:r>
              <a:rPr lang="en-CA" i="1" dirty="0">
                <a:solidFill>
                  <a:schemeClr val="tx1"/>
                </a:solidFill>
                <a:hlinkClick r:id="rId7"/>
              </a:rPr>
              <a:t>Business Cases</a:t>
            </a:r>
            <a:endParaRPr lang="en-CA" i="1" dirty="0">
              <a:solidFill>
                <a:schemeClr val="tx1"/>
              </a:solidFill>
            </a:endParaRPr>
          </a:p>
          <a:p>
            <a:pPr>
              <a:buFont typeface="Arial" pitchFamily="34" charset="0"/>
              <a:buChar char="•"/>
            </a:pPr>
            <a:r>
              <a:rPr lang="en-CA" i="1" dirty="0">
                <a:solidFill>
                  <a:schemeClr val="tx1"/>
                </a:solidFill>
              </a:rPr>
              <a:t> </a:t>
            </a:r>
            <a:r>
              <a:rPr lang="en-CA" i="1" dirty="0">
                <a:solidFill>
                  <a:schemeClr val="tx1"/>
                </a:solidFill>
                <a:hlinkClick r:id="rId8"/>
              </a:rPr>
              <a:t>Company Annual Reports</a:t>
            </a:r>
            <a:endParaRPr lang="en-CA" i="1" dirty="0">
              <a:solidFill>
                <a:schemeClr val="tx1"/>
              </a:solidFill>
            </a:endParaRPr>
          </a:p>
          <a:p>
            <a:pPr>
              <a:buFont typeface="Arial" pitchFamily="34" charset="0"/>
              <a:buChar char="•"/>
            </a:pPr>
            <a:r>
              <a:rPr lang="en-CA" i="1" dirty="0">
                <a:solidFill>
                  <a:schemeClr val="tx1"/>
                </a:solidFill>
              </a:rPr>
              <a:t> </a:t>
            </a:r>
            <a:r>
              <a:rPr lang="en-CA" i="1" dirty="0">
                <a:solidFill>
                  <a:schemeClr val="tx1"/>
                </a:solidFill>
                <a:hlinkClick r:id="rId9"/>
              </a:rPr>
              <a:t>Industry Reports</a:t>
            </a:r>
            <a:endParaRPr lang="en-CA" i="1" dirty="0">
              <a:solidFill>
                <a:schemeClr val="tx1"/>
              </a:solidFill>
            </a:endParaRPr>
          </a:p>
          <a:p>
            <a:pPr>
              <a:buFont typeface="Arial" pitchFamily="34" charset="0"/>
              <a:buChar char="•"/>
            </a:pPr>
            <a:r>
              <a:rPr lang="en-CA" i="1" dirty="0">
                <a:solidFill>
                  <a:schemeClr val="tx1"/>
                </a:solidFill>
              </a:rPr>
              <a:t> </a:t>
            </a:r>
            <a:r>
              <a:rPr lang="en-CA" i="1" dirty="0">
                <a:solidFill>
                  <a:schemeClr val="tx1"/>
                </a:solidFill>
                <a:hlinkClick r:id="rId10"/>
              </a:rPr>
              <a:t>Financial Ratios </a:t>
            </a:r>
            <a:endParaRPr lang="en-CA" i="1" dirty="0">
              <a:solidFill>
                <a:schemeClr val="tx1"/>
              </a:solidFill>
            </a:endParaRPr>
          </a:p>
          <a:p>
            <a:pPr>
              <a:buFont typeface="Arial" pitchFamily="34" charset="0"/>
              <a:buChar char="•"/>
            </a:pPr>
            <a:r>
              <a:rPr lang="en-CA" i="1" dirty="0">
                <a:solidFill>
                  <a:schemeClr val="tx1"/>
                </a:solidFill>
              </a:rPr>
              <a:t> </a:t>
            </a:r>
            <a:r>
              <a:rPr lang="en-CA" i="1" dirty="0">
                <a:solidFill>
                  <a:schemeClr val="tx1"/>
                </a:solidFill>
                <a:hlinkClick r:id="rId11"/>
              </a:rPr>
              <a:t>Top Business Databases</a:t>
            </a:r>
            <a:endParaRPr lang="en-CA" i="1" dirty="0">
              <a:solidFill>
                <a:schemeClr val="tx1"/>
              </a:solidFill>
            </a:endParaRPr>
          </a:p>
          <a:p>
            <a:r>
              <a:rPr lang="en-CA" i="1" dirty="0">
                <a:solidFill>
                  <a:schemeClr val="tx1"/>
                </a:solidFill>
              </a:rPr>
              <a:t>and  more …</a:t>
            </a:r>
          </a:p>
        </p:txBody>
      </p:sp>
      <p:sp>
        <p:nvSpPr>
          <p:cNvPr id="11" name="Rounded Rectangle 10"/>
          <p:cNvSpPr/>
          <p:nvPr/>
        </p:nvSpPr>
        <p:spPr>
          <a:xfrm>
            <a:off x="6428015" y="2952750"/>
            <a:ext cx="1238024" cy="480326"/>
          </a:xfrm>
          <a:prstGeom prst="roundRect">
            <a:avLst/>
          </a:prstGeom>
          <a:noFill/>
          <a:ln w="2857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cxnSp>
        <p:nvCxnSpPr>
          <p:cNvPr id="13" name="Straight Arrow Connector 5"/>
          <p:cNvCxnSpPr>
            <a:cxnSpLocks noChangeShapeType="1"/>
          </p:cNvCxnSpPr>
          <p:nvPr/>
        </p:nvCxnSpPr>
        <p:spPr bwMode="auto">
          <a:xfrm>
            <a:off x="6934200" y="3433076"/>
            <a:ext cx="0" cy="872224"/>
          </a:xfrm>
          <a:prstGeom prst="straightConnector1">
            <a:avLst/>
          </a:prstGeom>
          <a:noFill/>
          <a:ln w="28575" algn="ctr">
            <a:solidFill>
              <a:srgbClr val="0000FF"/>
            </a:solidFill>
            <a:round/>
            <a:headEnd/>
            <a:tailEnd type="arrow" w="med" len="med"/>
          </a:ln>
        </p:spPr>
      </p:cxnSp>
      <p:sp>
        <p:nvSpPr>
          <p:cNvPr id="12" name="Rounded Rectangle 11"/>
          <p:cNvSpPr/>
          <p:nvPr/>
        </p:nvSpPr>
        <p:spPr>
          <a:xfrm>
            <a:off x="3524250" y="4943475"/>
            <a:ext cx="2158093" cy="1666875"/>
          </a:xfrm>
          <a:prstGeom prst="roundRect">
            <a:avLst/>
          </a:prstGeom>
          <a:solidFill>
            <a:srgbClr val="FFBF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rgbClr val="78003B"/>
                </a:solidFill>
              </a:rPr>
              <a:t>Have a suggestion for a business guide? </a:t>
            </a:r>
          </a:p>
          <a:p>
            <a:pPr algn="ctr"/>
            <a:r>
              <a:rPr lang="en-CA" dirty="0">
                <a:solidFill>
                  <a:schemeClr val="tx1">
                    <a:lumMod val="50000"/>
                  </a:schemeClr>
                </a:solidFill>
              </a:rPr>
              <a:t>Contact Jeannie or Ines</a:t>
            </a:r>
            <a:r>
              <a:rPr lang="en-CA" dirty="0">
                <a:solidFill>
                  <a:srgbClr val="78003B"/>
                </a:solidFill>
              </a:rPr>
              <a:t>.</a:t>
            </a:r>
            <a:endParaRPr lang="en-CA" dirty="0">
              <a:solidFill>
                <a:schemeClr val="tx1">
                  <a:lumMod val="50000"/>
                </a:schemeClr>
              </a:solidFill>
            </a:endParaRPr>
          </a:p>
        </p:txBody>
      </p:sp>
    </p:spTree>
    <p:extLst>
      <p:ext uri="{BB962C8B-B14F-4D97-AF65-F5344CB8AC3E}">
        <p14:creationId xmlns:p14="http://schemas.microsoft.com/office/powerpoint/2010/main" val="1895059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5383"/>
          </a:xfrm>
          <a:solidFill>
            <a:srgbClr val="78003B"/>
          </a:solidFill>
        </p:spPr>
        <p:txBody>
          <a:bodyPr>
            <a:normAutofit/>
          </a:bodyPr>
          <a:lstStyle/>
          <a:p>
            <a:r>
              <a:rPr lang="en-CA" b="1" dirty="0">
                <a:solidFill>
                  <a:schemeClr val="bg1"/>
                </a:solidFill>
              </a:rPr>
              <a:t>  Library Remote Support Hub: Instructors</a:t>
            </a:r>
          </a:p>
        </p:txBody>
      </p:sp>
      <p:sp>
        <p:nvSpPr>
          <p:cNvPr id="3" name="Text Placeholder 2"/>
          <p:cNvSpPr>
            <a:spLocks noGrp="1"/>
          </p:cNvSpPr>
          <p:nvPr>
            <p:ph type="body" sz="quarter" idx="12"/>
          </p:nvPr>
        </p:nvSpPr>
        <p:spPr>
          <a:xfrm>
            <a:off x="0" y="658947"/>
            <a:ext cx="9144000" cy="474528"/>
          </a:xfrm>
          <a:solidFill>
            <a:schemeClr val="bg1">
              <a:lumMod val="85000"/>
            </a:schemeClr>
          </a:solidFill>
        </p:spPr>
        <p:txBody>
          <a:bodyPr/>
          <a:lstStyle/>
          <a:p>
            <a:r>
              <a:rPr lang="en-CA" dirty="0"/>
              <a:t>  </a:t>
            </a:r>
            <a:r>
              <a:rPr lang="en-CA" dirty="0">
                <a:hlinkClick r:id="rId2"/>
              </a:rPr>
              <a:t>https://library.mcmaster.ca/remotesupport</a:t>
            </a:r>
            <a:r>
              <a:rPr lang="en-CA" dirty="0"/>
              <a:t> </a:t>
            </a:r>
          </a:p>
        </p:txBody>
      </p:sp>
      <p:pic>
        <p:nvPicPr>
          <p:cNvPr id="3080" name="Picture 8"/>
          <p:cNvPicPr>
            <a:picLocks noChangeAspect="1" noChangeArrowheads="1"/>
          </p:cNvPicPr>
          <p:nvPr/>
        </p:nvPicPr>
        <p:blipFill>
          <a:blip r:embed="rId3"/>
          <a:srcRect/>
          <a:stretch>
            <a:fillRect/>
          </a:stretch>
        </p:blipFill>
        <p:spPr bwMode="auto">
          <a:xfrm>
            <a:off x="201613" y="1309064"/>
            <a:ext cx="4331833" cy="1397139"/>
          </a:xfrm>
          <a:prstGeom prst="rect">
            <a:avLst/>
          </a:prstGeom>
          <a:noFill/>
          <a:ln w="9525">
            <a:solidFill>
              <a:schemeClr val="bg1">
                <a:lumMod val="65000"/>
              </a:schemeClr>
            </a:solidFill>
            <a:miter lim="800000"/>
            <a:headEnd/>
            <a:tailEnd/>
          </a:ln>
        </p:spPr>
      </p:pic>
      <p:pic>
        <p:nvPicPr>
          <p:cNvPr id="3081" name="Picture 9"/>
          <p:cNvPicPr>
            <a:picLocks noChangeAspect="1" noChangeArrowheads="1"/>
          </p:cNvPicPr>
          <p:nvPr/>
        </p:nvPicPr>
        <p:blipFill>
          <a:blip r:embed="rId4"/>
          <a:srcRect/>
          <a:stretch>
            <a:fillRect/>
          </a:stretch>
        </p:blipFill>
        <p:spPr bwMode="auto">
          <a:xfrm>
            <a:off x="201613" y="2847918"/>
            <a:ext cx="4331833" cy="1629660"/>
          </a:xfrm>
          <a:prstGeom prst="rect">
            <a:avLst/>
          </a:prstGeom>
          <a:noFill/>
          <a:ln w="9525">
            <a:solidFill>
              <a:schemeClr val="bg1">
                <a:lumMod val="65000"/>
              </a:schemeClr>
            </a:solidFill>
            <a:miter lim="800000"/>
            <a:headEnd/>
            <a:tailEnd/>
          </a:ln>
        </p:spPr>
      </p:pic>
      <p:pic>
        <p:nvPicPr>
          <p:cNvPr id="3082" name="Picture 10"/>
          <p:cNvPicPr>
            <a:picLocks noChangeAspect="1" noChangeArrowheads="1"/>
          </p:cNvPicPr>
          <p:nvPr/>
        </p:nvPicPr>
        <p:blipFill>
          <a:blip r:embed="rId5"/>
          <a:srcRect/>
          <a:stretch>
            <a:fillRect/>
          </a:stretch>
        </p:blipFill>
        <p:spPr bwMode="auto">
          <a:xfrm>
            <a:off x="4679775" y="1309064"/>
            <a:ext cx="4302170" cy="1410889"/>
          </a:xfrm>
          <a:prstGeom prst="rect">
            <a:avLst/>
          </a:prstGeom>
          <a:noFill/>
          <a:ln w="9525">
            <a:solidFill>
              <a:schemeClr val="bg1">
                <a:lumMod val="65000"/>
              </a:schemeClr>
            </a:solidFill>
            <a:miter lim="800000"/>
            <a:headEnd/>
            <a:tailEnd/>
          </a:ln>
        </p:spPr>
      </p:pic>
      <p:pic>
        <p:nvPicPr>
          <p:cNvPr id="3083" name="Picture 11"/>
          <p:cNvPicPr>
            <a:picLocks noChangeAspect="1" noChangeArrowheads="1"/>
          </p:cNvPicPr>
          <p:nvPr/>
        </p:nvPicPr>
        <p:blipFill>
          <a:blip r:embed="rId6"/>
          <a:srcRect/>
          <a:stretch>
            <a:fillRect/>
          </a:stretch>
        </p:blipFill>
        <p:spPr bwMode="auto">
          <a:xfrm>
            <a:off x="4679774" y="2851529"/>
            <a:ext cx="4302171" cy="1658707"/>
          </a:xfrm>
          <a:prstGeom prst="rect">
            <a:avLst/>
          </a:prstGeom>
          <a:noFill/>
          <a:ln w="9525">
            <a:solidFill>
              <a:schemeClr val="bg1">
                <a:lumMod val="65000"/>
              </a:schemeClr>
            </a:solidFill>
            <a:miter lim="800000"/>
            <a:headEnd/>
            <a:tailEnd/>
          </a:ln>
        </p:spPr>
      </p:pic>
      <p:pic>
        <p:nvPicPr>
          <p:cNvPr id="3086" name="Picture 14"/>
          <p:cNvPicPr>
            <a:picLocks noChangeAspect="1" noChangeArrowheads="1"/>
          </p:cNvPicPr>
          <p:nvPr/>
        </p:nvPicPr>
        <p:blipFill>
          <a:blip r:embed="rId7"/>
          <a:srcRect b="9240"/>
          <a:stretch>
            <a:fillRect/>
          </a:stretch>
        </p:blipFill>
        <p:spPr bwMode="auto">
          <a:xfrm>
            <a:off x="201613" y="4629981"/>
            <a:ext cx="1550982" cy="1291203"/>
          </a:xfrm>
          <a:prstGeom prst="rect">
            <a:avLst/>
          </a:prstGeom>
          <a:noFill/>
          <a:ln w="9525">
            <a:noFill/>
            <a:miter lim="800000"/>
            <a:headEnd/>
            <a:tailEnd/>
          </a:ln>
        </p:spPr>
      </p:pic>
      <p:pic>
        <p:nvPicPr>
          <p:cNvPr id="3087" name="Picture 15"/>
          <p:cNvPicPr>
            <a:picLocks noChangeAspect="1" noChangeArrowheads="1"/>
          </p:cNvPicPr>
          <p:nvPr/>
        </p:nvPicPr>
        <p:blipFill>
          <a:blip r:embed="rId8"/>
          <a:srcRect b="12112"/>
          <a:stretch>
            <a:fillRect/>
          </a:stretch>
        </p:blipFill>
        <p:spPr bwMode="auto">
          <a:xfrm>
            <a:off x="1741709" y="4610080"/>
            <a:ext cx="1560632" cy="1117988"/>
          </a:xfrm>
          <a:prstGeom prst="rect">
            <a:avLst/>
          </a:prstGeom>
          <a:noFill/>
          <a:ln w="9525">
            <a:noFill/>
            <a:miter lim="800000"/>
            <a:headEnd/>
            <a:tailEnd/>
          </a:ln>
        </p:spPr>
      </p:pic>
      <p:pic>
        <p:nvPicPr>
          <p:cNvPr id="3088" name="Picture 16"/>
          <p:cNvPicPr>
            <a:picLocks noChangeAspect="1" noChangeArrowheads="1"/>
          </p:cNvPicPr>
          <p:nvPr/>
        </p:nvPicPr>
        <p:blipFill>
          <a:blip r:embed="rId9"/>
          <a:srcRect b="15917"/>
          <a:stretch>
            <a:fillRect/>
          </a:stretch>
        </p:blipFill>
        <p:spPr bwMode="auto">
          <a:xfrm>
            <a:off x="7378052" y="4579509"/>
            <a:ext cx="1603893" cy="1293660"/>
          </a:xfrm>
          <a:prstGeom prst="rect">
            <a:avLst/>
          </a:prstGeom>
          <a:noFill/>
          <a:ln w="9525">
            <a:noFill/>
            <a:miter lim="800000"/>
            <a:headEnd/>
            <a:tailEnd/>
          </a:ln>
        </p:spPr>
      </p:pic>
      <p:pic>
        <p:nvPicPr>
          <p:cNvPr id="3089" name="Picture 17"/>
          <p:cNvPicPr>
            <a:picLocks noChangeAspect="1" noChangeArrowheads="1"/>
          </p:cNvPicPr>
          <p:nvPr/>
        </p:nvPicPr>
        <p:blipFill>
          <a:blip r:embed="rId10"/>
          <a:srcRect b="16065"/>
          <a:stretch>
            <a:fillRect/>
          </a:stretch>
        </p:blipFill>
        <p:spPr bwMode="auto">
          <a:xfrm>
            <a:off x="3079457" y="4594724"/>
            <a:ext cx="1600318" cy="1144230"/>
          </a:xfrm>
          <a:prstGeom prst="rect">
            <a:avLst/>
          </a:prstGeom>
          <a:noFill/>
          <a:ln w="9525">
            <a:noFill/>
            <a:miter lim="800000"/>
            <a:headEnd/>
            <a:tailEnd/>
          </a:ln>
        </p:spPr>
      </p:pic>
      <p:pic>
        <p:nvPicPr>
          <p:cNvPr id="3090" name="Picture 18"/>
          <p:cNvPicPr>
            <a:picLocks noChangeAspect="1" noChangeArrowheads="1"/>
          </p:cNvPicPr>
          <p:nvPr/>
        </p:nvPicPr>
        <p:blipFill>
          <a:blip r:embed="rId11"/>
          <a:srcRect b="8833"/>
          <a:stretch>
            <a:fillRect/>
          </a:stretch>
        </p:blipFill>
        <p:spPr bwMode="auto">
          <a:xfrm>
            <a:off x="4505599" y="4627382"/>
            <a:ext cx="1474105" cy="1291202"/>
          </a:xfrm>
          <a:prstGeom prst="rect">
            <a:avLst/>
          </a:prstGeom>
          <a:noFill/>
          <a:ln w="9525">
            <a:noFill/>
            <a:miter lim="800000"/>
            <a:headEnd/>
            <a:tailEnd/>
          </a:ln>
        </p:spPr>
      </p:pic>
      <p:pic>
        <p:nvPicPr>
          <p:cNvPr id="3091" name="Picture 19"/>
          <p:cNvPicPr>
            <a:picLocks noChangeAspect="1" noChangeArrowheads="1"/>
          </p:cNvPicPr>
          <p:nvPr/>
        </p:nvPicPr>
        <p:blipFill>
          <a:blip r:embed="rId12"/>
          <a:srcRect b="10142"/>
          <a:stretch>
            <a:fillRect/>
          </a:stretch>
        </p:blipFill>
        <p:spPr bwMode="auto">
          <a:xfrm>
            <a:off x="5862363" y="4594724"/>
            <a:ext cx="1526841" cy="1321990"/>
          </a:xfrm>
          <a:prstGeom prst="rect">
            <a:avLst/>
          </a:prstGeom>
          <a:noFill/>
          <a:ln w="9525">
            <a:noFill/>
            <a:miter lim="800000"/>
            <a:headEnd/>
            <a:tailEnd/>
          </a:ln>
        </p:spPr>
      </p:pic>
    </p:spTree>
    <p:extLst>
      <p:ext uri="{BB962C8B-B14F-4D97-AF65-F5344CB8AC3E}">
        <p14:creationId xmlns:p14="http://schemas.microsoft.com/office/powerpoint/2010/main" val="331556700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88913"/>
            <a:ext cx="8532813" cy="392112"/>
          </a:xfrm>
        </p:spPr>
        <p:txBody>
          <a:bodyPr>
            <a:normAutofit fontScale="90000"/>
          </a:bodyPr>
          <a:lstStyle/>
          <a:p>
            <a:pPr algn="ctr"/>
            <a:endParaRPr lang="en-US" altLang="en-US" b="1" dirty="0"/>
          </a:p>
        </p:txBody>
      </p:sp>
      <p:sp>
        <p:nvSpPr>
          <p:cNvPr id="24579" name="Rectangle 3"/>
          <p:cNvSpPr>
            <a:spLocks noGrp="1" noChangeArrowheads="1"/>
          </p:cNvSpPr>
          <p:nvPr>
            <p:ph type="body" idx="1"/>
          </p:nvPr>
        </p:nvSpPr>
        <p:spPr>
          <a:xfrm>
            <a:off x="401216" y="1235075"/>
            <a:ext cx="8742783" cy="4322763"/>
          </a:xfrm>
        </p:spPr>
        <p:txBody>
          <a:bodyPr>
            <a:noAutofit/>
          </a:bodyPr>
          <a:lstStyle/>
          <a:p>
            <a:r>
              <a:rPr lang="en-CA" sz="2200" b="1" dirty="0" err="1">
                <a:solidFill>
                  <a:srgbClr val="C00000"/>
                </a:solidFill>
              </a:rPr>
              <a:t>Nidia</a:t>
            </a:r>
            <a:r>
              <a:rPr lang="en-CA" sz="2200" b="1" dirty="0">
                <a:solidFill>
                  <a:srgbClr val="C00000"/>
                </a:solidFill>
              </a:rPr>
              <a:t> </a:t>
            </a:r>
            <a:r>
              <a:rPr lang="en-CA" sz="2200" b="1" dirty="0" err="1">
                <a:solidFill>
                  <a:srgbClr val="C00000"/>
                </a:solidFill>
              </a:rPr>
              <a:t>Cerna</a:t>
            </a:r>
            <a:r>
              <a:rPr lang="en-CA" sz="2200" dirty="0"/>
              <a:t>, Educational Developer, </a:t>
            </a:r>
            <a:r>
              <a:rPr lang="en-CA" sz="2200" dirty="0">
                <a:solidFill>
                  <a:srgbClr val="0000FF"/>
                </a:solidFill>
              </a:rPr>
              <a:t>cernan@mcmaster.ca </a:t>
            </a:r>
          </a:p>
          <a:p>
            <a:r>
              <a:rPr lang="en-CA" sz="2200" b="1" dirty="0"/>
              <a:t>E-mail: </a:t>
            </a:r>
            <a:r>
              <a:rPr lang="en-CA" sz="2200" dirty="0">
                <a:solidFill>
                  <a:srgbClr val="0000FF"/>
                </a:solidFill>
              </a:rPr>
              <a:t>dsbEdDev@mcmaster.ca</a:t>
            </a:r>
          </a:p>
          <a:p>
            <a:pPr>
              <a:buNone/>
            </a:pPr>
            <a:endParaRPr lang="en-CA" sz="1500" dirty="0"/>
          </a:p>
          <a:p>
            <a:pPr>
              <a:buNone/>
            </a:pPr>
            <a:endParaRPr lang="en-CA" sz="1500" dirty="0"/>
          </a:p>
          <a:p>
            <a:endParaRPr lang="en-CA" sz="2000" b="1" dirty="0">
              <a:solidFill>
                <a:srgbClr val="C00000"/>
              </a:solidFill>
            </a:endParaRPr>
          </a:p>
          <a:p>
            <a:r>
              <a:rPr lang="en-CA" sz="2100" b="1" dirty="0">
                <a:solidFill>
                  <a:srgbClr val="C00000"/>
                </a:solidFill>
              </a:rPr>
              <a:t>Jeannie An</a:t>
            </a:r>
            <a:r>
              <a:rPr lang="en-CA" sz="2000" dirty="0"/>
              <a:t>, RJC Research Services Librarian, </a:t>
            </a:r>
            <a:r>
              <a:rPr lang="en-CA" sz="2100" dirty="0">
                <a:solidFill>
                  <a:srgbClr val="0000FF"/>
                </a:solidFill>
              </a:rPr>
              <a:t>anjean@mcmaster.ca</a:t>
            </a:r>
          </a:p>
          <a:p>
            <a:r>
              <a:rPr lang="en-CA" sz="2200" b="1" dirty="0">
                <a:solidFill>
                  <a:srgbClr val="C00000"/>
                </a:solidFill>
              </a:rPr>
              <a:t>Ines </a:t>
            </a:r>
            <a:r>
              <a:rPr lang="en-CA" sz="2200" b="1" dirty="0" err="1">
                <a:solidFill>
                  <a:srgbClr val="C00000"/>
                </a:solidFill>
              </a:rPr>
              <a:t>Perkovic</a:t>
            </a:r>
            <a:r>
              <a:rPr lang="en-CA" sz="2200" dirty="0"/>
              <a:t>, Business Librarian, </a:t>
            </a:r>
            <a:r>
              <a:rPr lang="en-CA" sz="2200" dirty="0">
                <a:solidFill>
                  <a:srgbClr val="0000FF"/>
                </a:solidFill>
              </a:rPr>
              <a:t>perkovic@mcmaster.ca</a:t>
            </a:r>
          </a:p>
          <a:p>
            <a:r>
              <a:rPr lang="en-US" altLang="en-US" sz="2200" b="1" dirty="0">
                <a:solidFill>
                  <a:srgbClr val="C00000"/>
                </a:solidFill>
              </a:rPr>
              <a:t>E-mail:</a:t>
            </a:r>
            <a:r>
              <a:rPr lang="en-US" altLang="en-US" sz="2200" b="1" dirty="0"/>
              <a:t>  </a:t>
            </a:r>
            <a:r>
              <a:rPr lang="en-US" altLang="en-US" sz="2200" dirty="0">
                <a:solidFill>
                  <a:srgbClr val="0000FF"/>
                </a:solidFill>
              </a:rPr>
              <a:t>library@mcmaster.ca</a:t>
            </a:r>
          </a:p>
          <a:p>
            <a:r>
              <a:rPr lang="en-US" altLang="en-US" sz="2200" b="1" dirty="0">
                <a:solidFill>
                  <a:srgbClr val="C00000"/>
                </a:solidFill>
              </a:rPr>
              <a:t>Phone: </a:t>
            </a:r>
            <a:r>
              <a:rPr lang="en-US" altLang="en-US" sz="2200" dirty="0"/>
              <a:t>905-525-9140, ext. </a:t>
            </a:r>
            <a:r>
              <a:rPr lang="en-US" altLang="en-US" sz="2200" dirty="0">
                <a:solidFill>
                  <a:srgbClr val="0000FF"/>
                </a:solidFill>
              </a:rPr>
              <a:t>22077</a:t>
            </a:r>
            <a:r>
              <a:rPr lang="en-US" altLang="en-US" sz="2200" dirty="0"/>
              <a:t> Mills Service Desk</a:t>
            </a:r>
          </a:p>
          <a:p>
            <a:r>
              <a:rPr lang="en-US" altLang="en-US" sz="2200" b="1" dirty="0">
                <a:solidFill>
                  <a:srgbClr val="C00000"/>
                </a:solidFill>
              </a:rPr>
              <a:t>Live Chat: </a:t>
            </a:r>
            <a:r>
              <a:rPr lang="en-US" altLang="en-US" sz="2200" dirty="0">
                <a:solidFill>
                  <a:srgbClr val="0000FF"/>
                </a:solidFill>
              </a:rPr>
              <a:t>http://library.mcmaster.ca/justask/</a:t>
            </a:r>
          </a:p>
        </p:txBody>
      </p:sp>
      <p:pic>
        <p:nvPicPr>
          <p:cNvPr id="9" name="Picture 8"/>
          <p:cNvPicPr>
            <a:picLocks noChangeAspect="1" noChangeArrowheads="1"/>
          </p:cNvPicPr>
          <p:nvPr/>
        </p:nvPicPr>
        <p:blipFill>
          <a:blip r:embed="rId4"/>
          <a:srcRect/>
          <a:stretch>
            <a:fillRect/>
          </a:stretch>
        </p:blipFill>
        <p:spPr bwMode="auto">
          <a:xfrm>
            <a:off x="365756" y="4265952"/>
            <a:ext cx="347987" cy="365172"/>
          </a:xfrm>
          <a:prstGeom prst="rect">
            <a:avLst/>
          </a:prstGeom>
          <a:noFill/>
          <a:ln w="9525">
            <a:noFill/>
            <a:miter lim="800000"/>
            <a:headEnd/>
            <a:tailEnd/>
          </a:ln>
        </p:spPr>
      </p:pic>
      <p:pic>
        <p:nvPicPr>
          <p:cNvPr id="10" name="Picture 9"/>
          <p:cNvPicPr>
            <a:picLocks noChangeAspect="1" noChangeArrowheads="1"/>
          </p:cNvPicPr>
          <p:nvPr/>
        </p:nvPicPr>
        <p:blipFill>
          <a:blip r:embed="rId4"/>
          <a:srcRect/>
          <a:stretch>
            <a:fillRect/>
          </a:stretch>
        </p:blipFill>
        <p:spPr bwMode="auto">
          <a:xfrm>
            <a:off x="390331" y="1692836"/>
            <a:ext cx="347987" cy="365172"/>
          </a:xfrm>
          <a:prstGeom prst="rect">
            <a:avLst/>
          </a:prstGeom>
          <a:noFill/>
          <a:ln w="9525">
            <a:noFill/>
            <a:miter lim="800000"/>
            <a:headEnd/>
            <a:tailEnd/>
          </a:ln>
        </p:spPr>
      </p:pic>
      <p:pic>
        <p:nvPicPr>
          <p:cNvPr id="11" name="Picture 11"/>
          <p:cNvPicPr>
            <a:picLocks noChangeAspect="1" noChangeArrowheads="1"/>
          </p:cNvPicPr>
          <p:nvPr/>
        </p:nvPicPr>
        <p:blipFill>
          <a:blip r:embed="rId5"/>
          <a:srcRect/>
          <a:stretch>
            <a:fillRect/>
          </a:stretch>
        </p:blipFill>
        <p:spPr bwMode="auto">
          <a:xfrm>
            <a:off x="336213" y="4786601"/>
            <a:ext cx="386861" cy="345006"/>
          </a:xfrm>
          <a:prstGeom prst="rect">
            <a:avLst/>
          </a:prstGeom>
          <a:noFill/>
          <a:ln w="9525">
            <a:noFill/>
            <a:miter lim="800000"/>
            <a:headEnd/>
            <a:tailEnd/>
          </a:ln>
        </p:spPr>
      </p:pic>
      <p:pic>
        <p:nvPicPr>
          <p:cNvPr id="12" name="Picture 10" descr="Chat bubbles"/>
          <p:cNvPicPr>
            <a:picLocks noChangeAspect="1" noChangeArrowheads="1"/>
          </p:cNvPicPr>
          <p:nvPr/>
        </p:nvPicPr>
        <p:blipFill>
          <a:blip r:embed="rId6"/>
          <a:srcRect/>
          <a:stretch>
            <a:fillRect/>
          </a:stretch>
        </p:blipFill>
        <p:spPr bwMode="auto">
          <a:xfrm>
            <a:off x="283815" y="5262779"/>
            <a:ext cx="454503" cy="331607"/>
          </a:xfrm>
          <a:prstGeom prst="rect">
            <a:avLst/>
          </a:prstGeom>
          <a:noFill/>
          <a:ln w="9525">
            <a:noFill/>
            <a:miter lim="800000"/>
            <a:headEnd/>
            <a:tailEnd/>
          </a:ln>
        </p:spPr>
      </p:pic>
      <p:sp>
        <p:nvSpPr>
          <p:cNvPr id="8" name="Title 1"/>
          <p:cNvSpPr txBox="1">
            <a:spLocks/>
          </p:cNvSpPr>
          <p:nvPr/>
        </p:nvSpPr>
        <p:spPr>
          <a:xfrm>
            <a:off x="0" y="0"/>
            <a:ext cx="9144000" cy="655383"/>
          </a:xfrm>
          <a:prstGeom prst="rect">
            <a:avLst/>
          </a:prstGeom>
          <a:solidFill>
            <a:srgbClr val="78003B"/>
          </a:solidFill>
        </p:spPr>
        <p:txBody>
          <a:bodyPr vert="horz" lIns="91440" tIns="45720" rIns="91440" bIns="45720" rtlCol="0" anchor="ctr">
            <a:normAutofit fontScale="97500"/>
          </a:bodyPr>
          <a:lstStyle/>
          <a:p>
            <a:pPr marL="0" marR="0" lvl="0" indent="0" algn="l" defTabSz="457189" rtl="0" eaLnBrk="1" fontAlgn="auto" latinLnBrk="0" hangingPunct="1">
              <a:lnSpc>
                <a:spcPct val="150000"/>
              </a:lnSpc>
              <a:spcBef>
                <a:spcPct val="0"/>
              </a:spcBef>
              <a:spcAft>
                <a:spcPts val="0"/>
              </a:spcAft>
              <a:buClrTx/>
              <a:buSzTx/>
              <a:buFontTx/>
              <a:buNone/>
              <a:tabLst/>
              <a:defRPr/>
            </a:pPr>
            <a:r>
              <a:rPr kumimoji="0" lang="en-CA" sz="2400" b="1" i="0" u="none" strike="noStrike" kern="1200" cap="none" spc="0" normalizeH="0" baseline="0" noProof="0" dirty="0">
                <a:ln>
                  <a:noFill/>
                </a:ln>
                <a:solidFill>
                  <a:schemeClr val="bg1"/>
                </a:solidFill>
                <a:effectLst/>
                <a:uLnTx/>
                <a:uFillTx/>
                <a:latin typeface="Arial" charset="0"/>
                <a:ea typeface="+mj-ea"/>
                <a:cs typeface="+mj-cs"/>
              </a:rPr>
              <a:t>  </a:t>
            </a:r>
            <a:r>
              <a:rPr kumimoji="0" lang="en-CA" sz="2500" b="1" i="0" u="none" strike="noStrike" kern="1200" cap="none" spc="0" normalizeH="0" baseline="0" noProof="0" dirty="0">
                <a:ln>
                  <a:noFill/>
                </a:ln>
                <a:solidFill>
                  <a:schemeClr val="bg1"/>
                </a:solidFill>
                <a:effectLst/>
                <a:uLnTx/>
                <a:uFillTx/>
                <a:latin typeface="Arial" charset="0"/>
                <a:ea typeface="+mj-ea"/>
                <a:cs typeface="+mj-cs"/>
              </a:rPr>
              <a:t>Contact Us</a:t>
            </a:r>
            <a:endParaRPr kumimoji="0" lang="en-CA" sz="2500" b="1" i="0" u="none" strike="noStrike" kern="1200" cap="none" spc="0" normalizeH="0" baseline="0" noProof="0" dirty="0">
              <a:ln>
                <a:noFill/>
              </a:ln>
              <a:solidFill>
                <a:schemeClr val="accent1"/>
              </a:solidFill>
              <a:effectLst/>
              <a:uLnTx/>
              <a:uFillTx/>
              <a:latin typeface="Arial" charset="0"/>
              <a:ea typeface="+mj-ea"/>
              <a:cs typeface="+mj-cs"/>
            </a:endParaRPr>
          </a:p>
        </p:txBody>
      </p:sp>
      <p:sp>
        <p:nvSpPr>
          <p:cNvPr id="13" name="Subtitle Placeholder">
            <a:extLst>
              <a:ext uri="{FF2B5EF4-FFF2-40B4-BE49-F238E27FC236}">
                <a16:creationId xmlns:a16="http://schemas.microsoft.com/office/drawing/2014/main" id="{DD6E66BE-41B0-5C49-A048-17C99E7510A0}"/>
              </a:ext>
            </a:extLst>
          </p:cNvPr>
          <p:cNvSpPr txBox="1">
            <a:spLocks/>
          </p:cNvSpPr>
          <p:nvPr/>
        </p:nvSpPr>
        <p:spPr>
          <a:xfrm>
            <a:off x="0" y="658947"/>
            <a:ext cx="9144000" cy="484053"/>
          </a:xfrm>
          <a:prstGeom prst="rect">
            <a:avLst/>
          </a:prstGeom>
          <a:solidFill>
            <a:schemeClr val="bg1">
              <a:lumMod val="85000"/>
            </a:schemeClr>
          </a:solidFill>
        </p:spPr>
        <p:txBody>
          <a:bodyPr/>
          <a:lstStyle/>
          <a:p>
            <a:pPr marL="342891" indent="-342891" defTabSz="457189">
              <a:lnSpc>
                <a:spcPct val="112000"/>
              </a:lnSpc>
              <a:spcAft>
                <a:spcPts val="800"/>
              </a:spcAft>
              <a:buClr>
                <a:srgbClr val="7C0040"/>
              </a:buClr>
            </a:pPr>
            <a:r>
              <a:rPr kumimoji="0" lang="en-US" sz="2200" b="1" i="0" u="none" strike="noStrike" kern="1200" cap="none" spc="0" normalizeH="0" baseline="0" noProof="0" dirty="0">
                <a:ln>
                  <a:noFill/>
                </a:ln>
                <a:solidFill>
                  <a:schemeClr val="tx1"/>
                </a:solidFill>
                <a:effectLst/>
                <a:uLnTx/>
                <a:uFillTx/>
                <a:latin typeface="Arial" charset="0"/>
                <a:ea typeface="+mn-ea"/>
                <a:cs typeface="+mn-cs"/>
              </a:rPr>
              <a:t>  </a:t>
            </a:r>
            <a:r>
              <a:rPr lang="en-CA" sz="2000" b="1" dirty="0" err="1"/>
              <a:t>DeGroote's</a:t>
            </a:r>
            <a:r>
              <a:rPr lang="en-CA" sz="2000" b="1" dirty="0"/>
              <a:t> Teaching and Learning Services </a:t>
            </a:r>
          </a:p>
          <a:p>
            <a:pPr marL="342891" marR="0" lvl="0" indent="-342891" algn="l" defTabSz="457189" rtl="0" eaLnBrk="1" fontAlgn="auto" latinLnBrk="0" hangingPunct="1">
              <a:lnSpc>
                <a:spcPct val="112000"/>
              </a:lnSpc>
              <a:spcBef>
                <a:spcPts val="0"/>
              </a:spcBef>
              <a:spcAft>
                <a:spcPts val="800"/>
              </a:spcAft>
              <a:buClr>
                <a:srgbClr val="7C0040"/>
              </a:buClr>
              <a:buSzTx/>
              <a:tabLst/>
              <a:defRPr/>
            </a:pPr>
            <a:r>
              <a:rPr kumimoji="0" lang="en-US" sz="2200" b="1" i="0" u="none" strike="noStrike" kern="1200" cap="none" spc="0" normalizeH="0" baseline="0" noProof="0" dirty="0">
                <a:ln>
                  <a:noFill/>
                </a:ln>
                <a:solidFill>
                  <a:schemeClr val="tx1"/>
                </a:solidFill>
                <a:effectLst/>
                <a:uLnTx/>
                <a:uFillTx/>
                <a:latin typeface="Arial" charset="0"/>
                <a:ea typeface="+mn-ea"/>
                <a:cs typeface="+mn-cs"/>
              </a:rPr>
              <a:t> </a:t>
            </a:r>
          </a:p>
        </p:txBody>
      </p:sp>
      <p:sp>
        <p:nvSpPr>
          <p:cNvPr id="14" name="Subtitle Placeholder">
            <a:extLst>
              <a:ext uri="{FF2B5EF4-FFF2-40B4-BE49-F238E27FC236}">
                <a16:creationId xmlns:a16="http://schemas.microsoft.com/office/drawing/2014/main" id="{DD6E66BE-41B0-5C49-A048-17C99E7510A0}"/>
              </a:ext>
            </a:extLst>
          </p:cNvPr>
          <p:cNvSpPr txBox="1">
            <a:spLocks/>
          </p:cNvSpPr>
          <p:nvPr/>
        </p:nvSpPr>
        <p:spPr>
          <a:xfrm>
            <a:off x="0" y="2678246"/>
            <a:ext cx="9144000" cy="484053"/>
          </a:xfrm>
          <a:prstGeom prst="rect">
            <a:avLst/>
          </a:prstGeom>
          <a:solidFill>
            <a:schemeClr val="bg1">
              <a:lumMod val="85000"/>
            </a:schemeClr>
          </a:solidFill>
        </p:spPr>
        <p:txBody>
          <a:bodyPr/>
          <a:lstStyle/>
          <a:p>
            <a:pPr>
              <a:buNone/>
            </a:pPr>
            <a:r>
              <a:rPr lang="en-CA" sz="2000" b="1" dirty="0"/>
              <a:t>   McMaster University Library</a:t>
            </a:r>
          </a:p>
        </p:txBody>
      </p:sp>
    </p:spTree>
    <p:custDataLst>
      <p:tags r:id="rId1"/>
    </p:custDataLst>
    <p:extLst>
      <p:ext uri="{BB962C8B-B14F-4D97-AF65-F5344CB8AC3E}">
        <p14:creationId xmlns:p14="http://schemas.microsoft.com/office/powerpoint/2010/main" val="19403588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79E72A00-D47E-8146-8984-E2A9F94658A8}"/>
              </a:ext>
            </a:extLst>
          </p:cNvPr>
          <p:cNvSpPr>
            <a:spLocks noGrp="1"/>
          </p:cNvSpPr>
          <p:nvPr>
            <p:ph type="title"/>
          </p:nvPr>
        </p:nvSpPr>
        <p:spPr/>
        <p:txBody>
          <a:bodyPr/>
          <a:lstStyle/>
          <a:p>
            <a:pPr algn="ctr"/>
            <a:r>
              <a:rPr lang="en-US" dirty="0"/>
              <a:t>Curating Resources from </a:t>
            </a:r>
            <a:r>
              <a:rPr lang="en-US" dirty="0">
                <a:hlinkClick r:id="rId2"/>
              </a:rPr>
              <a:t>HSTalks</a:t>
            </a:r>
            <a:endParaRPr lang="en-US" dirty="0"/>
          </a:p>
        </p:txBody>
      </p:sp>
      <p:sp>
        <p:nvSpPr>
          <p:cNvPr id="6" name="Subtitle Placeholder">
            <a:extLst>
              <a:ext uri="{FF2B5EF4-FFF2-40B4-BE49-F238E27FC236}">
                <a16:creationId xmlns:a16="http://schemas.microsoft.com/office/drawing/2014/main" id="{DD6E66BE-41B0-5C49-A048-17C99E7510A0}"/>
              </a:ext>
            </a:extLst>
          </p:cNvPr>
          <p:cNvSpPr>
            <a:spLocks noGrp="1"/>
          </p:cNvSpPr>
          <p:nvPr>
            <p:ph type="body" sz="quarter" idx="12"/>
          </p:nvPr>
        </p:nvSpPr>
        <p:spPr/>
        <p:txBody>
          <a:bodyPr/>
          <a:lstStyle/>
          <a:p>
            <a:r>
              <a:rPr lang="en-US" sz="3600" dirty="0"/>
              <a:t>HSTalks </a:t>
            </a:r>
          </a:p>
        </p:txBody>
      </p:sp>
      <p:sp>
        <p:nvSpPr>
          <p:cNvPr id="2" name="Content Placeholder">
            <a:extLst>
              <a:ext uri="{FF2B5EF4-FFF2-40B4-BE49-F238E27FC236}">
                <a16:creationId xmlns:a16="http://schemas.microsoft.com/office/drawing/2014/main" id="{7603E002-BF14-BF4A-A684-632A60D90B25}"/>
              </a:ext>
            </a:extLst>
          </p:cNvPr>
          <p:cNvSpPr>
            <a:spLocks noGrp="1"/>
          </p:cNvSpPr>
          <p:nvPr>
            <p:ph idx="1"/>
          </p:nvPr>
        </p:nvSpPr>
        <p:spPr/>
        <p:txBody>
          <a:bodyPr/>
          <a:lstStyle/>
          <a:p>
            <a:r>
              <a:rPr lang="en-US" dirty="0"/>
              <a:t>What is HSTalks? </a:t>
            </a:r>
          </a:p>
          <a:p>
            <a:pPr lvl="1"/>
            <a:r>
              <a:rPr lang="en-US" dirty="0"/>
              <a:t>Full name of database: </a:t>
            </a:r>
            <a:r>
              <a:rPr lang="en-US" b="1" i="0" u="none" strike="noStrike" dirty="0">
                <a:solidFill>
                  <a:srgbClr val="7A003C"/>
                </a:solidFill>
                <a:effectLst/>
                <a:latin typeface="Roboto" panose="02000000000000000000" pitchFamily="2" charset="0"/>
                <a:hlinkClick r:id="rId3"/>
              </a:rPr>
              <a:t>Henry Stewart Talks: Business &amp; Management Collection</a:t>
            </a:r>
            <a:r>
              <a:rPr lang="en-US" b="1" i="0" dirty="0">
                <a:solidFill>
                  <a:srgbClr val="1A1C1D"/>
                </a:solidFill>
                <a:effectLst/>
                <a:latin typeface="Roboto" panose="02000000000000000000" pitchFamily="2" charset="0"/>
              </a:rPr>
              <a:t> </a:t>
            </a:r>
          </a:p>
          <a:p>
            <a:pPr lvl="1"/>
            <a:r>
              <a:rPr lang="en-US" dirty="0">
                <a:solidFill>
                  <a:srgbClr val="1A1C1D"/>
                </a:solidFill>
                <a:latin typeface="Roboto" panose="02000000000000000000" pitchFamily="2" charset="0"/>
              </a:rPr>
              <a:t>Added to McMaster’s library holdings in Jan 2021 based on feedback and funding from DeGroote </a:t>
            </a:r>
          </a:p>
          <a:p>
            <a:pPr lvl="1"/>
            <a:r>
              <a:rPr lang="en-US" dirty="0">
                <a:solidFill>
                  <a:srgbClr val="1A1C1D"/>
                </a:solidFill>
                <a:latin typeface="Roboto" panose="02000000000000000000" pitchFamily="2" charset="0"/>
              </a:rPr>
              <a:t>Coverage: 2006 to present</a:t>
            </a:r>
          </a:p>
          <a:p>
            <a:pPr lvl="1"/>
            <a:r>
              <a:rPr lang="en-GB" dirty="0">
                <a:solidFill>
                  <a:srgbClr val="1A1C1D"/>
                </a:solidFill>
                <a:latin typeface="Roboto" panose="02000000000000000000" pitchFamily="2" charset="0"/>
              </a:rPr>
              <a:t>The online Business &amp; Management Collection has over 1400 multimedia lectures, case studies and interviews from scholars and expert practitioners.</a:t>
            </a:r>
          </a:p>
          <a:p>
            <a:pPr lvl="1"/>
            <a:r>
              <a:rPr lang="en-GB" dirty="0">
                <a:solidFill>
                  <a:srgbClr val="1A1C1D"/>
                </a:solidFill>
                <a:latin typeface="Roboto" panose="02000000000000000000" pitchFamily="2" charset="0"/>
              </a:rPr>
              <a:t> Access is available for all faculty, staff, students (including executive education) and alumni. You should be granted full viewing rights when accessing the collection via the </a:t>
            </a:r>
            <a:r>
              <a:rPr lang="en-GB" dirty="0">
                <a:solidFill>
                  <a:srgbClr val="1A1C1D"/>
                </a:solidFill>
                <a:latin typeface="Roboto" panose="02000000000000000000" pitchFamily="2" charset="0"/>
                <a:hlinkClick r:id="rId4"/>
              </a:rPr>
              <a:t>library</a:t>
            </a:r>
            <a:r>
              <a:rPr lang="en-GB" dirty="0">
                <a:solidFill>
                  <a:srgbClr val="1A1C1D"/>
                </a:solidFill>
                <a:latin typeface="Roboto" panose="02000000000000000000" pitchFamily="2" charset="0"/>
              </a:rPr>
              <a:t> or at: </a:t>
            </a:r>
            <a:r>
              <a:rPr lang="en-GB" dirty="0">
                <a:solidFill>
                  <a:srgbClr val="1A1C1D"/>
                </a:solidFill>
                <a:latin typeface="Roboto" panose="02000000000000000000" pitchFamily="2" charset="0"/>
                <a:hlinkClick r:id="rId5"/>
              </a:rPr>
              <a:t>https://hstalks.com/login/</a:t>
            </a:r>
            <a:endParaRPr lang="en-US" dirty="0">
              <a:solidFill>
                <a:srgbClr val="1A1C1D"/>
              </a:solidFill>
              <a:latin typeface="Roboto" panose="02000000000000000000" pitchFamily="2" charset="0"/>
            </a:endParaRPr>
          </a:p>
          <a:p>
            <a:pPr lvl="2"/>
            <a:r>
              <a:rPr lang="en-US" dirty="0">
                <a:solidFill>
                  <a:srgbClr val="1A1C1D"/>
                </a:solidFill>
                <a:latin typeface="Roboto" panose="02000000000000000000" pitchFamily="2" charset="0"/>
              </a:rPr>
              <a:t>Select McMaster from the list of institutions and sign-in using your MAC ID</a:t>
            </a:r>
          </a:p>
          <a:p>
            <a:pPr lvl="1"/>
            <a:endParaRPr lang="en-US" dirty="0">
              <a:solidFill>
                <a:srgbClr val="1A1C1D"/>
              </a:solidFill>
              <a:latin typeface="Roboto" panose="02000000000000000000" pitchFamily="2" charset="0"/>
            </a:endParaRPr>
          </a:p>
          <a:p>
            <a:pPr lvl="1"/>
            <a:endParaRPr lang="en-US" dirty="0"/>
          </a:p>
        </p:txBody>
      </p:sp>
      <p:sp>
        <p:nvSpPr>
          <p:cNvPr id="4" name="Slide Number">
            <a:extLst>
              <a:ext uri="{FF2B5EF4-FFF2-40B4-BE49-F238E27FC236}">
                <a16:creationId xmlns:a16="http://schemas.microsoft.com/office/drawing/2014/main" id="{9AC65D79-4A0E-7F45-ACFD-83CB2C170A7C}"/>
              </a:ext>
            </a:extLst>
          </p:cNvPr>
          <p:cNvSpPr>
            <a:spLocks noGrp="1"/>
          </p:cNvSpPr>
          <p:nvPr>
            <p:ph type="sldNum" sz="quarter" idx="11"/>
          </p:nvPr>
        </p:nvSpPr>
        <p:spPr/>
        <p:txBody>
          <a:bodyPr/>
          <a:lstStyle/>
          <a:p>
            <a:fld id="{E2CB33EA-91D6-F140-A440-0A130B2A34DE}" type="slidenum">
              <a:rPr lang="en-US" smtClean="0"/>
              <a:pPr/>
              <a:t>4</a:t>
            </a:fld>
            <a:endParaRPr lang="en-US" dirty="0"/>
          </a:p>
        </p:txBody>
      </p:sp>
      <p:sp>
        <p:nvSpPr>
          <p:cNvPr id="3" name="Date">
            <a:extLst>
              <a:ext uri="{FF2B5EF4-FFF2-40B4-BE49-F238E27FC236}">
                <a16:creationId xmlns:a16="http://schemas.microsoft.com/office/drawing/2014/main" id="{5326B243-4724-8347-9AE1-147363673689}"/>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341144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9696-7814-43F7-8597-1ED59407486B}"/>
              </a:ext>
            </a:extLst>
          </p:cNvPr>
          <p:cNvSpPr>
            <a:spLocks noGrp="1"/>
          </p:cNvSpPr>
          <p:nvPr>
            <p:ph type="title"/>
          </p:nvPr>
        </p:nvSpPr>
        <p:spPr/>
        <p:txBody>
          <a:bodyPr/>
          <a:lstStyle/>
          <a:p>
            <a:r>
              <a:rPr lang="en-US" dirty="0"/>
              <a:t>HSTalks</a:t>
            </a:r>
          </a:p>
        </p:txBody>
      </p:sp>
      <p:sp>
        <p:nvSpPr>
          <p:cNvPr id="4" name="Content Placeholder 3">
            <a:extLst>
              <a:ext uri="{FF2B5EF4-FFF2-40B4-BE49-F238E27FC236}">
                <a16:creationId xmlns:a16="http://schemas.microsoft.com/office/drawing/2014/main" id="{691DAB76-9BAE-4C17-BC21-B020B51FD048}"/>
              </a:ext>
            </a:extLst>
          </p:cNvPr>
          <p:cNvSpPr>
            <a:spLocks noGrp="1"/>
          </p:cNvSpPr>
          <p:nvPr>
            <p:ph type="body" sz="quarter" idx="12"/>
          </p:nvPr>
        </p:nvSpPr>
        <p:spPr/>
        <p:txBody>
          <a:bodyPr/>
          <a:lstStyle/>
          <a:p>
            <a:pPr lvl="1"/>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D76B556-C4BC-4933-AEFF-69FC5F24CB15}"/>
              </a:ext>
            </a:extLst>
          </p:cNvPr>
          <p:cNvSpPr>
            <a:spLocks noGrp="1"/>
          </p:cNvSpPr>
          <p:nvPr>
            <p:ph type="sldNum" sz="quarter" idx="11"/>
          </p:nvPr>
        </p:nvSpPr>
        <p:spPr/>
        <p:txBody>
          <a:bodyPr/>
          <a:lstStyle/>
          <a:p>
            <a:fld id="{E2CB33EA-91D6-F140-A440-0A130B2A34DE}" type="slidenum">
              <a:rPr lang="en-US" smtClean="0"/>
              <a:pPr/>
              <a:t>5</a:t>
            </a:fld>
            <a:endParaRPr lang="en-US" dirty="0"/>
          </a:p>
        </p:txBody>
      </p:sp>
      <p:sp>
        <p:nvSpPr>
          <p:cNvPr id="6" name="Date Placeholder 5">
            <a:extLst>
              <a:ext uri="{FF2B5EF4-FFF2-40B4-BE49-F238E27FC236}">
                <a16:creationId xmlns:a16="http://schemas.microsoft.com/office/drawing/2014/main" id="{456389C1-E3DF-47E6-8739-75603CCD19E5}"/>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pic>
        <p:nvPicPr>
          <p:cNvPr id="8" name="Picture 7">
            <a:extLst>
              <a:ext uri="{FF2B5EF4-FFF2-40B4-BE49-F238E27FC236}">
                <a16:creationId xmlns:a16="http://schemas.microsoft.com/office/drawing/2014/main" id="{5CDDAC28-12E9-4FC0-9AAB-F93B21F514FE}"/>
              </a:ext>
            </a:extLst>
          </p:cNvPr>
          <p:cNvPicPr>
            <a:picLocks noChangeAspect="1"/>
          </p:cNvPicPr>
          <p:nvPr/>
        </p:nvPicPr>
        <p:blipFill>
          <a:blip r:embed="rId2"/>
          <a:stretch>
            <a:fillRect/>
          </a:stretch>
        </p:blipFill>
        <p:spPr>
          <a:xfrm>
            <a:off x="1" y="3616947"/>
            <a:ext cx="9144000" cy="2729571"/>
          </a:xfrm>
          <a:prstGeom prst="rect">
            <a:avLst/>
          </a:prstGeom>
        </p:spPr>
      </p:pic>
      <p:pic>
        <p:nvPicPr>
          <p:cNvPr id="10" name="Picture 9">
            <a:extLst>
              <a:ext uri="{FF2B5EF4-FFF2-40B4-BE49-F238E27FC236}">
                <a16:creationId xmlns:a16="http://schemas.microsoft.com/office/drawing/2014/main" id="{1731480C-C12C-4F45-A97F-CA8F31194D52}"/>
              </a:ext>
            </a:extLst>
          </p:cNvPr>
          <p:cNvPicPr>
            <a:picLocks noChangeAspect="1"/>
          </p:cNvPicPr>
          <p:nvPr/>
        </p:nvPicPr>
        <p:blipFill>
          <a:blip r:embed="rId3"/>
          <a:stretch>
            <a:fillRect/>
          </a:stretch>
        </p:blipFill>
        <p:spPr>
          <a:xfrm>
            <a:off x="2301073" y="417192"/>
            <a:ext cx="6518598" cy="3445878"/>
          </a:xfrm>
          <a:prstGeom prst="rect">
            <a:avLst/>
          </a:prstGeom>
        </p:spPr>
      </p:pic>
      <p:sp>
        <p:nvSpPr>
          <p:cNvPr id="11" name="TextBox 10">
            <a:extLst>
              <a:ext uri="{FF2B5EF4-FFF2-40B4-BE49-F238E27FC236}">
                <a16:creationId xmlns:a16="http://schemas.microsoft.com/office/drawing/2014/main" id="{A0B181FC-058C-42A8-AA0B-CFD0376C7543}"/>
              </a:ext>
            </a:extLst>
          </p:cNvPr>
          <p:cNvSpPr txBox="1"/>
          <p:nvPr/>
        </p:nvSpPr>
        <p:spPr>
          <a:xfrm>
            <a:off x="-358" y="1112768"/>
            <a:ext cx="2301072" cy="3631763"/>
          </a:xfrm>
          <a:prstGeom prst="rect">
            <a:avLst/>
          </a:prstGeom>
          <a:noFill/>
        </p:spPr>
        <p:txBody>
          <a:bodyPr wrap="square" rtlCol="0">
            <a:spAutoFit/>
          </a:bodyPr>
          <a:lstStyle/>
          <a:p>
            <a:r>
              <a:rPr lang="en-US" sz="2000" dirty="0"/>
              <a:t>Browse by: </a:t>
            </a:r>
          </a:p>
          <a:p>
            <a:endParaRPr lang="en-US" sz="2000" dirty="0"/>
          </a:p>
          <a:p>
            <a:pPr marL="342900" indent="-342900">
              <a:buFont typeface="Arial" panose="020B0604020202020204" pitchFamily="34" charset="0"/>
              <a:buChar char="•"/>
            </a:pPr>
            <a:r>
              <a:rPr lang="en-US" sz="2000" dirty="0"/>
              <a:t>Subject Areas</a:t>
            </a:r>
          </a:p>
          <a:p>
            <a:pPr marL="342900" indent="-342900">
              <a:buFont typeface="Arial" panose="020B0604020202020204" pitchFamily="34" charset="0"/>
              <a:buChar char="•"/>
            </a:pPr>
            <a:r>
              <a:rPr lang="en-US" sz="2000" dirty="0"/>
              <a:t>Features Talks</a:t>
            </a:r>
          </a:p>
          <a:p>
            <a:pPr marL="342900" indent="-342900">
              <a:buFont typeface="Arial" panose="020B0604020202020204" pitchFamily="34" charset="0"/>
              <a:buChar char="•"/>
            </a:pPr>
            <a:r>
              <a:rPr lang="en-US" sz="2000" dirty="0"/>
              <a:t>Leading Experts</a:t>
            </a:r>
          </a:p>
          <a:p>
            <a:pPr marL="342900" indent="-342900">
              <a:buFont typeface="Arial" panose="020B0604020202020204" pitchFamily="34" charset="0"/>
              <a:buChar char="•"/>
            </a:pPr>
            <a:r>
              <a:rPr lang="en-US" sz="2000" dirty="0"/>
              <a:t>Peer reviewed Vocational Journals </a:t>
            </a:r>
          </a:p>
          <a:p>
            <a:endParaRPr lang="en-US" sz="2000" dirty="0"/>
          </a:p>
          <a:p>
            <a:endParaRPr lang="en-US" sz="2000" dirty="0"/>
          </a:p>
          <a:p>
            <a:endParaRPr lang="en-US" sz="1000" dirty="0"/>
          </a:p>
        </p:txBody>
      </p:sp>
    </p:spTree>
    <p:extLst>
      <p:ext uri="{BB962C8B-B14F-4D97-AF65-F5344CB8AC3E}">
        <p14:creationId xmlns:p14="http://schemas.microsoft.com/office/powerpoint/2010/main" val="102897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laceholder">
            <a:extLst>
              <a:ext uri="{FF2B5EF4-FFF2-40B4-BE49-F238E27FC236}">
                <a16:creationId xmlns:a16="http://schemas.microsoft.com/office/drawing/2014/main" id="{966A7C92-F401-FB45-AEC7-220E44D2C53E}"/>
              </a:ext>
            </a:extLst>
          </p:cNvPr>
          <p:cNvSpPr>
            <a:spLocks noGrp="1"/>
          </p:cNvSpPr>
          <p:nvPr>
            <p:ph type="title"/>
          </p:nvPr>
        </p:nvSpPr>
        <p:spPr/>
        <p:txBody>
          <a:bodyPr/>
          <a:lstStyle/>
          <a:p>
            <a:r>
              <a:rPr lang="en-US" dirty="0"/>
              <a:t>Adding content from HSTalks to A2L </a:t>
            </a:r>
          </a:p>
        </p:txBody>
      </p:sp>
      <p:sp>
        <p:nvSpPr>
          <p:cNvPr id="9" name="Text Placeholder 8">
            <a:extLst>
              <a:ext uri="{FF2B5EF4-FFF2-40B4-BE49-F238E27FC236}">
                <a16:creationId xmlns:a16="http://schemas.microsoft.com/office/drawing/2014/main" id="{27B8F6B5-AF0B-4BFB-8C8D-B80BFB40BAD4}"/>
              </a:ext>
            </a:extLst>
          </p:cNvPr>
          <p:cNvSpPr>
            <a:spLocks noGrp="1"/>
          </p:cNvSpPr>
          <p:nvPr>
            <p:ph type="body" sz="quarter" idx="12"/>
          </p:nvPr>
        </p:nvSpPr>
        <p:spPr/>
        <p:txBody>
          <a:bodyPr/>
          <a:lstStyle/>
          <a:p>
            <a:r>
              <a:rPr lang="en-US" dirty="0"/>
              <a:t>Example:</a:t>
            </a:r>
          </a:p>
          <a:p>
            <a:r>
              <a:rPr lang="en-US" dirty="0"/>
              <a:t>Course: Psychological Barriers to Negotiation (Andrea K. Schneider) </a:t>
            </a:r>
          </a:p>
          <a:p>
            <a:endParaRPr lang="en-US" dirty="0"/>
          </a:p>
          <a:p>
            <a:r>
              <a:rPr lang="en-US" dirty="0"/>
              <a:t> </a:t>
            </a:r>
          </a:p>
        </p:txBody>
      </p:sp>
      <p:pic>
        <p:nvPicPr>
          <p:cNvPr id="11" name="Content Placeholder 10">
            <a:extLst>
              <a:ext uri="{FF2B5EF4-FFF2-40B4-BE49-F238E27FC236}">
                <a16:creationId xmlns:a16="http://schemas.microsoft.com/office/drawing/2014/main" id="{A34B6311-3001-4E0A-B2D1-26CC0B11D20E}"/>
              </a:ext>
            </a:extLst>
          </p:cNvPr>
          <p:cNvPicPr>
            <a:picLocks noGrp="1" noChangeAspect="1"/>
          </p:cNvPicPr>
          <p:nvPr>
            <p:ph idx="1"/>
          </p:nvPr>
        </p:nvPicPr>
        <p:blipFill>
          <a:blip r:embed="rId2"/>
          <a:stretch>
            <a:fillRect/>
          </a:stretch>
        </p:blipFill>
        <p:spPr>
          <a:xfrm>
            <a:off x="70984" y="1518189"/>
            <a:ext cx="8780462" cy="4183361"/>
          </a:xfrm>
        </p:spPr>
      </p:pic>
      <p:sp>
        <p:nvSpPr>
          <p:cNvPr id="5" name="Slide Number">
            <a:extLst>
              <a:ext uri="{FF2B5EF4-FFF2-40B4-BE49-F238E27FC236}">
                <a16:creationId xmlns:a16="http://schemas.microsoft.com/office/drawing/2014/main" id="{71516490-9B39-2C4C-8687-F7EDEC1B9A25}"/>
              </a:ext>
            </a:extLst>
          </p:cNvPr>
          <p:cNvSpPr>
            <a:spLocks noGrp="1"/>
          </p:cNvSpPr>
          <p:nvPr>
            <p:ph type="sldNum" sz="quarter" idx="11"/>
          </p:nvPr>
        </p:nvSpPr>
        <p:spPr/>
        <p:txBody>
          <a:bodyPr/>
          <a:lstStyle/>
          <a:p>
            <a:fld id="{E2CB33EA-91D6-F140-A440-0A130B2A34DE}" type="slidenum">
              <a:rPr lang="en-US" smtClean="0"/>
              <a:pPr/>
              <a:t>6</a:t>
            </a:fld>
            <a:endParaRPr lang="en-US" dirty="0"/>
          </a:p>
        </p:txBody>
      </p:sp>
      <p:sp>
        <p:nvSpPr>
          <p:cNvPr id="4" name="Date">
            <a:extLst>
              <a:ext uri="{FF2B5EF4-FFF2-40B4-BE49-F238E27FC236}">
                <a16:creationId xmlns:a16="http://schemas.microsoft.com/office/drawing/2014/main" id="{7FECEB32-002C-704B-95D9-F304E6D4A476}"/>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spTree>
    <p:extLst>
      <p:ext uri="{BB962C8B-B14F-4D97-AF65-F5344CB8AC3E}">
        <p14:creationId xmlns:p14="http://schemas.microsoft.com/office/powerpoint/2010/main" val="19086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311C7-3649-4AE8-90E3-5F1A569834E6}"/>
              </a:ext>
            </a:extLst>
          </p:cNvPr>
          <p:cNvSpPr>
            <a:spLocks noGrp="1"/>
          </p:cNvSpPr>
          <p:nvPr>
            <p:ph type="title"/>
          </p:nvPr>
        </p:nvSpPr>
        <p:spPr/>
        <p:txBody>
          <a:bodyPr/>
          <a:lstStyle/>
          <a:p>
            <a:r>
              <a:rPr lang="en-US" dirty="0"/>
              <a:t>Embedding HSTalks course/videos to A2L</a:t>
            </a:r>
          </a:p>
        </p:txBody>
      </p:sp>
      <p:sp>
        <p:nvSpPr>
          <p:cNvPr id="3" name="Text Placeholder 2">
            <a:extLst>
              <a:ext uri="{FF2B5EF4-FFF2-40B4-BE49-F238E27FC236}">
                <a16:creationId xmlns:a16="http://schemas.microsoft.com/office/drawing/2014/main" id="{F707DBCD-B54F-4B94-B27F-1A18D2B8ED36}"/>
              </a:ext>
            </a:extLst>
          </p:cNvPr>
          <p:cNvSpPr>
            <a:spLocks noGrp="1"/>
          </p:cNvSpPr>
          <p:nvPr>
            <p:ph type="body" sz="quarter" idx="12"/>
          </p:nvPr>
        </p:nvSpPr>
        <p:spPr/>
        <p:txBody>
          <a:bodyPr/>
          <a:lstStyle/>
          <a:p>
            <a:endParaRPr lang="en-US" dirty="0"/>
          </a:p>
        </p:txBody>
      </p:sp>
      <p:sp>
        <p:nvSpPr>
          <p:cNvPr id="4" name="Content Placeholder 3">
            <a:extLst>
              <a:ext uri="{FF2B5EF4-FFF2-40B4-BE49-F238E27FC236}">
                <a16:creationId xmlns:a16="http://schemas.microsoft.com/office/drawing/2014/main" id="{66D181C7-AFF7-4E17-926D-A4ADA8F15EB4}"/>
              </a:ext>
            </a:extLst>
          </p:cNvPr>
          <p:cNvSpPr>
            <a:spLocks noGrp="1"/>
          </p:cNvSpPr>
          <p:nvPr>
            <p:ph idx="1"/>
          </p:nvPr>
        </p:nvSpPr>
        <p:spPr/>
        <p:txBody>
          <a:bodyPr/>
          <a:lstStyle/>
          <a:p>
            <a:pPr marL="0" indent="0">
              <a:buNone/>
            </a:pPr>
            <a:r>
              <a:rPr lang="en-US" dirty="0"/>
              <a:t>Click on “Embed in Course / Own Notes” and follow instructions on the screen</a:t>
            </a:r>
          </a:p>
          <a:p>
            <a:pPr marL="0" indent="0">
              <a:buNone/>
            </a:pPr>
            <a:r>
              <a:rPr lang="en-US" dirty="0"/>
              <a:t> </a:t>
            </a:r>
          </a:p>
          <a:p>
            <a:pPr marL="0" indent="0">
              <a:buNone/>
            </a:pPr>
            <a:endParaRPr lang="en-US" dirty="0"/>
          </a:p>
          <a:p>
            <a:pPr marL="0" indent="0">
              <a:buNone/>
            </a:pPr>
            <a:r>
              <a:rPr lang="en-US" dirty="0"/>
              <a:t>Two options available: </a:t>
            </a:r>
          </a:p>
          <a:p>
            <a:pPr marL="0" indent="0">
              <a:buNone/>
            </a:pPr>
            <a:r>
              <a:rPr lang="en-US" b="1" dirty="0"/>
              <a:t>Embed as Link </a:t>
            </a:r>
            <a:r>
              <a:rPr lang="en-US" dirty="0"/>
              <a:t>OR </a:t>
            </a:r>
            <a:r>
              <a:rPr lang="en-US" b="1" dirty="0"/>
              <a:t>Embed as Video</a:t>
            </a:r>
          </a:p>
          <a:p>
            <a:pPr marL="0" indent="0">
              <a:buNone/>
            </a:pPr>
            <a:r>
              <a:rPr lang="en-US" dirty="0"/>
              <a:t>Use as Embed as Video option to embed the code in your A2L course </a:t>
            </a:r>
          </a:p>
          <a:p>
            <a:r>
              <a:rPr lang="en-US" dirty="0"/>
              <a:t>You can share the entire course, or select videos within the course (specific slides from presentation)</a:t>
            </a:r>
          </a:p>
          <a:p>
            <a:pPr marL="0" indent="0">
              <a:buNone/>
            </a:pPr>
            <a:endParaRPr lang="en-US" dirty="0"/>
          </a:p>
          <a:p>
            <a:pPr marL="0" indent="0">
              <a:buNone/>
            </a:pPr>
            <a:r>
              <a:rPr lang="en-US" dirty="0"/>
              <a:t>For additional assistance, including content suggestions contact: </a:t>
            </a:r>
          </a:p>
          <a:p>
            <a:pPr marL="0" indent="0">
              <a:buNone/>
            </a:pPr>
            <a:r>
              <a:rPr lang="en-US" sz="1800" dirty="0">
                <a:solidFill>
                  <a:srgbClr val="777777"/>
                </a:solidFill>
                <a:effectLst/>
                <a:latin typeface="Helvetica" panose="020B0604020202020204" pitchFamily="34" charset="0"/>
                <a:ea typeface="Calibri" panose="020F0502020204030204" pitchFamily="34" charset="0"/>
              </a:rPr>
              <a:t>Email: </a:t>
            </a:r>
            <a:r>
              <a:rPr lang="en-US" u="sng" dirty="0">
                <a:solidFill>
                  <a:srgbClr val="2A68B1"/>
                </a:solidFill>
                <a:latin typeface="Helvetica" panose="020B0604020202020204" pitchFamily="34" charset="0"/>
                <a:ea typeface="Calibri" panose="020F0502020204030204" pitchFamily="34" charset="0"/>
                <a:hlinkClick r:id="rId2"/>
              </a:rPr>
              <a:t>access@hstalks.com</a:t>
            </a:r>
            <a:r>
              <a:rPr lang="en-US" dirty="0">
                <a:solidFill>
                  <a:srgbClr val="2A68B1"/>
                </a:solidFill>
                <a:latin typeface="Helvetica" panose="020B0604020202020204" pitchFamily="34" charset="0"/>
                <a:ea typeface="Calibri" panose="020F0502020204030204" pitchFamily="34" charset="0"/>
                <a:hlinkClick r:id="rId2"/>
              </a:rPr>
              <a:t> </a:t>
            </a:r>
            <a:r>
              <a:rPr lang="en-US" dirty="0">
                <a:solidFill>
                  <a:srgbClr val="2A68B1"/>
                </a:solidFill>
                <a:latin typeface="Helvetica" panose="020B0604020202020204" pitchFamily="34" charset="0"/>
                <a:ea typeface="Calibri" panose="020F0502020204030204" pitchFamily="34" charset="0"/>
              </a:rPr>
              <a:t>or Joe Moody: </a:t>
            </a:r>
            <a:r>
              <a:rPr lang="en-US" dirty="0">
                <a:solidFill>
                  <a:srgbClr val="2A68B1"/>
                </a:solidFill>
                <a:latin typeface="Helvetica" panose="020B0604020202020204" pitchFamily="34" charset="0"/>
                <a:ea typeface="Calibri" panose="020F0502020204030204" pitchFamily="34" charset="0"/>
                <a:hlinkClick r:id="rId3"/>
              </a:rPr>
              <a:t>joem@hstalks.com</a:t>
            </a:r>
            <a:endParaRPr lang="en-US" dirty="0">
              <a:solidFill>
                <a:srgbClr val="2A68B1"/>
              </a:solidFill>
              <a:latin typeface="Helvetica" panose="020B0604020202020204" pitchFamily="34" charset="0"/>
              <a:ea typeface="Calibri" panose="020F0502020204030204" pitchFamily="34" charset="0"/>
            </a:endParaRPr>
          </a:p>
        </p:txBody>
      </p:sp>
      <p:sp>
        <p:nvSpPr>
          <p:cNvPr id="5" name="Slide Number Placeholder 4">
            <a:extLst>
              <a:ext uri="{FF2B5EF4-FFF2-40B4-BE49-F238E27FC236}">
                <a16:creationId xmlns:a16="http://schemas.microsoft.com/office/drawing/2014/main" id="{B420A42C-24B0-4C47-BE1B-B3F33A04CE97}"/>
              </a:ext>
            </a:extLst>
          </p:cNvPr>
          <p:cNvSpPr>
            <a:spLocks noGrp="1"/>
          </p:cNvSpPr>
          <p:nvPr>
            <p:ph type="sldNum" sz="quarter" idx="11"/>
          </p:nvPr>
        </p:nvSpPr>
        <p:spPr/>
        <p:txBody>
          <a:bodyPr/>
          <a:lstStyle/>
          <a:p>
            <a:fld id="{E2CB33EA-91D6-F140-A440-0A130B2A34DE}" type="slidenum">
              <a:rPr lang="en-US" smtClean="0"/>
              <a:pPr/>
              <a:t>7</a:t>
            </a:fld>
            <a:endParaRPr lang="en-US" dirty="0"/>
          </a:p>
        </p:txBody>
      </p:sp>
      <p:sp>
        <p:nvSpPr>
          <p:cNvPr id="6" name="Date Placeholder 5">
            <a:extLst>
              <a:ext uri="{FF2B5EF4-FFF2-40B4-BE49-F238E27FC236}">
                <a16:creationId xmlns:a16="http://schemas.microsoft.com/office/drawing/2014/main" id="{14C5F511-EAAA-4C80-B079-36FCAB2C4098}"/>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pic>
        <p:nvPicPr>
          <p:cNvPr id="10" name="Picture 9">
            <a:extLst>
              <a:ext uri="{FF2B5EF4-FFF2-40B4-BE49-F238E27FC236}">
                <a16:creationId xmlns:a16="http://schemas.microsoft.com/office/drawing/2014/main" id="{50561B19-06C4-4BAB-98AC-69C9622B634F}"/>
              </a:ext>
            </a:extLst>
          </p:cNvPr>
          <p:cNvPicPr>
            <a:picLocks noChangeAspect="1"/>
          </p:cNvPicPr>
          <p:nvPr/>
        </p:nvPicPr>
        <p:blipFill>
          <a:blip r:embed="rId4"/>
          <a:stretch>
            <a:fillRect/>
          </a:stretch>
        </p:blipFill>
        <p:spPr>
          <a:xfrm>
            <a:off x="2352361" y="1801266"/>
            <a:ext cx="3695700" cy="666750"/>
          </a:xfrm>
          <a:prstGeom prst="rect">
            <a:avLst/>
          </a:prstGeom>
        </p:spPr>
      </p:pic>
    </p:spTree>
    <p:extLst>
      <p:ext uri="{BB962C8B-B14F-4D97-AF65-F5344CB8AC3E}">
        <p14:creationId xmlns:p14="http://schemas.microsoft.com/office/powerpoint/2010/main" val="276748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C150F-39C5-47C6-929F-E4C34404CB11}"/>
              </a:ext>
            </a:extLst>
          </p:cNvPr>
          <p:cNvSpPr>
            <a:spLocks noGrp="1"/>
          </p:cNvSpPr>
          <p:nvPr>
            <p:ph type="title"/>
          </p:nvPr>
        </p:nvSpPr>
        <p:spPr>
          <a:xfrm>
            <a:off x="2928936" y="969269"/>
            <a:ext cx="3921919" cy="3964120"/>
          </a:xfrm>
        </p:spPr>
        <p:txBody>
          <a:bodyPr>
            <a:normAutofit/>
          </a:bodyPr>
          <a:lstStyle/>
          <a:p>
            <a:r>
              <a:rPr lang="en-US" sz="3600" dirty="0" err="1">
                <a:solidFill>
                  <a:schemeClr val="tx1">
                    <a:lumMod val="75000"/>
                  </a:schemeClr>
                </a:solidFill>
              </a:rPr>
              <a:t>Linkedin</a:t>
            </a:r>
            <a:r>
              <a:rPr lang="en-US" sz="3600" dirty="0">
                <a:solidFill>
                  <a:schemeClr val="tx1">
                    <a:lumMod val="75000"/>
                  </a:schemeClr>
                </a:solidFill>
              </a:rPr>
              <a:t> </a:t>
            </a:r>
            <a:br>
              <a:rPr lang="en-US" sz="3600" dirty="0">
                <a:solidFill>
                  <a:schemeClr val="tx1">
                    <a:lumMod val="75000"/>
                  </a:schemeClr>
                </a:solidFill>
              </a:rPr>
            </a:br>
            <a:r>
              <a:rPr lang="en-US" sz="3600" dirty="0">
                <a:solidFill>
                  <a:schemeClr val="tx1">
                    <a:lumMod val="75000"/>
                  </a:schemeClr>
                </a:solidFill>
              </a:rPr>
              <a:t>Learning</a:t>
            </a:r>
          </a:p>
        </p:txBody>
      </p:sp>
      <p:sp>
        <p:nvSpPr>
          <p:cNvPr id="7" name="Text Placeholder 6">
            <a:extLst>
              <a:ext uri="{FF2B5EF4-FFF2-40B4-BE49-F238E27FC236}">
                <a16:creationId xmlns:a16="http://schemas.microsoft.com/office/drawing/2014/main" id="{F30FB5F0-E4BA-4721-B721-F2994FEF39C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4810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ight Content Placeholder" descr="a circle collage of images depicting an outdoor shot of McMaster Campus, a female McMaster researcher and two students working together on a laptop.">
            <a:extLst>
              <a:ext uri="{FF2B5EF4-FFF2-40B4-BE49-F238E27FC236}">
                <a16:creationId xmlns:a16="http://schemas.microsoft.com/office/drawing/2014/main" id="{64F0AC0E-8E17-FF41-B11F-4FE03FC1E101}"/>
              </a:ext>
            </a:extLst>
          </p:cNvPr>
          <p:cNvPicPr>
            <a:picLocks noGrp="1" noChangeAspect="1"/>
          </p:cNvPicPr>
          <p:nvPr>
            <p:ph sz="half" idx="2"/>
          </p:nvPr>
        </p:nvPicPr>
        <p:blipFill>
          <a:blip r:embed="rId3"/>
          <a:stretch>
            <a:fillRect/>
          </a:stretch>
        </p:blipFill>
        <p:spPr>
          <a:xfrm>
            <a:off x="4192581" y="318974"/>
            <a:ext cx="4951419" cy="5314826"/>
          </a:xfrm>
        </p:spPr>
      </p:pic>
      <p:sp>
        <p:nvSpPr>
          <p:cNvPr id="6" name="Title Placeholder">
            <a:extLst>
              <a:ext uri="{FF2B5EF4-FFF2-40B4-BE49-F238E27FC236}">
                <a16:creationId xmlns:a16="http://schemas.microsoft.com/office/drawing/2014/main" id="{4C347C6B-3BB4-6443-8102-A95F8E7DC176}"/>
              </a:ext>
            </a:extLst>
          </p:cNvPr>
          <p:cNvSpPr>
            <a:spLocks noGrp="1"/>
          </p:cNvSpPr>
          <p:nvPr>
            <p:ph type="title"/>
          </p:nvPr>
        </p:nvSpPr>
        <p:spPr/>
        <p:txBody>
          <a:bodyPr/>
          <a:lstStyle/>
          <a:p>
            <a:r>
              <a:rPr lang="en-US" dirty="0"/>
              <a:t>Curating Resources: LinkedIn Learning </a:t>
            </a:r>
          </a:p>
        </p:txBody>
      </p:sp>
      <p:sp>
        <p:nvSpPr>
          <p:cNvPr id="7" name="Subtitle Placeholder">
            <a:extLst>
              <a:ext uri="{FF2B5EF4-FFF2-40B4-BE49-F238E27FC236}">
                <a16:creationId xmlns:a16="http://schemas.microsoft.com/office/drawing/2014/main" id="{81C2F944-600F-FC4A-82B6-80F08891CFA9}"/>
              </a:ext>
            </a:extLst>
          </p:cNvPr>
          <p:cNvSpPr>
            <a:spLocks noGrp="1"/>
          </p:cNvSpPr>
          <p:nvPr>
            <p:ph type="body" sz="quarter" idx="12"/>
          </p:nvPr>
        </p:nvSpPr>
        <p:spPr/>
        <p:txBody>
          <a:bodyPr/>
          <a:lstStyle/>
          <a:p>
            <a:r>
              <a:rPr lang="en-US" dirty="0"/>
              <a:t>Available for all McMaster faculty, staff and students</a:t>
            </a:r>
          </a:p>
          <a:p>
            <a:endParaRPr lang="en-US" dirty="0"/>
          </a:p>
        </p:txBody>
      </p:sp>
      <p:sp>
        <p:nvSpPr>
          <p:cNvPr id="5" name="Slide Number">
            <a:extLst>
              <a:ext uri="{FF2B5EF4-FFF2-40B4-BE49-F238E27FC236}">
                <a16:creationId xmlns:a16="http://schemas.microsoft.com/office/drawing/2014/main" id="{D84F7DF7-787F-E64A-BB23-8868F4D76F9E}"/>
              </a:ext>
            </a:extLst>
          </p:cNvPr>
          <p:cNvSpPr>
            <a:spLocks noGrp="1"/>
          </p:cNvSpPr>
          <p:nvPr>
            <p:ph type="sldNum" sz="quarter" idx="11"/>
          </p:nvPr>
        </p:nvSpPr>
        <p:spPr/>
        <p:txBody>
          <a:bodyPr/>
          <a:lstStyle/>
          <a:p>
            <a:fld id="{E2CB33EA-91D6-F140-A440-0A130B2A34DE}" type="slidenum">
              <a:rPr lang="en-US" smtClean="0"/>
              <a:pPr/>
              <a:t>9</a:t>
            </a:fld>
            <a:endParaRPr lang="en-US" dirty="0"/>
          </a:p>
        </p:txBody>
      </p:sp>
      <p:sp>
        <p:nvSpPr>
          <p:cNvPr id="4" name="Date">
            <a:extLst>
              <a:ext uri="{FF2B5EF4-FFF2-40B4-BE49-F238E27FC236}">
                <a16:creationId xmlns:a16="http://schemas.microsoft.com/office/drawing/2014/main" id="{4BE65BA0-C729-B349-AFC3-E39BBF573EA5}"/>
              </a:ext>
            </a:extLst>
          </p:cNvPr>
          <p:cNvSpPr>
            <a:spLocks noGrp="1"/>
          </p:cNvSpPr>
          <p:nvPr>
            <p:ph type="dt" sz="half" idx="10"/>
          </p:nvPr>
        </p:nvSpPr>
        <p:spPr/>
        <p:txBody>
          <a:bodyPr/>
          <a:lstStyle/>
          <a:p>
            <a:fld id="{12CEF10F-437A-1E47-9122-F08C813F0AE8}" type="datetime4">
              <a:rPr lang="en-CA" smtClean="0"/>
              <a:pPr/>
              <a:t>February 25, 2021</a:t>
            </a:fld>
            <a:endParaRPr lang="en-US" dirty="0"/>
          </a:p>
        </p:txBody>
      </p:sp>
      <p:pic>
        <p:nvPicPr>
          <p:cNvPr id="1026" name="Picture 2" descr="How to Use LinkedIn Learning">
            <a:extLst>
              <a:ext uri="{FF2B5EF4-FFF2-40B4-BE49-F238E27FC236}">
                <a16:creationId xmlns:a16="http://schemas.microsoft.com/office/drawing/2014/main" id="{713FB0DD-2F03-462C-85B4-0215CFDD726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01613" y="2017207"/>
            <a:ext cx="3991687" cy="224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88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Master Brighter World Theme">
  <a:themeElements>
    <a:clrScheme name="Custom 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79003B"/>
      </a:hlink>
      <a:folHlink>
        <a:srgbClr val="7900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cMaster Brighter World Theme">
  <a:themeElements>
    <a:clrScheme name="Custom 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79003B"/>
      </a:hlink>
      <a:folHlink>
        <a:srgbClr val="79003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cMaster Brighter World Theme">
  <a:themeElements>
    <a:clrScheme name="Custom 27">
      <a:dk1>
        <a:srgbClr val="4C555C"/>
      </a:dk1>
      <a:lt1>
        <a:srgbClr val="FFFFFF"/>
      </a:lt1>
      <a:dk2>
        <a:srgbClr val="FFFFFF"/>
      </a:dk2>
      <a:lt2>
        <a:srgbClr val="FFFFFF"/>
      </a:lt2>
      <a:accent1>
        <a:srgbClr val="79003B"/>
      </a:accent1>
      <a:accent2>
        <a:srgbClr val="FCBE57"/>
      </a:accent2>
      <a:accent3>
        <a:srgbClr val="FFD000"/>
      </a:accent3>
      <a:accent4>
        <a:srgbClr val="D2D654"/>
      </a:accent4>
      <a:accent5>
        <a:srgbClr val="6FD3E3"/>
      </a:accent5>
      <a:accent6>
        <a:srgbClr val="A71930"/>
      </a:accent6>
      <a:hlink>
        <a:srgbClr val="0000FF"/>
      </a:hlink>
      <a:folHlink>
        <a:srgbClr val="0000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24174</TotalTime>
  <Words>3263</Words>
  <Application>Microsoft Office PowerPoint</Application>
  <PresentationFormat>On-screen Show (4:3)</PresentationFormat>
  <Paragraphs>398</Paragraphs>
  <Slides>36</Slides>
  <Notes>21</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36</vt:i4>
      </vt:variant>
    </vt:vector>
  </HeadingPairs>
  <TitlesOfParts>
    <vt:vector size="52" baseType="lpstr">
      <vt:lpstr>Arial</vt:lpstr>
      <vt:lpstr>Calibri</vt:lpstr>
      <vt:lpstr>Calibri Light</vt:lpstr>
      <vt:lpstr>Community Light</vt:lpstr>
      <vt:lpstr>Courier New</vt:lpstr>
      <vt:lpstr>Helvetica</vt:lpstr>
      <vt:lpstr>Karla</vt:lpstr>
      <vt:lpstr>Roboto</vt:lpstr>
      <vt:lpstr>Segoe Print</vt:lpstr>
      <vt:lpstr>Segoe UI</vt:lpstr>
      <vt:lpstr>Times New Roman</vt:lpstr>
      <vt:lpstr>Wingdings</vt:lpstr>
      <vt:lpstr>McMaster Brighter World Theme</vt:lpstr>
      <vt:lpstr>McMaster Brighter World Theme</vt:lpstr>
      <vt:lpstr>Office Theme</vt:lpstr>
      <vt:lpstr>McMaster Brighter World Theme</vt:lpstr>
      <vt:lpstr>  </vt:lpstr>
      <vt:lpstr>AGENDA</vt:lpstr>
      <vt:lpstr>HSTalks</vt:lpstr>
      <vt:lpstr>Curating Resources from HSTalks</vt:lpstr>
      <vt:lpstr>HSTalks</vt:lpstr>
      <vt:lpstr>Adding content from HSTalks to A2L </vt:lpstr>
      <vt:lpstr>Embedding HSTalks course/videos to A2L</vt:lpstr>
      <vt:lpstr>Linkedin  Learning</vt:lpstr>
      <vt:lpstr>Curating Resources: LinkedIn Learning </vt:lpstr>
      <vt:lpstr>LinkedIn Learning </vt:lpstr>
      <vt:lpstr>Why Use LinkedIn Learning?</vt:lpstr>
      <vt:lpstr>Benefits of LinkedIn Learning</vt:lpstr>
      <vt:lpstr>Accessing LinkedIn Learning </vt:lpstr>
      <vt:lpstr>Adding LiL Content to A2L </vt:lpstr>
      <vt:lpstr>Adding LiL Content to A2L</vt:lpstr>
      <vt:lpstr>Upcoming LiL Training Sessions </vt:lpstr>
      <vt:lpstr>Open  Educational Resources</vt:lpstr>
      <vt:lpstr>PowerPoint Presentation</vt:lpstr>
      <vt:lpstr>Benefits of Using OER</vt:lpstr>
      <vt:lpstr>OER for Business</vt:lpstr>
      <vt:lpstr>OER Committee at McMaster</vt:lpstr>
      <vt:lpstr>The McMaster OER Grant Program</vt:lpstr>
      <vt:lpstr>Harvard Business Education Publishing</vt:lpstr>
      <vt:lpstr>Harvard Business Publishing Education</vt:lpstr>
      <vt:lpstr>Course  Reserves</vt:lpstr>
      <vt:lpstr>Course Reserves</vt:lpstr>
      <vt:lpstr>  eReserves</vt:lpstr>
      <vt:lpstr>  eReserves: Instructors</vt:lpstr>
      <vt:lpstr>  eReserves: Instructors</vt:lpstr>
      <vt:lpstr>  eReserves: Instructor</vt:lpstr>
      <vt:lpstr>   Custom Courseware</vt:lpstr>
      <vt:lpstr>  Linking to Library’s e-Resources</vt:lpstr>
      <vt:lpstr>  Creating Permalinks @ McMaster</vt:lpstr>
      <vt:lpstr>  Research Guides for Business</vt:lpstr>
      <vt:lpstr>  Library Remote Support Hub: Instructors</vt:lpstr>
      <vt:lpstr>PowerPoint Presentation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Cerna, Nidia</cp:lastModifiedBy>
  <cp:revision>171</cp:revision>
  <cp:lastPrinted>2017-06-06T20:04:49Z</cp:lastPrinted>
  <dcterms:created xsi:type="dcterms:W3CDTF">2017-04-21T15:41:45Z</dcterms:created>
  <dcterms:modified xsi:type="dcterms:W3CDTF">2021-02-25T15:18:26Z</dcterms:modified>
</cp:coreProperties>
</file>