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0" r:id="rId4"/>
  </p:sldMasterIdLst>
  <p:notesMasterIdLst>
    <p:notesMasterId r:id="rId17"/>
  </p:notesMasterIdLst>
  <p:handoutMasterIdLst>
    <p:handoutMasterId r:id="rId18"/>
  </p:handoutMasterIdLst>
  <p:sldIdLst>
    <p:sldId id="256" r:id="rId5"/>
    <p:sldId id="264" r:id="rId6"/>
    <p:sldId id="265" r:id="rId7"/>
    <p:sldId id="266" r:id="rId8"/>
    <p:sldId id="267" r:id="rId9"/>
    <p:sldId id="268" r:id="rId10"/>
    <p:sldId id="269" r:id="rId11"/>
    <p:sldId id="270" r:id="rId12"/>
    <p:sldId id="271" r:id="rId13"/>
    <p:sldId id="274" r:id="rId14"/>
    <p:sldId id="272" r:id="rId15"/>
    <p:sldId id="273" r:id="rId16"/>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538" autoAdjust="0"/>
    <p:restoredTop sz="93898" autoAdjust="0"/>
  </p:normalViewPr>
  <p:slideViewPr>
    <p:cSldViewPr snapToGrid="0">
      <p:cViewPr>
        <p:scale>
          <a:sx n="69" d="100"/>
          <a:sy n="69" d="100"/>
        </p:scale>
        <p:origin x="328" y="432"/>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61" d="100"/>
          <a:sy n="61" d="100"/>
        </p:scale>
        <p:origin x="3168" y="4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1D9D2D3-95FD-BEA7-134F-5905463A91D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a:extLst>
              <a:ext uri="{FF2B5EF4-FFF2-40B4-BE49-F238E27FC236}">
                <a16:creationId xmlns:a16="http://schemas.microsoft.com/office/drawing/2014/main" id="{748AE775-0C7B-FFAD-6814-24DB6488BDF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96BFFEC-864F-4810-8AFA-7F0F985EBB89}" type="datetimeFigureOut">
              <a:rPr lang="en-CA" smtClean="0"/>
              <a:t>2025-08-05</a:t>
            </a:fld>
            <a:endParaRPr lang="en-CA"/>
          </a:p>
        </p:txBody>
      </p:sp>
      <p:sp>
        <p:nvSpPr>
          <p:cNvPr id="4" name="Footer Placeholder 3">
            <a:extLst>
              <a:ext uri="{FF2B5EF4-FFF2-40B4-BE49-F238E27FC236}">
                <a16:creationId xmlns:a16="http://schemas.microsoft.com/office/drawing/2014/main" id="{8219D746-9D57-05EB-911E-C4DD8873734B}"/>
              </a:ext>
            </a:extLst>
          </p:cNvPr>
          <p:cNvSpPr>
            <a:spLocks noGrp="1"/>
          </p:cNvSpPr>
          <p:nvPr>
            <p:ph type="ftr" sz="quarter" idx="2"/>
          </p:nvPr>
        </p:nvSpPr>
        <p:spPr>
          <a:xfrm>
            <a:off x="-1" y="8592855"/>
            <a:ext cx="5824604" cy="551145"/>
          </a:xfrm>
          <a:prstGeom prst="rect">
            <a:avLst/>
          </a:prstGeom>
        </p:spPr>
        <p:txBody>
          <a:bodyPr vert="horz" lIns="91440" tIns="45720" rIns="91440" bIns="45720" rtlCol="0" anchor="b"/>
          <a:lstStyle>
            <a:lvl1pPr algn="l">
              <a:defRPr sz="1200"/>
            </a:lvl1pPr>
          </a:lstStyle>
          <a:p>
            <a:r>
              <a:rPr lang="en-CA" sz="1000" dirty="0"/>
              <a:t>Unless otherwise noted, this work is licensed under a Creative Commons Attribution-</a:t>
            </a:r>
            <a:r>
              <a:rPr lang="en-CA" sz="1000" dirty="0" err="1"/>
              <a:t>NonCommercial</a:t>
            </a:r>
            <a:r>
              <a:rPr lang="en-CA" sz="1000" dirty="0"/>
              <a:t>-</a:t>
            </a:r>
            <a:r>
              <a:rPr lang="en-CA" sz="1000" dirty="0" err="1"/>
              <a:t>ShareAlike</a:t>
            </a:r>
            <a:r>
              <a:rPr lang="en-CA" sz="1000" dirty="0"/>
              <a:t> 4.0 International (CC BY-NC-SA 4.0) license. Feel free to use, modify, reuse or redistribute any portion of this presentation.</a:t>
            </a:r>
          </a:p>
        </p:txBody>
      </p:sp>
      <p:sp>
        <p:nvSpPr>
          <p:cNvPr id="5" name="Slide Number Placeholder 4">
            <a:extLst>
              <a:ext uri="{FF2B5EF4-FFF2-40B4-BE49-F238E27FC236}">
                <a16:creationId xmlns:a16="http://schemas.microsoft.com/office/drawing/2014/main" id="{3AD4945D-16A0-0A4E-4CBF-9B2D763BA4E6}"/>
              </a:ext>
            </a:extLst>
          </p:cNvPr>
          <p:cNvSpPr>
            <a:spLocks noGrp="1"/>
          </p:cNvSpPr>
          <p:nvPr>
            <p:ph type="sldNum" sz="quarter" idx="3"/>
          </p:nvPr>
        </p:nvSpPr>
        <p:spPr>
          <a:xfrm>
            <a:off x="5912285" y="8592855"/>
            <a:ext cx="944128" cy="551145"/>
          </a:xfrm>
          <a:prstGeom prst="rect">
            <a:avLst/>
          </a:prstGeom>
        </p:spPr>
        <p:txBody>
          <a:bodyPr vert="horz" lIns="91440" tIns="45720" rIns="91440" bIns="45720" rtlCol="0" anchor="b"/>
          <a:lstStyle>
            <a:lvl1pPr algn="r">
              <a:defRPr sz="1200"/>
            </a:lvl1pPr>
          </a:lstStyle>
          <a:p>
            <a:fld id="{70BF6CD8-D32C-4D38-B5A1-FC2630119EA2}" type="slidenum">
              <a:rPr lang="en-CA" smtClean="0"/>
              <a:t>‹#›</a:t>
            </a:fld>
            <a:endParaRPr lang="en-CA" dirty="0"/>
          </a:p>
        </p:txBody>
      </p:sp>
    </p:spTree>
    <p:extLst>
      <p:ext uri="{BB962C8B-B14F-4D97-AF65-F5344CB8AC3E}">
        <p14:creationId xmlns:p14="http://schemas.microsoft.com/office/powerpoint/2010/main" val="35122420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2CF239E-3DE2-4A32-81E8-805A201DB211}" type="datetimeFigureOut">
              <a:rPr lang="en-CA" smtClean="0"/>
              <a:t>2025-08-05</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5348614" cy="458787"/>
          </a:xfrm>
          <a:prstGeom prst="rect">
            <a:avLst/>
          </a:prstGeom>
        </p:spPr>
        <p:txBody>
          <a:bodyPr vert="horz" lIns="91440" tIns="45720" rIns="91440" bIns="45720" rtlCol="0" anchor="b"/>
          <a:lstStyle>
            <a:lvl1pPr algn="l">
              <a:defRPr sz="1000"/>
            </a:lvl1pPr>
          </a:lstStyle>
          <a:p>
            <a:r>
              <a:rPr lang="en-CA" dirty="0"/>
              <a:t>Unless otherwise noted, this work is licensed under a Creative Commons Attribution-</a:t>
            </a:r>
            <a:r>
              <a:rPr lang="en-CA" dirty="0" err="1"/>
              <a:t>NonCommercial</a:t>
            </a:r>
            <a:r>
              <a:rPr lang="en-CA" dirty="0"/>
              <a:t>-</a:t>
            </a:r>
            <a:r>
              <a:rPr lang="en-CA" dirty="0" err="1"/>
              <a:t>ShareAlike</a:t>
            </a:r>
            <a:r>
              <a:rPr lang="en-CA" dirty="0"/>
              <a:t> 4.0 International (CC BY-NC-SA 4.0) license. Feel free to use, modify, reuse or redistribute any portion of this presentation.</a:t>
            </a:r>
          </a:p>
        </p:txBody>
      </p:sp>
      <p:sp>
        <p:nvSpPr>
          <p:cNvPr id="7" name="Slide Number Placeholder 6"/>
          <p:cNvSpPr>
            <a:spLocks noGrp="1"/>
          </p:cNvSpPr>
          <p:nvPr>
            <p:ph type="sldNum" sz="quarter" idx="5"/>
          </p:nvPr>
        </p:nvSpPr>
        <p:spPr>
          <a:xfrm>
            <a:off x="5348614" y="8685212"/>
            <a:ext cx="1509386" cy="458787"/>
          </a:xfrm>
          <a:prstGeom prst="rect">
            <a:avLst/>
          </a:prstGeom>
        </p:spPr>
        <p:txBody>
          <a:bodyPr vert="horz" lIns="91440" tIns="45720" rIns="91440" bIns="45720" rtlCol="0" anchor="b"/>
          <a:lstStyle>
            <a:lvl1pPr algn="r">
              <a:defRPr sz="1200"/>
            </a:lvl1pPr>
          </a:lstStyle>
          <a:p>
            <a:fld id="{C151AC9F-C024-4F42-A286-89130B7EF5CF}" type="slidenum">
              <a:rPr lang="en-CA" smtClean="0"/>
              <a:t>‹#›</a:t>
            </a:fld>
            <a:endParaRPr lang="en-CA"/>
          </a:p>
        </p:txBody>
      </p:sp>
    </p:spTree>
    <p:extLst>
      <p:ext uri="{BB962C8B-B14F-4D97-AF65-F5344CB8AC3E}">
        <p14:creationId xmlns:p14="http://schemas.microsoft.com/office/powerpoint/2010/main" val="35938236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C151AC9F-C024-4F42-A286-89130B7EF5CF}" type="slidenum">
              <a:rPr lang="en-CA" smtClean="0"/>
              <a:t>1</a:t>
            </a:fld>
            <a:endParaRPr lang="en-CA"/>
          </a:p>
        </p:txBody>
      </p:sp>
    </p:spTree>
    <p:extLst>
      <p:ext uri="{BB962C8B-B14F-4D97-AF65-F5344CB8AC3E}">
        <p14:creationId xmlns:p14="http://schemas.microsoft.com/office/powerpoint/2010/main" val="26041235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151AC9F-C024-4F42-A286-89130B7EF5CF}" type="slidenum">
              <a:rPr lang="en-CA" smtClean="0"/>
              <a:t>5</a:t>
            </a:fld>
            <a:endParaRPr lang="en-CA"/>
          </a:p>
        </p:txBody>
      </p:sp>
    </p:spTree>
    <p:extLst>
      <p:ext uri="{BB962C8B-B14F-4D97-AF65-F5344CB8AC3E}">
        <p14:creationId xmlns:p14="http://schemas.microsoft.com/office/powerpoint/2010/main" val="18112426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151AC9F-C024-4F42-A286-89130B7EF5CF}" type="slidenum">
              <a:rPr lang="en-CA" smtClean="0"/>
              <a:t>6</a:t>
            </a:fld>
            <a:endParaRPr lang="en-CA"/>
          </a:p>
        </p:txBody>
      </p:sp>
    </p:spTree>
    <p:extLst>
      <p:ext uri="{BB962C8B-B14F-4D97-AF65-F5344CB8AC3E}">
        <p14:creationId xmlns:p14="http://schemas.microsoft.com/office/powerpoint/2010/main" val="269328302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s://creativecommons.org/licenses/by-nc-sa/4.0/" TargetMode="External"/><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hyperlink" Target="https://creativecommons.org/licenses/by-nc-sa/4.0/" TargetMode="External"/><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bg>
      <p:bgPr>
        <a:solidFill>
          <a:schemeClr val="tx1"/>
        </a:solidFill>
        <a:effectLst/>
      </p:bgPr>
    </p:bg>
    <p:spTree>
      <p:nvGrpSpPr>
        <p:cNvPr id="1" name=""/>
        <p:cNvGrpSpPr/>
        <p:nvPr/>
      </p:nvGrpSpPr>
      <p:grpSpPr>
        <a:xfrm>
          <a:off x="0" y="0"/>
          <a:ext cx="0" cy="0"/>
          <a:chOff x="0" y="0"/>
          <a:chExt cx="0" cy="0"/>
        </a:xfrm>
      </p:grpSpPr>
      <p:grpSp>
        <p:nvGrpSpPr>
          <p:cNvPr id="7" name="Google Shape;10;p2">
            <a:extLst>
              <a:ext uri="{FF2B5EF4-FFF2-40B4-BE49-F238E27FC236}">
                <a16:creationId xmlns:a16="http://schemas.microsoft.com/office/drawing/2014/main" id="{95A5E0C9-C79C-519F-011D-7D49D343AF34}"/>
              </a:ext>
            </a:extLst>
          </p:cNvPr>
          <p:cNvGrpSpPr/>
          <p:nvPr/>
        </p:nvGrpSpPr>
        <p:grpSpPr>
          <a:xfrm>
            <a:off x="8131172" y="7"/>
            <a:ext cx="4060833" cy="2707427"/>
            <a:chOff x="6098378" y="5"/>
            <a:chExt cx="3045625" cy="2030570"/>
          </a:xfrm>
        </p:grpSpPr>
        <p:sp>
          <p:nvSpPr>
            <p:cNvPr id="8" name="Google Shape;11;p2">
              <a:extLst>
                <a:ext uri="{FF2B5EF4-FFF2-40B4-BE49-F238E27FC236}">
                  <a16:creationId xmlns:a16="http://schemas.microsoft.com/office/drawing/2014/main" id="{8DE2797F-9B0E-01BB-7D7A-6F0CD3E00C33}"/>
                </a:ext>
              </a:extLst>
            </p:cNvPr>
            <p:cNvSpPr/>
            <p:nvPr/>
          </p:nvSpPr>
          <p:spPr>
            <a:xfrm>
              <a:off x="8128803" y="16"/>
              <a:ext cx="1015200" cy="1015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67"/>
            </a:p>
          </p:txBody>
        </p:sp>
        <p:sp>
          <p:nvSpPr>
            <p:cNvPr id="9" name="Google Shape;12;p2">
              <a:extLst>
                <a:ext uri="{FF2B5EF4-FFF2-40B4-BE49-F238E27FC236}">
                  <a16:creationId xmlns:a16="http://schemas.microsoft.com/office/drawing/2014/main" id="{76912F29-9363-823C-8836-6B612172005B}"/>
                </a:ext>
              </a:extLst>
            </p:cNvPr>
            <p:cNvSpPr/>
            <p:nvPr/>
          </p:nvSpPr>
          <p:spPr>
            <a:xfrm flipH="1">
              <a:off x="7113463" y="5"/>
              <a:ext cx="1015200" cy="1015200"/>
            </a:xfrm>
            <a:prstGeom prst="rtTriangl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67"/>
            </a:p>
          </p:txBody>
        </p:sp>
        <p:sp>
          <p:nvSpPr>
            <p:cNvPr id="10" name="Google Shape;13;p2">
              <a:extLst>
                <a:ext uri="{FF2B5EF4-FFF2-40B4-BE49-F238E27FC236}">
                  <a16:creationId xmlns:a16="http://schemas.microsoft.com/office/drawing/2014/main" id="{329456D7-11EE-43F4-BB88-8C169F5178F6}"/>
                </a:ext>
              </a:extLst>
            </p:cNvPr>
            <p:cNvSpPr/>
            <p:nvPr/>
          </p:nvSpPr>
          <p:spPr>
            <a:xfrm rot="10800000" flipH="1">
              <a:off x="7113588" y="107"/>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67"/>
            </a:p>
          </p:txBody>
        </p:sp>
        <p:sp>
          <p:nvSpPr>
            <p:cNvPr id="11" name="Google Shape;14;p2">
              <a:extLst>
                <a:ext uri="{FF2B5EF4-FFF2-40B4-BE49-F238E27FC236}">
                  <a16:creationId xmlns:a16="http://schemas.microsoft.com/office/drawing/2014/main" id="{D73A2BA4-1B69-140C-1303-A24846426B27}"/>
                </a:ext>
              </a:extLst>
            </p:cNvPr>
            <p:cNvSpPr/>
            <p:nvPr/>
          </p:nvSpPr>
          <p:spPr>
            <a:xfrm rot="10800000">
              <a:off x="6098378" y="97"/>
              <a:ext cx="1015200" cy="10152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67"/>
            </a:p>
          </p:txBody>
        </p:sp>
        <p:sp>
          <p:nvSpPr>
            <p:cNvPr id="12" name="Google Shape;15;p2">
              <a:extLst>
                <a:ext uri="{FF2B5EF4-FFF2-40B4-BE49-F238E27FC236}">
                  <a16:creationId xmlns:a16="http://schemas.microsoft.com/office/drawing/2014/main" id="{689A62DA-E987-DDD2-BA60-0AA2642AA5D7}"/>
                </a:ext>
              </a:extLst>
            </p:cNvPr>
            <p:cNvSpPr/>
            <p:nvPr/>
          </p:nvSpPr>
          <p:spPr>
            <a:xfrm rot="10800000">
              <a:off x="8128789" y="1015375"/>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67"/>
            </a:p>
          </p:txBody>
        </p:sp>
      </p:grpSp>
      <p:pic>
        <p:nvPicPr>
          <p:cNvPr id="15" name="Google Shape;92;p23" descr="CC BY-NC-SA 4.0 License Logo">
            <a:extLst>
              <a:ext uri="{FF2B5EF4-FFF2-40B4-BE49-F238E27FC236}">
                <a16:creationId xmlns:a16="http://schemas.microsoft.com/office/drawing/2014/main" id="{AEB02E60-F922-72AA-2B83-81EBF77E3D38}"/>
              </a:ext>
            </a:extLst>
          </p:cNvPr>
          <p:cNvPicPr preferRelativeResize="0"/>
          <p:nvPr userDrawn="1"/>
        </p:nvPicPr>
        <p:blipFill rotWithShape="1">
          <a:blip r:embed="rId2">
            <a:alphaModFix/>
          </a:blip>
          <a:srcRect/>
          <a:stretch/>
        </p:blipFill>
        <p:spPr>
          <a:xfrm>
            <a:off x="797451" y="6094435"/>
            <a:ext cx="1262907" cy="441860"/>
          </a:xfrm>
          <a:prstGeom prst="rect">
            <a:avLst/>
          </a:prstGeom>
          <a:noFill/>
          <a:ln>
            <a:noFill/>
          </a:ln>
        </p:spPr>
      </p:pic>
      <p:sp>
        <p:nvSpPr>
          <p:cNvPr id="16" name="Google Shape;91;p23">
            <a:extLst>
              <a:ext uri="{FF2B5EF4-FFF2-40B4-BE49-F238E27FC236}">
                <a16:creationId xmlns:a16="http://schemas.microsoft.com/office/drawing/2014/main" id="{0E2A4E93-6753-D52F-76E0-ACB341289E88}"/>
              </a:ext>
            </a:extLst>
          </p:cNvPr>
          <p:cNvSpPr/>
          <p:nvPr userDrawn="1"/>
        </p:nvSpPr>
        <p:spPr>
          <a:xfrm>
            <a:off x="2248976" y="6019030"/>
            <a:ext cx="9145574" cy="592669"/>
          </a:xfrm>
          <a:prstGeom prst="rect">
            <a:avLst/>
          </a:prstGeom>
          <a:noFill/>
          <a:ln>
            <a:noFill/>
          </a:ln>
        </p:spPr>
        <p:txBody>
          <a:bodyPr spcFirstLastPara="1" wrap="square" lIns="68575" tIns="34275" rIns="68575" bIns="34275" anchor="t" anchorCtr="0">
            <a:noAutofit/>
          </a:bodyPr>
          <a:lstStyle/>
          <a:p>
            <a:pPr marL="0" marR="0" lvl="0" indent="0" algn="l" rtl="0">
              <a:spcBef>
                <a:spcPts val="0"/>
              </a:spcBef>
              <a:spcAft>
                <a:spcPts val="0"/>
              </a:spcAft>
              <a:buNone/>
            </a:pPr>
            <a:r>
              <a:rPr lang="en" sz="1467" b="0" i="0" u="none" strike="noStrike" cap="none" dirty="0">
                <a:solidFill>
                  <a:schemeClr val="bg1"/>
                </a:solidFill>
                <a:latin typeface="Calibri"/>
                <a:ea typeface="Calibri"/>
                <a:cs typeface="Calibri"/>
                <a:sym typeface="Calibri"/>
              </a:rPr>
              <a:t>Unless otherwise noted, this work is licensed under a </a:t>
            </a:r>
            <a:r>
              <a:rPr lang="en"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Creative </a:t>
            </a:r>
            <a:r>
              <a:rPr lang="en" sz="1467"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C</a:t>
            </a:r>
            <a:r>
              <a:rPr lang="en"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ommons </a:t>
            </a:r>
            <a:r>
              <a:rPr lang="en-US"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Attribution-</a:t>
            </a:r>
            <a:r>
              <a:rPr lang="en-US" sz="1467" b="0" i="0" u="none" strike="noStrike" cap="none" dirty="0" err="1">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NonCommercial</a:t>
            </a:r>
            <a:r>
              <a:rPr lang="en-US"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a:t>
            </a:r>
            <a:r>
              <a:rPr lang="en-US" sz="1467" b="0" i="0" u="none" strike="noStrike" cap="none" dirty="0" err="1">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ShareAlike</a:t>
            </a:r>
            <a:r>
              <a:rPr lang="en-US"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 4.0 International (CC BY-NC-SA 4.0)</a:t>
            </a:r>
            <a:r>
              <a:rPr lang="en-US" sz="1467" b="0" i="0" u="none" strike="noStrike" cap="none" dirty="0">
                <a:solidFill>
                  <a:schemeClr val="bg1"/>
                </a:solidFill>
                <a:latin typeface="Calibri"/>
                <a:ea typeface="Calibri"/>
                <a:cs typeface="Calibri"/>
                <a:sym typeface="Calibri"/>
              </a:rPr>
              <a:t> license</a:t>
            </a:r>
            <a:r>
              <a:rPr lang="en" sz="1467" b="0" i="0" u="none" strike="noStrike" cap="none" dirty="0">
                <a:solidFill>
                  <a:schemeClr val="bg1"/>
                </a:solidFill>
                <a:latin typeface="Calibri"/>
                <a:ea typeface="Calibri"/>
                <a:cs typeface="Calibri"/>
                <a:sym typeface="Calibri"/>
              </a:rPr>
              <a:t>. Feel free to use, modify, reuse or redistribute </a:t>
            </a:r>
            <a:r>
              <a:rPr lang="en" sz="1467" dirty="0">
                <a:solidFill>
                  <a:schemeClr val="bg1"/>
                </a:solidFill>
                <a:latin typeface="Calibri"/>
                <a:ea typeface="Calibri"/>
                <a:cs typeface="Calibri"/>
                <a:sym typeface="Calibri"/>
              </a:rPr>
              <a:t>any portion of </a:t>
            </a:r>
            <a:r>
              <a:rPr lang="en" sz="1467" b="0" i="0" u="none" strike="noStrike" cap="none" dirty="0">
                <a:solidFill>
                  <a:schemeClr val="bg1"/>
                </a:solidFill>
                <a:latin typeface="Calibri"/>
                <a:ea typeface="Calibri"/>
                <a:cs typeface="Calibri"/>
                <a:sym typeface="Calibri"/>
              </a:rPr>
              <a:t>this presentation.</a:t>
            </a:r>
            <a:endParaRPr sz="1467" dirty="0">
              <a:solidFill>
                <a:schemeClr val="bg1"/>
              </a:solidFill>
              <a:latin typeface="Calibri"/>
              <a:ea typeface="Calibri"/>
              <a:cs typeface="Calibri"/>
              <a:sym typeface="Calibri"/>
            </a:endParaRPr>
          </a:p>
        </p:txBody>
      </p:sp>
      <p:sp>
        <p:nvSpPr>
          <p:cNvPr id="17" name="Google Shape;16;p2">
            <a:extLst>
              <a:ext uri="{FF2B5EF4-FFF2-40B4-BE49-F238E27FC236}">
                <a16:creationId xmlns:a16="http://schemas.microsoft.com/office/drawing/2014/main" id="{53D5F052-4BE1-856B-B16E-BDEA823B9EAF}"/>
              </a:ext>
            </a:extLst>
          </p:cNvPr>
          <p:cNvSpPr txBox="1">
            <a:spLocks noGrp="1"/>
          </p:cNvSpPr>
          <p:nvPr>
            <p:ph type="ctrTitle"/>
          </p:nvPr>
        </p:nvSpPr>
        <p:spPr>
          <a:xfrm>
            <a:off x="797467" y="2366963"/>
            <a:ext cx="10962800" cy="1118400"/>
          </a:xfrm>
          <a:prstGeom prst="rect">
            <a:avLst/>
          </a:prstGeom>
        </p:spPr>
        <p:txBody>
          <a:bodyPr spcFirstLastPara="1" wrap="square" lIns="91425" tIns="91425" rIns="91425" bIns="91425" anchor="b" anchorCtr="0">
            <a:normAutofit/>
          </a:bodyPr>
          <a:lstStyle>
            <a:lvl1pPr lvl="0">
              <a:spcBef>
                <a:spcPts val="0"/>
              </a:spcBef>
              <a:spcAft>
                <a:spcPts val="0"/>
              </a:spcAft>
              <a:buClr>
                <a:schemeClr val="lt1"/>
              </a:buClr>
              <a:buSzPts val="4200"/>
              <a:buNone/>
              <a:defRPr sz="5600">
                <a:solidFill>
                  <a:schemeClr val="lt1"/>
                </a:solidFill>
              </a:defRPr>
            </a:lvl1pPr>
            <a:lvl2pPr lvl="1">
              <a:spcBef>
                <a:spcPts val="0"/>
              </a:spcBef>
              <a:spcAft>
                <a:spcPts val="0"/>
              </a:spcAft>
              <a:buClr>
                <a:schemeClr val="lt1"/>
              </a:buClr>
              <a:buSzPts val="4200"/>
              <a:buNone/>
              <a:defRPr sz="5600">
                <a:solidFill>
                  <a:schemeClr val="lt1"/>
                </a:solidFill>
              </a:defRPr>
            </a:lvl2pPr>
            <a:lvl3pPr lvl="2">
              <a:spcBef>
                <a:spcPts val="0"/>
              </a:spcBef>
              <a:spcAft>
                <a:spcPts val="0"/>
              </a:spcAft>
              <a:buClr>
                <a:schemeClr val="lt1"/>
              </a:buClr>
              <a:buSzPts val="4200"/>
              <a:buNone/>
              <a:defRPr sz="5600">
                <a:solidFill>
                  <a:schemeClr val="lt1"/>
                </a:solidFill>
              </a:defRPr>
            </a:lvl3pPr>
            <a:lvl4pPr lvl="3">
              <a:spcBef>
                <a:spcPts val="0"/>
              </a:spcBef>
              <a:spcAft>
                <a:spcPts val="0"/>
              </a:spcAft>
              <a:buClr>
                <a:schemeClr val="lt1"/>
              </a:buClr>
              <a:buSzPts val="4200"/>
              <a:buNone/>
              <a:defRPr sz="5600">
                <a:solidFill>
                  <a:schemeClr val="lt1"/>
                </a:solidFill>
              </a:defRPr>
            </a:lvl4pPr>
            <a:lvl5pPr lvl="4">
              <a:spcBef>
                <a:spcPts val="0"/>
              </a:spcBef>
              <a:spcAft>
                <a:spcPts val="0"/>
              </a:spcAft>
              <a:buClr>
                <a:schemeClr val="lt1"/>
              </a:buClr>
              <a:buSzPts val="4200"/>
              <a:buNone/>
              <a:defRPr sz="5600">
                <a:solidFill>
                  <a:schemeClr val="lt1"/>
                </a:solidFill>
              </a:defRPr>
            </a:lvl5pPr>
            <a:lvl6pPr lvl="5">
              <a:spcBef>
                <a:spcPts val="0"/>
              </a:spcBef>
              <a:spcAft>
                <a:spcPts val="0"/>
              </a:spcAft>
              <a:buClr>
                <a:schemeClr val="lt1"/>
              </a:buClr>
              <a:buSzPts val="4200"/>
              <a:buNone/>
              <a:defRPr sz="5600">
                <a:solidFill>
                  <a:schemeClr val="lt1"/>
                </a:solidFill>
              </a:defRPr>
            </a:lvl6pPr>
            <a:lvl7pPr lvl="6">
              <a:spcBef>
                <a:spcPts val="0"/>
              </a:spcBef>
              <a:spcAft>
                <a:spcPts val="0"/>
              </a:spcAft>
              <a:buClr>
                <a:schemeClr val="lt1"/>
              </a:buClr>
              <a:buSzPts val="4200"/>
              <a:buNone/>
              <a:defRPr sz="5600">
                <a:solidFill>
                  <a:schemeClr val="lt1"/>
                </a:solidFill>
              </a:defRPr>
            </a:lvl7pPr>
            <a:lvl8pPr lvl="7">
              <a:spcBef>
                <a:spcPts val="0"/>
              </a:spcBef>
              <a:spcAft>
                <a:spcPts val="0"/>
              </a:spcAft>
              <a:buClr>
                <a:schemeClr val="lt1"/>
              </a:buClr>
              <a:buSzPts val="4200"/>
              <a:buNone/>
              <a:defRPr sz="5600">
                <a:solidFill>
                  <a:schemeClr val="lt1"/>
                </a:solidFill>
              </a:defRPr>
            </a:lvl8pPr>
            <a:lvl9pPr lvl="8">
              <a:spcBef>
                <a:spcPts val="0"/>
              </a:spcBef>
              <a:spcAft>
                <a:spcPts val="0"/>
              </a:spcAft>
              <a:buClr>
                <a:schemeClr val="lt1"/>
              </a:buClr>
              <a:buSzPts val="4200"/>
              <a:buNone/>
              <a:defRPr sz="5600">
                <a:solidFill>
                  <a:schemeClr val="lt1"/>
                </a:solidFill>
              </a:defRPr>
            </a:lvl9pPr>
          </a:lstStyle>
          <a:p>
            <a:r>
              <a:rPr lang="en-US"/>
              <a:t>Click to edit Master title style</a:t>
            </a:r>
            <a:endParaRPr dirty="0"/>
          </a:p>
        </p:txBody>
      </p:sp>
      <p:sp>
        <p:nvSpPr>
          <p:cNvPr id="18" name="Google Shape;17;p2">
            <a:extLst>
              <a:ext uri="{FF2B5EF4-FFF2-40B4-BE49-F238E27FC236}">
                <a16:creationId xmlns:a16="http://schemas.microsoft.com/office/drawing/2014/main" id="{726BA7BC-2C46-2AA2-3FB0-65C32EFE0C48}"/>
              </a:ext>
            </a:extLst>
          </p:cNvPr>
          <p:cNvSpPr txBox="1">
            <a:spLocks noGrp="1"/>
          </p:cNvSpPr>
          <p:nvPr>
            <p:ph type="subTitle" idx="1"/>
          </p:nvPr>
        </p:nvSpPr>
        <p:spPr>
          <a:xfrm>
            <a:off x="797451" y="3621217"/>
            <a:ext cx="10962800" cy="5772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Clr>
                <a:schemeClr val="lt1"/>
              </a:buClr>
              <a:buSzPts val="2100"/>
              <a:buNone/>
              <a:defRPr sz="2800">
                <a:solidFill>
                  <a:schemeClr val="lt1"/>
                </a:solidFill>
              </a:defRPr>
            </a:lvl1pPr>
            <a:lvl2pPr lvl="1">
              <a:lnSpc>
                <a:spcPct val="100000"/>
              </a:lnSpc>
              <a:spcBef>
                <a:spcPts val="0"/>
              </a:spcBef>
              <a:spcAft>
                <a:spcPts val="0"/>
              </a:spcAft>
              <a:buClr>
                <a:schemeClr val="lt1"/>
              </a:buClr>
              <a:buSzPts val="2100"/>
              <a:buNone/>
              <a:defRPr sz="2800">
                <a:solidFill>
                  <a:schemeClr val="lt1"/>
                </a:solidFill>
              </a:defRPr>
            </a:lvl2pPr>
            <a:lvl3pPr lvl="2">
              <a:lnSpc>
                <a:spcPct val="100000"/>
              </a:lnSpc>
              <a:spcBef>
                <a:spcPts val="0"/>
              </a:spcBef>
              <a:spcAft>
                <a:spcPts val="0"/>
              </a:spcAft>
              <a:buClr>
                <a:schemeClr val="lt1"/>
              </a:buClr>
              <a:buSzPts val="2100"/>
              <a:buNone/>
              <a:defRPr sz="2800">
                <a:solidFill>
                  <a:schemeClr val="lt1"/>
                </a:solidFill>
              </a:defRPr>
            </a:lvl3pPr>
            <a:lvl4pPr lvl="3">
              <a:lnSpc>
                <a:spcPct val="100000"/>
              </a:lnSpc>
              <a:spcBef>
                <a:spcPts val="0"/>
              </a:spcBef>
              <a:spcAft>
                <a:spcPts val="0"/>
              </a:spcAft>
              <a:buClr>
                <a:schemeClr val="lt1"/>
              </a:buClr>
              <a:buSzPts val="2100"/>
              <a:buNone/>
              <a:defRPr sz="2800">
                <a:solidFill>
                  <a:schemeClr val="lt1"/>
                </a:solidFill>
              </a:defRPr>
            </a:lvl4pPr>
            <a:lvl5pPr lvl="4">
              <a:lnSpc>
                <a:spcPct val="100000"/>
              </a:lnSpc>
              <a:spcBef>
                <a:spcPts val="0"/>
              </a:spcBef>
              <a:spcAft>
                <a:spcPts val="0"/>
              </a:spcAft>
              <a:buClr>
                <a:schemeClr val="lt1"/>
              </a:buClr>
              <a:buSzPts val="2100"/>
              <a:buNone/>
              <a:defRPr sz="2800">
                <a:solidFill>
                  <a:schemeClr val="lt1"/>
                </a:solidFill>
              </a:defRPr>
            </a:lvl5pPr>
            <a:lvl6pPr lvl="5">
              <a:lnSpc>
                <a:spcPct val="100000"/>
              </a:lnSpc>
              <a:spcBef>
                <a:spcPts val="0"/>
              </a:spcBef>
              <a:spcAft>
                <a:spcPts val="0"/>
              </a:spcAft>
              <a:buClr>
                <a:schemeClr val="lt1"/>
              </a:buClr>
              <a:buSzPts val="2100"/>
              <a:buNone/>
              <a:defRPr sz="2800">
                <a:solidFill>
                  <a:schemeClr val="lt1"/>
                </a:solidFill>
              </a:defRPr>
            </a:lvl6pPr>
            <a:lvl7pPr lvl="6">
              <a:lnSpc>
                <a:spcPct val="100000"/>
              </a:lnSpc>
              <a:spcBef>
                <a:spcPts val="0"/>
              </a:spcBef>
              <a:spcAft>
                <a:spcPts val="0"/>
              </a:spcAft>
              <a:buClr>
                <a:schemeClr val="lt1"/>
              </a:buClr>
              <a:buSzPts val="2100"/>
              <a:buNone/>
              <a:defRPr sz="2800">
                <a:solidFill>
                  <a:schemeClr val="lt1"/>
                </a:solidFill>
              </a:defRPr>
            </a:lvl7pPr>
            <a:lvl8pPr lvl="7">
              <a:lnSpc>
                <a:spcPct val="100000"/>
              </a:lnSpc>
              <a:spcBef>
                <a:spcPts val="0"/>
              </a:spcBef>
              <a:spcAft>
                <a:spcPts val="0"/>
              </a:spcAft>
              <a:buClr>
                <a:schemeClr val="lt1"/>
              </a:buClr>
              <a:buSzPts val="2100"/>
              <a:buNone/>
              <a:defRPr sz="2800">
                <a:solidFill>
                  <a:schemeClr val="lt1"/>
                </a:solidFill>
              </a:defRPr>
            </a:lvl8pPr>
            <a:lvl9pPr lvl="8">
              <a:lnSpc>
                <a:spcPct val="100000"/>
              </a:lnSpc>
              <a:spcBef>
                <a:spcPts val="0"/>
              </a:spcBef>
              <a:spcAft>
                <a:spcPts val="0"/>
              </a:spcAft>
              <a:buClr>
                <a:schemeClr val="lt1"/>
              </a:buClr>
              <a:buSzPts val="2100"/>
              <a:buNone/>
              <a:defRPr sz="2800">
                <a:solidFill>
                  <a:schemeClr val="lt1"/>
                </a:solidFill>
              </a:defRPr>
            </a:lvl9pPr>
          </a:lstStyle>
          <a:p>
            <a:r>
              <a:rPr lang="en-US"/>
              <a:t>Click to edit Master subtitle style</a:t>
            </a:r>
            <a:endParaRPr dirty="0"/>
          </a:p>
        </p:txBody>
      </p:sp>
    </p:spTree>
    <p:extLst>
      <p:ext uri="{BB962C8B-B14F-4D97-AF65-F5344CB8AC3E}">
        <p14:creationId xmlns:p14="http://schemas.microsoft.com/office/powerpoint/2010/main" val="32520065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ACAB0A-E488-F3DA-A37A-D0701EAB6C43}"/>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E99BCB5D-7F74-2B68-0ADD-EE5D2F0B8EE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Slide Number Placeholder 7">
            <a:extLst>
              <a:ext uri="{FF2B5EF4-FFF2-40B4-BE49-F238E27FC236}">
                <a16:creationId xmlns:a16="http://schemas.microsoft.com/office/drawing/2014/main" id="{A6B79C38-588E-42F0-7482-38936DAA8D2A}"/>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4664726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31D4B54-F7F2-169A-E6C8-CAFA7C76EFF8}"/>
              </a:ext>
            </a:extLst>
          </p:cNvPr>
          <p:cNvSpPr>
            <a:spLocks noGrp="1"/>
          </p:cNvSpPr>
          <p:nvPr>
            <p:ph type="title" orient="vert"/>
          </p:nvPr>
        </p:nvSpPr>
        <p:spPr>
          <a:xfrm>
            <a:off x="8724901" y="366185"/>
            <a:ext cx="2628900" cy="5810249"/>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4CC6F7B3-B039-B8D5-4CCA-AE7B3C0A73F4}"/>
              </a:ext>
            </a:extLst>
          </p:cNvPr>
          <p:cNvSpPr>
            <a:spLocks noGrp="1"/>
          </p:cNvSpPr>
          <p:nvPr>
            <p:ph type="body" orient="vert" idx="1"/>
          </p:nvPr>
        </p:nvSpPr>
        <p:spPr>
          <a:xfrm>
            <a:off x="838201" y="366185"/>
            <a:ext cx="7683500" cy="581024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Slide Number Placeholder 7">
            <a:extLst>
              <a:ext uri="{FF2B5EF4-FFF2-40B4-BE49-F238E27FC236}">
                <a16:creationId xmlns:a16="http://schemas.microsoft.com/office/drawing/2014/main" id="{E62CC85B-7C9F-6F61-E410-E5FF62BA4E42}"/>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33208729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slide" type="title">
  <p:cSld name="1_Title slide">
    <p:bg>
      <p:bgPr>
        <a:solidFill>
          <a:schemeClr val="dk1"/>
        </a:solidFill>
        <a:effectLst/>
      </p:bgPr>
    </p:bg>
    <p:spTree>
      <p:nvGrpSpPr>
        <p:cNvPr id="1" name="Shape 9"/>
        <p:cNvGrpSpPr/>
        <p:nvPr/>
      </p:nvGrpSpPr>
      <p:grpSpPr>
        <a:xfrm>
          <a:off x="0" y="0"/>
          <a:ext cx="0" cy="0"/>
          <a:chOff x="0" y="0"/>
          <a:chExt cx="0" cy="0"/>
        </a:xfrm>
      </p:grpSpPr>
      <p:sp>
        <p:nvSpPr>
          <p:cNvPr id="16" name="Google Shape;16;p2"/>
          <p:cNvSpPr txBox="1">
            <a:spLocks noGrp="1"/>
          </p:cNvSpPr>
          <p:nvPr>
            <p:ph type="ctrTitle"/>
          </p:nvPr>
        </p:nvSpPr>
        <p:spPr>
          <a:xfrm>
            <a:off x="797467" y="2366963"/>
            <a:ext cx="10962800" cy="1118400"/>
          </a:xfrm>
          <a:prstGeom prst="rect">
            <a:avLst/>
          </a:prstGeom>
        </p:spPr>
        <p:txBody>
          <a:bodyPr spcFirstLastPara="1" wrap="square" lIns="91425" tIns="91425" rIns="91425" bIns="91425" anchor="b" anchorCtr="0">
            <a:normAutofit/>
          </a:bodyPr>
          <a:lstStyle>
            <a:lvl1pPr lvl="0">
              <a:spcBef>
                <a:spcPts val="0"/>
              </a:spcBef>
              <a:spcAft>
                <a:spcPts val="0"/>
              </a:spcAft>
              <a:buClr>
                <a:schemeClr val="lt1"/>
              </a:buClr>
              <a:buSzPts val="4200"/>
              <a:buNone/>
              <a:defRPr sz="5600">
                <a:solidFill>
                  <a:schemeClr val="lt1"/>
                </a:solidFill>
              </a:defRPr>
            </a:lvl1pPr>
            <a:lvl2pPr lvl="1">
              <a:spcBef>
                <a:spcPts val="0"/>
              </a:spcBef>
              <a:spcAft>
                <a:spcPts val="0"/>
              </a:spcAft>
              <a:buClr>
                <a:schemeClr val="lt1"/>
              </a:buClr>
              <a:buSzPts val="4200"/>
              <a:buNone/>
              <a:defRPr sz="5600">
                <a:solidFill>
                  <a:schemeClr val="lt1"/>
                </a:solidFill>
              </a:defRPr>
            </a:lvl2pPr>
            <a:lvl3pPr lvl="2">
              <a:spcBef>
                <a:spcPts val="0"/>
              </a:spcBef>
              <a:spcAft>
                <a:spcPts val="0"/>
              </a:spcAft>
              <a:buClr>
                <a:schemeClr val="lt1"/>
              </a:buClr>
              <a:buSzPts val="4200"/>
              <a:buNone/>
              <a:defRPr sz="5600">
                <a:solidFill>
                  <a:schemeClr val="lt1"/>
                </a:solidFill>
              </a:defRPr>
            </a:lvl3pPr>
            <a:lvl4pPr lvl="3">
              <a:spcBef>
                <a:spcPts val="0"/>
              </a:spcBef>
              <a:spcAft>
                <a:spcPts val="0"/>
              </a:spcAft>
              <a:buClr>
                <a:schemeClr val="lt1"/>
              </a:buClr>
              <a:buSzPts val="4200"/>
              <a:buNone/>
              <a:defRPr sz="5600">
                <a:solidFill>
                  <a:schemeClr val="lt1"/>
                </a:solidFill>
              </a:defRPr>
            </a:lvl4pPr>
            <a:lvl5pPr lvl="4">
              <a:spcBef>
                <a:spcPts val="0"/>
              </a:spcBef>
              <a:spcAft>
                <a:spcPts val="0"/>
              </a:spcAft>
              <a:buClr>
                <a:schemeClr val="lt1"/>
              </a:buClr>
              <a:buSzPts val="4200"/>
              <a:buNone/>
              <a:defRPr sz="5600">
                <a:solidFill>
                  <a:schemeClr val="lt1"/>
                </a:solidFill>
              </a:defRPr>
            </a:lvl5pPr>
            <a:lvl6pPr lvl="5">
              <a:spcBef>
                <a:spcPts val="0"/>
              </a:spcBef>
              <a:spcAft>
                <a:spcPts val="0"/>
              </a:spcAft>
              <a:buClr>
                <a:schemeClr val="lt1"/>
              </a:buClr>
              <a:buSzPts val="4200"/>
              <a:buNone/>
              <a:defRPr sz="5600">
                <a:solidFill>
                  <a:schemeClr val="lt1"/>
                </a:solidFill>
              </a:defRPr>
            </a:lvl6pPr>
            <a:lvl7pPr lvl="6">
              <a:spcBef>
                <a:spcPts val="0"/>
              </a:spcBef>
              <a:spcAft>
                <a:spcPts val="0"/>
              </a:spcAft>
              <a:buClr>
                <a:schemeClr val="lt1"/>
              </a:buClr>
              <a:buSzPts val="4200"/>
              <a:buNone/>
              <a:defRPr sz="5600">
                <a:solidFill>
                  <a:schemeClr val="lt1"/>
                </a:solidFill>
              </a:defRPr>
            </a:lvl7pPr>
            <a:lvl8pPr lvl="7">
              <a:spcBef>
                <a:spcPts val="0"/>
              </a:spcBef>
              <a:spcAft>
                <a:spcPts val="0"/>
              </a:spcAft>
              <a:buClr>
                <a:schemeClr val="lt1"/>
              </a:buClr>
              <a:buSzPts val="4200"/>
              <a:buNone/>
              <a:defRPr sz="5600">
                <a:solidFill>
                  <a:schemeClr val="lt1"/>
                </a:solidFill>
              </a:defRPr>
            </a:lvl8pPr>
            <a:lvl9pPr lvl="8">
              <a:spcBef>
                <a:spcPts val="0"/>
              </a:spcBef>
              <a:spcAft>
                <a:spcPts val="0"/>
              </a:spcAft>
              <a:buClr>
                <a:schemeClr val="lt1"/>
              </a:buClr>
              <a:buSzPts val="4200"/>
              <a:buNone/>
              <a:defRPr sz="5600">
                <a:solidFill>
                  <a:schemeClr val="lt1"/>
                </a:solidFill>
              </a:defRPr>
            </a:lvl9pPr>
          </a:lstStyle>
          <a:p>
            <a:r>
              <a:rPr lang="en-US"/>
              <a:t>Click to edit Master title style</a:t>
            </a:r>
            <a:endParaRPr dirty="0"/>
          </a:p>
        </p:txBody>
      </p:sp>
      <p:sp>
        <p:nvSpPr>
          <p:cNvPr id="17" name="Google Shape;17;p2"/>
          <p:cNvSpPr txBox="1">
            <a:spLocks noGrp="1"/>
          </p:cNvSpPr>
          <p:nvPr>
            <p:ph type="subTitle" idx="1"/>
          </p:nvPr>
        </p:nvSpPr>
        <p:spPr>
          <a:xfrm>
            <a:off x="797451" y="3621217"/>
            <a:ext cx="10962800" cy="5772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Clr>
                <a:schemeClr val="lt1"/>
              </a:buClr>
              <a:buSzPts val="2100"/>
              <a:buNone/>
              <a:defRPr sz="2800">
                <a:solidFill>
                  <a:schemeClr val="lt1"/>
                </a:solidFill>
              </a:defRPr>
            </a:lvl1pPr>
            <a:lvl2pPr lvl="1">
              <a:lnSpc>
                <a:spcPct val="100000"/>
              </a:lnSpc>
              <a:spcBef>
                <a:spcPts val="0"/>
              </a:spcBef>
              <a:spcAft>
                <a:spcPts val="0"/>
              </a:spcAft>
              <a:buClr>
                <a:schemeClr val="lt1"/>
              </a:buClr>
              <a:buSzPts val="2100"/>
              <a:buNone/>
              <a:defRPr sz="2800">
                <a:solidFill>
                  <a:schemeClr val="lt1"/>
                </a:solidFill>
              </a:defRPr>
            </a:lvl2pPr>
            <a:lvl3pPr lvl="2">
              <a:lnSpc>
                <a:spcPct val="100000"/>
              </a:lnSpc>
              <a:spcBef>
                <a:spcPts val="0"/>
              </a:spcBef>
              <a:spcAft>
                <a:spcPts val="0"/>
              </a:spcAft>
              <a:buClr>
                <a:schemeClr val="lt1"/>
              </a:buClr>
              <a:buSzPts val="2100"/>
              <a:buNone/>
              <a:defRPr sz="2800">
                <a:solidFill>
                  <a:schemeClr val="lt1"/>
                </a:solidFill>
              </a:defRPr>
            </a:lvl3pPr>
            <a:lvl4pPr lvl="3">
              <a:lnSpc>
                <a:spcPct val="100000"/>
              </a:lnSpc>
              <a:spcBef>
                <a:spcPts val="0"/>
              </a:spcBef>
              <a:spcAft>
                <a:spcPts val="0"/>
              </a:spcAft>
              <a:buClr>
                <a:schemeClr val="lt1"/>
              </a:buClr>
              <a:buSzPts val="2100"/>
              <a:buNone/>
              <a:defRPr sz="2800">
                <a:solidFill>
                  <a:schemeClr val="lt1"/>
                </a:solidFill>
              </a:defRPr>
            </a:lvl4pPr>
            <a:lvl5pPr lvl="4">
              <a:lnSpc>
                <a:spcPct val="100000"/>
              </a:lnSpc>
              <a:spcBef>
                <a:spcPts val="0"/>
              </a:spcBef>
              <a:spcAft>
                <a:spcPts val="0"/>
              </a:spcAft>
              <a:buClr>
                <a:schemeClr val="lt1"/>
              </a:buClr>
              <a:buSzPts val="2100"/>
              <a:buNone/>
              <a:defRPr sz="2800">
                <a:solidFill>
                  <a:schemeClr val="lt1"/>
                </a:solidFill>
              </a:defRPr>
            </a:lvl5pPr>
            <a:lvl6pPr lvl="5">
              <a:lnSpc>
                <a:spcPct val="100000"/>
              </a:lnSpc>
              <a:spcBef>
                <a:spcPts val="0"/>
              </a:spcBef>
              <a:spcAft>
                <a:spcPts val="0"/>
              </a:spcAft>
              <a:buClr>
                <a:schemeClr val="lt1"/>
              </a:buClr>
              <a:buSzPts val="2100"/>
              <a:buNone/>
              <a:defRPr sz="2800">
                <a:solidFill>
                  <a:schemeClr val="lt1"/>
                </a:solidFill>
              </a:defRPr>
            </a:lvl6pPr>
            <a:lvl7pPr lvl="6">
              <a:lnSpc>
                <a:spcPct val="100000"/>
              </a:lnSpc>
              <a:spcBef>
                <a:spcPts val="0"/>
              </a:spcBef>
              <a:spcAft>
                <a:spcPts val="0"/>
              </a:spcAft>
              <a:buClr>
                <a:schemeClr val="lt1"/>
              </a:buClr>
              <a:buSzPts val="2100"/>
              <a:buNone/>
              <a:defRPr sz="2800">
                <a:solidFill>
                  <a:schemeClr val="lt1"/>
                </a:solidFill>
              </a:defRPr>
            </a:lvl7pPr>
            <a:lvl8pPr lvl="7">
              <a:lnSpc>
                <a:spcPct val="100000"/>
              </a:lnSpc>
              <a:spcBef>
                <a:spcPts val="0"/>
              </a:spcBef>
              <a:spcAft>
                <a:spcPts val="0"/>
              </a:spcAft>
              <a:buClr>
                <a:schemeClr val="lt1"/>
              </a:buClr>
              <a:buSzPts val="2100"/>
              <a:buNone/>
              <a:defRPr sz="2800">
                <a:solidFill>
                  <a:schemeClr val="lt1"/>
                </a:solidFill>
              </a:defRPr>
            </a:lvl8pPr>
            <a:lvl9pPr lvl="8">
              <a:lnSpc>
                <a:spcPct val="100000"/>
              </a:lnSpc>
              <a:spcBef>
                <a:spcPts val="0"/>
              </a:spcBef>
              <a:spcAft>
                <a:spcPts val="0"/>
              </a:spcAft>
              <a:buClr>
                <a:schemeClr val="lt1"/>
              </a:buClr>
              <a:buSzPts val="2100"/>
              <a:buNone/>
              <a:defRPr sz="2800">
                <a:solidFill>
                  <a:schemeClr val="lt1"/>
                </a:solidFill>
              </a:defRPr>
            </a:lvl9pPr>
          </a:lstStyle>
          <a:p>
            <a:r>
              <a:rPr lang="en-US"/>
              <a:t>Click to edit Master subtitle style</a:t>
            </a:r>
            <a:endParaRPr/>
          </a:p>
        </p:txBody>
      </p:sp>
      <p:sp>
        <p:nvSpPr>
          <p:cNvPr id="18" name="Google Shape;18;p2"/>
          <p:cNvSpPr txBox="1">
            <a:spLocks noGrp="1"/>
          </p:cNvSpPr>
          <p:nvPr>
            <p:ph type="sldNum" idx="12"/>
          </p:nvPr>
        </p:nvSpPr>
        <p:spPr>
          <a:xfrm>
            <a:off x="11280575" y="6201587"/>
            <a:ext cx="731600" cy="524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32A29FAE-4687-413D-B07A-7CD6DC7726F1}" type="slidenum">
              <a:rPr lang="en-CA" smtClean="0"/>
              <a:t>‹#›</a:t>
            </a:fld>
            <a:endParaRPr lang="en-CA"/>
          </a:p>
        </p:txBody>
      </p:sp>
      <p:grpSp>
        <p:nvGrpSpPr>
          <p:cNvPr id="2" name="Group 1" descr="Unless otherwise noted, this work is licensed under a Creative Commons Attribution-NonCommercial-ShareAlike 4.0 International (CC BY-NC-SA 4.0) license. Feel free to use, modify, reuse or redistribute any portion of this presentation.">
            <a:extLst>
              <a:ext uri="{FF2B5EF4-FFF2-40B4-BE49-F238E27FC236}">
                <a16:creationId xmlns:a16="http://schemas.microsoft.com/office/drawing/2014/main" id="{3CEB03D4-57D2-90CB-2C7C-858995ABA656}"/>
              </a:ext>
            </a:extLst>
          </p:cNvPr>
          <p:cNvGrpSpPr/>
          <p:nvPr/>
        </p:nvGrpSpPr>
        <p:grpSpPr>
          <a:xfrm>
            <a:off x="797451" y="6019030"/>
            <a:ext cx="10597099" cy="592669"/>
            <a:chOff x="598088" y="4514272"/>
            <a:chExt cx="7947824" cy="444502"/>
          </a:xfrm>
        </p:grpSpPr>
        <p:pic>
          <p:nvPicPr>
            <p:cNvPr id="3" name="Google Shape;92;p23" descr="CC BY-NC-SA 4.0 License Logo">
              <a:extLst>
                <a:ext uri="{FF2B5EF4-FFF2-40B4-BE49-F238E27FC236}">
                  <a16:creationId xmlns:a16="http://schemas.microsoft.com/office/drawing/2014/main" id="{25A10E39-F617-E957-BC5F-3160F37C9A58}"/>
                </a:ext>
              </a:extLst>
            </p:cNvPr>
            <p:cNvPicPr preferRelativeResize="0"/>
            <p:nvPr/>
          </p:nvPicPr>
          <p:blipFill rotWithShape="1">
            <a:blip r:embed="rId2">
              <a:alphaModFix/>
            </a:blip>
            <a:srcRect/>
            <a:stretch/>
          </p:blipFill>
          <p:spPr>
            <a:xfrm>
              <a:off x="598088" y="4570826"/>
              <a:ext cx="947180" cy="331395"/>
            </a:xfrm>
            <a:prstGeom prst="rect">
              <a:avLst/>
            </a:prstGeom>
            <a:noFill/>
            <a:ln>
              <a:noFill/>
            </a:ln>
          </p:spPr>
        </p:pic>
        <p:sp>
          <p:nvSpPr>
            <p:cNvPr id="4" name="Google Shape;91;p23">
              <a:extLst>
                <a:ext uri="{FF2B5EF4-FFF2-40B4-BE49-F238E27FC236}">
                  <a16:creationId xmlns:a16="http://schemas.microsoft.com/office/drawing/2014/main" id="{DB5B600C-96F8-57ED-02E2-D4B05FB2363C}"/>
                </a:ext>
              </a:extLst>
            </p:cNvPr>
            <p:cNvSpPr/>
            <p:nvPr/>
          </p:nvSpPr>
          <p:spPr>
            <a:xfrm>
              <a:off x="1686732" y="4514272"/>
              <a:ext cx="6859180" cy="444502"/>
            </a:xfrm>
            <a:prstGeom prst="rect">
              <a:avLst/>
            </a:prstGeom>
            <a:noFill/>
            <a:ln>
              <a:noFill/>
            </a:ln>
          </p:spPr>
          <p:txBody>
            <a:bodyPr spcFirstLastPara="1" wrap="square" lIns="68575" tIns="34275" rIns="68575" bIns="34275" anchor="t" anchorCtr="0">
              <a:noAutofit/>
            </a:bodyPr>
            <a:lstStyle/>
            <a:p>
              <a:pPr marL="0" marR="0" lvl="0" indent="0" algn="l" rtl="0">
                <a:spcBef>
                  <a:spcPts val="0"/>
                </a:spcBef>
                <a:spcAft>
                  <a:spcPts val="0"/>
                </a:spcAft>
                <a:buNone/>
              </a:pPr>
              <a:r>
                <a:rPr lang="en" sz="1467" b="0" i="0" u="none" strike="noStrike" cap="none" dirty="0">
                  <a:solidFill>
                    <a:schemeClr val="bg1"/>
                  </a:solidFill>
                  <a:latin typeface="Calibri"/>
                  <a:ea typeface="Calibri"/>
                  <a:cs typeface="Calibri"/>
                  <a:sym typeface="Calibri"/>
                </a:rPr>
                <a:t>Unless otherwise noted, this work is licensed under a </a:t>
              </a:r>
              <a:r>
                <a:rPr lang="en"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Creative </a:t>
              </a:r>
              <a:r>
                <a:rPr lang="en" sz="1467"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C</a:t>
              </a:r>
              <a:r>
                <a:rPr lang="en"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ommons </a:t>
              </a:r>
              <a:r>
                <a:rPr lang="en-US"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Attribution-</a:t>
              </a:r>
              <a:r>
                <a:rPr lang="en-US" sz="1467" b="0" i="0" u="none" strike="noStrike" cap="none" dirty="0" err="1">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NonCommercial</a:t>
              </a:r>
              <a:r>
                <a:rPr lang="en-US"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a:t>
              </a:r>
              <a:r>
                <a:rPr lang="en-US" sz="1467" b="0" i="0" u="none" strike="noStrike" cap="none" dirty="0" err="1">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ShareAlike</a:t>
              </a:r>
              <a:r>
                <a:rPr lang="en-US"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 4.0 International (CC BY-NC-SA 4.0)</a:t>
              </a:r>
              <a:r>
                <a:rPr lang="en-US" sz="1467" b="0" i="0" u="none" strike="noStrike" cap="none" dirty="0">
                  <a:solidFill>
                    <a:schemeClr val="bg1"/>
                  </a:solidFill>
                  <a:latin typeface="Calibri"/>
                  <a:ea typeface="Calibri"/>
                  <a:cs typeface="Calibri"/>
                  <a:sym typeface="Calibri"/>
                </a:rPr>
                <a:t> license</a:t>
              </a:r>
              <a:r>
                <a:rPr lang="en" sz="1467" b="0" i="0" u="none" strike="noStrike" cap="none" dirty="0">
                  <a:solidFill>
                    <a:schemeClr val="bg1"/>
                  </a:solidFill>
                  <a:latin typeface="Calibri"/>
                  <a:ea typeface="Calibri"/>
                  <a:cs typeface="Calibri"/>
                  <a:sym typeface="Calibri"/>
                </a:rPr>
                <a:t>. Feel free to use, modify, reuse or redistribute </a:t>
              </a:r>
              <a:r>
                <a:rPr lang="en" sz="1467" dirty="0">
                  <a:solidFill>
                    <a:schemeClr val="bg1"/>
                  </a:solidFill>
                  <a:latin typeface="Calibri"/>
                  <a:ea typeface="Calibri"/>
                  <a:cs typeface="Calibri"/>
                  <a:sym typeface="Calibri"/>
                </a:rPr>
                <a:t>any portion of </a:t>
              </a:r>
              <a:r>
                <a:rPr lang="en" sz="1467" b="0" i="0" u="none" strike="noStrike" cap="none" dirty="0">
                  <a:solidFill>
                    <a:schemeClr val="bg1"/>
                  </a:solidFill>
                  <a:latin typeface="Calibri"/>
                  <a:ea typeface="Calibri"/>
                  <a:cs typeface="Calibri"/>
                  <a:sym typeface="Calibri"/>
                </a:rPr>
                <a:t>this presentation.</a:t>
              </a:r>
              <a:endParaRPr sz="1467" dirty="0">
                <a:solidFill>
                  <a:schemeClr val="bg1"/>
                </a:solidFill>
                <a:latin typeface="Calibri"/>
                <a:ea typeface="Calibri"/>
                <a:cs typeface="Calibri"/>
                <a:sym typeface="Calibri"/>
              </a:endParaRPr>
            </a:p>
          </p:txBody>
        </p:sp>
      </p:grpSp>
    </p:spTree>
    <p:extLst>
      <p:ext uri="{BB962C8B-B14F-4D97-AF65-F5344CB8AC3E}">
        <p14:creationId xmlns:p14="http://schemas.microsoft.com/office/powerpoint/2010/main" val="33897417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32"/>
        <p:cNvGrpSpPr/>
        <p:nvPr/>
      </p:nvGrpSpPr>
      <p:grpSpPr>
        <a:xfrm>
          <a:off x="0" y="0"/>
          <a:ext cx="0" cy="0"/>
          <a:chOff x="0" y="0"/>
          <a:chExt cx="0" cy="0"/>
        </a:xfrm>
      </p:grpSpPr>
      <p:sp>
        <p:nvSpPr>
          <p:cNvPr id="33" name="Google Shape;33;p5"/>
          <p:cNvSpPr txBox="1">
            <a:spLocks noGrp="1"/>
          </p:cNvSpPr>
          <p:nvPr>
            <p:ph type="title"/>
          </p:nvPr>
        </p:nvSpPr>
        <p:spPr>
          <a:xfrm>
            <a:off x="415600" y="546667"/>
            <a:ext cx="11360800" cy="810400"/>
          </a:xfrm>
          <a:prstGeom prst="rect">
            <a:avLst/>
          </a:prstGeom>
        </p:spPr>
        <p:txBody>
          <a:bodyPr spcFirstLastPara="1" wrap="square" lIns="91425" tIns="91425" rIns="91425" bIns="91425" anchor="t"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r>
              <a:rPr lang="en-US"/>
              <a:t>Click to edit Master title style</a:t>
            </a:r>
            <a:endParaRPr dirty="0"/>
          </a:p>
        </p:txBody>
      </p:sp>
      <p:sp>
        <p:nvSpPr>
          <p:cNvPr id="34" name="Google Shape;34;p5"/>
          <p:cNvSpPr txBox="1">
            <a:spLocks noGrp="1"/>
          </p:cNvSpPr>
          <p:nvPr>
            <p:ph type="body" idx="1"/>
          </p:nvPr>
        </p:nvSpPr>
        <p:spPr>
          <a:xfrm>
            <a:off x="415600" y="1639967"/>
            <a:ext cx="5333200" cy="4452000"/>
          </a:xfrm>
          <a:prstGeom prst="rect">
            <a:avLst/>
          </a:prstGeom>
        </p:spPr>
        <p:txBody>
          <a:bodyPr spcFirstLastPara="1" wrap="square" lIns="91425" tIns="91425" rIns="91425" bIns="91425" anchor="t" anchorCtr="0">
            <a:normAutofit/>
          </a:bodyPr>
          <a:lstStyle>
            <a:lvl1pPr marL="609585" lvl="0" indent="-423323">
              <a:spcBef>
                <a:spcPts val="0"/>
              </a:spcBef>
              <a:spcAft>
                <a:spcPts val="0"/>
              </a:spcAft>
              <a:buSzPts val="1400"/>
              <a:buChar char="●"/>
              <a:defRPr sz="1867"/>
            </a:lvl1pPr>
            <a:lvl2pPr marL="1219170" lvl="1" indent="-406390">
              <a:spcBef>
                <a:spcPts val="0"/>
              </a:spcBef>
              <a:spcAft>
                <a:spcPts val="0"/>
              </a:spcAft>
              <a:buSzPts val="1200"/>
              <a:buChar char="○"/>
              <a:defRPr sz="1600"/>
            </a:lvl2pPr>
            <a:lvl3pPr marL="1828754" lvl="2" indent="-406390">
              <a:spcBef>
                <a:spcPts val="0"/>
              </a:spcBef>
              <a:spcAft>
                <a:spcPts val="0"/>
              </a:spcAft>
              <a:buSzPts val="1200"/>
              <a:buChar char="■"/>
              <a:defRPr sz="1600"/>
            </a:lvl3pPr>
            <a:lvl4pPr marL="2438339" lvl="3" indent="-406390">
              <a:spcBef>
                <a:spcPts val="0"/>
              </a:spcBef>
              <a:spcAft>
                <a:spcPts val="0"/>
              </a:spcAft>
              <a:buSzPts val="1200"/>
              <a:buChar char="●"/>
              <a:defRPr sz="1600"/>
            </a:lvl4pPr>
            <a:lvl5pPr marL="3047924" lvl="4" indent="-406390">
              <a:spcBef>
                <a:spcPts val="0"/>
              </a:spcBef>
              <a:spcAft>
                <a:spcPts val="0"/>
              </a:spcAft>
              <a:buSzPts val="1200"/>
              <a:buChar char="○"/>
              <a:defRPr sz="1600"/>
            </a:lvl5pPr>
            <a:lvl6pPr marL="3657509" lvl="5" indent="-406390">
              <a:spcBef>
                <a:spcPts val="0"/>
              </a:spcBef>
              <a:spcAft>
                <a:spcPts val="0"/>
              </a:spcAft>
              <a:buSzPts val="1200"/>
              <a:buChar char="■"/>
              <a:defRPr sz="1600"/>
            </a:lvl6pPr>
            <a:lvl7pPr marL="4267093" lvl="6" indent="-406390">
              <a:spcBef>
                <a:spcPts val="0"/>
              </a:spcBef>
              <a:spcAft>
                <a:spcPts val="0"/>
              </a:spcAft>
              <a:buSzPts val="1200"/>
              <a:buChar char="●"/>
              <a:defRPr sz="1600"/>
            </a:lvl7pPr>
            <a:lvl8pPr marL="4876678" lvl="7" indent="-406390">
              <a:spcBef>
                <a:spcPts val="0"/>
              </a:spcBef>
              <a:spcAft>
                <a:spcPts val="0"/>
              </a:spcAft>
              <a:buSzPts val="1200"/>
              <a:buChar char="○"/>
              <a:defRPr sz="1600"/>
            </a:lvl8pPr>
            <a:lvl9pPr marL="5486263" lvl="8" indent="-406390">
              <a:spcBef>
                <a:spcPts val="0"/>
              </a:spcBef>
              <a:spcAft>
                <a:spcPts val="0"/>
              </a:spcAft>
              <a:buSzPts val="1200"/>
              <a:buChar char="■"/>
              <a:defRPr sz="1600"/>
            </a:lvl9pPr>
          </a:lstStyle>
          <a:p>
            <a:pPr lvl="0"/>
            <a:r>
              <a:rPr lang="en-US"/>
              <a:t>Click to edit Master text styles</a:t>
            </a:r>
          </a:p>
        </p:txBody>
      </p:sp>
      <p:sp>
        <p:nvSpPr>
          <p:cNvPr id="35" name="Google Shape;35;p5"/>
          <p:cNvSpPr txBox="1">
            <a:spLocks noGrp="1"/>
          </p:cNvSpPr>
          <p:nvPr>
            <p:ph type="body" idx="2"/>
          </p:nvPr>
        </p:nvSpPr>
        <p:spPr>
          <a:xfrm>
            <a:off x="6443200" y="1639967"/>
            <a:ext cx="5333200" cy="4452000"/>
          </a:xfrm>
          <a:prstGeom prst="rect">
            <a:avLst/>
          </a:prstGeom>
        </p:spPr>
        <p:txBody>
          <a:bodyPr spcFirstLastPara="1" wrap="square" lIns="91425" tIns="91425" rIns="91425" bIns="91425" anchor="t" anchorCtr="0">
            <a:normAutofit/>
          </a:bodyPr>
          <a:lstStyle>
            <a:lvl1pPr marL="609585" lvl="0" indent="-423323">
              <a:spcBef>
                <a:spcPts val="0"/>
              </a:spcBef>
              <a:spcAft>
                <a:spcPts val="0"/>
              </a:spcAft>
              <a:buSzPts val="1400"/>
              <a:buChar char="●"/>
              <a:defRPr sz="1867"/>
            </a:lvl1pPr>
            <a:lvl2pPr marL="1219170" lvl="1" indent="-406390">
              <a:spcBef>
                <a:spcPts val="0"/>
              </a:spcBef>
              <a:spcAft>
                <a:spcPts val="0"/>
              </a:spcAft>
              <a:buSzPts val="1200"/>
              <a:buChar char="○"/>
              <a:defRPr sz="1600"/>
            </a:lvl2pPr>
            <a:lvl3pPr marL="1828754" lvl="2" indent="-406390">
              <a:spcBef>
                <a:spcPts val="0"/>
              </a:spcBef>
              <a:spcAft>
                <a:spcPts val="0"/>
              </a:spcAft>
              <a:buSzPts val="1200"/>
              <a:buChar char="■"/>
              <a:defRPr sz="1600"/>
            </a:lvl3pPr>
            <a:lvl4pPr marL="2438339" lvl="3" indent="-406390">
              <a:spcBef>
                <a:spcPts val="0"/>
              </a:spcBef>
              <a:spcAft>
                <a:spcPts val="0"/>
              </a:spcAft>
              <a:buSzPts val="1200"/>
              <a:buChar char="●"/>
              <a:defRPr sz="1600"/>
            </a:lvl4pPr>
            <a:lvl5pPr marL="3047924" lvl="4" indent="-406390">
              <a:spcBef>
                <a:spcPts val="0"/>
              </a:spcBef>
              <a:spcAft>
                <a:spcPts val="0"/>
              </a:spcAft>
              <a:buSzPts val="1200"/>
              <a:buChar char="○"/>
              <a:defRPr sz="1600"/>
            </a:lvl5pPr>
            <a:lvl6pPr marL="3657509" lvl="5" indent="-406390">
              <a:spcBef>
                <a:spcPts val="0"/>
              </a:spcBef>
              <a:spcAft>
                <a:spcPts val="0"/>
              </a:spcAft>
              <a:buSzPts val="1200"/>
              <a:buChar char="■"/>
              <a:defRPr sz="1600"/>
            </a:lvl6pPr>
            <a:lvl7pPr marL="4267093" lvl="6" indent="-406390">
              <a:spcBef>
                <a:spcPts val="0"/>
              </a:spcBef>
              <a:spcAft>
                <a:spcPts val="0"/>
              </a:spcAft>
              <a:buSzPts val="1200"/>
              <a:buChar char="●"/>
              <a:defRPr sz="1600"/>
            </a:lvl7pPr>
            <a:lvl8pPr marL="4876678" lvl="7" indent="-406390">
              <a:spcBef>
                <a:spcPts val="0"/>
              </a:spcBef>
              <a:spcAft>
                <a:spcPts val="0"/>
              </a:spcAft>
              <a:buSzPts val="1200"/>
              <a:buChar char="○"/>
              <a:defRPr sz="1600"/>
            </a:lvl8pPr>
            <a:lvl9pPr marL="5486263" lvl="8" indent="-406390">
              <a:spcBef>
                <a:spcPts val="0"/>
              </a:spcBef>
              <a:spcAft>
                <a:spcPts val="0"/>
              </a:spcAft>
              <a:buSzPts val="1200"/>
              <a:buChar char="■"/>
              <a:defRPr sz="1600"/>
            </a:lvl9pPr>
          </a:lstStyle>
          <a:p>
            <a:pPr lvl="0"/>
            <a:r>
              <a:rPr lang="en-US"/>
              <a:t>Click to edit Master text styles</a:t>
            </a:r>
          </a:p>
        </p:txBody>
      </p:sp>
      <p:sp>
        <p:nvSpPr>
          <p:cNvPr id="36" name="Google Shape;36;p5"/>
          <p:cNvSpPr txBox="1">
            <a:spLocks noGrp="1"/>
          </p:cNvSpPr>
          <p:nvPr>
            <p:ph type="sldNum" idx="12"/>
          </p:nvPr>
        </p:nvSpPr>
        <p:spPr>
          <a:xfrm>
            <a:off x="11280575" y="6201587"/>
            <a:ext cx="731600" cy="524800"/>
          </a:xfrm>
          <a:prstGeom prst="rect">
            <a:avLst/>
          </a:prstGeom>
        </p:spPr>
        <p:txBody>
          <a:bodyPr spcFirstLastPara="1" wrap="square" lIns="91425" tIns="91425" rIns="91425" bIns="91425" anchor="ctr" anchorCtr="0">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fld id="{32A29FAE-4687-413D-B07A-7CD6DC7726F1}" type="slidenum">
              <a:rPr lang="en-CA" smtClean="0"/>
              <a:t>‹#›</a:t>
            </a:fld>
            <a:endParaRPr lang="en-CA"/>
          </a:p>
        </p:txBody>
      </p:sp>
    </p:spTree>
    <p:extLst>
      <p:ext uri="{BB962C8B-B14F-4D97-AF65-F5344CB8AC3E}">
        <p14:creationId xmlns:p14="http://schemas.microsoft.com/office/powerpoint/2010/main" val="3210850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C13D1-6D52-1799-F39A-CABF54FD439D}"/>
              </a:ext>
            </a:extLst>
          </p:cNvPr>
          <p:cNvSpPr>
            <a:spLocks noGrp="1"/>
          </p:cNvSpPr>
          <p:nvPr>
            <p:ph type="title"/>
          </p:nvPr>
        </p:nvSpPr>
        <p:spPr/>
        <p:txBody>
          <a:bodyPr/>
          <a:lstStyle/>
          <a:p>
            <a:r>
              <a:rPr lang="en-US"/>
              <a:t>Click to edit Master title style</a:t>
            </a:r>
            <a:endParaRPr lang="en-CA" dirty="0"/>
          </a:p>
        </p:txBody>
      </p:sp>
      <p:sp>
        <p:nvSpPr>
          <p:cNvPr id="3" name="Content Placeholder 2">
            <a:extLst>
              <a:ext uri="{FF2B5EF4-FFF2-40B4-BE49-F238E27FC236}">
                <a16:creationId xmlns:a16="http://schemas.microsoft.com/office/drawing/2014/main" id="{7B6D2CE3-E56F-18C3-C231-710D864E285D}"/>
              </a:ext>
            </a:extLst>
          </p:cNvPr>
          <p:cNvSpPr>
            <a:spLocks noGrp="1"/>
          </p:cNvSpPr>
          <p:nvPr>
            <p:ph idx="1"/>
          </p:nvPr>
        </p:nvSpPr>
        <p:spPr/>
        <p:txBody>
          <a:bodyPr/>
          <a:lstStyle>
            <a:lvl5pPr>
              <a:defRPr sz="2133"/>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7" name="Slide Number Placeholder 7">
            <a:extLst>
              <a:ext uri="{FF2B5EF4-FFF2-40B4-BE49-F238E27FC236}">
                <a16:creationId xmlns:a16="http://schemas.microsoft.com/office/drawing/2014/main" id="{231DEAFB-D320-6DFD-5FDD-65DBEF3F2197}"/>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4424279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DA1517C-7507-81F7-D237-1631021CD8B7}"/>
              </a:ext>
            </a:extLst>
          </p:cNvPr>
          <p:cNvSpPr>
            <a:spLocks noGrp="1"/>
          </p:cNvSpPr>
          <p:nvPr>
            <p:ph type="body" idx="1"/>
          </p:nvPr>
        </p:nvSpPr>
        <p:spPr>
          <a:xfrm>
            <a:off x="797467" y="3598334"/>
            <a:ext cx="10962800" cy="1500717"/>
          </a:xfrm>
        </p:spPr>
        <p:txBody>
          <a:bodyPr/>
          <a:lstStyle>
            <a:lvl1pPr marL="0" indent="0">
              <a:buNone/>
              <a:defRPr sz="3200">
                <a:solidFill>
                  <a:schemeClr val="tx1">
                    <a:tint val="82000"/>
                  </a:schemeClr>
                </a:solidFill>
              </a:defRPr>
            </a:lvl1pPr>
            <a:lvl2pPr marL="609585" indent="0">
              <a:buNone/>
              <a:defRPr sz="2667">
                <a:solidFill>
                  <a:schemeClr val="tx1">
                    <a:tint val="82000"/>
                  </a:schemeClr>
                </a:solidFill>
              </a:defRPr>
            </a:lvl2pPr>
            <a:lvl3pPr marL="1219170" indent="0">
              <a:buNone/>
              <a:defRPr sz="2400">
                <a:solidFill>
                  <a:schemeClr val="tx1">
                    <a:tint val="82000"/>
                  </a:schemeClr>
                </a:solidFill>
              </a:defRPr>
            </a:lvl3pPr>
            <a:lvl4pPr marL="1828754" indent="0">
              <a:buNone/>
              <a:defRPr sz="2133">
                <a:solidFill>
                  <a:schemeClr val="tx1">
                    <a:tint val="82000"/>
                  </a:schemeClr>
                </a:solidFill>
              </a:defRPr>
            </a:lvl4pPr>
            <a:lvl5pPr marL="2438339" indent="0">
              <a:buNone/>
              <a:defRPr sz="2133">
                <a:solidFill>
                  <a:schemeClr val="tx1">
                    <a:tint val="82000"/>
                  </a:schemeClr>
                </a:solidFill>
              </a:defRPr>
            </a:lvl5pPr>
            <a:lvl6pPr marL="3047924" indent="0">
              <a:buNone/>
              <a:defRPr sz="2133">
                <a:solidFill>
                  <a:schemeClr val="tx1">
                    <a:tint val="82000"/>
                  </a:schemeClr>
                </a:solidFill>
              </a:defRPr>
            </a:lvl6pPr>
            <a:lvl7pPr marL="3657509" indent="0">
              <a:buNone/>
              <a:defRPr sz="2133">
                <a:solidFill>
                  <a:schemeClr val="tx1">
                    <a:tint val="82000"/>
                  </a:schemeClr>
                </a:solidFill>
              </a:defRPr>
            </a:lvl7pPr>
            <a:lvl8pPr marL="4267093" indent="0">
              <a:buNone/>
              <a:defRPr sz="2133">
                <a:solidFill>
                  <a:schemeClr val="tx1">
                    <a:tint val="82000"/>
                  </a:schemeClr>
                </a:solidFill>
              </a:defRPr>
            </a:lvl8pPr>
            <a:lvl9pPr marL="4876678" indent="0">
              <a:buNone/>
              <a:defRPr sz="2133">
                <a:solidFill>
                  <a:schemeClr val="tx1">
                    <a:tint val="82000"/>
                  </a:schemeClr>
                </a:solidFill>
              </a:defRPr>
            </a:lvl9pPr>
          </a:lstStyle>
          <a:p>
            <a:pPr lvl="0"/>
            <a:r>
              <a:rPr lang="en-US"/>
              <a:t>Click to edit Master text styles</a:t>
            </a:r>
          </a:p>
        </p:txBody>
      </p:sp>
      <p:sp>
        <p:nvSpPr>
          <p:cNvPr id="7" name="Google Shape;16;p2">
            <a:extLst>
              <a:ext uri="{FF2B5EF4-FFF2-40B4-BE49-F238E27FC236}">
                <a16:creationId xmlns:a16="http://schemas.microsoft.com/office/drawing/2014/main" id="{2FE2293E-6EF0-459C-AA34-DA2B548B67B2}"/>
              </a:ext>
            </a:extLst>
          </p:cNvPr>
          <p:cNvSpPr txBox="1">
            <a:spLocks noGrp="1"/>
          </p:cNvSpPr>
          <p:nvPr>
            <p:ph type="ctrTitle"/>
          </p:nvPr>
        </p:nvSpPr>
        <p:spPr>
          <a:xfrm>
            <a:off x="797467" y="2366963"/>
            <a:ext cx="10962800" cy="1118400"/>
          </a:xfrm>
          <a:prstGeom prst="rect">
            <a:avLst/>
          </a:prstGeom>
        </p:spPr>
        <p:txBody>
          <a:bodyPr spcFirstLastPara="1" wrap="square" lIns="91425" tIns="91425" rIns="91425" bIns="91425" anchor="b" anchorCtr="0">
            <a:normAutofit/>
          </a:bodyPr>
          <a:lstStyle>
            <a:lvl1pPr lvl="0">
              <a:spcBef>
                <a:spcPts val="0"/>
              </a:spcBef>
              <a:spcAft>
                <a:spcPts val="0"/>
              </a:spcAft>
              <a:buClr>
                <a:schemeClr val="lt1"/>
              </a:buClr>
              <a:buSzPts val="4200"/>
              <a:buNone/>
              <a:defRPr sz="5600">
                <a:solidFill>
                  <a:schemeClr val="tx1"/>
                </a:solidFill>
              </a:defRPr>
            </a:lvl1pPr>
            <a:lvl2pPr lvl="1">
              <a:spcBef>
                <a:spcPts val="0"/>
              </a:spcBef>
              <a:spcAft>
                <a:spcPts val="0"/>
              </a:spcAft>
              <a:buClr>
                <a:schemeClr val="lt1"/>
              </a:buClr>
              <a:buSzPts val="4200"/>
              <a:buNone/>
              <a:defRPr sz="5600">
                <a:solidFill>
                  <a:schemeClr val="lt1"/>
                </a:solidFill>
              </a:defRPr>
            </a:lvl2pPr>
            <a:lvl3pPr lvl="2">
              <a:spcBef>
                <a:spcPts val="0"/>
              </a:spcBef>
              <a:spcAft>
                <a:spcPts val="0"/>
              </a:spcAft>
              <a:buClr>
                <a:schemeClr val="lt1"/>
              </a:buClr>
              <a:buSzPts val="4200"/>
              <a:buNone/>
              <a:defRPr sz="5600">
                <a:solidFill>
                  <a:schemeClr val="lt1"/>
                </a:solidFill>
              </a:defRPr>
            </a:lvl3pPr>
            <a:lvl4pPr lvl="3">
              <a:spcBef>
                <a:spcPts val="0"/>
              </a:spcBef>
              <a:spcAft>
                <a:spcPts val="0"/>
              </a:spcAft>
              <a:buClr>
                <a:schemeClr val="lt1"/>
              </a:buClr>
              <a:buSzPts val="4200"/>
              <a:buNone/>
              <a:defRPr sz="5600">
                <a:solidFill>
                  <a:schemeClr val="lt1"/>
                </a:solidFill>
              </a:defRPr>
            </a:lvl4pPr>
            <a:lvl5pPr lvl="4">
              <a:spcBef>
                <a:spcPts val="0"/>
              </a:spcBef>
              <a:spcAft>
                <a:spcPts val="0"/>
              </a:spcAft>
              <a:buClr>
                <a:schemeClr val="lt1"/>
              </a:buClr>
              <a:buSzPts val="4200"/>
              <a:buNone/>
              <a:defRPr sz="5600">
                <a:solidFill>
                  <a:schemeClr val="lt1"/>
                </a:solidFill>
              </a:defRPr>
            </a:lvl5pPr>
            <a:lvl6pPr lvl="5">
              <a:spcBef>
                <a:spcPts val="0"/>
              </a:spcBef>
              <a:spcAft>
                <a:spcPts val="0"/>
              </a:spcAft>
              <a:buClr>
                <a:schemeClr val="lt1"/>
              </a:buClr>
              <a:buSzPts val="4200"/>
              <a:buNone/>
              <a:defRPr sz="5600">
                <a:solidFill>
                  <a:schemeClr val="lt1"/>
                </a:solidFill>
              </a:defRPr>
            </a:lvl6pPr>
            <a:lvl7pPr lvl="6">
              <a:spcBef>
                <a:spcPts val="0"/>
              </a:spcBef>
              <a:spcAft>
                <a:spcPts val="0"/>
              </a:spcAft>
              <a:buClr>
                <a:schemeClr val="lt1"/>
              </a:buClr>
              <a:buSzPts val="4200"/>
              <a:buNone/>
              <a:defRPr sz="5600">
                <a:solidFill>
                  <a:schemeClr val="lt1"/>
                </a:solidFill>
              </a:defRPr>
            </a:lvl7pPr>
            <a:lvl8pPr lvl="7">
              <a:spcBef>
                <a:spcPts val="0"/>
              </a:spcBef>
              <a:spcAft>
                <a:spcPts val="0"/>
              </a:spcAft>
              <a:buClr>
                <a:schemeClr val="lt1"/>
              </a:buClr>
              <a:buSzPts val="4200"/>
              <a:buNone/>
              <a:defRPr sz="5600">
                <a:solidFill>
                  <a:schemeClr val="lt1"/>
                </a:solidFill>
              </a:defRPr>
            </a:lvl8pPr>
            <a:lvl9pPr lvl="8">
              <a:spcBef>
                <a:spcPts val="0"/>
              </a:spcBef>
              <a:spcAft>
                <a:spcPts val="0"/>
              </a:spcAft>
              <a:buClr>
                <a:schemeClr val="lt1"/>
              </a:buClr>
              <a:buSzPts val="4200"/>
              <a:buNone/>
              <a:defRPr sz="5600">
                <a:solidFill>
                  <a:schemeClr val="lt1"/>
                </a:solidFill>
              </a:defRPr>
            </a:lvl9pPr>
          </a:lstStyle>
          <a:p>
            <a:r>
              <a:rPr lang="en-US"/>
              <a:t>Click to edit Master title style</a:t>
            </a:r>
            <a:endParaRPr dirty="0"/>
          </a:p>
        </p:txBody>
      </p:sp>
      <p:sp>
        <p:nvSpPr>
          <p:cNvPr id="8" name="Slide Number Placeholder 7">
            <a:extLst>
              <a:ext uri="{FF2B5EF4-FFF2-40B4-BE49-F238E27FC236}">
                <a16:creationId xmlns:a16="http://schemas.microsoft.com/office/drawing/2014/main" id="{23DF6B46-6E23-BFC9-726D-654E2BD3EBFC}"/>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23319926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7B3FF-CB89-B2B5-1FF1-430F31844AE4}"/>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AE944E98-F2BE-5C77-A7FA-9E615F64DD05}"/>
              </a:ext>
            </a:extLst>
          </p:cNvPr>
          <p:cNvSpPr>
            <a:spLocks noGrp="1"/>
          </p:cNvSpPr>
          <p:nvPr>
            <p:ph sz="half" idx="1"/>
          </p:nvPr>
        </p:nvSpPr>
        <p:spPr>
          <a:xfrm>
            <a:off x="265840" y="1826684"/>
            <a:ext cx="5728560" cy="434974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74264E20-847F-6101-4893-555AD758EAAC}"/>
              </a:ext>
            </a:extLst>
          </p:cNvPr>
          <p:cNvSpPr>
            <a:spLocks noGrp="1"/>
          </p:cNvSpPr>
          <p:nvPr>
            <p:ph sz="half" idx="2"/>
          </p:nvPr>
        </p:nvSpPr>
        <p:spPr>
          <a:xfrm>
            <a:off x="6197600" y="1826684"/>
            <a:ext cx="5673557" cy="434974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8" name="Slide Number Placeholder 7">
            <a:extLst>
              <a:ext uri="{FF2B5EF4-FFF2-40B4-BE49-F238E27FC236}">
                <a16:creationId xmlns:a16="http://schemas.microsoft.com/office/drawing/2014/main" id="{0CADAE42-4623-9A2E-E253-8A86DD8D91A2}"/>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24347803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8A0EC-783A-9FF8-39F1-1BBD65DFFA8D}"/>
              </a:ext>
            </a:extLst>
          </p:cNvPr>
          <p:cNvSpPr>
            <a:spLocks noGrp="1"/>
          </p:cNvSpPr>
          <p:nvPr>
            <p:ph type="title"/>
          </p:nvPr>
        </p:nvSpPr>
        <p:spPr>
          <a:xfrm>
            <a:off x="228599" y="366185"/>
            <a:ext cx="11639551" cy="1325033"/>
          </a:xfrm>
        </p:spPr>
        <p:txBody>
          <a:bodyPr/>
          <a:lstStyle/>
          <a:p>
            <a:r>
              <a:rPr lang="en-US"/>
              <a:t>Click to edit Master title style</a:t>
            </a:r>
            <a:endParaRPr lang="en-CA" dirty="0"/>
          </a:p>
        </p:txBody>
      </p:sp>
      <p:sp>
        <p:nvSpPr>
          <p:cNvPr id="3" name="Text Placeholder 2">
            <a:extLst>
              <a:ext uri="{FF2B5EF4-FFF2-40B4-BE49-F238E27FC236}">
                <a16:creationId xmlns:a16="http://schemas.microsoft.com/office/drawing/2014/main" id="{E55DA0F7-D490-90BF-E362-09820BCEACAF}"/>
              </a:ext>
            </a:extLst>
          </p:cNvPr>
          <p:cNvSpPr>
            <a:spLocks noGrp="1"/>
          </p:cNvSpPr>
          <p:nvPr>
            <p:ph type="body" idx="1"/>
          </p:nvPr>
        </p:nvSpPr>
        <p:spPr>
          <a:xfrm>
            <a:off x="228601" y="1680634"/>
            <a:ext cx="5770033" cy="825500"/>
          </a:xfrm>
        </p:spPr>
        <p:txBody>
          <a:bodyPr anchor="b">
            <a:noAutofit/>
          </a:bodyPr>
          <a:lstStyle>
            <a:lvl1pPr marL="0" indent="0">
              <a:buNone/>
              <a:defRPr sz="3733"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4" name="Content Placeholder 3">
            <a:extLst>
              <a:ext uri="{FF2B5EF4-FFF2-40B4-BE49-F238E27FC236}">
                <a16:creationId xmlns:a16="http://schemas.microsoft.com/office/drawing/2014/main" id="{29319451-F212-13D6-9048-17F31C39F615}"/>
              </a:ext>
            </a:extLst>
          </p:cNvPr>
          <p:cNvSpPr>
            <a:spLocks noGrp="1"/>
          </p:cNvSpPr>
          <p:nvPr>
            <p:ph sz="half" idx="2"/>
          </p:nvPr>
        </p:nvSpPr>
        <p:spPr>
          <a:xfrm>
            <a:off x="228601" y="2506133"/>
            <a:ext cx="5770033" cy="3683000"/>
          </a:xfrm>
        </p:spPr>
        <p:txBody>
          <a:bodyPr/>
          <a:lstStyle>
            <a:lvl1pPr>
              <a:defRPr sz="3200"/>
            </a:lvl1pPr>
            <a:lvl2pPr>
              <a:defRPr sz="2667"/>
            </a:lvl2pPr>
            <a:lvl3pPr>
              <a:defRPr sz="2400"/>
            </a:lvl3pPr>
            <a:lvl4pPr>
              <a:defRPr sz="2133"/>
            </a:lvl4pPr>
            <a:lvl5pPr>
              <a:defRPr sz="1867"/>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5" name="Text Placeholder 4">
            <a:extLst>
              <a:ext uri="{FF2B5EF4-FFF2-40B4-BE49-F238E27FC236}">
                <a16:creationId xmlns:a16="http://schemas.microsoft.com/office/drawing/2014/main" id="{11C39D1A-4CBF-8797-306D-F4245F68E5EC}"/>
              </a:ext>
            </a:extLst>
          </p:cNvPr>
          <p:cNvSpPr>
            <a:spLocks noGrp="1"/>
          </p:cNvSpPr>
          <p:nvPr>
            <p:ph type="body" sz="quarter" idx="3"/>
          </p:nvPr>
        </p:nvSpPr>
        <p:spPr>
          <a:xfrm>
            <a:off x="6172200" y="1680634"/>
            <a:ext cx="5695949" cy="825500"/>
          </a:xfrm>
        </p:spPr>
        <p:txBody>
          <a:bodyPr anchor="b">
            <a:noAutofit/>
          </a:bodyPr>
          <a:lstStyle>
            <a:lvl1pPr marL="0" indent="0">
              <a:buNone/>
              <a:defRPr sz="3733"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a:extLst>
              <a:ext uri="{FF2B5EF4-FFF2-40B4-BE49-F238E27FC236}">
                <a16:creationId xmlns:a16="http://schemas.microsoft.com/office/drawing/2014/main" id="{BB6022F6-7112-B058-FB99-D4564DF66DD4}"/>
              </a:ext>
            </a:extLst>
          </p:cNvPr>
          <p:cNvSpPr>
            <a:spLocks noGrp="1"/>
          </p:cNvSpPr>
          <p:nvPr>
            <p:ph sz="quarter" idx="4"/>
          </p:nvPr>
        </p:nvSpPr>
        <p:spPr>
          <a:xfrm>
            <a:off x="6172199" y="2506133"/>
            <a:ext cx="5695948" cy="3683000"/>
          </a:xfrm>
        </p:spPr>
        <p:txBody>
          <a:bodyPr/>
          <a:lstStyle>
            <a:lvl1pPr>
              <a:defRPr sz="3200"/>
            </a:lvl1pPr>
            <a:lvl2pPr>
              <a:defRPr sz="2667"/>
            </a:lvl2pPr>
            <a:lvl3pPr>
              <a:defRPr sz="2400"/>
            </a:lvl3pPr>
            <a:lvl4pPr>
              <a:defRPr sz="2133"/>
            </a:lvl4pPr>
            <a:lvl5pPr>
              <a:defRPr sz="1867"/>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10" name="Slide Number Placeholder 7">
            <a:extLst>
              <a:ext uri="{FF2B5EF4-FFF2-40B4-BE49-F238E27FC236}">
                <a16:creationId xmlns:a16="http://schemas.microsoft.com/office/drawing/2014/main" id="{AD64CE46-C88B-5087-24EC-5D0576423E78}"/>
              </a:ext>
            </a:extLst>
          </p:cNvPr>
          <p:cNvSpPr>
            <a:spLocks noGrp="1"/>
          </p:cNvSpPr>
          <p:nvPr>
            <p:ph type="sldNum" sz="quarter" idx="10"/>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2099149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89243-94C1-2F3B-63CD-132854F5A170}"/>
              </a:ext>
            </a:extLst>
          </p:cNvPr>
          <p:cNvSpPr>
            <a:spLocks noGrp="1"/>
          </p:cNvSpPr>
          <p:nvPr>
            <p:ph type="title"/>
          </p:nvPr>
        </p:nvSpPr>
        <p:spPr/>
        <p:txBody>
          <a:bodyPr/>
          <a:lstStyle/>
          <a:p>
            <a:r>
              <a:rPr lang="en-US"/>
              <a:t>Click to edit Master title style</a:t>
            </a:r>
            <a:endParaRPr lang="en-CA" dirty="0"/>
          </a:p>
        </p:txBody>
      </p:sp>
      <p:sp>
        <p:nvSpPr>
          <p:cNvPr id="6" name="Slide Number Placeholder 7">
            <a:extLst>
              <a:ext uri="{FF2B5EF4-FFF2-40B4-BE49-F238E27FC236}">
                <a16:creationId xmlns:a16="http://schemas.microsoft.com/office/drawing/2014/main" id="{B37A3569-BEA9-DBC6-5EAC-8209957649D2}"/>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3462391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7">
            <a:extLst>
              <a:ext uri="{FF2B5EF4-FFF2-40B4-BE49-F238E27FC236}">
                <a16:creationId xmlns:a16="http://schemas.microsoft.com/office/drawing/2014/main" id="{38ED2452-2510-3CC6-9DE4-88A2AFE53507}"/>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26891851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89D2EC-6435-32B9-4AF1-4D4205C9A3E9}"/>
              </a:ext>
            </a:extLst>
          </p:cNvPr>
          <p:cNvSpPr>
            <a:spLocks noGrp="1"/>
          </p:cNvSpPr>
          <p:nvPr>
            <p:ph type="title"/>
          </p:nvPr>
        </p:nvSpPr>
        <p:spPr>
          <a:xfrm>
            <a:off x="219076" y="457200"/>
            <a:ext cx="4554009" cy="1600200"/>
          </a:xfrm>
        </p:spPr>
        <p:txBody>
          <a:bodyPr anchor="b">
            <a:noAutofit/>
          </a:bodyPr>
          <a:lstStyle>
            <a:lvl1pPr>
              <a:defRPr sz="3733"/>
            </a:lvl1pPr>
          </a:lstStyle>
          <a:p>
            <a:r>
              <a:rPr lang="en-US"/>
              <a:t>Click to edit Master title style</a:t>
            </a:r>
            <a:endParaRPr lang="en-CA" dirty="0"/>
          </a:p>
        </p:txBody>
      </p:sp>
      <p:sp>
        <p:nvSpPr>
          <p:cNvPr id="3" name="Content Placeholder 2">
            <a:extLst>
              <a:ext uri="{FF2B5EF4-FFF2-40B4-BE49-F238E27FC236}">
                <a16:creationId xmlns:a16="http://schemas.microsoft.com/office/drawing/2014/main" id="{30BDFFD0-4C89-512D-E7E2-B20B17F4C781}"/>
              </a:ext>
            </a:extLst>
          </p:cNvPr>
          <p:cNvSpPr>
            <a:spLocks noGrp="1"/>
          </p:cNvSpPr>
          <p:nvPr>
            <p:ph idx="1"/>
          </p:nvPr>
        </p:nvSpPr>
        <p:spPr>
          <a:xfrm>
            <a:off x="5183717" y="988485"/>
            <a:ext cx="6713008" cy="4872567"/>
          </a:xfrm>
        </p:spPr>
        <p:txBody>
          <a:bodyPr/>
          <a:lstStyle>
            <a:lvl1pPr>
              <a:defRPr sz="3733"/>
            </a:lvl1pPr>
            <a:lvl2pPr>
              <a:defRPr sz="3200"/>
            </a:lvl2pPr>
            <a:lvl3pPr>
              <a:defRPr sz="2667"/>
            </a:lvl3pPr>
            <a:lvl4pPr>
              <a:defRPr sz="2400"/>
            </a:lvl4pPr>
            <a:lvl5pPr>
              <a:defRPr sz="2400"/>
            </a:lvl5pPr>
            <a:lvl6pPr>
              <a:defRPr sz="2667"/>
            </a:lvl6pPr>
            <a:lvl7pPr>
              <a:defRPr sz="2667"/>
            </a:lvl7pPr>
            <a:lvl8pPr>
              <a:defRPr sz="2667"/>
            </a:lvl8pPr>
            <a:lvl9pPr>
              <a:defRPr sz="26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Text Placeholder 3">
            <a:extLst>
              <a:ext uri="{FF2B5EF4-FFF2-40B4-BE49-F238E27FC236}">
                <a16:creationId xmlns:a16="http://schemas.microsoft.com/office/drawing/2014/main" id="{0DA49809-2298-7AC1-46DB-1BB82723F216}"/>
              </a:ext>
            </a:extLst>
          </p:cNvPr>
          <p:cNvSpPr>
            <a:spLocks noGrp="1"/>
          </p:cNvSpPr>
          <p:nvPr>
            <p:ph type="body" sz="half" idx="2"/>
          </p:nvPr>
        </p:nvSpPr>
        <p:spPr>
          <a:xfrm>
            <a:off x="219076" y="2057400"/>
            <a:ext cx="4554009" cy="3812117"/>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en-US"/>
              <a:t>Click to edit Master text styles</a:t>
            </a:r>
          </a:p>
        </p:txBody>
      </p:sp>
      <p:sp>
        <p:nvSpPr>
          <p:cNvPr id="8" name="Slide Number Placeholder 7">
            <a:extLst>
              <a:ext uri="{FF2B5EF4-FFF2-40B4-BE49-F238E27FC236}">
                <a16:creationId xmlns:a16="http://schemas.microsoft.com/office/drawing/2014/main" id="{44573242-80DE-C7F2-604B-32A70E486F3F}"/>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42560351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5C4F2F-C158-0D82-C095-18DEDEC32CF1}"/>
              </a:ext>
            </a:extLst>
          </p:cNvPr>
          <p:cNvSpPr>
            <a:spLocks noGrp="1"/>
          </p:cNvSpPr>
          <p:nvPr>
            <p:ph type="title"/>
          </p:nvPr>
        </p:nvSpPr>
        <p:spPr>
          <a:xfrm>
            <a:off x="228601" y="457200"/>
            <a:ext cx="4544484" cy="1600200"/>
          </a:xfrm>
        </p:spPr>
        <p:txBody>
          <a:bodyPr anchor="b">
            <a:noAutofit/>
          </a:bodyPr>
          <a:lstStyle>
            <a:lvl1pPr>
              <a:defRPr sz="3733"/>
            </a:lvl1pPr>
          </a:lstStyle>
          <a:p>
            <a:r>
              <a:rPr lang="en-US"/>
              <a:t>Click to edit Master title style</a:t>
            </a:r>
            <a:endParaRPr lang="en-CA" dirty="0"/>
          </a:p>
        </p:txBody>
      </p:sp>
      <p:sp>
        <p:nvSpPr>
          <p:cNvPr id="3" name="Picture Placeholder 2">
            <a:extLst>
              <a:ext uri="{FF2B5EF4-FFF2-40B4-BE49-F238E27FC236}">
                <a16:creationId xmlns:a16="http://schemas.microsoft.com/office/drawing/2014/main" id="{A8487F21-A907-F755-476C-FF04DE1D1756}"/>
              </a:ext>
            </a:extLst>
          </p:cNvPr>
          <p:cNvSpPr>
            <a:spLocks noGrp="1"/>
          </p:cNvSpPr>
          <p:nvPr>
            <p:ph type="pic" idx="1"/>
          </p:nvPr>
        </p:nvSpPr>
        <p:spPr>
          <a:xfrm>
            <a:off x="5183717" y="988485"/>
            <a:ext cx="6703483" cy="4872567"/>
          </a:xfr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en-US"/>
              <a:t>Click icon to add picture</a:t>
            </a:r>
            <a:endParaRPr lang="en-CA"/>
          </a:p>
        </p:txBody>
      </p:sp>
      <p:sp>
        <p:nvSpPr>
          <p:cNvPr id="4" name="Text Placeholder 3">
            <a:extLst>
              <a:ext uri="{FF2B5EF4-FFF2-40B4-BE49-F238E27FC236}">
                <a16:creationId xmlns:a16="http://schemas.microsoft.com/office/drawing/2014/main" id="{E481F3B5-C5C0-8059-45CD-9A27A8E936E4}"/>
              </a:ext>
            </a:extLst>
          </p:cNvPr>
          <p:cNvSpPr>
            <a:spLocks noGrp="1"/>
          </p:cNvSpPr>
          <p:nvPr>
            <p:ph type="body" sz="half" idx="2"/>
          </p:nvPr>
        </p:nvSpPr>
        <p:spPr>
          <a:xfrm>
            <a:off x="228601" y="2057400"/>
            <a:ext cx="4544484" cy="3812117"/>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en-US"/>
              <a:t>Click to edit Master text styles</a:t>
            </a:r>
          </a:p>
        </p:txBody>
      </p:sp>
      <p:sp>
        <p:nvSpPr>
          <p:cNvPr id="8" name="Slide Number Placeholder 7">
            <a:extLst>
              <a:ext uri="{FF2B5EF4-FFF2-40B4-BE49-F238E27FC236}">
                <a16:creationId xmlns:a16="http://schemas.microsoft.com/office/drawing/2014/main" id="{D5B1BBAF-59BC-B0A2-1D0A-5875A4D485C5}"/>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27060842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64C2666-F98F-08CB-32F8-ACC053C0AC60}"/>
              </a:ext>
            </a:extLst>
          </p:cNvPr>
          <p:cNvSpPr>
            <a:spLocks noGrp="1"/>
          </p:cNvSpPr>
          <p:nvPr>
            <p:ph type="title"/>
          </p:nvPr>
        </p:nvSpPr>
        <p:spPr>
          <a:xfrm>
            <a:off x="265840" y="366185"/>
            <a:ext cx="11605317" cy="1325033"/>
          </a:xfrm>
          <a:prstGeom prst="rect">
            <a:avLst/>
          </a:prstGeom>
        </p:spPr>
        <p:txBody>
          <a:bodyPr vert="horz" lIns="91440" tIns="45720" rIns="91440" bIns="45720" rtlCol="0" anchor="ctr">
            <a:normAutofit/>
          </a:bodyPr>
          <a:lstStyle/>
          <a:p>
            <a:r>
              <a:rPr lang="en-US"/>
              <a:t>Click to edit Master title style</a:t>
            </a:r>
            <a:endParaRPr lang="en-CA" dirty="0"/>
          </a:p>
        </p:txBody>
      </p:sp>
      <p:sp>
        <p:nvSpPr>
          <p:cNvPr id="3" name="Text Placeholder 2">
            <a:extLst>
              <a:ext uri="{FF2B5EF4-FFF2-40B4-BE49-F238E27FC236}">
                <a16:creationId xmlns:a16="http://schemas.microsoft.com/office/drawing/2014/main" id="{45354C2A-8684-39DA-4A05-1A92CE69B1E8}"/>
              </a:ext>
            </a:extLst>
          </p:cNvPr>
          <p:cNvSpPr>
            <a:spLocks noGrp="1"/>
          </p:cNvSpPr>
          <p:nvPr>
            <p:ph type="body" idx="1"/>
          </p:nvPr>
        </p:nvSpPr>
        <p:spPr>
          <a:xfrm>
            <a:off x="265840" y="1826684"/>
            <a:ext cx="11605317" cy="434974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7" name="Google Shape;29;p4">
            <a:extLst>
              <a:ext uri="{FF2B5EF4-FFF2-40B4-BE49-F238E27FC236}">
                <a16:creationId xmlns:a16="http://schemas.microsoft.com/office/drawing/2014/main" id="{54B9BECD-E005-98A8-E9A2-8BFFAB07CE5A}"/>
              </a:ext>
            </a:extLst>
          </p:cNvPr>
          <p:cNvSpPr/>
          <p:nvPr/>
        </p:nvSpPr>
        <p:spPr>
          <a:xfrm>
            <a:off x="0" y="6447368"/>
            <a:ext cx="12192000" cy="410757"/>
          </a:xfrm>
          <a:prstGeom prst="rect">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7"/>
          </a:p>
        </p:txBody>
      </p:sp>
      <p:sp>
        <p:nvSpPr>
          <p:cNvPr id="8" name="Slide Number Placeholder 7">
            <a:extLst>
              <a:ext uri="{FF2B5EF4-FFF2-40B4-BE49-F238E27FC236}">
                <a16:creationId xmlns:a16="http://schemas.microsoft.com/office/drawing/2014/main" id="{15764CFE-2091-7019-4FD8-E7BC4EB87B3C}"/>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2302839346"/>
      </p:ext>
    </p:extLst>
  </p:cSld>
  <p:clrMap bg1="lt1" tx1="dk1" bg2="lt2" tx2="dk2" accent1="accent1" accent2="accent2" accent3="accent3" accent4="accent4" accent5="accent5" accent6="accent6" hlink="hlink" folHlink="folHlink"/>
  <p:sldLayoutIdLst>
    <p:sldLayoutId id="2147483811" r:id="rId1"/>
    <p:sldLayoutId id="2147483812" r:id="rId2"/>
    <p:sldLayoutId id="2147483813" r:id="rId3"/>
    <p:sldLayoutId id="2147483814" r:id="rId4"/>
    <p:sldLayoutId id="2147483815" r:id="rId5"/>
    <p:sldLayoutId id="2147483816" r:id="rId6"/>
    <p:sldLayoutId id="2147483817" r:id="rId7"/>
    <p:sldLayoutId id="2147483818" r:id="rId8"/>
    <p:sldLayoutId id="2147483819" r:id="rId9"/>
    <p:sldLayoutId id="2147483820" r:id="rId10"/>
    <p:sldLayoutId id="2147483821" r:id="rId11"/>
    <p:sldLayoutId id="2147483822" r:id="rId12"/>
    <p:sldLayoutId id="2147483824" r:id="rId13"/>
  </p:sldLayoutIdLst>
  <p:txStyles>
    <p:titleStyle>
      <a:lvl1pPr algn="l" defTabSz="1219170" rtl="0" eaLnBrk="1" latinLnBrk="0" hangingPunct="1">
        <a:lnSpc>
          <a:spcPct val="90000"/>
        </a:lnSpc>
        <a:spcBef>
          <a:spcPct val="0"/>
        </a:spcBef>
        <a:buNone/>
        <a:defRPr sz="4267" b="1" kern="1200">
          <a:solidFill>
            <a:schemeClr val="tx1"/>
          </a:solidFill>
          <a:latin typeface="Arial" panose="020B0604020202020204" pitchFamily="34" charset="0"/>
          <a:ea typeface="+mj-ea"/>
          <a:cs typeface="Arial" panose="020B0604020202020204" pitchFamily="34" charset="0"/>
        </a:defRPr>
      </a:lvl1pPr>
    </p:titleStyle>
    <p:bodyStyle>
      <a:lvl1pPr marL="304792" indent="-304792" algn="l" defTabSz="1219170" rtl="0" eaLnBrk="1" latinLnBrk="0" hangingPunct="1">
        <a:lnSpc>
          <a:spcPct val="90000"/>
        </a:lnSpc>
        <a:spcBef>
          <a:spcPts val="1333"/>
        </a:spcBef>
        <a:buFont typeface="Arial" panose="020B0604020202020204" pitchFamily="34" charset="0"/>
        <a:buChar char="•"/>
        <a:defRPr sz="3733" kern="1200">
          <a:solidFill>
            <a:schemeClr val="tx2"/>
          </a:solidFill>
          <a:latin typeface="+mn-lt"/>
          <a:ea typeface="+mn-ea"/>
          <a:cs typeface="+mn-cs"/>
        </a:defRPr>
      </a:lvl1pPr>
      <a:lvl2pPr marL="914377" indent="-304792" algn="l" defTabSz="1219170" rtl="0" eaLnBrk="1" latinLnBrk="0" hangingPunct="1">
        <a:lnSpc>
          <a:spcPct val="90000"/>
        </a:lnSpc>
        <a:spcBef>
          <a:spcPts val="667"/>
        </a:spcBef>
        <a:buFont typeface="Arial" panose="020B0604020202020204" pitchFamily="34" charset="0"/>
        <a:buChar char="•"/>
        <a:defRPr sz="3200" kern="1200">
          <a:solidFill>
            <a:schemeClr val="tx2"/>
          </a:solidFill>
          <a:latin typeface="+mn-lt"/>
          <a:ea typeface="+mn-ea"/>
          <a:cs typeface="+mn-cs"/>
        </a:defRPr>
      </a:lvl2pPr>
      <a:lvl3pPr marL="1523962" indent="-304792" algn="l" defTabSz="1219170" rtl="0" eaLnBrk="1" latinLnBrk="0" hangingPunct="1">
        <a:lnSpc>
          <a:spcPct val="90000"/>
        </a:lnSpc>
        <a:spcBef>
          <a:spcPts val="667"/>
        </a:spcBef>
        <a:buFont typeface="Arial" panose="020B0604020202020204" pitchFamily="34" charset="0"/>
        <a:buChar char="•"/>
        <a:defRPr sz="2667" kern="1200">
          <a:solidFill>
            <a:schemeClr val="tx2"/>
          </a:solidFill>
          <a:latin typeface="+mn-lt"/>
          <a:ea typeface="+mn-ea"/>
          <a:cs typeface="+mn-cs"/>
        </a:defRPr>
      </a:lvl3pPr>
      <a:lvl4pPr marL="2133547" indent="-304792" algn="l" defTabSz="1219170" rtl="0" eaLnBrk="1" latinLnBrk="0" hangingPunct="1">
        <a:lnSpc>
          <a:spcPct val="90000"/>
        </a:lnSpc>
        <a:spcBef>
          <a:spcPts val="667"/>
        </a:spcBef>
        <a:buFont typeface="Arial" panose="020B0604020202020204" pitchFamily="34" charset="0"/>
        <a:buChar char="•"/>
        <a:defRPr sz="2400" kern="1200">
          <a:solidFill>
            <a:schemeClr val="tx2"/>
          </a:solidFill>
          <a:latin typeface="+mn-lt"/>
          <a:ea typeface="+mn-ea"/>
          <a:cs typeface="+mn-cs"/>
        </a:defRPr>
      </a:lvl4pPr>
      <a:lvl5pPr marL="2743131" indent="-304792" algn="l" defTabSz="1219170" rtl="0" eaLnBrk="1" latinLnBrk="0" hangingPunct="1">
        <a:lnSpc>
          <a:spcPct val="90000"/>
        </a:lnSpc>
        <a:spcBef>
          <a:spcPts val="667"/>
        </a:spcBef>
        <a:buFont typeface="Arial" panose="020B0604020202020204" pitchFamily="34" charset="0"/>
        <a:buChar char="•"/>
        <a:defRPr sz="2133" kern="1200">
          <a:solidFill>
            <a:schemeClr val="tx2"/>
          </a:solidFill>
          <a:latin typeface="+mn-lt"/>
          <a:ea typeface="+mn-ea"/>
          <a:cs typeface="+mn-cs"/>
        </a:defRPr>
      </a:lvl5pPr>
      <a:lvl6pPr marL="335271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undraw.co/illustrations" TargetMode="Externa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hyperlink" Target="https://undraw.co/license"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commons.wikimedia.org/wiki/File:Cardiovascular_system_-_Pulmonary_circulation_--_Smart-Servier.png" TargetMode="External"/><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hyperlink" Target="https://creativecommons.org/licenses/by-sa/3.0/deed.en" TargetMode="External"/><Relationship Id="rId4" Type="http://schemas.openxmlformats.org/officeDocument/2006/relationships/hyperlink" Target="https://en.wikipedia.org/wiki/Laboratoires_Servier"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s://www.pexels.com/license/" TargetMode="External"/><Relationship Id="rId13" Type="http://schemas.openxmlformats.org/officeDocument/2006/relationships/hyperlink" Target="https://www.pexels.com/photo/calves-of-woman-at-gym-13965339/" TargetMode="External"/><Relationship Id="rId3" Type="http://schemas.openxmlformats.org/officeDocument/2006/relationships/image" Target="../media/image4.png"/><Relationship Id="rId7" Type="http://schemas.openxmlformats.org/officeDocument/2006/relationships/hyperlink" Target="https://www.pexels.com/@823sl/" TargetMode="External"/><Relationship Id="rId12" Type="http://schemas.openxmlformats.org/officeDocument/2006/relationships/hyperlink" Target="https://www.pexels.com/@rdne/" TargetMode="External"/><Relationship Id="rId2" Type="http://schemas.openxmlformats.org/officeDocument/2006/relationships/notesSlide" Target="../notesSlides/notesSlide2.xml"/><Relationship Id="rId16" Type="http://schemas.openxmlformats.org/officeDocument/2006/relationships/hyperlink" Target="https://www.pexels.com/@shvetsa/" TargetMode="External"/><Relationship Id="rId1" Type="http://schemas.openxmlformats.org/officeDocument/2006/relationships/slideLayout" Target="../slideLayouts/slideLayout2.xml"/><Relationship Id="rId6" Type="http://schemas.openxmlformats.org/officeDocument/2006/relationships/hyperlink" Target="https://www.pexels.com/photo/woman-lifting-barbell-371049/" TargetMode="External"/><Relationship Id="rId11" Type="http://schemas.openxmlformats.org/officeDocument/2006/relationships/hyperlink" Target="https://www.pexels.com/photo/woman-in-activewear-exercising-8402239/" TargetMode="External"/><Relationship Id="rId5" Type="http://schemas.openxmlformats.org/officeDocument/2006/relationships/image" Target="../media/image6.jpeg"/><Relationship Id="rId15" Type="http://schemas.openxmlformats.org/officeDocument/2006/relationships/hyperlink" Target="https://www.pexels.com/photo/women-in-sport-wear-doing-lunges-on-stadium-5262738/" TargetMode="External"/><Relationship Id="rId10" Type="http://schemas.openxmlformats.org/officeDocument/2006/relationships/hyperlink" Target="https://www.pexels.com/@ketut-subiyanto/" TargetMode="External"/><Relationship Id="rId4" Type="http://schemas.openxmlformats.org/officeDocument/2006/relationships/image" Target="../media/image5.jpeg"/><Relationship Id="rId9" Type="http://schemas.openxmlformats.org/officeDocument/2006/relationships/hyperlink" Target="https://www.pexels.com/photo/photo-of-man-using-yellow-kettlebell-4720248/" TargetMode="External"/><Relationship Id="rId14" Type="http://schemas.openxmlformats.org/officeDocument/2006/relationships/hyperlink" Target="https://www.pexels.com/@amar/"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https://upload.wikimedia.org/wikipedia/commons/c/c6/LyingLegCurlMachineExercise.JPG" TargetMode="External"/><Relationship Id="rId3" Type="http://schemas.openxmlformats.org/officeDocument/2006/relationships/image" Target="../media/image7.jpeg"/><Relationship Id="rId7" Type="http://schemas.openxmlformats.org/officeDocument/2006/relationships/image" Target="../media/image8.jpe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creativecommons.org/licenses/by-sa/3.0/deed.en" TargetMode="External"/><Relationship Id="rId5" Type="http://schemas.openxmlformats.org/officeDocument/2006/relationships/hyperlink" Target="https://commons.wikimedia.org/wiki/User:GeorgeStepanek" TargetMode="External"/><Relationship Id="rId10" Type="http://schemas.openxmlformats.org/officeDocument/2006/relationships/hyperlink" Target="https://upload.wikimedia.org/wikipedia/commons/3/36/LegExtensionMachineExercise.JPG" TargetMode="External"/><Relationship Id="rId4" Type="http://schemas.openxmlformats.org/officeDocument/2006/relationships/hyperlink" Target="https://upload.wikimedia.org/wikipedia/commons/5/57/Leg_press_%28cropped%2C_flipped%29.jpg" TargetMode="External"/><Relationship Id="rId9" Type="http://schemas.openxmlformats.org/officeDocument/2006/relationships/image" Target="../media/image9.jpeg"/></Relationships>
</file>

<file path=ppt/slides/_rels/slide7.xml.rels><?xml version="1.0" encoding="UTF-8" standalone="yes"?>
<Relationships xmlns="http://schemas.openxmlformats.org/package/2006/relationships"><Relationship Id="rId8" Type="http://schemas.openxmlformats.org/officeDocument/2006/relationships/image" Target="../media/image11.jpeg"/><Relationship Id="rId3" Type="http://schemas.openxmlformats.org/officeDocument/2006/relationships/hyperlink" Target="https://www.pexels.com/@miriam-alonso/" TargetMode="External"/><Relationship Id="rId7" Type="http://schemas.openxmlformats.org/officeDocument/2006/relationships/hyperlink" Target="https://www.pexels.com/@jonathanborba/" TargetMode="External"/><Relationship Id="rId2" Type="http://schemas.openxmlformats.org/officeDocument/2006/relationships/hyperlink" Target="https://www.pexels.com/photo/brunette-practicing-chaturanga-dandasana-posture-in-light-room-7592354/" TargetMode="External"/><Relationship Id="rId1" Type="http://schemas.openxmlformats.org/officeDocument/2006/relationships/slideLayout" Target="../slideLayouts/slideLayout2.xml"/><Relationship Id="rId6" Type="http://schemas.openxmlformats.org/officeDocument/2006/relationships/hyperlink" Target="https://www.pexels.com/photo/woman-doing-sit-ups-3076516/" TargetMode="External"/><Relationship Id="rId5" Type="http://schemas.openxmlformats.org/officeDocument/2006/relationships/image" Target="../media/image10.jpeg"/><Relationship Id="rId4" Type="http://schemas.openxmlformats.org/officeDocument/2006/relationships/hyperlink" Target="https://www.pexels.com/license/"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5" Type="http://schemas.openxmlformats.org/officeDocument/2006/relationships/hyperlink" Target="https://undraw.co/license" TargetMode="External"/><Relationship Id="rId4" Type="http://schemas.openxmlformats.org/officeDocument/2006/relationships/hyperlink" Target="https://undraw.co/illustrations"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50FD97-8B09-083E-3A71-3361DE6E5505}"/>
              </a:ext>
            </a:extLst>
          </p:cNvPr>
          <p:cNvSpPr>
            <a:spLocks noGrp="1"/>
          </p:cNvSpPr>
          <p:nvPr>
            <p:ph type="ctrTitle"/>
          </p:nvPr>
        </p:nvSpPr>
        <p:spPr/>
        <p:txBody>
          <a:bodyPr>
            <a:normAutofit fontScale="90000"/>
          </a:bodyPr>
          <a:lstStyle/>
          <a:p>
            <a:r>
              <a:rPr lang="en-CA" dirty="0"/>
              <a:t>The Foundations of Human Movement and Physical Fitness</a:t>
            </a:r>
          </a:p>
        </p:txBody>
      </p:sp>
      <p:sp>
        <p:nvSpPr>
          <p:cNvPr id="3" name="Subtitle 2">
            <a:extLst>
              <a:ext uri="{FF2B5EF4-FFF2-40B4-BE49-F238E27FC236}">
                <a16:creationId xmlns:a16="http://schemas.microsoft.com/office/drawing/2014/main" id="{77E7755D-BB5A-F4D9-DEE8-497DB7188E7D}"/>
              </a:ext>
            </a:extLst>
          </p:cNvPr>
          <p:cNvSpPr>
            <a:spLocks noGrp="1"/>
          </p:cNvSpPr>
          <p:nvPr>
            <p:ph type="subTitle" idx="1"/>
          </p:nvPr>
        </p:nvSpPr>
        <p:spPr/>
        <p:txBody>
          <a:bodyPr>
            <a:normAutofit lnSpcReduction="10000"/>
          </a:bodyPr>
          <a:lstStyle/>
          <a:p>
            <a:r>
              <a:rPr lang="en-CA" dirty="0"/>
              <a:t>Chapter 9: Lower Body Exercises</a:t>
            </a:r>
          </a:p>
        </p:txBody>
      </p:sp>
    </p:spTree>
    <p:extLst>
      <p:ext uri="{BB962C8B-B14F-4D97-AF65-F5344CB8AC3E}">
        <p14:creationId xmlns:p14="http://schemas.microsoft.com/office/powerpoint/2010/main" val="17792612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0D3246-F6AD-17A7-9398-BB5D7416A0A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CDEFD09-BA90-DECF-A3D7-F355231EA624}"/>
              </a:ext>
            </a:extLst>
          </p:cNvPr>
          <p:cNvSpPr>
            <a:spLocks noGrp="1"/>
          </p:cNvSpPr>
          <p:nvPr>
            <p:ph type="title"/>
          </p:nvPr>
        </p:nvSpPr>
        <p:spPr/>
        <p:txBody>
          <a:bodyPr/>
          <a:lstStyle/>
          <a:p>
            <a:r>
              <a:rPr dirty="0"/>
              <a:t>9.7 Chapter Summary</a:t>
            </a:r>
            <a:r>
              <a:rPr lang="en-CA" dirty="0"/>
              <a:t> (Key Takeaways) </a:t>
            </a:r>
            <a:r>
              <a:rPr lang="en-CA" dirty="0">
                <a:solidFill>
                  <a:schemeClr val="bg1"/>
                </a:solidFill>
              </a:rPr>
              <a:t>2/2</a:t>
            </a:r>
            <a:endParaRPr dirty="0">
              <a:solidFill>
                <a:schemeClr val="bg1"/>
              </a:solidFill>
            </a:endParaRPr>
          </a:p>
        </p:txBody>
      </p:sp>
      <p:sp>
        <p:nvSpPr>
          <p:cNvPr id="3" name="Content Placeholder 2">
            <a:extLst>
              <a:ext uri="{FF2B5EF4-FFF2-40B4-BE49-F238E27FC236}">
                <a16:creationId xmlns:a16="http://schemas.microsoft.com/office/drawing/2014/main" id="{8B186878-AB60-E2CC-5D55-0EEF0B0470CA}"/>
              </a:ext>
            </a:extLst>
          </p:cNvPr>
          <p:cNvSpPr>
            <a:spLocks noGrp="1"/>
          </p:cNvSpPr>
          <p:nvPr>
            <p:ph idx="1"/>
          </p:nvPr>
        </p:nvSpPr>
        <p:spPr/>
        <p:txBody>
          <a:bodyPr>
            <a:normAutofit/>
          </a:bodyPr>
          <a:lstStyle/>
          <a:p>
            <a:r>
              <a:rPr lang="en-CA" sz="2000" b="1" dirty="0"/>
              <a:t>Machine-Based Exercises:</a:t>
            </a:r>
            <a:r>
              <a:rPr lang="en-CA" sz="2000" dirty="0"/>
              <a:t> Exercises like the leg press, leg extension, and hamstring curl isolate or challenge key muscle groups safely. Proper seat adjustments, range of motion control, and avoiding momentum ensure effective and injury-free training.</a:t>
            </a:r>
          </a:p>
          <a:p>
            <a:r>
              <a:rPr lang="en-CA" sz="2000" b="1" dirty="0"/>
              <a:t>Isolated vs. Compound Movements:</a:t>
            </a:r>
            <a:r>
              <a:rPr lang="en-CA" sz="2000" dirty="0"/>
              <a:t> Isolated exercises target a single muscle group (e.g., leg extensions), useful for rehab or precision training. Compound exercises (e.g., squats, lunges) engage multiple joints and muscles, ideal for building overall strength, function, and coordination.</a:t>
            </a:r>
          </a:p>
          <a:p>
            <a:r>
              <a:rPr lang="en-CA" sz="2000" b="1" dirty="0"/>
              <a:t>Modifications for Individual Needs:</a:t>
            </a:r>
            <a:r>
              <a:rPr lang="en-CA" sz="2000" dirty="0"/>
              <a:t> Modifications are essential, not a weakness. They help accommodate injuries, mobility limits, or different goals (e.g., strength vs. endurance). Exercises can be modified by adjusting weight, ROM, tempo, contact points, equipment, or posture to ensure safe, effective workouts for every individual.</a:t>
            </a:r>
          </a:p>
        </p:txBody>
      </p:sp>
    </p:spTree>
    <p:extLst>
      <p:ext uri="{BB962C8B-B14F-4D97-AF65-F5344CB8AC3E}">
        <p14:creationId xmlns:p14="http://schemas.microsoft.com/office/powerpoint/2010/main" val="29058773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9.7 Chapter Summary (Key Terms) </a:t>
            </a:r>
            <a:r>
              <a:rPr lang="en-CA" dirty="0">
                <a:solidFill>
                  <a:schemeClr val="bg1"/>
                </a:solidFill>
              </a:rPr>
              <a:t>1/2 </a:t>
            </a:r>
            <a:endParaRPr dirty="0">
              <a:solidFill>
                <a:schemeClr val="bg1"/>
              </a:solidFill>
            </a:endParaRPr>
          </a:p>
        </p:txBody>
      </p:sp>
      <p:sp>
        <p:nvSpPr>
          <p:cNvPr id="3" name="Content Placeholder 2"/>
          <p:cNvSpPr>
            <a:spLocks noGrp="1"/>
          </p:cNvSpPr>
          <p:nvPr>
            <p:ph idx="1"/>
          </p:nvPr>
        </p:nvSpPr>
        <p:spPr/>
        <p:txBody>
          <a:bodyPr>
            <a:noAutofit/>
          </a:bodyPr>
          <a:lstStyle/>
          <a:p>
            <a:r>
              <a:rPr sz="2000" b="1" dirty="0"/>
              <a:t>Balance</a:t>
            </a:r>
            <a:r>
              <a:rPr sz="2000" dirty="0"/>
              <a:t>: Maintaining </a:t>
            </a:r>
            <a:r>
              <a:rPr sz="2000" dirty="0" err="1"/>
              <a:t>centre</a:t>
            </a:r>
            <a:r>
              <a:rPr sz="2000" dirty="0"/>
              <a:t> of mass over base of support.</a:t>
            </a:r>
            <a:endParaRPr lang="en-CA" sz="2000" dirty="0"/>
          </a:p>
          <a:p>
            <a:r>
              <a:rPr sz="2000" b="1" dirty="0"/>
              <a:t>Stability</a:t>
            </a:r>
            <a:r>
              <a:rPr sz="2000" dirty="0"/>
              <a:t>: Resisting movement to maintain joint/body control.</a:t>
            </a:r>
            <a:endParaRPr sz="2000" b="1" dirty="0"/>
          </a:p>
          <a:p>
            <a:r>
              <a:rPr sz="2000" b="1" dirty="0"/>
              <a:t>Centre of Mass (COM)</a:t>
            </a:r>
            <a:r>
              <a:rPr sz="2000" dirty="0"/>
              <a:t>: Point where body mass is evenly distributed.</a:t>
            </a:r>
          </a:p>
          <a:p>
            <a:r>
              <a:rPr sz="2000" b="1" dirty="0"/>
              <a:t>Visual System</a:t>
            </a:r>
            <a:r>
              <a:rPr sz="2000" dirty="0"/>
              <a:t>: Eyes, nerves, and brain regions that orient space.</a:t>
            </a:r>
            <a:endParaRPr lang="en-CA" sz="2000" dirty="0"/>
          </a:p>
          <a:p>
            <a:r>
              <a:rPr sz="2000" b="1" dirty="0"/>
              <a:t>Vestibular System</a:t>
            </a:r>
            <a:r>
              <a:rPr sz="2000" dirty="0"/>
              <a:t>: Inner ear structures detecting movement and posture.</a:t>
            </a:r>
          </a:p>
          <a:p>
            <a:r>
              <a:rPr sz="2000" b="1" dirty="0"/>
              <a:t>Proprioceptive System</a:t>
            </a:r>
            <a:r>
              <a:rPr sz="2000" dirty="0"/>
              <a:t>: Sensors in muscles and joints detecting position.</a:t>
            </a:r>
          </a:p>
          <a:p>
            <a:r>
              <a:rPr sz="2000" b="1" dirty="0"/>
              <a:t>Endurance Activity</a:t>
            </a:r>
            <a:r>
              <a:rPr sz="2000" dirty="0"/>
              <a:t>: Sustained movement needing oxygen and pacing.</a:t>
            </a:r>
          </a:p>
          <a:p>
            <a:r>
              <a:rPr sz="2000" b="1" dirty="0"/>
              <a:t>Explosive Activity</a:t>
            </a:r>
            <a:r>
              <a:rPr sz="2000" dirty="0"/>
              <a:t>: Short, high-power movement with breath control.</a:t>
            </a:r>
          </a:p>
          <a:p>
            <a:r>
              <a:rPr sz="2000" b="1" dirty="0"/>
              <a:t>Repetition/Set-Based Activity</a:t>
            </a:r>
            <a:r>
              <a:rPr sz="2000" dirty="0"/>
              <a:t>: Structured strength exercises with rep counts.</a:t>
            </a:r>
          </a:p>
          <a:p>
            <a:r>
              <a:rPr sz="2000" b="1" dirty="0"/>
              <a:t>Neutral Spine</a:t>
            </a:r>
            <a:r>
              <a:rPr sz="2000" dirty="0"/>
              <a:t>: Natural spinal curve alignment for safe movement.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9.7 Chapter Summary (Key Terms) </a:t>
            </a:r>
            <a:r>
              <a:rPr lang="en-CA" dirty="0">
                <a:solidFill>
                  <a:schemeClr val="bg1"/>
                </a:solidFill>
              </a:rPr>
              <a:t>2/2</a:t>
            </a:r>
            <a:endParaRPr dirty="0">
              <a:solidFill>
                <a:schemeClr val="bg1"/>
              </a:solidFill>
            </a:endParaRPr>
          </a:p>
        </p:txBody>
      </p:sp>
      <p:sp>
        <p:nvSpPr>
          <p:cNvPr id="3" name="Content Placeholder 2"/>
          <p:cNvSpPr>
            <a:spLocks noGrp="1"/>
          </p:cNvSpPr>
          <p:nvPr>
            <p:ph idx="1"/>
          </p:nvPr>
        </p:nvSpPr>
        <p:spPr/>
        <p:txBody>
          <a:bodyPr>
            <a:normAutofit/>
          </a:bodyPr>
          <a:lstStyle/>
          <a:p>
            <a:r>
              <a:rPr lang="en-CA" sz="2000" b="1" dirty="0"/>
              <a:t>Isolated Exercise</a:t>
            </a:r>
            <a:r>
              <a:rPr lang="en-CA" sz="2000" dirty="0"/>
              <a:t>: Targets one muscle/joint for rehab or precision.</a:t>
            </a:r>
          </a:p>
          <a:p>
            <a:r>
              <a:rPr lang="en-CA" sz="2000" b="1" dirty="0"/>
              <a:t>Compound Exercise</a:t>
            </a:r>
            <a:r>
              <a:rPr lang="en-CA" sz="2000" dirty="0"/>
              <a:t>: Engages multiple muscles and joints.</a:t>
            </a:r>
          </a:p>
          <a:p>
            <a:r>
              <a:rPr sz="2000" b="1" dirty="0"/>
              <a:t>Modification</a:t>
            </a:r>
            <a:r>
              <a:rPr sz="2000" dirty="0"/>
              <a:t>: Adjusting movement for individual needs.</a:t>
            </a:r>
          </a:p>
          <a:p>
            <a:r>
              <a:rPr sz="2000" b="1" dirty="0"/>
              <a:t>Contact Points</a:t>
            </a:r>
            <a:r>
              <a:rPr sz="2000" dirty="0"/>
              <a:t>: Body parts touching the support surface.</a:t>
            </a:r>
          </a:p>
          <a:p>
            <a:r>
              <a:rPr sz="2000" b="1" dirty="0"/>
              <a:t>Tempo</a:t>
            </a:r>
            <a:r>
              <a:rPr sz="2000" dirty="0"/>
              <a:t>: Speed of movement affecting control/intensity.</a:t>
            </a:r>
          </a:p>
          <a:p>
            <a:r>
              <a:rPr sz="2000" b="1" dirty="0"/>
              <a:t>Intra-abdominal Pressure</a:t>
            </a:r>
            <a:r>
              <a:rPr sz="2000" dirty="0"/>
              <a:t>: Core pressure that aids lifting stability.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a:t>9.0 Learning Objectives</a:t>
            </a:r>
          </a:p>
        </p:txBody>
      </p:sp>
      <p:sp>
        <p:nvSpPr>
          <p:cNvPr id="3" name="Content Placeholder 2"/>
          <p:cNvSpPr>
            <a:spLocks noGrp="1"/>
          </p:cNvSpPr>
          <p:nvPr>
            <p:ph idx="1"/>
          </p:nvPr>
        </p:nvSpPr>
        <p:spPr/>
        <p:txBody>
          <a:bodyPr>
            <a:normAutofit/>
          </a:bodyPr>
          <a:lstStyle/>
          <a:p>
            <a:pPr marL="0" indent="0">
              <a:buNone/>
            </a:pPr>
            <a:r>
              <a:rPr lang="en-CA" sz="2000" dirty="0"/>
              <a:t>At the end of this chapter, you will be able to:</a:t>
            </a:r>
          </a:p>
          <a:p>
            <a:r>
              <a:rPr lang="en-CA" sz="2000" dirty="0"/>
              <a:t>Explain the role balance plays in physical activity engagement.</a:t>
            </a:r>
          </a:p>
          <a:p>
            <a:r>
              <a:rPr lang="en-CA" sz="2000" dirty="0"/>
              <a:t>Explain the 3 systems which allow us to maintain balance.</a:t>
            </a:r>
          </a:p>
          <a:p>
            <a:r>
              <a:rPr lang="en-CA" sz="2000" dirty="0"/>
              <a:t>Describe why controlled breathing is necessary for physical activity and provide examples of how breathing patterns may differ between activity types.</a:t>
            </a:r>
          </a:p>
          <a:p>
            <a:r>
              <a:rPr lang="en-CA" sz="2000" dirty="0"/>
              <a:t>Identify basic lower body exercises; describe how they should be performed; and how they can be modified.</a:t>
            </a:r>
          </a:p>
          <a:p>
            <a:r>
              <a:rPr lang="en-CA" sz="2000" dirty="0"/>
              <a:t>Differentiate between and describe the rationale for choosing isolated and compound exercises.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a:t>9.1 Balance</a:t>
            </a:r>
          </a:p>
        </p:txBody>
      </p:sp>
      <p:sp>
        <p:nvSpPr>
          <p:cNvPr id="3" name="Content Placeholder 2"/>
          <p:cNvSpPr>
            <a:spLocks noGrp="1"/>
          </p:cNvSpPr>
          <p:nvPr>
            <p:ph idx="1"/>
          </p:nvPr>
        </p:nvSpPr>
        <p:spPr/>
        <p:txBody>
          <a:bodyPr>
            <a:normAutofit/>
          </a:bodyPr>
          <a:lstStyle/>
          <a:p>
            <a:pPr marL="0" indent="0">
              <a:buNone/>
            </a:pPr>
            <a:r>
              <a:rPr sz="2000" dirty="0"/>
              <a:t>Balance involves maintaining </a:t>
            </a:r>
            <a:r>
              <a:rPr sz="2000" dirty="0" err="1"/>
              <a:t>centre</a:t>
            </a:r>
            <a:r>
              <a:rPr sz="2000" dirty="0"/>
              <a:t> of mass over base of support. It relies on the visual, vestibular, and proprioceptive systems, each contributing unique feedback for posture and stability.</a:t>
            </a:r>
          </a:p>
        </p:txBody>
      </p:sp>
      <p:grpSp>
        <p:nvGrpSpPr>
          <p:cNvPr id="6" name="Group 5" descr="Illustration of a woman in a tree pose, balancing on one leg with arms overhead, demonstrating balance and stability.">
            <a:extLst>
              <a:ext uri="{FF2B5EF4-FFF2-40B4-BE49-F238E27FC236}">
                <a16:creationId xmlns:a16="http://schemas.microsoft.com/office/drawing/2014/main" id="{999AEFBC-2A4E-0306-EA98-920BEB5C1FC2}"/>
              </a:ext>
              <a:ext uri="{C183D7F6-B498-43B3-948B-1728B52AA6E4}">
                <adec:decorative xmlns:adec="http://schemas.microsoft.com/office/drawing/2017/decorative" val="0"/>
              </a:ext>
            </a:extLst>
          </p:cNvPr>
          <p:cNvGrpSpPr/>
          <p:nvPr/>
        </p:nvGrpSpPr>
        <p:grpSpPr>
          <a:xfrm>
            <a:off x="4163497" y="2475442"/>
            <a:ext cx="3810001" cy="3634846"/>
            <a:chOff x="4163497" y="2475442"/>
            <a:chExt cx="3810001" cy="3634846"/>
          </a:xfrm>
        </p:grpSpPr>
        <p:pic>
          <p:nvPicPr>
            <p:cNvPr id="1026" name="Picture 2" descr="Illustration of a woman in a tree pose, balancing on one leg with arms overhead, demonstrating balance and stability.">
              <a:extLst>
                <a:ext uri="{FF2B5EF4-FFF2-40B4-BE49-F238E27FC236}">
                  <a16:creationId xmlns:a16="http://schemas.microsoft.com/office/drawing/2014/main" id="{DD01E103-B243-78B4-6075-7CB4FE747E1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63498" y="2475442"/>
              <a:ext cx="3810000" cy="356870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600EDD29-2154-CCBB-11F0-4F4A11FF63DD}"/>
                </a:ext>
              </a:extLst>
            </p:cNvPr>
            <p:cNvSpPr txBox="1"/>
            <p:nvPr/>
          </p:nvSpPr>
          <p:spPr>
            <a:xfrm>
              <a:off x="4163497" y="5829400"/>
              <a:ext cx="3809999" cy="280888"/>
            </a:xfrm>
            <a:prstGeom prst="rect">
              <a:avLst/>
            </a:prstGeom>
            <a:noFill/>
          </p:spPr>
          <p:txBody>
            <a:bodyPr wrap="square">
              <a:spAutoFit/>
            </a:bodyPr>
            <a:lstStyle/>
            <a:p>
              <a:pPr algn="ctr"/>
              <a:r>
                <a:rPr lang="en-CA" sz="1200" i="1" dirty="0"/>
                <a:t>“Yoga” by </a:t>
              </a:r>
              <a:r>
                <a:rPr lang="en-CA" sz="1200" i="1" u="sng" dirty="0">
                  <a:hlinkClick r:id="rId3"/>
                </a:rPr>
                <a:t>Undraw</a:t>
              </a:r>
              <a:r>
                <a:rPr lang="en-CA" sz="1200" i="1" dirty="0"/>
                <a:t>, </a:t>
              </a:r>
              <a:r>
                <a:rPr lang="en-CA" sz="1200" i="1" u="sng" dirty="0">
                  <a:hlinkClick r:id="rId4"/>
                </a:rPr>
                <a:t>Undraw License</a:t>
              </a:r>
              <a:endParaRPr lang="en-US" sz="1200" dirty="0"/>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a:t>9.2 Breathing and Control</a:t>
            </a:r>
          </a:p>
        </p:txBody>
      </p:sp>
      <p:sp>
        <p:nvSpPr>
          <p:cNvPr id="3" name="Content Placeholder 2"/>
          <p:cNvSpPr>
            <a:spLocks noGrp="1"/>
          </p:cNvSpPr>
          <p:nvPr>
            <p:ph idx="1"/>
          </p:nvPr>
        </p:nvSpPr>
        <p:spPr>
          <a:xfrm>
            <a:off x="265841" y="1826684"/>
            <a:ext cx="9147100" cy="4349749"/>
          </a:xfrm>
        </p:spPr>
        <p:txBody>
          <a:bodyPr>
            <a:normAutofit/>
          </a:bodyPr>
          <a:lstStyle/>
          <a:p>
            <a:pPr marL="0" indent="0">
              <a:buNone/>
            </a:pPr>
            <a:r>
              <a:rPr sz="2000" dirty="0"/>
              <a:t>Proper breathing delivers oxygen, fuels muscle activity, and stabilizes the core. Breathing patterns differ by activity type—endurance, intervals, strength training, and explosive actions.</a:t>
            </a:r>
          </a:p>
        </p:txBody>
      </p:sp>
      <p:grpSp>
        <p:nvGrpSpPr>
          <p:cNvPr id="6" name="Group 5" descr="Diagram of the heart and lungs showing the flow of blood through the circulatory and respiratory systems, emphasizing oxygen delivery during breathing.">
            <a:extLst>
              <a:ext uri="{FF2B5EF4-FFF2-40B4-BE49-F238E27FC236}">
                <a16:creationId xmlns:a16="http://schemas.microsoft.com/office/drawing/2014/main" id="{C0B813B1-4B12-F7A2-3C52-BB91A21DFC0E}"/>
              </a:ext>
              <a:ext uri="{C183D7F6-B498-43B3-948B-1728B52AA6E4}">
                <adec:decorative xmlns:adec="http://schemas.microsoft.com/office/drawing/2017/decorative" val="0"/>
              </a:ext>
            </a:extLst>
          </p:cNvPr>
          <p:cNvGrpSpPr/>
          <p:nvPr/>
        </p:nvGrpSpPr>
        <p:grpSpPr>
          <a:xfrm>
            <a:off x="8939698" y="1826684"/>
            <a:ext cx="2931459" cy="4206644"/>
            <a:chOff x="5230906" y="1102612"/>
            <a:chExt cx="3124200" cy="4483227"/>
          </a:xfrm>
        </p:grpSpPr>
        <p:pic>
          <p:nvPicPr>
            <p:cNvPr id="2050" name="Picture 2" descr="Diagram of the heart and lungs showing the flow of blood through the circulatory and respiratory systems, emphasizing oxygen delivery during breathing.">
              <a:extLst>
                <a:ext uri="{FF2B5EF4-FFF2-40B4-BE49-F238E27FC236}">
                  <a16:creationId xmlns:a16="http://schemas.microsoft.com/office/drawing/2014/main" id="{BF7A3564-9D00-05C6-B13D-4D19A5FFA64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30906" y="1102612"/>
              <a:ext cx="3124200" cy="381000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AD9342FE-8F49-B8AE-5CDD-2DBCA0B845AD}"/>
                </a:ext>
              </a:extLst>
            </p:cNvPr>
            <p:cNvSpPr txBox="1"/>
            <p:nvPr/>
          </p:nvSpPr>
          <p:spPr>
            <a:xfrm>
              <a:off x="5230906" y="4939508"/>
              <a:ext cx="3124200" cy="646331"/>
            </a:xfrm>
            <a:prstGeom prst="rect">
              <a:avLst/>
            </a:prstGeom>
            <a:noFill/>
          </p:spPr>
          <p:txBody>
            <a:bodyPr wrap="square">
              <a:spAutoFit/>
            </a:bodyPr>
            <a:lstStyle/>
            <a:p>
              <a:r>
                <a:rPr lang="en-CA" sz="1200" i="1" dirty="0"/>
                <a:t>“</a:t>
              </a:r>
              <a:r>
                <a:rPr lang="en-CA" sz="1200" i="1" u="sng" dirty="0">
                  <a:hlinkClick r:id="rId3"/>
                </a:rPr>
                <a:t>Cardiovascular system – Pulmonary circulation — Smart-Servier</a:t>
              </a:r>
              <a:r>
                <a:rPr lang="en-CA" sz="1200" i="1" dirty="0"/>
                <a:t>” by </a:t>
              </a:r>
              <a:r>
                <a:rPr lang="en-CA" sz="1200" i="1" u="sng" dirty="0">
                  <a:hlinkClick r:id="rId4"/>
                </a:rPr>
                <a:t>Laboratoires Servier</a:t>
              </a:r>
              <a:r>
                <a:rPr lang="en-CA" sz="1200" i="1" dirty="0"/>
                <a:t>, </a:t>
              </a:r>
              <a:r>
                <a:rPr lang="en-CA" sz="1200" i="1" u="sng" dirty="0">
                  <a:hlinkClick r:id="rId5"/>
                </a:rPr>
                <a:t>CC BY-SA 3.0</a:t>
              </a:r>
              <a:endParaRPr lang="en-US" sz="1200" dirty="0"/>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a:t>9.3 Basic Lower Body Exercises: Free Body</a:t>
            </a:r>
          </a:p>
        </p:txBody>
      </p:sp>
      <p:sp>
        <p:nvSpPr>
          <p:cNvPr id="3" name="Content Placeholder 2"/>
          <p:cNvSpPr>
            <a:spLocks noGrp="1"/>
          </p:cNvSpPr>
          <p:nvPr>
            <p:ph idx="1"/>
          </p:nvPr>
        </p:nvSpPr>
        <p:spPr>
          <a:xfrm>
            <a:off x="265840" y="1826684"/>
            <a:ext cx="11361206" cy="4349749"/>
          </a:xfrm>
        </p:spPr>
        <p:txBody>
          <a:bodyPr>
            <a:normAutofit/>
          </a:bodyPr>
          <a:lstStyle/>
          <a:p>
            <a:pPr marL="0" indent="0">
              <a:buNone/>
            </a:pPr>
            <a:r>
              <a:rPr sz="2000" dirty="0"/>
              <a:t>Describes squats, lunges, and calf raises. Stresses neutral spine, core engagement, controlled motion, and how foot placement or resistance can change difficulty.</a:t>
            </a:r>
          </a:p>
        </p:txBody>
      </p:sp>
      <p:grpSp>
        <p:nvGrpSpPr>
          <p:cNvPr id="18" name="Group 17" descr="Figure 1: Three individuals performing variations of squats using different equipment: barbell back squat, bodyweight squat, and kettlebell squat, demonstrating proper form and lower body engagement.&#10;Figure 2: Person performing a standing calf raise with heels elevated off a platform, emphasizing the contraction of the calf muscles during the exercise.&#10;Figure 3: Two people performing forward lunges on a running track, each bending one knee at 90 degrees while keeping their torso upright and core engaged.">
            <a:extLst>
              <a:ext uri="{FF2B5EF4-FFF2-40B4-BE49-F238E27FC236}">
                <a16:creationId xmlns:a16="http://schemas.microsoft.com/office/drawing/2014/main" id="{95789AA7-0BCD-5480-83BA-B0F805377B58}"/>
              </a:ext>
            </a:extLst>
          </p:cNvPr>
          <p:cNvGrpSpPr/>
          <p:nvPr/>
        </p:nvGrpSpPr>
        <p:grpSpPr>
          <a:xfrm>
            <a:off x="1387465" y="2561476"/>
            <a:ext cx="9417069" cy="2550261"/>
            <a:chOff x="648054" y="2870758"/>
            <a:chExt cx="9417069" cy="2550261"/>
          </a:xfrm>
        </p:grpSpPr>
        <p:grpSp>
          <p:nvGrpSpPr>
            <p:cNvPr id="11" name="Group 10">
              <a:extLst>
                <a:ext uri="{FF2B5EF4-FFF2-40B4-BE49-F238E27FC236}">
                  <a16:creationId xmlns:a16="http://schemas.microsoft.com/office/drawing/2014/main" id="{A3447D59-1297-C961-6136-13EF263ADADB}"/>
                </a:ext>
              </a:extLst>
            </p:cNvPr>
            <p:cNvGrpSpPr/>
            <p:nvPr/>
          </p:nvGrpSpPr>
          <p:grpSpPr>
            <a:xfrm>
              <a:off x="648054" y="2870758"/>
              <a:ext cx="4385352" cy="2550261"/>
              <a:chOff x="265840" y="2758316"/>
              <a:chExt cx="6269597" cy="3646026"/>
            </a:xfrm>
          </p:grpSpPr>
          <p:pic>
            <p:nvPicPr>
              <p:cNvPr id="3076" name="Picture 4" descr="Three individuals performing variations of squats using different equipment: barbell back squat, bodyweight squat, and kettlebell squat, demonstrating proper form and lower body engagement.">
                <a:extLst>
                  <a:ext uri="{FF2B5EF4-FFF2-40B4-BE49-F238E27FC236}">
                    <a16:creationId xmlns:a16="http://schemas.microsoft.com/office/drawing/2014/main" id="{7C709733-0DBD-8EB8-EAA2-583B8D72459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0463" y="2758316"/>
                <a:ext cx="6214974" cy="3216735"/>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984C9994-EF98-06B0-7036-EF858D93CAAC}"/>
                  </a:ext>
                </a:extLst>
              </p:cNvPr>
              <p:cNvSpPr txBox="1"/>
              <p:nvPr/>
            </p:nvSpPr>
            <p:spPr>
              <a:xfrm>
                <a:off x="265840" y="6008325"/>
                <a:ext cx="6269597" cy="396017"/>
              </a:xfrm>
              <a:prstGeom prst="rect">
                <a:avLst/>
              </a:prstGeom>
              <a:noFill/>
            </p:spPr>
            <p:txBody>
              <a:bodyPr wrap="square">
                <a:spAutoFit/>
              </a:bodyPr>
              <a:lstStyle/>
              <a:p>
                <a:pPr algn="ctr"/>
                <a:r>
                  <a:rPr lang="en-CA" sz="1200" dirty="0"/>
                  <a:t>Figure 1</a:t>
                </a:r>
                <a:endParaRPr lang="en-US" sz="1200" dirty="0"/>
              </a:p>
            </p:txBody>
          </p:sp>
        </p:grpSp>
        <p:grpSp>
          <p:nvGrpSpPr>
            <p:cNvPr id="13" name="Group 12">
              <a:extLst>
                <a:ext uri="{FF2B5EF4-FFF2-40B4-BE49-F238E27FC236}">
                  <a16:creationId xmlns:a16="http://schemas.microsoft.com/office/drawing/2014/main" id="{AE24DA61-EC82-BCE8-55A2-E94110C7C5CB}"/>
                </a:ext>
              </a:extLst>
            </p:cNvPr>
            <p:cNvGrpSpPr/>
            <p:nvPr/>
          </p:nvGrpSpPr>
          <p:grpSpPr>
            <a:xfrm>
              <a:off x="6706920" y="2870758"/>
              <a:ext cx="3358203" cy="2538144"/>
              <a:chOff x="5022967" y="2281859"/>
              <a:chExt cx="3810000" cy="2879612"/>
            </a:xfrm>
          </p:grpSpPr>
          <p:pic>
            <p:nvPicPr>
              <p:cNvPr id="3080" name="Picture 8" descr="Two people performing forward lunges on a running track, each bending one knee at 90 degrees while keeping their torso upright and core engaged.">
                <a:extLst>
                  <a:ext uri="{FF2B5EF4-FFF2-40B4-BE49-F238E27FC236}">
                    <a16:creationId xmlns:a16="http://schemas.microsoft.com/office/drawing/2014/main" id="{203791E0-E48D-8042-3419-F45D682A849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22967" y="2281859"/>
                <a:ext cx="3810000" cy="2540000"/>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F046A66A-94EE-3A0F-DAE2-B73B3D6B3F8D}"/>
                  </a:ext>
                </a:extLst>
              </p:cNvPr>
              <p:cNvSpPr txBox="1"/>
              <p:nvPr/>
            </p:nvSpPr>
            <p:spPr>
              <a:xfrm>
                <a:off x="5022967" y="4847206"/>
                <a:ext cx="3810000" cy="314265"/>
              </a:xfrm>
              <a:prstGeom prst="rect">
                <a:avLst/>
              </a:prstGeom>
              <a:noFill/>
            </p:spPr>
            <p:txBody>
              <a:bodyPr wrap="square">
                <a:spAutoFit/>
              </a:bodyPr>
              <a:lstStyle/>
              <a:p>
                <a:pPr algn="ctr"/>
                <a:r>
                  <a:rPr lang="en-US" sz="1200" dirty="0"/>
                  <a:t>Figure 3</a:t>
                </a:r>
              </a:p>
            </p:txBody>
          </p:sp>
        </p:grpSp>
        <p:grpSp>
          <p:nvGrpSpPr>
            <p:cNvPr id="12" name="Group 11">
              <a:extLst>
                <a:ext uri="{FF2B5EF4-FFF2-40B4-BE49-F238E27FC236}">
                  <a16:creationId xmlns:a16="http://schemas.microsoft.com/office/drawing/2014/main" id="{097D65CB-C923-B475-A9B1-2B67616CFF56}"/>
                </a:ext>
              </a:extLst>
            </p:cNvPr>
            <p:cNvGrpSpPr/>
            <p:nvPr/>
          </p:nvGrpSpPr>
          <p:grpSpPr>
            <a:xfrm>
              <a:off x="5124374" y="2870758"/>
              <a:ext cx="1491579" cy="2536074"/>
              <a:chOff x="9258873" y="1789697"/>
              <a:chExt cx="2540000" cy="4318665"/>
            </a:xfrm>
          </p:grpSpPr>
          <p:pic>
            <p:nvPicPr>
              <p:cNvPr id="3084" name="Picture 12" descr="Person performing a standing calf raise with heels elevated off a platform, emphasizing the contraction of the calf muscles during the exercise.">
                <a:extLst>
                  <a:ext uri="{FF2B5EF4-FFF2-40B4-BE49-F238E27FC236}">
                    <a16:creationId xmlns:a16="http://schemas.microsoft.com/office/drawing/2014/main" id="{6CA4FCD3-83F8-C4B8-53BD-21F0175F68C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258873" y="1789697"/>
                <a:ext cx="2540000" cy="3810000"/>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2B1E9B91-74B1-6BEF-FD60-A35B4A342A36}"/>
                  </a:ext>
                </a:extLst>
              </p:cNvPr>
              <p:cNvSpPr txBox="1"/>
              <p:nvPr/>
            </p:nvSpPr>
            <p:spPr>
              <a:xfrm>
                <a:off x="9258873" y="5636662"/>
                <a:ext cx="2540000" cy="471700"/>
              </a:xfrm>
              <a:prstGeom prst="rect">
                <a:avLst/>
              </a:prstGeom>
              <a:noFill/>
            </p:spPr>
            <p:txBody>
              <a:bodyPr wrap="square">
                <a:spAutoFit/>
              </a:bodyPr>
              <a:lstStyle/>
              <a:p>
                <a:pPr algn="ctr"/>
                <a:r>
                  <a:rPr lang="en-US" sz="1200" dirty="0"/>
                  <a:t>Figure 2</a:t>
                </a:r>
              </a:p>
            </p:txBody>
          </p:sp>
        </p:grpSp>
      </p:grpSp>
      <p:sp>
        <p:nvSpPr>
          <p:cNvPr id="17" name="TextBox 16">
            <a:extLst>
              <a:ext uri="{FF2B5EF4-FFF2-40B4-BE49-F238E27FC236}">
                <a16:creationId xmlns:a16="http://schemas.microsoft.com/office/drawing/2014/main" id="{6471B577-DCBE-52EF-BE71-9ED40A766829}"/>
              </a:ext>
            </a:extLst>
          </p:cNvPr>
          <p:cNvSpPr txBox="1"/>
          <p:nvPr/>
        </p:nvSpPr>
        <p:spPr>
          <a:xfrm>
            <a:off x="265840" y="5556485"/>
            <a:ext cx="11605317" cy="1015663"/>
          </a:xfrm>
          <a:prstGeom prst="rect">
            <a:avLst/>
          </a:prstGeom>
          <a:noFill/>
        </p:spPr>
        <p:txBody>
          <a:bodyPr wrap="square" rtlCol="0">
            <a:spAutoFit/>
          </a:bodyPr>
          <a:lstStyle/>
          <a:p>
            <a:r>
              <a:rPr lang="en-US" sz="1200" dirty="0"/>
              <a:t>Figure 1: </a:t>
            </a:r>
            <a:r>
              <a:rPr lang="en-CA" sz="1200" dirty="0"/>
              <a:t>Types of squats and various foot positions, “</a:t>
            </a:r>
            <a:r>
              <a:rPr lang="en-CA" sz="1200" u="sng" dirty="0">
                <a:hlinkClick r:id="rId6"/>
              </a:rPr>
              <a:t>Woman Lifting Barbell</a:t>
            </a:r>
            <a:r>
              <a:rPr lang="en-CA" sz="1200" dirty="0"/>
              <a:t>” (top left) by </a:t>
            </a:r>
            <a:r>
              <a:rPr lang="en-CA" sz="1200" u="sng" dirty="0">
                <a:hlinkClick r:id="rId7"/>
              </a:rPr>
              <a:t>Li Sun</a:t>
            </a:r>
            <a:r>
              <a:rPr lang="en-CA" sz="1200" dirty="0"/>
              <a:t>, </a:t>
            </a:r>
            <a:r>
              <a:rPr lang="en-CA" sz="1200" u="sng" dirty="0">
                <a:hlinkClick r:id="rId8"/>
              </a:rPr>
              <a:t>Pexels License</a:t>
            </a:r>
            <a:r>
              <a:rPr lang="en-CA" sz="1200" dirty="0"/>
              <a:t>, “</a:t>
            </a:r>
            <a:r>
              <a:rPr lang="en-CA" sz="1200" u="sng" dirty="0">
                <a:hlinkClick r:id="rId9"/>
              </a:rPr>
              <a:t>Man Using Yellow Kettlebel</a:t>
            </a:r>
            <a:r>
              <a:rPr lang="en-CA" sz="1200" dirty="0"/>
              <a:t>l” (bottom left) by </a:t>
            </a:r>
            <a:r>
              <a:rPr lang="en-CA" sz="1200" u="sng" dirty="0">
                <a:hlinkClick r:id="rId10"/>
              </a:rPr>
              <a:t>Ketut Subiyanto</a:t>
            </a:r>
            <a:r>
              <a:rPr lang="en-CA" sz="1200" dirty="0"/>
              <a:t>, </a:t>
            </a:r>
            <a:r>
              <a:rPr lang="en-CA" sz="1200" u="sng" dirty="0">
                <a:hlinkClick r:id="rId8"/>
              </a:rPr>
              <a:t>Pexels License</a:t>
            </a:r>
            <a:r>
              <a:rPr lang="en-CA" sz="1200" dirty="0"/>
              <a:t>, </a:t>
            </a:r>
            <a:r>
              <a:rPr lang="en-CA" sz="1200" u="sng" dirty="0">
                <a:hlinkClick r:id="rId11"/>
              </a:rPr>
              <a:t>“Woman in Activewear Exerercising</a:t>
            </a:r>
            <a:r>
              <a:rPr lang="en-CA" sz="1200" dirty="0"/>
              <a:t>” (right) by </a:t>
            </a:r>
            <a:r>
              <a:rPr lang="en-CA" sz="1200" u="sng" dirty="0">
                <a:hlinkClick r:id="rId12"/>
              </a:rPr>
              <a:t>RDNE STock project</a:t>
            </a:r>
            <a:r>
              <a:rPr lang="en-CA" sz="1200" dirty="0"/>
              <a:t>, </a:t>
            </a:r>
            <a:r>
              <a:rPr lang="en-CA" sz="1200" u="sng" dirty="0">
                <a:hlinkClick r:id="rId8"/>
              </a:rPr>
              <a:t>Pexels License</a:t>
            </a:r>
            <a:endParaRPr lang="en-US" sz="1200" dirty="0"/>
          </a:p>
          <a:p>
            <a:r>
              <a:rPr lang="en-US" sz="1200" dirty="0"/>
              <a:t>Figure 2: </a:t>
            </a:r>
            <a:r>
              <a:rPr lang="en-CA" sz="1200" i="1" dirty="0"/>
              <a:t>“</a:t>
            </a:r>
            <a:r>
              <a:rPr lang="en-CA" sz="1200" i="1" u="sng" dirty="0">
                <a:hlinkClick r:id="rId13"/>
              </a:rPr>
              <a:t>Calves of Woman at Gym</a:t>
            </a:r>
            <a:r>
              <a:rPr lang="en-CA" sz="1200" i="1" dirty="0"/>
              <a:t>” by </a:t>
            </a:r>
            <a:r>
              <a:rPr lang="en-CA" sz="1200" i="1" u="sng" dirty="0">
                <a:hlinkClick r:id="rId14"/>
              </a:rPr>
              <a:t>Amar Preciadodf</a:t>
            </a:r>
            <a:r>
              <a:rPr lang="en-CA" sz="1200" i="1" dirty="0"/>
              <a:t>, </a:t>
            </a:r>
            <a:r>
              <a:rPr lang="en-CA" sz="1200" i="1" u="sng" dirty="0">
                <a:hlinkClick r:id="rId8"/>
              </a:rPr>
              <a:t>Pexels License</a:t>
            </a:r>
            <a:endParaRPr lang="en-US" sz="1200" dirty="0"/>
          </a:p>
          <a:p>
            <a:r>
              <a:rPr lang="en-US" sz="1200" dirty="0"/>
              <a:t>Figure 3: </a:t>
            </a:r>
            <a:r>
              <a:rPr lang="en-CA" sz="1200" i="1" u="sng" dirty="0">
                <a:hlinkClick r:id="rId15"/>
              </a:rPr>
              <a:t>Photo</a:t>
            </a:r>
            <a:r>
              <a:rPr lang="en-CA" sz="1200" i="1" dirty="0"/>
              <a:t> by </a:t>
            </a:r>
            <a:r>
              <a:rPr lang="en-CA" sz="1200" i="1" u="sng" dirty="0">
                <a:hlinkClick r:id="rId16"/>
              </a:rPr>
              <a:t>Anna Shvets</a:t>
            </a:r>
            <a:r>
              <a:rPr lang="en-CA" sz="1200" i="1" dirty="0"/>
              <a:t>, </a:t>
            </a:r>
            <a:r>
              <a:rPr lang="en-CA" sz="1200" i="1" u="sng" dirty="0">
                <a:hlinkClick r:id="rId8"/>
              </a:rPr>
              <a:t>Pexels License</a:t>
            </a:r>
            <a:br>
              <a:rPr lang="en-US" sz="1200" dirty="0"/>
            </a:br>
            <a:endParaRPr lang="en-US" sz="1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a:t>9.4 Basic Lower Body Exercises: Machine-Based</a:t>
            </a:r>
          </a:p>
        </p:txBody>
      </p:sp>
      <p:sp>
        <p:nvSpPr>
          <p:cNvPr id="3" name="Content Placeholder 2"/>
          <p:cNvSpPr>
            <a:spLocks noGrp="1"/>
          </p:cNvSpPr>
          <p:nvPr>
            <p:ph idx="1"/>
          </p:nvPr>
        </p:nvSpPr>
        <p:spPr>
          <a:xfrm>
            <a:off x="265841" y="1826684"/>
            <a:ext cx="7799516" cy="4349749"/>
          </a:xfrm>
        </p:spPr>
        <p:txBody>
          <a:bodyPr>
            <a:normAutofit/>
          </a:bodyPr>
          <a:lstStyle/>
          <a:p>
            <a:pPr marL="0" indent="0">
              <a:buNone/>
            </a:pPr>
            <a:r>
              <a:rPr sz="2000" dirty="0"/>
              <a:t>Covers leg press, leg extension, and hamstring curl. Focuses on form, ROM, core engagement, seat setup, and adjusting resistance or foot placement.</a:t>
            </a:r>
          </a:p>
        </p:txBody>
      </p:sp>
      <p:grpSp>
        <p:nvGrpSpPr>
          <p:cNvPr id="21" name="Group 20" descr="Person using a leg press machine at the gym, pushing a weighted platform away with both feet while seated at an angle.">
            <a:extLst>
              <a:ext uri="{FF2B5EF4-FFF2-40B4-BE49-F238E27FC236}">
                <a16:creationId xmlns:a16="http://schemas.microsoft.com/office/drawing/2014/main" id="{C5AEFF76-5E2D-C8F3-E18F-F25B4842E2E5}"/>
              </a:ext>
            </a:extLst>
          </p:cNvPr>
          <p:cNvGrpSpPr/>
          <p:nvPr/>
        </p:nvGrpSpPr>
        <p:grpSpPr>
          <a:xfrm>
            <a:off x="340419" y="2905270"/>
            <a:ext cx="3378200" cy="3153403"/>
            <a:chOff x="938964" y="3213873"/>
            <a:chExt cx="3378200" cy="3153403"/>
          </a:xfrm>
        </p:grpSpPr>
        <p:pic>
          <p:nvPicPr>
            <p:cNvPr id="4098" name="Picture 2" descr="Person using a leg press machine at the gym, pushing a weighted platform away with both feet while seated at an angle.">
              <a:extLst>
                <a:ext uri="{FF2B5EF4-FFF2-40B4-BE49-F238E27FC236}">
                  <a16:creationId xmlns:a16="http://schemas.microsoft.com/office/drawing/2014/main" id="{A3E28414-BCA5-F0A9-976A-074734D01B6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1701" y="3213873"/>
              <a:ext cx="3232727" cy="2844800"/>
            </a:xfrm>
            <a:prstGeom prst="rect">
              <a:avLst/>
            </a:prstGeom>
            <a:noFill/>
            <a:extLst>
              <a:ext uri="{909E8E84-426E-40DD-AFC4-6F175D3DCCD1}">
                <a14:hiddenFill xmlns:a14="http://schemas.microsoft.com/office/drawing/2010/main">
                  <a:solidFill>
                    <a:srgbClr val="FFFFFF"/>
                  </a:solidFill>
                </a14:hiddenFill>
              </a:ext>
            </a:extLst>
          </p:spPr>
        </p:pic>
        <p:sp>
          <p:nvSpPr>
            <p:cNvPr id="16" name="TextBox 15">
              <a:extLst>
                <a:ext uri="{FF2B5EF4-FFF2-40B4-BE49-F238E27FC236}">
                  <a16:creationId xmlns:a16="http://schemas.microsoft.com/office/drawing/2014/main" id="{3FA73E05-8B50-81BC-A7A1-5B4C7BA1D71E}"/>
                </a:ext>
              </a:extLst>
            </p:cNvPr>
            <p:cNvSpPr txBox="1"/>
            <p:nvPr/>
          </p:nvSpPr>
          <p:spPr>
            <a:xfrm>
              <a:off x="938964" y="6090277"/>
              <a:ext cx="3378200" cy="276999"/>
            </a:xfrm>
            <a:prstGeom prst="rect">
              <a:avLst/>
            </a:prstGeom>
            <a:noFill/>
          </p:spPr>
          <p:txBody>
            <a:bodyPr wrap="square">
              <a:spAutoFit/>
            </a:bodyPr>
            <a:lstStyle/>
            <a:p>
              <a:r>
                <a:rPr lang="en-CA" sz="1200" i="1" u="sng" dirty="0">
                  <a:hlinkClick r:id="rId4"/>
                </a:rPr>
                <a:t>Leg Press</a:t>
              </a:r>
              <a:r>
                <a:rPr lang="en-CA" sz="1200" i="1" dirty="0"/>
                <a:t>” by </a:t>
              </a:r>
              <a:r>
                <a:rPr lang="en-CA" sz="1200" i="1" u="sng" dirty="0">
                  <a:hlinkClick r:id="rId5"/>
                </a:rPr>
                <a:t>GeorgeStepanek</a:t>
              </a:r>
              <a:r>
                <a:rPr lang="en-CA" sz="1200" i="1" dirty="0"/>
                <a:t>, </a:t>
              </a:r>
              <a:r>
                <a:rPr lang="en-CA" sz="1200" i="1" u="sng" dirty="0">
                  <a:hlinkClick r:id="rId6"/>
                </a:rPr>
                <a:t>CC BY-SA 3.0</a:t>
              </a:r>
              <a:endParaRPr lang="en-US" sz="1200" dirty="0"/>
            </a:p>
          </p:txBody>
        </p:sp>
      </p:grpSp>
      <p:grpSp>
        <p:nvGrpSpPr>
          <p:cNvPr id="22" name="Group 21" descr="Side-by-side images showing a person using a lying hamstring curl machine: in the first, legs are extended straight; in the second, legs are bent upward, lifting the weight pad toward the glutes.">
            <a:extLst>
              <a:ext uri="{FF2B5EF4-FFF2-40B4-BE49-F238E27FC236}">
                <a16:creationId xmlns:a16="http://schemas.microsoft.com/office/drawing/2014/main" id="{B858D5F7-D39D-7267-3089-33E15D777C99}"/>
              </a:ext>
            </a:extLst>
          </p:cNvPr>
          <p:cNvGrpSpPr/>
          <p:nvPr/>
        </p:nvGrpSpPr>
        <p:grpSpPr>
          <a:xfrm>
            <a:off x="3779611" y="2905270"/>
            <a:ext cx="4299331" cy="2617465"/>
            <a:chOff x="3779611" y="2905270"/>
            <a:chExt cx="4299331" cy="2617465"/>
          </a:xfrm>
        </p:grpSpPr>
        <p:pic>
          <p:nvPicPr>
            <p:cNvPr id="4100" name="Picture 4" descr="Side-by-side images showing a person using a lying hamstring curl machine: in the first, legs are extended straight; in the second, legs are bent upward, lifting the weight pad toward the glutes.">
              <a:extLst>
                <a:ext uri="{FF2B5EF4-FFF2-40B4-BE49-F238E27FC236}">
                  <a16:creationId xmlns:a16="http://schemas.microsoft.com/office/drawing/2014/main" id="{23C2B554-98BC-7D9D-9A51-0D0617039205}"/>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793198" y="2905270"/>
              <a:ext cx="4272159" cy="2136080"/>
            </a:xfrm>
            <a:prstGeom prst="rect">
              <a:avLst/>
            </a:prstGeom>
            <a:noFill/>
            <a:extLst>
              <a:ext uri="{909E8E84-426E-40DD-AFC4-6F175D3DCCD1}">
                <a14:hiddenFill xmlns:a14="http://schemas.microsoft.com/office/drawing/2010/main">
                  <a:solidFill>
                    <a:srgbClr val="FFFFFF"/>
                  </a:solidFill>
                </a14:hiddenFill>
              </a:ext>
            </a:extLst>
          </p:spPr>
        </p:pic>
        <p:sp>
          <p:nvSpPr>
            <p:cNvPr id="18" name="TextBox 17">
              <a:extLst>
                <a:ext uri="{FF2B5EF4-FFF2-40B4-BE49-F238E27FC236}">
                  <a16:creationId xmlns:a16="http://schemas.microsoft.com/office/drawing/2014/main" id="{A9FCAE68-D6A9-B492-0E18-A47338610361}"/>
                </a:ext>
              </a:extLst>
            </p:cNvPr>
            <p:cNvSpPr txBox="1"/>
            <p:nvPr/>
          </p:nvSpPr>
          <p:spPr>
            <a:xfrm>
              <a:off x="3779611" y="5061070"/>
              <a:ext cx="4299331" cy="461665"/>
            </a:xfrm>
            <a:prstGeom prst="rect">
              <a:avLst/>
            </a:prstGeom>
            <a:noFill/>
          </p:spPr>
          <p:txBody>
            <a:bodyPr wrap="square">
              <a:spAutoFit/>
            </a:bodyPr>
            <a:lstStyle/>
            <a:p>
              <a:pPr algn="ctr"/>
              <a:r>
                <a:rPr lang="en-CA" sz="1200" i="1" dirty="0"/>
                <a:t>“</a:t>
              </a:r>
              <a:r>
                <a:rPr lang="en-CA" sz="1200" i="1" u="sng" dirty="0">
                  <a:hlinkClick r:id="rId8"/>
                </a:rPr>
                <a:t>Lying Leg Cur Machine Exercise</a:t>
              </a:r>
              <a:r>
                <a:rPr lang="en-CA" sz="1200" i="1" dirty="0"/>
                <a:t>” by </a:t>
              </a:r>
              <a:r>
                <a:rPr lang="en-CA" sz="1200" i="1" u="sng" dirty="0">
                  <a:hlinkClick r:id="rId5"/>
                </a:rPr>
                <a:t>GeorgeStepanek</a:t>
              </a:r>
              <a:r>
                <a:rPr lang="en-CA" sz="1200" i="1" dirty="0"/>
                <a:t>, </a:t>
              </a:r>
              <a:r>
                <a:rPr lang="en-CA" sz="1200" i="1" u="sng" dirty="0">
                  <a:hlinkClick r:id="rId6"/>
                </a:rPr>
                <a:t>CC BY-SA 3.0</a:t>
              </a:r>
              <a:endParaRPr lang="en-US" sz="1200" dirty="0"/>
            </a:p>
          </p:txBody>
        </p:sp>
      </p:grpSp>
      <p:grpSp>
        <p:nvGrpSpPr>
          <p:cNvPr id="23" name="Group 22" descr="Side-by-side images showing a person using a seated leg extension machine: in the first, legs are bent with the weight pad behind the ankles; in the second, legs are extended straight forward.">
            <a:extLst>
              <a:ext uri="{FF2B5EF4-FFF2-40B4-BE49-F238E27FC236}">
                <a16:creationId xmlns:a16="http://schemas.microsoft.com/office/drawing/2014/main" id="{243AA7E1-3F8C-10A5-7DCE-623FCAF88DBB}"/>
              </a:ext>
            </a:extLst>
          </p:cNvPr>
          <p:cNvGrpSpPr/>
          <p:nvPr/>
        </p:nvGrpSpPr>
        <p:grpSpPr>
          <a:xfrm>
            <a:off x="8065358" y="2058164"/>
            <a:ext cx="4004752" cy="3464571"/>
            <a:chOff x="8065358" y="2058164"/>
            <a:chExt cx="4004752" cy="3464571"/>
          </a:xfrm>
        </p:grpSpPr>
        <p:pic>
          <p:nvPicPr>
            <p:cNvPr id="4102" name="Picture 6" descr="Side-by-side images showing a person using a seated leg extension machine: in the first, legs are bent with the weight pad behind the ankles; in the second, legs are extended straight forward.">
              <a:extLst>
                <a:ext uri="{FF2B5EF4-FFF2-40B4-BE49-F238E27FC236}">
                  <a16:creationId xmlns:a16="http://schemas.microsoft.com/office/drawing/2014/main" id="{5251F929-C968-DE7C-3FFC-75B0F0DC0E42}"/>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092528" y="2058164"/>
              <a:ext cx="3977581" cy="2983186"/>
            </a:xfrm>
            <a:prstGeom prst="rect">
              <a:avLst/>
            </a:prstGeom>
            <a:noFill/>
            <a:extLst>
              <a:ext uri="{909E8E84-426E-40DD-AFC4-6F175D3DCCD1}">
                <a14:hiddenFill xmlns:a14="http://schemas.microsoft.com/office/drawing/2010/main">
                  <a:solidFill>
                    <a:srgbClr val="FFFFFF"/>
                  </a:solidFill>
                </a14:hiddenFill>
              </a:ext>
            </a:extLst>
          </p:spPr>
        </p:pic>
        <p:sp>
          <p:nvSpPr>
            <p:cNvPr id="20" name="TextBox 19">
              <a:extLst>
                <a:ext uri="{FF2B5EF4-FFF2-40B4-BE49-F238E27FC236}">
                  <a16:creationId xmlns:a16="http://schemas.microsoft.com/office/drawing/2014/main" id="{1D6AD70D-0A06-C076-35AF-3B4BBAF2313C}"/>
                </a:ext>
              </a:extLst>
            </p:cNvPr>
            <p:cNvSpPr txBox="1"/>
            <p:nvPr/>
          </p:nvSpPr>
          <p:spPr>
            <a:xfrm>
              <a:off x="8065358" y="5061070"/>
              <a:ext cx="4004752" cy="461665"/>
            </a:xfrm>
            <a:prstGeom prst="rect">
              <a:avLst/>
            </a:prstGeom>
            <a:noFill/>
          </p:spPr>
          <p:txBody>
            <a:bodyPr wrap="square">
              <a:spAutoFit/>
            </a:bodyPr>
            <a:lstStyle/>
            <a:p>
              <a:pPr algn="ctr"/>
              <a:r>
                <a:rPr lang="en-CA" sz="1200" i="1" dirty="0"/>
                <a:t>“</a:t>
              </a:r>
              <a:r>
                <a:rPr lang="en-CA" sz="1200" i="1" u="sng" dirty="0">
                  <a:hlinkClick r:id="rId10"/>
                </a:rPr>
                <a:t>Leg Extension Machine Exercise</a:t>
              </a:r>
              <a:r>
                <a:rPr lang="en-CA" sz="1200" i="1" dirty="0"/>
                <a:t>” by </a:t>
              </a:r>
              <a:r>
                <a:rPr lang="en-CA" sz="1200" i="1" u="sng" dirty="0">
                  <a:hlinkClick r:id="rId5"/>
                </a:rPr>
                <a:t>GeorgeStepanek</a:t>
              </a:r>
              <a:r>
                <a:rPr lang="en-CA" sz="1200" i="1" dirty="0"/>
                <a:t>, </a:t>
              </a:r>
              <a:r>
                <a:rPr lang="en-CA" sz="1200" i="1" u="sng" dirty="0">
                  <a:hlinkClick r:id="rId6"/>
                </a:rPr>
                <a:t>CC BY-SA 3.0</a:t>
              </a:r>
              <a:endParaRPr lang="en-US" sz="1200" dirty="0"/>
            </a:p>
          </p:txBody>
        </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a:t>9.5 Isolated vs Compound Movements</a:t>
            </a:r>
          </a:p>
        </p:txBody>
      </p:sp>
      <p:sp>
        <p:nvSpPr>
          <p:cNvPr id="3" name="Content Placeholder 2"/>
          <p:cNvSpPr>
            <a:spLocks noGrp="1"/>
          </p:cNvSpPr>
          <p:nvPr>
            <p:ph idx="1"/>
          </p:nvPr>
        </p:nvSpPr>
        <p:spPr/>
        <p:txBody>
          <a:bodyPr>
            <a:normAutofit/>
          </a:bodyPr>
          <a:lstStyle/>
          <a:p>
            <a:pPr marL="0" indent="0">
              <a:buNone/>
            </a:pPr>
            <a:r>
              <a:rPr sz="2000" dirty="0"/>
              <a:t>Isolated exercises target a single muscle (e.g., leg extension), while compound ones use multiple joints and muscles (e.g., squats), ideal for strength and coordination.</a:t>
            </a:r>
          </a:p>
        </p:txBody>
      </p:sp>
      <p:grpSp>
        <p:nvGrpSpPr>
          <p:cNvPr id="9" name="Group 8" descr="Person doing a sit-up on a mat, targeting abdominal muscles as an example of an isolated movement.">
            <a:extLst>
              <a:ext uri="{FF2B5EF4-FFF2-40B4-BE49-F238E27FC236}">
                <a16:creationId xmlns:a16="http://schemas.microsoft.com/office/drawing/2014/main" id="{3147CE49-58CD-8F00-C2DB-047F057A2E30}"/>
              </a:ext>
            </a:extLst>
          </p:cNvPr>
          <p:cNvGrpSpPr/>
          <p:nvPr/>
        </p:nvGrpSpPr>
        <p:grpSpPr>
          <a:xfrm>
            <a:off x="1000033" y="2993910"/>
            <a:ext cx="3932316" cy="2941100"/>
            <a:chOff x="2260598" y="2698601"/>
            <a:chExt cx="3149517" cy="2355621"/>
          </a:xfrm>
        </p:grpSpPr>
        <p:sp>
          <p:nvSpPr>
            <p:cNvPr id="7" name="TextBox 6">
              <a:extLst>
                <a:ext uri="{FF2B5EF4-FFF2-40B4-BE49-F238E27FC236}">
                  <a16:creationId xmlns:a16="http://schemas.microsoft.com/office/drawing/2014/main" id="{98E43E0A-968A-3CD9-37EB-20FDF8FC99BC}"/>
                </a:ext>
              </a:extLst>
            </p:cNvPr>
            <p:cNvSpPr txBox="1"/>
            <p:nvPr/>
          </p:nvSpPr>
          <p:spPr>
            <a:xfrm>
              <a:off x="2260598" y="4832365"/>
              <a:ext cx="3149516" cy="221857"/>
            </a:xfrm>
            <a:prstGeom prst="rect">
              <a:avLst/>
            </a:prstGeom>
            <a:noFill/>
          </p:spPr>
          <p:txBody>
            <a:bodyPr wrap="square" anchor="ctr">
              <a:spAutoFit/>
            </a:bodyPr>
            <a:lstStyle/>
            <a:p>
              <a:pPr algn="ctr"/>
              <a:r>
                <a:rPr lang="en-CA" sz="1200" i="1" u="sng" dirty="0">
                  <a:hlinkClick r:id="rId2"/>
                </a:rPr>
                <a:t>Photo</a:t>
              </a:r>
              <a:r>
                <a:rPr lang="en-CA" sz="1200" i="1" dirty="0"/>
                <a:t> by </a:t>
              </a:r>
              <a:r>
                <a:rPr lang="en-CA" sz="1200" i="1" u="sng" dirty="0">
                  <a:hlinkClick r:id="rId3"/>
                </a:rPr>
                <a:t>Miriam Alonso</a:t>
              </a:r>
              <a:r>
                <a:rPr lang="en-CA" sz="1200" i="1" dirty="0"/>
                <a:t>, </a:t>
              </a:r>
              <a:r>
                <a:rPr lang="en-CA" sz="1200" i="1" u="sng" dirty="0">
                  <a:hlinkClick r:id="rId4"/>
                </a:rPr>
                <a:t>Pexels License</a:t>
              </a:r>
              <a:endParaRPr lang="en-US" sz="1200" dirty="0"/>
            </a:p>
          </p:txBody>
        </p:sp>
        <p:pic>
          <p:nvPicPr>
            <p:cNvPr id="5122" name="Picture 2" descr="Person doing a sit-up on a mat, targeting abdominal muscles as an example of an isolated movement.">
              <a:extLst>
                <a:ext uri="{FF2B5EF4-FFF2-40B4-BE49-F238E27FC236}">
                  <a16:creationId xmlns:a16="http://schemas.microsoft.com/office/drawing/2014/main" id="{D38FFF9C-A43F-B12F-4DBB-A6862DFE0C9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60600" y="2698601"/>
              <a:ext cx="3149515" cy="2110175"/>
            </a:xfrm>
            <a:prstGeom prst="rect">
              <a:avLst/>
            </a:prstGeom>
            <a:noFill/>
            <a:effectLst/>
            <a:extLst>
              <a:ext uri="{909E8E84-426E-40DD-AFC4-6F175D3DCCD1}">
                <a14:hiddenFill xmlns:a14="http://schemas.microsoft.com/office/drawing/2010/main">
                  <a:solidFill>
                    <a:srgbClr val="FFFFFF"/>
                  </a:solidFill>
                </a14:hiddenFill>
              </a:ext>
            </a:extLst>
          </p:spPr>
        </p:pic>
      </p:grpSp>
      <p:grpSp>
        <p:nvGrpSpPr>
          <p:cNvPr id="8" name="Group 7" descr="Person holding a plank position on a mat, demonstrating a compound exercise engaging the core, shoulders, and legs for strength and stability.">
            <a:extLst>
              <a:ext uri="{FF2B5EF4-FFF2-40B4-BE49-F238E27FC236}">
                <a16:creationId xmlns:a16="http://schemas.microsoft.com/office/drawing/2014/main" id="{1705243A-BDCB-7F5C-772D-BEF1D4CFBCCE}"/>
              </a:ext>
            </a:extLst>
          </p:cNvPr>
          <p:cNvGrpSpPr/>
          <p:nvPr/>
        </p:nvGrpSpPr>
        <p:grpSpPr>
          <a:xfrm>
            <a:off x="6950165" y="2993910"/>
            <a:ext cx="4241800" cy="2941100"/>
            <a:chOff x="4838700" y="3636433"/>
            <a:chExt cx="4241800" cy="2941100"/>
          </a:xfrm>
        </p:grpSpPr>
        <p:sp>
          <p:nvSpPr>
            <p:cNvPr id="5" name="TextBox 4">
              <a:extLst>
                <a:ext uri="{FF2B5EF4-FFF2-40B4-BE49-F238E27FC236}">
                  <a16:creationId xmlns:a16="http://schemas.microsoft.com/office/drawing/2014/main" id="{FF7CAB58-E7C1-C8F9-C5FE-8B819B2B73F9}"/>
                </a:ext>
              </a:extLst>
            </p:cNvPr>
            <p:cNvSpPr txBox="1"/>
            <p:nvPr/>
          </p:nvSpPr>
          <p:spPr>
            <a:xfrm>
              <a:off x="4838700" y="6300534"/>
              <a:ext cx="4241800" cy="276999"/>
            </a:xfrm>
            <a:prstGeom prst="rect">
              <a:avLst/>
            </a:prstGeom>
            <a:noFill/>
          </p:spPr>
          <p:txBody>
            <a:bodyPr wrap="square" anchor="ctr">
              <a:spAutoFit/>
            </a:bodyPr>
            <a:lstStyle/>
            <a:p>
              <a:pPr algn="ctr"/>
              <a:r>
                <a:rPr lang="en-CA" sz="1200" i="1" dirty="0"/>
                <a:t>“</a:t>
              </a:r>
              <a:r>
                <a:rPr lang="en-CA" sz="1200" i="1" u="sng" dirty="0">
                  <a:hlinkClick r:id="rId6"/>
                </a:rPr>
                <a:t>Woman doing sit ups</a:t>
              </a:r>
              <a:r>
                <a:rPr lang="en-CA" sz="1200" i="1" dirty="0"/>
                <a:t>” by </a:t>
              </a:r>
              <a:r>
                <a:rPr lang="en-CA" sz="1200" i="1" u="sng" dirty="0">
                  <a:hlinkClick r:id="rId7"/>
                </a:rPr>
                <a:t>Johnathan Borba</a:t>
              </a:r>
              <a:r>
                <a:rPr lang="en-CA" sz="1200" i="1" dirty="0"/>
                <a:t>, </a:t>
              </a:r>
              <a:r>
                <a:rPr lang="en-CA" sz="1200" i="1" u="sng" dirty="0">
                  <a:hlinkClick r:id="rId4"/>
                </a:rPr>
                <a:t>Pexels License</a:t>
              </a:r>
              <a:endParaRPr lang="en-US" sz="1200" dirty="0"/>
            </a:p>
          </p:txBody>
        </p:sp>
        <p:pic>
          <p:nvPicPr>
            <p:cNvPr id="5124" name="Picture 4" descr="Person holding a plank position on a mat, demonstrating a compound exercise engaging the core, shoulders, and legs for strength and stability.">
              <a:extLst>
                <a:ext uri="{FF2B5EF4-FFF2-40B4-BE49-F238E27FC236}">
                  <a16:creationId xmlns:a16="http://schemas.microsoft.com/office/drawing/2014/main" id="{BFF6531D-B3AD-F2FD-40B8-924A470C2DE7}"/>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054600" y="3636433"/>
              <a:ext cx="3810000" cy="2540000"/>
            </a:xfrm>
            <a:prstGeom prst="rect">
              <a:avLst/>
            </a:prstGeom>
            <a:noFill/>
            <a:extLst>
              <a:ext uri="{909E8E84-426E-40DD-AFC4-6F175D3DCCD1}">
                <a14:hiddenFill xmlns:a14="http://schemas.microsoft.com/office/drawing/2010/main">
                  <a:solidFill>
                    <a:srgbClr val="FFFFFF"/>
                  </a:solidFill>
                </a14:hiddenFill>
              </a:ext>
            </a:extLst>
          </p:spPr>
        </p:pic>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a:t>9.6 Exercise Modifications</a:t>
            </a:r>
          </a:p>
        </p:txBody>
      </p:sp>
      <p:sp>
        <p:nvSpPr>
          <p:cNvPr id="3" name="Content Placeholder 2"/>
          <p:cNvSpPr>
            <a:spLocks noGrp="1"/>
          </p:cNvSpPr>
          <p:nvPr>
            <p:ph idx="1"/>
          </p:nvPr>
        </p:nvSpPr>
        <p:spPr/>
        <p:txBody>
          <a:bodyPr>
            <a:normAutofit/>
          </a:bodyPr>
          <a:lstStyle/>
          <a:p>
            <a:pPr marL="0" indent="0">
              <a:buNone/>
            </a:pPr>
            <a:r>
              <a:rPr sz="2000" dirty="0"/>
              <a:t>Modifications personalize exercises based on ability, injury, or goals. Adjustments include weight, tempo, ROM, equipment, and contact points to improve safety and effectiveness.</a:t>
            </a:r>
          </a:p>
        </p:txBody>
      </p:sp>
      <p:pic>
        <p:nvPicPr>
          <p:cNvPr id="6146" name="Picture 2">
            <a:extLst>
              <a:ext uri="{FF2B5EF4-FFF2-40B4-BE49-F238E27FC236}">
                <a16:creationId xmlns:a16="http://schemas.microsoft.com/office/drawing/2014/main" id="{6080374A-67E9-D463-39E0-CF88D0AF3C48}"/>
              </a:ext>
              <a:ext uri="{C183D7F6-B498-43B3-948B-1728B52AA6E4}">
                <adec:decorative xmlns:adec="http://schemas.microsoft.com/office/drawing/2017/decorative" val="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843" y="2524274"/>
            <a:ext cx="1905000" cy="190500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5D23CDF6-8EC3-F96D-4AD4-F767467D512A}"/>
              </a:ext>
            </a:extLst>
          </p:cNvPr>
          <p:cNvSpPr txBox="1"/>
          <p:nvPr/>
        </p:nvSpPr>
        <p:spPr>
          <a:xfrm>
            <a:off x="2280845" y="2815055"/>
            <a:ext cx="9590311" cy="1323439"/>
          </a:xfrm>
          <a:prstGeom prst="rect">
            <a:avLst/>
          </a:prstGeom>
          <a:noFill/>
        </p:spPr>
        <p:txBody>
          <a:bodyPr wrap="square">
            <a:spAutoFit/>
          </a:bodyPr>
          <a:lstStyle/>
          <a:p>
            <a:r>
              <a:rPr lang="en-CA" sz="2000" dirty="0">
                <a:latin typeface="+mn-lt"/>
              </a:rPr>
              <a:t>Sean is a hockey player in his off-season, and he would like to focus on strengthening his legs. He chooses a front squat with a weighted barbell to emphasize his quadriceps muscles. Because Sean wants to increase strength, he typically completes 3-4 sets or six repetitions of a moderate to heavy weight.</a:t>
            </a:r>
            <a:endParaRPr lang="en-US" sz="2000" dirty="0">
              <a:latin typeface="+mn-lt"/>
            </a:endParaRPr>
          </a:p>
        </p:txBody>
      </p:sp>
      <p:pic>
        <p:nvPicPr>
          <p:cNvPr id="6148" name="Picture 4">
            <a:extLst>
              <a:ext uri="{FF2B5EF4-FFF2-40B4-BE49-F238E27FC236}">
                <a16:creationId xmlns:a16="http://schemas.microsoft.com/office/drawing/2014/main" id="{DCE3FC54-1AFC-A2E6-699C-7101E5155489}"/>
              </a:ex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3342" y="4377363"/>
            <a:ext cx="1905000" cy="19050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7B6982D3-33D0-C4FD-272F-824FD2992784}"/>
              </a:ext>
            </a:extLst>
          </p:cNvPr>
          <p:cNvSpPr txBox="1"/>
          <p:nvPr/>
        </p:nvSpPr>
        <p:spPr>
          <a:xfrm>
            <a:off x="2280845" y="4668143"/>
            <a:ext cx="9590311" cy="1323439"/>
          </a:xfrm>
          <a:prstGeom prst="rect">
            <a:avLst/>
          </a:prstGeom>
          <a:noFill/>
        </p:spPr>
        <p:txBody>
          <a:bodyPr wrap="square">
            <a:spAutoFit/>
          </a:bodyPr>
          <a:lstStyle/>
          <a:p>
            <a:r>
              <a:rPr lang="en-CA" sz="2000" dirty="0">
                <a:latin typeface="+mn-lt"/>
              </a:rPr>
              <a:t>Sean is a hockey player in his off-season, and he would like to focus on strengthening his legs. He chooses a front squat with a weighted barbell to emphasize his quadriceps muscles. Because Sean wants to increase strength, he typically completes 3-4 sets or six repetitions of a moderate to heavy weight.</a:t>
            </a:r>
            <a:endParaRPr lang="en-US" sz="2000" dirty="0">
              <a:latin typeface="+mn-lt"/>
            </a:endParaRPr>
          </a:p>
        </p:txBody>
      </p:sp>
      <p:sp>
        <p:nvSpPr>
          <p:cNvPr id="8" name="TextBox 7">
            <a:extLst>
              <a:ext uri="{FF2B5EF4-FFF2-40B4-BE49-F238E27FC236}">
                <a16:creationId xmlns:a16="http://schemas.microsoft.com/office/drawing/2014/main" id="{CCD139DF-FBA5-1E26-94EB-CDF46BED59EF}"/>
              </a:ext>
            </a:extLst>
          </p:cNvPr>
          <p:cNvSpPr txBox="1"/>
          <p:nvPr/>
        </p:nvSpPr>
        <p:spPr>
          <a:xfrm>
            <a:off x="4711700" y="6160915"/>
            <a:ext cx="2768600" cy="278241"/>
          </a:xfrm>
          <a:prstGeom prst="rect">
            <a:avLst/>
          </a:prstGeom>
          <a:noFill/>
        </p:spPr>
        <p:txBody>
          <a:bodyPr wrap="square">
            <a:spAutoFit/>
          </a:bodyPr>
          <a:lstStyle/>
          <a:p>
            <a:r>
              <a:rPr lang="en-CA" sz="1200" i="1" dirty="0"/>
              <a:t>Avatar(s) by </a:t>
            </a:r>
            <a:r>
              <a:rPr lang="en-CA" sz="1200" i="1" u="sng" dirty="0">
                <a:hlinkClick r:id="rId4"/>
              </a:rPr>
              <a:t>Undraw</a:t>
            </a:r>
            <a:r>
              <a:rPr lang="en-CA" sz="1200" i="1" dirty="0"/>
              <a:t>, </a:t>
            </a:r>
            <a:r>
              <a:rPr lang="en-CA" sz="1200" i="1" u="sng" dirty="0">
                <a:hlinkClick r:id="rId5"/>
              </a:rPr>
              <a:t>Undraw License</a:t>
            </a:r>
            <a:endParaRPr lang="en-US" sz="12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a:t>9.7 Chapter Summary</a:t>
            </a:r>
            <a:r>
              <a:rPr lang="en-CA" dirty="0"/>
              <a:t> (Key Takeaways) </a:t>
            </a:r>
            <a:r>
              <a:rPr lang="en-CA" dirty="0">
                <a:solidFill>
                  <a:schemeClr val="bg1"/>
                </a:solidFill>
              </a:rPr>
              <a:t>1/2</a:t>
            </a:r>
            <a:endParaRPr dirty="0">
              <a:solidFill>
                <a:schemeClr val="bg1"/>
              </a:solidFill>
            </a:endParaRPr>
          </a:p>
        </p:txBody>
      </p:sp>
      <p:sp>
        <p:nvSpPr>
          <p:cNvPr id="3" name="Content Placeholder 2"/>
          <p:cNvSpPr>
            <a:spLocks noGrp="1"/>
          </p:cNvSpPr>
          <p:nvPr>
            <p:ph idx="1"/>
          </p:nvPr>
        </p:nvSpPr>
        <p:spPr/>
        <p:txBody>
          <a:bodyPr>
            <a:normAutofit/>
          </a:bodyPr>
          <a:lstStyle/>
          <a:p>
            <a:r>
              <a:rPr lang="en-CA" sz="2000" b="1" dirty="0"/>
              <a:t>Balance and Its Systems:</a:t>
            </a:r>
            <a:r>
              <a:rPr lang="en-CA" sz="2000" dirty="0"/>
              <a:t> Balance is essential in physical activity, relying on the visual, vestibular, and proprioceptive systems. These systems work together to maintain posture, stability, and control during movement. Impairment in any can lead to instability and increased injury risk.</a:t>
            </a:r>
          </a:p>
          <a:p>
            <a:r>
              <a:rPr lang="en-CA" sz="2000" b="1" dirty="0"/>
              <a:t>Controlled Breathing and Activity Type:</a:t>
            </a:r>
            <a:r>
              <a:rPr lang="en-CA" sz="2000" dirty="0"/>
              <a:t> Breathing patterns affect performance, energy use, and stability. Patterns differ by activity: rhythmic for endurance, controlled bursts for interval or explosive exercises, and paced inhaling/exhaling for strength training. Conscious breath control enhances performance and prevents fatigue or dizziness.</a:t>
            </a:r>
          </a:p>
          <a:p>
            <a:r>
              <a:rPr lang="en-CA" sz="2000" b="1" dirty="0"/>
              <a:t>Form, Safety, and Lower Body Exercises:</a:t>
            </a:r>
            <a:r>
              <a:rPr lang="en-CA" sz="2000" dirty="0"/>
              <a:t> Proper technique is critical for exercises like squats, lunges, and calf raises. Maintaining a neutral spine, engaging core muscles, and moving with control are emphasized to avoid injury. Variations and equipment like resistance bands or weights help adapt exercises to different fitness levels.</a:t>
            </a:r>
          </a:p>
          <a:p>
            <a:pPr marL="0" indent="0">
              <a:buNone/>
            </a:pPr>
            <a:endParaRPr sz="2000" dirty="0"/>
          </a:p>
        </p:txBody>
      </p:sp>
    </p:spTree>
  </p:cSld>
  <p:clrMapOvr>
    <a:masterClrMapping/>
  </p:clrMapOvr>
</p:sld>
</file>

<file path=ppt/theme/theme1.xml><?xml version="1.0" encoding="utf-8"?>
<a:theme xmlns:a="http://schemas.openxmlformats.org/drawingml/2006/main" name="OER Design Theme">
  <a:themeElements>
    <a:clrScheme name="OER Design Theme">
      <a:dk1>
        <a:srgbClr val="2A3990"/>
      </a:dk1>
      <a:lt1>
        <a:srgbClr val="FFFFFF"/>
      </a:lt1>
      <a:dk2>
        <a:srgbClr val="434343"/>
      </a:dk2>
      <a:lt2>
        <a:srgbClr val="999999"/>
      </a:lt2>
      <a:accent1>
        <a:srgbClr val="212D74"/>
      </a:accent1>
      <a:accent2>
        <a:srgbClr val="3949AB"/>
      </a:accent2>
      <a:accent3>
        <a:srgbClr val="9C254D"/>
      </a:accent3>
      <a:accent4>
        <a:srgbClr val="D23369"/>
      </a:accent4>
      <a:accent5>
        <a:srgbClr val="F06292"/>
      </a:accent5>
      <a:accent6>
        <a:srgbClr val="7890CD"/>
      </a:accent6>
      <a:hlink>
        <a:srgbClr val="2A3990"/>
      </a:hlink>
      <a:folHlink>
        <a:srgbClr val="6878D3"/>
      </a:folHlink>
    </a:clrScheme>
    <a:fontScheme name="OER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ER Theme Master Template" id="{B2E6C290-1355-489A-8D0F-D641946CE4F9}" vid="{7E3143D2-58DC-498F-A460-8DD5887BC66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57D01CD67B11D4B816C9DF54EC99EF3" ma:contentTypeVersion="14" ma:contentTypeDescription="Create a new document." ma:contentTypeScope="" ma:versionID="441f5567f7332aa344ee66f5650f81ec">
  <xsd:schema xmlns:xsd="http://www.w3.org/2001/XMLSchema" xmlns:xs="http://www.w3.org/2001/XMLSchema" xmlns:p="http://schemas.microsoft.com/office/2006/metadata/properties" xmlns:ns2="73a48753-6480-47aa-921d-e5891154e976" xmlns:ns3="050de78a-70cf-4fc3-92ba-9f0761e59720" targetNamespace="http://schemas.microsoft.com/office/2006/metadata/properties" ma:root="true" ma:fieldsID="cfa71eba8ff2dc97e00cca5699716824" ns2:_="" ns3:_="">
    <xsd:import namespace="73a48753-6480-47aa-921d-e5891154e976"/>
    <xsd:import namespace="050de78a-70cf-4fc3-92ba-9f0761e59720"/>
    <xsd:element name="properties">
      <xsd:complexType>
        <xsd:sequence>
          <xsd:element name="documentManagement">
            <xsd:complexType>
              <xsd:all>
                <xsd:element ref="ns2:lcf76f155ced4ddcb4097134ff3c332f" minOccurs="0"/>
                <xsd:element ref="ns3:TaxCatchAll" minOccurs="0"/>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ServiceOCR" minOccurs="0"/>
                <xsd:element ref="ns2:MediaServiceLocation" minOccurs="0"/>
                <xsd:element ref="ns2:MediaLengthInSeconds" minOccurs="0"/>
                <xsd:element ref="ns2:Empty_x002f_Don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3a48753-6480-47aa-921d-e5891154e976" elementFormDefault="qualified">
    <xsd:import namespace="http://schemas.microsoft.com/office/2006/documentManagement/types"/>
    <xsd:import namespace="http://schemas.microsoft.com/office/infopath/2007/PartnerControls"/>
    <xsd:element name="lcf76f155ced4ddcb4097134ff3c332f" ma:index="9" nillable="true" ma:taxonomy="true" ma:internalName="lcf76f155ced4ddcb4097134ff3c332f" ma:taxonomyFieldName="MediaServiceImageTags" ma:displayName="Image Tags" ma:readOnly="false" ma:fieldId="{5cf76f15-5ced-4ddc-b409-7134ff3c332f}" ma:taxonomyMulti="true" ma:sspId="0f12fecc-efde-40e0-92ac-e09924fecc2b" ma:termSetId="09814cd3-568e-fe90-9814-8d621ff8fb84" ma:anchorId="fba54fb3-c3e1-fe81-a776-ca4b69148c4d" ma:open="true" ma:isKeyword="false">
      <xsd:complexType>
        <xsd:sequence>
          <xsd:element ref="pc:Terms" minOccurs="0" maxOccurs="1"/>
        </xsd:sequence>
      </xsd:complexType>
    </xsd:element>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dexed="true" ma:internalName="MediaServiceLocatio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Empty_x002f_Done" ma:index="21" nillable="true" ma:displayName="Empty/Done" ma:default="0" ma:format="Dropdown" ma:internalName="Empty_x002f_Don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050de78a-70cf-4fc3-92ba-9f0761e59720" elementFormDefault="qualified">
    <xsd:import namespace="http://schemas.microsoft.com/office/2006/documentManagement/types"/>
    <xsd:import namespace="http://schemas.microsoft.com/office/infopath/2007/PartnerControls"/>
    <xsd:element name="TaxCatchAll" ma:index="10" nillable="true" ma:displayName="Taxonomy Catch All Column" ma:hidden="true" ma:list="{fa3e0093-6982-4404-b286-09960dfb83a5}" ma:internalName="TaxCatchAll" ma:showField="CatchAllData" ma:web="050de78a-70cf-4fc3-92ba-9f0761e5972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73a48753-6480-47aa-921d-e5891154e976">
      <Terms xmlns="http://schemas.microsoft.com/office/infopath/2007/PartnerControls"/>
    </lcf76f155ced4ddcb4097134ff3c332f>
    <TaxCatchAll xmlns="050de78a-70cf-4fc3-92ba-9f0761e59720" xsi:nil="true"/>
    <Empty_x002f_Done xmlns="73a48753-6480-47aa-921d-e5891154e976">false</Empty_x002f_Done>
  </documentManagement>
</p:properties>
</file>

<file path=customXml/itemProps1.xml><?xml version="1.0" encoding="utf-8"?>
<ds:datastoreItem xmlns:ds="http://schemas.openxmlformats.org/officeDocument/2006/customXml" ds:itemID="{1303A116-12E2-403B-BDBE-B981B72D21A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3a48753-6480-47aa-921d-e5891154e976"/>
    <ds:schemaRef ds:uri="050de78a-70cf-4fc3-92ba-9f0761e5972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AC09856-2921-411C-B7D2-D43B4D7AFEAE}">
  <ds:schemaRefs>
    <ds:schemaRef ds:uri="http://schemas.microsoft.com/sharepoint/v3/contenttype/forms"/>
  </ds:schemaRefs>
</ds:datastoreItem>
</file>

<file path=customXml/itemProps3.xml><?xml version="1.0" encoding="utf-8"?>
<ds:datastoreItem xmlns:ds="http://schemas.openxmlformats.org/officeDocument/2006/customXml" ds:itemID="{F3C9A48B-5F6F-43AF-9713-397D207048CD}">
  <ds:schemaRefs>
    <ds:schemaRef ds:uri="http://schemas.microsoft.com/office/2006/metadata/properties"/>
    <ds:schemaRef ds:uri="http://schemas.microsoft.com/office/infopath/2007/PartnerControls"/>
    <ds:schemaRef ds:uri="73a48753-6480-47aa-921d-e5891154e976"/>
    <ds:schemaRef ds:uri="050de78a-70cf-4fc3-92ba-9f0761e59720"/>
  </ds:schemaRefs>
</ds:datastoreItem>
</file>

<file path=docProps/app.xml><?xml version="1.0" encoding="utf-8"?>
<Properties xmlns="http://schemas.openxmlformats.org/officeDocument/2006/extended-properties" xmlns:vt="http://schemas.openxmlformats.org/officeDocument/2006/docPropsVTypes">
  <Template>OER Design Theme</Template>
  <TotalTime>184</TotalTime>
  <Words>1151</Words>
  <Application>Microsoft Macintosh PowerPoint</Application>
  <PresentationFormat>Widescreen</PresentationFormat>
  <Paragraphs>66</Paragraphs>
  <Slides>12</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Aptos</vt:lpstr>
      <vt:lpstr>Arial</vt:lpstr>
      <vt:lpstr>Calibri</vt:lpstr>
      <vt:lpstr>OER Design Theme</vt:lpstr>
      <vt:lpstr>The Foundations of Human Movement and Physical Fitness</vt:lpstr>
      <vt:lpstr>9.0 Learning Objectives</vt:lpstr>
      <vt:lpstr>9.1 Balance</vt:lpstr>
      <vt:lpstr>9.2 Breathing and Control</vt:lpstr>
      <vt:lpstr>9.3 Basic Lower Body Exercises: Free Body</vt:lpstr>
      <vt:lpstr>9.4 Basic Lower Body Exercises: Machine-Based</vt:lpstr>
      <vt:lpstr>9.5 Isolated vs Compound Movements</vt:lpstr>
      <vt:lpstr>9.6 Exercise Modifications</vt:lpstr>
      <vt:lpstr>9.7 Chapter Summary (Key Takeaways) 1/2</vt:lpstr>
      <vt:lpstr>9.7 Chapter Summary (Key Takeaways) 2/2</vt:lpstr>
      <vt:lpstr>9.7 Chapter Summary (Key Terms) 1/2 </vt:lpstr>
      <vt:lpstr>9.7 Chapter Summary (Key Terms) 2/2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Melbourne, Malcolm</dc:creator>
  <cp:lastModifiedBy>Melbourne, Malcolm</cp:lastModifiedBy>
  <cp:revision>2</cp:revision>
  <dcterms:created xsi:type="dcterms:W3CDTF">2025-07-14T18:22:09Z</dcterms:created>
  <dcterms:modified xsi:type="dcterms:W3CDTF">2025-08-06T00:28:18Z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0x010100C57D01CD67B11D4B816C9DF54EC99EF3</vt:lpwstr>
  </property>
</Properties>
</file>