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0" r:id="rId4"/>
  </p:sldMasterIdLst>
  <p:notesMasterIdLst>
    <p:notesMasterId r:id="rId14"/>
  </p:notesMasterIdLst>
  <p:handoutMasterIdLst>
    <p:handoutMasterId r:id="rId15"/>
  </p:handoutMasterIdLst>
  <p:sldIdLst>
    <p:sldId id="256" r:id="rId5"/>
    <p:sldId id="264" r:id="rId6"/>
    <p:sldId id="265" r:id="rId7"/>
    <p:sldId id="266" r:id="rId8"/>
    <p:sldId id="267" r:id="rId9"/>
    <p:sldId id="268" r:id="rId10"/>
    <p:sldId id="269" r:id="rId11"/>
    <p:sldId id="270" r:id="rId12"/>
    <p:sldId id="271" r:id="rId1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93" autoAdjust="0"/>
    <p:restoredTop sz="94719" autoAdjust="0"/>
  </p:normalViewPr>
  <p:slideViewPr>
    <p:cSldViewPr snapToGrid="0">
      <p:cViewPr varScale="1">
        <p:scale>
          <a:sx n="140" d="100"/>
          <a:sy n="140" d="100"/>
        </p:scale>
        <p:origin x="216" y="36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61" d="100"/>
          <a:sy n="61" d="100"/>
        </p:scale>
        <p:origin x="3168"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1D9D2D3-95FD-BEA7-134F-5905463A91D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a:extLst>
              <a:ext uri="{FF2B5EF4-FFF2-40B4-BE49-F238E27FC236}">
                <a16:creationId xmlns:a16="http://schemas.microsoft.com/office/drawing/2014/main" id="{748AE775-0C7B-FFAD-6814-24DB6488BDF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96BFFEC-864F-4810-8AFA-7F0F985EBB89}" type="datetimeFigureOut">
              <a:rPr lang="en-CA" smtClean="0"/>
              <a:t>2025-08-06</a:t>
            </a:fld>
            <a:endParaRPr lang="en-CA"/>
          </a:p>
        </p:txBody>
      </p:sp>
      <p:sp>
        <p:nvSpPr>
          <p:cNvPr id="4" name="Footer Placeholder 3">
            <a:extLst>
              <a:ext uri="{FF2B5EF4-FFF2-40B4-BE49-F238E27FC236}">
                <a16:creationId xmlns:a16="http://schemas.microsoft.com/office/drawing/2014/main" id="{8219D746-9D57-05EB-911E-C4DD8873734B}"/>
              </a:ext>
            </a:extLst>
          </p:cNvPr>
          <p:cNvSpPr>
            <a:spLocks noGrp="1"/>
          </p:cNvSpPr>
          <p:nvPr>
            <p:ph type="ftr" sz="quarter" idx="2"/>
          </p:nvPr>
        </p:nvSpPr>
        <p:spPr>
          <a:xfrm>
            <a:off x="-1" y="8592855"/>
            <a:ext cx="5824604" cy="551145"/>
          </a:xfrm>
          <a:prstGeom prst="rect">
            <a:avLst/>
          </a:prstGeom>
        </p:spPr>
        <p:txBody>
          <a:bodyPr vert="horz" lIns="91440" tIns="45720" rIns="91440" bIns="45720" rtlCol="0" anchor="b"/>
          <a:lstStyle>
            <a:lvl1pPr algn="l">
              <a:defRPr sz="1200"/>
            </a:lvl1pPr>
          </a:lstStyle>
          <a:p>
            <a:r>
              <a:rPr lang="en-CA" sz="1000" dirty="0"/>
              <a:t>Unless otherwise noted, this work is licensed under a Creative Commons Attribution-</a:t>
            </a:r>
            <a:r>
              <a:rPr lang="en-CA" sz="1000" dirty="0" err="1"/>
              <a:t>NonCommercial</a:t>
            </a:r>
            <a:r>
              <a:rPr lang="en-CA" sz="1000" dirty="0"/>
              <a:t>-</a:t>
            </a:r>
            <a:r>
              <a:rPr lang="en-CA" sz="1000" dirty="0" err="1"/>
              <a:t>ShareAlike</a:t>
            </a:r>
            <a:r>
              <a:rPr lang="en-CA" sz="1000" dirty="0"/>
              <a:t> 4.0 International (CC BY-NC-SA 4.0) license. Feel free to use, modify, reuse or redistribute any portion of this presentation.</a:t>
            </a:r>
          </a:p>
        </p:txBody>
      </p:sp>
      <p:sp>
        <p:nvSpPr>
          <p:cNvPr id="5" name="Slide Number Placeholder 4">
            <a:extLst>
              <a:ext uri="{FF2B5EF4-FFF2-40B4-BE49-F238E27FC236}">
                <a16:creationId xmlns:a16="http://schemas.microsoft.com/office/drawing/2014/main" id="{3AD4945D-16A0-0A4E-4CBF-9B2D763BA4E6}"/>
              </a:ext>
            </a:extLst>
          </p:cNvPr>
          <p:cNvSpPr>
            <a:spLocks noGrp="1"/>
          </p:cNvSpPr>
          <p:nvPr>
            <p:ph type="sldNum" sz="quarter" idx="3"/>
          </p:nvPr>
        </p:nvSpPr>
        <p:spPr>
          <a:xfrm>
            <a:off x="5912285" y="8592855"/>
            <a:ext cx="944128" cy="551145"/>
          </a:xfrm>
          <a:prstGeom prst="rect">
            <a:avLst/>
          </a:prstGeom>
        </p:spPr>
        <p:txBody>
          <a:bodyPr vert="horz" lIns="91440" tIns="45720" rIns="91440" bIns="45720" rtlCol="0" anchor="b"/>
          <a:lstStyle>
            <a:lvl1pPr algn="r">
              <a:defRPr sz="1200"/>
            </a:lvl1pPr>
          </a:lstStyle>
          <a:p>
            <a:fld id="{70BF6CD8-D32C-4D38-B5A1-FC2630119EA2}" type="slidenum">
              <a:rPr lang="en-CA" smtClean="0"/>
              <a:t>‹#›</a:t>
            </a:fld>
            <a:endParaRPr lang="en-CA" dirty="0"/>
          </a:p>
        </p:txBody>
      </p:sp>
    </p:spTree>
    <p:extLst>
      <p:ext uri="{BB962C8B-B14F-4D97-AF65-F5344CB8AC3E}">
        <p14:creationId xmlns:p14="http://schemas.microsoft.com/office/powerpoint/2010/main" val="35122420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CF239E-3DE2-4A32-81E8-805A201DB211}" type="datetimeFigureOut">
              <a:rPr lang="en-CA" smtClean="0"/>
              <a:t>2025-08-06</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5348614" cy="458787"/>
          </a:xfrm>
          <a:prstGeom prst="rect">
            <a:avLst/>
          </a:prstGeom>
        </p:spPr>
        <p:txBody>
          <a:bodyPr vert="horz" lIns="91440" tIns="45720" rIns="91440" bIns="45720" rtlCol="0" anchor="b"/>
          <a:lstStyle>
            <a:lvl1pPr algn="l">
              <a:defRPr sz="1000"/>
            </a:lvl1pPr>
          </a:lstStyle>
          <a:p>
            <a:r>
              <a:rPr lang="en-CA" dirty="0"/>
              <a:t>Unless otherwise noted, this work is licensed under a Creative Commons Attribution-</a:t>
            </a:r>
            <a:r>
              <a:rPr lang="en-CA" dirty="0" err="1"/>
              <a:t>NonCommercial</a:t>
            </a:r>
            <a:r>
              <a:rPr lang="en-CA" dirty="0"/>
              <a:t>-</a:t>
            </a:r>
            <a:r>
              <a:rPr lang="en-CA" dirty="0" err="1"/>
              <a:t>ShareAlike</a:t>
            </a:r>
            <a:r>
              <a:rPr lang="en-CA" dirty="0"/>
              <a:t> 4.0 International (CC BY-NC-SA 4.0) license. Feel free to use, modify, reuse or redistribute any portion of this presentation.</a:t>
            </a:r>
          </a:p>
        </p:txBody>
      </p:sp>
      <p:sp>
        <p:nvSpPr>
          <p:cNvPr id="7" name="Slide Number Placeholder 6"/>
          <p:cNvSpPr>
            <a:spLocks noGrp="1"/>
          </p:cNvSpPr>
          <p:nvPr>
            <p:ph type="sldNum" sz="quarter" idx="5"/>
          </p:nvPr>
        </p:nvSpPr>
        <p:spPr>
          <a:xfrm>
            <a:off x="5348614" y="8685212"/>
            <a:ext cx="1509386" cy="458787"/>
          </a:xfrm>
          <a:prstGeom prst="rect">
            <a:avLst/>
          </a:prstGeom>
        </p:spPr>
        <p:txBody>
          <a:bodyPr vert="horz" lIns="91440" tIns="45720" rIns="91440" bIns="45720" rtlCol="0" anchor="b"/>
          <a:lstStyle>
            <a:lvl1pPr algn="r">
              <a:defRPr sz="1200"/>
            </a:lvl1pPr>
          </a:lstStyle>
          <a:p>
            <a:fld id="{C151AC9F-C024-4F42-A286-89130B7EF5CF}" type="slidenum">
              <a:rPr lang="en-CA" smtClean="0"/>
              <a:t>‹#›</a:t>
            </a:fld>
            <a:endParaRPr lang="en-CA"/>
          </a:p>
        </p:txBody>
      </p:sp>
    </p:spTree>
    <p:extLst>
      <p:ext uri="{BB962C8B-B14F-4D97-AF65-F5344CB8AC3E}">
        <p14:creationId xmlns:p14="http://schemas.microsoft.com/office/powerpoint/2010/main" val="35938236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C151AC9F-C024-4F42-A286-89130B7EF5CF}" type="slidenum">
              <a:rPr lang="en-CA" smtClean="0"/>
              <a:t>1</a:t>
            </a:fld>
            <a:endParaRPr lang="en-CA"/>
          </a:p>
        </p:txBody>
      </p:sp>
    </p:spTree>
    <p:extLst>
      <p:ext uri="{BB962C8B-B14F-4D97-AF65-F5344CB8AC3E}">
        <p14:creationId xmlns:p14="http://schemas.microsoft.com/office/powerpoint/2010/main" val="2604123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C151AC9F-C024-4F42-A286-89130B7EF5CF}" type="slidenum">
              <a:rPr lang="en-CA" smtClean="0"/>
              <a:t>3</a:t>
            </a:fld>
            <a:endParaRPr lang="en-CA"/>
          </a:p>
        </p:txBody>
      </p:sp>
    </p:spTree>
    <p:extLst>
      <p:ext uri="{BB962C8B-B14F-4D97-AF65-F5344CB8AC3E}">
        <p14:creationId xmlns:p14="http://schemas.microsoft.com/office/powerpoint/2010/main" val="28635613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C151AC9F-C024-4F42-A286-89130B7EF5CF}" type="slidenum">
              <a:rPr lang="en-CA" smtClean="0"/>
              <a:t>5</a:t>
            </a:fld>
            <a:endParaRPr lang="en-CA"/>
          </a:p>
        </p:txBody>
      </p:sp>
    </p:spTree>
    <p:extLst>
      <p:ext uri="{BB962C8B-B14F-4D97-AF65-F5344CB8AC3E}">
        <p14:creationId xmlns:p14="http://schemas.microsoft.com/office/powerpoint/2010/main" val="30435780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C151AC9F-C024-4F42-A286-89130B7EF5CF}" type="slidenum">
              <a:rPr lang="en-CA" smtClean="0"/>
              <a:t>6</a:t>
            </a:fld>
            <a:endParaRPr lang="en-CA"/>
          </a:p>
        </p:txBody>
      </p:sp>
    </p:spTree>
    <p:extLst>
      <p:ext uri="{BB962C8B-B14F-4D97-AF65-F5344CB8AC3E}">
        <p14:creationId xmlns:p14="http://schemas.microsoft.com/office/powerpoint/2010/main" val="407738870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s://creativecommons.org/licenses/by-nc-sa/4.0/"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hyperlink" Target="https://creativecommons.org/licenses/by-nc-sa/4.0/"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solidFill>
          <a:schemeClr val="tx1"/>
        </a:solidFill>
        <a:effectLst/>
      </p:bgPr>
    </p:bg>
    <p:spTree>
      <p:nvGrpSpPr>
        <p:cNvPr id="1" name=""/>
        <p:cNvGrpSpPr/>
        <p:nvPr/>
      </p:nvGrpSpPr>
      <p:grpSpPr>
        <a:xfrm>
          <a:off x="0" y="0"/>
          <a:ext cx="0" cy="0"/>
          <a:chOff x="0" y="0"/>
          <a:chExt cx="0" cy="0"/>
        </a:xfrm>
      </p:grpSpPr>
      <p:grpSp>
        <p:nvGrpSpPr>
          <p:cNvPr id="7" name="Google Shape;10;p2">
            <a:extLst>
              <a:ext uri="{FF2B5EF4-FFF2-40B4-BE49-F238E27FC236}">
                <a16:creationId xmlns:a16="http://schemas.microsoft.com/office/drawing/2014/main" id="{95A5E0C9-C79C-519F-011D-7D49D343AF34}"/>
              </a:ext>
            </a:extLst>
          </p:cNvPr>
          <p:cNvGrpSpPr/>
          <p:nvPr/>
        </p:nvGrpSpPr>
        <p:grpSpPr>
          <a:xfrm>
            <a:off x="8131172" y="7"/>
            <a:ext cx="4060833" cy="2707427"/>
            <a:chOff x="6098378" y="5"/>
            <a:chExt cx="3045625" cy="2030570"/>
          </a:xfrm>
        </p:grpSpPr>
        <p:sp>
          <p:nvSpPr>
            <p:cNvPr id="8" name="Google Shape;11;p2">
              <a:extLst>
                <a:ext uri="{FF2B5EF4-FFF2-40B4-BE49-F238E27FC236}">
                  <a16:creationId xmlns:a16="http://schemas.microsoft.com/office/drawing/2014/main" id="{8DE2797F-9B0E-01BB-7D7A-6F0CD3E00C33}"/>
                </a:ext>
              </a:extLst>
            </p:cNvPr>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9" name="Google Shape;12;p2">
              <a:extLst>
                <a:ext uri="{FF2B5EF4-FFF2-40B4-BE49-F238E27FC236}">
                  <a16:creationId xmlns:a16="http://schemas.microsoft.com/office/drawing/2014/main" id="{76912F29-9363-823C-8836-6B612172005B}"/>
                </a:ext>
              </a:extLst>
            </p:cNvPr>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10" name="Google Shape;13;p2">
              <a:extLst>
                <a:ext uri="{FF2B5EF4-FFF2-40B4-BE49-F238E27FC236}">
                  <a16:creationId xmlns:a16="http://schemas.microsoft.com/office/drawing/2014/main" id="{329456D7-11EE-43F4-BB88-8C169F5178F6}"/>
                </a:ext>
              </a:extLst>
            </p:cNvPr>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11" name="Google Shape;14;p2">
              <a:extLst>
                <a:ext uri="{FF2B5EF4-FFF2-40B4-BE49-F238E27FC236}">
                  <a16:creationId xmlns:a16="http://schemas.microsoft.com/office/drawing/2014/main" id="{D73A2BA4-1B69-140C-1303-A24846426B27}"/>
                </a:ext>
              </a:extLst>
            </p:cNvPr>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12" name="Google Shape;15;p2">
              <a:extLst>
                <a:ext uri="{FF2B5EF4-FFF2-40B4-BE49-F238E27FC236}">
                  <a16:creationId xmlns:a16="http://schemas.microsoft.com/office/drawing/2014/main" id="{689A62DA-E987-DDD2-BA60-0AA2642AA5D7}"/>
                </a:ext>
              </a:extLst>
            </p:cNvPr>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grpSp>
      <p:pic>
        <p:nvPicPr>
          <p:cNvPr id="15" name="Google Shape;92;p23" descr="CC BY-NC-SA 4.0 License Logo">
            <a:extLst>
              <a:ext uri="{FF2B5EF4-FFF2-40B4-BE49-F238E27FC236}">
                <a16:creationId xmlns:a16="http://schemas.microsoft.com/office/drawing/2014/main" id="{AEB02E60-F922-72AA-2B83-81EBF77E3D38}"/>
              </a:ext>
            </a:extLst>
          </p:cNvPr>
          <p:cNvPicPr preferRelativeResize="0"/>
          <p:nvPr userDrawn="1"/>
        </p:nvPicPr>
        <p:blipFill rotWithShape="1">
          <a:blip r:embed="rId2">
            <a:alphaModFix/>
          </a:blip>
          <a:srcRect/>
          <a:stretch/>
        </p:blipFill>
        <p:spPr>
          <a:xfrm>
            <a:off x="797451" y="6094435"/>
            <a:ext cx="1262907" cy="441860"/>
          </a:xfrm>
          <a:prstGeom prst="rect">
            <a:avLst/>
          </a:prstGeom>
          <a:noFill/>
          <a:ln>
            <a:noFill/>
          </a:ln>
        </p:spPr>
      </p:pic>
      <p:sp>
        <p:nvSpPr>
          <p:cNvPr id="16" name="Google Shape;91;p23">
            <a:extLst>
              <a:ext uri="{FF2B5EF4-FFF2-40B4-BE49-F238E27FC236}">
                <a16:creationId xmlns:a16="http://schemas.microsoft.com/office/drawing/2014/main" id="{0E2A4E93-6753-D52F-76E0-ACB341289E88}"/>
              </a:ext>
            </a:extLst>
          </p:cNvPr>
          <p:cNvSpPr/>
          <p:nvPr userDrawn="1"/>
        </p:nvSpPr>
        <p:spPr>
          <a:xfrm>
            <a:off x="2248976" y="6019030"/>
            <a:ext cx="9145574" cy="592669"/>
          </a:xfrm>
          <a:prstGeom prst="rect">
            <a:avLst/>
          </a:prstGeom>
          <a:noFill/>
          <a:ln>
            <a:noFill/>
          </a:ln>
        </p:spPr>
        <p:txBody>
          <a:bodyPr spcFirstLastPara="1" wrap="square" lIns="68575" tIns="34275" rIns="68575" bIns="34275" anchor="t" anchorCtr="0">
            <a:noAutofit/>
          </a:bodyPr>
          <a:lstStyle/>
          <a:p>
            <a:pPr marL="0" marR="0" lvl="0" indent="0" algn="l" rtl="0">
              <a:spcBef>
                <a:spcPts val="0"/>
              </a:spcBef>
              <a:spcAft>
                <a:spcPts val="0"/>
              </a:spcAft>
              <a:buNone/>
            </a:pPr>
            <a:r>
              <a:rPr lang="en" sz="1467" b="0" i="0" u="none" strike="noStrike" cap="none" dirty="0">
                <a:solidFill>
                  <a:schemeClr val="bg1"/>
                </a:solidFill>
                <a:latin typeface="Calibri"/>
                <a:ea typeface="Calibri"/>
                <a:cs typeface="Calibri"/>
                <a:sym typeface="Calibri"/>
              </a:rPr>
              <a:t>Unless otherwise noted, this work is licensed under a </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Creative </a:t>
            </a:r>
            <a:r>
              <a:rPr lang="en" sz="1467"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ommons </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Attribution-</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NonCommercial</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ShareAlike</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 4.0 International (CC BY-NC-SA 4.0)</a:t>
            </a:r>
            <a:r>
              <a:rPr lang="en-US" sz="1467" b="0" i="0" u="none" strike="noStrike" cap="none" dirty="0">
                <a:solidFill>
                  <a:schemeClr val="bg1"/>
                </a:solidFill>
                <a:latin typeface="Calibri"/>
                <a:ea typeface="Calibri"/>
                <a:cs typeface="Calibri"/>
                <a:sym typeface="Calibri"/>
              </a:rPr>
              <a:t> license</a:t>
            </a:r>
            <a:r>
              <a:rPr lang="en" sz="1467" b="0" i="0" u="none" strike="noStrike" cap="none" dirty="0">
                <a:solidFill>
                  <a:schemeClr val="bg1"/>
                </a:solidFill>
                <a:latin typeface="Calibri"/>
                <a:ea typeface="Calibri"/>
                <a:cs typeface="Calibri"/>
                <a:sym typeface="Calibri"/>
              </a:rPr>
              <a:t>. Feel free to use, modify, reuse or redistribute </a:t>
            </a:r>
            <a:r>
              <a:rPr lang="en" sz="1467" dirty="0">
                <a:solidFill>
                  <a:schemeClr val="bg1"/>
                </a:solidFill>
                <a:latin typeface="Calibri"/>
                <a:ea typeface="Calibri"/>
                <a:cs typeface="Calibri"/>
                <a:sym typeface="Calibri"/>
              </a:rPr>
              <a:t>any portion of </a:t>
            </a:r>
            <a:r>
              <a:rPr lang="en" sz="1467" b="0" i="0" u="none" strike="noStrike" cap="none" dirty="0">
                <a:solidFill>
                  <a:schemeClr val="bg1"/>
                </a:solidFill>
                <a:latin typeface="Calibri"/>
                <a:ea typeface="Calibri"/>
                <a:cs typeface="Calibri"/>
                <a:sym typeface="Calibri"/>
              </a:rPr>
              <a:t>this presentation.</a:t>
            </a:r>
            <a:endParaRPr sz="1467" dirty="0">
              <a:solidFill>
                <a:schemeClr val="bg1"/>
              </a:solidFill>
              <a:latin typeface="Calibri"/>
              <a:ea typeface="Calibri"/>
              <a:cs typeface="Calibri"/>
              <a:sym typeface="Calibri"/>
            </a:endParaRPr>
          </a:p>
        </p:txBody>
      </p:sp>
      <p:sp>
        <p:nvSpPr>
          <p:cNvPr id="17" name="Google Shape;16;p2">
            <a:extLst>
              <a:ext uri="{FF2B5EF4-FFF2-40B4-BE49-F238E27FC236}">
                <a16:creationId xmlns:a16="http://schemas.microsoft.com/office/drawing/2014/main" id="{53D5F052-4BE1-856B-B16E-BDEA823B9EAF}"/>
              </a:ext>
            </a:extLst>
          </p:cNvPr>
          <p:cNvSpPr txBox="1">
            <a:spLocks noGrp="1"/>
          </p:cNvSpPr>
          <p:nvPr>
            <p:ph type="ctrTitle"/>
          </p:nvPr>
        </p:nvSpPr>
        <p:spPr>
          <a:xfrm>
            <a:off x="797467" y="2366963"/>
            <a:ext cx="10962800" cy="11184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5600">
                <a:solidFill>
                  <a:schemeClr val="lt1"/>
                </a:solidFill>
              </a:defRPr>
            </a:lvl1pPr>
            <a:lvl2pPr lvl="1">
              <a:spcBef>
                <a:spcPts val="0"/>
              </a:spcBef>
              <a:spcAft>
                <a:spcPts val="0"/>
              </a:spcAft>
              <a:buClr>
                <a:schemeClr val="lt1"/>
              </a:buClr>
              <a:buSzPts val="4200"/>
              <a:buNone/>
              <a:defRPr sz="5600">
                <a:solidFill>
                  <a:schemeClr val="lt1"/>
                </a:solidFill>
              </a:defRPr>
            </a:lvl2pPr>
            <a:lvl3pPr lvl="2">
              <a:spcBef>
                <a:spcPts val="0"/>
              </a:spcBef>
              <a:spcAft>
                <a:spcPts val="0"/>
              </a:spcAft>
              <a:buClr>
                <a:schemeClr val="lt1"/>
              </a:buClr>
              <a:buSzPts val="4200"/>
              <a:buNone/>
              <a:defRPr sz="5600">
                <a:solidFill>
                  <a:schemeClr val="lt1"/>
                </a:solidFill>
              </a:defRPr>
            </a:lvl3pPr>
            <a:lvl4pPr lvl="3">
              <a:spcBef>
                <a:spcPts val="0"/>
              </a:spcBef>
              <a:spcAft>
                <a:spcPts val="0"/>
              </a:spcAft>
              <a:buClr>
                <a:schemeClr val="lt1"/>
              </a:buClr>
              <a:buSzPts val="4200"/>
              <a:buNone/>
              <a:defRPr sz="5600">
                <a:solidFill>
                  <a:schemeClr val="lt1"/>
                </a:solidFill>
              </a:defRPr>
            </a:lvl4pPr>
            <a:lvl5pPr lvl="4">
              <a:spcBef>
                <a:spcPts val="0"/>
              </a:spcBef>
              <a:spcAft>
                <a:spcPts val="0"/>
              </a:spcAft>
              <a:buClr>
                <a:schemeClr val="lt1"/>
              </a:buClr>
              <a:buSzPts val="4200"/>
              <a:buNone/>
              <a:defRPr sz="5600">
                <a:solidFill>
                  <a:schemeClr val="lt1"/>
                </a:solidFill>
              </a:defRPr>
            </a:lvl5pPr>
            <a:lvl6pPr lvl="5">
              <a:spcBef>
                <a:spcPts val="0"/>
              </a:spcBef>
              <a:spcAft>
                <a:spcPts val="0"/>
              </a:spcAft>
              <a:buClr>
                <a:schemeClr val="lt1"/>
              </a:buClr>
              <a:buSzPts val="4200"/>
              <a:buNone/>
              <a:defRPr sz="5600">
                <a:solidFill>
                  <a:schemeClr val="lt1"/>
                </a:solidFill>
              </a:defRPr>
            </a:lvl6pPr>
            <a:lvl7pPr lvl="6">
              <a:spcBef>
                <a:spcPts val="0"/>
              </a:spcBef>
              <a:spcAft>
                <a:spcPts val="0"/>
              </a:spcAft>
              <a:buClr>
                <a:schemeClr val="lt1"/>
              </a:buClr>
              <a:buSzPts val="4200"/>
              <a:buNone/>
              <a:defRPr sz="5600">
                <a:solidFill>
                  <a:schemeClr val="lt1"/>
                </a:solidFill>
              </a:defRPr>
            </a:lvl7pPr>
            <a:lvl8pPr lvl="7">
              <a:spcBef>
                <a:spcPts val="0"/>
              </a:spcBef>
              <a:spcAft>
                <a:spcPts val="0"/>
              </a:spcAft>
              <a:buClr>
                <a:schemeClr val="lt1"/>
              </a:buClr>
              <a:buSzPts val="4200"/>
              <a:buNone/>
              <a:defRPr sz="5600">
                <a:solidFill>
                  <a:schemeClr val="lt1"/>
                </a:solidFill>
              </a:defRPr>
            </a:lvl8pPr>
            <a:lvl9pPr lvl="8">
              <a:spcBef>
                <a:spcPts val="0"/>
              </a:spcBef>
              <a:spcAft>
                <a:spcPts val="0"/>
              </a:spcAft>
              <a:buClr>
                <a:schemeClr val="lt1"/>
              </a:buClr>
              <a:buSzPts val="4200"/>
              <a:buNone/>
              <a:defRPr sz="5600">
                <a:solidFill>
                  <a:schemeClr val="lt1"/>
                </a:solidFill>
              </a:defRPr>
            </a:lvl9pPr>
          </a:lstStyle>
          <a:p>
            <a:r>
              <a:rPr lang="en-US"/>
              <a:t>Click to edit Master title style</a:t>
            </a:r>
            <a:endParaRPr dirty="0"/>
          </a:p>
        </p:txBody>
      </p:sp>
      <p:sp>
        <p:nvSpPr>
          <p:cNvPr id="18" name="Google Shape;17;p2">
            <a:extLst>
              <a:ext uri="{FF2B5EF4-FFF2-40B4-BE49-F238E27FC236}">
                <a16:creationId xmlns:a16="http://schemas.microsoft.com/office/drawing/2014/main" id="{726BA7BC-2C46-2AA2-3FB0-65C32EFE0C48}"/>
              </a:ext>
            </a:extLst>
          </p:cNvPr>
          <p:cNvSpPr txBox="1">
            <a:spLocks noGrp="1"/>
          </p:cNvSpPr>
          <p:nvPr>
            <p:ph type="subTitle" idx="1"/>
          </p:nvPr>
        </p:nvSpPr>
        <p:spPr>
          <a:xfrm>
            <a:off x="797451" y="3621217"/>
            <a:ext cx="10962800" cy="5772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2100"/>
              <a:buNone/>
              <a:defRPr sz="2800">
                <a:solidFill>
                  <a:schemeClr val="lt1"/>
                </a:solidFill>
              </a:defRPr>
            </a:lvl1pPr>
            <a:lvl2pPr lvl="1">
              <a:lnSpc>
                <a:spcPct val="100000"/>
              </a:lnSpc>
              <a:spcBef>
                <a:spcPts val="0"/>
              </a:spcBef>
              <a:spcAft>
                <a:spcPts val="0"/>
              </a:spcAft>
              <a:buClr>
                <a:schemeClr val="lt1"/>
              </a:buClr>
              <a:buSzPts val="2100"/>
              <a:buNone/>
              <a:defRPr sz="2800">
                <a:solidFill>
                  <a:schemeClr val="lt1"/>
                </a:solidFill>
              </a:defRPr>
            </a:lvl2pPr>
            <a:lvl3pPr lvl="2">
              <a:lnSpc>
                <a:spcPct val="100000"/>
              </a:lnSpc>
              <a:spcBef>
                <a:spcPts val="0"/>
              </a:spcBef>
              <a:spcAft>
                <a:spcPts val="0"/>
              </a:spcAft>
              <a:buClr>
                <a:schemeClr val="lt1"/>
              </a:buClr>
              <a:buSzPts val="2100"/>
              <a:buNone/>
              <a:defRPr sz="2800">
                <a:solidFill>
                  <a:schemeClr val="lt1"/>
                </a:solidFill>
              </a:defRPr>
            </a:lvl3pPr>
            <a:lvl4pPr lvl="3">
              <a:lnSpc>
                <a:spcPct val="100000"/>
              </a:lnSpc>
              <a:spcBef>
                <a:spcPts val="0"/>
              </a:spcBef>
              <a:spcAft>
                <a:spcPts val="0"/>
              </a:spcAft>
              <a:buClr>
                <a:schemeClr val="lt1"/>
              </a:buClr>
              <a:buSzPts val="2100"/>
              <a:buNone/>
              <a:defRPr sz="2800">
                <a:solidFill>
                  <a:schemeClr val="lt1"/>
                </a:solidFill>
              </a:defRPr>
            </a:lvl4pPr>
            <a:lvl5pPr lvl="4">
              <a:lnSpc>
                <a:spcPct val="100000"/>
              </a:lnSpc>
              <a:spcBef>
                <a:spcPts val="0"/>
              </a:spcBef>
              <a:spcAft>
                <a:spcPts val="0"/>
              </a:spcAft>
              <a:buClr>
                <a:schemeClr val="lt1"/>
              </a:buClr>
              <a:buSzPts val="2100"/>
              <a:buNone/>
              <a:defRPr sz="2800">
                <a:solidFill>
                  <a:schemeClr val="lt1"/>
                </a:solidFill>
              </a:defRPr>
            </a:lvl5pPr>
            <a:lvl6pPr lvl="5">
              <a:lnSpc>
                <a:spcPct val="100000"/>
              </a:lnSpc>
              <a:spcBef>
                <a:spcPts val="0"/>
              </a:spcBef>
              <a:spcAft>
                <a:spcPts val="0"/>
              </a:spcAft>
              <a:buClr>
                <a:schemeClr val="lt1"/>
              </a:buClr>
              <a:buSzPts val="2100"/>
              <a:buNone/>
              <a:defRPr sz="2800">
                <a:solidFill>
                  <a:schemeClr val="lt1"/>
                </a:solidFill>
              </a:defRPr>
            </a:lvl6pPr>
            <a:lvl7pPr lvl="6">
              <a:lnSpc>
                <a:spcPct val="100000"/>
              </a:lnSpc>
              <a:spcBef>
                <a:spcPts val="0"/>
              </a:spcBef>
              <a:spcAft>
                <a:spcPts val="0"/>
              </a:spcAft>
              <a:buClr>
                <a:schemeClr val="lt1"/>
              </a:buClr>
              <a:buSzPts val="2100"/>
              <a:buNone/>
              <a:defRPr sz="2800">
                <a:solidFill>
                  <a:schemeClr val="lt1"/>
                </a:solidFill>
              </a:defRPr>
            </a:lvl7pPr>
            <a:lvl8pPr lvl="7">
              <a:lnSpc>
                <a:spcPct val="100000"/>
              </a:lnSpc>
              <a:spcBef>
                <a:spcPts val="0"/>
              </a:spcBef>
              <a:spcAft>
                <a:spcPts val="0"/>
              </a:spcAft>
              <a:buClr>
                <a:schemeClr val="lt1"/>
              </a:buClr>
              <a:buSzPts val="2100"/>
              <a:buNone/>
              <a:defRPr sz="2800">
                <a:solidFill>
                  <a:schemeClr val="lt1"/>
                </a:solidFill>
              </a:defRPr>
            </a:lvl8pPr>
            <a:lvl9pPr lvl="8">
              <a:lnSpc>
                <a:spcPct val="100000"/>
              </a:lnSpc>
              <a:spcBef>
                <a:spcPts val="0"/>
              </a:spcBef>
              <a:spcAft>
                <a:spcPts val="0"/>
              </a:spcAft>
              <a:buClr>
                <a:schemeClr val="lt1"/>
              </a:buClr>
              <a:buSzPts val="2100"/>
              <a:buNone/>
              <a:defRPr sz="2800">
                <a:solidFill>
                  <a:schemeClr val="lt1"/>
                </a:solidFill>
              </a:defRPr>
            </a:lvl9pPr>
          </a:lstStyle>
          <a:p>
            <a:r>
              <a:rPr lang="en-US"/>
              <a:t>Click to edit Master subtitle style</a:t>
            </a:r>
            <a:endParaRPr dirty="0"/>
          </a:p>
        </p:txBody>
      </p:sp>
    </p:spTree>
    <p:extLst>
      <p:ext uri="{BB962C8B-B14F-4D97-AF65-F5344CB8AC3E}">
        <p14:creationId xmlns:p14="http://schemas.microsoft.com/office/powerpoint/2010/main" val="3252006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CAB0A-E488-F3DA-A37A-D0701EAB6C43}"/>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E99BCB5D-7F74-2B68-0ADD-EE5D2F0B8EE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Slide Number Placeholder 7">
            <a:extLst>
              <a:ext uri="{FF2B5EF4-FFF2-40B4-BE49-F238E27FC236}">
                <a16:creationId xmlns:a16="http://schemas.microsoft.com/office/drawing/2014/main" id="{A6B79C38-588E-42F0-7482-38936DAA8D2A}"/>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466472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1D4B54-F7F2-169A-E6C8-CAFA7C76EFF8}"/>
              </a:ext>
            </a:extLst>
          </p:cNvPr>
          <p:cNvSpPr>
            <a:spLocks noGrp="1"/>
          </p:cNvSpPr>
          <p:nvPr>
            <p:ph type="title" orient="vert"/>
          </p:nvPr>
        </p:nvSpPr>
        <p:spPr>
          <a:xfrm>
            <a:off x="8724901" y="366185"/>
            <a:ext cx="2628900" cy="5810249"/>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4CC6F7B3-B039-B8D5-4CCA-AE7B3C0A73F4}"/>
              </a:ext>
            </a:extLst>
          </p:cNvPr>
          <p:cNvSpPr>
            <a:spLocks noGrp="1"/>
          </p:cNvSpPr>
          <p:nvPr>
            <p:ph type="body" orient="vert" idx="1"/>
          </p:nvPr>
        </p:nvSpPr>
        <p:spPr>
          <a:xfrm>
            <a:off x="838201" y="366185"/>
            <a:ext cx="7683500" cy="581024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Slide Number Placeholder 7">
            <a:extLst>
              <a:ext uri="{FF2B5EF4-FFF2-40B4-BE49-F238E27FC236}">
                <a16:creationId xmlns:a16="http://schemas.microsoft.com/office/drawing/2014/main" id="{E62CC85B-7C9F-6F61-E410-E5FF62BA4E42}"/>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3320872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1_Title slide">
    <p:bg>
      <p:bgPr>
        <a:solidFill>
          <a:schemeClr val="dk1"/>
        </a:solidFill>
        <a:effectLst/>
      </p:bgPr>
    </p:bg>
    <p:spTree>
      <p:nvGrpSpPr>
        <p:cNvPr id="1" name="Shape 9"/>
        <p:cNvGrpSpPr/>
        <p:nvPr/>
      </p:nvGrpSpPr>
      <p:grpSpPr>
        <a:xfrm>
          <a:off x="0" y="0"/>
          <a:ext cx="0" cy="0"/>
          <a:chOff x="0" y="0"/>
          <a:chExt cx="0" cy="0"/>
        </a:xfrm>
      </p:grpSpPr>
      <p:sp>
        <p:nvSpPr>
          <p:cNvPr id="16" name="Google Shape;16;p2"/>
          <p:cNvSpPr txBox="1">
            <a:spLocks noGrp="1"/>
          </p:cNvSpPr>
          <p:nvPr>
            <p:ph type="ctrTitle"/>
          </p:nvPr>
        </p:nvSpPr>
        <p:spPr>
          <a:xfrm>
            <a:off x="797467" y="2366963"/>
            <a:ext cx="10962800" cy="11184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5600">
                <a:solidFill>
                  <a:schemeClr val="lt1"/>
                </a:solidFill>
              </a:defRPr>
            </a:lvl1pPr>
            <a:lvl2pPr lvl="1">
              <a:spcBef>
                <a:spcPts val="0"/>
              </a:spcBef>
              <a:spcAft>
                <a:spcPts val="0"/>
              </a:spcAft>
              <a:buClr>
                <a:schemeClr val="lt1"/>
              </a:buClr>
              <a:buSzPts val="4200"/>
              <a:buNone/>
              <a:defRPr sz="5600">
                <a:solidFill>
                  <a:schemeClr val="lt1"/>
                </a:solidFill>
              </a:defRPr>
            </a:lvl2pPr>
            <a:lvl3pPr lvl="2">
              <a:spcBef>
                <a:spcPts val="0"/>
              </a:spcBef>
              <a:spcAft>
                <a:spcPts val="0"/>
              </a:spcAft>
              <a:buClr>
                <a:schemeClr val="lt1"/>
              </a:buClr>
              <a:buSzPts val="4200"/>
              <a:buNone/>
              <a:defRPr sz="5600">
                <a:solidFill>
                  <a:schemeClr val="lt1"/>
                </a:solidFill>
              </a:defRPr>
            </a:lvl3pPr>
            <a:lvl4pPr lvl="3">
              <a:spcBef>
                <a:spcPts val="0"/>
              </a:spcBef>
              <a:spcAft>
                <a:spcPts val="0"/>
              </a:spcAft>
              <a:buClr>
                <a:schemeClr val="lt1"/>
              </a:buClr>
              <a:buSzPts val="4200"/>
              <a:buNone/>
              <a:defRPr sz="5600">
                <a:solidFill>
                  <a:schemeClr val="lt1"/>
                </a:solidFill>
              </a:defRPr>
            </a:lvl4pPr>
            <a:lvl5pPr lvl="4">
              <a:spcBef>
                <a:spcPts val="0"/>
              </a:spcBef>
              <a:spcAft>
                <a:spcPts val="0"/>
              </a:spcAft>
              <a:buClr>
                <a:schemeClr val="lt1"/>
              </a:buClr>
              <a:buSzPts val="4200"/>
              <a:buNone/>
              <a:defRPr sz="5600">
                <a:solidFill>
                  <a:schemeClr val="lt1"/>
                </a:solidFill>
              </a:defRPr>
            </a:lvl5pPr>
            <a:lvl6pPr lvl="5">
              <a:spcBef>
                <a:spcPts val="0"/>
              </a:spcBef>
              <a:spcAft>
                <a:spcPts val="0"/>
              </a:spcAft>
              <a:buClr>
                <a:schemeClr val="lt1"/>
              </a:buClr>
              <a:buSzPts val="4200"/>
              <a:buNone/>
              <a:defRPr sz="5600">
                <a:solidFill>
                  <a:schemeClr val="lt1"/>
                </a:solidFill>
              </a:defRPr>
            </a:lvl6pPr>
            <a:lvl7pPr lvl="6">
              <a:spcBef>
                <a:spcPts val="0"/>
              </a:spcBef>
              <a:spcAft>
                <a:spcPts val="0"/>
              </a:spcAft>
              <a:buClr>
                <a:schemeClr val="lt1"/>
              </a:buClr>
              <a:buSzPts val="4200"/>
              <a:buNone/>
              <a:defRPr sz="5600">
                <a:solidFill>
                  <a:schemeClr val="lt1"/>
                </a:solidFill>
              </a:defRPr>
            </a:lvl7pPr>
            <a:lvl8pPr lvl="7">
              <a:spcBef>
                <a:spcPts val="0"/>
              </a:spcBef>
              <a:spcAft>
                <a:spcPts val="0"/>
              </a:spcAft>
              <a:buClr>
                <a:schemeClr val="lt1"/>
              </a:buClr>
              <a:buSzPts val="4200"/>
              <a:buNone/>
              <a:defRPr sz="5600">
                <a:solidFill>
                  <a:schemeClr val="lt1"/>
                </a:solidFill>
              </a:defRPr>
            </a:lvl8pPr>
            <a:lvl9pPr lvl="8">
              <a:spcBef>
                <a:spcPts val="0"/>
              </a:spcBef>
              <a:spcAft>
                <a:spcPts val="0"/>
              </a:spcAft>
              <a:buClr>
                <a:schemeClr val="lt1"/>
              </a:buClr>
              <a:buSzPts val="4200"/>
              <a:buNone/>
              <a:defRPr sz="5600">
                <a:solidFill>
                  <a:schemeClr val="lt1"/>
                </a:solidFill>
              </a:defRPr>
            </a:lvl9pPr>
          </a:lstStyle>
          <a:p>
            <a:r>
              <a:rPr lang="en-US"/>
              <a:t>Click to edit Master title style</a:t>
            </a:r>
            <a:endParaRPr dirty="0"/>
          </a:p>
        </p:txBody>
      </p:sp>
      <p:sp>
        <p:nvSpPr>
          <p:cNvPr id="17" name="Google Shape;17;p2"/>
          <p:cNvSpPr txBox="1">
            <a:spLocks noGrp="1"/>
          </p:cNvSpPr>
          <p:nvPr>
            <p:ph type="subTitle" idx="1"/>
          </p:nvPr>
        </p:nvSpPr>
        <p:spPr>
          <a:xfrm>
            <a:off x="797451" y="3621217"/>
            <a:ext cx="10962800" cy="5772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2100"/>
              <a:buNone/>
              <a:defRPr sz="2800">
                <a:solidFill>
                  <a:schemeClr val="lt1"/>
                </a:solidFill>
              </a:defRPr>
            </a:lvl1pPr>
            <a:lvl2pPr lvl="1">
              <a:lnSpc>
                <a:spcPct val="100000"/>
              </a:lnSpc>
              <a:spcBef>
                <a:spcPts val="0"/>
              </a:spcBef>
              <a:spcAft>
                <a:spcPts val="0"/>
              </a:spcAft>
              <a:buClr>
                <a:schemeClr val="lt1"/>
              </a:buClr>
              <a:buSzPts val="2100"/>
              <a:buNone/>
              <a:defRPr sz="2800">
                <a:solidFill>
                  <a:schemeClr val="lt1"/>
                </a:solidFill>
              </a:defRPr>
            </a:lvl2pPr>
            <a:lvl3pPr lvl="2">
              <a:lnSpc>
                <a:spcPct val="100000"/>
              </a:lnSpc>
              <a:spcBef>
                <a:spcPts val="0"/>
              </a:spcBef>
              <a:spcAft>
                <a:spcPts val="0"/>
              </a:spcAft>
              <a:buClr>
                <a:schemeClr val="lt1"/>
              </a:buClr>
              <a:buSzPts val="2100"/>
              <a:buNone/>
              <a:defRPr sz="2800">
                <a:solidFill>
                  <a:schemeClr val="lt1"/>
                </a:solidFill>
              </a:defRPr>
            </a:lvl3pPr>
            <a:lvl4pPr lvl="3">
              <a:lnSpc>
                <a:spcPct val="100000"/>
              </a:lnSpc>
              <a:spcBef>
                <a:spcPts val="0"/>
              </a:spcBef>
              <a:spcAft>
                <a:spcPts val="0"/>
              </a:spcAft>
              <a:buClr>
                <a:schemeClr val="lt1"/>
              </a:buClr>
              <a:buSzPts val="2100"/>
              <a:buNone/>
              <a:defRPr sz="2800">
                <a:solidFill>
                  <a:schemeClr val="lt1"/>
                </a:solidFill>
              </a:defRPr>
            </a:lvl4pPr>
            <a:lvl5pPr lvl="4">
              <a:lnSpc>
                <a:spcPct val="100000"/>
              </a:lnSpc>
              <a:spcBef>
                <a:spcPts val="0"/>
              </a:spcBef>
              <a:spcAft>
                <a:spcPts val="0"/>
              </a:spcAft>
              <a:buClr>
                <a:schemeClr val="lt1"/>
              </a:buClr>
              <a:buSzPts val="2100"/>
              <a:buNone/>
              <a:defRPr sz="2800">
                <a:solidFill>
                  <a:schemeClr val="lt1"/>
                </a:solidFill>
              </a:defRPr>
            </a:lvl5pPr>
            <a:lvl6pPr lvl="5">
              <a:lnSpc>
                <a:spcPct val="100000"/>
              </a:lnSpc>
              <a:spcBef>
                <a:spcPts val="0"/>
              </a:spcBef>
              <a:spcAft>
                <a:spcPts val="0"/>
              </a:spcAft>
              <a:buClr>
                <a:schemeClr val="lt1"/>
              </a:buClr>
              <a:buSzPts val="2100"/>
              <a:buNone/>
              <a:defRPr sz="2800">
                <a:solidFill>
                  <a:schemeClr val="lt1"/>
                </a:solidFill>
              </a:defRPr>
            </a:lvl6pPr>
            <a:lvl7pPr lvl="6">
              <a:lnSpc>
                <a:spcPct val="100000"/>
              </a:lnSpc>
              <a:spcBef>
                <a:spcPts val="0"/>
              </a:spcBef>
              <a:spcAft>
                <a:spcPts val="0"/>
              </a:spcAft>
              <a:buClr>
                <a:schemeClr val="lt1"/>
              </a:buClr>
              <a:buSzPts val="2100"/>
              <a:buNone/>
              <a:defRPr sz="2800">
                <a:solidFill>
                  <a:schemeClr val="lt1"/>
                </a:solidFill>
              </a:defRPr>
            </a:lvl7pPr>
            <a:lvl8pPr lvl="7">
              <a:lnSpc>
                <a:spcPct val="100000"/>
              </a:lnSpc>
              <a:spcBef>
                <a:spcPts val="0"/>
              </a:spcBef>
              <a:spcAft>
                <a:spcPts val="0"/>
              </a:spcAft>
              <a:buClr>
                <a:schemeClr val="lt1"/>
              </a:buClr>
              <a:buSzPts val="2100"/>
              <a:buNone/>
              <a:defRPr sz="2800">
                <a:solidFill>
                  <a:schemeClr val="lt1"/>
                </a:solidFill>
              </a:defRPr>
            </a:lvl8pPr>
            <a:lvl9pPr lvl="8">
              <a:lnSpc>
                <a:spcPct val="100000"/>
              </a:lnSpc>
              <a:spcBef>
                <a:spcPts val="0"/>
              </a:spcBef>
              <a:spcAft>
                <a:spcPts val="0"/>
              </a:spcAft>
              <a:buClr>
                <a:schemeClr val="lt1"/>
              </a:buClr>
              <a:buSzPts val="2100"/>
              <a:buNone/>
              <a:defRPr sz="2800">
                <a:solidFill>
                  <a:schemeClr val="lt1"/>
                </a:solidFill>
              </a:defRPr>
            </a:lvl9pPr>
          </a:lstStyle>
          <a:p>
            <a:r>
              <a:rPr lang="en-US"/>
              <a:t>Click to edit Master subtitle style</a:t>
            </a:r>
            <a:endParaRPr/>
          </a:p>
        </p:txBody>
      </p:sp>
      <p:sp>
        <p:nvSpPr>
          <p:cNvPr id="18" name="Google Shape;18;p2"/>
          <p:cNvSpPr txBox="1">
            <a:spLocks noGrp="1"/>
          </p:cNvSpPr>
          <p:nvPr>
            <p:ph type="sldNum" idx="12"/>
          </p:nvPr>
        </p:nvSpPr>
        <p:spPr>
          <a:xfrm>
            <a:off x="11280575" y="6201587"/>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32A29FAE-4687-413D-B07A-7CD6DC7726F1}" type="slidenum">
              <a:rPr lang="en-CA" smtClean="0"/>
              <a:t>‹#›</a:t>
            </a:fld>
            <a:endParaRPr lang="en-CA"/>
          </a:p>
        </p:txBody>
      </p:sp>
      <p:grpSp>
        <p:nvGrpSpPr>
          <p:cNvPr id="2" name="Group 1" descr="Unless otherwise noted, this work is licensed under a Creative Commons Attribution-NonCommercial-ShareAlike 4.0 International (CC BY-NC-SA 4.0) license. Feel free to use, modify, reuse or redistribute any portion of this presentation.">
            <a:extLst>
              <a:ext uri="{FF2B5EF4-FFF2-40B4-BE49-F238E27FC236}">
                <a16:creationId xmlns:a16="http://schemas.microsoft.com/office/drawing/2014/main" id="{3CEB03D4-57D2-90CB-2C7C-858995ABA656}"/>
              </a:ext>
            </a:extLst>
          </p:cNvPr>
          <p:cNvGrpSpPr/>
          <p:nvPr/>
        </p:nvGrpSpPr>
        <p:grpSpPr>
          <a:xfrm>
            <a:off x="797451" y="6019030"/>
            <a:ext cx="10597099" cy="592669"/>
            <a:chOff x="598088" y="4514272"/>
            <a:chExt cx="7947824" cy="444502"/>
          </a:xfrm>
        </p:grpSpPr>
        <p:pic>
          <p:nvPicPr>
            <p:cNvPr id="3" name="Google Shape;92;p23" descr="CC BY-NC-SA 4.0 License Logo">
              <a:extLst>
                <a:ext uri="{FF2B5EF4-FFF2-40B4-BE49-F238E27FC236}">
                  <a16:creationId xmlns:a16="http://schemas.microsoft.com/office/drawing/2014/main" id="{25A10E39-F617-E957-BC5F-3160F37C9A58}"/>
                </a:ext>
              </a:extLst>
            </p:cNvPr>
            <p:cNvPicPr preferRelativeResize="0"/>
            <p:nvPr/>
          </p:nvPicPr>
          <p:blipFill rotWithShape="1">
            <a:blip r:embed="rId2">
              <a:alphaModFix/>
            </a:blip>
            <a:srcRect/>
            <a:stretch/>
          </p:blipFill>
          <p:spPr>
            <a:xfrm>
              <a:off x="598088" y="4570826"/>
              <a:ext cx="947180" cy="331395"/>
            </a:xfrm>
            <a:prstGeom prst="rect">
              <a:avLst/>
            </a:prstGeom>
            <a:noFill/>
            <a:ln>
              <a:noFill/>
            </a:ln>
          </p:spPr>
        </p:pic>
        <p:sp>
          <p:nvSpPr>
            <p:cNvPr id="4" name="Google Shape;91;p23">
              <a:extLst>
                <a:ext uri="{FF2B5EF4-FFF2-40B4-BE49-F238E27FC236}">
                  <a16:creationId xmlns:a16="http://schemas.microsoft.com/office/drawing/2014/main" id="{DB5B600C-96F8-57ED-02E2-D4B05FB2363C}"/>
                </a:ext>
              </a:extLst>
            </p:cNvPr>
            <p:cNvSpPr/>
            <p:nvPr/>
          </p:nvSpPr>
          <p:spPr>
            <a:xfrm>
              <a:off x="1686732" y="4514272"/>
              <a:ext cx="6859180" cy="444502"/>
            </a:xfrm>
            <a:prstGeom prst="rect">
              <a:avLst/>
            </a:prstGeom>
            <a:noFill/>
            <a:ln>
              <a:noFill/>
            </a:ln>
          </p:spPr>
          <p:txBody>
            <a:bodyPr spcFirstLastPara="1" wrap="square" lIns="68575" tIns="34275" rIns="68575" bIns="34275" anchor="t" anchorCtr="0">
              <a:noAutofit/>
            </a:bodyPr>
            <a:lstStyle/>
            <a:p>
              <a:pPr marL="0" marR="0" lvl="0" indent="0" algn="l" rtl="0">
                <a:spcBef>
                  <a:spcPts val="0"/>
                </a:spcBef>
                <a:spcAft>
                  <a:spcPts val="0"/>
                </a:spcAft>
                <a:buNone/>
              </a:pPr>
              <a:r>
                <a:rPr lang="en" sz="1467" b="0" i="0" u="none" strike="noStrike" cap="none" dirty="0">
                  <a:solidFill>
                    <a:schemeClr val="bg1"/>
                  </a:solidFill>
                  <a:latin typeface="Calibri"/>
                  <a:ea typeface="Calibri"/>
                  <a:cs typeface="Calibri"/>
                  <a:sym typeface="Calibri"/>
                </a:rPr>
                <a:t>Unless otherwise noted, this work is licensed under a </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Creative </a:t>
              </a:r>
              <a:r>
                <a:rPr lang="en" sz="1467"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ommons </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Attribution-</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NonCommercial</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ShareAlike</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 4.0 International (CC BY-NC-SA 4.0)</a:t>
              </a:r>
              <a:r>
                <a:rPr lang="en-US" sz="1467" b="0" i="0" u="none" strike="noStrike" cap="none" dirty="0">
                  <a:solidFill>
                    <a:schemeClr val="bg1"/>
                  </a:solidFill>
                  <a:latin typeface="Calibri"/>
                  <a:ea typeface="Calibri"/>
                  <a:cs typeface="Calibri"/>
                  <a:sym typeface="Calibri"/>
                </a:rPr>
                <a:t> license</a:t>
              </a:r>
              <a:r>
                <a:rPr lang="en" sz="1467" b="0" i="0" u="none" strike="noStrike" cap="none" dirty="0">
                  <a:solidFill>
                    <a:schemeClr val="bg1"/>
                  </a:solidFill>
                  <a:latin typeface="Calibri"/>
                  <a:ea typeface="Calibri"/>
                  <a:cs typeface="Calibri"/>
                  <a:sym typeface="Calibri"/>
                </a:rPr>
                <a:t>. Feel free to use, modify, reuse or redistribute </a:t>
              </a:r>
              <a:r>
                <a:rPr lang="en" sz="1467" dirty="0">
                  <a:solidFill>
                    <a:schemeClr val="bg1"/>
                  </a:solidFill>
                  <a:latin typeface="Calibri"/>
                  <a:ea typeface="Calibri"/>
                  <a:cs typeface="Calibri"/>
                  <a:sym typeface="Calibri"/>
                </a:rPr>
                <a:t>any portion of </a:t>
              </a:r>
              <a:r>
                <a:rPr lang="en" sz="1467" b="0" i="0" u="none" strike="noStrike" cap="none" dirty="0">
                  <a:solidFill>
                    <a:schemeClr val="bg1"/>
                  </a:solidFill>
                  <a:latin typeface="Calibri"/>
                  <a:ea typeface="Calibri"/>
                  <a:cs typeface="Calibri"/>
                  <a:sym typeface="Calibri"/>
                </a:rPr>
                <a:t>this presentation.</a:t>
              </a:r>
              <a:endParaRPr sz="1467" dirty="0">
                <a:solidFill>
                  <a:schemeClr val="bg1"/>
                </a:solidFill>
                <a:latin typeface="Calibri"/>
                <a:ea typeface="Calibri"/>
                <a:cs typeface="Calibri"/>
                <a:sym typeface="Calibri"/>
              </a:endParaRPr>
            </a:p>
          </p:txBody>
        </p:sp>
      </p:grpSp>
    </p:spTree>
    <p:extLst>
      <p:ext uri="{BB962C8B-B14F-4D97-AF65-F5344CB8AC3E}">
        <p14:creationId xmlns:p14="http://schemas.microsoft.com/office/powerpoint/2010/main" val="33897417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32"/>
        <p:cNvGrpSpPr/>
        <p:nvPr/>
      </p:nvGrpSpPr>
      <p:grpSpPr>
        <a:xfrm>
          <a:off x="0" y="0"/>
          <a:ext cx="0" cy="0"/>
          <a:chOff x="0" y="0"/>
          <a:chExt cx="0" cy="0"/>
        </a:xfrm>
      </p:grpSpPr>
      <p:sp>
        <p:nvSpPr>
          <p:cNvPr id="33" name="Google Shape;33;p5"/>
          <p:cNvSpPr txBox="1">
            <a:spLocks noGrp="1"/>
          </p:cNvSpPr>
          <p:nvPr>
            <p:ph type="title"/>
          </p:nvPr>
        </p:nvSpPr>
        <p:spPr>
          <a:xfrm>
            <a:off x="415600" y="546667"/>
            <a:ext cx="11360800" cy="8104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r>
              <a:rPr lang="en-US"/>
              <a:t>Click to edit Master title style</a:t>
            </a:r>
            <a:endParaRPr dirty="0"/>
          </a:p>
        </p:txBody>
      </p:sp>
      <p:sp>
        <p:nvSpPr>
          <p:cNvPr id="34" name="Google Shape;34;p5"/>
          <p:cNvSpPr txBox="1">
            <a:spLocks noGrp="1"/>
          </p:cNvSpPr>
          <p:nvPr>
            <p:ph type="body" idx="1"/>
          </p:nvPr>
        </p:nvSpPr>
        <p:spPr>
          <a:xfrm>
            <a:off x="415600" y="1639967"/>
            <a:ext cx="5333200" cy="4452000"/>
          </a:xfrm>
          <a:prstGeom prst="rect">
            <a:avLst/>
          </a:prstGeom>
        </p:spPr>
        <p:txBody>
          <a:bodyPr spcFirstLastPara="1" wrap="square" lIns="91425" tIns="91425" rIns="91425" bIns="91425" anchor="t" anchorCtr="0">
            <a:normAutofit/>
          </a:bodyPr>
          <a:lstStyle>
            <a:lvl1pPr marL="609585" lvl="0" indent="-423323">
              <a:spcBef>
                <a:spcPts val="0"/>
              </a:spcBef>
              <a:spcAft>
                <a:spcPts val="0"/>
              </a:spcAft>
              <a:buSzPts val="1400"/>
              <a:buChar char="●"/>
              <a:defRPr sz="1867"/>
            </a:lvl1pPr>
            <a:lvl2pPr marL="1219170" lvl="1" indent="-406390">
              <a:spcBef>
                <a:spcPts val="0"/>
              </a:spcBef>
              <a:spcAft>
                <a:spcPts val="0"/>
              </a:spcAft>
              <a:buSzPts val="1200"/>
              <a:buChar char="○"/>
              <a:defRPr sz="1600"/>
            </a:lvl2pPr>
            <a:lvl3pPr marL="1828754" lvl="2" indent="-406390">
              <a:spcBef>
                <a:spcPts val="0"/>
              </a:spcBef>
              <a:spcAft>
                <a:spcPts val="0"/>
              </a:spcAft>
              <a:buSzPts val="1200"/>
              <a:buChar char="■"/>
              <a:defRPr sz="1600"/>
            </a:lvl3pPr>
            <a:lvl4pPr marL="2438339" lvl="3" indent="-406390">
              <a:spcBef>
                <a:spcPts val="0"/>
              </a:spcBef>
              <a:spcAft>
                <a:spcPts val="0"/>
              </a:spcAft>
              <a:buSzPts val="1200"/>
              <a:buChar char="●"/>
              <a:defRPr sz="1600"/>
            </a:lvl4pPr>
            <a:lvl5pPr marL="3047924" lvl="4" indent="-406390">
              <a:spcBef>
                <a:spcPts val="0"/>
              </a:spcBef>
              <a:spcAft>
                <a:spcPts val="0"/>
              </a:spcAft>
              <a:buSzPts val="1200"/>
              <a:buChar char="○"/>
              <a:defRPr sz="1600"/>
            </a:lvl5pPr>
            <a:lvl6pPr marL="3657509" lvl="5" indent="-406390">
              <a:spcBef>
                <a:spcPts val="0"/>
              </a:spcBef>
              <a:spcAft>
                <a:spcPts val="0"/>
              </a:spcAft>
              <a:buSzPts val="1200"/>
              <a:buChar char="■"/>
              <a:defRPr sz="1600"/>
            </a:lvl6pPr>
            <a:lvl7pPr marL="4267093" lvl="6" indent="-406390">
              <a:spcBef>
                <a:spcPts val="0"/>
              </a:spcBef>
              <a:spcAft>
                <a:spcPts val="0"/>
              </a:spcAft>
              <a:buSzPts val="1200"/>
              <a:buChar char="●"/>
              <a:defRPr sz="1600"/>
            </a:lvl7pPr>
            <a:lvl8pPr marL="4876678" lvl="7" indent="-406390">
              <a:spcBef>
                <a:spcPts val="0"/>
              </a:spcBef>
              <a:spcAft>
                <a:spcPts val="0"/>
              </a:spcAft>
              <a:buSzPts val="1200"/>
              <a:buChar char="○"/>
              <a:defRPr sz="1600"/>
            </a:lvl8pPr>
            <a:lvl9pPr marL="5486263" lvl="8" indent="-406390">
              <a:spcBef>
                <a:spcPts val="0"/>
              </a:spcBef>
              <a:spcAft>
                <a:spcPts val="0"/>
              </a:spcAft>
              <a:buSzPts val="1200"/>
              <a:buChar char="■"/>
              <a:defRPr sz="1600"/>
            </a:lvl9pPr>
          </a:lstStyle>
          <a:p>
            <a:pPr lvl="0"/>
            <a:r>
              <a:rPr lang="en-US"/>
              <a:t>Click to edit Master text styles</a:t>
            </a:r>
          </a:p>
        </p:txBody>
      </p:sp>
      <p:sp>
        <p:nvSpPr>
          <p:cNvPr id="35" name="Google Shape;35;p5"/>
          <p:cNvSpPr txBox="1">
            <a:spLocks noGrp="1"/>
          </p:cNvSpPr>
          <p:nvPr>
            <p:ph type="body" idx="2"/>
          </p:nvPr>
        </p:nvSpPr>
        <p:spPr>
          <a:xfrm>
            <a:off x="6443200" y="1639967"/>
            <a:ext cx="5333200" cy="4452000"/>
          </a:xfrm>
          <a:prstGeom prst="rect">
            <a:avLst/>
          </a:prstGeom>
        </p:spPr>
        <p:txBody>
          <a:bodyPr spcFirstLastPara="1" wrap="square" lIns="91425" tIns="91425" rIns="91425" bIns="91425" anchor="t" anchorCtr="0">
            <a:normAutofit/>
          </a:bodyPr>
          <a:lstStyle>
            <a:lvl1pPr marL="609585" lvl="0" indent="-423323">
              <a:spcBef>
                <a:spcPts val="0"/>
              </a:spcBef>
              <a:spcAft>
                <a:spcPts val="0"/>
              </a:spcAft>
              <a:buSzPts val="1400"/>
              <a:buChar char="●"/>
              <a:defRPr sz="1867"/>
            </a:lvl1pPr>
            <a:lvl2pPr marL="1219170" lvl="1" indent="-406390">
              <a:spcBef>
                <a:spcPts val="0"/>
              </a:spcBef>
              <a:spcAft>
                <a:spcPts val="0"/>
              </a:spcAft>
              <a:buSzPts val="1200"/>
              <a:buChar char="○"/>
              <a:defRPr sz="1600"/>
            </a:lvl2pPr>
            <a:lvl3pPr marL="1828754" lvl="2" indent="-406390">
              <a:spcBef>
                <a:spcPts val="0"/>
              </a:spcBef>
              <a:spcAft>
                <a:spcPts val="0"/>
              </a:spcAft>
              <a:buSzPts val="1200"/>
              <a:buChar char="■"/>
              <a:defRPr sz="1600"/>
            </a:lvl3pPr>
            <a:lvl4pPr marL="2438339" lvl="3" indent="-406390">
              <a:spcBef>
                <a:spcPts val="0"/>
              </a:spcBef>
              <a:spcAft>
                <a:spcPts val="0"/>
              </a:spcAft>
              <a:buSzPts val="1200"/>
              <a:buChar char="●"/>
              <a:defRPr sz="1600"/>
            </a:lvl4pPr>
            <a:lvl5pPr marL="3047924" lvl="4" indent="-406390">
              <a:spcBef>
                <a:spcPts val="0"/>
              </a:spcBef>
              <a:spcAft>
                <a:spcPts val="0"/>
              </a:spcAft>
              <a:buSzPts val="1200"/>
              <a:buChar char="○"/>
              <a:defRPr sz="1600"/>
            </a:lvl5pPr>
            <a:lvl6pPr marL="3657509" lvl="5" indent="-406390">
              <a:spcBef>
                <a:spcPts val="0"/>
              </a:spcBef>
              <a:spcAft>
                <a:spcPts val="0"/>
              </a:spcAft>
              <a:buSzPts val="1200"/>
              <a:buChar char="■"/>
              <a:defRPr sz="1600"/>
            </a:lvl6pPr>
            <a:lvl7pPr marL="4267093" lvl="6" indent="-406390">
              <a:spcBef>
                <a:spcPts val="0"/>
              </a:spcBef>
              <a:spcAft>
                <a:spcPts val="0"/>
              </a:spcAft>
              <a:buSzPts val="1200"/>
              <a:buChar char="●"/>
              <a:defRPr sz="1600"/>
            </a:lvl7pPr>
            <a:lvl8pPr marL="4876678" lvl="7" indent="-406390">
              <a:spcBef>
                <a:spcPts val="0"/>
              </a:spcBef>
              <a:spcAft>
                <a:spcPts val="0"/>
              </a:spcAft>
              <a:buSzPts val="1200"/>
              <a:buChar char="○"/>
              <a:defRPr sz="1600"/>
            </a:lvl8pPr>
            <a:lvl9pPr marL="5486263" lvl="8" indent="-406390">
              <a:spcBef>
                <a:spcPts val="0"/>
              </a:spcBef>
              <a:spcAft>
                <a:spcPts val="0"/>
              </a:spcAft>
              <a:buSzPts val="1200"/>
              <a:buChar char="■"/>
              <a:defRPr sz="1600"/>
            </a:lvl9pPr>
          </a:lstStyle>
          <a:p>
            <a:pPr lvl="0"/>
            <a:r>
              <a:rPr lang="en-US"/>
              <a:t>Click to edit Master text styles</a:t>
            </a:r>
          </a:p>
        </p:txBody>
      </p:sp>
      <p:sp>
        <p:nvSpPr>
          <p:cNvPr id="36" name="Google Shape;36;p5"/>
          <p:cNvSpPr txBox="1">
            <a:spLocks noGrp="1"/>
          </p:cNvSpPr>
          <p:nvPr>
            <p:ph type="sldNum" idx="12"/>
          </p:nvPr>
        </p:nvSpPr>
        <p:spPr>
          <a:xfrm>
            <a:off x="11280575" y="6201587"/>
            <a:ext cx="731600" cy="5248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fld id="{32A29FAE-4687-413D-B07A-7CD6DC7726F1}" type="slidenum">
              <a:rPr lang="en-CA" smtClean="0"/>
              <a:t>‹#›</a:t>
            </a:fld>
            <a:endParaRPr lang="en-CA"/>
          </a:p>
        </p:txBody>
      </p:sp>
    </p:spTree>
    <p:extLst>
      <p:ext uri="{BB962C8B-B14F-4D97-AF65-F5344CB8AC3E}">
        <p14:creationId xmlns:p14="http://schemas.microsoft.com/office/powerpoint/2010/main" val="3210850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C13D1-6D52-1799-F39A-CABF54FD439D}"/>
              </a:ext>
            </a:extLst>
          </p:cNvPr>
          <p:cNvSpPr>
            <a:spLocks noGrp="1"/>
          </p:cNvSpPr>
          <p:nvPr>
            <p:ph type="title"/>
          </p:nvPr>
        </p:nvSpPr>
        <p:spPr/>
        <p:txBody>
          <a:bodyPr/>
          <a:lstStyle/>
          <a:p>
            <a:r>
              <a:rPr lang="en-US"/>
              <a:t>Click to edit Master title style</a:t>
            </a:r>
            <a:endParaRPr lang="en-CA" dirty="0"/>
          </a:p>
        </p:txBody>
      </p:sp>
      <p:sp>
        <p:nvSpPr>
          <p:cNvPr id="3" name="Content Placeholder 2">
            <a:extLst>
              <a:ext uri="{FF2B5EF4-FFF2-40B4-BE49-F238E27FC236}">
                <a16:creationId xmlns:a16="http://schemas.microsoft.com/office/drawing/2014/main" id="{7B6D2CE3-E56F-18C3-C231-710D864E285D}"/>
              </a:ext>
            </a:extLst>
          </p:cNvPr>
          <p:cNvSpPr>
            <a:spLocks noGrp="1"/>
          </p:cNvSpPr>
          <p:nvPr>
            <p:ph idx="1"/>
          </p:nvPr>
        </p:nvSpPr>
        <p:spPr/>
        <p:txBody>
          <a:bodyPr/>
          <a:lstStyle>
            <a:lvl5pPr>
              <a:defRPr sz="2133"/>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Slide Number Placeholder 7">
            <a:extLst>
              <a:ext uri="{FF2B5EF4-FFF2-40B4-BE49-F238E27FC236}">
                <a16:creationId xmlns:a16="http://schemas.microsoft.com/office/drawing/2014/main" id="{231DEAFB-D320-6DFD-5FDD-65DBEF3F2197}"/>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442427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DA1517C-7507-81F7-D237-1631021CD8B7}"/>
              </a:ext>
            </a:extLst>
          </p:cNvPr>
          <p:cNvSpPr>
            <a:spLocks noGrp="1"/>
          </p:cNvSpPr>
          <p:nvPr>
            <p:ph type="body" idx="1"/>
          </p:nvPr>
        </p:nvSpPr>
        <p:spPr>
          <a:xfrm>
            <a:off x="797467" y="3598334"/>
            <a:ext cx="10962800" cy="1500717"/>
          </a:xfrm>
        </p:spPr>
        <p:txBody>
          <a:bodyPr/>
          <a:lstStyle>
            <a:lvl1pPr marL="0" indent="0">
              <a:buNone/>
              <a:defRPr sz="3200">
                <a:solidFill>
                  <a:schemeClr val="tx1">
                    <a:tint val="82000"/>
                  </a:schemeClr>
                </a:solidFill>
              </a:defRPr>
            </a:lvl1pPr>
            <a:lvl2pPr marL="609585" indent="0">
              <a:buNone/>
              <a:defRPr sz="2667">
                <a:solidFill>
                  <a:schemeClr val="tx1">
                    <a:tint val="82000"/>
                  </a:schemeClr>
                </a:solidFill>
              </a:defRPr>
            </a:lvl2pPr>
            <a:lvl3pPr marL="1219170" indent="0">
              <a:buNone/>
              <a:defRPr sz="2400">
                <a:solidFill>
                  <a:schemeClr val="tx1">
                    <a:tint val="82000"/>
                  </a:schemeClr>
                </a:solidFill>
              </a:defRPr>
            </a:lvl3pPr>
            <a:lvl4pPr marL="1828754" indent="0">
              <a:buNone/>
              <a:defRPr sz="2133">
                <a:solidFill>
                  <a:schemeClr val="tx1">
                    <a:tint val="82000"/>
                  </a:schemeClr>
                </a:solidFill>
              </a:defRPr>
            </a:lvl4pPr>
            <a:lvl5pPr marL="2438339" indent="0">
              <a:buNone/>
              <a:defRPr sz="2133">
                <a:solidFill>
                  <a:schemeClr val="tx1">
                    <a:tint val="82000"/>
                  </a:schemeClr>
                </a:solidFill>
              </a:defRPr>
            </a:lvl5pPr>
            <a:lvl6pPr marL="3047924" indent="0">
              <a:buNone/>
              <a:defRPr sz="2133">
                <a:solidFill>
                  <a:schemeClr val="tx1">
                    <a:tint val="82000"/>
                  </a:schemeClr>
                </a:solidFill>
              </a:defRPr>
            </a:lvl6pPr>
            <a:lvl7pPr marL="3657509" indent="0">
              <a:buNone/>
              <a:defRPr sz="2133">
                <a:solidFill>
                  <a:schemeClr val="tx1">
                    <a:tint val="82000"/>
                  </a:schemeClr>
                </a:solidFill>
              </a:defRPr>
            </a:lvl7pPr>
            <a:lvl8pPr marL="4267093" indent="0">
              <a:buNone/>
              <a:defRPr sz="2133">
                <a:solidFill>
                  <a:schemeClr val="tx1">
                    <a:tint val="82000"/>
                  </a:schemeClr>
                </a:solidFill>
              </a:defRPr>
            </a:lvl8pPr>
            <a:lvl9pPr marL="4876678" indent="0">
              <a:buNone/>
              <a:defRPr sz="2133">
                <a:solidFill>
                  <a:schemeClr val="tx1">
                    <a:tint val="82000"/>
                  </a:schemeClr>
                </a:solidFill>
              </a:defRPr>
            </a:lvl9pPr>
          </a:lstStyle>
          <a:p>
            <a:pPr lvl="0"/>
            <a:r>
              <a:rPr lang="en-US"/>
              <a:t>Click to edit Master text styles</a:t>
            </a:r>
          </a:p>
        </p:txBody>
      </p:sp>
      <p:sp>
        <p:nvSpPr>
          <p:cNvPr id="7" name="Google Shape;16;p2">
            <a:extLst>
              <a:ext uri="{FF2B5EF4-FFF2-40B4-BE49-F238E27FC236}">
                <a16:creationId xmlns:a16="http://schemas.microsoft.com/office/drawing/2014/main" id="{2FE2293E-6EF0-459C-AA34-DA2B548B67B2}"/>
              </a:ext>
            </a:extLst>
          </p:cNvPr>
          <p:cNvSpPr txBox="1">
            <a:spLocks noGrp="1"/>
          </p:cNvSpPr>
          <p:nvPr>
            <p:ph type="ctrTitle"/>
          </p:nvPr>
        </p:nvSpPr>
        <p:spPr>
          <a:xfrm>
            <a:off x="797467" y="2366963"/>
            <a:ext cx="10962800" cy="11184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5600">
                <a:solidFill>
                  <a:schemeClr val="tx1"/>
                </a:solidFill>
              </a:defRPr>
            </a:lvl1pPr>
            <a:lvl2pPr lvl="1">
              <a:spcBef>
                <a:spcPts val="0"/>
              </a:spcBef>
              <a:spcAft>
                <a:spcPts val="0"/>
              </a:spcAft>
              <a:buClr>
                <a:schemeClr val="lt1"/>
              </a:buClr>
              <a:buSzPts val="4200"/>
              <a:buNone/>
              <a:defRPr sz="5600">
                <a:solidFill>
                  <a:schemeClr val="lt1"/>
                </a:solidFill>
              </a:defRPr>
            </a:lvl2pPr>
            <a:lvl3pPr lvl="2">
              <a:spcBef>
                <a:spcPts val="0"/>
              </a:spcBef>
              <a:spcAft>
                <a:spcPts val="0"/>
              </a:spcAft>
              <a:buClr>
                <a:schemeClr val="lt1"/>
              </a:buClr>
              <a:buSzPts val="4200"/>
              <a:buNone/>
              <a:defRPr sz="5600">
                <a:solidFill>
                  <a:schemeClr val="lt1"/>
                </a:solidFill>
              </a:defRPr>
            </a:lvl3pPr>
            <a:lvl4pPr lvl="3">
              <a:spcBef>
                <a:spcPts val="0"/>
              </a:spcBef>
              <a:spcAft>
                <a:spcPts val="0"/>
              </a:spcAft>
              <a:buClr>
                <a:schemeClr val="lt1"/>
              </a:buClr>
              <a:buSzPts val="4200"/>
              <a:buNone/>
              <a:defRPr sz="5600">
                <a:solidFill>
                  <a:schemeClr val="lt1"/>
                </a:solidFill>
              </a:defRPr>
            </a:lvl4pPr>
            <a:lvl5pPr lvl="4">
              <a:spcBef>
                <a:spcPts val="0"/>
              </a:spcBef>
              <a:spcAft>
                <a:spcPts val="0"/>
              </a:spcAft>
              <a:buClr>
                <a:schemeClr val="lt1"/>
              </a:buClr>
              <a:buSzPts val="4200"/>
              <a:buNone/>
              <a:defRPr sz="5600">
                <a:solidFill>
                  <a:schemeClr val="lt1"/>
                </a:solidFill>
              </a:defRPr>
            </a:lvl5pPr>
            <a:lvl6pPr lvl="5">
              <a:spcBef>
                <a:spcPts val="0"/>
              </a:spcBef>
              <a:spcAft>
                <a:spcPts val="0"/>
              </a:spcAft>
              <a:buClr>
                <a:schemeClr val="lt1"/>
              </a:buClr>
              <a:buSzPts val="4200"/>
              <a:buNone/>
              <a:defRPr sz="5600">
                <a:solidFill>
                  <a:schemeClr val="lt1"/>
                </a:solidFill>
              </a:defRPr>
            </a:lvl6pPr>
            <a:lvl7pPr lvl="6">
              <a:spcBef>
                <a:spcPts val="0"/>
              </a:spcBef>
              <a:spcAft>
                <a:spcPts val="0"/>
              </a:spcAft>
              <a:buClr>
                <a:schemeClr val="lt1"/>
              </a:buClr>
              <a:buSzPts val="4200"/>
              <a:buNone/>
              <a:defRPr sz="5600">
                <a:solidFill>
                  <a:schemeClr val="lt1"/>
                </a:solidFill>
              </a:defRPr>
            </a:lvl7pPr>
            <a:lvl8pPr lvl="7">
              <a:spcBef>
                <a:spcPts val="0"/>
              </a:spcBef>
              <a:spcAft>
                <a:spcPts val="0"/>
              </a:spcAft>
              <a:buClr>
                <a:schemeClr val="lt1"/>
              </a:buClr>
              <a:buSzPts val="4200"/>
              <a:buNone/>
              <a:defRPr sz="5600">
                <a:solidFill>
                  <a:schemeClr val="lt1"/>
                </a:solidFill>
              </a:defRPr>
            </a:lvl8pPr>
            <a:lvl9pPr lvl="8">
              <a:spcBef>
                <a:spcPts val="0"/>
              </a:spcBef>
              <a:spcAft>
                <a:spcPts val="0"/>
              </a:spcAft>
              <a:buClr>
                <a:schemeClr val="lt1"/>
              </a:buClr>
              <a:buSzPts val="4200"/>
              <a:buNone/>
              <a:defRPr sz="5600">
                <a:solidFill>
                  <a:schemeClr val="lt1"/>
                </a:solidFill>
              </a:defRPr>
            </a:lvl9pPr>
          </a:lstStyle>
          <a:p>
            <a:r>
              <a:rPr lang="en-US"/>
              <a:t>Click to edit Master title style</a:t>
            </a:r>
            <a:endParaRPr dirty="0"/>
          </a:p>
        </p:txBody>
      </p:sp>
      <p:sp>
        <p:nvSpPr>
          <p:cNvPr id="8" name="Slide Number Placeholder 7">
            <a:extLst>
              <a:ext uri="{FF2B5EF4-FFF2-40B4-BE49-F238E27FC236}">
                <a16:creationId xmlns:a16="http://schemas.microsoft.com/office/drawing/2014/main" id="{23DF6B46-6E23-BFC9-726D-654E2BD3EBFC}"/>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331992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7B3FF-CB89-B2B5-1FF1-430F31844AE4}"/>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AE944E98-F2BE-5C77-A7FA-9E615F64DD05}"/>
              </a:ext>
            </a:extLst>
          </p:cNvPr>
          <p:cNvSpPr>
            <a:spLocks noGrp="1"/>
          </p:cNvSpPr>
          <p:nvPr>
            <p:ph sz="half" idx="1"/>
          </p:nvPr>
        </p:nvSpPr>
        <p:spPr>
          <a:xfrm>
            <a:off x="265840" y="1826684"/>
            <a:ext cx="5728560" cy="434974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74264E20-847F-6101-4893-555AD758EAAC}"/>
              </a:ext>
            </a:extLst>
          </p:cNvPr>
          <p:cNvSpPr>
            <a:spLocks noGrp="1"/>
          </p:cNvSpPr>
          <p:nvPr>
            <p:ph sz="half" idx="2"/>
          </p:nvPr>
        </p:nvSpPr>
        <p:spPr>
          <a:xfrm>
            <a:off x="6197600" y="1826684"/>
            <a:ext cx="5673557" cy="434974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8" name="Slide Number Placeholder 7">
            <a:extLst>
              <a:ext uri="{FF2B5EF4-FFF2-40B4-BE49-F238E27FC236}">
                <a16:creationId xmlns:a16="http://schemas.microsoft.com/office/drawing/2014/main" id="{0CADAE42-4623-9A2E-E253-8A86DD8D91A2}"/>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434780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8A0EC-783A-9FF8-39F1-1BBD65DFFA8D}"/>
              </a:ext>
            </a:extLst>
          </p:cNvPr>
          <p:cNvSpPr>
            <a:spLocks noGrp="1"/>
          </p:cNvSpPr>
          <p:nvPr>
            <p:ph type="title"/>
          </p:nvPr>
        </p:nvSpPr>
        <p:spPr>
          <a:xfrm>
            <a:off x="228599" y="366185"/>
            <a:ext cx="11639551" cy="1325033"/>
          </a:xfrm>
        </p:spPr>
        <p:txBody>
          <a:bodyPr/>
          <a:lstStyle/>
          <a:p>
            <a:r>
              <a:rPr lang="en-US"/>
              <a:t>Click to edit Master title style</a:t>
            </a:r>
            <a:endParaRPr lang="en-CA" dirty="0"/>
          </a:p>
        </p:txBody>
      </p:sp>
      <p:sp>
        <p:nvSpPr>
          <p:cNvPr id="3" name="Text Placeholder 2">
            <a:extLst>
              <a:ext uri="{FF2B5EF4-FFF2-40B4-BE49-F238E27FC236}">
                <a16:creationId xmlns:a16="http://schemas.microsoft.com/office/drawing/2014/main" id="{E55DA0F7-D490-90BF-E362-09820BCEACAF}"/>
              </a:ext>
            </a:extLst>
          </p:cNvPr>
          <p:cNvSpPr>
            <a:spLocks noGrp="1"/>
          </p:cNvSpPr>
          <p:nvPr>
            <p:ph type="body" idx="1"/>
          </p:nvPr>
        </p:nvSpPr>
        <p:spPr>
          <a:xfrm>
            <a:off x="228601" y="1680634"/>
            <a:ext cx="5770033" cy="825500"/>
          </a:xfrm>
        </p:spPr>
        <p:txBody>
          <a:bodyPr anchor="b">
            <a:noAutofit/>
          </a:bodyPr>
          <a:lstStyle>
            <a:lvl1pPr marL="0" indent="0">
              <a:buNone/>
              <a:defRPr sz="3733"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a:extLst>
              <a:ext uri="{FF2B5EF4-FFF2-40B4-BE49-F238E27FC236}">
                <a16:creationId xmlns:a16="http://schemas.microsoft.com/office/drawing/2014/main" id="{29319451-F212-13D6-9048-17F31C39F615}"/>
              </a:ext>
            </a:extLst>
          </p:cNvPr>
          <p:cNvSpPr>
            <a:spLocks noGrp="1"/>
          </p:cNvSpPr>
          <p:nvPr>
            <p:ph sz="half" idx="2"/>
          </p:nvPr>
        </p:nvSpPr>
        <p:spPr>
          <a:xfrm>
            <a:off x="228601" y="2506133"/>
            <a:ext cx="5770033" cy="3683000"/>
          </a:xfrm>
        </p:spPr>
        <p:txBody>
          <a:bodyPr/>
          <a:lstStyle>
            <a:lvl1pPr>
              <a:defRPr sz="3200"/>
            </a:lvl1pPr>
            <a:lvl2pPr>
              <a:defRPr sz="2667"/>
            </a:lvl2pPr>
            <a:lvl3pPr>
              <a:defRPr sz="2400"/>
            </a:lvl3pPr>
            <a:lvl4pPr>
              <a:defRPr sz="2133"/>
            </a:lvl4pPr>
            <a:lvl5pPr>
              <a:defRPr sz="1867"/>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Text Placeholder 4">
            <a:extLst>
              <a:ext uri="{FF2B5EF4-FFF2-40B4-BE49-F238E27FC236}">
                <a16:creationId xmlns:a16="http://schemas.microsoft.com/office/drawing/2014/main" id="{11C39D1A-4CBF-8797-306D-F4245F68E5EC}"/>
              </a:ext>
            </a:extLst>
          </p:cNvPr>
          <p:cNvSpPr>
            <a:spLocks noGrp="1"/>
          </p:cNvSpPr>
          <p:nvPr>
            <p:ph type="body" sz="quarter" idx="3"/>
          </p:nvPr>
        </p:nvSpPr>
        <p:spPr>
          <a:xfrm>
            <a:off x="6172200" y="1680634"/>
            <a:ext cx="5695949" cy="825500"/>
          </a:xfrm>
        </p:spPr>
        <p:txBody>
          <a:bodyPr anchor="b">
            <a:noAutofit/>
          </a:bodyPr>
          <a:lstStyle>
            <a:lvl1pPr marL="0" indent="0">
              <a:buNone/>
              <a:defRPr sz="3733"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a:extLst>
              <a:ext uri="{FF2B5EF4-FFF2-40B4-BE49-F238E27FC236}">
                <a16:creationId xmlns:a16="http://schemas.microsoft.com/office/drawing/2014/main" id="{BB6022F6-7112-B058-FB99-D4564DF66DD4}"/>
              </a:ext>
            </a:extLst>
          </p:cNvPr>
          <p:cNvSpPr>
            <a:spLocks noGrp="1"/>
          </p:cNvSpPr>
          <p:nvPr>
            <p:ph sz="quarter" idx="4"/>
          </p:nvPr>
        </p:nvSpPr>
        <p:spPr>
          <a:xfrm>
            <a:off x="6172199" y="2506133"/>
            <a:ext cx="5695948" cy="3683000"/>
          </a:xfrm>
        </p:spPr>
        <p:txBody>
          <a:bodyPr/>
          <a:lstStyle>
            <a:lvl1pPr>
              <a:defRPr sz="3200"/>
            </a:lvl1pPr>
            <a:lvl2pPr>
              <a:defRPr sz="2667"/>
            </a:lvl2pPr>
            <a:lvl3pPr>
              <a:defRPr sz="2400"/>
            </a:lvl3pPr>
            <a:lvl4pPr>
              <a:defRPr sz="2133"/>
            </a:lvl4pPr>
            <a:lvl5pPr>
              <a:defRPr sz="1867"/>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10" name="Slide Number Placeholder 7">
            <a:extLst>
              <a:ext uri="{FF2B5EF4-FFF2-40B4-BE49-F238E27FC236}">
                <a16:creationId xmlns:a16="http://schemas.microsoft.com/office/drawing/2014/main" id="{AD64CE46-C88B-5087-24EC-5D0576423E78}"/>
              </a:ext>
            </a:extLst>
          </p:cNvPr>
          <p:cNvSpPr>
            <a:spLocks noGrp="1"/>
          </p:cNvSpPr>
          <p:nvPr>
            <p:ph type="sldNum" sz="quarter" idx="10"/>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099149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89243-94C1-2F3B-63CD-132854F5A170}"/>
              </a:ext>
            </a:extLst>
          </p:cNvPr>
          <p:cNvSpPr>
            <a:spLocks noGrp="1"/>
          </p:cNvSpPr>
          <p:nvPr>
            <p:ph type="title"/>
          </p:nvPr>
        </p:nvSpPr>
        <p:spPr/>
        <p:txBody>
          <a:bodyPr/>
          <a:lstStyle/>
          <a:p>
            <a:r>
              <a:rPr lang="en-US"/>
              <a:t>Click to edit Master title style</a:t>
            </a:r>
            <a:endParaRPr lang="en-CA" dirty="0"/>
          </a:p>
        </p:txBody>
      </p:sp>
      <p:sp>
        <p:nvSpPr>
          <p:cNvPr id="6" name="Slide Number Placeholder 7">
            <a:extLst>
              <a:ext uri="{FF2B5EF4-FFF2-40B4-BE49-F238E27FC236}">
                <a16:creationId xmlns:a16="http://schemas.microsoft.com/office/drawing/2014/main" id="{B37A3569-BEA9-DBC6-5EAC-8209957649D2}"/>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3462391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7">
            <a:extLst>
              <a:ext uri="{FF2B5EF4-FFF2-40B4-BE49-F238E27FC236}">
                <a16:creationId xmlns:a16="http://schemas.microsoft.com/office/drawing/2014/main" id="{38ED2452-2510-3CC6-9DE4-88A2AFE53507}"/>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689185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9D2EC-6435-32B9-4AF1-4D4205C9A3E9}"/>
              </a:ext>
            </a:extLst>
          </p:cNvPr>
          <p:cNvSpPr>
            <a:spLocks noGrp="1"/>
          </p:cNvSpPr>
          <p:nvPr>
            <p:ph type="title"/>
          </p:nvPr>
        </p:nvSpPr>
        <p:spPr>
          <a:xfrm>
            <a:off x="219076" y="457200"/>
            <a:ext cx="4554009" cy="1600200"/>
          </a:xfrm>
        </p:spPr>
        <p:txBody>
          <a:bodyPr anchor="b">
            <a:noAutofit/>
          </a:bodyPr>
          <a:lstStyle>
            <a:lvl1pPr>
              <a:defRPr sz="3733"/>
            </a:lvl1pPr>
          </a:lstStyle>
          <a:p>
            <a:r>
              <a:rPr lang="en-US"/>
              <a:t>Click to edit Master title style</a:t>
            </a:r>
            <a:endParaRPr lang="en-CA" dirty="0"/>
          </a:p>
        </p:txBody>
      </p:sp>
      <p:sp>
        <p:nvSpPr>
          <p:cNvPr id="3" name="Content Placeholder 2">
            <a:extLst>
              <a:ext uri="{FF2B5EF4-FFF2-40B4-BE49-F238E27FC236}">
                <a16:creationId xmlns:a16="http://schemas.microsoft.com/office/drawing/2014/main" id="{30BDFFD0-4C89-512D-E7E2-B20B17F4C781}"/>
              </a:ext>
            </a:extLst>
          </p:cNvPr>
          <p:cNvSpPr>
            <a:spLocks noGrp="1"/>
          </p:cNvSpPr>
          <p:nvPr>
            <p:ph idx="1"/>
          </p:nvPr>
        </p:nvSpPr>
        <p:spPr>
          <a:xfrm>
            <a:off x="5183717" y="988485"/>
            <a:ext cx="6713008" cy="4872567"/>
          </a:xfrm>
        </p:spPr>
        <p:txBody>
          <a:bodyPr/>
          <a:lstStyle>
            <a:lvl1pPr>
              <a:defRPr sz="3733"/>
            </a:lvl1pPr>
            <a:lvl2pPr>
              <a:defRPr sz="3200"/>
            </a:lvl2pPr>
            <a:lvl3pPr>
              <a:defRPr sz="2667"/>
            </a:lvl3pPr>
            <a:lvl4pPr>
              <a:defRPr sz="2400"/>
            </a:lvl4pPr>
            <a:lvl5pPr>
              <a:defRPr sz="2400"/>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Text Placeholder 3">
            <a:extLst>
              <a:ext uri="{FF2B5EF4-FFF2-40B4-BE49-F238E27FC236}">
                <a16:creationId xmlns:a16="http://schemas.microsoft.com/office/drawing/2014/main" id="{0DA49809-2298-7AC1-46DB-1BB82723F216}"/>
              </a:ext>
            </a:extLst>
          </p:cNvPr>
          <p:cNvSpPr>
            <a:spLocks noGrp="1"/>
          </p:cNvSpPr>
          <p:nvPr>
            <p:ph type="body" sz="half" idx="2"/>
          </p:nvPr>
        </p:nvSpPr>
        <p:spPr>
          <a:xfrm>
            <a:off x="219076" y="2057400"/>
            <a:ext cx="4554009" cy="381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8" name="Slide Number Placeholder 7">
            <a:extLst>
              <a:ext uri="{FF2B5EF4-FFF2-40B4-BE49-F238E27FC236}">
                <a16:creationId xmlns:a16="http://schemas.microsoft.com/office/drawing/2014/main" id="{44573242-80DE-C7F2-604B-32A70E486F3F}"/>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4256035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C4F2F-C158-0D82-C095-18DEDEC32CF1}"/>
              </a:ext>
            </a:extLst>
          </p:cNvPr>
          <p:cNvSpPr>
            <a:spLocks noGrp="1"/>
          </p:cNvSpPr>
          <p:nvPr>
            <p:ph type="title"/>
          </p:nvPr>
        </p:nvSpPr>
        <p:spPr>
          <a:xfrm>
            <a:off x="228601" y="457200"/>
            <a:ext cx="4544484" cy="1600200"/>
          </a:xfrm>
        </p:spPr>
        <p:txBody>
          <a:bodyPr anchor="b">
            <a:noAutofit/>
          </a:bodyPr>
          <a:lstStyle>
            <a:lvl1pPr>
              <a:defRPr sz="3733"/>
            </a:lvl1pPr>
          </a:lstStyle>
          <a:p>
            <a:r>
              <a:rPr lang="en-US"/>
              <a:t>Click to edit Master title style</a:t>
            </a:r>
            <a:endParaRPr lang="en-CA" dirty="0"/>
          </a:p>
        </p:txBody>
      </p:sp>
      <p:sp>
        <p:nvSpPr>
          <p:cNvPr id="3" name="Picture Placeholder 2">
            <a:extLst>
              <a:ext uri="{FF2B5EF4-FFF2-40B4-BE49-F238E27FC236}">
                <a16:creationId xmlns:a16="http://schemas.microsoft.com/office/drawing/2014/main" id="{A8487F21-A907-F755-476C-FF04DE1D1756}"/>
              </a:ext>
            </a:extLst>
          </p:cNvPr>
          <p:cNvSpPr>
            <a:spLocks noGrp="1"/>
          </p:cNvSpPr>
          <p:nvPr>
            <p:ph type="pic" idx="1"/>
          </p:nvPr>
        </p:nvSpPr>
        <p:spPr>
          <a:xfrm>
            <a:off x="5183717" y="988485"/>
            <a:ext cx="6703483" cy="4872567"/>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a:t>Click icon to add picture</a:t>
            </a:r>
            <a:endParaRPr lang="en-CA"/>
          </a:p>
        </p:txBody>
      </p:sp>
      <p:sp>
        <p:nvSpPr>
          <p:cNvPr id="4" name="Text Placeholder 3">
            <a:extLst>
              <a:ext uri="{FF2B5EF4-FFF2-40B4-BE49-F238E27FC236}">
                <a16:creationId xmlns:a16="http://schemas.microsoft.com/office/drawing/2014/main" id="{E481F3B5-C5C0-8059-45CD-9A27A8E936E4}"/>
              </a:ext>
            </a:extLst>
          </p:cNvPr>
          <p:cNvSpPr>
            <a:spLocks noGrp="1"/>
          </p:cNvSpPr>
          <p:nvPr>
            <p:ph type="body" sz="half" idx="2"/>
          </p:nvPr>
        </p:nvSpPr>
        <p:spPr>
          <a:xfrm>
            <a:off x="228601" y="2057400"/>
            <a:ext cx="4544484" cy="381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8" name="Slide Number Placeholder 7">
            <a:extLst>
              <a:ext uri="{FF2B5EF4-FFF2-40B4-BE49-F238E27FC236}">
                <a16:creationId xmlns:a16="http://schemas.microsoft.com/office/drawing/2014/main" id="{D5B1BBAF-59BC-B0A2-1D0A-5875A4D485C5}"/>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706084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64C2666-F98F-08CB-32F8-ACC053C0AC60}"/>
              </a:ext>
            </a:extLst>
          </p:cNvPr>
          <p:cNvSpPr>
            <a:spLocks noGrp="1"/>
          </p:cNvSpPr>
          <p:nvPr>
            <p:ph type="title"/>
          </p:nvPr>
        </p:nvSpPr>
        <p:spPr>
          <a:xfrm>
            <a:off x="265840" y="366185"/>
            <a:ext cx="11605317" cy="1325033"/>
          </a:xfrm>
          <a:prstGeom prst="rect">
            <a:avLst/>
          </a:prstGeom>
        </p:spPr>
        <p:txBody>
          <a:bodyPr vert="horz" lIns="91440" tIns="45720" rIns="91440" bIns="45720" rtlCol="0" anchor="ctr">
            <a:normAutofit/>
          </a:bodyPr>
          <a:lstStyle/>
          <a:p>
            <a:r>
              <a:rPr lang="en-US"/>
              <a:t>Click to edit Master title style</a:t>
            </a:r>
            <a:endParaRPr lang="en-CA" dirty="0"/>
          </a:p>
        </p:txBody>
      </p:sp>
      <p:sp>
        <p:nvSpPr>
          <p:cNvPr id="3" name="Text Placeholder 2">
            <a:extLst>
              <a:ext uri="{FF2B5EF4-FFF2-40B4-BE49-F238E27FC236}">
                <a16:creationId xmlns:a16="http://schemas.microsoft.com/office/drawing/2014/main" id="{45354C2A-8684-39DA-4A05-1A92CE69B1E8}"/>
              </a:ext>
            </a:extLst>
          </p:cNvPr>
          <p:cNvSpPr>
            <a:spLocks noGrp="1"/>
          </p:cNvSpPr>
          <p:nvPr>
            <p:ph type="body" idx="1"/>
          </p:nvPr>
        </p:nvSpPr>
        <p:spPr>
          <a:xfrm>
            <a:off x="265840" y="1826684"/>
            <a:ext cx="11605317" cy="43497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Google Shape;29;p4">
            <a:extLst>
              <a:ext uri="{FF2B5EF4-FFF2-40B4-BE49-F238E27FC236}">
                <a16:creationId xmlns:a16="http://schemas.microsoft.com/office/drawing/2014/main" id="{54B9BECD-E005-98A8-E9A2-8BFFAB07CE5A}"/>
              </a:ext>
            </a:extLst>
          </p:cNvPr>
          <p:cNvSpPr/>
          <p:nvPr/>
        </p:nvSpPr>
        <p:spPr>
          <a:xfrm>
            <a:off x="0" y="6447368"/>
            <a:ext cx="12192000" cy="410757"/>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7"/>
          </a:p>
        </p:txBody>
      </p:sp>
      <p:sp>
        <p:nvSpPr>
          <p:cNvPr id="8" name="Slide Number Placeholder 7">
            <a:extLst>
              <a:ext uri="{FF2B5EF4-FFF2-40B4-BE49-F238E27FC236}">
                <a16:creationId xmlns:a16="http://schemas.microsoft.com/office/drawing/2014/main" id="{15764CFE-2091-7019-4FD8-E7BC4EB87B3C}"/>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302839346"/>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 id="2147483822" r:id="rId12"/>
    <p:sldLayoutId id="2147483824" r:id="rId13"/>
  </p:sldLayoutIdLst>
  <p:txStyles>
    <p:titleStyle>
      <a:lvl1pPr algn="l" defTabSz="1219170" rtl="0" eaLnBrk="1" latinLnBrk="0" hangingPunct="1">
        <a:lnSpc>
          <a:spcPct val="90000"/>
        </a:lnSpc>
        <a:spcBef>
          <a:spcPct val="0"/>
        </a:spcBef>
        <a:buNone/>
        <a:defRPr sz="4267" b="1" kern="1200">
          <a:solidFill>
            <a:schemeClr val="tx1"/>
          </a:solidFill>
          <a:latin typeface="Arial" panose="020B0604020202020204" pitchFamily="34" charset="0"/>
          <a:ea typeface="+mj-ea"/>
          <a:cs typeface="Arial" panose="020B0604020202020204" pitchFamily="34" charset="0"/>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2"/>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2"/>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2"/>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2"/>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133" kern="1200">
          <a:solidFill>
            <a:schemeClr val="tx2"/>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0FD97-8B09-083E-3A71-3361DE6E5505}"/>
              </a:ext>
            </a:extLst>
          </p:cNvPr>
          <p:cNvSpPr>
            <a:spLocks noGrp="1"/>
          </p:cNvSpPr>
          <p:nvPr>
            <p:ph type="ctrTitle"/>
          </p:nvPr>
        </p:nvSpPr>
        <p:spPr/>
        <p:txBody>
          <a:bodyPr>
            <a:normAutofit fontScale="90000"/>
          </a:bodyPr>
          <a:lstStyle/>
          <a:p>
            <a:r>
              <a:rPr lang="en-CA" dirty="0"/>
              <a:t>The Foundations of Human Movement and Physical Fitness</a:t>
            </a:r>
          </a:p>
        </p:txBody>
      </p:sp>
      <p:sp>
        <p:nvSpPr>
          <p:cNvPr id="3" name="Subtitle 2">
            <a:extLst>
              <a:ext uri="{FF2B5EF4-FFF2-40B4-BE49-F238E27FC236}">
                <a16:creationId xmlns:a16="http://schemas.microsoft.com/office/drawing/2014/main" id="{77E7755D-BB5A-F4D9-DEE8-497DB7188E7D}"/>
              </a:ext>
            </a:extLst>
          </p:cNvPr>
          <p:cNvSpPr>
            <a:spLocks noGrp="1"/>
          </p:cNvSpPr>
          <p:nvPr>
            <p:ph type="subTitle" idx="1"/>
          </p:nvPr>
        </p:nvSpPr>
        <p:spPr/>
        <p:txBody>
          <a:bodyPr>
            <a:normAutofit lnSpcReduction="10000"/>
          </a:bodyPr>
          <a:lstStyle/>
          <a:p>
            <a:r>
              <a:rPr lang="en-CA" dirty="0"/>
              <a:t>Chapter 2: </a:t>
            </a:r>
            <a:r>
              <a:rPr lang="en-CA" i="1" dirty="0"/>
              <a:t>FITT Principle</a:t>
            </a:r>
            <a:endParaRPr lang="en-CA" dirty="0"/>
          </a:p>
        </p:txBody>
      </p:sp>
    </p:spTree>
    <p:extLst>
      <p:ext uri="{BB962C8B-B14F-4D97-AF65-F5344CB8AC3E}">
        <p14:creationId xmlns:p14="http://schemas.microsoft.com/office/powerpoint/2010/main" val="1779261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2.0 Learning Objectives</a:t>
            </a:r>
          </a:p>
        </p:txBody>
      </p:sp>
      <p:sp>
        <p:nvSpPr>
          <p:cNvPr id="3" name="Content Placeholder 2"/>
          <p:cNvSpPr>
            <a:spLocks noGrp="1"/>
          </p:cNvSpPr>
          <p:nvPr>
            <p:ph idx="1"/>
          </p:nvPr>
        </p:nvSpPr>
        <p:spPr/>
        <p:txBody>
          <a:bodyPr>
            <a:normAutofit/>
          </a:bodyPr>
          <a:lstStyle/>
          <a:p>
            <a:r>
              <a:rPr lang="en-CA" sz="2000" dirty="0"/>
              <a:t>Define the FITT Principle and explain what each variable (Frequency, Intensity, Time, Type) stands for.</a:t>
            </a:r>
          </a:p>
          <a:p>
            <a:r>
              <a:rPr lang="en-CA" sz="2000" dirty="0"/>
              <a:t>Identify appropriate ways to measure and track workout intensity.</a:t>
            </a:r>
          </a:p>
          <a:p>
            <a:r>
              <a:rPr lang="en-CA" sz="2000" dirty="0"/>
              <a:t>Distinguish how the FITT Principle should be applied differently for beginner, intermediate, and advanced fitness levels.</a:t>
            </a:r>
          </a:p>
          <a:p>
            <a:r>
              <a:rPr lang="en-CA" sz="2000" dirty="0"/>
              <a:t>Describe how FITT variables can be adapted to suit various fitness goals, such as weight loss, strength development, or athletic performance.</a:t>
            </a:r>
          </a:p>
          <a:p>
            <a:r>
              <a:rPr lang="en-CA" sz="2000" dirty="0"/>
              <a:t>Explain the importance of tailoring FITT variables to match individual needs, experience level, and recovery capacity.</a:t>
            </a:r>
          </a:p>
          <a:p>
            <a:r>
              <a:rPr lang="en-CA" sz="2000" dirty="0"/>
              <a:t>Apply the FITT Principle by designing or assessing exercise plans for individuals with different fitness levels and goals.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2.1 What is the FITT Principle?</a:t>
            </a:r>
          </a:p>
        </p:txBody>
      </p:sp>
      <p:sp>
        <p:nvSpPr>
          <p:cNvPr id="3" name="Content Placeholder 2"/>
          <p:cNvSpPr>
            <a:spLocks noGrp="1"/>
          </p:cNvSpPr>
          <p:nvPr>
            <p:ph idx="1"/>
          </p:nvPr>
        </p:nvSpPr>
        <p:spPr/>
        <p:txBody>
          <a:bodyPr>
            <a:normAutofit/>
          </a:bodyPr>
          <a:lstStyle/>
          <a:p>
            <a:pPr marL="0" indent="0">
              <a:buNone/>
            </a:pPr>
            <a:r>
              <a:rPr sz="2000" dirty="0"/>
              <a:t>Describes each FITT variable—how often, how hard, how long, and what type of activity to perform. Emphasizes goal alignment, recovery, and safe progression.</a:t>
            </a:r>
          </a:p>
        </p:txBody>
      </p:sp>
      <p:pic>
        <p:nvPicPr>
          <p:cNvPr id="1031" name="Picture 7">
            <a:extLst>
              <a:ext uri="{FF2B5EF4-FFF2-40B4-BE49-F238E27FC236}">
                <a16:creationId xmlns:a16="http://schemas.microsoft.com/office/drawing/2014/main" id="{2D8AA02F-7353-7979-FC4D-7EC742459397}"/>
              </a:ex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000" y="3177714"/>
            <a:ext cx="1270000" cy="1270000"/>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a:extLst>
              <a:ext uri="{FF2B5EF4-FFF2-40B4-BE49-F238E27FC236}">
                <a16:creationId xmlns:a16="http://schemas.microsoft.com/office/drawing/2014/main" id="{0BDC438C-1F0A-FEAE-C6F6-7807D6BD0F9F}"/>
              </a:ext>
              <a:ext uri="{C183D7F6-B498-43B3-948B-1728B52AA6E4}">
                <adec:decorative xmlns:adec="http://schemas.microsoft.com/office/drawing/2017/decorative" val="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55284" y="3177714"/>
            <a:ext cx="1270000" cy="1270000"/>
          </a:xfrm>
          <a:prstGeom prst="rect">
            <a:avLst/>
          </a:prstGeom>
          <a:noFill/>
          <a:extLst>
            <a:ext uri="{909E8E84-426E-40DD-AFC4-6F175D3DCCD1}">
              <a14:hiddenFill xmlns:a14="http://schemas.microsoft.com/office/drawing/2010/main">
                <a:solidFill>
                  <a:srgbClr val="FFFFFF"/>
                </a:solidFill>
              </a14:hiddenFill>
            </a:ext>
          </a:extLst>
        </p:spPr>
      </p:pic>
      <p:pic>
        <p:nvPicPr>
          <p:cNvPr id="1035" name="Picture 11">
            <a:extLst>
              <a:ext uri="{FF2B5EF4-FFF2-40B4-BE49-F238E27FC236}">
                <a16:creationId xmlns:a16="http://schemas.microsoft.com/office/drawing/2014/main" id="{FD68D271-70E2-D90C-EFC9-E7346DD901AB}"/>
              </a:ext>
              <a:ext uri="{C183D7F6-B498-43B3-948B-1728B52AA6E4}">
                <adec:decorative xmlns:adec="http://schemas.microsoft.com/office/drawing/2017/decorative" val="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75568" y="3177714"/>
            <a:ext cx="1270000" cy="1270000"/>
          </a:xfrm>
          <a:prstGeom prst="rect">
            <a:avLst/>
          </a:prstGeom>
          <a:noFill/>
          <a:extLst>
            <a:ext uri="{909E8E84-426E-40DD-AFC4-6F175D3DCCD1}">
              <a14:hiddenFill xmlns:a14="http://schemas.microsoft.com/office/drawing/2010/main">
                <a:solidFill>
                  <a:srgbClr val="FFFFFF"/>
                </a:solidFill>
              </a14:hiddenFill>
            </a:ext>
          </a:extLst>
        </p:spPr>
      </p:pic>
      <p:pic>
        <p:nvPicPr>
          <p:cNvPr id="1037" name="Picture 13">
            <a:extLst>
              <a:ext uri="{FF2B5EF4-FFF2-40B4-BE49-F238E27FC236}">
                <a16:creationId xmlns:a16="http://schemas.microsoft.com/office/drawing/2014/main" id="{3ED1A8A1-46A9-323D-8383-48DB80CD1C18}"/>
              </a:ext>
              <a:ext uri="{C183D7F6-B498-43B3-948B-1728B52AA6E4}">
                <adec:decorative xmlns:adec="http://schemas.microsoft.com/office/drawing/2017/decorative" val="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911522" y="3177714"/>
            <a:ext cx="1270000" cy="1270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F041D6AC-01A1-BA7E-4FFB-65BB1CED56CC}"/>
              </a:ext>
            </a:extLst>
          </p:cNvPr>
          <p:cNvSpPr txBox="1"/>
          <p:nvPr/>
        </p:nvSpPr>
        <p:spPr>
          <a:xfrm>
            <a:off x="589169" y="4447714"/>
            <a:ext cx="1361661" cy="307777"/>
          </a:xfrm>
          <a:prstGeom prst="rect">
            <a:avLst/>
          </a:prstGeom>
          <a:noFill/>
        </p:spPr>
        <p:txBody>
          <a:bodyPr wrap="square" rtlCol="0">
            <a:spAutoFit/>
          </a:bodyPr>
          <a:lstStyle/>
          <a:p>
            <a:r>
              <a:rPr lang="en-CA" dirty="0"/>
              <a:t>F = Frequency</a:t>
            </a:r>
          </a:p>
        </p:txBody>
      </p:sp>
      <p:sp>
        <p:nvSpPr>
          <p:cNvPr id="7" name="TextBox 6">
            <a:extLst>
              <a:ext uri="{FF2B5EF4-FFF2-40B4-BE49-F238E27FC236}">
                <a16:creationId xmlns:a16="http://schemas.microsoft.com/office/drawing/2014/main" id="{EA729164-6F90-C224-21E9-16AA1EC4C218}"/>
              </a:ext>
            </a:extLst>
          </p:cNvPr>
          <p:cNvSpPr txBox="1"/>
          <p:nvPr/>
        </p:nvSpPr>
        <p:spPr>
          <a:xfrm>
            <a:off x="3740203" y="4447714"/>
            <a:ext cx="1100161" cy="307777"/>
          </a:xfrm>
          <a:prstGeom prst="rect">
            <a:avLst/>
          </a:prstGeom>
          <a:noFill/>
        </p:spPr>
        <p:txBody>
          <a:bodyPr wrap="square" rtlCol="0">
            <a:spAutoFit/>
          </a:bodyPr>
          <a:lstStyle/>
          <a:p>
            <a:r>
              <a:rPr lang="en-CA" dirty="0"/>
              <a:t>I = Intensity</a:t>
            </a:r>
          </a:p>
        </p:txBody>
      </p:sp>
      <p:sp>
        <p:nvSpPr>
          <p:cNvPr id="8" name="TextBox 7">
            <a:extLst>
              <a:ext uri="{FF2B5EF4-FFF2-40B4-BE49-F238E27FC236}">
                <a16:creationId xmlns:a16="http://schemas.microsoft.com/office/drawing/2014/main" id="{B7B72C45-E37C-D8A9-FA79-080DF6C54D7F}"/>
              </a:ext>
            </a:extLst>
          </p:cNvPr>
          <p:cNvSpPr txBox="1"/>
          <p:nvPr/>
        </p:nvSpPr>
        <p:spPr>
          <a:xfrm>
            <a:off x="6855411" y="4447714"/>
            <a:ext cx="910313" cy="307777"/>
          </a:xfrm>
          <a:prstGeom prst="rect">
            <a:avLst/>
          </a:prstGeom>
          <a:noFill/>
        </p:spPr>
        <p:txBody>
          <a:bodyPr wrap="square" rtlCol="0">
            <a:spAutoFit/>
          </a:bodyPr>
          <a:lstStyle/>
          <a:p>
            <a:r>
              <a:rPr lang="en-CA" dirty="0"/>
              <a:t>T = Type</a:t>
            </a:r>
          </a:p>
        </p:txBody>
      </p:sp>
      <p:sp>
        <p:nvSpPr>
          <p:cNvPr id="9" name="TextBox 8">
            <a:extLst>
              <a:ext uri="{FF2B5EF4-FFF2-40B4-BE49-F238E27FC236}">
                <a16:creationId xmlns:a16="http://schemas.microsoft.com/office/drawing/2014/main" id="{AE5E020D-7742-07D1-84E6-327961D12F1A}"/>
              </a:ext>
            </a:extLst>
          </p:cNvPr>
          <p:cNvSpPr txBox="1"/>
          <p:nvPr/>
        </p:nvSpPr>
        <p:spPr>
          <a:xfrm>
            <a:off x="10251854" y="4447714"/>
            <a:ext cx="589335" cy="307777"/>
          </a:xfrm>
          <a:prstGeom prst="rect">
            <a:avLst/>
          </a:prstGeom>
          <a:noFill/>
        </p:spPr>
        <p:txBody>
          <a:bodyPr wrap="square" rtlCol="0">
            <a:spAutoFit/>
          </a:bodyPr>
          <a:lstStyle/>
          <a:p>
            <a:r>
              <a:rPr lang="en-CA" dirty="0"/>
              <a:t>Time</a:t>
            </a:r>
          </a:p>
        </p:txBody>
      </p:sp>
      <p:sp>
        <p:nvSpPr>
          <p:cNvPr id="10" name="TextBox 9">
            <a:extLst>
              <a:ext uri="{FF2B5EF4-FFF2-40B4-BE49-F238E27FC236}">
                <a16:creationId xmlns:a16="http://schemas.microsoft.com/office/drawing/2014/main" id="{F8E9EE4A-C402-61DB-D2DD-7788DAD356B4}"/>
              </a:ext>
            </a:extLst>
          </p:cNvPr>
          <p:cNvSpPr txBox="1"/>
          <p:nvPr/>
        </p:nvSpPr>
        <p:spPr>
          <a:xfrm>
            <a:off x="74610" y="4788853"/>
            <a:ext cx="2390777" cy="523220"/>
          </a:xfrm>
          <a:prstGeom prst="rect">
            <a:avLst/>
          </a:prstGeom>
          <a:noFill/>
        </p:spPr>
        <p:txBody>
          <a:bodyPr wrap="square" rtlCol="0">
            <a:spAutoFit/>
          </a:bodyPr>
          <a:lstStyle/>
          <a:p>
            <a:pPr algn="ctr"/>
            <a:r>
              <a:rPr lang="en-CA" dirty="0"/>
              <a:t>How often you perform a physical activity/exercise</a:t>
            </a:r>
          </a:p>
        </p:txBody>
      </p:sp>
      <p:sp>
        <p:nvSpPr>
          <p:cNvPr id="11" name="TextBox 10">
            <a:extLst>
              <a:ext uri="{FF2B5EF4-FFF2-40B4-BE49-F238E27FC236}">
                <a16:creationId xmlns:a16="http://schemas.microsoft.com/office/drawing/2014/main" id="{693F1E8F-404F-C0E7-FC6A-CA3B97E0E507}"/>
              </a:ext>
            </a:extLst>
          </p:cNvPr>
          <p:cNvSpPr txBox="1"/>
          <p:nvPr/>
        </p:nvSpPr>
        <p:spPr>
          <a:xfrm>
            <a:off x="2846086" y="4788853"/>
            <a:ext cx="2888393" cy="523220"/>
          </a:xfrm>
          <a:prstGeom prst="rect">
            <a:avLst/>
          </a:prstGeom>
          <a:noFill/>
        </p:spPr>
        <p:txBody>
          <a:bodyPr wrap="square" rtlCol="0">
            <a:spAutoFit/>
          </a:bodyPr>
          <a:lstStyle/>
          <a:p>
            <a:pPr algn="ctr"/>
            <a:r>
              <a:rPr lang="en-CA" dirty="0"/>
              <a:t>How hard you are working during the physical activity/exercise</a:t>
            </a:r>
          </a:p>
        </p:txBody>
      </p:sp>
      <p:sp>
        <p:nvSpPr>
          <p:cNvPr id="12" name="TextBox 11">
            <a:extLst>
              <a:ext uri="{FF2B5EF4-FFF2-40B4-BE49-F238E27FC236}">
                <a16:creationId xmlns:a16="http://schemas.microsoft.com/office/drawing/2014/main" id="{129CC54A-9C3F-49DC-9E0F-C92E807C4FFE}"/>
              </a:ext>
            </a:extLst>
          </p:cNvPr>
          <p:cNvSpPr txBox="1"/>
          <p:nvPr/>
        </p:nvSpPr>
        <p:spPr>
          <a:xfrm>
            <a:off x="6258912" y="4789806"/>
            <a:ext cx="2103309" cy="523220"/>
          </a:xfrm>
          <a:prstGeom prst="rect">
            <a:avLst/>
          </a:prstGeom>
          <a:noFill/>
        </p:spPr>
        <p:txBody>
          <a:bodyPr wrap="square" rtlCol="0">
            <a:spAutoFit/>
          </a:bodyPr>
          <a:lstStyle/>
          <a:p>
            <a:pPr algn="ctr"/>
            <a:r>
              <a:rPr lang="en-CA" dirty="0"/>
              <a:t>What specific exercise you chose to perform</a:t>
            </a:r>
          </a:p>
        </p:txBody>
      </p:sp>
      <p:sp>
        <p:nvSpPr>
          <p:cNvPr id="13" name="TextBox 12">
            <a:extLst>
              <a:ext uri="{FF2B5EF4-FFF2-40B4-BE49-F238E27FC236}">
                <a16:creationId xmlns:a16="http://schemas.microsoft.com/office/drawing/2014/main" id="{D48D42A0-BD6A-6FCB-BC2E-D80D50C31647}"/>
              </a:ext>
            </a:extLst>
          </p:cNvPr>
          <p:cNvSpPr txBox="1"/>
          <p:nvPr/>
        </p:nvSpPr>
        <p:spPr>
          <a:xfrm>
            <a:off x="9102324" y="4788853"/>
            <a:ext cx="2888393" cy="523220"/>
          </a:xfrm>
          <a:prstGeom prst="rect">
            <a:avLst/>
          </a:prstGeom>
          <a:noFill/>
        </p:spPr>
        <p:txBody>
          <a:bodyPr wrap="square" rtlCol="0">
            <a:spAutoFit/>
          </a:bodyPr>
          <a:lstStyle/>
          <a:p>
            <a:pPr algn="ctr"/>
            <a:r>
              <a:rPr lang="en-CA" dirty="0"/>
              <a:t>How long you spend performing the exercise/activity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2.2 Beginner Example</a:t>
            </a:r>
          </a:p>
        </p:txBody>
      </p:sp>
      <p:sp>
        <p:nvSpPr>
          <p:cNvPr id="3" name="Content Placeholder 2"/>
          <p:cNvSpPr>
            <a:spLocks noGrp="1"/>
          </p:cNvSpPr>
          <p:nvPr>
            <p:ph idx="1"/>
          </p:nvPr>
        </p:nvSpPr>
        <p:spPr/>
        <p:txBody>
          <a:bodyPr>
            <a:normAutofit/>
          </a:bodyPr>
          <a:lstStyle/>
          <a:p>
            <a:pPr marL="0" indent="0">
              <a:buNone/>
            </a:pPr>
            <a:r>
              <a:rPr lang="en-CA" sz="1600" dirty="0"/>
              <a:t>Alex is a 19-year-old first-year college student. He spends a lot of time sitting in lectures, studying, or gaming. He recently realized he’s feeling sluggish, gaining weight, and struggling with energy and focus. He wants to feel healthier, manage stress, and get into better shape, but he’s unsure where to start and doesn’t feel comfortable in a gym just yet.</a:t>
            </a:r>
          </a:p>
          <a:p>
            <a:pPr marL="0" indent="0">
              <a:buNone/>
            </a:pPr>
            <a:endParaRPr lang="en-CA" sz="2000" dirty="0"/>
          </a:p>
        </p:txBody>
      </p:sp>
      <p:sp>
        <p:nvSpPr>
          <p:cNvPr id="6" name="TextBox 5">
            <a:extLst>
              <a:ext uri="{FF2B5EF4-FFF2-40B4-BE49-F238E27FC236}">
                <a16:creationId xmlns:a16="http://schemas.microsoft.com/office/drawing/2014/main" id="{B8872A0E-9286-EB6A-CDCE-8E376117597E}"/>
              </a:ext>
            </a:extLst>
          </p:cNvPr>
          <p:cNvSpPr txBox="1"/>
          <p:nvPr/>
        </p:nvSpPr>
        <p:spPr>
          <a:xfrm>
            <a:off x="265840" y="2711585"/>
            <a:ext cx="5394156" cy="2554545"/>
          </a:xfrm>
          <a:prstGeom prst="rect">
            <a:avLst/>
          </a:prstGeom>
          <a:noFill/>
        </p:spPr>
        <p:txBody>
          <a:bodyPr wrap="square">
            <a:spAutoFit/>
          </a:bodyPr>
          <a:lstStyle/>
          <a:p>
            <a:pPr algn="l">
              <a:buNone/>
            </a:pPr>
            <a:r>
              <a:rPr lang="en-CA" sz="1600" b="1" dirty="0"/>
              <a:t>Why This FITT?</a:t>
            </a:r>
          </a:p>
          <a:p>
            <a:pPr algn="l">
              <a:buNone/>
            </a:pPr>
            <a:endParaRPr lang="en-CA" sz="1600" b="1" dirty="0"/>
          </a:p>
          <a:p>
            <a:pPr algn="l">
              <a:buNone/>
            </a:pPr>
            <a:r>
              <a:rPr lang="en-CA" sz="1600" dirty="0"/>
              <a:t>To help Alex ease into fitness, simple, accessible exercises have been selected that can be done at home or in a basic fitness facility. Frequency is kept moderate to help build consistency and habit without feeling overwhelming. Training occurs every other day of the week but with lower overall volume. Intensity and times are light to moderate to prioritize form, reduce injury risk, and improve confidence.</a:t>
            </a:r>
          </a:p>
        </p:txBody>
      </p:sp>
      <p:graphicFrame>
        <p:nvGraphicFramePr>
          <p:cNvPr id="4" name="Table 3">
            <a:extLst>
              <a:ext uri="{FF2B5EF4-FFF2-40B4-BE49-F238E27FC236}">
                <a16:creationId xmlns:a16="http://schemas.microsoft.com/office/drawing/2014/main" id="{2DCBE07A-BF1C-75DB-77A7-1474C829D668}"/>
              </a:ext>
            </a:extLst>
          </p:cNvPr>
          <p:cNvGraphicFramePr>
            <a:graphicFrameLocks noGrp="1"/>
          </p:cNvGraphicFramePr>
          <p:nvPr>
            <p:extLst>
              <p:ext uri="{D42A27DB-BD31-4B8C-83A1-F6EECF244321}">
                <p14:modId xmlns:p14="http://schemas.microsoft.com/office/powerpoint/2010/main" val="3680216804"/>
              </p:ext>
            </p:extLst>
          </p:nvPr>
        </p:nvGraphicFramePr>
        <p:xfrm>
          <a:off x="6045200" y="3153409"/>
          <a:ext cx="6146800" cy="3274906"/>
        </p:xfrm>
        <a:graphic>
          <a:graphicData uri="http://schemas.openxmlformats.org/drawingml/2006/table">
            <a:tbl>
              <a:tblPr firstRow="1" bandRow="1">
                <a:tableStyleId>{5C22544A-7EE6-4342-B048-85BDC9FD1C3A}</a:tableStyleId>
              </a:tblPr>
              <a:tblGrid>
                <a:gridCol w="1536700">
                  <a:extLst>
                    <a:ext uri="{9D8B030D-6E8A-4147-A177-3AD203B41FA5}">
                      <a16:colId xmlns:a16="http://schemas.microsoft.com/office/drawing/2014/main" val="594511838"/>
                    </a:ext>
                  </a:extLst>
                </a:gridCol>
                <a:gridCol w="1536700">
                  <a:extLst>
                    <a:ext uri="{9D8B030D-6E8A-4147-A177-3AD203B41FA5}">
                      <a16:colId xmlns:a16="http://schemas.microsoft.com/office/drawing/2014/main" val="2519720591"/>
                    </a:ext>
                  </a:extLst>
                </a:gridCol>
                <a:gridCol w="1536700">
                  <a:extLst>
                    <a:ext uri="{9D8B030D-6E8A-4147-A177-3AD203B41FA5}">
                      <a16:colId xmlns:a16="http://schemas.microsoft.com/office/drawing/2014/main" val="251272713"/>
                    </a:ext>
                  </a:extLst>
                </a:gridCol>
                <a:gridCol w="1536700">
                  <a:extLst>
                    <a:ext uri="{9D8B030D-6E8A-4147-A177-3AD203B41FA5}">
                      <a16:colId xmlns:a16="http://schemas.microsoft.com/office/drawing/2014/main" val="4172376684"/>
                    </a:ext>
                  </a:extLst>
                </a:gridCol>
              </a:tblGrid>
              <a:tr h="379306">
                <a:tc>
                  <a:txBody>
                    <a:bodyPr/>
                    <a:lstStyle/>
                    <a:p>
                      <a:pPr algn="l" fontAlgn="ctr" latinLnBrk="0">
                        <a:buNone/>
                      </a:pPr>
                      <a:r>
                        <a:rPr lang="en-CA" sz="1600" dirty="0"/>
                        <a:t>Frequency (F)</a:t>
                      </a:r>
                    </a:p>
                  </a:txBody>
                  <a:tcPr anchor="ctr"/>
                </a:tc>
                <a:tc>
                  <a:txBody>
                    <a:bodyPr/>
                    <a:lstStyle/>
                    <a:p>
                      <a:pPr algn="l" fontAlgn="ctr" latinLnBrk="0">
                        <a:buNone/>
                      </a:pPr>
                      <a:r>
                        <a:rPr lang="en-CA" sz="1600" dirty="0"/>
                        <a:t>Intensity (I)</a:t>
                      </a:r>
                    </a:p>
                  </a:txBody>
                  <a:tcPr anchor="ctr"/>
                </a:tc>
                <a:tc>
                  <a:txBody>
                    <a:bodyPr/>
                    <a:lstStyle/>
                    <a:p>
                      <a:pPr algn="l"/>
                      <a:r>
                        <a:rPr lang="en-CA" sz="1600" dirty="0"/>
                        <a:t>Type (T)</a:t>
                      </a:r>
                    </a:p>
                  </a:txBody>
                  <a:tcPr/>
                </a:tc>
                <a:tc>
                  <a:txBody>
                    <a:bodyPr/>
                    <a:lstStyle/>
                    <a:p>
                      <a:pPr algn="l"/>
                      <a:r>
                        <a:rPr lang="en-CA" sz="1600" dirty="0"/>
                        <a:t>Time (T)</a:t>
                      </a:r>
                    </a:p>
                  </a:txBody>
                  <a:tcPr/>
                </a:tc>
                <a:extLst>
                  <a:ext uri="{0D108BD9-81ED-4DB2-BD59-A6C34878D82A}">
                    <a16:rowId xmlns:a16="http://schemas.microsoft.com/office/drawing/2014/main" val="2459198756"/>
                  </a:ext>
                </a:extLst>
              </a:tr>
              <a:tr h="370840">
                <a:tc>
                  <a:txBody>
                    <a:bodyPr/>
                    <a:lstStyle/>
                    <a:p>
                      <a:pPr algn="l"/>
                      <a:r>
                        <a:rPr lang="en-CA" sz="1600" dirty="0"/>
                        <a:t>3 times per week</a:t>
                      </a:r>
                    </a:p>
                  </a:txBody>
                  <a:tcPr/>
                </a:tc>
                <a:tc>
                  <a:txBody>
                    <a:bodyPr/>
                    <a:lstStyle/>
                    <a:p>
                      <a:pPr algn="l" fontAlgn="ctr" latinLnBrk="0">
                        <a:buNone/>
                      </a:pPr>
                      <a:r>
                        <a:rPr lang="en-CA" sz="1600" dirty="0"/>
                        <a:t>60% MHR</a:t>
                      </a:r>
                    </a:p>
                  </a:txBody>
                  <a:tcPr anchor="ctr"/>
                </a:tc>
                <a:tc>
                  <a:txBody>
                    <a:bodyPr/>
                    <a:lstStyle/>
                    <a:p>
                      <a:pPr algn="l"/>
                      <a:r>
                        <a:rPr lang="en-CA" sz="1600" dirty="0"/>
                        <a:t>Walking</a:t>
                      </a:r>
                    </a:p>
                  </a:txBody>
                  <a:tcPr/>
                </a:tc>
                <a:tc>
                  <a:txBody>
                    <a:bodyPr/>
                    <a:lstStyle/>
                    <a:p>
                      <a:pPr algn="l"/>
                      <a:r>
                        <a:rPr lang="en-CA" sz="1600" dirty="0"/>
                        <a:t>20 minutes</a:t>
                      </a:r>
                    </a:p>
                  </a:txBody>
                  <a:tcPr/>
                </a:tc>
                <a:extLst>
                  <a:ext uri="{0D108BD9-81ED-4DB2-BD59-A6C34878D82A}">
                    <a16:rowId xmlns:a16="http://schemas.microsoft.com/office/drawing/2014/main" val="3515373967"/>
                  </a:ext>
                </a:extLst>
              </a:tr>
              <a:tr h="370840">
                <a:tc>
                  <a:txBody>
                    <a:bodyPr/>
                    <a:lstStyle/>
                    <a:p>
                      <a:pPr algn="l"/>
                      <a:r>
                        <a:rPr lang="en-CA" sz="1600" dirty="0"/>
                        <a:t>2 times per week</a:t>
                      </a:r>
                    </a:p>
                  </a:txBody>
                  <a:tcPr/>
                </a:tc>
                <a:tc>
                  <a:txBody>
                    <a:bodyPr/>
                    <a:lstStyle/>
                    <a:p>
                      <a:pPr algn="l"/>
                      <a:r>
                        <a:rPr lang="en-CA" sz="1600" dirty="0"/>
                        <a:t>75% 1RM</a:t>
                      </a:r>
                    </a:p>
                  </a:txBody>
                  <a:tcPr/>
                </a:tc>
                <a:tc>
                  <a:txBody>
                    <a:bodyPr/>
                    <a:lstStyle/>
                    <a:p>
                      <a:pPr algn="l" fontAlgn="ctr" latinLnBrk="0">
                        <a:buNone/>
                      </a:pPr>
                      <a:r>
                        <a:rPr lang="en-CA" sz="1600" dirty="0"/>
                        <a:t>Bench Press</a:t>
                      </a:r>
                    </a:p>
                  </a:txBody>
                  <a:tcPr anchor="ctr"/>
                </a:tc>
                <a:tc>
                  <a:txBody>
                    <a:bodyPr/>
                    <a:lstStyle/>
                    <a:p>
                      <a:pPr algn="l"/>
                      <a:r>
                        <a:rPr lang="en-CA" sz="1600" dirty="0"/>
                        <a:t>3 sets of 12 reps</a:t>
                      </a:r>
                    </a:p>
                  </a:txBody>
                  <a:tcPr/>
                </a:tc>
                <a:extLst>
                  <a:ext uri="{0D108BD9-81ED-4DB2-BD59-A6C34878D82A}">
                    <a16:rowId xmlns:a16="http://schemas.microsoft.com/office/drawing/2014/main" val="1331300368"/>
                  </a:ext>
                </a:extLst>
              </a:tr>
              <a:tr h="370840">
                <a:tc>
                  <a:txBody>
                    <a:bodyPr/>
                    <a:lstStyle/>
                    <a:p>
                      <a:pPr algn="l"/>
                      <a:r>
                        <a:rPr lang="en-CA" sz="1600" dirty="0"/>
                        <a:t>2 times per week</a:t>
                      </a:r>
                    </a:p>
                  </a:txBody>
                  <a:tcPr/>
                </a:tc>
                <a:tc>
                  <a:txBody>
                    <a:bodyPr/>
                    <a:lstStyle/>
                    <a:p>
                      <a:pPr algn="l"/>
                      <a:r>
                        <a:rPr lang="en-CA" sz="1600" dirty="0"/>
                        <a:t>RPE: 6</a:t>
                      </a:r>
                    </a:p>
                  </a:txBody>
                  <a:tcPr/>
                </a:tc>
                <a:tc>
                  <a:txBody>
                    <a:bodyPr/>
                    <a:lstStyle/>
                    <a:p>
                      <a:pPr algn="l" fontAlgn="ctr" latinLnBrk="0">
                        <a:buNone/>
                      </a:pPr>
                      <a:r>
                        <a:rPr lang="en-CA" sz="1600" dirty="0"/>
                        <a:t>Dumbbell Row</a:t>
                      </a:r>
                    </a:p>
                  </a:txBody>
                  <a:tcPr anchor="ctr"/>
                </a:tc>
                <a:tc>
                  <a:txBody>
                    <a:bodyPr/>
                    <a:lstStyle/>
                    <a:p>
                      <a:pPr algn="l" fontAlgn="ctr" latinLnBrk="0">
                        <a:buNone/>
                      </a:pPr>
                      <a:r>
                        <a:rPr lang="en-CA" sz="1600" dirty="0"/>
                        <a:t>4 sets of 8 reps</a:t>
                      </a:r>
                    </a:p>
                  </a:txBody>
                  <a:tcPr anchor="ctr"/>
                </a:tc>
                <a:extLst>
                  <a:ext uri="{0D108BD9-81ED-4DB2-BD59-A6C34878D82A}">
                    <a16:rowId xmlns:a16="http://schemas.microsoft.com/office/drawing/2014/main" val="3381245581"/>
                  </a:ext>
                </a:extLst>
              </a:tr>
              <a:tr h="370840">
                <a:tc>
                  <a:txBody>
                    <a:bodyPr/>
                    <a:lstStyle/>
                    <a:p>
                      <a:pPr algn="l"/>
                      <a:r>
                        <a:rPr lang="en-CA" sz="1600" dirty="0"/>
                        <a:t>2 times per week</a:t>
                      </a:r>
                    </a:p>
                  </a:txBody>
                  <a:tcPr/>
                </a:tc>
                <a:tc>
                  <a:txBody>
                    <a:bodyPr/>
                    <a:lstStyle/>
                    <a:p>
                      <a:pPr algn="l"/>
                      <a:r>
                        <a:rPr lang="en-CA" sz="1600" dirty="0"/>
                        <a:t>RPE: 6</a:t>
                      </a:r>
                    </a:p>
                  </a:txBody>
                  <a:tcPr/>
                </a:tc>
                <a:tc>
                  <a:txBody>
                    <a:bodyPr/>
                    <a:lstStyle/>
                    <a:p>
                      <a:pPr algn="l"/>
                      <a:r>
                        <a:rPr lang="en-CA" sz="1600" dirty="0"/>
                        <a:t>Goblet Squat</a:t>
                      </a:r>
                    </a:p>
                  </a:txBody>
                  <a:tcPr/>
                </a:tc>
                <a:tc>
                  <a:txBody>
                    <a:bodyPr/>
                    <a:lstStyle/>
                    <a:p>
                      <a:pPr algn="l" fontAlgn="ctr" latinLnBrk="0">
                        <a:buNone/>
                      </a:pPr>
                      <a:r>
                        <a:rPr lang="en-CA" sz="1600" dirty="0"/>
                        <a:t>3 sets of 15 reps</a:t>
                      </a:r>
                    </a:p>
                  </a:txBody>
                  <a:tcPr anchor="ctr"/>
                </a:tc>
                <a:extLst>
                  <a:ext uri="{0D108BD9-81ED-4DB2-BD59-A6C34878D82A}">
                    <a16:rowId xmlns:a16="http://schemas.microsoft.com/office/drawing/2014/main" val="1640671505"/>
                  </a:ext>
                </a:extLst>
              </a:tr>
              <a:tr h="370840">
                <a:tc>
                  <a:txBody>
                    <a:bodyPr/>
                    <a:lstStyle/>
                    <a:p>
                      <a:pPr algn="l"/>
                      <a:r>
                        <a:rPr lang="en-CA" sz="1600" dirty="0"/>
                        <a:t>3 times per week</a:t>
                      </a:r>
                    </a:p>
                  </a:txBody>
                  <a:tcPr/>
                </a:tc>
                <a:tc>
                  <a:txBody>
                    <a:bodyPr/>
                    <a:lstStyle/>
                    <a:p>
                      <a:pPr algn="l"/>
                      <a:r>
                        <a:rPr lang="en-CA" sz="1600" dirty="0"/>
                        <a:t>RPE: 7</a:t>
                      </a:r>
                    </a:p>
                  </a:txBody>
                  <a:tcPr/>
                </a:tc>
                <a:tc>
                  <a:txBody>
                    <a:bodyPr/>
                    <a:lstStyle/>
                    <a:p>
                      <a:pPr algn="l"/>
                      <a:r>
                        <a:rPr lang="en-CA" sz="1600" dirty="0"/>
                        <a:t>Plank</a:t>
                      </a:r>
                    </a:p>
                  </a:txBody>
                  <a:tcPr/>
                </a:tc>
                <a:tc>
                  <a:txBody>
                    <a:bodyPr/>
                    <a:lstStyle/>
                    <a:p>
                      <a:pPr algn="l" fontAlgn="ctr" latinLnBrk="0">
                        <a:buNone/>
                      </a:pPr>
                      <a:r>
                        <a:rPr lang="en-CA" sz="1600" dirty="0"/>
                        <a:t>3 sets of 30 seconds</a:t>
                      </a:r>
                    </a:p>
                  </a:txBody>
                  <a:tcPr anchor="ctr"/>
                </a:tc>
                <a:extLst>
                  <a:ext uri="{0D108BD9-81ED-4DB2-BD59-A6C34878D82A}">
                    <a16:rowId xmlns:a16="http://schemas.microsoft.com/office/drawing/2014/main" val="1047744473"/>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2.3 Intermediate Example</a:t>
            </a:r>
          </a:p>
        </p:txBody>
      </p:sp>
      <p:sp>
        <p:nvSpPr>
          <p:cNvPr id="3" name="Content Placeholder 2"/>
          <p:cNvSpPr>
            <a:spLocks noGrp="1"/>
          </p:cNvSpPr>
          <p:nvPr>
            <p:ph idx="1"/>
          </p:nvPr>
        </p:nvSpPr>
        <p:spPr/>
        <p:txBody>
          <a:bodyPr>
            <a:normAutofit/>
          </a:bodyPr>
          <a:lstStyle/>
          <a:p>
            <a:pPr marL="0" indent="0">
              <a:buNone/>
            </a:pPr>
            <a:r>
              <a:rPr lang="en-CA" sz="1600" dirty="0"/>
              <a:t>Jasmine is a 29-year-old elementary school teacher who’s been consistently working out for over a year. She enjoys strength training and wants to increase muscle tone, especially in her legs and arms. She also wants to keep her heart healthy with occasional cardio and is comfortable using free weights and gym equipment.</a:t>
            </a:r>
          </a:p>
        </p:txBody>
      </p:sp>
      <p:sp>
        <p:nvSpPr>
          <p:cNvPr id="6" name="TextBox 5">
            <a:extLst>
              <a:ext uri="{FF2B5EF4-FFF2-40B4-BE49-F238E27FC236}">
                <a16:creationId xmlns:a16="http://schemas.microsoft.com/office/drawing/2014/main" id="{1626017D-D528-DBE2-D887-848E089C3EDE}"/>
              </a:ext>
            </a:extLst>
          </p:cNvPr>
          <p:cNvSpPr txBox="1"/>
          <p:nvPr/>
        </p:nvSpPr>
        <p:spPr>
          <a:xfrm>
            <a:off x="265840" y="2709936"/>
            <a:ext cx="5411060" cy="3293209"/>
          </a:xfrm>
          <a:prstGeom prst="rect">
            <a:avLst/>
          </a:prstGeom>
          <a:noFill/>
        </p:spPr>
        <p:txBody>
          <a:bodyPr wrap="square">
            <a:spAutoFit/>
          </a:bodyPr>
          <a:lstStyle/>
          <a:p>
            <a:pPr>
              <a:buNone/>
            </a:pPr>
            <a:r>
              <a:rPr lang="en-CA" sz="1600" b="1" dirty="0"/>
              <a:t>Why This FITT?</a:t>
            </a:r>
          </a:p>
          <a:p>
            <a:pPr>
              <a:buNone/>
            </a:pPr>
            <a:endParaRPr lang="en-CA" sz="1600" dirty="0"/>
          </a:p>
          <a:p>
            <a:pPr>
              <a:buNone/>
            </a:pPr>
            <a:r>
              <a:rPr lang="en-CA" sz="1600" dirty="0"/>
              <a:t>This plan includes a mix of full-body and targeted exercises. This means some exercises work several muscles at once (like squats), while others focus on specific areas she wants to tone, like her arms and legs. Cardio is added in short bursts to help her heart and lungs without needing long workouts. She will exercise a few times each week, which matches her good habits and ability to recover. The workouts are a bit harder than beginner level, using medium weights and effort (RPE around 6 or 7) to help her get stronger while keeping the workouts safe and manageable.</a:t>
            </a:r>
          </a:p>
        </p:txBody>
      </p:sp>
      <p:graphicFrame>
        <p:nvGraphicFramePr>
          <p:cNvPr id="5" name="Table 4">
            <a:extLst>
              <a:ext uri="{FF2B5EF4-FFF2-40B4-BE49-F238E27FC236}">
                <a16:creationId xmlns:a16="http://schemas.microsoft.com/office/drawing/2014/main" id="{0569AC34-C9DE-1F93-97EB-BF59FEE0253E}"/>
              </a:ext>
            </a:extLst>
          </p:cNvPr>
          <p:cNvGraphicFramePr>
            <a:graphicFrameLocks noGrp="1"/>
          </p:cNvGraphicFramePr>
          <p:nvPr>
            <p:extLst>
              <p:ext uri="{D42A27DB-BD31-4B8C-83A1-F6EECF244321}">
                <p14:modId xmlns:p14="http://schemas.microsoft.com/office/powerpoint/2010/main" val="2018571146"/>
              </p:ext>
            </p:extLst>
          </p:nvPr>
        </p:nvGraphicFramePr>
        <p:xfrm>
          <a:off x="6045200" y="2910418"/>
          <a:ext cx="6146800" cy="3518746"/>
        </p:xfrm>
        <a:graphic>
          <a:graphicData uri="http://schemas.openxmlformats.org/drawingml/2006/table">
            <a:tbl>
              <a:tblPr firstRow="1" bandRow="1">
                <a:tableStyleId>{5C22544A-7EE6-4342-B048-85BDC9FD1C3A}</a:tableStyleId>
              </a:tblPr>
              <a:tblGrid>
                <a:gridCol w="1536700">
                  <a:extLst>
                    <a:ext uri="{9D8B030D-6E8A-4147-A177-3AD203B41FA5}">
                      <a16:colId xmlns:a16="http://schemas.microsoft.com/office/drawing/2014/main" val="594511838"/>
                    </a:ext>
                  </a:extLst>
                </a:gridCol>
                <a:gridCol w="1536700">
                  <a:extLst>
                    <a:ext uri="{9D8B030D-6E8A-4147-A177-3AD203B41FA5}">
                      <a16:colId xmlns:a16="http://schemas.microsoft.com/office/drawing/2014/main" val="2519720591"/>
                    </a:ext>
                  </a:extLst>
                </a:gridCol>
                <a:gridCol w="1536700">
                  <a:extLst>
                    <a:ext uri="{9D8B030D-6E8A-4147-A177-3AD203B41FA5}">
                      <a16:colId xmlns:a16="http://schemas.microsoft.com/office/drawing/2014/main" val="251272713"/>
                    </a:ext>
                  </a:extLst>
                </a:gridCol>
                <a:gridCol w="1536700">
                  <a:extLst>
                    <a:ext uri="{9D8B030D-6E8A-4147-A177-3AD203B41FA5}">
                      <a16:colId xmlns:a16="http://schemas.microsoft.com/office/drawing/2014/main" val="4172376684"/>
                    </a:ext>
                  </a:extLst>
                </a:gridCol>
              </a:tblGrid>
              <a:tr h="379306">
                <a:tc>
                  <a:txBody>
                    <a:bodyPr/>
                    <a:lstStyle/>
                    <a:p>
                      <a:pPr algn="l" fontAlgn="ctr" latinLnBrk="0">
                        <a:buNone/>
                      </a:pPr>
                      <a:r>
                        <a:rPr lang="en-CA" sz="1600" dirty="0"/>
                        <a:t>Frequency (F)</a:t>
                      </a:r>
                    </a:p>
                  </a:txBody>
                  <a:tcPr anchor="ctr"/>
                </a:tc>
                <a:tc>
                  <a:txBody>
                    <a:bodyPr/>
                    <a:lstStyle/>
                    <a:p>
                      <a:pPr algn="l" fontAlgn="ctr" latinLnBrk="0">
                        <a:buNone/>
                      </a:pPr>
                      <a:r>
                        <a:rPr lang="en-CA" sz="1600" dirty="0"/>
                        <a:t>Intensity (I)</a:t>
                      </a:r>
                    </a:p>
                  </a:txBody>
                  <a:tcPr anchor="ctr"/>
                </a:tc>
                <a:tc>
                  <a:txBody>
                    <a:bodyPr/>
                    <a:lstStyle/>
                    <a:p>
                      <a:pPr algn="l"/>
                      <a:r>
                        <a:rPr lang="en-CA" sz="1600" dirty="0"/>
                        <a:t>Type (T)</a:t>
                      </a:r>
                    </a:p>
                  </a:txBody>
                  <a:tcPr/>
                </a:tc>
                <a:tc>
                  <a:txBody>
                    <a:bodyPr/>
                    <a:lstStyle/>
                    <a:p>
                      <a:pPr algn="l"/>
                      <a:r>
                        <a:rPr lang="en-CA" sz="1600" dirty="0"/>
                        <a:t>Time (T)</a:t>
                      </a:r>
                    </a:p>
                  </a:txBody>
                  <a:tcPr/>
                </a:tc>
                <a:extLst>
                  <a:ext uri="{0D108BD9-81ED-4DB2-BD59-A6C34878D82A}">
                    <a16:rowId xmlns:a16="http://schemas.microsoft.com/office/drawing/2014/main" val="2459198756"/>
                  </a:ext>
                </a:extLst>
              </a:tr>
              <a:tr h="370840">
                <a:tc>
                  <a:txBody>
                    <a:bodyPr/>
                    <a:lstStyle/>
                    <a:p>
                      <a:pPr algn="l" fontAlgn="auto"/>
                      <a:r>
                        <a:rPr lang="en-CA" sz="1600" b="0" i="0" kern="1200" dirty="0">
                          <a:solidFill>
                            <a:schemeClr val="dk1"/>
                          </a:solidFill>
                          <a:effectLst/>
                          <a:latin typeface="+mn-lt"/>
                          <a:ea typeface="+mn-ea"/>
                          <a:cs typeface="+mn-cs"/>
                        </a:rPr>
                        <a:t>4 times per week</a:t>
                      </a:r>
                      <a:endParaRPr lang="en-CA" sz="1600" dirty="0"/>
                    </a:p>
                  </a:txBody>
                  <a:tcPr/>
                </a:tc>
                <a:tc>
                  <a:txBody>
                    <a:bodyPr/>
                    <a:lstStyle/>
                    <a:p>
                      <a:pPr algn="l" fontAlgn="auto" latinLnBrk="0">
                        <a:buNone/>
                      </a:pPr>
                      <a:r>
                        <a:rPr lang="en-CA" sz="1600" dirty="0">
                          <a:effectLst/>
                        </a:rPr>
                        <a:t>70-85% MHR</a:t>
                      </a:r>
                    </a:p>
                  </a:txBody>
                  <a:tcPr anchor="ctr"/>
                </a:tc>
                <a:tc>
                  <a:txBody>
                    <a:bodyPr/>
                    <a:lstStyle/>
                    <a:p>
                      <a:pPr algn="l" fontAlgn="auto" latinLnBrk="0">
                        <a:buNone/>
                      </a:pPr>
                      <a:r>
                        <a:rPr lang="en-CA" sz="1600" dirty="0">
                          <a:effectLst/>
                        </a:rPr>
                        <a:t>Stationary Bike Intervals</a:t>
                      </a:r>
                    </a:p>
                  </a:txBody>
                  <a:tcPr anchor="ctr"/>
                </a:tc>
                <a:tc>
                  <a:txBody>
                    <a:bodyPr/>
                    <a:lstStyle/>
                    <a:p>
                      <a:pPr algn="l" fontAlgn="auto"/>
                      <a:r>
                        <a:rPr lang="en-CA" sz="1600" b="0" i="0" kern="1200" dirty="0">
                          <a:solidFill>
                            <a:schemeClr val="dk1"/>
                          </a:solidFill>
                          <a:effectLst/>
                          <a:latin typeface="+mn-lt"/>
                          <a:ea typeface="+mn-ea"/>
                          <a:cs typeface="+mn-cs"/>
                        </a:rPr>
                        <a:t>20 minutes (1 minute fast, 1 minute rest)</a:t>
                      </a:r>
                      <a:endParaRPr lang="en-CA" sz="1600" dirty="0"/>
                    </a:p>
                  </a:txBody>
                  <a:tcPr/>
                </a:tc>
                <a:extLst>
                  <a:ext uri="{0D108BD9-81ED-4DB2-BD59-A6C34878D82A}">
                    <a16:rowId xmlns:a16="http://schemas.microsoft.com/office/drawing/2014/main" val="3515373967"/>
                  </a:ext>
                </a:extLst>
              </a:tr>
              <a:tr h="370840">
                <a:tc>
                  <a:txBody>
                    <a:bodyPr/>
                    <a:lstStyle/>
                    <a:p>
                      <a:pPr algn="l" fontAlgn="auto"/>
                      <a:r>
                        <a:rPr lang="en-CA" sz="1600" b="0" i="0" kern="1200" dirty="0">
                          <a:solidFill>
                            <a:schemeClr val="dk1"/>
                          </a:solidFill>
                          <a:effectLst/>
                          <a:latin typeface="+mn-lt"/>
                          <a:ea typeface="+mn-ea"/>
                          <a:cs typeface="+mn-cs"/>
                        </a:rPr>
                        <a:t>3 times per week</a:t>
                      </a:r>
                      <a:endParaRPr lang="en-CA" sz="1600" dirty="0"/>
                    </a:p>
                  </a:txBody>
                  <a:tcPr/>
                </a:tc>
                <a:tc>
                  <a:txBody>
                    <a:bodyPr/>
                    <a:lstStyle/>
                    <a:p>
                      <a:pPr algn="l" fontAlgn="auto" latinLnBrk="0">
                        <a:buNone/>
                      </a:pPr>
                      <a:r>
                        <a:rPr lang="en-CA" sz="1600" dirty="0">
                          <a:effectLst/>
                        </a:rPr>
                        <a:t>80% 1RM</a:t>
                      </a:r>
                    </a:p>
                  </a:txBody>
                  <a:tcPr anchor="ctr"/>
                </a:tc>
                <a:tc>
                  <a:txBody>
                    <a:bodyPr/>
                    <a:lstStyle/>
                    <a:p>
                      <a:pPr algn="l" fontAlgn="auto" latinLnBrk="0">
                        <a:buNone/>
                      </a:pPr>
                      <a:r>
                        <a:rPr lang="en-CA" sz="1600" b="0" i="0" kern="1200" dirty="0">
                          <a:solidFill>
                            <a:schemeClr val="dk1"/>
                          </a:solidFill>
                          <a:effectLst/>
                          <a:latin typeface="+mn-lt"/>
                          <a:ea typeface="+mn-ea"/>
                          <a:cs typeface="+mn-cs"/>
                        </a:rPr>
                        <a:t>Barbell Deadlift</a:t>
                      </a:r>
                      <a:endParaRPr lang="en-CA" sz="1600" dirty="0"/>
                    </a:p>
                  </a:txBody>
                  <a:tcPr anchor="ctr"/>
                </a:tc>
                <a:tc>
                  <a:txBody>
                    <a:bodyPr/>
                    <a:lstStyle/>
                    <a:p>
                      <a:pPr algn="l" fontAlgn="auto" latinLnBrk="0">
                        <a:buNone/>
                      </a:pPr>
                      <a:r>
                        <a:rPr lang="en-CA" sz="1600" dirty="0">
                          <a:effectLst/>
                        </a:rPr>
                        <a:t>5 sets of 8 reps</a:t>
                      </a:r>
                    </a:p>
                  </a:txBody>
                  <a:tcPr anchor="ctr"/>
                </a:tc>
                <a:extLst>
                  <a:ext uri="{0D108BD9-81ED-4DB2-BD59-A6C34878D82A}">
                    <a16:rowId xmlns:a16="http://schemas.microsoft.com/office/drawing/2014/main" val="1331300368"/>
                  </a:ext>
                </a:extLst>
              </a:tr>
              <a:tr h="370840">
                <a:tc>
                  <a:txBody>
                    <a:bodyPr/>
                    <a:lstStyle/>
                    <a:p>
                      <a:pPr algn="l" fontAlgn="auto"/>
                      <a:r>
                        <a:rPr lang="en-CA" sz="1600" b="0" i="0" kern="1200" dirty="0">
                          <a:solidFill>
                            <a:schemeClr val="dk1"/>
                          </a:solidFill>
                          <a:effectLst/>
                          <a:latin typeface="+mn-lt"/>
                          <a:ea typeface="+mn-ea"/>
                          <a:cs typeface="+mn-cs"/>
                        </a:rPr>
                        <a:t>2 times per week</a:t>
                      </a:r>
                      <a:endParaRPr lang="en-CA" sz="1600" dirty="0"/>
                    </a:p>
                  </a:txBody>
                  <a:tcPr/>
                </a:tc>
                <a:tc>
                  <a:txBody>
                    <a:bodyPr/>
                    <a:lstStyle/>
                    <a:p>
                      <a:pPr algn="l" fontAlgn="auto"/>
                      <a:r>
                        <a:rPr lang="en-CA" sz="1600" b="0" i="0" kern="1200" dirty="0">
                          <a:solidFill>
                            <a:schemeClr val="dk1"/>
                          </a:solidFill>
                          <a:effectLst/>
                          <a:latin typeface="+mn-lt"/>
                          <a:ea typeface="+mn-ea"/>
                          <a:cs typeface="+mn-cs"/>
                        </a:rPr>
                        <a:t>RPE: 6</a:t>
                      </a:r>
                      <a:endParaRPr lang="en-CA" sz="1600" dirty="0"/>
                    </a:p>
                  </a:txBody>
                  <a:tcPr/>
                </a:tc>
                <a:tc>
                  <a:txBody>
                    <a:bodyPr/>
                    <a:lstStyle/>
                    <a:p>
                      <a:pPr algn="l" fontAlgn="auto" latinLnBrk="0">
                        <a:buNone/>
                      </a:pPr>
                      <a:r>
                        <a:rPr lang="en-CA" sz="1600" dirty="0">
                          <a:effectLst/>
                        </a:rPr>
                        <a:t>Dumbbell walking lunge</a:t>
                      </a:r>
                    </a:p>
                  </a:txBody>
                  <a:tcPr anchor="ctr"/>
                </a:tc>
                <a:tc>
                  <a:txBody>
                    <a:bodyPr/>
                    <a:lstStyle/>
                    <a:p>
                      <a:pPr algn="l" fontAlgn="auto" latinLnBrk="0">
                        <a:buNone/>
                      </a:pPr>
                      <a:r>
                        <a:rPr lang="en-CA" sz="1600" b="0" i="0" kern="1200" dirty="0">
                          <a:solidFill>
                            <a:schemeClr val="dk1"/>
                          </a:solidFill>
                          <a:effectLst/>
                          <a:latin typeface="+mn-lt"/>
                          <a:ea typeface="+mn-ea"/>
                          <a:cs typeface="+mn-cs"/>
                        </a:rPr>
                        <a:t>3 sets of 12 reps per leg</a:t>
                      </a:r>
                      <a:endParaRPr lang="en-CA" sz="1600" dirty="0"/>
                    </a:p>
                  </a:txBody>
                  <a:tcPr anchor="ctr"/>
                </a:tc>
                <a:extLst>
                  <a:ext uri="{0D108BD9-81ED-4DB2-BD59-A6C34878D82A}">
                    <a16:rowId xmlns:a16="http://schemas.microsoft.com/office/drawing/2014/main" val="3381245581"/>
                  </a:ext>
                </a:extLst>
              </a:tr>
              <a:tr h="370840">
                <a:tc>
                  <a:txBody>
                    <a:bodyPr/>
                    <a:lstStyle/>
                    <a:p>
                      <a:pPr algn="l" fontAlgn="auto"/>
                      <a:r>
                        <a:rPr lang="en-CA" sz="1600" b="0" i="0" kern="1200" dirty="0">
                          <a:solidFill>
                            <a:schemeClr val="dk1"/>
                          </a:solidFill>
                          <a:effectLst/>
                          <a:latin typeface="+mn-lt"/>
                          <a:ea typeface="+mn-ea"/>
                          <a:cs typeface="+mn-cs"/>
                        </a:rPr>
                        <a:t>3 times per week</a:t>
                      </a:r>
                      <a:endParaRPr lang="en-CA" sz="1600" dirty="0"/>
                    </a:p>
                  </a:txBody>
                  <a:tcPr/>
                </a:tc>
                <a:tc>
                  <a:txBody>
                    <a:bodyPr/>
                    <a:lstStyle/>
                    <a:p>
                      <a:pPr algn="l" fontAlgn="auto"/>
                      <a:r>
                        <a:rPr lang="en-CA" sz="1600" b="0" i="0" kern="1200" dirty="0">
                          <a:solidFill>
                            <a:schemeClr val="dk1"/>
                          </a:solidFill>
                          <a:effectLst/>
                          <a:latin typeface="+mn-lt"/>
                          <a:ea typeface="+mn-ea"/>
                          <a:cs typeface="+mn-cs"/>
                        </a:rPr>
                        <a:t>RPE: 7</a:t>
                      </a:r>
                      <a:endParaRPr lang="en-CA" sz="1600" dirty="0"/>
                    </a:p>
                  </a:txBody>
                  <a:tcPr/>
                </a:tc>
                <a:tc>
                  <a:txBody>
                    <a:bodyPr/>
                    <a:lstStyle/>
                    <a:p>
                      <a:pPr algn="l" fontAlgn="auto"/>
                      <a:r>
                        <a:rPr lang="en-CA" sz="1600" b="0" i="0" kern="1200" dirty="0">
                          <a:solidFill>
                            <a:schemeClr val="dk1"/>
                          </a:solidFill>
                          <a:effectLst/>
                          <a:latin typeface="+mn-lt"/>
                          <a:ea typeface="+mn-ea"/>
                          <a:cs typeface="+mn-cs"/>
                        </a:rPr>
                        <a:t>Seated Cable Row</a:t>
                      </a:r>
                      <a:endParaRPr lang="en-CA" sz="1600" dirty="0"/>
                    </a:p>
                  </a:txBody>
                  <a:tcPr/>
                </a:tc>
                <a:tc>
                  <a:txBody>
                    <a:bodyPr/>
                    <a:lstStyle/>
                    <a:p>
                      <a:pPr algn="l" fontAlgn="auto" latinLnBrk="0">
                        <a:buNone/>
                      </a:pPr>
                      <a:r>
                        <a:rPr lang="en-CA" sz="1600" b="0" i="0" kern="1200" dirty="0">
                          <a:solidFill>
                            <a:schemeClr val="dk1"/>
                          </a:solidFill>
                          <a:effectLst/>
                          <a:latin typeface="+mn-lt"/>
                          <a:ea typeface="+mn-ea"/>
                          <a:cs typeface="+mn-cs"/>
                        </a:rPr>
                        <a:t>3 sets of 10 reps</a:t>
                      </a:r>
                      <a:endParaRPr lang="en-CA" sz="1600" dirty="0"/>
                    </a:p>
                  </a:txBody>
                  <a:tcPr anchor="ctr"/>
                </a:tc>
                <a:extLst>
                  <a:ext uri="{0D108BD9-81ED-4DB2-BD59-A6C34878D82A}">
                    <a16:rowId xmlns:a16="http://schemas.microsoft.com/office/drawing/2014/main" val="1640671505"/>
                  </a:ext>
                </a:extLst>
              </a:tr>
              <a:tr h="370840">
                <a:tc>
                  <a:txBody>
                    <a:bodyPr/>
                    <a:lstStyle/>
                    <a:p>
                      <a:pPr algn="l" fontAlgn="auto"/>
                      <a:r>
                        <a:rPr lang="en-CA" sz="1600" b="0" i="0" kern="1200" dirty="0">
                          <a:solidFill>
                            <a:schemeClr val="dk1"/>
                          </a:solidFill>
                          <a:effectLst/>
                          <a:latin typeface="+mn-lt"/>
                          <a:ea typeface="+mn-ea"/>
                          <a:cs typeface="+mn-cs"/>
                        </a:rPr>
                        <a:t>3 times per week</a:t>
                      </a:r>
                      <a:endParaRPr lang="en-CA" sz="1600" dirty="0"/>
                    </a:p>
                  </a:txBody>
                  <a:tcPr/>
                </a:tc>
                <a:tc>
                  <a:txBody>
                    <a:bodyPr/>
                    <a:lstStyle/>
                    <a:p>
                      <a:pPr algn="l" fontAlgn="auto" latinLnBrk="0">
                        <a:buNone/>
                      </a:pPr>
                      <a:r>
                        <a:rPr lang="en-CA" sz="1600" dirty="0">
                          <a:effectLst/>
                        </a:rPr>
                        <a:t>RPE: 6</a:t>
                      </a:r>
                    </a:p>
                  </a:txBody>
                  <a:tcPr anchor="ctr"/>
                </a:tc>
                <a:tc>
                  <a:txBody>
                    <a:bodyPr/>
                    <a:lstStyle/>
                    <a:p>
                      <a:pPr algn="l" fontAlgn="auto" latinLnBrk="0">
                        <a:buNone/>
                      </a:pPr>
                      <a:r>
                        <a:rPr lang="en-CA" sz="1600" dirty="0">
                          <a:effectLst/>
                        </a:rPr>
                        <a:t>Dumbbell Bicep Curls</a:t>
                      </a:r>
                    </a:p>
                  </a:txBody>
                  <a:tcPr anchor="ctr"/>
                </a:tc>
                <a:tc>
                  <a:txBody>
                    <a:bodyPr/>
                    <a:lstStyle/>
                    <a:p>
                      <a:pPr algn="l" fontAlgn="auto" latinLnBrk="0">
                        <a:buNone/>
                      </a:pPr>
                      <a:r>
                        <a:rPr lang="en-CA" sz="1600" b="0" i="0" kern="1200" dirty="0">
                          <a:solidFill>
                            <a:schemeClr val="dk1"/>
                          </a:solidFill>
                          <a:effectLst/>
                          <a:latin typeface="+mn-lt"/>
                          <a:ea typeface="+mn-ea"/>
                          <a:cs typeface="+mn-cs"/>
                        </a:rPr>
                        <a:t>2 sets of 15 reps</a:t>
                      </a:r>
                      <a:endParaRPr lang="en-CA" sz="1600" dirty="0"/>
                    </a:p>
                  </a:txBody>
                  <a:tcPr anchor="ctr"/>
                </a:tc>
                <a:extLst>
                  <a:ext uri="{0D108BD9-81ED-4DB2-BD59-A6C34878D82A}">
                    <a16:rowId xmlns:a16="http://schemas.microsoft.com/office/drawing/2014/main" val="1047744473"/>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2.4 Advanced Example</a:t>
            </a:r>
          </a:p>
        </p:txBody>
      </p:sp>
      <p:sp>
        <p:nvSpPr>
          <p:cNvPr id="3" name="Content Placeholder 2"/>
          <p:cNvSpPr>
            <a:spLocks noGrp="1"/>
          </p:cNvSpPr>
          <p:nvPr>
            <p:ph idx="1"/>
          </p:nvPr>
        </p:nvSpPr>
        <p:spPr/>
        <p:txBody>
          <a:bodyPr>
            <a:normAutofit/>
          </a:bodyPr>
          <a:lstStyle/>
          <a:p>
            <a:pPr marL="0" indent="0">
              <a:buNone/>
            </a:pPr>
            <a:r>
              <a:rPr lang="en-CA" sz="1600" dirty="0"/>
              <a:t>Rohan is a 35-year-old recreational rugby player training in the off-season to boost strength, speed, and explosiveness. He has years of lifting experience and includes Olympic lifts, sprints, and heavy compound movements in his weekly routine.</a:t>
            </a:r>
            <a:endParaRPr sz="1600" dirty="0"/>
          </a:p>
        </p:txBody>
      </p:sp>
      <p:sp>
        <p:nvSpPr>
          <p:cNvPr id="6" name="TextBox 5">
            <a:extLst>
              <a:ext uri="{FF2B5EF4-FFF2-40B4-BE49-F238E27FC236}">
                <a16:creationId xmlns:a16="http://schemas.microsoft.com/office/drawing/2014/main" id="{EF10E0C9-A67C-2024-AF8D-6B46A41314F0}"/>
              </a:ext>
            </a:extLst>
          </p:cNvPr>
          <p:cNvSpPr txBox="1"/>
          <p:nvPr/>
        </p:nvSpPr>
        <p:spPr>
          <a:xfrm>
            <a:off x="265840" y="2706163"/>
            <a:ext cx="5411060" cy="3785652"/>
          </a:xfrm>
          <a:prstGeom prst="rect">
            <a:avLst/>
          </a:prstGeom>
          <a:noFill/>
        </p:spPr>
        <p:txBody>
          <a:bodyPr wrap="square">
            <a:spAutoFit/>
          </a:bodyPr>
          <a:lstStyle/>
          <a:p>
            <a:pPr>
              <a:buNone/>
            </a:pPr>
            <a:r>
              <a:rPr lang="en-CA" sz="1600" b="1" dirty="0">
                <a:latin typeface="+mn-lt"/>
              </a:rPr>
              <a:t>Why This FITT?</a:t>
            </a:r>
          </a:p>
          <a:p>
            <a:pPr>
              <a:buNone/>
            </a:pPr>
            <a:endParaRPr lang="en-CA" sz="1600" dirty="0">
              <a:latin typeface="+mn-lt"/>
            </a:endParaRPr>
          </a:p>
          <a:p>
            <a:pPr>
              <a:buNone/>
            </a:pPr>
            <a:r>
              <a:rPr lang="en-CA" sz="1600" dirty="0">
                <a:latin typeface="+mn-lt"/>
              </a:rPr>
              <a:t>Rohan’s workout plan is built to help him get better at rugby by improving his strength, speed, and power. Exercises like power cleans, box jumps, and weighted pull-ups help him build muscles that are strong and fast; important for tackling, sprinting, and staying powerful during a game. Sprints and wall sits help him build endurance, body control, and mental toughness. His training is split up so he can lift heavy weights without getting too tired, while still doing lots of running and fitness work to stay in shape for games. The workouts are tough, using heavy weights and hard effort (about 8 out of 10 or more), to push his body to the next level and help him perform better on the field.</a:t>
            </a:r>
          </a:p>
        </p:txBody>
      </p:sp>
      <p:graphicFrame>
        <p:nvGraphicFramePr>
          <p:cNvPr id="5" name="Table 4">
            <a:extLst>
              <a:ext uri="{FF2B5EF4-FFF2-40B4-BE49-F238E27FC236}">
                <a16:creationId xmlns:a16="http://schemas.microsoft.com/office/drawing/2014/main" id="{1702D5B3-6A0A-3A24-B969-B6C7B4E322A7}"/>
              </a:ext>
            </a:extLst>
          </p:cNvPr>
          <p:cNvGraphicFramePr>
            <a:graphicFrameLocks noGrp="1"/>
          </p:cNvGraphicFramePr>
          <p:nvPr>
            <p:extLst>
              <p:ext uri="{D42A27DB-BD31-4B8C-83A1-F6EECF244321}">
                <p14:modId xmlns:p14="http://schemas.microsoft.com/office/powerpoint/2010/main" val="516680050"/>
              </p:ext>
            </p:extLst>
          </p:nvPr>
        </p:nvGraphicFramePr>
        <p:xfrm>
          <a:off x="6045200" y="3153409"/>
          <a:ext cx="6146800" cy="3274906"/>
        </p:xfrm>
        <a:graphic>
          <a:graphicData uri="http://schemas.openxmlformats.org/drawingml/2006/table">
            <a:tbl>
              <a:tblPr firstRow="1" bandRow="1">
                <a:tableStyleId>{5C22544A-7EE6-4342-B048-85BDC9FD1C3A}</a:tableStyleId>
              </a:tblPr>
              <a:tblGrid>
                <a:gridCol w="1536700">
                  <a:extLst>
                    <a:ext uri="{9D8B030D-6E8A-4147-A177-3AD203B41FA5}">
                      <a16:colId xmlns:a16="http://schemas.microsoft.com/office/drawing/2014/main" val="594511838"/>
                    </a:ext>
                  </a:extLst>
                </a:gridCol>
                <a:gridCol w="1536700">
                  <a:extLst>
                    <a:ext uri="{9D8B030D-6E8A-4147-A177-3AD203B41FA5}">
                      <a16:colId xmlns:a16="http://schemas.microsoft.com/office/drawing/2014/main" val="2519720591"/>
                    </a:ext>
                  </a:extLst>
                </a:gridCol>
                <a:gridCol w="1536700">
                  <a:extLst>
                    <a:ext uri="{9D8B030D-6E8A-4147-A177-3AD203B41FA5}">
                      <a16:colId xmlns:a16="http://schemas.microsoft.com/office/drawing/2014/main" val="251272713"/>
                    </a:ext>
                  </a:extLst>
                </a:gridCol>
                <a:gridCol w="1536700">
                  <a:extLst>
                    <a:ext uri="{9D8B030D-6E8A-4147-A177-3AD203B41FA5}">
                      <a16:colId xmlns:a16="http://schemas.microsoft.com/office/drawing/2014/main" val="4172376684"/>
                    </a:ext>
                  </a:extLst>
                </a:gridCol>
              </a:tblGrid>
              <a:tr h="379306">
                <a:tc>
                  <a:txBody>
                    <a:bodyPr/>
                    <a:lstStyle/>
                    <a:p>
                      <a:pPr algn="l" fontAlgn="ctr" latinLnBrk="0">
                        <a:buNone/>
                      </a:pPr>
                      <a:r>
                        <a:rPr lang="en-CA" sz="1600" dirty="0"/>
                        <a:t>Frequency (F)</a:t>
                      </a:r>
                    </a:p>
                  </a:txBody>
                  <a:tcPr anchor="ctr"/>
                </a:tc>
                <a:tc>
                  <a:txBody>
                    <a:bodyPr/>
                    <a:lstStyle/>
                    <a:p>
                      <a:pPr algn="l" fontAlgn="ctr" latinLnBrk="0">
                        <a:buNone/>
                      </a:pPr>
                      <a:r>
                        <a:rPr lang="en-CA" sz="1600" dirty="0"/>
                        <a:t>Intensity (I)</a:t>
                      </a:r>
                    </a:p>
                  </a:txBody>
                  <a:tcPr anchor="ctr"/>
                </a:tc>
                <a:tc>
                  <a:txBody>
                    <a:bodyPr/>
                    <a:lstStyle/>
                    <a:p>
                      <a:pPr algn="l"/>
                      <a:r>
                        <a:rPr lang="en-CA" sz="1600" dirty="0"/>
                        <a:t>Type (T)</a:t>
                      </a:r>
                    </a:p>
                  </a:txBody>
                  <a:tcPr/>
                </a:tc>
                <a:tc>
                  <a:txBody>
                    <a:bodyPr/>
                    <a:lstStyle/>
                    <a:p>
                      <a:pPr algn="l"/>
                      <a:r>
                        <a:rPr lang="en-CA" sz="1600" dirty="0"/>
                        <a:t>Time (T)</a:t>
                      </a:r>
                    </a:p>
                  </a:txBody>
                  <a:tcPr/>
                </a:tc>
                <a:extLst>
                  <a:ext uri="{0D108BD9-81ED-4DB2-BD59-A6C34878D82A}">
                    <a16:rowId xmlns:a16="http://schemas.microsoft.com/office/drawing/2014/main" val="2459198756"/>
                  </a:ext>
                </a:extLst>
              </a:tr>
              <a:tr h="370840">
                <a:tc>
                  <a:txBody>
                    <a:bodyPr/>
                    <a:lstStyle/>
                    <a:p>
                      <a:pPr algn="l" fontAlgn="auto"/>
                      <a:r>
                        <a:rPr lang="en-CA" sz="1600" b="0" i="0" kern="1200" dirty="0">
                          <a:solidFill>
                            <a:schemeClr val="dk1"/>
                          </a:solidFill>
                          <a:effectLst/>
                          <a:latin typeface="+mn-lt"/>
                          <a:ea typeface="+mn-ea"/>
                          <a:cs typeface="+mn-cs"/>
                        </a:rPr>
                        <a:t>2 times per week</a:t>
                      </a:r>
                      <a:endParaRPr lang="en-CA" sz="1600" dirty="0"/>
                    </a:p>
                  </a:txBody>
                  <a:tcPr/>
                </a:tc>
                <a:tc>
                  <a:txBody>
                    <a:bodyPr/>
                    <a:lstStyle/>
                    <a:p>
                      <a:pPr algn="l" fontAlgn="auto" latinLnBrk="0">
                        <a:buNone/>
                      </a:pPr>
                      <a:r>
                        <a:rPr lang="en-CA" sz="1600" b="0" i="0" kern="1200" dirty="0">
                          <a:solidFill>
                            <a:schemeClr val="dk1"/>
                          </a:solidFill>
                          <a:effectLst/>
                          <a:latin typeface="+mn-lt"/>
                          <a:ea typeface="+mn-ea"/>
                          <a:cs typeface="+mn-cs"/>
                        </a:rPr>
                        <a:t>85 to 90% 1RM</a:t>
                      </a:r>
                      <a:endParaRPr lang="en-CA" sz="1600" dirty="0">
                        <a:effectLst/>
                      </a:endParaRPr>
                    </a:p>
                  </a:txBody>
                  <a:tcPr anchor="ctr"/>
                </a:tc>
                <a:tc>
                  <a:txBody>
                    <a:bodyPr/>
                    <a:lstStyle/>
                    <a:p>
                      <a:pPr algn="l" fontAlgn="auto" latinLnBrk="0">
                        <a:buNone/>
                      </a:pPr>
                      <a:r>
                        <a:rPr lang="en-CA" sz="1600" b="0" i="0" kern="1200" dirty="0">
                          <a:solidFill>
                            <a:schemeClr val="dk1"/>
                          </a:solidFill>
                          <a:effectLst/>
                          <a:latin typeface="+mn-lt"/>
                          <a:ea typeface="+mn-ea"/>
                          <a:cs typeface="+mn-cs"/>
                        </a:rPr>
                        <a:t>Power Clean</a:t>
                      </a:r>
                      <a:endParaRPr lang="en-CA" sz="1600" dirty="0">
                        <a:effectLst/>
                      </a:endParaRPr>
                    </a:p>
                  </a:txBody>
                  <a:tcPr anchor="ctr"/>
                </a:tc>
                <a:tc>
                  <a:txBody>
                    <a:bodyPr/>
                    <a:lstStyle/>
                    <a:p>
                      <a:pPr algn="l" fontAlgn="auto"/>
                      <a:r>
                        <a:rPr lang="en-CA" sz="1600" b="0" i="0" kern="1200" dirty="0">
                          <a:solidFill>
                            <a:schemeClr val="dk1"/>
                          </a:solidFill>
                          <a:effectLst/>
                          <a:latin typeface="+mn-lt"/>
                          <a:ea typeface="+mn-ea"/>
                          <a:cs typeface="+mn-cs"/>
                        </a:rPr>
                        <a:t>5 sets of 3 reps</a:t>
                      </a:r>
                      <a:endParaRPr lang="en-CA" sz="1600" dirty="0"/>
                    </a:p>
                  </a:txBody>
                  <a:tcPr/>
                </a:tc>
                <a:extLst>
                  <a:ext uri="{0D108BD9-81ED-4DB2-BD59-A6C34878D82A}">
                    <a16:rowId xmlns:a16="http://schemas.microsoft.com/office/drawing/2014/main" val="3515373967"/>
                  </a:ext>
                </a:extLst>
              </a:tr>
              <a:tr h="370840">
                <a:tc>
                  <a:txBody>
                    <a:bodyPr/>
                    <a:lstStyle/>
                    <a:p>
                      <a:pPr algn="l" fontAlgn="auto"/>
                      <a:r>
                        <a:rPr lang="en-CA" sz="1600" b="0" i="0" kern="1200" dirty="0">
                          <a:solidFill>
                            <a:schemeClr val="dk1"/>
                          </a:solidFill>
                          <a:effectLst/>
                          <a:latin typeface="+mn-lt"/>
                          <a:ea typeface="+mn-ea"/>
                          <a:cs typeface="+mn-cs"/>
                        </a:rPr>
                        <a:t>3 times per week</a:t>
                      </a:r>
                      <a:endParaRPr lang="en-CA" sz="1600" dirty="0"/>
                    </a:p>
                  </a:txBody>
                  <a:tcPr/>
                </a:tc>
                <a:tc>
                  <a:txBody>
                    <a:bodyPr/>
                    <a:lstStyle/>
                    <a:p>
                      <a:pPr algn="l" fontAlgn="auto" latinLnBrk="0">
                        <a:buNone/>
                      </a:pPr>
                      <a:r>
                        <a:rPr lang="en-CA" sz="1600" b="0" i="0" kern="1200" dirty="0">
                          <a:solidFill>
                            <a:schemeClr val="dk1"/>
                          </a:solidFill>
                          <a:effectLst/>
                          <a:latin typeface="+mn-lt"/>
                          <a:ea typeface="+mn-ea"/>
                          <a:cs typeface="+mn-cs"/>
                        </a:rPr>
                        <a:t>RPE: 8</a:t>
                      </a:r>
                      <a:endParaRPr lang="en-CA" sz="1600" dirty="0">
                        <a:effectLst/>
                      </a:endParaRPr>
                    </a:p>
                  </a:txBody>
                  <a:tcPr anchor="ctr"/>
                </a:tc>
                <a:tc>
                  <a:txBody>
                    <a:bodyPr/>
                    <a:lstStyle/>
                    <a:p>
                      <a:pPr algn="l" fontAlgn="auto" latinLnBrk="0">
                        <a:buNone/>
                      </a:pPr>
                      <a:r>
                        <a:rPr lang="en-CA" sz="1600" b="0" i="0" kern="1200" dirty="0">
                          <a:solidFill>
                            <a:schemeClr val="dk1"/>
                          </a:solidFill>
                          <a:effectLst/>
                          <a:latin typeface="+mn-lt"/>
                          <a:ea typeface="+mn-ea"/>
                          <a:cs typeface="+mn-cs"/>
                        </a:rPr>
                        <a:t>Weighted Pull-ups</a:t>
                      </a:r>
                      <a:endParaRPr lang="en-CA" sz="1600" dirty="0"/>
                    </a:p>
                  </a:txBody>
                  <a:tcPr anchor="ctr"/>
                </a:tc>
                <a:tc>
                  <a:txBody>
                    <a:bodyPr/>
                    <a:lstStyle/>
                    <a:p>
                      <a:pPr algn="l" fontAlgn="auto" latinLnBrk="0">
                        <a:buNone/>
                      </a:pPr>
                      <a:r>
                        <a:rPr lang="en-CA" sz="1600" b="0" i="0" kern="1200" dirty="0">
                          <a:solidFill>
                            <a:schemeClr val="dk1"/>
                          </a:solidFill>
                          <a:effectLst/>
                          <a:latin typeface="+mn-lt"/>
                          <a:ea typeface="+mn-ea"/>
                          <a:cs typeface="+mn-cs"/>
                        </a:rPr>
                        <a:t>4 sets of 5 reps</a:t>
                      </a:r>
                      <a:endParaRPr lang="en-CA" sz="1600" dirty="0">
                        <a:effectLst/>
                      </a:endParaRPr>
                    </a:p>
                  </a:txBody>
                  <a:tcPr anchor="ctr"/>
                </a:tc>
                <a:extLst>
                  <a:ext uri="{0D108BD9-81ED-4DB2-BD59-A6C34878D82A}">
                    <a16:rowId xmlns:a16="http://schemas.microsoft.com/office/drawing/2014/main" val="1331300368"/>
                  </a:ext>
                </a:extLst>
              </a:tr>
              <a:tr h="370840">
                <a:tc>
                  <a:txBody>
                    <a:bodyPr/>
                    <a:lstStyle/>
                    <a:p>
                      <a:pPr algn="l" fontAlgn="auto"/>
                      <a:r>
                        <a:rPr lang="en-CA" sz="1600" b="0" i="0" kern="1200" dirty="0">
                          <a:solidFill>
                            <a:schemeClr val="dk1"/>
                          </a:solidFill>
                          <a:effectLst/>
                          <a:latin typeface="+mn-lt"/>
                          <a:ea typeface="+mn-ea"/>
                          <a:cs typeface="+mn-cs"/>
                        </a:rPr>
                        <a:t>2 times per week</a:t>
                      </a:r>
                      <a:endParaRPr lang="en-CA" sz="1600" dirty="0"/>
                    </a:p>
                  </a:txBody>
                  <a:tcPr/>
                </a:tc>
                <a:tc>
                  <a:txBody>
                    <a:bodyPr/>
                    <a:lstStyle/>
                    <a:p>
                      <a:pPr algn="l" fontAlgn="auto"/>
                      <a:r>
                        <a:rPr lang="en-CA" sz="1600" b="0" i="0" kern="1200" dirty="0">
                          <a:solidFill>
                            <a:schemeClr val="dk1"/>
                          </a:solidFill>
                          <a:effectLst/>
                          <a:latin typeface="+mn-lt"/>
                          <a:ea typeface="+mn-ea"/>
                          <a:cs typeface="+mn-cs"/>
                        </a:rPr>
                        <a:t>RPE: 8</a:t>
                      </a:r>
                      <a:endParaRPr lang="en-CA" sz="1600" dirty="0"/>
                    </a:p>
                  </a:txBody>
                  <a:tcPr/>
                </a:tc>
                <a:tc>
                  <a:txBody>
                    <a:bodyPr/>
                    <a:lstStyle/>
                    <a:p>
                      <a:pPr algn="l" fontAlgn="auto" latinLnBrk="0">
                        <a:buNone/>
                      </a:pPr>
                      <a:r>
                        <a:rPr lang="en-CA" sz="1600" b="0" i="0" kern="1200" dirty="0">
                          <a:solidFill>
                            <a:schemeClr val="dk1"/>
                          </a:solidFill>
                          <a:effectLst/>
                          <a:latin typeface="+mn-lt"/>
                          <a:ea typeface="+mn-ea"/>
                          <a:cs typeface="+mn-cs"/>
                        </a:rPr>
                        <a:t>Box Jumps</a:t>
                      </a:r>
                      <a:endParaRPr lang="en-CA" sz="1600" dirty="0">
                        <a:effectLst/>
                      </a:endParaRPr>
                    </a:p>
                  </a:txBody>
                  <a:tcPr anchor="ctr"/>
                </a:tc>
                <a:tc>
                  <a:txBody>
                    <a:bodyPr/>
                    <a:lstStyle/>
                    <a:p>
                      <a:pPr algn="l" fontAlgn="ctr" latinLnBrk="0">
                        <a:buNone/>
                      </a:pPr>
                      <a:r>
                        <a:rPr lang="en-CA" sz="1600" dirty="0">
                          <a:effectLst/>
                        </a:rPr>
                        <a:t>3 sets of 7 reps</a:t>
                      </a:r>
                    </a:p>
                  </a:txBody>
                  <a:tcPr anchor="ctr"/>
                </a:tc>
                <a:extLst>
                  <a:ext uri="{0D108BD9-81ED-4DB2-BD59-A6C34878D82A}">
                    <a16:rowId xmlns:a16="http://schemas.microsoft.com/office/drawing/2014/main" val="3381245581"/>
                  </a:ext>
                </a:extLst>
              </a:tr>
              <a:tr h="370840">
                <a:tc>
                  <a:txBody>
                    <a:bodyPr/>
                    <a:lstStyle/>
                    <a:p>
                      <a:pPr algn="l" fontAlgn="auto"/>
                      <a:r>
                        <a:rPr lang="en-CA" sz="1600" b="0" i="0" kern="1200" dirty="0">
                          <a:solidFill>
                            <a:schemeClr val="dk1"/>
                          </a:solidFill>
                          <a:effectLst/>
                          <a:latin typeface="+mn-lt"/>
                          <a:ea typeface="+mn-ea"/>
                          <a:cs typeface="+mn-cs"/>
                        </a:rPr>
                        <a:t>3 times per week</a:t>
                      </a:r>
                      <a:endParaRPr lang="en-CA" sz="1600" dirty="0"/>
                    </a:p>
                  </a:txBody>
                  <a:tcPr/>
                </a:tc>
                <a:tc>
                  <a:txBody>
                    <a:bodyPr/>
                    <a:lstStyle/>
                    <a:p>
                      <a:pPr algn="l" fontAlgn="auto"/>
                      <a:r>
                        <a:rPr lang="en-CA" sz="1600" b="0" i="0" kern="1200" dirty="0">
                          <a:solidFill>
                            <a:schemeClr val="dk1"/>
                          </a:solidFill>
                          <a:effectLst/>
                          <a:latin typeface="+mn-lt"/>
                          <a:ea typeface="+mn-ea"/>
                          <a:cs typeface="+mn-cs"/>
                        </a:rPr>
                        <a:t>RPE: 7</a:t>
                      </a:r>
                      <a:endParaRPr lang="en-CA" sz="1600" dirty="0"/>
                    </a:p>
                  </a:txBody>
                  <a:tcPr/>
                </a:tc>
                <a:tc>
                  <a:txBody>
                    <a:bodyPr/>
                    <a:lstStyle/>
                    <a:p>
                      <a:pPr algn="l" fontAlgn="auto"/>
                      <a:r>
                        <a:rPr lang="en-CA" sz="1600" b="0" i="0" kern="1200" dirty="0">
                          <a:solidFill>
                            <a:schemeClr val="dk1"/>
                          </a:solidFill>
                          <a:effectLst/>
                          <a:latin typeface="+mn-lt"/>
                          <a:ea typeface="+mn-ea"/>
                          <a:cs typeface="+mn-cs"/>
                        </a:rPr>
                        <a:t>Wall Sit</a:t>
                      </a:r>
                      <a:endParaRPr lang="en-CA" sz="1600" dirty="0"/>
                    </a:p>
                  </a:txBody>
                  <a:tcPr/>
                </a:tc>
                <a:tc>
                  <a:txBody>
                    <a:bodyPr/>
                    <a:lstStyle/>
                    <a:p>
                      <a:pPr algn="l" fontAlgn="auto" latinLnBrk="0">
                        <a:buNone/>
                      </a:pPr>
                      <a:r>
                        <a:rPr lang="en-CA" sz="1600" b="0" i="0" kern="1200" dirty="0">
                          <a:solidFill>
                            <a:schemeClr val="dk1"/>
                          </a:solidFill>
                          <a:effectLst/>
                          <a:latin typeface="+mn-lt"/>
                          <a:ea typeface="+mn-ea"/>
                          <a:cs typeface="+mn-cs"/>
                        </a:rPr>
                        <a:t>3 sets of 90 seconds</a:t>
                      </a:r>
                      <a:endParaRPr lang="en-CA" sz="1600" dirty="0"/>
                    </a:p>
                  </a:txBody>
                  <a:tcPr anchor="ctr"/>
                </a:tc>
                <a:extLst>
                  <a:ext uri="{0D108BD9-81ED-4DB2-BD59-A6C34878D82A}">
                    <a16:rowId xmlns:a16="http://schemas.microsoft.com/office/drawing/2014/main" val="1640671505"/>
                  </a:ext>
                </a:extLst>
              </a:tr>
              <a:tr h="370840">
                <a:tc>
                  <a:txBody>
                    <a:bodyPr/>
                    <a:lstStyle/>
                    <a:p>
                      <a:pPr algn="l" fontAlgn="auto"/>
                      <a:r>
                        <a:rPr lang="en-CA" sz="1600" b="0" i="0" kern="1200" dirty="0">
                          <a:solidFill>
                            <a:schemeClr val="dk1"/>
                          </a:solidFill>
                          <a:effectLst/>
                          <a:latin typeface="+mn-lt"/>
                          <a:ea typeface="+mn-ea"/>
                          <a:cs typeface="+mn-cs"/>
                        </a:rPr>
                        <a:t>5 times per week</a:t>
                      </a:r>
                      <a:endParaRPr lang="en-CA" sz="1600" dirty="0"/>
                    </a:p>
                  </a:txBody>
                  <a:tcPr/>
                </a:tc>
                <a:tc>
                  <a:txBody>
                    <a:bodyPr/>
                    <a:lstStyle/>
                    <a:p>
                      <a:pPr algn="l" fontAlgn="auto" latinLnBrk="0">
                        <a:buNone/>
                      </a:pPr>
                      <a:r>
                        <a:rPr lang="en-CA" sz="1600" b="0" i="0" kern="1200" dirty="0">
                          <a:solidFill>
                            <a:schemeClr val="dk1"/>
                          </a:solidFill>
                          <a:effectLst/>
                          <a:latin typeface="+mn-lt"/>
                          <a:ea typeface="+mn-ea"/>
                          <a:cs typeface="+mn-cs"/>
                        </a:rPr>
                        <a:t>70% MHR</a:t>
                      </a:r>
                      <a:endParaRPr lang="en-CA" sz="1600" dirty="0">
                        <a:effectLst/>
                      </a:endParaRPr>
                    </a:p>
                  </a:txBody>
                  <a:tcPr anchor="ctr"/>
                </a:tc>
                <a:tc>
                  <a:txBody>
                    <a:bodyPr/>
                    <a:lstStyle/>
                    <a:p>
                      <a:pPr algn="l" fontAlgn="auto" latinLnBrk="0">
                        <a:buNone/>
                      </a:pPr>
                      <a:r>
                        <a:rPr lang="en-CA" sz="1600" b="0" i="0" kern="1200" dirty="0">
                          <a:solidFill>
                            <a:schemeClr val="dk1"/>
                          </a:solidFill>
                          <a:effectLst/>
                          <a:latin typeface="+mn-lt"/>
                          <a:ea typeface="+mn-ea"/>
                          <a:cs typeface="+mn-cs"/>
                        </a:rPr>
                        <a:t>Running</a:t>
                      </a:r>
                      <a:endParaRPr lang="en-CA" sz="1600" dirty="0">
                        <a:effectLst/>
                      </a:endParaRPr>
                    </a:p>
                  </a:txBody>
                  <a:tcPr anchor="ctr"/>
                </a:tc>
                <a:tc>
                  <a:txBody>
                    <a:bodyPr/>
                    <a:lstStyle/>
                    <a:p>
                      <a:pPr algn="l" fontAlgn="ctr" latinLnBrk="0">
                        <a:buNone/>
                      </a:pPr>
                      <a:r>
                        <a:rPr lang="en-CA" sz="1600" dirty="0">
                          <a:effectLst/>
                        </a:rPr>
                        <a:t>25 minutes</a:t>
                      </a:r>
                    </a:p>
                  </a:txBody>
                  <a:tcPr anchor="ctr"/>
                </a:tc>
                <a:extLst>
                  <a:ext uri="{0D108BD9-81ED-4DB2-BD59-A6C34878D82A}">
                    <a16:rowId xmlns:a16="http://schemas.microsoft.com/office/drawing/2014/main" val="1047744473"/>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2.5 Chapter Summary</a:t>
            </a:r>
            <a:r>
              <a:rPr lang="en-CA" dirty="0"/>
              <a:t> (Key Takeaways)</a:t>
            </a:r>
            <a:endParaRPr dirty="0"/>
          </a:p>
        </p:txBody>
      </p:sp>
      <p:sp>
        <p:nvSpPr>
          <p:cNvPr id="3" name="Content Placeholder 2"/>
          <p:cNvSpPr>
            <a:spLocks noGrp="1"/>
          </p:cNvSpPr>
          <p:nvPr>
            <p:ph idx="1"/>
          </p:nvPr>
        </p:nvSpPr>
        <p:spPr/>
        <p:txBody>
          <a:bodyPr>
            <a:normAutofit/>
          </a:bodyPr>
          <a:lstStyle/>
          <a:p>
            <a:r>
              <a:rPr lang="en-CA" sz="2000" dirty="0"/>
              <a:t>FITT stands for Frequency, Intensity, Time, and Type.</a:t>
            </a:r>
          </a:p>
          <a:p>
            <a:r>
              <a:rPr lang="en-CA" sz="2000" dirty="0"/>
              <a:t>The FITT Principle is a foundational tool used to create structured, personalized, and goal-oriented fitness programs.</a:t>
            </a:r>
          </a:p>
          <a:p>
            <a:r>
              <a:rPr lang="en-CA" sz="2000" dirty="0"/>
              <a:t>Each FITT variable helps specify how often, how hard, how long, and what type of exercise someone should do based on their goals and current fitness level.</a:t>
            </a:r>
          </a:p>
          <a:p>
            <a:r>
              <a:rPr lang="en-CA" sz="2000" dirty="0"/>
              <a:t>There is no single correct approach to FITT, but some combinations are more appropriate than others depending on experience, safety, and recovery needs.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2.5 Chapter Summary (Key Terms) </a:t>
            </a:r>
            <a:r>
              <a:rPr lang="en-CA" dirty="0">
                <a:solidFill>
                  <a:schemeClr val="bg1"/>
                </a:solidFill>
              </a:rPr>
              <a:t>1/2</a:t>
            </a:r>
            <a:endParaRPr dirty="0">
              <a:solidFill>
                <a:schemeClr val="bg1"/>
              </a:solidFill>
            </a:endParaRPr>
          </a:p>
        </p:txBody>
      </p:sp>
      <p:sp>
        <p:nvSpPr>
          <p:cNvPr id="3" name="Content Placeholder 2"/>
          <p:cNvSpPr>
            <a:spLocks noGrp="1"/>
          </p:cNvSpPr>
          <p:nvPr>
            <p:ph idx="1"/>
          </p:nvPr>
        </p:nvSpPr>
        <p:spPr/>
        <p:txBody>
          <a:bodyPr>
            <a:noAutofit/>
          </a:bodyPr>
          <a:lstStyle/>
          <a:p>
            <a:r>
              <a:rPr sz="2000" b="1" dirty="0"/>
              <a:t>FITT Principle</a:t>
            </a:r>
            <a:r>
              <a:rPr sz="2000" dirty="0"/>
              <a:t>: Framework for designing exercise plans using Frequency, Intensity, Time, and Type.</a:t>
            </a:r>
          </a:p>
          <a:p>
            <a:r>
              <a:rPr sz="2000" b="1" dirty="0"/>
              <a:t>Frequency</a:t>
            </a:r>
            <a:r>
              <a:rPr sz="2000" dirty="0"/>
              <a:t>: How often an activity is performed (sessions per week).</a:t>
            </a:r>
          </a:p>
          <a:p>
            <a:r>
              <a:rPr sz="2000" b="1" dirty="0"/>
              <a:t>Intensity</a:t>
            </a:r>
            <a:r>
              <a:rPr sz="2000" dirty="0"/>
              <a:t>: How hard the activity is, measured by %MHR, %1RM, or RPE.</a:t>
            </a:r>
          </a:p>
          <a:p>
            <a:r>
              <a:rPr sz="2000" b="1" dirty="0"/>
              <a:t>Time</a:t>
            </a:r>
            <a:r>
              <a:rPr sz="2000" dirty="0"/>
              <a:t>: How long an activity is performed or sets/reps completed.</a:t>
            </a:r>
          </a:p>
          <a:p>
            <a:r>
              <a:rPr sz="2000" b="1" dirty="0"/>
              <a:t>Type</a:t>
            </a:r>
            <a:r>
              <a:rPr sz="2000" dirty="0"/>
              <a:t>: The specific activity performed (e.g., cardio, resistance, flexibility).</a:t>
            </a:r>
          </a:p>
          <a:p>
            <a:r>
              <a:rPr sz="2000" b="1" dirty="0"/>
              <a:t>1RM</a:t>
            </a:r>
            <a:r>
              <a:rPr sz="2000" dirty="0"/>
              <a:t>: One Repetition Maximum—heaviest weight lifted for one rep.</a:t>
            </a:r>
          </a:p>
          <a:p>
            <a:r>
              <a:rPr sz="2000" b="1" dirty="0"/>
              <a:t>Epley Formula</a:t>
            </a:r>
            <a:r>
              <a:rPr sz="2000" dirty="0"/>
              <a:t>: 1RM = weight × (1 + reps ÷ 30); estimates max strength.</a:t>
            </a:r>
          </a:p>
          <a:p>
            <a:r>
              <a:rPr sz="2000" b="1" dirty="0"/>
              <a:t>RPE</a:t>
            </a:r>
            <a:r>
              <a:rPr sz="2000" dirty="0"/>
              <a:t>: Rate of Perceived Exertion, scale from 0 to 10 for self-assessed intensity.</a:t>
            </a:r>
          </a:p>
          <a:p>
            <a:r>
              <a:rPr sz="2000" b="1" dirty="0"/>
              <a:t>Cardiovascular Exercise</a:t>
            </a:r>
            <a:r>
              <a:rPr sz="2000" dirty="0"/>
              <a:t>: Raises heart rate and builds aerobic endurance.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BFF3DB-1D45-F2F3-B227-7350B97E03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AE0060B-4D1D-8B9E-95B9-2E5628A52B29}"/>
              </a:ext>
            </a:extLst>
          </p:cNvPr>
          <p:cNvSpPr>
            <a:spLocks noGrp="1"/>
          </p:cNvSpPr>
          <p:nvPr>
            <p:ph type="title"/>
          </p:nvPr>
        </p:nvSpPr>
        <p:spPr/>
        <p:txBody>
          <a:bodyPr/>
          <a:lstStyle/>
          <a:p>
            <a:r>
              <a:rPr lang="en-CA" dirty="0"/>
              <a:t>2.5 Chapter Summary (Key Terms) </a:t>
            </a:r>
            <a:r>
              <a:rPr lang="en-CA" dirty="0">
                <a:solidFill>
                  <a:schemeClr val="bg1"/>
                </a:solidFill>
              </a:rPr>
              <a:t>2/2</a:t>
            </a:r>
            <a:endParaRPr dirty="0">
              <a:solidFill>
                <a:schemeClr val="bg1"/>
              </a:solidFill>
            </a:endParaRPr>
          </a:p>
        </p:txBody>
      </p:sp>
      <p:sp>
        <p:nvSpPr>
          <p:cNvPr id="3" name="Content Placeholder 2">
            <a:extLst>
              <a:ext uri="{FF2B5EF4-FFF2-40B4-BE49-F238E27FC236}">
                <a16:creationId xmlns:a16="http://schemas.microsoft.com/office/drawing/2014/main" id="{F3899DFE-5509-3160-18C1-C2AA766AA9B9}"/>
              </a:ext>
            </a:extLst>
          </p:cNvPr>
          <p:cNvSpPr>
            <a:spLocks noGrp="1"/>
          </p:cNvSpPr>
          <p:nvPr>
            <p:ph idx="1"/>
          </p:nvPr>
        </p:nvSpPr>
        <p:spPr/>
        <p:txBody>
          <a:bodyPr>
            <a:noAutofit/>
          </a:bodyPr>
          <a:lstStyle/>
          <a:p>
            <a:r>
              <a:rPr lang="en-CA" sz="2000" b="1" dirty="0"/>
              <a:t>Resistance Training</a:t>
            </a:r>
            <a:r>
              <a:rPr lang="en-CA" sz="2000" dirty="0"/>
              <a:t>: Uses resistance (e.g., weights, bands) to increase strength.</a:t>
            </a:r>
          </a:p>
          <a:p>
            <a:r>
              <a:rPr lang="en-CA" sz="2000" b="1" dirty="0"/>
              <a:t>Flexibility Training</a:t>
            </a:r>
            <a:r>
              <a:rPr lang="en-CA" sz="2000" dirty="0"/>
              <a:t>: Improves range of motion through stretching.</a:t>
            </a:r>
          </a:p>
          <a:p>
            <a:r>
              <a:rPr lang="en-CA" sz="2000" b="1" dirty="0"/>
              <a:t>Isometric Exercise</a:t>
            </a:r>
            <a:r>
              <a:rPr lang="en-CA" sz="2000" dirty="0"/>
              <a:t>: Strength work without joint movement (e.g., planks, wall sits).</a:t>
            </a:r>
          </a:p>
        </p:txBody>
      </p:sp>
    </p:spTree>
    <p:extLst>
      <p:ext uri="{BB962C8B-B14F-4D97-AF65-F5344CB8AC3E}">
        <p14:creationId xmlns:p14="http://schemas.microsoft.com/office/powerpoint/2010/main" val="2931272007"/>
      </p:ext>
    </p:extLst>
  </p:cSld>
  <p:clrMapOvr>
    <a:masterClrMapping/>
  </p:clrMapOvr>
</p:sld>
</file>

<file path=ppt/theme/theme1.xml><?xml version="1.0" encoding="utf-8"?>
<a:theme xmlns:a="http://schemas.openxmlformats.org/drawingml/2006/main" name="OER Design Theme">
  <a:themeElements>
    <a:clrScheme name="OER Design Theme">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2A3990"/>
      </a:hlink>
      <a:folHlink>
        <a:srgbClr val="6878D3"/>
      </a:folHlink>
    </a:clrScheme>
    <a:fontScheme name="OER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ER Theme Master Template" id="{B2E6C290-1355-489A-8D0F-D641946CE4F9}" vid="{7E3143D2-58DC-498F-A460-8DD5887BC66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73a48753-6480-47aa-921d-e5891154e976">
      <Terms xmlns="http://schemas.microsoft.com/office/infopath/2007/PartnerControls"/>
    </lcf76f155ced4ddcb4097134ff3c332f>
    <TaxCatchAll xmlns="050de78a-70cf-4fc3-92ba-9f0761e59720" xsi:nil="true"/>
    <Empty_x002f_Done xmlns="73a48753-6480-47aa-921d-e5891154e976">false</Empty_x002f_Don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57D01CD67B11D4B816C9DF54EC99EF3" ma:contentTypeVersion="14" ma:contentTypeDescription="Create a new document." ma:contentTypeScope="" ma:versionID="441f5567f7332aa344ee66f5650f81ec">
  <xsd:schema xmlns:xsd="http://www.w3.org/2001/XMLSchema" xmlns:xs="http://www.w3.org/2001/XMLSchema" xmlns:p="http://schemas.microsoft.com/office/2006/metadata/properties" xmlns:ns2="73a48753-6480-47aa-921d-e5891154e976" xmlns:ns3="050de78a-70cf-4fc3-92ba-9f0761e59720" targetNamespace="http://schemas.microsoft.com/office/2006/metadata/properties" ma:root="true" ma:fieldsID="cfa71eba8ff2dc97e00cca5699716824" ns2:_="" ns3:_="">
    <xsd:import namespace="73a48753-6480-47aa-921d-e5891154e976"/>
    <xsd:import namespace="050de78a-70cf-4fc3-92ba-9f0761e59720"/>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ServiceOCR" minOccurs="0"/>
                <xsd:element ref="ns2:MediaServiceLocation" minOccurs="0"/>
                <xsd:element ref="ns2:MediaLengthInSeconds" minOccurs="0"/>
                <xsd:element ref="ns2:Empty_x002f_Don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a48753-6480-47aa-921d-e5891154e976"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0f12fecc-efde-40e0-92ac-e09924fecc2b"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Empty_x002f_Done" ma:index="21" nillable="true" ma:displayName="Empty/Done" ma:default="0" ma:format="Dropdown" ma:internalName="Empty_x002f_Don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050de78a-70cf-4fc3-92ba-9f0761e59720"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fa3e0093-6982-4404-b286-09960dfb83a5}" ma:internalName="TaxCatchAll" ma:showField="CatchAllData" ma:web="050de78a-70cf-4fc3-92ba-9f0761e5972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3C9A48B-5F6F-43AF-9713-397D207048CD}">
  <ds:schemaRefs>
    <ds:schemaRef ds:uri="http://schemas.microsoft.com/office/2006/metadata/properties"/>
    <ds:schemaRef ds:uri="http://schemas.microsoft.com/office/infopath/2007/PartnerControls"/>
    <ds:schemaRef ds:uri="73a48753-6480-47aa-921d-e5891154e976"/>
    <ds:schemaRef ds:uri="050de78a-70cf-4fc3-92ba-9f0761e59720"/>
  </ds:schemaRefs>
</ds:datastoreItem>
</file>

<file path=customXml/itemProps2.xml><?xml version="1.0" encoding="utf-8"?>
<ds:datastoreItem xmlns:ds="http://schemas.openxmlformats.org/officeDocument/2006/customXml" ds:itemID="{4AC09856-2921-411C-B7D2-D43B4D7AFEAE}">
  <ds:schemaRefs>
    <ds:schemaRef ds:uri="http://schemas.microsoft.com/sharepoint/v3/contenttype/forms"/>
  </ds:schemaRefs>
</ds:datastoreItem>
</file>

<file path=customXml/itemProps3.xml><?xml version="1.0" encoding="utf-8"?>
<ds:datastoreItem xmlns:ds="http://schemas.openxmlformats.org/officeDocument/2006/customXml" ds:itemID="{1303A116-12E2-403B-BDBE-B981B72D21A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3a48753-6480-47aa-921d-e5891154e976"/>
    <ds:schemaRef ds:uri="050de78a-70cf-4fc3-92ba-9f0761e597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OER Design Theme</Template>
  <TotalTime>115</TotalTime>
  <Words>1295</Words>
  <Application>Microsoft Macintosh PowerPoint</Application>
  <PresentationFormat>Widescreen</PresentationFormat>
  <Paragraphs>129</Paragraphs>
  <Slides>9</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Aptos</vt:lpstr>
      <vt:lpstr>Arial</vt:lpstr>
      <vt:lpstr>Calibri</vt:lpstr>
      <vt:lpstr>OER Design Theme</vt:lpstr>
      <vt:lpstr>The Foundations of Human Movement and Physical Fitness</vt:lpstr>
      <vt:lpstr>2.0 Learning Objectives</vt:lpstr>
      <vt:lpstr>2.1 What is the FITT Principle?</vt:lpstr>
      <vt:lpstr>2.2 Beginner Example</vt:lpstr>
      <vt:lpstr>2.3 Intermediate Example</vt:lpstr>
      <vt:lpstr>2.4 Advanced Example</vt:lpstr>
      <vt:lpstr>2.5 Chapter Summary (Key Takeaways)</vt:lpstr>
      <vt:lpstr>2.5 Chapter Summary (Key Terms) 1/2</vt:lpstr>
      <vt:lpstr>2.5 Chapter Summary (Key Terms) 2/2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Melbourne, Malcolm</dc:creator>
  <cp:lastModifiedBy>Melbourne, Malcolm</cp:lastModifiedBy>
  <cp:revision>4</cp:revision>
  <dcterms:created xsi:type="dcterms:W3CDTF">2025-07-14T18:22:09Z</dcterms:created>
  <dcterms:modified xsi:type="dcterms:W3CDTF">2025-08-06T19:10:35Z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0x010100C57D01CD67B11D4B816C9DF54EC99EF3</vt:lpwstr>
  </property>
</Properties>
</file>