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4"/>
  </p:sldMasterIdLst>
  <p:notesMasterIdLst>
    <p:notesMasterId r:id="rId21"/>
  </p:notesMasterIdLst>
  <p:handoutMasterIdLst>
    <p:handoutMasterId r:id="rId22"/>
  </p:handoutMasterIdLst>
  <p:sldIdLst>
    <p:sldId id="256" r:id="rId5"/>
    <p:sldId id="264" r:id="rId6"/>
    <p:sldId id="277" r:id="rId7"/>
    <p:sldId id="265" r:id="rId8"/>
    <p:sldId id="266" r:id="rId9"/>
    <p:sldId id="267" r:id="rId10"/>
    <p:sldId id="268" r:id="rId11"/>
    <p:sldId id="269" r:id="rId12"/>
    <p:sldId id="270" r:id="rId13"/>
    <p:sldId id="271" r:id="rId14"/>
    <p:sldId id="272" r:id="rId15"/>
    <p:sldId id="273" r:id="rId16"/>
    <p:sldId id="278" r:id="rId17"/>
    <p:sldId id="274" r:id="rId18"/>
    <p:sldId id="275" r:id="rId19"/>
    <p:sldId id="276"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86" autoAdjust="0"/>
    <p:restoredTop sz="94494" autoAdjust="0"/>
  </p:normalViewPr>
  <p:slideViewPr>
    <p:cSldViewPr snapToGrid="0">
      <p:cViewPr>
        <p:scale>
          <a:sx n="125" d="100"/>
          <a:sy n="125" d="100"/>
        </p:scale>
        <p:origin x="2440" y="6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1" d="100"/>
          <a:sy n="61" d="100"/>
        </p:scale>
        <p:origin x="3168"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D9D2D3-95FD-BEA7-134F-5905463A91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748AE775-0C7B-FFAD-6814-24DB6488BD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6BFFEC-864F-4810-8AFA-7F0F985EBB89}" type="datetimeFigureOut">
              <a:rPr lang="en-CA" smtClean="0"/>
              <a:t>2025-07-28</a:t>
            </a:fld>
            <a:endParaRPr lang="en-CA"/>
          </a:p>
        </p:txBody>
      </p:sp>
      <p:sp>
        <p:nvSpPr>
          <p:cNvPr id="4" name="Footer Placeholder 3">
            <a:extLst>
              <a:ext uri="{FF2B5EF4-FFF2-40B4-BE49-F238E27FC236}">
                <a16:creationId xmlns:a16="http://schemas.microsoft.com/office/drawing/2014/main" id="{8219D746-9D57-05EB-911E-C4DD8873734B}"/>
              </a:ext>
            </a:extLst>
          </p:cNvPr>
          <p:cNvSpPr>
            <a:spLocks noGrp="1"/>
          </p:cNvSpPr>
          <p:nvPr>
            <p:ph type="ftr" sz="quarter" idx="2"/>
          </p:nvPr>
        </p:nvSpPr>
        <p:spPr>
          <a:xfrm>
            <a:off x="-1" y="8592855"/>
            <a:ext cx="5824604" cy="551145"/>
          </a:xfrm>
          <a:prstGeom prst="rect">
            <a:avLst/>
          </a:prstGeom>
        </p:spPr>
        <p:txBody>
          <a:bodyPr vert="horz" lIns="91440" tIns="45720" rIns="91440" bIns="45720" rtlCol="0" anchor="b"/>
          <a:lstStyle>
            <a:lvl1pPr algn="l">
              <a:defRPr sz="1200"/>
            </a:lvl1pPr>
          </a:lstStyle>
          <a:p>
            <a:r>
              <a:rPr lang="en-CA" sz="1000" dirty="0"/>
              <a:t>Unless otherwise noted, this work is licensed under a Creative Commons Attribution-</a:t>
            </a:r>
            <a:r>
              <a:rPr lang="en-CA" sz="1000" dirty="0" err="1"/>
              <a:t>NonCommercial</a:t>
            </a:r>
            <a:r>
              <a:rPr lang="en-CA" sz="1000" dirty="0"/>
              <a:t>-</a:t>
            </a:r>
            <a:r>
              <a:rPr lang="en-CA" sz="1000" dirty="0" err="1"/>
              <a:t>ShareAlike</a:t>
            </a:r>
            <a:r>
              <a:rPr lang="en-CA" sz="1000" dirty="0"/>
              <a:t> 4.0 International (CC BY-NC-SA 4.0) license. Feel free to use, modify, reuse or redistribute any portion of this presentation.</a:t>
            </a:r>
          </a:p>
        </p:txBody>
      </p:sp>
      <p:sp>
        <p:nvSpPr>
          <p:cNvPr id="5" name="Slide Number Placeholder 4">
            <a:extLst>
              <a:ext uri="{FF2B5EF4-FFF2-40B4-BE49-F238E27FC236}">
                <a16:creationId xmlns:a16="http://schemas.microsoft.com/office/drawing/2014/main" id="{3AD4945D-16A0-0A4E-4CBF-9B2D763BA4E6}"/>
              </a:ext>
            </a:extLst>
          </p:cNvPr>
          <p:cNvSpPr>
            <a:spLocks noGrp="1"/>
          </p:cNvSpPr>
          <p:nvPr>
            <p:ph type="sldNum" sz="quarter" idx="3"/>
          </p:nvPr>
        </p:nvSpPr>
        <p:spPr>
          <a:xfrm>
            <a:off x="5912285" y="8592855"/>
            <a:ext cx="944128" cy="551145"/>
          </a:xfrm>
          <a:prstGeom prst="rect">
            <a:avLst/>
          </a:prstGeom>
        </p:spPr>
        <p:txBody>
          <a:bodyPr vert="horz" lIns="91440" tIns="45720" rIns="91440" bIns="45720" rtlCol="0" anchor="b"/>
          <a:lstStyle>
            <a:lvl1pPr algn="r">
              <a:defRPr sz="1200"/>
            </a:lvl1pPr>
          </a:lstStyle>
          <a:p>
            <a:fld id="{70BF6CD8-D32C-4D38-B5A1-FC2630119EA2}" type="slidenum">
              <a:rPr lang="en-CA" smtClean="0"/>
              <a:t>‹#›</a:t>
            </a:fld>
            <a:endParaRPr lang="en-CA" dirty="0"/>
          </a:p>
        </p:txBody>
      </p:sp>
    </p:spTree>
    <p:extLst>
      <p:ext uri="{BB962C8B-B14F-4D97-AF65-F5344CB8AC3E}">
        <p14:creationId xmlns:p14="http://schemas.microsoft.com/office/powerpoint/2010/main" val="35122420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CF239E-3DE2-4A32-81E8-805A201DB211}" type="datetimeFigureOut">
              <a:rPr lang="en-CA" smtClean="0"/>
              <a:t>2025-07-28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5348614" cy="458787"/>
          </a:xfrm>
          <a:prstGeom prst="rect">
            <a:avLst/>
          </a:prstGeom>
        </p:spPr>
        <p:txBody>
          <a:bodyPr vert="horz" lIns="91440" tIns="45720" rIns="91440" bIns="45720" rtlCol="0" anchor="b"/>
          <a:lstStyle>
            <a:lvl1pPr algn="l">
              <a:defRPr sz="1000"/>
            </a:lvl1pPr>
          </a:lstStyle>
          <a:p>
            <a:r>
              <a:rPr lang="en-CA" dirty="0"/>
              <a:t>Unless otherwise noted, this work is licensed under a Creative Commons Attribution-</a:t>
            </a:r>
            <a:r>
              <a:rPr lang="en-CA" dirty="0" err="1"/>
              <a:t>NonCommercial</a:t>
            </a:r>
            <a:r>
              <a:rPr lang="en-CA" dirty="0"/>
              <a:t>-</a:t>
            </a:r>
            <a:r>
              <a:rPr lang="en-CA" dirty="0" err="1"/>
              <a:t>ShareAlike</a:t>
            </a:r>
            <a:r>
              <a:rPr lang="en-CA" dirty="0"/>
              <a:t> 4.0 International (CC BY-NC-SA 4.0) license. Feel free to use, modify, reuse or redistribute any portion of this presentation.</a:t>
            </a:r>
          </a:p>
        </p:txBody>
      </p:sp>
      <p:sp>
        <p:nvSpPr>
          <p:cNvPr id="7" name="Slide Number Placeholder 6"/>
          <p:cNvSpPr>
            <a:spLocks noGrp="1"/>
          </p:cNvSpPr>
          <p:nvPr>
            <p:ph type="sldNum" sz="quarter" idx="5"/>
          </p:nvPr>
        </p:nvSpPr>
        <p:spPr>
          <a:xfrm>
            <a:off x="5348614" y="8685212"/>
            <a:ext cx="1509386" cy="458787"/>
          </a:xfrm>
          <a:prstGeom prst="rect">
            <a:avLst/>
          </a:prstGeom>
        </p:spPr>
        <p:txBody>
          <a:bodyPr vert="horz" lIns="91440" tIns="45720" rIns="91440" bIns="45720" rtlCol="0" anchor="b"/>
          <a:lstStyle>
            <a:lvl1pPr algn="r">
              <a:defRPr sz="1200"/>
            </a:lvl1pPr>
          </a:lstStyle>
          <a:p>
            <a:fld id="{C151AC9F-C024-4F42-A286-89130B7EF5CF}" type="slidenum">
              <a:rPr lang="en-CA" smtClean="0"/>
              <a:t>‹#›</a:t>
            </a:fld>
            <a:endParaRPr lang="en-CA"/>
          </a:p>
        </p:txBody>
      </p:sp>
    </p:spTree>
    <p:extLst>
      <p:ext uri="{BB962C8B-B14F-4D97-AF65-F5344CB8AC3E}">
        <p14:creationId xmlns:p14="http://schemas.microsoft.com/office/powerpoint/2010/main" val="3593823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151AC9F-C024-4F42-A286-89130B7EF5CF}" type="slidenum">
              <a:rPr lang="en-CA" smtClean="0"/>
              <a:t>1</a:t>
            </a:fld>
            <a:endParaRPr lang="en-CA"/>
          </a:p>
        </p:txBody>
      </p:sp>
    </p:spTree>
    <p:extLst>
      <p:ext uri="{BB962C8B-B14F-4D97-AF65-F5344CB8AC3E}">
        <p14:creationId xmlns:p14="http://schemas.microsoft.com/office/powerpoint/2010/main" val="2604123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1AC9F-C024-4F42-A286-89130B7EF5CF}" type="slidenum">
              <a:rPr lang="en-CA" smtClean="0"/>
              <a:t>3</a:t>
            </a:fld>
            <a:endParaRPr lang="en-CA"/>
          </a:p>
        </p:txBody>
      </p:sp>
    </p:spTree>
    <p:extLst>
      <p:ext uri="{BB962C8B-B14F-4D97-AF65-F5344CB8AC3E}">
        <p14:creationId xmlns:p14="http://schemas.microsoft.com/office/powerpoint/2010/main" val="1103872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1AC9F-C024-4F42-A286-89130B7EF5CF}" type="slidenum">
              <a:rPr lang="en-CA" smtClean="0"/>
              <a:t>5</a:t>
            </a:fld>
            <a:endParaRPr lang="en-CA"/>
          </a:p>
        </p:txBody>
      </p:sp>
    </p:spTree>
    <p:extLst>
      <p:ext uri="{BB962C8B-B14F-4D97-AF65-F5344CB8AC3E}">
        <p14:creationId xmlns:p14="http://schemas.microsoft.com/office/powerpoint/2010/main" val="3419106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1AC9F-C024-4F42-A286-89130B7EF5CF}" type="slidenum">
              <a:rPr lang="en-CA" smtClean="0"/>
              <a:t>6</a:t>
            </a:fld>
            <a:endParaRPr lang="en-CA"/>
          </a:p>
        </p:txBody>
      </p:sp>
    </p:spTree>
    <p:extLst>
      <p:ext uri="{BB962C8B-B14F-4D97-AF65-F5344CB8AC3E}">
        <p14:creationId xmlns:p14="http://schemas.microsoft.com/office/powerpoint/2010/main" val="486913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1AC9F-C024-4F42-A286-89130B7EF5CF}" type="slidenum">
              <a:rPr lang="en-CA" smtClean="0"/>
              <a:t>7</a:t>
            </a:fld>
            <a:endParaRPr lang="en-CA"/>
          </a:p>
        </p:txBody>
      </p:sp>
    </p:spTree>
    <p:extLst>
      <p:ext uri="{BB962C8B-B14F-4D97-AF65-F5344CB8AC3E}">
        <p14:creationId xmlns:p14="http://schemas.microsoft.com/office/powerpoint/2010/main" val="1123864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1AC9F-C024-4F42-A286-89130B7EF5CF}" type="slidenum">
              <a:rPr lang="en-CA" smtClean="0"/>
              <a:t>10</a:t>
            </a:fld>
            <a:endParaRPr lang="en-CA"/>
          </a:p>
        </p:txBody>
      </p:sp>
    </p:spTree>
    <p:extLst>
      <p:ext uri="{BB962C8B-B14F-4D97-AF65-F5344CB8AC3E}">
        <p14:creationId xmlns:p14="http://schemas.microsoft.com/office/powerpoint/2010/main" val="3325700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1AC9F-C024-4F42-A286-89130B7EF5CF}" type="slidenum">
              <a:rPr lang="en-CA" smtClean="0"/>
              <a:t>12</a:t>
            </a:fld>
            <a:endParaRPr lang="en-CA"/>
          </a:p>
        </p:txBody>
      </p:sp>
    </p:spTree>
    <p:extLst>
      <p:ext uri="{BB962C8B-B14F-4D97-AF65-F5344CB8AC3E}">
        <p14:creationId xmlns:p14="http://schemas.microsoft.com/office/powerpoint/2010/main" val="2954573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447F-8476-F4E8-8C9C-BB88C9229E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C4798-91E6-6D32-9C5F-A66FB12DC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FB4605-5059-A63E-D124-2CC791A598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796771-93A5-A90D-1EA5-A4726AE08DCF}"/>
              </a:ext>
            </a:extLst>
          </p:cNvPr>
          <p:cNvSpPr>
            <a:spLocks noGrp="1"/>
          </p:cNvSpPr>
          <p:nvPr>
            <p:ph type="sldNum" sz="quarter" idx="5"/>
          </p:nvPr>
        </p:nvSpPr>
        <p:spPr/>
        <p:txBody>
          <a:bodyPr/>
          <a:lstStyle/>
          <a:p>
            <a:fld id="{C151AC9F-C024-4F42-A286-89130B7EF5CF}" type="slidenum">
              <a:rPr lang="en-CA" smtClean="0"/>
              <a:t>13</a:t>
            </a:fld>
            <a:endParaRPr lang="en-CA"/>
          </a:p>
        </p:txBody>
      </p:sp>
    </p:spTree>
    <p:extLst>
      <p:ext uri="{BB962C8B-B14F-4D97-AF65-F5344CB8AC3E}">
        <p14:creationId xmlns:p14="http://schemas.microsoft.com/office/powerpoint/2010/main" val="126739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1AC9F-C024-4F42-A286-89130B7EF5CF}" type="slidenum">
              <a:rPr lang="en-CA" smtClean="0"/>
              <a:t>15</a:t>
            </a:fld>
            <a:endParaRPr lang="en-CA"/>
          </a:p>
        </p:txBody>
      </p:sp>
    </p:spTree>
    <p:extLst>
      <p:ext uri="{BB962C8B-B14F-4D97-AF65-F5344CB8AC3E}">
        <p14:creationId xmlns:p14="http://schemas.microsoft.com/office/powerpoint/2010/main" val="34004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tx1"/>
        </a:solidFill>
        <a:effectLst/>
      </p:bgPr>
    </p:bg>
    <p:spTree>
      <p:nvGrpSpPr>
        <p:cNvPr id="1" name=""/>
        <p:cNvGrpSpPr/>
        <p:nvPr/>
      </p:nvGrpSpPr>
      <p:grpSpPr>
        <a:xfrm>
          <a:off x="0" y="0"/>
          <a:ext cx="0" cy="0"/>
          <a:chOff x="0" y="0"/>
          <a:chExt cx="0" cy="0"/>
        </a:xfrm>
      </p:grpSpPr>
      <p:grpSp>
        <p:nvGrpSpPr>
          <p:cNvPr id="7" name="Google Shape;10;p2">
            <a:extLst>
              <a:ext uri="{FF2B5EF4-FFF2-40B4-BE49-F238E27FC236}">
                <a16:creationId xmlns:a16="http://schemas.microsoft.com/office/drawing/2014/main" id="{95A5E0C9-C79C-519F-011D-7D49D343AF34}"/>
              </a:ext>
            </a:extLst>
          </p:cNvPr>
          <p:cNvGrpSpPr/>
          <p:nvPr/>
        </p:nvGrpSpPr>
        <p:grpSpPr>
          <a:xfrm>
            <a:off x="8131172" y="7"/>
            <a:ext cx="4060833" cy="2707427"/>
            <a:chOff x="6098378" y="5"/>
            <a:chExt cx="3045625" cy="2030570"/>
          </a:xfrm>
        </p:grpSpPr>
        <p:sp>
          <p:nvSpPr>
            <p:cNvPr id="8" name="Google Shape;11;p2">
              <a:extLst>
                <a:ext uri="{FF2B5EF4-FFF2-40B4-BE49-F238E27FC236}">
                  <a16:creationId xmlns:a16="http://schemas.microsoft.com/office/drawing/2014/main" id="{8DE2797F-9B0E-01BB-7D7A-6F0CD3E00C33}"/>
                </a:ext>
              </a:extLst>
            </p:cNvPr>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 name="Google Shape;12;p2">
              <a:extLst>
                <a:ext uri="{FF2B5EF4-FFF2-40B4-BE49-F238E27FC236}">
                  <a16:creationId xmlns:a16="http://schemas.microsoft.com/office/drawing/2014/main" id="{76912F29-9363-823C-8836-6B612172005B}"/>
                </a:ext>
              </a:extLst>
            </p:cNvPr>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 name="Google Shape;13;p2">
              <a:extLst>
                <a:ext uri="{FF2B5EF4-FFF2-40B4-BE49-F238E27FC236}">
                  <a16:creationId xmlns:a16="http://schemas.microsoft.com/office/drawing/2014/main" id="{329456D7-11EE-43F4-BB88-8C169F5178F6}"/>
                </a:ext>
              </a:extLst>
            </p:cNvPr>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 name="Google Shape;14;p2">
              <a:extLst>
                <a:ext uri="{FF2B5EF4-FFF2-40B4-BE49-F238E27FC236}">
                  <a16:creationId xmlns:a16="http://schemas.microsoft.com/office/drawing/2014/main" id="{D73A2BA4-1B69-140C-1303-A24846426B27}"/>
                </a:ext>
              </a:extLst>
            </p:cNvPr>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Google Shape;15;p2">
              <a:extLst>
                <a:ext uri="{FF2B5EF4-FFF2-40B4-BE49-F238E27FC236}">
                  <a16:creationId xmlns:a16="http://schemas.microsoft.com/office/drawing/2014/main" id="{689A62DA-E987-DDD2-BA60-0AA2642AA5D7}"/>
                </a:ext>
              </a:extLst>
            </p:cNvPr>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pic>
        <p:nvPicPr>
          <p:cNvPr id="15" name="Google Shape;92;p23" descr="CC BY-NC-SA 4.0 License Logo">
            <a:extLst>
              <a:ext uri="{FF2B5EF4-FFF2-40B4-BE49-F238E27FC236}">
                <a16:creationId xmlns:a16="http://schemas.microsoft.com/office/drawing/2014/main" id="{AEB02E60-F922-72AA-2B83-81EBF77E3D38}"/>
              </a:ext>
            </a:extLst>
          </p:cNvPr>
          <p:cNvPicPr preferRelativeResize="0"/>
          <p:nvPr userDrawn="1"/>
        </p:nvPicPr>
        <p:blipFill rotWithShape="1">
          <a:blip r:embed="rId2">
            <a:alphaModFix/>
          </a:blip>
          <a:srcRect/>
          <a:stretch/>
        </p:blipFill>
        <p:spPr>
          <a:xfrm>
            <a:off x="797451" y="6094435"/>
            <a:ext cx="1262907" cy="441860"/>
          </a:xfrm>
          <a:prstGeom prst="rect">
            <a:avLst/>
          </a:prstGeom>
          <a:noFill/>
          <a:ln>
            <a:noFill/>
          </a:ln>
        </p:spPr>
      </p:pic>
      <p:sp>
        <p:nvSpPr>
          <p:cNvPr id="16" name="Google Shape;91;p23">
            <a:extLst>
              <a:ext uri="{FF2B5EF4-FFF2-40B4-BE49-F238E27FC236}">
                <a16:creationId xmlns:a16="http://schemas.microsoft.com/office/drawing/2014/main" id="{0E2A4E93-6753-D52F-76E0-ACB341289E88}"/>
              </a:ext>
            </a:extLst>
          </p:cNvPr>
          <p:cNvSpPr/>
          <p:nvPr userDrawn="1"/>
        </p:nvSpPr>
        <p:spPr>
          <a:xfrm>
            <a:off x="2248976" y="6019030"/>
            <a:ext cx="9145574" cy="59266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67" b="0" i="0" u="none" strike="noStrike" cap="none" dirty="0">
                <a:solidFill>
                  <a:schemeClr val="bg1"/>
                </a:solidFill>
                <a:latin typeface="Calibri"/>
                <a:ea typeface="Calibri"/>
                <a:cs typeface="Calibri"/>
                <a:sym typeface="Calibri"/>
              </a:rPr>
              <a:t>Unless otherwise noted, this work is licensed under a </a:t>
            </a:r>
            <a:r>
              <a:rPr lang="en" sz="1467" b="0" i="0" u="none" strike="noStrike" cap="non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a:t>
            </a:r>
            <a:r>
              <a:rPr lang="en" sz="1467"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a:t>
            </a:r>
            <a:r>
              <a:rPr lang="en" sz="1467" b="0" i="0" u="none" strike="noStrike" cap="non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ommons </a:t>
            </a:r>
            <a:r>
              <a:rPr lang="en-US" sz="1467" b="0" i="0" u="none" strike="noStrike" cap="non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Attribution-</a:t>
            </a:r>
            <a:r>
              <a:rPr lang="en-US" sz="1467" b="0" i="0" u="none" strike="noStrike" cap="none" dirty="0" err="1">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NonCommercial</a:t>
            </a:r>
            <a:r>
              <a:rPr lang="en-US" sz="1467" b="0" i="0" u="none" strike="noStrike" cap="non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t>
            </a:r>
            <a:r>
              <a:rPr lang="en-US" sz="1467" b="0" i="0" u="none" strike="noStrike" cap="none" dirty="0" err="1">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ShareAlike</a:t>
            </a:r>
            <a:r>
              <a:rPr lang="en-US" sz="1467" b="0" i="0" u="none" strike="noStrike" cap="non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4.0 International (CC BY-NC-SA 4.0)</a:t>
            </a:r>
            <a:r>
              <a:rPr lang="en-US" sz="1467" b="0" i="0" u="none" strike="noStrike" cap="none" dirty="0">
                <a:solidFill>
                  <a:schemeClr val="bg1"/>
                </a:solidFill>
                <a:latin typeface="Calibri"/>
                <a:ea typeface="Calibri"/>
                <a:cs typeface="Calibri"/>
                <a:sym typeface="Calibri"/>
              </a:rPr>
              <a:t> license</a:t>
            </a:r>
            <a:r>
              <a:rPr lang="en" sz="1467" b="0" i="0" u="none" strike="noStrike" cap="none" dirty="0">
                <a:solidFill>
                  <a:schemeClr val="bg1"/>
                </a:solidFill>
                <a:latin typeface="Calibri"/>
                <a:ea typeface="Calibri"/>
                <a:cs typeface="Calibri"/>
                <a:sym typeface="Calibri"/>
              </a:rPr>
              <a:t>. Feel free to use, modify, reuse or redistribute </a:t>
            </a:r>
            <a:r>
              <a:rPr lang="en" sz="1467" dirty="0">
                <a:solidFill>
                  <a:schemeClr val="bg1"/>
                </a:solidFill>
                <a:latin typeface="Calibri"/>
                <a:ea typeface="Calibri"/>
                <a:cs typeface="Calibri"/>
                <a:sym typeface="Calibri"/>
              </a:rPr>
              <a:t>any portion of </a:t>
            </a:r>
            <a:r>
              <a:rPr lang="en" sz="1467" b="0" i="0" u="none" strike="noStrike" cap="none" dirty="0">
                <a:solidFill>
                  <a:schemeClr val="bg1"/>
                </a:solidFill>
                <a:latin typeface="Calibri"/>
                <a:ea typeface="Calibri"/>
                <a:cs typeface="Calibri"/>
                <a:sym typeface="Calibri"/>
              </a:rPr>
              <a:t>this presentation.</a:t>
            </a:r>
            <a:endParaRPr sz="1467" dirty="0">
              <a:solidFill>
                <a:schemeClr val="bg1"/>
              </a:solidFill>
              <a:latin typeface="Calibri"/>
              <a:ea typeface="Calibri"/>
              <a:cs typeface="Calibri"/>
              <a:sym typeface="Calibri"/>
            </a:endParaRPr>
          </a:p>
        </p:txBody>
      </p:sp>
      <p:sp>
        <p:nvSpPr>
          <p:cNvPr id="17" name="Google Shape;16;p2">
            <a:extLst>
              <a:ext uri="{FF2B5EF4-FFF2-40B4-BE49-F238E27FC236}">
                <a16:creationId xmlns:a16="http://schemas.microsoft.com/office/drawing/2014/main" id="{53D5F052-4BE1-856B-B16E-BDEA823B9EAF}"/>
              </a:ext>
            </a:extLst>
          </p:cNvPr>
          <p:cNvSpPr txBox="1">
            <a:spLocks noGrp="1"/>
          </p:cNvSpPr>
          <p:nvPr>
            <p:ph type="ctrTitle"/>
          </p:nvPr>
        </p:nvSpPr>
        <p:spPr>
          <a:xfrm>
            <a:off x="797467" y="2366963"/>
            <a:ext cx="10962800" cy="1118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5600">
                <a:solidFill>
                  <a:schemeClr val="lt1"/>
                </a:solidFill>
              </a:defRPr>
            </a:lvl1pPr>
            <a:lvl2pPr lvl="1">
              <a:spcBef>
                <a:spcPts val="0"/>
              </a:spcBef>
              <a:spcAft>
                <a:spcPts val="0"/>
              </a:spcAft>
              <a:buClr>
                <a:schemeClr val="lt1"/>
              </a:buClr>
              <a:buSzPts val="4200"/>
              <a:buNone/>
              <a:defRPr sz="5600">
                <a:solidFill>
                  <a:schemeClr val="lt1"/>
                </a:solidFill>
              </a:defRPr>
            </a:lvl2pPr>
            <a:lvl3pPr lvl="2">
              <a:spcBef>
                <a:spcPts val="0"/>
              </a:spcBef>
              <a:spcAft>
                <a:spcPts val="0"/>
              </a:spcAft>
              <a:buClr>
                <a:schemeClr val="lt1"/>
              </a:buClr>
              <a:buSzPts val="4200"/>
              <a:buNone/>
              <a:defRPr sz="5600">
                <a:solidFill>
                  <a:schemeClr val="lt1"/>
                </a:solidFill>
              </a:defRPr>
            </a:lvl3pPr>
            <a:lvl4pPr lvl="3">
              <a:spcBef>
                <a:spcPts val="0"/>
              </a:spcBef>
              <a:spcAft>
                <a:spcPts val="0"/>
              </a:spcAft>
              <a:buClr>
                <a:schemeClr val="lt1"/>
              </a:buClr>
              <a:buSzPts val="4200"/>
              <a:buNone/>
              <a:defRPr sz="5600">
                <a:solidFill>
                  <a:schemeClr val="lt1"/>
                </a:solidFill>
              </a:defRPr>
            </a:lvl4pPr>
            <a:lvl5pPr lvl="4">
              <a:spcBef>
                <a:spcPts val="0"/>
              </a:spcBef>
              <a:spcAft>
                <a:spcPts val="0"/>
              </a:spcAft>
              <a:buClr>
                <a:schemeClr val="lt1"/>
              </a:buClr>
              <a:buSzPts val="4200"/>
              <a:buNone/>
              <a:defRPr sz="5600">
                <a:solidFill>
                  <a:schemeClr val="lt1"/>
                </a:solidFill>
              </a:defRPr>
            </a:lvl5pPr>
            <a:lvl6pPr lvl="5">
              <a:spcBef>
                <a:spcPts val="0"/>
              </a:spcBef>
              <a:spcAft>
                <a:spcPts val="0"/>
              </a:spcAft>
              <a:buClr>
                <a:schemeClr val="lt1"/>
              </a:buClr>
              <a:buSzPts val="4200"/>
              <a:buNone/>
              <a:defRPr sz="5600">
                <a:solidFill>
                  <a:schemeClr val="lt1"/>
                </a:solidFill>
              </a:defRPr>
            </a:lvl6pPr>
            <a:lvl7pPr lvl="6">
              <a:spcBef>
                <a:spcPts val="0"/>
              </a:spcBef>
              <a:spcAft>
                <a:spcPts val="0"/>
              </a:spcAft>
              <a:buClr>
                <a:schemeClr val="lt1"/>
              </a:buClr>
              <a:buSzPts val="4200"/>
              <a:buNone/>
              <a:defRPr sz="5600">
                <a:solidFill>
                  <a:schemeClr val="lt1"/>
                </a:solidFill>
              </a:defRPr>
            </a:lvl7pPr>
            <a:lvl8pPr lvl="7">
              <a:spcBef>
                <a:spcPts val="0"/>
              </a:spcBef>
              <a:spcAft>
                <a:spcPts val="0"/>
              </a:spcAft>
              <a:buClr>
                <a:schemeClr val="lt1"/>
              </a:buClr>
              <a:buSzPts val="4200"/>
              <a:buNone/>
              <a:defRPr sz="5600">
                <a:solidFill>
                  <a:schemeClr val="lt1"/>
                </a:solidFill>
              </a:defRPr>
            </a:lvl8pPr>
            <a:lvl9pPr lvl="8">
              <a:spcBef>
                <a:spcPts val="0"/>
              </a:spcBef>
              <a:spcAft>
                <a:spcPts val="0"/>
              </a:spcAft>
              <a:buClr>
                <a:schemeClr val="lt1"/>
              </a:buClr>
              <a:buSzPts val="4200"/>
              <a:buNone/>
              <a:defRPr sz="5600">
                <a:solidFill>
                  <a:schemeClr val="lt1"/>
                </a:solidFill>
              </a:defRPr>
            </a:lvl9pPr>
          </a:lstStyle>
          <a:p>
            <a:r>
              <a:rPr lang="en-US"/>
              <a:t>Click to edit Master title style</a:t>
            </a:r>
            <a:endParaRPr dirty="0"/>
          </a:p>
        </p:txBody>
      </p:sp>
      <p:sp>
        <p:nvSpPr>
          <p:cNvPr id="18" name="Google Shape;17;p2">
            <a:extLst>
              <a:ext uri="{FF2B5EF4-FFF2-40B4-BE49-F238E27FC236}">
                <a16:creationId xmlns:a16="http://schemas.microsoft.com/office/drawing/2014/main" id="{726BA7BC-2C46-2AA2-3FB0-65C32EFE0C48}"/>
              </a:ext>
            </a:extLst>
          </p:cNvPr>
          <p:cNvSpPr txBox="1">
            <a:spLocks noGrp="1"/>
          </p:cNvSpPr>
          <p:nvPr>
            <p:ph type="subTitle" idx="1"/>
          </p:nvPr>
        </p:nvSpPr>
        <p:spPr>
          <a:xfrm>
            <a:off x="797451" y="3621217"/>
            <a:ext cx="10962800" cy="577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800">
                <a:solidFill>
                  <a:schemeClr val="lt1"/>
                </a:solidFill>
              </a:defRPr>
            </a:lvl1pPr>
            <a:lvl2pPr lvl="1">
              <a:lnSpc>
                <a:spcPct val="100000"/>
              </a:lnSpc>
              <a:spcBef>
                <a:spcPts val="0"/>
              </a:spcBef>
              <a:spcAft>
                <a:spcPts val="0"/>
              </a:spcAft>
              <a:buClr>
                <a:schemeClr val="lt1"/>
              </a:buClr>
              <a:buSzPts val="2100"/>
              <a:buNone/>
              <a:defRPr sz="2800">
                <a:solidFill>
                  <a:schemeClr val="lt1"/>
                </a:solidFill>
              </a:defRPr>
            </a:lvl2pPr>
            <a:lvl3pPr lvl="2">
              <a:lnSpc>
                <a:spcPct val="100000"/>
              </a:lnSpc>
              <a:spcBef>
                <a:spcPts val="0"/>
              </a:spcBef>
              <a:spcAft>
                <a:spcPts val="0"/>
              </a:spcAft>
              <a:buClr>
                <a:schemeClr val="lt1"/>
              </a:buClr>
              <a:buSzPts val="2100"/>
              <a:buNone/>
              <a:defRPr sz="2800">
                <a:solidFill>
                  <a:schemeClr val="lt1"/>
                </a:solidFill>
              </a:defRPr>
            </a:lvl3pPr>
            <a:lvl4pPr lvl="3">
              <a:lnSpc>
                <a:spcPct val="100000"/>
              </a:lnSpc>
              <a:spcBef>
                <a:spcPts val="0"/>
              </a:spcBef>
              <a:spcAft>
                <a:spcPts val="0"/>
              </a:spcAft>
              <a:buClr>
                <a:schemeClr val="lt1"/>
              </a:buClr>
              <a:buSzPts val="2100"/>
              <a:buNone/>
              <a:defRPr sz="2800">
                <a:solidFill>
                  <a:schemeClr val="lt1"/>
                </a:solidFill>
              </a:defRPr>
            </a:lvl4pPr>
            <a:lvl5pPr lvl="4">
              <a:lnSpc>
                <a:spcPct val="100000"/>
              </a:lnSpc>
              <a:spcBef>
                <a:spcPts val="0"/>
              </a:spcBef>
              <a:spcAft>
                <a:spcPts val="0"/>
              </a:spcAft>
              <a:buClr>
                <a:schemeClr val="lt1"/>
              </a:buClr>
              <a:buSzPts val="2100"/>
              <a:buNone/>
              <a:defRPr sz="2800">
                <a:solidFill>
                  <a:schemeClr val="lt1"/>
                </a:solidFill>
              </a:defRPr>
            </a:lvl5pPr>
            <a:lvl6pPr lvl="5">
              <a:lnSpc>
                <a:spcPct val="100000"/>
              </a:lnSpc>
              <a:spcBef>
                <a:spcPts val="0"/>
              </a:spcBef>
              <a:spcAft>
                <a:spcPts val="0"/>
              </a:spcAft>
              <a:buClr>
                <a:schemeClr val="lt1"/>
              </a:buClr>
              <a:buSzPts val="2100"/>
              <a:buNone/>
              <a:defRPr sz="2800">
                <a:solidFill>
                  <a:schemeClr val="lt1"/>
                </a:solidFill>
              </a:defRPr>
            </a:lvl6pPr>
            <a:lvl7pPr lvl="6">
              <a:lnSpc>
                <a:spcPct val="100000"/>
              </a:lnSpc>
              <a:spcBef>
                <a:spcPts val="0"/>
              </a:spcBef>
              <a:spcAft>
                <a:spcPts val="0"/>
              </a:spcAft>
              <a:buClr>
                <a:schemeClr val="lt1"/>
              </a:buClr>
              <a:buSzPts val="2100"/>
              <a:buNone/>
              <a:defRPr sz="2800">
                <a:solidFill>
                  <a:schemeClr val="lt1"/>
                </a:solidFill>
              </a:defRPr>
            </a:lvl7pPr>
            <a:lvl8pPr lvl="7">
              <a:lnSpc>
                <a:spcPct val="100000"/>
              </a:lnSpc>
              <a:spcBef>
                <a:spcPts val="0"/>
              </a:spcBef>
              <a:spcAft>
                <a:spcPts val="0"/>
              </a:spcAft>
              <a:buClr>
                <a:schemeClr val="lt1"/>
              </a:buClr>
              <a:buSzPts val="2100"/>
              <a:buNone/>
              <a:defRPr sz="2800">
                <a:solidFill>
                  <a:schemeClr val="lt1"/>
                </a:solidFill>
              </a:defRPr>
            </a:lvl8pPr>
            <a:lvl9pPr lvl="8">
              <a:lnSpc>
                <a:spcPct val="100000"/>
              </a:lnSpc>
              <a:spcBef>
                <a:spcPts val="0"/>
              </a:spcBef>
              <a:spcAft>
                <a:spcPts val="0"/>
              </a:spcAft>
              <a:buClr>
                <a:schemeClr val="lt1"/>
              </a:buClr>
              <a:buSzPts val="2100"/>
              <a:buNone/>
              <a:defRPr sz="2800">
                <a:solidFill>
                  <a:schemeClr val="lt1"/>
                </a:solidFill>
              </a:defRPr>
            </a:lvl9pPr>
          </a:lstStyle>
          <a:p>
            <a:r>
              <a:rPr lang="en-US"/>
              <a:t>Click to edit Master subtitle style</a:t>
            </a:r>
            <a:endParaRPr dirty="0"/>
          </a:p>
        </p:txBody>
      </p:sp>
    </p:spTree>
    <p:extLst>
      <p:ext uri="{BB962C8B-B14F-4D97-AF65-F5344CB8AC3E}">
        <p14:creationId xmlns:p14="http://schemas.microsoft.com/office/powerpoint/2010/main" val="3252006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AB0A-E488-F3DA-A37A-D0701EAB6C4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99BCB5D-7F74-2B68-0ADD-EE5D2F0B8E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7">
            <a:extLst>
              <a:ext uri="{FF2B5EF4-FFF2-40B4-BE49-F238E27FC236}">
                <a16:creationId xmlns:a16="http://schemas.microsoft.com/office/drawing/2014/main" id="{A6B79C38-588E-42F0-7482-38936DAA8D2A}"/>
              </a:ext>
            </a:extLst>
          </p:cNvPr>
          <p:cNvSpPr>
            <a:spLocks noGrp="1"/>
          </p:cNvSpPr>
          <p:nvPr>
            <p:ph type="sldNum" sz="quarter" idx="4"/>
          </p:nvPr>
        </p:nvSpPr>
        <p:spPr>
          <a:xfrm>
            <a:off x="9127957" y="6447369"/>
            <a:ext cx="2743200" cy="366183"/>
          </a:xfrm>
          <a:prstGeom prst="rect">
            <a:avLst/>
          </a:prstGeom>
        </p:spPr>
        <p:txBody>
          <a:bodyPr vert="horz" lIns="91440" tIns="45720" rIns="91440" bIns="45720" rtlCol="0" anchor="ctr"/>
          <a:lstStyle>
            <a:lvl1pPr algn="r">
              <a:defRPr sz="1600">
                <a:solidFill>
                  <a:schemeClr val="bg1"/>
                </a:solidFill>
              </a:defRPr>
            </a:lvl1pPr>
          </a:lstStyle>
          <a:p>
            <a:fld id="{32A29FAE-4687-413D-B07A-7CD6DC7726F1}" type="slidenum">
              <a:rPr lang="en-CA" smtClean="0"/>
              <a:t>‹#›</a:t>
            </a:fld>
            <a:endParaRPr lang="en-CA"/>
          </a:p>
        </p:txBody>
      </p:sp>
    </p:spTree>
    <p:extLst>
      <p:ext uri="{BB962C8B-B14F-4D97-AF65-F5344CB8AC3E}">
        <p14:creationId xmlns:p14="http://schemas.microsoft.com/office/powerpoint/2010/main" val="466472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1D4B54-F7F2-169A-E6C8-CAFA7C76EFF8}"/>
              </a:ext>
            </a:extLst>
          </p:cNvPr>
          <p:cNvSpPr>
            <a:spLocks noGrp="1"/>
          </p:cNvSpPr>
          <p:nvPr>
            <p:ph type="title" orient="vert"/>
          </p:nvPr>
        </p:nvSpPr>
        <p:spPr>
          <a:xfrm>
            <a:off x="8724901" y="366185"/>
            <a:ext cx="2628900" cy="5810249"/>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CC6F7B3-B039-B8D5-4CCA-AE7B3C0A73F4}"/>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7">
            <a:extLst>
              <a:ext uri="{FF2B5EF4-FFF2-40B4-BE49-F238E27FC236}">
                <a16:creationId xmlns:a16="http://schemas.microsoft.com/office/drawing/2014/main" id="{E62CC85B-7C9F-6F61-E410-E5FF62BA4E42}"/>
              </a:ext>
            </a:extLst>
          </p:cNvPr>
          <p:cNvSpPr>
            <a:spLocks noGrp="1"/>
          </p:cNvSpPr>
          <p:nvPr>
            <p:ph type="sldNum" sz="quarter" idx="4"/>
          </p:nvPr>
        </p:nvSpPr>
        <p:spPr>
          <a:xfrm>
            <a:off x="9127957" y="6447369"/>
            <a:ext cx="2743200" cy="366183"/>
          </a:xfrm>
          <a:prstGeom prst="rect">
            <a:avLst/>
          </a:prstGeom>
        </p:spPr>
        <p:txBody>
          <a:bodyPr vert="horz" lIns="91440" tIns="45720" rIns="91440" bIns="45720" rtlCol="0" anchor="ctr"/>
          <a:lstStyle>
            <a:lvl1pPr algn="r">
              <a:defRPr sz="1600">
                <a:solidFill>
                  <a:schemeClr val="bg1"/>
                </a:solidFill>
              </a:defRPr>
            </a:lvl1pPr>
          </a:lstStyle>
          <a:p>
            <a:fld id="{32A29FAE-4687-413D-B07A-7CD6DC7726F1}" type="slidenum">
              <a:rPr lang="en-CA" smtClean="0"/>
              <a:t>‹#›</a:t>
            </a:fld>
            <a:endParaRPr lang="en-CA"/>
          </a:p>
        </p:txBody>
      </p:sp>
    </p:spTree>
    <p:extLst>
      <p:ext uri="{BB962C8B-B14F-4D97-AF65-F5344CB8AC3E}">
        <p14:creationId xmlns:p14="http://schemas.microsoft.com/office/powerpoint/2010/main" val="3320872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chemeClr val="dk1"/>
        </a:solidFill>
        <a:effectLst/>
      </p:bgPr>
    </p:bg>
    <p:spTree>
      <p:nvGrpSpPr>
        <p:cNvPr id="1" name="Shape 9"/>
        <p:cNvGrpSpPr/>
        <p:nvPr/>
      </p:nvGrpSpPr>
      <p:grpSpPr>
        <a:xfrm>
          <a:off x="0" y="0"/>
          <a:ext cx="0" cy="0"/>
          <a:chOff x="0" y="0"/>
          <a:chExt cx="0" cy="0"/>
        </a:xfrm>
      </p:grpSpPr>
      <p:sp>
        <p:nvSpPr>
          <p:cNvPr id="16" name="Google Shape;16;p2"/>
          <p:cNvSpPr txBox="1">
            <a:spLocks noGrp="1"/>
          </p:cNvSpPr>
          <p:nvPr>
            <p:ph type="ctrTitle"/>
          </p:nvPr>
        </p:nvSpPr>
        <p:spPr>
          <a:xfrm>
            <a:off x="797467" y="2366963"/>
            <a:ext cx="10962800" cy="1118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5600">
                <a:solidFill>
                  <a:schemeClr val="lt1"/>
                </a:solidFill>
              </a:defRPr>
            </a:lvl1pPr>
            <a:lvl2pPr lvl="1">
              <a:spcBef>
                <a:spcPts val="0"/>
              </a:spcBef>
              <a:spcAft>
                <a:spcPts val="0"/>
              </a:spcAft>
              <a:buClr>
                <a:schemeClr val="lt1"/>
              </a:buClr>
              <a:buSzPts val="4200"/>
              <a:buNone/>
              <a:defRPr sz="5600">
                <a:solidFill>
                  <a:schemeClr val="lt1"/>
                </a:solidFill>
              </a:defRPr>
            </a:lvl2pPr>
            <a:lvl3pPr lvl="2">
              <a:spcBef>
                <a:spcPts val="0"/>
              </a:spcBef>
              <a:spcAft>
                <a:spcPts val="0"/>
              </a:spcAft>
              <a:buClr>
                <a:schemeClr val="lt1"/>
              </a:buClr>
              <a:buSzPts val="4200"/>
              <a:buNone/>
              <a:defRPr sz="5600">
                <a:solidFill>
                  <a:schemeClr val="lt1"/>
                </a:solidFill>
              </a:defRPr>
            </a:lvl3pPr>
            <a:lvl4pPr lvl="3">
              <a:spcBef>
                <a:spcPts val="0"/>
              </a:spcBef>
              <a:spcAft>
                <a:spcPts val="0"/>
              </a:spcAft>
              <a:buClr>
                <a:schemeClr val="lt1"/>
              </a:buClr>
              <a:buSzPts val="4200"/>
              <a:buNone/>
              <a:defRPr sz="5600">
                <a:solidFill>
                  <a:schemeClr val="lt1"/>
                </a:solidFill>
              </a:defRPr>
            </a:lvl4pPr>
            <a:lvl5pPr lvl="4">
              <a:spcBef>
                <a:spcPts val="0"/>
              </a:spcBef>
              <a:spcAft>
                <a:spcPts val="0"/>
              </a:spcAft>
              <a:buClr>
                <a:schemeClr val="lt1"/>
              </a:buClr>
              <a:buSzPts val="4200"/>
              <a:buNone/>
              <a:defRPr sz="5600">
                <a:solidFill>
                  <a:schemeClr val="lt1"/>
                </a:solidFill>
              </a:defRPr>
            </a:lvl5pPr>
            <a:lvl6pPr lvl="5">
              <a:spcBef>
                <a:spcPts val="0"/>
              </a:spcBef>
              <a:spcAft>
                <a:spcPts val="0"/>
              </a:spcAft>
              <a:buClr>
                <a:schemeClr val="lt1"/>
              </a:buClr>
              <a:buSzPts val="4200"/>
              <a:buNone/>
              <a:defRPr sz="5600">
                <a:solidFill>
                  <a:schemeClr val="lt1"/>
                </a:solidFill>
              </a:defRPr>
            </a:lvl6pPr>
            <a:lvl7pPr lvl="6">
              <a:spcBef>
                <a:spcPts val="0"/>
              </a:spcBef>
              <a:spcAft>
                <a:spcPts val="0"/>
              </a:spcAft>
              <a:buClr>
                <a:schemeClr val="lt1"/>
              </a:buClr>
              <a:buSzPts val="4200"/>
              <a:buNone/>
              <a:defRPr sz="5600">
                <a:solidFill>
                  <a:schemeClr val="lt1"/>
                </a:solidFill>
              </a:defRPr>
            </a:lvl7pPr>
            <a:lvl8pPr lvl="7">
              <a:spcBef>
                <a:spcPts val="0"/>
              </a:spcBef>
              <a:spcAft>
                <a:spcPts val="0"/>
              </a:spcAft>
              <a:buClr>
                <a:schemeClr val="lt1"/>
              </a:buClr>
              <a:buSzPts val="4200"/>
              <a:buNone/>
              <a:defRPr sz="5600">
                <a:solidFill>
                  <a:schemeClr val="lt1"/>
                </a:solidFill>
              </a:defRPr>
            </a:lvl8pPr>
            <a:lvl9pPr lvl="8">
              <a:spcBef>
                <a:spcPts val="0"/>
              </a:spcBef>
              <a:spcAft>
                <a:spcPts val="0"/>
              </a:spcAft>
              <a:buClr>
                <a:schemeClr val="lt1"/>
              </a:buClr>
              <a:buSzPts val="4200"/>
              <a:buNone/>
              <a:defRPr sz="5600">
                <a:solidFill>
                  <a:schemeClr val="lt1"/>
                </a:solidFill>
              </a:defRPr>
            </a:lvl9pPr>
          </a:lstStyle>
          <a:p>
            <a:r>
              <a:rPr lang="en-US"/>
              <a:t>Click to edit Master title style</a:t>
            </a:r>
            <a:endParaRPr dirty="0"/>
          </a:p>
        </p:txBody>
      </p:sp>
      <p:sp>
        <p:nvSpPr>
          <p:cNvPr id="17" name="Google Shape;17;p2"/>
          <p:cNvSpPr txBox="1">
            <a:spLocks noGrp="1"/>
          </p:cNvSpPr>
          <p:nvPr>
            <p:ph type="subTitle" idx="1"/>
          </p:nvPr>
        </p:nvSpPr>
        <p:spPr>
          <a:xfrm>
            <a:off x="797451" y="3621217"/>
            <a:ext cx="10962800" cy="577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800">
                <a:solidFill>
                  <a:schemeClr val="lt1"/>
                </a:solidFill>
              </a:defRPr>
            </a:lvl1pPr>
            <a:lvl2pPr lvl="1">
              <a:lnSpc>
                <a:spcPct val="100000"/>
              </a:lnSpc>
              <a:spcBef>
                <a:spcPts val="0"/>
              </a:spcBef>
              <a:spcAft>
                <a:spcPts val="0"/>
              </a:spcAft>
              <a:buClr>
                <a:schemeClr val="lt1"/>
              </a:buClr>
              <a:buSzPts val="2100"/>
              <a:buNone/>
              <a:defRPr sz="2800">
                <a:solidFill>
                  <a:schemeClr val="lt1"/>
                </a:solidFill>
              </a:defRPr>
            </a:lvl2pPr>
            <a:lvl3pPr lvl="2">
              <a:lnSpc>
                <a:spcPct val="100000"/>
              </a:lnSpc>
              <a:spcBef>
                <a:spcPts val="0"/>
              </a:spcBef>
              <a:spcAft>
                <a:spcPts val="0"/>
              </a:spcAft>
              <a:buClr>
                <a:schemeClr val="lt1"/>
              </a:buClr>
              <a:buSzPts val="2100"/>
              <a:buNone/>
              <a:defRPr sz="2800">
                <a:solidFill>
                  <a:schemeClr val="lt1"/>
                </a:solidFill>
              </a:defRPr>
            </a:lvl3pPr>
            <a:lvl4pPr lvl="3">
              <a:lnSpc>
                <a:spcPct val="100000"/>
              </a:lnSpc>
              <a:spcBef>
                <a:spcPts val="0"/>
              </a:spcBef>
              <a:spcAft>
                <a:spcPts val="0"/>
              </a:spcAft>
              <a:buClr>
                <a:schemeClr val="lt1"/>
              </a:buClr>
              <a:buSzPts val="2100"/>
              <a:buNone/>
              <a:defRPr sz="2800">
                <a:solidFill>
                  <a:schemeClr val="lt1"/>
                </a:solidFill>
              </a:defRPr>
            </a:lvl4pPr>
            <a:lvl5pPr lvl="4">
              <a:lnSpc>
                <a:spcPct val="100000"/>
              </a:lnSpc>
              <a:spcBef>
                <a:spcPts val="0"/>
              </a:spcBef>
              <a:spcAft>
                <a:spcPts val="0"/>
              </a:spcAft>
              <a:buClr>
                <a:schemeClr val="lt1"/>
              </a:buClr>
              <a:buSzPts val="2100"/>
              <a:buNone/>
              <a:defRPr sz="2800">
                <a:solidFill>
                  <a:schemeClr val="lt1"/>
                </a:solidFill>
              </a:defRPr>
            </a:lvl5pPr>
            <a:lvl6pPr lvl="5">
              <a:lnSpc>
                <a:spcPct val="100000"/>
              </a:lnSpc>
              <a:spcBef>
                <a:spcPts val="0"/>
              </a:spcBef>
              <a:spcAft>
                <a:spcPts val="0"/>
              </a:spcAft>
              <a:buClr>
                <a:schemeClr val="lt1"/>
              </a:buClr>
              <a:buSzPts val="2100"/>
              <a:buNone/>
              <a:defRPr sz="2800">
                <a:solidFill>
                  <a:schemeClr val="lt1"/>
                </a:solidFill>
              </a:defRPr>
            </a:lvl6pPr>
            <a:lvl7pPr lvl="6">
              <a:lnSpc>
                <a:spcPct val="100000"/>
              </a:lnSpc>
              <a:spcBef>
                <a:spcPts val="0"/>
              </a:spcBef>
              <a:spcAft>
                <a:spcPts val="0"/>
              </a:spcAft>
              <a:buClr>
                <a:schemeClr val="lt1"/>
              </a:buClr>
              <a:buSzPts val="2100"/>
              <a:buNone/>
              <a:defRPr sz="2800">
                <a:solidFill>
                  <a:schemeClr val="lt1"/>
                </a:solidFill>
              </a:defRPr>
            </a:lvl7pPr>
            <a:lvl8pPr lvl="7">
              <a:lnSpc>
                <a:spcPct val="100000"/>
              </a:lnSpc>
              <a:spcBef>
                <a:spcPts val="0"/>
              </a:spcBef>
              <a:spcAft>
                <a:spcPts val="0"/>
              </a:spcAft>
              <a:buClr>
                <a:schemeClr val="lt1"/>
              </a:buClr>
              <a:buSzPts val="2100"/>
              <a:buNone/>
              <a:defRPr sz="2800">
                <a:solidFill>
                  <a:schemeClr val="lt1"/>
                </a:solidFill>
              </a:defRPr>
            </a:lvl8pPr>
            <a:lvl9pPr lvl="8">
              <a:lnSpc>
                <a:spcPct val="100000"/>
              </a:lnSpc>
              <a:spcBef>
                <a:spcPts val="0"/>
              </a:spcBef>
              <a:spcAft>
                <a:spcPts val="0"/>
              </a:spcAft>
              <a:buClr>
                <a:schemeClr val="lt1"/>
              </a:buClr>
              <a:buSzPts val="2100"/>
              <a:buNone/>
              <a:defRPr sz="2800">
                <a:solidFill>
                  <a:schemeClr val="lt1"/>
                </a:solidFill>
              </a:defRPr>
            </a:lvl9pPr>
          </a:lstStyle>
          <a:p>
            <a:r>
              <a:rPr lang="en-US"/>
              <a:t>Click to edit Master subtitle style</a:t>
            </a:r>
            <a:endParaRPr/>
          </a:p>
        </p:txBody>
      </p:sp>
      <p:sp>
        <p:nvSpPr>
          <p:cNvPr id="18" name="Google Shape;18;p2"/>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32A29FAE-4687-413D-B07A-7CD6DC7726F1}" type="slidenum">
              <a:rPr lang="en-CA" smtClean="0"/>
              <a:t>‹#›</a:t>
            </a:fld>
            <a:endParaRPr lang="en-CA"/>
          </a:p>
        </p:txBody>
      </p:sp>
      <p:grpSp>
        <p:nvGrpSpPr>
          <p:cNvPr id="2" name="Group 1" descr="Unless otherwise noted, this work is licensed under a Creative Commons Attribution-NonCommercial-ShareAlike 4.0 International (CC BY-NC-SA 4.0) license. Feel free to use, modify, reuse or redistribute any portion of this presentation.">
            <a:extLst>
              <a:ext uri="{FF2B5EF4-FFF2-40B4-BE49-F238E27FC236}">
                <a16:creationId xmlns:a16="http://schemas.microsoft.com/office/drawing/2014/main" id="{3CEB03D4-57D2-90CB-2C7C-858995ABA656}"/>
              </a:ext>
            </a:extLst>
          </p:cNvPr>
          <p:cNvGrpSpPr/>
          <p:nvPr/>
        </p:nvGrpSpPr>
        <p:grpSpPr>
          <a:xfrm>
            <a:off x="797451" y="6019030"/>
            <a:ext cx="10597099" cy="592669"/>
            <a:chOff x="598088" y="4514272"/>
            <a:chExt cx="7947824" cy="444502"/>
          </a:xfrm>
        </p:grpSpPr>
        <p:pic>
          <p:nvPicPr>
            <p:cNvPr id="3" name="Google Shape;92;p23" descr="CC BY-NC-SA 4.0 License Logo">
              <a:extLst>
                <a:ext uri="{FF2B5EF4-FFF2-40B4-BE49-F238E27FC236}">
                  <a16:creationId xmlns:a16="http://schemas.microsoft.com/office/drawing/2014/main" id="{25A10E39-F617-E957-BC5F-3160F37C9A58}"/>
                </a:ext>
              </a:extLst>
            </p:cNvPr>
            <p:cNvPicPr preferRelativeResize="0"/>
            <p:nvPr/>
          </p:nvPicPr>
          <p:blipFill rotWithShape="1">
            <a:blip r:embed="rId2">
              <a:alphaModFix/>
            </a:blip>
            <a:srcRect/>
            <a:stretch/>
          </p:blipFill>
          <p:spPr>
            <a:xfrm>
              <a:off x="598088" y="4570826"/>
              <a:ext cx="947180" cy="331395"/>
            </a:xfrm>
            <a:prstGeom prst="rect">
              <a:avLst/>
            </a:prstGeom>
            <a:noFill/>
            <a:ln>
              <a:noFill/>
            </a:ln>
          </p:spPr>
        </p:pic>
        <p:sp>
          <p:nvSpPr>
            <p:cNvPr id="4" name="Google Shape;91;p23">
              <a:extLst>
                <a:ext uri="{FF2B5EF4-FFF2-40B4-BE49-F238E27FC236}">
                  <a16:creationId xmlns:a16="http://schemas.microsoft.com/office/drawing/2014/main" id="{DB5B600C-96F8-57ED-02E2-D4B05FB2363C}"/>
                </a:ext>
              </a:extLst>
            </p:cNvPr>
            <p:cNvSpPr/>
            <p:nvPr/>
          </p:nvSpPr>
          <p:spPr>
            <a:xfrm>
              <a:off x="1686732" y="4514272"/>
              <a:ext cx="6859180" cy="44450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67" b="0" i="0" u="none" strike="noStrike" cap="none" dirty="0">
                  <a:solidFill>
                    <a:schemeClr val="bg1"/>
                  </a:solidFill>
                  <a:latin typeface="Calibri"/>
                  <a:ea typeface="Calibri"/>
                  <a:cs typeface="Calibri"/>
                  <a:sym typeface="Calibri"/>
                </a:rPr>
                <a:t>Unless otherwise noted, this work is licensed under a </a:t>
              </a:r>
              <a:r>
                <a:rPr lang="en" sz="1467" b="0" i="0" u="none" strike="noStrike" cap="non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Creative </a:t>
              </a:r>
              <a:r>
                <a:rPr lang="en" sz="1467"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a:t>
              </a:r>
              <a:r>
                <a:rPr lang="en" sz="1467" b="0" i="0" u="none" strike="noStrike" cap="non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ommons </a:t>
              </a:r>
              <a:r>
                <a:rPr lang="en-US" sz="1467" b="0" i="0" u="none" strike="noStrike" cap="non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Attribution-</a:t>
              </a:r>
              <a:r>
                <a:rPr lang="en-US" sz="1467" b="0" i="0" u="none" strike="noStrike" cap="none" dirty="0" err="1">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NonCommercial</a:t>
              </a:r>
              <a:r>
                <a:rPr lang="en-US" sz="1467" b="0" i="0" u="none" strike="noStrike" cap="non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t>
              </a:r>
              <a:r>
                <a:rPr lang="en-US" sz="1467" b="0" i="0" u="none" strike="noStrike" cap="none" dirty="0" err="1">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ShareAlike</a:t>
              </a:r>
              <a:r>
                <a:rPr lang="en-US" sz="1467" b="0" i="0" u="none" strike="noStrike" cap="non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4.0 International (CC BY-NC-SA 4.0)</a:t>
              </a:r>
              <a:r>
                <a:rPr lang="en-US" sz="1467" b="0" i="0" u="none" strike="noStrike" cap="none" dirty="0">
                  <a:solidFill>
                    <a:schemeClr val="bg1"/>
                  </a:solidFill>
                  <a:latin typeface="Calibri"/>
                  <a:ea typeface="Calibri"/>
                  <a:cs typeface="Calibri"/>
                  <a:sym typeface="Calibri"/>
                </a:rPr>
                <a:t> license</a:t>
              </a:r>
              <a:r>
                <a:rPr lang="en" sz="1467" b="0" i="0" u="none" strike="noStrike" cap="none" dirty="0">
                  <a:solidFill>
                    <a:schemeClr val="bg1"/>
                  </a:solidFill>
                  <a:latin typeface="Calibri"/>
                  <a:ea typeface="Calibri"/>
                  <a:cs typeface="Calibri"/>
                  <a:sym typeface="Calibri"/>
                </a:rPr>
                <a:t>. Feel free to use, modify, reuse or redistribute </a:t>
              </a:r>
              <a:r>
                <a:rPr lang="en" sz="1467" dirty="0">
                  <a:solidFill>
                    <a:schemeClr val="bg1"/>
                  </a:solidFill>
                  <a:latin typeface="Calibri"/>
                  <a:ea typeface="Calibri"/>
                  <a:cs typeface="Calibri"/>
                  <a:sym typeface="Calibri"/>
                </a:rPr>
                <a:t>any portion of </a:t>
              </a:r>
              <a:r>
                <a:rPr lang="en" sz="1467" b="0" i="0" u="none" strike="noStrike" cap="none" dirty="0">
                  <a:solidFill>
                    <a:schemeClr val="bg1"/>
                  </a:solidFill>
                  <a:latin typeface="Calibri"/>
                  <a:ea typeface="Calibri"/>
                  <a:cs typeface="Calibri"/>
                  <a:sym typeface="Calibri"/>
                </a:rPr>
                <a:t>this presentation.</a:t>
              </a:r>
              <a:endParaRPr sz="1467" dirty="0">
                <a:solidFill>
                  <a:schemeClr val="bg1"/>
                </a:solidFill>
                <a:latin typeface="Calibri"/>
                <a:ea typeface="Calibri"/>
                <a:cs typeface="Calibri"/>
                <a:sym typeface="Calibri"/>
              </a:endParaRPr>
            </a:p>
          </p:txBody>
        </p:sp>
      </p:grpSp>
    </p:spTree>
    <p:extLst>
      <p:ext uri="{BB962C8B-B14F-4D97-AF65-F5344CB8AC3E}">
        <p14:creationId xmlns:p14="http://schemas.microsoft.com/office/powerpoint/2010/main" val="3389741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a:t>Click to edit Master title style</a:t>
            </a:r>
            <a:endParaRPr dirty="0"/>
          </a:p>
        </p:txBody>
      </p:sp>
      <p:sp>
        <p:nvSpPr>
          <p:cNvPr id="34" name="Google Shape;34;p5"/>
          <p:cNvSpPr txBox="1">
            <a:spLocks noGrp="1"/>
          </p:cNvSpPr>
          <p:nvPr>
            <p:ph type="body" idx="1"/>
          </p:nvPr>
        </p:nvSpPr>
        <p:spPr>
          <a:xfrm>
            <a:off x="415600" y="1639967"/>
            <a:ext cx="5333200" cy="44520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US"/>
              <a:t>Click to edit Master text styles</a:t>
            </a:r>
          </a:p>
        </p:txBody>
      </p:sp>
      <p:sp>
        <p:nvSpPr>
          <p:cNvPr id="35" name="Google Shape;35;p5"/>
          <p:cNvSpPr txBox="1">
            <a:spLocks noGrp="1"/>
          </p:cNvSpPr>
          <p:nvPr>
            <p:ph type="body" idx="2"/>
          </p:nvPr>
        </p:nvSpPr>
        <p:spPr>
          <a:xfrm>
            <a:off x="6443200" y="1639967"/>
            <a:ext cx="5333200" cy="44520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US"/>
              <a:t>Click to edit Master text styles</a:t>
            </a:r>
          </a:p>
        </p:txBody>
      </p:sp>
      <p:sp>
        <p:nvSpPr>
          <p:cNvPr id="36" name="Google Shape;36;p5"/>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32A29FAE-4687-413D-B07A-7CD6DC7726F1}" type="slidenum">
              <a:rPr lang="en-CA" smtClean="0"/>
              <a:t>‹#›</a:t>
            </a:fld>
            <a:endParaRPr lang="en-CA"/>
          </a:p>
        </p:txBody>
      </p:sp>
    </p:spTree>
    <p:extLst>
      <p:ext uri="{BB962C8B-B14F-4D97-AF65-F5344CB8AC3E}">
        <p14:creationId xmlns:p14="http://schemas.microsoft.com/office/powerpoint/2010/main" val="3210850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C13D1-6D52-1799-F39A-CABF54FD439D}"/>
              </a:ext>
            </a:extLst>
          </p:cNvPr>
          <p:cNvSpPr>
            <a:spLocks noGrp="1"/>
          </p:cNvSpPr>
          <p:nvPr>
            <p:ph type="title"/>
          </p:nvPr>
        </p:nvSpPr>
        <p:spPr/>
        <p:txBody>
          <a:bodyPr/>
          <a:lstStyle/>
          <a:p>
            <a:r>
              <a:rPr lang="en-US"/>
              <a:t>Click to edit Master title style</a:t>
            </a:r>
            <a:endParaRPr lang="en-CA" dirty="0"/>
          </a:p>
        </p:txBody>
      </p:sp>
      <p:sp>
        <p:nvSpPr>
          <p:cNvPr id="3" name="Content Placeholder 2">
            <a:extLst>
              <a:ext uri="{FF2B5EF4-FFF2-40B4-BE49-F238E27FC236}">
                <a16:creationId xmlns:a16="http://schemas.microsoft.com/office/drawing/2014/main" id="{7B6D2CE3-E56F-18C3-C231-710D864E285D}"/>
              </a:ext>
            </a:extLst>
          </p:cNvPr>
          <p:cNvSpPr>
            <a:spLocks noGrp="1"/>
          </p:cNvSpPr>
          <p:nvPr>
            <p:ph idx="1"/>
          </p:nvPr>
        </p:nvSpPr>
        <p:spPr/>
        <p:txBody>
          <a:bodyPr/>
          <a:lstStyle>
            <a:lvl5pP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Slide Number Placeholder 7">
            <a:extLst>
              <a:ext uri="{FF2B5EF4-FFF2-40B4-BE49-F238E27FC236}">
                <a16:creationId xmlns:a16="http://schemas.microsoft.com/office/drawing/2014/main" id="{231DEAFB-D320-6DFD-5FDD-65DBEF3F2197}"/>
              </a:ext>
            </a:extLst>
          </p:cNvPr>
          <p:cNvSpPr>
            <a:spLocks noGrp="1"/>
          </p:cNvSpPr>
          <p:nvPr>
            <p:ph type="sldNum" sz="quarter" idx="4"/>
          </p:nvPr>
        </p:nvSpPr>
        <p:spPr>
          <a:xfrm>
            <a:off x="9127957" y="6447369"/>
            <a:ext cx="2743200" cy="366183"/>
          </a:xfrm>
          <a:prstGeom prst="rect">
            <a:avLst/>
          </a:prstGeom>
        </p:spPr>
        <p:txBody>
          <a:bodyPr vert="horz" lIns="91440" tIns="45720" rIns="91440" bIns="45720" rtlCol="0" anchor="ctr"/>
          <a:lstStyle>
            <a:lvl1pPr algn="r">
              <a:defRPr sz="1600">
                <a:solidFill>
                  <a:schemeClr val="bg1"/>
                </a:solidFill>
              </a:defRPr>
            </a:lvl1pPr>
          </a:lstStyle>
          <a:p>
            <a:fld id="{32A29FAE-4687-413D-B07A-7CD6DC7726F1}" type="slidenum">
              <a:rPr lang="en-CA" smtClean="0"/>
              <a:t>‹#›</a:t>
            </a:fld>
            <a:endParaRPr lang="en-CA"/>
          </a:p>
        </p:txBody>
      </p:sp>
    </p:spTree>
    <p:extLst>
      <p:ext uri="{BB962C8B-B14F-4D97-AF65-F5344CB8AC3E}">
        <p14:creationId xmlns:p14="http://schemas.microsoft.com/office/powerpoint/2010/main" val="442427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A1517C-7507-81F7-D237-1631021CD8B7}"/>
              </a:ext>
            </a:extLst>
          </p:cNvPr>
          <p:cNvSpPr>
            <a:spLocks noGrp="1"/>
          </p:cNvSpPr>
          <p:nvPr>
            <p:ph type="body" idx="1"/>
          </p:nvPr>
        </p:nvSpPr>
        <p:spPr>
          <a:xfrm>
            <a:off x="797467" y="3598334"/>
            <a:ext cx="10962800" cy="1500717"/>
          </a:xfr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7" name="Google Shape;16;p2">
            <a:extLst>
              <a:ext uri="{FF2B5EF4-FFF2-40B4-BE49-F238E27FC236}">
                <a16:creationId xmlns:a16="http://schemas.microsoft.com/office/drawing/2014/main" id="{2FE2293E-6EF0-459C-AA34-DA2B548B67B2}"/>
              </a:ext>
            </a:extLst>
          </p:cNvPr>
          <p:cNvSpPr txBox="1">
            <a:spLocks noGrp="1"/>
          </p:cNvSpPr>
          <p:nvPr>
            <p:ph type="ctrTitle"/>
          </p:nvPr>
        </p:nvSpPr>
        <p:spPr>
          <a:xfrm>
            <a:off x="797467" y="2366963"/>
            <a:ext cx="10962800" cy="1118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5600">
                <a:solidFill>
                  <a:schemeClr val="tx1"/>
                </a:solidFill>
              </a:defRPr>
            </a:lvl1pPr>
            <a:lvl2pPr lvl="1">
              <a:spcBef>
                <a:spcPts val="0"/>
              </a:spcBef>
              <a:spcAft>
                <a:spcPts val="0"/>
              </a:spcAft>
              <a:buClr>
                <a:schemeClr val="lt1"/>
              </a:buClr>
              <a:buSzPts val="4200"/>
              <a:buNone/>
              <a:defRPr sz="5600">
                <a:solidFill>
                  <a:schemeClr val="lt1"/>
                </a:solidFill>
              </a:defRPr>
            </a:lvl2pPr>
            <a:lvl3pPr lvl="2">
              <a:spcBef>
                <a:spcPts val="0"/>
              </a:spcBef>
              <a:spcAft>
                <a:spcPts val="0"/>
              </a:spcAft>
              <a:buClr>
                <a:schemeClr val="lt1"/>
              </a:buClr>
              <a:buSzPts val="4200"/>
              <a:buNone/>
              <a:defRPr sz="5600">
                <a:solidFill>
                  <a:schemeClr val="lt1"/>
                </a:solidFill>
              </a:defRPr>
            </a:lvl3pPr>
            <a:lvl4pPr lvl="3">
              <a:spcBef>
                <a:spcPts val="0"/>
              </a:spcBef>
              <a:spcAft>
                <a:spcPts val="0"/>
              </a:spcAft>
              <a:buClr>
                <a:schemeClr val="lt1"/>
              </a:buClr>
              <a:buSzPts val="4200"/>
              <a:buNone/>
              <a:defRPr sz="5600">
                <a:solidFill>
                  <a:schemeClr val="lt1"/>
                </a:solidFill>
              </a:defRPr>
            </a:lvl4pPr>
            <a:lvl5pPr lvl="4">
              <a:spcBef>
                <a:spcPts val="0"/>
              </a:spcBef>
              <a:spcAft>
                <a:spcPts val="0"/>
              </a:spcAft>
              <a:buClr>
                <a:schemeClr val="lt1"/>
              </a:buClr>
              <a:buSzPts val="4200"/>
              <a:buNone/>
              <a:defRPr sz="5600">
                <a:solidFill>
                  <a:schemeClr val="lt1"/>
                </a:solidFill>
              </a:defRPr>
            </a:lvl5pPr>
            <a:lvl6pPr lvl="5">
              <a:spcBef>
                <a:spcPts val="0"/>
              </a:spcBef>
              <a:spcAft>
                <a:spcPts val="0"/>
              </a:spcAft>
              <a:buClr>
                <a:schemeClr val="lt1"/>
              </a:buClr>
              <a:buSzPts val="4200"/>
              <a:buNone/>
              <a:defRPr sz="5600">
                <a:solidFill>
                  <a:schemeClr val="lt1"/>
                </a:solidFill>
              </a:defRPr>
            </a:lvl6pPr>
            <a:lvl7pPr lvl="6">
              <a:spcBef>
                <a:spcPts val="0"/>
              </a:spcBef>
              <a:spcAft>
                <a:spcPts val="0"/>
              </a:spcAft>
              <a:buClr>
                <a:schemeClr val="lt1"/>
              </a:buClr>
              <a:buSzPts val="4200"/>
              <a:buNone/>
              <a:defRPr sz="5600">
                <a:solidFill>
                  <a:schemeClr val="lt1"/>
                </a:solidFill>
              </a:defRPr>
            </a:lvl7pPr>
            <a:lvl8pPr lvl="7">
              <a:spcBef>
                <a:spcPts val="0"/>
              </a:spcBef>
              <a:spcAft>
                <a:spcPts val="0"/>
              </a:spcAft>
              <a:buClr>
                <a:schemeClr val="lt1"/>
              </a:buClr>
              <a:buSzPts val="4200"/>
              <a:buNone/>
              <a:defRPr sz="5600">
                <a:solidFill>
                  <a:schemeClr val="lt1"/>
                </a:solidFill>
              </a:defRPr>
            </a:lvl8pPr>
            <a:lvl9pPr lvl="8">
              <a:spcBef>
                <a:spcPts val="0"/>
              </a:spcBef>
              <a:spcAft>
                <a:spcPts val="0"/>
              </a:spcAft>
              <a:buClr>
                <a:schemeClr val="lt1"/>
              </a:buClr>
              <a:buSzPts val="4200"/>
              <a:buNone/>
              <a:defRPr sz="5600">
                <a:solidFill>
                  <a:schemeClr val="lt1"/>
                </a:solidFill>
              </a:defRPr>
            </a:lvl9pPr>
          </a:lstStyle>
          <a:p>
            <a:r>
              <a:rPr lang="en-US"/>
              <a:t>Click to edit Master title style</a:t>
            </a:r>
            <a:endParaRPr dirty="0"/>
          </a:p>
        </p:txBody>
      </p:sp>
      <p:sp>
        <p:nvSpPr>
          <p:cNvPr id="8" name="Slide Number Placeholder 7">
            <a:extLst>
              <a:ext uri="{FF2B5EF4-FFF2-40B4-BE49-F238E27FC236}">
                <a16:creationId xmlns:a16="http://schemas.microsoft.com/office/drawing/2014/main" id="{23DF6B46-6E23-BFC9-726D-654E2BD3EBFC}"/>
              </a:ext>
            </a:extLst>
          </p:cNvPr>
          <p:cNvSpPr>
            <a:spLocks noGrp="1"/>
          </p:cNvSpPr>
          <p:nvPr>
            <p:ph type="sldNum" sz="quarter" idx="4"/>
          </p:nvPr>
        </p:nvSpPr>
        <p:spPr>
          <a:xfrm>
            <a:off x="9127957" y="6447369"/>
            <a:ext cx="2743200" cy="366183"/>
          </a:xfrm>
          <a:prstGeom prst="rect">
            <a:avLst/>
          </a:prstGeom>
        </p:spPr>
        <p:txBody>
          <a:bodyPr vert="horz" lIns="91440" tIns="45720" rIns="91440" bIns="45720" rtlCol="0" anchor="ctr"/>
          <a:lstStyle>
            <a:lvl1pPr algn="r">
              <a:defRPr sz="1600">
                <a:solidFill>
                  <a:schemeClr val="bg1"/>
                </a:solidFill>
              </a:defRPr>
            </a:lvl1pPr>
          </a:lstStyle>
          <a:p>
            <a:fld id="{32A29FAE-4687-413D-B07A-7CD6DC7726F1}" type="slidenum">
              <a:rPr lang="en-CA" smtClean="0"/>
              <a:t>‹#›</a:t>
            </a:fld>
            <a:endParaRPr lang="en-CA"/>
          </a:p>
        </p:txBody>
      </p:sp>
    </p:spTree>
    <p:extLst>
      <p:ext uri="{BB962C8B-B14F-4D97-AF65-F5344CB8AC3E}">
        <p14:creationId xmlns:p14="http://schemas.microsoft.com/office/powerpoint/2010/main" val="2331992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7B3FF-CB89-B2B5-1FF1-430F31844AE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E944E98-F2BE-5C77-A7FA-9E615F64DD05}"/>
              </a:ext>
            </a:extLst>
          </p:cNvPr>
          <p:cNvSpPr>
            <a:spLocks noGrp="1"/>
          </p:cNvSpPr>
          <p:nvPr>
            <p:ph sz="half" idx="1"/>
          </p:nvPr>
        </p:nvSpPr>
        <p:spPr>
          <a:xfrm>
            <a:off x="265840" y="1826684"/>
            <a:ext cx="572856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4264E20-847F-6101-4893-555AD758EAAC}"/>
              </a:ext>
            </a:extLst>
          </p:cNvPr>
          <p:cNvSpPr>
            <a:spLocks noGrp="1"/>
          </p:cNvSpPr>
          <p:nvPr>
            <p:ph sz="half" idx="2"/>
          </p:nvPr>
        </p:nvSpPr>
        <p:spPr>
          <a:xfrm>
            <a:off x="6197600" y="1826684"/>
            <a:ext cx="5673557"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Slide Number Placeholder 7">
            <a:extLst>
              <a:ext uri="{FF2B5EF4-FFF2-40B4-BE49-F238E27FC236}">
                <a16:creationId xmlns:a16="http://schemas.microsoft.com/office/drawing/2014/main" id="{0CADAE42-4623-9A2E-E253-8A86DD8D91A2}"/>
              </a:ext>
            </a:extLst>
          </p:cNvPr>
          <p:cNvSpPr>
            <a:spLocks noGrp="1"/>
          </p:cNvSpPr>
          <p:nvPr>
            <p:ph type="sldNum" sz="quarter" idx="4"/>
          </p:nvPr>
        </p:nvSpPr>
        <p:spPr>
          <a:xfrm>
            <a:off x="9127957" y="6447369"/>
            <a:ext cx="2743200" cy="366183"/>
          </a:xfrm>
          <a:prstGeom prst="rect">
            <a:avLst/>
          </a:prstGeom>
        </p:spPr>
        <p:txBody>
          <a:bodyPr vert="horz" lIns="91440" tIns="45720" rIns="91440" bIns="45720" rtlCol="0" anchor="ctr"/>
          <a:lstStyle>
            <a:lvl1pPr algn="r">
              <a:defRPr sz="1600">
                <a:solidFill>
                  <a:schemeClr val="bg1"/>
                </a:solidFill>
              </a:defRPr>
            </a:lvl1pPr>
          </a:lstStyle>
          <a:p>
            <a:fld id="{32A29FAE-4687-413D-B07A-7CD6DC7726F1}" type="slidenum">
              <a:rPr lang="en-CA" smtClean="0"/>
              <a:t>‹#›</a:t>
            </a:fld>
            <a:endParaRPr lang="en-CA"/>
          </a:p>
        </p:txBody>
      </p:sp>
    </p:spTree>
    <p:extLst>
      <p:ext uri="{BB962C8B-B14F-4D97-AF65-F5344CB8AC3E}">
        <p14:creationId xmlns:p14="http://schemas.microsoft.com/office/powerpoint/2010/main" val="2434780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8A0EC-783A-9FF8-39F1-1BBD65DFFA8D}"/>
              </a:ext>
            </a:extLst>
          </p:cNvPr>
          <p:cNvSpPr>
            <a:spLocks noGrp="1"/>
          </p:cNvSpPr>
          <p:nvPr>
            <p:ph type="title"/>
          </p:nvPr>
        </p:nvSpPr>
        <p:spPr>
          <a:xfrm>
            <a:off x="228599" y="366185"/>
            <a:ext cx="11639551" cy="1325033"/>
          </a:xfrm>
        </p:spPr>
        <p:txBody>
          <a:body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E55DA0F7-D490-90BF-E362-09820BCEACAF}"/>
              </a:ext>
            </a:extLst>
          </p:cNvPr>
          <p:cNvSpPr>
            <a:spLocks noGrp="1"/>
          </p:cNvSpPr>
          <p:nvPr>
            <p:ph type="body" idx="1"/>
          </p:nvPr>
        </p:nvSpPr>
        <p:spPr>
          <a:xfrm>
            <a:off x="228601" y="1680634"/>
            <a:ext cx="5770033" cy="825500"/>
          </a:xfrm>
        </p:spPr>
        <p:txBody>
          <a:bodyPr anchor="b">
            <a:noAutofit/>
          </a:bodyPr>
          <a:lstStyle>
            <a:lvl1pPr marL="0" indent="0">
              <a:buNone/>
              <a:defRPr sz="37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29319451-F212-13D6-9048-17F31C39F615}"/>
              </a:ext>
            </a:extLst>
          </p:cNvPr>
          <p:cNvSpPr>
            <a:spLocks noGrp="1"/>
          </p:cNvSpPr>
          <p:nvPr>
            <p:ph sz="half" idx="2"/>
          </p:nvPr>
        </p:nvSpPr>
        <p:spPr>
          <a:xfrm>
            <a:off x="228601" y="2506133"/>
            <a:ext cx="5770033" cy="3683000"/>
          </a:xfrm>
        </p:spPr>
        <p:txBody>
          <a:bodyPr/>
          <a:lstStyle>
            <a:lvl1pPr>
              <a:defRPr sz="3200"/>
            </a:lvl1pPr>
            <a:lvl2pPr>
              <a:defRPr sz="2667"/>
            </a:lvl2pPr>
            <a:lvl3pPr>
              <a:defRPr sz="2400"/>
            </a:lvl3pPr>
            <a:lvl4pPr>
              <a:defRPr sz="2133"/>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ext Placeholder 4">
            <a:extLst>
              <a:ext uri="{FF2B5EF4-FFF2-40B4-BE49-F238E27FC236}">
                <a16:creationId xmlns:a16="http://schemas.microsoft.com/office/drawing/2014/main" id="{11C39D1A-4CBF-8797-306D-F4245F68E5EC}"/>
              </a:ext>
            </a:extLst>
          </p:cNvPr>
          <p:cNvSpPr>
            <a:spLocks noGrp="1"/>
          </p:cNvSpPr>
          <p:nvPr>
            <p:ph type="body" sz="quarter" idx="3"/>
          </p:nvPr>
        </p:nvSpPr>
        <p:spPr>
          <a:xfrm>
            <a:off x="6172200" y="1680634"/>
            <a:ext cx="5695949" cy="825500"/>
          </a:xfrm>
        </p:spPr>
        <p:txBody>
          <a:bodyPr anchor="b">
            <a:noAutofit/>
          </a:bodyPr>
          <a:lstStyle>
            <a:lvl1pPr marL="0" indent="0">
              <a:buNone/>
              <a:defRPr sz="37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BB6022F6-7112-B058-FB99-D4564DF66DD4}"/>
              </a:ext>
            </a:extLst>
          </p:cNvPr>
          <p:cNvSpPr>
            <a:spLocks noGrp="1"/>
          </p:cNvSpPr>
          <p:nvPr>
            <p:ph sz="quarter" idx="4"/>
          </p:nvPr>
        </p:nvSpPr>
        <p:spPr>
          <a:xfrm>
            <a:off x="6172199" y="2506133"/>
            <a:ext cx="5695948" cy="3683000"/>
          </a:xfrm>
        </p:spPr>
        <p:txBody>
          <a:bodyPr/>
          <a:lstStyle>
            <a:lvl1pPr>
              <a:defRPr sz="3200"/>
            </a:lvl1pPr>
            <a:lvl2pPr>
              <a:defRPr sz="2667"/>
            </a:lvl2pPr>
            <a:lvl3pPr>
              <a:defRPr sz="2400"/>
            </a:lvl3pPr>
            <a:lvl4pPr>
              <a:defRPr sz="2133"/>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Slide Number Placeholder 7">
            <a:extLst>
              <a:ext uri="{FF2B5EF4-FFF2-40B4-BE49-F238E27FC236}">
                <a16:creationId xmlns:a16="http://schemas.microsoft.com/office/drawing/2014/main" id="{AD64CE46-C88B-5087-24EC-5D0576423E78}"/>
              </a:ext>
            </a:extLst>
          </p:cNvPr>
          <p:cNvSpPr>
            <a:spLocks noGrp="1"/>
          </p:cNvSpPr>
          <p:nvPr>
            <p:ph type="sldNum" sz="quarter" idx="10"/>
          </p:nvPr>
        </p:nvSpPr>
        <p:spPr>
          <a:xfrm>
            <a:off x="9127957" y="6447369"/>
            <a:ext cx="2743200" cy="366183"/>
          </a:xfrm>
          <a:prstGeom prst="rect">
            <a:avLst/>
          </a:prstGeom>
        </p:spPr>
        <p:txBody>
          <a:bodyPr vert="horz" lIns="91440" tIns="45720" rIns="91440" bIns="45720" rtlCol="0" anchor="ctr"/>
          <a:lstStyle>
            <a:lvl1pPr algn="r">
              <a:defRPr sz="1600">
                <a:solidFill>
                  <a:schemeClr val="bg1"/>
                </a:solidFill>
              </a:defRPr>
            </a:lvl1pPr>
          </a:lstStyle>
          <a:p>
            <a:fld id="{32A29FAE-4687-413D-B07A-7CD6DC7726F1}" type="slidenum">
              <a:rPr lang="en-CA" smtClean="0"/>
              <a:t>‹#›</a:t>
            </a:fld>
            <a:endParaRPr lang="en-CA"/>
          </a:p>
        </p:txBody>
      </p:sp>
    </p:spTree>
    <p:extLst>
      <p:ext uri="{BB962C8B-B14F-4D97-AF65-F5344CB8AC3E}">
        <p14:creationId xmlns:p14="http://schemas.microsoft.com/office/powerpoint/2010/main" val="2099149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9243-94C1-2F3B-63CD-132854F5A170}"/>
              </a:ext>
            </a:extLst>
          </p:cNvPr>
          <p:cNvSpPr>
            <a:spLocks noGrp="1"/>
          </p:cNvSpPr>
          <p:nvPr>
            <p:ph type="title"/>
          </p:nvPr>
        </p:nvSpPr>
        <p:spPr/>
        <p:txBody>
          <a:bodyPr/>
          <a:lstStyle/>
          <a:p>
            <a:r>
              <a:rPr lang="en-US"/>
              <a:t>Click to edit Master title style</a:t>
            </a:r>
            <a:endParaRPr lang="en-CA" dirty="0"/>
          </a:p>
        </p:txBody>
      </p:sp>
      <p:sp>
        <p:nvSpPr>
          <p:cNvPr id="6" name="Slide Number Placeholder 7">
            <a:extLst>
              <a:ext uri="{FF2B5EF4-FFF2-40B4-BE49-F238E27FC236}">
                <a16:creationId xmlns:a16="http://schemas.microsoft.com/office/drawing/2014/main" id="{B37A3569-BEA9-DBC6-5EAC-8209957649D2}"/>
              </a:ext>
            </a:extLst>
          </p:cNvPr>
          <p:cNvSpPr>
            <a:spLocks noGrp="1"/>
          </p:cNvSpPr>
          <p:nvPr>
            <p:ph type="sldNum" sz="quarter" idx="4"/>
          </p:nvPr>
        </p:nvSpPr>
        <p:spPr>
          <a:xfrm>
            <a:off x="9127957" y="6447369"/>
            <a:ext cx="2743200" cy="366183"/>
          </a:xfrm>
          <a:prstGeom prst="rect">
            <a:avLst/>
          </a:prstGeom>
        </p:spPr>
        <p:txBody>
          <a:bodyPr vert="horz" lIns="91440" tIns="45720" rIns="91440" bIns="45720" rtlCol="0" anchor="ctr"/>
          <a:lstStyle>
            <a:lvl1pPr algn="r">
              <a:defRPr sz="1600">
                <a:solidFill>
                  <a:schemeClr val="bg1"/>
                </a:solidFill>
              </a:defRPr>
            </a:lvl1pPr>
          </a:lstStyle>
          <a:p>
            <a:fld id="{32A29FAE-4687-413D-B07A-7CD6DC7726F1}" type="slidenum">
              <a:rPr lang="en-CA" smtClean="0"/>
              <a:t>‹#›</a:t>
            </a:fld>
            <a:endParaRPr lang="en-CA"/>
          </a:p>
        </p:txBody>
      </p:sp>
    </p:spTree>
    <p:extLst>
      <p:ext uri="{BB962C8B-B14F-4D97-AF65-F5344CB8AC3E}">
        <p14:creationId xmlns:p14="http://schemas.microsoft.com/office/powerpoint/2010/main" val="3462391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7">
            <a:extLst>
              <a:ext uri="{FF2B5EF4-FFF2-40B4-BE49-F238E27FC236}">
                <a16:creationId xmlns:a16="http://schemas.microsoft.com/office/drawing/2014/main" id="{38ED2452-2510-3CC6-9DE4-88A2AFE53507}"/>
              </a:ext>
            </a:extLst>
          </p:cNvPr>
          <p:cNvSpPr>
            <a:spLocks noGrp="1"/>
          </p:cNvSpPr>
          <p:nvPr>
            <p:ph type="sldNum" sz="quarter" idx="4"/>
          </p:nvPr>
        </p:nvSpPr>
        <p:spPr>
          <a:xfrm>
            <a:off x="9127957" y="6447369"/>
            <a:ext cx="2743200" cy="366183"/>
          </a:xfrm>
          <a:prstGeom prst="rect">
            <a:avLst/>
          </a:prstGeom>
        </p:spPr>
        <p:txBody>
          <a:bodyPr vert="horz" lIns="91440" tIns="45720" rIns="91440" bIns="45720" rtlCol="0" anchor="ctr"/>
          <a:lstStyle>
            <a:lvl1pPr algn="r">
              <a:defRPr sz="1600">
                <a:solidFill>
                  <a:schemeClr val="bg1"/>
                </a:solidFill>
              </a:defRPr>
            </a:lvl1pPr>
          </a:lstStyle>
          <a:p>
            <a:fld id="{32A29FAE-4687-413D-B07A-7CD6DC7726F1}" type="slidenum">
              <a:rPr lang="en-CA" smtClean="0"/>
              <a:t>‹#›</a:t>
            </a:fld>
            <a:endParaRPr lang="en-CA"/>
          </a:p>
        </p:txBody>
      </p:sp>
    </p:spTree>
    <p:extLst>
      <p:ext uri="{BB962C8B-B14F-4D97-AF65-F5344CB8AC3E}">
        <p14:creationId xmlns:p14="http://schemas.microsoft.com/office/powerpoint/2010/main" val="2689185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D2EC-6435-32B9-4AF1-4D4205C9A3E9}"/>
              </a:ext>
            </a:extLst>
          </p:cNvPr>
          <p:cNvSpPr>
            <a:spLocks noGrp="1"/>
          </p:cNvSpPr>
          <p:nvPr>
            <p:ph type="title"/>
          </p:nvPr>
        </p:nvSpPr>
        <p:spPr>
          <a:xfrm>
            <a:off x="219076" y="457200"/>
            <a:ext cx="4554009" cy="1600200"/>
          </a:xfrm>
        </p:spPr>
        <p:txBody>
          <a:bodyPr anchor="b">
            <a:noAutofit/>
          </a:bodyPr>
          <a:lstStyle>
            <a:lvl1pPr>
              <a:defRPr sz="3733"/>
            </a:lvl1pPr>
          </a:lstStyle>
          <a:p>
            <a:r>
              <a:rPr lang="en-US"/>
              <a:t>Click to edit Master title style</a:t>
            </a:r>
            <a:endParaRPr lang="en-CA" dirty="0"/>
          </a:p>
        </p:txBody>
      </p:sp>
      <p:sp>
        <p:nvSpPr>
          <p:cNvPr id="3" name="Content Placeholder 2">
            <a:extLst>
              <a:ext uri="{FF2B5EF4-FFF2-40B4-BE49-F238E27FC236}">
                <a16:creationId xmlns:a16="http://schemas.microsoft.com/office/drawing/2014/main" id="{30BDFFD0-4C89-512D-E7E2-B20B17F4C781}"/>
              </a:ext>
            </a:extLst>
          </p:cNvPr>
          <p:cNvSpPr>
            <a:spLocks noGrp="1"/>
          </p:cNvSpPr>
          <p:nvPr>
            <p:ph idx="1"/>
          </p:nvPr>
        </p:nvSpPr>
        <p:spPr>
          <a:xfrm>
            <a:off x="5183717" y="988485"/>
            <a:ext cx="6713008" cy="4872567"/>
          </a:xfrm>
        </p:spPr>
        <p:txBody>
          <a:bodyPr/>
          <a:lstStyle>
            <a:lvl1pPr>
              <a:defRPr sz="3733"/>
            </a:lvl1pPr>
            <a:lvl2pPr>
              <a:defRPr sz="3200"/>
            </a:lvl2pPr>
            <a:lvl3pPr>
              <a:defRPr sz="2667"/>
            </a:lvl3pPr>
            <a:lvl4pPr>
              <a:defRPr sz="2400"/>
            </a:lvl4pPr>
            <a:lvl5pPr>
              <a:defRPr sz="2400"/>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Text Placeholder 3">
            <a:extLst>
              <a:ext uri="{FF2B5EF4-FFF2-40B4-BE49-F238E27FC236}">
                <a16:creationId xmlns:a16="http://schemas.microsoft.com/office/drawing/2014/main" id="{0DA49809-2298-7AC1-46DB-1BB82723F216}"/>
              </a:ext>
            </a:extLst>
          </p:cNvPr>
          <p:cNvSpPr>
            <a:spLocks noGrp="1"/>
          </p:cNvSpPr>
          <p:nvPr>
            <p:ph type="body" sz="half" idx="2"/>
          </p:nvPr>
        </p:nvSpPr>
        <p:spPr>
          <a:xfrm>
            <a:off x="219076" y="2057400"/>
            <a:ext cx="4554009"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8" name="Slide Number Placeholder 7">
            <a:extLst>
              <a:ext uri="{FF2B5EF4-FFF2-40B4-BE49-F238E27FC236}">
                <a16:creationId xmlns:a16="http://schemas.microsoft.com/office/drawing/2014/main" id="{44573242-80DE-C7F2-604B-32A70E486F3F}"/>
              </a:ext>
            </a:extLst>
          </p:cNvPr>
          <p:cNvSpPr>
            <a:spLocks noGrp="1"/>
          </p:cNvSpPr>
          <p:nvPr>
            <p:ph type="sldNum" sz="quarter" idx="4"/>
          </p:nvPr>
        </p:nvSpPr>
        <p:spPr>
          <a:xfrm>
            <a:off x="9127957" y="6447369"/>
            <a:ext cx="2743200" cy="366183"/>
          </a:xfrm>
          <a:prstGeom prst="rect">
            <a:avLst/>
          </a:prstGeom>
        </p:spPr>
        <p:txBody>
          <a:bodyPr vert="horz" lIns="91440" tIns="45720" rIns="91440" bIns="45720" rtlCol="0" anchor="ctr"/>
          <a:lstStyle>
            <a:lvl1pPr algn="r">
              <a:defRPr sz="1600">
                <a:solidFill>
                  <a:schemeClr val="bg1"/>
                </a:solidFill>
              </a:defRPr>
            </a:lvl1pPr>
          </a:lstStyle>
          <a:p>
            <a:fld id="{32A29FAE-4687-413D-B07A-7CD6DC7726F1}" type="slidenum">
              <a:rPr lang="en-CA" smtClean="0"/>
              <a:t>‹#›</a:t>
            </a:fld>
            <a:endParaRPr lang="en-CA"/>
          </a:p>
        </p:txBody>
      </p:sp>
    </p:spTree>
    <p:extLst>
      <p:ext uri="{BB962C8B-B14F-4D97-AF65-F5344CB8AC3E}">
        <p14:creationId xmlns:p14="http://schemas.microsoft.com/office/powerpoint/2010/main" val="4256035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C4F2F-C158-0D82-C095-18DEDEC32CF1}"/>
              </a:ext>
            </a:extLst>
          </p:cNvPr>
          <p:cNvSpPr>
            <a:spLocks noGrp="1"/>
          </p:cNvSpPr>
          <p:nvPr>
            <p:ph type="title"/>
          </p:nvPr>
        </p:nvSpPr>
        <p:spPr>
          <a:xfrm>
            <a:off x="228601" y="457200"/>
            <a:ext cx="4544484" cy="1600200"/>
          </a:xfrm>
        </p:spPr>
        <p:txBody>
          <a:bodyPr anchor="b">
            <a:noAutofit/>
          </a:bodyPr>
          <a:lstStyle>
            <a:lvl1pPr>
              <a:defRPr sz="3733"/>
            </a:lvl1pPr>
          </a:lstStyle>
          <a:p>
            <a:r>
              <a:rPr lang="en-US"/>
              <a:t>Click to edit Master title style</a:t>
            </a:r>
            <a:endParaRPr lang="en-CA" dirty="0"/>
          </a:p>
        </p:txBody>
      </p:sp>
      <p:sp>
        <p:nvSpPr>
          <p:cNvPr id="3" name="Picture Placeholder 2">
            <a:extLst>
              <a:ext uri="{FF2B5EF4-FFF2-40B4-BE49-F238E27FC236}">
                <a16:creationId xmlns:a16="http://schemas.microsoft.com/office/drawing/2014/main" id="{A8487F21-A907-F755-476C-FF04DE1D1756}"/>
              </a:ext>
            </a:extLst>
          </p:cNvPr>
          <p:cNvSpPr>
            <a:spLocks noGrp="1"/>
          </p:cNvSpPr>
          <p:nvPr>
            <p:ph type="pic" idx="1"/>
          </p:nvPr>
        </p:nvSpPr>
        <p:spPr>
          <a:xfrm>
            <a:off x="5183717" y="988485"/>
            <a:ext cx="6703483"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CA"/>
          </a:p>
        </p:txBody>
      </p:sp>
      <p:sp>
        <p:nvSpPr>
          <p:cNvPr id="4" name="Text Placeholder 3">
            <a:extLst>
              <a:ext uri="{FF2B5EF4-FFF2-40B4-BE49-F238E27FC236}">
                <a16:creationId xmlns:a16="http://schemas.microsoft.com/office/drawing/2014/main" id="{E481F3B5-C5C0-8059-45CD-9A27A8E936E4}"/>
              </a:ext>
            </a:extLst>
          </p:cNvPr>
          <p:cNvSpPr>
            <a:spLocks noGrp="1"/>
          </p:cNvSpPr>
          <p:nvPr>
            <p:ph type="body" sz="half" idx="2"/>
          </p:nvPr>
        </p:nvSpPr>
        <p:spPr>
          <a:xfrm>
            <a:off x="228601" y="2057400"/>
            <a:ext cx="4544484"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8" name="Slide Number Placeholder 7">
            <a:extLst>
              <a:ext uri="{FF2B5EF4-FFF2-40B4-BE49-F238E27FC236}">
                <a16:creationId xmlns:a16="http://schemas.microsoft.com/office/drawing/2014/main" id="{D5B1BBAF-59BC-B0A2-1D0A-5875A4D485C5}"/>
              </a:ext>
            </a:extLst>
          </p:cNvPr>
          <p:cNvSpPr>
            <a:spLocks noGrp="1"/>
          </p:cNvSpPr>
          <p:nvPr>
            <p:ph type="sldNum" sz="quarter" idx="4"/>
          </p:nvPr>
        </p:nvSpPr>
        <p:spPr>
          <a:xfrm>
            <a:off x="9127957" y="6447369"/>
            <a:ext cx="2743200" cy="366183"/>
          </a:xfrm>
          <a:prstGeom prst="rect">
            <a:avLst/>
          </a:prstGeom>
        </p:spPr>
        <p:txBody>
          <a:bodyPr vert="horz" lIns="91440" tIns="45720" rIns="91440" bIns="45720" rtlCol="0" anchor="ctr"/>
          <a:lstStyle>
            <a:lvl1pPr algn="r">
              <a:defRPr sz="1600">
                <a:solidFill>
                  <a:schemeClr val="bg1"/>
                </a:solidFill>
              </a:defRPr>
            </a:lvl1pPr>
          </a:lstStyle>
          <a:p>
            <a:fld id="{32A29FAE-4687-413D-B07A-7CD6DC7726F1}" type="slidenum">
              <a:rPr lang="en-CA" smtClean="0"/>
              <a:t>‹#›</a:t>
            </a:fld>
            <a:endParaRPr lang="en-CA"/>
          </a:p>
        </p:txBody>
      </p:sp>
    </p:spTree>
    <p:extLst>
      <p:ext uri="{BB962C8B-B14F-4D97-AF65-F5344CB8AC3E}">
        <p14:creationId xmlns:p14="http://schemas.microsoft.com/office/powerpoint/2010/main" val="270608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4C2666-F98F-08CB-32F8-ACC053C0AC60}"/>
              </a:ext>
            </a:extLst>
          </p:cNvPr>
          <p:cNvSpPr>
            <a:spLocks noGrp="1"/>
          </p:cNvSpPr>
          <p:nvPr>
            <p:ph type="title"/>
          </p:nvPr>
        </p:nvSpPr>
        <p:spPr>
          <a:xfrm>
            <a:off x="265840" y="366185"/>
            <a:ext cx="11605317" cy="1325033"/>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45354C2A-8684-39DA-4A05-1A92CE69B1E8}"/>
              </a:ext>
            </a:extLst>
          </p:cNvPr>
          <p:cNvSpPr>
            <a:spLocks noGrp="1"/>
          </p:cNvSpPr>
          <p:nvPr>
            <p:ph type="body" idx="1"/>
          </p:nvPr>
        </p:nvSpPr>
        <p:spPr>
          <a:xfrm>
            <a:off x="265840" y="1826684"/>
            <a:ext cx="11605317"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Google Shape;29;p4">
            <a:extLst>
              <a:ext uri="{FF2B5EF4-FFF2-40B4-BE49-F238E27FC236}">
                <a16:creationId xmlns:a16="http://schemas.microsoft.com/office/drawing/2014/main" id="{54B9BECD-E005-98A8-E9A2-8BFFAB07CE5A}"/>
              </a:ext>
            </a:extLst>
          </p:cNvPr>
          <p:cNvSpPr/>
          <p:nvPr/>
        </p:nvSpPr>
        <p:spPr>
          <a:xfrm>
            <a:off x="0" y="6447368"/>
            <a:ext cx="12192000" cy="410757"/>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 name="Slide Number Placeholder 7">
            <a:extLst>
              <a:ext uri="{FF2B5EF4-FFF2-40B4-BE49-F238E27FC236}">
                <a16:creationId xmlns:a16="http://schemas.microsoft.com/office/drawing/2014/main" id="{15764CFE-2091-7019-4FD8-E7BC4EB87B3C}"/>
              </a:ext>
            </a:extLst>
          </p:cNvPr>
          <p:cNvSpPr>
            <a:spLocks noGrp="1"/>
          </p:cNvSpPr>
          <p:nvPr>
            <p:ph type="sldNum" sz="quarter" idx="4"/>
          </p:nvPr>
        </p:nvSpPr>
        <p:spPr>
          <a:xfrm>
            <a:off x="9127957" y="6447369"/>
            <a:ext cx="2743200" cy="366183"/>
          </a:xfrm>
          <a:prstGeom prst="rect">
            <a:avLst/>
          </a:prstGeom>
        </p:spPr>
        <p:txBody>
          <a:bodyPr vert="horz" lIns="91440" tIns="45720" rIns="91440" bIns="45720" rtlCol="0" anchor="ctr"/>
          <a:lstStyle>
            <a:lvl1pPr algn="r">
              <a:defRPr sz="1600">
                <a:solidFill>
                  <a:schemeClr val="bg1"/>
                </a:solidFill>
              </a:defRPr>
            </a:lvl1pPr>
          </a:lstStyle>
          <a:p>
            <a:fld id="{32A29FAE-4687-413D-B07A-7CD6DC7726F1}" type="slidenum">
              <a:rPr lang="en-CA" smtClean="0"/>
              <a:t>‹#›</a:t>
            </a:fld>
            <a:endParaRPr lang="en-CA"/>
          </a:p>
        </p:txBody>
      </p:sp>
    </p:spTree>
    <p:extLst>
      <p:ext uri="{BB962C8B-B14F-4D97-AF65-F5344CB8AC3E}">
        <p14:creationId xmlns:p14="http://schemas.microsoft.com/office/powerpoint/2010/main" val="230283934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4" r:id="rId13"/>
  </p:sldLayoutIdLst>
  <p:txStyles>
    <p:titleStyle>
      <a:lvl1pPr algn="l" defTabSz="1219170" rtl="0" eaLnBrk="1" latinLnBrk="0" hangingPunct="1">
        <a:lnSpc>
          <a:spcPct val="90000"/>
        </a:lnSpc>
        <a:spcBef>
          <a:spcPct val="0"/>
        </a:spcBef>
        <a:buNone/>
        <a:defRPr sz="4267" b="1" kern="1200">
          <a:solidFill>
            <a:schemeClr val="tx1"/>
          </a:solidFill>
          <a:latin typeface="Arial" panose="020B0604020202020204" pitchFamily="34" charset="0"/>
          <a:ea typeface="+mj-ea"/>
          <a:cs typeface="Arial" panose="020B0604020202020204" pitchFamily="34" charset="0"/>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2"/>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2"/>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2"/>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2"/>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133" kern="1200">
          <a:solidFill>
            <a:schemeClr val="tx2"/>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pexels.com/photo/photo-of-a-woman-jumped-on-obstacle-3764164/" TargetMode="External"/><Relationship Id="rId13" Type="http://schemas.openxmlformats.org/officeDocument/2006/relationships/hyperlink" Target="https://www.pexels.com/@pixabay/" TargetMode="External"/><Relationship Id="rId3" Type="http://schemas.openxmlformats.org/officeDocument/2006/relationships/image" Target="../media/image16.png"/><Relationship Id="rId7" Type="http://schemas.openxmlformats.org/officeDocument/2006/relationships/image" Target="../media/image17.png"/><Relationship Id="rId12" Type="http://schemas.openxmlformats.org/officeDocument/2006/relationships/hyperlink" Target="https://www.pexels.com/photo/selective-focus-of-baseball-pitcher-in-20-jersey-about-to-throw-ball-163487/"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pexels.com/license/" TargetMode="External"/><Relationship Id="rId11" Type="http://schemas.openxmlformats.org/officeDocument/2006/relationships/hyperlink" Target="https://www.pexels.com/@daniel-reche-718241/" TargetMode="External"/><Relationship Id="rId5" Type="http://schemas.openxmlformats.org/officeDocument/2006/relationships/hyperlink" Target="https://www.pexels.com/@kindelmedia/" TargetMode="External"/><Relationship Id="rId15" Type="http://schemas.openxmlformats.org/officeDocument/2006/relationships/hyperlink" Target="https://pixabay.com/service/license-summary/" TargetMode="External"/><Relationship Id="rId10" Type="http://schemas.openxmlformats.org/officeDocument/2006/relationships/hyperlink" Target="https://www.pexels.com/photo/person-jogging-3601094/" TargetMode="External"/><Relationship Id="rId4" Type="http://schemas.openxmlformats.org/officeDocument/2006/relationships/hyperlink" Target="https://www.pexels.com/photo/a-person-wearing-rubber-shoes-7298422/" TargetMode="External"/><Relationship Id="rId9" Type="http://schemas.openxmlformats.org/officeDocument/2006/relationships/hyperlink" Target="https://www.pexels.com/@olly/" TargetMode="External"/><Relationship Id="rId14" Type="http://schemas.openxmlformats.org/officeDocument/2006/relationships/hyperlink" Target="https://pixabay.com/photos/gymnastics-gymnast-sports-graceful-89608/"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pexels.com/@kampus/" TargetMode="External"/><Relationship Id="rId3" Type="http://schemas.openxmlformats.org/officeDocument/2006/relationships/image" Target="../media/image19.jpeg"/><Relationship Id="rId7" Type="http://schemas.openxmlformats.org/officeDocument/2006/relationships/hyperlink" Target="https://www.pexels.com/photo/a-sitting-man-rehabilitating-with-a-prosthetic-leg-6111595/"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creativecommons.org/licenses/by-sa/4.0/deed.en" TargetMode="External"/><Relationship Id="rId5" Type="http://schemas.openxmlformats.org/officeDocument/2006/relationships/hyperlink" Target="https://commons.wikimedia.org/wiki/User:BruceBlaus" TargetMode="External"/><Relationship Id="rId4" Type="http://schemas.openxmlformats.org/officeDocument/2006/relationships/hyperlink" Target="https://commons.wikimedia.org/wiki/File:Osteoporosis_Locations.png" TargetMode="External"/><Relationship Id="rId9" Type="http://schemas.openxmlformats.org/officeDocument/2006/relationships/hyperlink" Target="https://www.pexels.com/license/"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creativecommons.org/licenses/by/3.0/deed.e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upload.wikimedia.org/wikipedia/commons/e/e5/414_Skeletal_Smooth_Cardiac.jpg"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hyperlink" Target="https://ecampusontario.pressbooks.pub/app/uploads/sites/6186/h5p/content/24/images/image-687fde4bebf7d.PNG"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3.0/deed.en" TargetMode="External"/><Relationship Id="rId4" Type="http://schemas.openxmlformats.org/officeDocument/2006/relationships/hyperlink" Target="https://upload.wikimedia.org/wikipedia/commons/e/ed/909_Types_of_Synovial_Joints.jp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upload.wikimedia.org/wikipedia/commons/4/4a/906_Cartiliginous_Joints_esp.jpg" TargetMode="External"/><Relationship Id="rId7" Type="http://schemas.openxmlformats.org/officeDocument/2006/relationships/hyperlink" Target="https://creativecommons.org/licenses/by/3.0/deed.en" TargetMode="External"/><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en.wikipedia.org/wiki/Fibrous_joint#/media/File:904_Fibrous_Joints.jpg#" TargetMode="External"/><Relationship Id="rId11" Type="http://schemas.openxmlformats.org/officeDocument/2006/relationships/image" Target="../media/image10.png"/><Relationship Id="rId5" Type="http://schemas.openxmlformats.org/officeDocument/2006/relationships/hyperlink" Target="https://chat.openai.com/chat" TargetMode="External"/><Relationship Id="rId10" Type="http://schemas.openxmlformats.org/officeDocument/2006/relationships/image" Target="../media/image9.png"/><Relationship Id="rId4" Type="http://schemas.openxmlformats.org/officeDocument/2006/relationships/hyperlink" Target="https://creativecommons.org/licenses/by-sa/3.0/deed.en" TargetMode="Externa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creativecommons.org/licenses/by-nc-sa/4.0/deed.e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reativecommons.org/licenses/by-sa/3.0/deed.en" TargetMode="External"/><Relationship Id="rId5" Type="http://schemas.openxmlformats.org/officeDocument/2006/relationships/hyperlink" Target="https://upload.wikimedia.org/wikipedia/commons/2/2f/Elbow1.jpg"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creativecommons.org/licenses/by-nc-sa/4.0/deed.en"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photos/body-people-lifestyle-person-2703407/" TargetMode="External"/><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hyperlink" Target="https://pixabay.com/service/license-summary/" TargetMode="External"/><Relationship Id="rId4" Type="http://schemas.openxmlformats.org/officeDocument/2006/relationships/hyperlink" Target="https://pixabay.com/users/nattanan23-631236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0FD97-8B09-083E-3A71-3361DE6E5505}"/>
              </a:ext>
            </a:extLst>
          </p:cNvPr>
          <p:cNvSpPr>
            <a:spLocks noGrp="1"/>
          </p:cNvSpPr>
          <p:nvPr>
            <p:ph type="ctrTitle"/>
          </p:nvPr>
        </p:nvSpPr>
        <p:spPr/>
        <p:txBody>
          <a:bodyPr>
            <a:normAutofit fontScale="90000"/>
          </a:bodyPr>
          <a:lstStyle/>
          <a:p>
            <a:r>
              <a:rPr lang="en-CA" dirty="0"/>
              <a:t>The Foundations of Human Movement and Physical Fitness</a:t>
            </a:r>
          </a:p>
        </p:txBody>
      </p:sp>
      <p:sp>
        <p:nvSpPr>
          <p:cNvPr id="3" name="Subtitle 2">
            <a:extLst>
              <a:ext uri="{FF2B5EF4-FFF2-40B4-BE49-F238E27FC236}">
                <a16:creationId xmlns:a16="http://schemas.microsoft.com/office/drawing/2014/main" id="{77E7755D-BB5A-F4D9-DEE8-497DB7188E7D}"/>
              </a:ext>
            </a:extLst>
          </p:cNvPr>
          <p:cNvSpPr>
            <a:spLocks noGrp="1"/>
          </p:cNvSpPr>
          <p:nvPr>
            <p:ph type="subTitle" idx="1"/>
          </p:nvPr>
        </p:nvSpPr>
        <p:spPr/>
        <p:txBody>
          <a:bodyPr>
            <a:normAutofit fontScale="92500" lnSpcReduction="10000"/>
          </a:bodyPr>
          <a:lstStyle/>
          <a:p>
            <a:r>
              <a:rPr lang="en-CA" dirty="0"/>
              <a:t>Chapter 11: Tissues, joints, and movement related pathologies</a:t>
            </a:r>
          </a:p>
        </p:txBody>
      </p:sp>
    </p:spTree>
    <p:extLst>
      <p:ext uri="{BB962C8B-B14F-4D97-AF65-F5344CB8AC3E}">
        <p14:creationId xmlns:p14="http://schemas.microsoft.com/office/powerpoint/2010/main" val="1779261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11.8 Common Injuries</a:t>
            </a:r>
          </a:p>
        </p:txBody>
      </p:sp>
      <p:sp>
        <p:nvSpPr>
          <p:cNvPr id="3" name="Content Placeholder 2"/>
          <p:cNvSpPr>
            <a:spLocks noGrp="1"/>
          </p:cNvSpPr>
          <p:nvPr>
            <p:ph idx="1"/>
          </p:nvPr>
        </p:nvSpPr>
        <p:spPr>
          <a:xfrm>
            <a:off x="265841" y="1826684"/>
            <a:ext cx="4743040" cy="4349749"/>
          </a:xfrm>
        </p:spPr>
        <p:txBody>
          <a:bodyPr>
            <a:normAutofit/>
          </a:bodyPr>
          <a:lstStyle/>
          <a:p>
            <a:pPr marL="0" indent="0">
              <a:buNone/>
            </a:pPr>
            <a:r>
              <a:rPr sz="2000" dirty="0"/>
              <a:t>Summarizes acute and overuse injuries, such as contusions, sprains, and stress fractures. Warning signs include pain, swelling, weakness, and reduced motion.</a:t>
            </a:r>
          </a:p>
        </p:txBody>
      </p:sp>
      <p:pic>
        <p:nvPicPr>
          <p:cNvPr id="4" name="Picture 3" descr="Person holding their lower leg in pain while standing on grass, suggesting a common injury such as a muscle cramp, strain, or sprain in the calf or ankle.">
            <a:extLst>
              <a:ext uri="{FF2B5EF4-FFF2-40B4-BE49-F238E27FC236}">
                <a16:creationId xmlns:a16="http://schemas.microsoft.com/office/drawing/2014/main" id="{9B0C5EC3-4245-8CD8-C49E-BFA7C58F4F6E}"/>
              </a:ext>
            </a:extLst>
          </p:cNvPr>
          <p:cNvPicPr>
            <a:picLocks noChangeAspect="1"/>
          </p:cNvPicPr>
          <p:nvPr/>
        </p:nvPicPr>
        <p:blipFill>
          <a:blip r:embed="rId3"/>
          <a:stretch>
            <a:fillRect/>
          </a:stretch>
        </p:blipFill>
        <p:spPr>
          <a:xfrm>
            <a:off x="347497" y="3429000"/>
            <a:ext cx="2669648" cy="1495002"/>
          </a:xfrm>
          <a:prstGeom prst="rect">
            <a:avLst/>
          </a:prstGeom>
        </p:spPr>
      </p:pic>
      <p:sp>
        <p:nvSpPr>
          <p:cNvPr id="6" name="TextBox 5">
            <a:extLst>
              <a:ext uri="{FF2B5EF4-FFF2-40B4-BE49-F238E27FC236}">
                <a16:creationId xmlns:a16="http://schemas.microsoft.com/office/drawing/2014/main" id="{7C22E21A-2628-58A3-900F-8C39B304AE28}"/>
              </a:ext>
            </a:extLst>
          </p:cNvPr>
          <p:cNvSpPr txBox="1"/>
          <p:nvPr/>
        </p:nvSpPr>
        <p:spPr>
          <a:xfrm>
            <a:off x="265840" y="4940724"/>
            <a:ext cx="2832961" cy="276999"/>
          </a:xfrm>
          <a:prstGeom prst="rect">
            <a:avLst/>
          </a:prstGeom>
          <a:noFill/>
        </p:spPr>
        <p:txBody>
          <a:bodyPr wrap="square">
            <a:spAutoFit/>
          </a:bodyPr>
          <a:lstStyle/>
          <a:p>
            <a:r>
              <a:rPr lang="en-CA" sz="1200" i="1" u="sng" dirty="0">
                <a:hlinkClick r:id="rId4"/>
              </a:rPr>
              <a:t>Photo</a:t>
            </a:r>
            <a:r>
              <a:rPr lang="en-CA" sz="1200" i="1" dirty="0"/>
              <a:t> by </a:t>
            </a:r>
            <a:r>
              <a:rPr lang="en-CA" sz="1200" i="1" u="sng" dirty="0">
                <a:hlinkClick r:id="rId5"/>
              </a:rPr>
              <a:t>Kindel Media,</a:t>
            </a:r>
            <a:r>
              <a:rPr lang="en-CA" sz="1200" i="1" dirty="0"/>
              <a:t> </a:t>
            </a:r>
            <a:r>
              <a:rPr lang="en-CA" sz="1200" i="1" u="sng" dirty="0">
                <a:hlinkClick r:id="rId6"/>
              </a:rPr>
              <a:t>Pexels License</a:t>
            </a:r>
            <a:endParaRPr lang="en-US" sz="1200" dirty="0"/>
          </a:p>
        </p:txBody>
      </p:sp>
      <p:pic>
        <p:nvPicPr>
          <p:cNvPr id="3074" name="Picture 2" descr="Collage of four athletes representing different sports, used to explore examples of overuse injuries. Top left: a hurdler mid-jump. Top right: a runner on a paved path. Bottom left: a baseball pitcher in mid-throw. Bottom right: a gymnast performing a handspring. Each image represents a sport commonly associated with specific overuse injuries.">
            <a:extLst>
              <a:ext uri="{FF2B5EF4-FFF2-40B4-BE49-F238E27FC236}">
                <a16:creationId xmlns:a16="http://schemas.microsoft.com/office/drawing/2014/main" id="{B6D4DC3A-2800-F1FA-A139-12AF29D738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5602" y="1411392"/>
            <a:ext cx="6766810" cy="38063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5CB4780-6289-F3A2-1CBA-500C4C2D7773}"/>
              </a:ext>
            </a:extLst>
          </p:cNvPr>
          <p:cNvSpPr txBox="1"/>
          <p:nvPr/>
        </p:nvSpPr>
        <p:spPr>
          <a:xfrm>
            <a:off x="5435602" y="5345436"/>
            <a:ext cx="6603998" cy="830997"/>
          </a:xfrm>
          <a:prstGeom prst="rect">
            <a:avLst/>
          </a:prstGeom>
          <a:noFill/>
        </p:spPr>
        <p:txBody>
          <a:bodyPr wrap="square">
            <a:spAutoFit/>
          </a:bodyPr>
          <a:lstStyle/>
          <a:p>
            <a:r>
              <a:rPr lang="en-CA" sz="1200" dirty="0">
                <a:hlinkClick r:id="rId8" tooltip="https://www.pexels.com/photo/photo-of-a-woman-jumped-on-obstacle-3764164/"/>
              </a:rPr>
              <a:t>Photo</a:t>
            </a:r>
            <a:r>
              <a:rPr lang="en-CA" sz="1200" dirty="0"/>
              <a:t>(Upper left) by </a:t>
            </a:r>
            <a:r>
              <a:rPr lang="en-CA" sz="1200" dirty="0">
                <a:hlinkClick r:id="rId9" tooltip="https://www.pexels.com/@olly/"/>
              </a:rPr>
              <a:t>Andrea Piacquadio</a:t>
            </a:r>
            <a:r>
              <a:rPr lang="en-CA" sz="1200" dirty="0"/>
              <a:t>, </a:t>
            </a:r>
            <a:r>
              <a:rPr lang="en-CA" sz="1200" i="1" u="sng" dirty="0">
                <a:hlinkClick r:id="rId6"/>
              </a:rPr>
              <a:t>Pexels License</a:t>
            </a:r>
            <a:endParaRPr lang="en-CA" sz="1200" dirty="0"/>
          </a:p>
          <a:p>
            <a:r>
              <a:rPr lang="en-CA" sz="1200" dirty="0">
                <a:hlinkClick r:id="rId10" tooltip="https://www.pexels.com/photo/person-jogging-3601094/"/>
              </a:rPr>
              <a:t>Photo</a:t>
            </a:r>
            <a:r>
              <a:rPr lang="en-CA" sz="1200" dirty="0"/>
              <a:t>(Upper right) by </a:t>
            </a:r>
            <a:r>
              <a:rPr lang="en-CA" sz="1200" dirty="0">
                <a:hlinkClick r:id="rId11" tooltip="https://www.pexels.com/@daniel-reche-718241/"/>
              </a:rPr>
              <a:t>Daniel Reche</a:t>
            </a:r>
            <a:r>
              <a:rPr lang="en-CA" sz="1200" dirty="0"/>
              <a:t>, </a:t>
            </a:r>
            <a:r>
              <a:rPr lang="en-CA" sz="1200" i="1" u="sng" dirty="0">
                <a:hlinkClick r:id="rId6"/>
              </a:rPr>
              <a:t>Pexels License</a:t>
            </a:r>
            <a:endParaRPr lang="en-CA" sz="1200" dirty="0"/>
          </a:p>
          <a:p>
            <a:r>
              <a:rPr lang="en-CA" sz="1200" dirty="0">
                <a:hlinkClick r:id="rId12" tooltip="https://www.pexels.com/photo/selective-focus-of-baseball-pitcher-in-20-jersey-about-to-throw-ball-163487/"/>
              </a:rPr>
              <a:t>Photo</a:t>
            </a:r>
            <a:r>
              <a:rPr lang="en-CA" sz="1200" dirty="0"/>
              <a:t> (Lower left) by </a:t>
            </a:r>
            <a:r>
              <a:rPr lang="en-CA" sz="1200" dirty="0">
                <a:hlinkClick r:id="rId13" tooltip="https://www.pexels.com/@pixabay/"/>
              </a:rPr>
              <a:t>Pixabay</a:t>
            </a:r>
            <a:r>
              <a:rPr lang="en-CA" sz="1200" dirty="0"/>
              <a:t>, </a:t>
            </a:r>
            <a:r>
              <a:rPr lang="en-CA" sz="1200" dirty="0">
                <a:hlinkClick r:id="rId13" tooltip="https://www.pexels.com/@pixabay/"/>
              </a:rPr>
              <a:t>Pixabay</a:t>
            </a:r>
            <a:endParaRPr lang="en-CA" sz="1200" dirty="0"/>
          </a:p>
          <a:p>
            <a:r>
              <a:rPr lang="en-CA" sz="1200" dirty="0">
                <a:hlinkClick r:id="rId14" tooltip="https://pixabay.com/photos/gymnastics-gymnast-sports-graceful-89608/"/>
              </a:rPr>
              <a:t>Photo</a:t>
            </a:r>
            <a:r>
              <a:rPr lang="en-CA" sz="1200" dirty="0"/>
              <a:t> (Lower right) by unknown </a:t>
            </a:r>
            <a:r>
              <a:rPr lang="en-CA" sz="1200" dirty="0">
                <a:hlinkClick r:id="rId15" tooltip="https://pixabay.com/service/license-summary/"/>
              </a:rPr>
              <a:t>Pixabay license</a:t>
            </a:r>
            <a:endParaRPr lang="en-CA"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11.9 Conditions Impacting Movement</a:t>
            </a:r>
          </a:p>
        </p:txBody>
      </p:sp>
      <p:sp>
        <p:nvSpPr>
          <p:cNvPr id="3" name="Content Placeholder 2"/>
          <p:cNvSpPr>
            <a:spLocks noGrp="1"/>
          </p:cNvSpPr>
          <p:nvPr>
            <p:ph idx="1"/>
          </p:nvPr>
        </p:nvSpPr>
        <p:spPr>
          <a:xfrm>
            <a:off x="265841" y="1826684"/>
            <a:ext cx="7506560" cy="4349749"/>
          </a:xfrm>
        </p:spPr>
        <p:txBody>
          <a:bodyPr>
            <a:normAutofit/>
          </a:bodyPr>
          <a:lstStyle/>
          <a:p>
            <a:pPr marL="0" indent="0">
              <a:buNone/>
            </a:pPr>
            <a:r>
              <a:rPr sz="2000" dirty="0"/>
              <a:t>Details how neurological, musculoskeletal, metabolic, and psychological conditions affect movement. Includes Parkinson’s, osteoporosis, obesity, depression, and fear of falling.</a:t>
            </a:r>
          </a:p>
        </p:txBody>
      </p:sp>
      <p:pic>
        <p:nvPicPr>
          <p:cNvPr id="4100" name="Picture 4" descr="Illustration of a human skeleton highlighting common fracture sites affected by osteoporosis, such as the spine and hip. Beside the skeleton are two magnified bone samples: one showing normal bone with dense structure, and the other showing osteoporotic bone with larger pores and reduced density. The image emphasizes the impact of osteoporosis on bone strength.">
            <a:extLst>
              <a:ext uri="{FF2B5EF4-FFF2-40B4-BE49-F238E27FC236}">
                <a16:creationId xmlns:a16="http://schemas.microsoft.com/office/drawing/2014/main" id="{101BE41B-BC61-C810-7C2E-7FE229395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724" y="2732193"/>
            <a:ext cx="3059007" cy="305900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 man with a lower-limb amputation uses a resistance machine during physical rehabilitation while a therapist observes. He wears a prosthetic leg, highlighting the use of assistive devices in recovery from musculoskeletal conditions like limb loss, joint repair, or replacement.">
            <a:extLst>
              <a:ext uri="{FF2B5EF4-FFF2-40B4-BE49-F238E27FC236}">
                <a16:creationId xmlns:a16="http://schemas.microsoft.com/office/drawing/2014/main" id="{3A3A6BCE-0826-6DF2-3769-2A794202B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1276" y="1826684"/>
            <a:ext cx="381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4CB6877-5F31-8F9F-098A-12E0D54AC176}"/>
              </a:ext>
            </a:extLst>
          </p:cNvPr>
          <p:cNvSpPr txBox="1"/>
          <p:nvPr/>
        </p:nvSpPr>
        <p:spPr>
          <a:xfrm>
            <a:off x="265840" y="5809608"/>
            <a:ext cx="4631280" cy="307777"/>
          </a:xfrm>
          <a:prstGeom prst="rect">
            <a:avLst/>
          </a:prstGeom>
          <a:noFill/>
        </p:spPr>
        <p:txBody>
          <a:bodyPr wrap="square">
            <a:spAutoFit/>
          </a:bodyPr>
          <a:lstStyle/>
          <a:p>
            <a:r>
              <a:rPr lang="en-CA" i="1" dirty="0"/>
              <a:t>“</a:t>
            </a:r>
            <a:r>
              <a:rPr lang="en-CA" i="1" u="sng" dirty="0">
                <a:hlinkClick r:id="rId4"/>
              </a:rPr>
              <a:t>Osteoporosis Locations”</a:t>
            </a:r>
            <a:r>
              <a:rPr lang="en-CA" i="1" dirty="0"/>
              <a:t> by </a:t>
            </a:r>
            <a:r>
              <a:rPr lang="en-CA" i="1" u="sng" dirty="0">
                <a:hlinkClick r:id="rId5" tooltip="User:BruceBlaus"/>
              </a:rPr>
              <a:t>BruceBlaus</a:t>
            </a:r>
            <a:r>
              <a:rPr lang="en-CA" i="1" dirty="0"/>
              <a:t>, </a:t>
            </a:r>
            <a:r>
              <a:rPr lang="en-CA" i="1" u="sng" dirty="0">
                <a:hlinkClick r:id="rId6"/>
              </a:rPr>
              <a:t>CC-BY-SA 4.0</a:t>
            </a:r>
            <a:endParaRPr lang="en-US" dirty="0"/>
          </a:p>
        </p:txBody>
      </p:sp>
      <p:sp>
        <p:nvSpPr>
          <p:cNvPr id="7" name="TextBox 6">
            <a:extLst>
              <a:ext uri="{FF2B5EF4-FFF2-40B4-BE49-F238E27FC236}">
                <a16:creationId xmlns:a16="http://schemas.microsoft.com/office/drawing/2014/main" id="{ED47AB59-523A-E4C4-2FE8-6DFB8E7D2726}"/>
              </a:ext>
            </a:extLst>
          </p:cNvPr>
          <p:cNvSpPr txBox="1"/>
          <p:nvPr/>
        </p:nvSpPr>
        <p:spPr>
          <a:xfrm>
            <a:off x="7911276" y="4502150"/>
            <a:ext cx="3810000" cy="307777"/>
          </a:xfrm>
          <a:prstGeom prst="rect">
            <a:avLst/>
          </a:prstGeom>
          <a:noFill/>
        </p:spPr>
        <p:txBody>
          <a:bodyPr wrap="square">
            <a:spAutoFit/>
          </a:bodyPr>
          <a:lstStyle/>
          <a:p>
            <a:r>
              <a:rPr lang="en-CA" i="1" u="sng" dirty="0">
                <a:hlinkClick r:id="rId7"/>
              </a:rPr>
              <a:t>Photo</a:t>
            </a:r>
            <a:r>
              <a:rPr lang="en-CA" i="1" dirty="0"/>
              <a:t> by </a:t>
            </a:r>
            <a:r>
              <a:rPr lang="en-CA" i="1" u="sng" dirty="0">
                <a:hlinkClick r:id="rId8"/>
              </a:rPr>
              <a:t>Kampus Production</a:t>
            </a:r>
            <a:r>
              <a:rPr lang="en-CA" i="1" dirty="0"/>
              <a:t>,</a:t>
            </a:r>
            <a:r>
              <a:rPr lang="en-CA" i="1" u="sng" dirty="0">
                <a:hlinkClick r:id="rId9"/>
              </a:rPr>
              <a:t> Pexels License</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11.10 Chapter Summary</a:t>
            </a:r>
            <a:r>
              <a:rPr lang="en-CA" dirty="0"/>
              <a:t> (Key Takeaways) </a:t>
            </a:r>
            <a:r>
              <a:rPr lang="en-CA" sz="3200" dirty="0">
                <a:solidFill>
                  <a:schemeClr val="bg1"/>
                </a:solidFill>
              </a:rPr>
              <a:t>1/2</a:t>
            </a:r>
            <a:endParaRPr sz="3200" dirty="0">
              <a:solidFill>
                <a:schemeClr val="bg1"/>
              </a:solidFill>
            </a:endParaRPr>
          </a:p>
        </p:txBody>
      </p:sp>
      <p:sp>
        <p:nvSpPr>
          <p:cNvPr id="3" name="Content Placeholder 2"/>
          <p:cNvSpPr>
            <a:spLocks noGrp="1"/>
          </p:cNvSpPr>
          <p:nvPr>
            <p:ph idx="1"/>
          </p:nvPr>
        </p:nvSpPr>
        <p:spPr/>
        <p:txBody>
          <a:bodyPr>
            <a:noAutofit/>
          </a:bodyPr>
          <a:lstStyle/>
          <a:p>
            <a:r>
              <a:rPr lang="en-CA" sz="2000" b="1" dirty="0"/>
              <a:t>Muscle Tissue Types and Function: </a:t>
            </a:r>
            <a:r>
              <a:rPr lang="en-CA" sz="2000" dirty="0"/>
              <a:t>There are three types of muscle tissue: skeletal (voluntary movement), cardiac (involuntary rhythmic contractions of the heart), and smooth (involuntary movement in organs). All share properties like contractility, extensibility, and elasticity, which are essential for human function and movement.</a:t>
            </a:r>
          </a:p>
          <a:p>
            <a:r>
              <a:rPr lang="en-CA" sz="2000" b="1" dirty="0"/>
              <a:t>Joints and Movement: </a:t>
            </a:r>
            <a:r>
              <a:rPr lang="en-CA" sz="2000" dirty="0"/>
              <a:t>Joints are classified as synovial (freely movable), cartilaginous (slightly movable), and fibrous (immovable). Synovial joints, including hinge and ball-and-socket joints, play the most significant role in movement. Joint components like tendons, ligaments, menisci, and bursae provide support and reduce friction.</a:t>
            </a:r>
          </a:p>
          <a:p>
            <a:r>
              <a:rPr lang="en-CA" sz="2000" b="1" dirty="0"/>
              <a:t>Soft Tissue and Joint Injuries: </a:t>
            </a:r>
            <a:r>
              <a:rPr lang="en-CA" sz="2000" dirty="0"/>
              <a:t>Common injuries include sprains (ligament damage), strains (muscle or tendon damage), dislocations, and subluxations. These can result from overuse, trauma, or improper technique. Inflammation (e.g., tendinitis, bursitis) is the body’s healing response but can impair motion when excessive or chronic.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F522F-8195-2F5B-DA05-289622C160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7CDD78-1263-5AFF-5530-5F6B971A241B}"/>
              </a:ext>
            </a:extLst>
          </p:cNvPr>
          <p:cNvSpPr>
            <a:spLocks noGrp="1"/>
          </p:cNvSpPr>
          <p:nvPr>
            <p:ph type="title"/>
          </p:nvPr>
        </p:nvSpPr>
        <p:spPr/>
        <p:txBody>
          <a:bodyPr/>
          <a:lstStyle/>
          <a:p>
            <a:r>
              <a:rPr dirty="0"/>
              <a:t>11.10 Chapter Summary</a:t>
            </a:r>
            <a:r>
              <a:rPr lang="en-CA" dirty="0"/>
              <a:t> (Key Takeaways) </a:t>
            </a:r>
            <a:r>
              <a:rPr lang="en-CA" sz="3200" dirty="0">
                <a:solidFill>
                  <a:schemeClr val="bg1"/>
                </a:solidFill>
              </a:rPr>
              <a:t>2/2</a:t>
            </a:r>
            <a:endParaRPr sz="3200" dirty="0">
              <a:solidFill>
                <a:schemeClr val="bg1"/>
              </a:solidFill>
            </a:endParaRPr>
          </a:p>
        </p:txBody>
      </p:sp>
      <p:sp>
        <p:nvSpPr>
          <p:cNvPr id="3" name="Content Placeholder 2">
            <a:extLst>
              <a:ext uri="{FF2B5EF4-FFF2-40B4-BE49-F238E27FC236}">
                <a16:creationId xmlns:a16="http://schemas.microsoft.com/office/drawing/2014/main" id="{DDF696F2-8F53-A301-24BA-438964D5A2EF}"/>
              </a:ext>
            </a:extLst>
          </p:cNvPr>
          <p:cNvSpPr>
            <a:spLocks noGrp="1"/>
          </p:cNvSpPr>
          <p:nvPr>
            <p:ph idx="1"/>
          </p:nvPr>
        </p:nvSpPr>
        <p:spPr/>
        <p:txBody>
          <a:bodyPr>
            <a:noAutofit/>
          </a:bodyPr>
          <a:lstStyle/>
          <a:p>
            <a:r>
              <a:rPr lang="en-CA" sz="2000" b="1" dirty="0"/>
              <a:t>Muscular Dysfunction and Disorders: </a:t>
            </a:r>
            <a:r>
              <a:rPr lang="en-CA" sz="2000" dirty="0"/>
              <a:t>Movement can be impaired by muscular issues such as muscle weakness, rigidity, and spasticity, often due to conditions like muscular dystrophy, Parkinson’s disease, or cerebral palsy. These dysfunctions reduce strength, coordination, and range of motion, sometimes affecting vital organs or posture.</a:t>
            </a:r>
          </a:p>
          <a:p>
            <a:r>
              <a:rPr lang="en-CA" sz="2000" b="1" dirty="0"/>
              <a:t>Conditions Affecting Movement: </a:t>
            </a:r>
            <a:r>
              <a:rPr lang="en-CA" sz="2000" dirty="0"/>
              <a:t>Neurological, musculoskeletal, metabolic, and psychological conditions can all impact physical function. Examples include osteoporosis, obesity, diabetes, depression, and fear of falling. These affect energy, posture, motivation, proprioception, and gait—demonstrating how holistic body health is essential to movement.</a:t>
            </a:r>
          </a:p>
        </p:txBody>
      </p:sp>
    </p:spTree>
    <p:extLst>
      <p:ext uri="{BB962C8B-B14F-4D97-AF65-F5344CB8AC3E}">
        <p14:creationId xmlns:p14="http://schemas.microsoft.com/office/powerpoint/2010/main" val="1952533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11.10 Chapter Summary (Key Terms) </a:t>
            </a:r>
            <a:r>
              <a:rPr lang="en-CA" dirty="0">
                <a:solidFill>
                  <a:schemeClr val="bg1"/>
                </a:solidFill>
              </a:rPr>
              <a:t>1/3</a:t>
            </a:r>
            <a:endParaRPr dirty="0">
              <a:solidFill>
                <a:schemeClr val="bg1"/>
              </a:solidFill>
            </a:endParaRPr>
          </a:p>
        </p:txBody>
      </p:sp>
      <p:sp>
        <p:nvSpPr>
          <p:cNvPr id="3" name="Content Placeholder 2"/>
          <p:cNvSpPr>
            <a:spLocks noGrp="1"/>
          </p:cNvSpPr>
          <p:nvPr>
            <p:ph idx="1"/>
          </p:nvPr>
        </p:nvSpPr>
        <p:spPr/>
        <p:txBody>
          <a:bodyPr>
            <a:noAutofit/>
          </a:bodyPr>
          <a:lstStyle/>
          <a:p>
            <a:r>
              <a:rPr sz="2000" b="1" dirty="0"/>
              <a:t>Addison’s</a:t>
            </a:r>
            <a:r>
              <a:rPr sz="2000" dirty="0"/>
              <a:t> </a:t>
            </a:r>
            <a:r>
              <a:rPr sz="2000" b="1" dirty="0"/>
              <a:t>Disease</a:t>
            </a:r>
            <a:r>
              <a:rPr sz="2000" dirty="0"/>
              <a:t>: A disorder affecting hormone production, causing fatigue and reduced stress tolerance.</a:t>
            </a:r>
          </a:p>
          <a:p>
            <a:r>
              <a:rPr sz="2000" b="1" dirty="0"/>
              <a:t>Arthritis</a:t>
            </a:r>
            <a:r>
              <a:rPr sz="2000" dirty="0"/>
              <a:t>: Inflammation of joints, resulting in pain, stiffness, and reduced movement.</a:t>
            </a:r>
          </a:p>
          <a:p>
            <a:r>
              <a:rPr sz="2000" b="1" dirty="0"/>
              <a:t>Bursa (Bursae)</a:t>
            </a:r>
            <a:r>
              <a:rPr sz="2000" dirty="0"/>
              <a:t>: A fluid-filled sac reducing friction between bones and tissues; inflamed it causes bursitis.</a:t>
            </a:r>
          </a:p>
          <a:p>
            <a:r>
              <a:rPr sz="2000" b="1" dirty="0"/>
              <a:t>Contusion</a:t>
            </a:r>
            <a:r>
              <a:rPr sz="2000" dirty="0"/>
              <a:t>: Bruising caused by direct blow, resulting in bleeding beneath the skin.</a:t>
            </a:r>
          </a:p>
          <a:p>
            <a:r>
              <a:rPr sz="2000" b="1" dirty="0"/>
              <a:t>Depression</a:t>
            </a:r>
            <a:r>
              <a:rPr sz="2000" dirty="0"/>
              <a:t>: A mental condition reducing energy, motivation, and physical activity.</a:t>
            </a:r>
          </a:p>
          <a:p>
            <a:r>
              <a:rPr sz="2000" b="1" dirty="0"/>
              <a:t>Diabetes</a:t>
            </a:r>
            <a:r>
              <a:rPr sz="2000" dirty="0"/>
              <a:t>: A metabolic disorder affecting nerve function and proprioception.</a:t>
            </a:r>
          </a:p>
          <a:p>
            <a:r>
              <a:rPr sz="2000" b="1" dirty="0"/>
              <a:t>Dislocation/Subluxation</a:t>
            </a:r>
            <a:r>
              <a:rPr sz="2000" dirty="0"/>
              <a:t>: Complete or partial joint displacement causing pain and instability.</a:t>
            </a:r>
          </a:p>
          <a:p>
            <a:r>
              <a:rPr sz="2000" b="1" dirty="0"/>
              <a:t>Elasticity</a:t>
            </a:r>
            <a:r>
              <a:rPr sz="2000" dirty="0"/>
              <a:t>, </a:t>
            </a:r>
            <a:r>
              <a:rPr sz="2000" b="1" dirty="0"/>
              <a:t>Extensibility</a:t>
            </a:r>
            <a:r>
              <a:rPr sz="2000" dirty="0"/>
              <a:t>, </a:t>
            </a:r>
            <a:r>
              <a:rPr sz="2000" b="1" dirty="0"/>
              <a:t>Contractility</a:t>
            </a:r>
            <a:r>
              <a:rPr sz="2000" dirty="0"/>
              <a:t>: Muscle properties enabling recoil, stretch, and contraction.</a:t>
            </a:r>
          </a:p>
          <a:p>
            <a:r>
              <a:rPr sz="2000" b="1" dirty="0"/>
              <a:t>Fear of Falling (FOF)</a:t>
            </a:r>
            <a:r>
              <a:rPr sz="2000" dirty="0"/>
              <a:t>: A psychological condition affecting gait and balance.</a:t>
            </a:r>
            <a:endParaRPr lang="en-CA"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11.10 Chapter Summary (Key Terms) </a:t>
            </a:r>
            <a:r>
              <a:rPr lang="en-CA" dirty="0">
                <a:solidFill>
                  <a:schemeClr val="bg1"/>
                </a:solidFill>
              </a:rPr>
              <a:t>2/3</a:t>
            </a:r>
            <a:endParaRPr dirty="0">
              <a:solidFill>
                <a:schemeClr val="bg1"/>
              </a:solidFill>
            </a:endParaRPr>
          </a:p>
        </p:txBody>
      </p:sp>
      <p:sp>
        <p:nvSpPr>
          <p:cNvPr id="3" name="Content Placeholder 2"/>
          <p:cNvSpPr>
            <a:spLocks noGrp="1"/>
          </p:cNvSpPr>
          <p:nvPr>
            <p:ph idx="1"/>
          </p:nvPr>
        </p:nvSpPr>
        <p:spPr/>
        <p:txBody>
          <a:bodyPr>
            <a:noAutofit/>
          </a:bodyPr>
          <a:lstStyle/>
          <a:p>
            <a:r>
              <a:rPr lang="en-CA" sz="2000" b="1" dirty="0"/>
              <a:t>Hypothyroidism</a:t>
            </a:r>
            <a:r>
              <a:rPr lang="en-CA" sz="2000" dirty="0"/>
              <a:t>: A condition that slows metabolism and can cause muscle stiffness and fatigue.</a:t>
            </a:r>
          </a:p>
          <a:p>
            <a:r>
              <a:rPr lang="en-CA" sz="2000" b="1" dirty="0"/>
              <a:t>Inflammation</a:t>
            </a:r>
            <a:r>
              <a:rPr lang="en-CA" sz="2000" dirty="0"/>
              <a:t>: Body’s protective response to injury, causing swelling, redness, and pain.</a:t>
            </a:r>
          </a:p>
          <a:p>
            <a:r>
              <a:rPr lang="en-CA" sz="2000" b="1" dirty="0"/>
              <a:t>Menisci</a:t>
            </a:r>
            <a:r>
              <a:rPr lang="en-CA" sz="2000" dirty="0"/>
              <a:t>:</a:t>
            </a:r>
            <a:r>
              <a:rPr lang="en-CA" sz="2000" b="1" dirty="0"/>
              <a:t> </a:t>
            </a:r>
            <a:r>
              <a:rPr lang="en-CA" sz="2000" dirty="0"/>
              <a:t>Crescent-shaped cartilage that absorbs shock in joints.</a:t>
            </a:r>
          </a:p>
          <a:p>
            <a:r>
              <a:rPr lang="en-CA" sz="2000" b="1" dirty="0"/>
              <a:t>Muscular Dystrophy (MD)</a:t>
            </a:r>
            <a:r>
              <a:rPr lang="en-CA" sz="2000" dirty="0"/>
              <a:t>:</a:t>
            </a:r>
            <a:r>
              <a:rPr lang="en-CA" sz="2000" b="1" dirty="0"/>
              <a:t> </a:t>
            </a:r>
            <a:r>
              <a:rPr lang="en-CA" sz="2000" dirty="0"/>
              <a:t>Genetic disorders causing progressive muscle weakness. </a:t>
            </a:r>
          </a:p>
          <a:p>
            <a:r>
              <a:rPr lang="en-CA" sz="2000" b="1" dirty="0"/>
              <a:t>Osteoarthritis</a:t>
            </a:r>
            <a:r>
              <a:rPr lang="en-CA" sz="2000" dirty="0"/>
              <a:t>: Joint cartilage breakdown due to wear and tear.</a:t>
            </a:r>
          </a:p>
          <a:p>
            <a:r>
              <a:rPr lang="en-CA" sz="2000" b="1" dirty="0"/>
              <a:t>Osteoporosis</a:t>
            </a:r>
            <a:r>
              <a:rPr lang="en-CA" sz="2000" dirty="0"/>
              <a:t>: Weak, brittle bones due to low bone density.</a:t>
            </a:r>
          </a:p>
          <a:p>
            <a:r>
              <a:rPr lang="en-CA" sz="2000" b="1" dirty="0"/>
              <a:t>Parkinson’s Disease</a:t>
            </a:r>
            <a:r>
              <a:rPr lang="en-CA" sz="2000" dirty="0"/>
              <a:t>: Neurological disorder causing tremors and rigidity.</a:t>
            </a:r>
          </a:p>
          <a:p>
            <a:r>
              <a:rPr lang="en-CA" sz="2000" b="1" dirty="0"/>
              <a:t>Plantar Fasciitis</a:t>
            </a:r>
            <a:r>
              <a:rPr lang="en-CA" sz="2000" dirty="0"/>
              <a:t>: Inflammation of the foot’s connective tissue from overuse.</a:t>
            </a:r>
          </a:p>
          <a:p>
            <a:r>
              <a:rPr lang="en-CA" sz="2000" b="1" dirty="0"/>
              <a:t>Proprioceptive</a:t>
            </a:r>
            <a:r>
              <a:rPr lang="en-CA" sz="2000" dirty="0"/>
              <a:t>: Sense of body position and movement.</a:t>
            </a:r>
          </a:p>
          <a:p>
            <a:r>
              <a:rPr lang="en-CA" sz="2000" b="1" dirty="0"/>
              <a:t>Rheumatoid Arthritis</a:t>
            </a:r>
            <a:r>
              <a:rPr lang="en-CA" sz="2000" dirty="0"/>
              <a:t>: Autoimmune disorder causing chronic joint inflammation.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11.10 Chapter Summary (Key Terms)</a:t>
            </a:r>
            <a:r>
              <a:rPr lang="en-CA" dirty="0">
                <a:solidFill>
                  <a:schemeClr val="bg1"/>
                </a:solidFill>
              </a:rPr>
              <a:t> 3/3</a:t>
            </a:r>
            <a:endParaRPr dirty="0">
              <a:solidFill>
                <a:schemeClr val="bg1"/>
              </a:solidFill>
            </a:endParaRPr>
          </a:p>
        </p:txBody>
      </p:sp>
      <p:sp>
        <p:nvSpPr>
          <p:cNvPr id="3" name="Content Placeholder 2"/>
          <p:cNvSpPr>
            <a:spLocks noGrp="1"/>
          </p:cNvSpPr>
          <p:nvPr>
            <p:ph idx="1"/>
          </p:nvPr>
        </p:nvSpPr>
        <p:spPr/>
        <p:txBody>
          <a:bodyPr>
            <a:noAutofit/>
          </a:bodyPr>
          <a:lstStyle/>
          <a:p>
            <a:r>
              <a:rPr lang="en-CA" sz="2000" b="1" dirty="0"/>
              <a:t>Rigidity</a:t>
            </a:r>
            <a:r>
              <a:rPr lang="en-CA" sz="2000" dirty="0"/>
              <a:t>: Increased muscle tone resisting motion equally.</a:t>
            </a:r>
          </a:p>
          <a:p>
            <a:r>
              <a:rPr lang="en-CA" sz="2000" b="1" dirty="0"/>
              <a:t>Sliding Filament Theory</a:t>
            </a:r>
            <a:r>
              <a:rPr lang="en-CA" sz="2000" dirty="0"/>
              <a:t>: Muscle contraction through actin and myosin interaction.</a:t>
            </a:r>
          </a:p>
          <a:p>
            <a:r>
              <a:rPr lang="en-CA" sz="2000" b="1" dirty="0"/>
              <a:t>Spasticity</a:t>
            </a:r>
            <a:r>
              <a:rPr lang="en-CA" sz="2000" dirty="0"/>
              <a:t>: Increased muscle tone with faster movement resistance.</a:t>
            </a:r>
          </a:p>
          <a:p>
            <a:r>
              <a:rPr lang="en-CA" sz="2000" b="1" dirty="0"/>
              <a:t>Sprain</a:t>
            </a:r>
            <a:r>
              <a:rPr lang="en-CA" sz="2000" dirty="0"/>
              <a:t>: Ligament injury from overstretching.</a:t>
            </a:r>
          </a:p>
          <a:p>
            <a:r>
              <a:rPr lang="en-CA" sz="2000" b="1" dirty="0"/>
              <a:t>Stress</a:t>
            </a:r>
            <a:r>
              <a:rPr lang="en-CA" sz="2000" dirty="0"/>
              <a:t> </a:t>
            </a:r>
            <a:r>
              <a:rPr lang="en-CA" sz="2000" b="1" dirty="0"/>
              <a:t>Fracture</a:t>
            </a:r>
            <a:r>
              <a:rPr lang="en-CA" sz="2000" dirty="0"/>
              <a:t>: Small bone crack from repetitive stress.</a:t>
            </a:r>
          </a:p>
          <a:p>
            <a:r>
              <a:rPr sz="2000" b="1" dirty="0"/>
              <a:t>Strain</a:t>
            </a:r>
            <a:r>
              <a:rPr sz="2000" dirty="0"/>
              <a:t>: Muscle or tendon injury due to overstretching.</a:t>
            </a:r>
          </a:p>
          <a:p>
            <a:r>
              <a:rPr sz="2000" b="1" dirty="0"/>
              <a:t>Synovial Joint</a:t>
            </a:r>
            <a:r>
              <a:rPr sz="2000" dirty="0"/>
              <a:t>: Freely movable joint with a fluid-filled cavity.</a:t>
            </a:r>
          </a:p>
          <a:p>
            <a:r>
              <a:rPr sz="2000" b="1" dirty="0"/>
              <a:t>Tendinitis</a:t>
            </a:r>
            <a:r>
              <a:rPr sz="2000" dirty="0"/>
              <a:t>: Tendon inflammation from repetitive use.</a:t>
            </a:r>
          </a:p>
          <a:p>
            <a:r>
              <a:rPr sz="2000" b="1" dirty="0"/>
              <a:t>Vertigo</a:t>
            </a:r>
            <a:r>
              <a:rPr sz="2000" dirty="0"/>
              <a:t>: Sensation of spinning that affects balance.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11.</a:t>
            </a:r>
            <a:r>
              <a:rPr lang="en-CA" dirty="0"/>
              <a:t>0</a:t>
            </a:r>
            <a:r>
              <a:rPr dirty="0"/>
              <a:t> </a:t>
            </a:r>
            <a:r>
              <a:rPr lang="en-CA" dirty="0"/>
              <a:t>Learning Objectives</a:t>
            </a:r>
            <a:endParaRPr dirty="0"/>
          </a:p>
        </p:txBody>
      </p:sp>
      <p:sp>
        <p:nvSpPr>
          <p:cNvPr id="3" name="Content Placeholder 2"/>
          <p:cNvSpPr>
            <a:spLocks noGrp="1"/>
          </p:cNvSpPr>
          <p:nvPr>
            <p:ph idx="1"/>
          </p:nvPr>
        </p:nvSpPr>
        <p:spPr/>
        <p:txBody>
          <a:bodyPr>
            <a:normAutofit/>
          </a:bodyPr>
          <a:lstStyle/>
          <a:p>
            <a:pPr marL="0" indent="0">
              <a:buNone/>
            </a:pPr>
            <a:r>
              <a:rPr lang="en-CA" sz="2000" dirty="0"/>
              <a:t>At the end of this chapter, you will be able to:</a:t>
            </a:r>
          </a:p>
          <a:p>
            <a:r>
              <a:rPr lang="en-CA" sz="2000" dirty="0"/>
              <a:t>Differentiate between muscle tissue types.</a:t>
            </a:r>
          </a:p>
          <a:p>
            <a:r>
              <a:rPr lang="en-CA" sz="2000" dirty="0"/>
              <a:t>Describe skeletal muscle anatomy and explain the function of a sarcomere.</a:t>
            </a:r>
          </a:p>
          <a:p>
            <a:r>
              <a:rPr lang="en-CA" sz="2000" dirty="0"/>
              <a:t>Outline the role of each joint classification.</a:t>
            </a:r>
          </a:p>
          <a:p>
            <a:r>
              <a:rPr lang="en-CA" sz="2000" dirty="0"/>
              <a:t>Recall specific soft tissue injuries and describe how they impair movement.</a:t>
            </a:r>
          </a:p>
          <a:p>
            <a:r>
              <a:rPr lang="en-CA" sz="2000" dirty="0"/>
              <a:t>List the signs of inflammation and understand the relation to movement impairment.</a:t>
            </a:r>
          </a:p>
          <a:p>
            <a:r>
              <a:rPr lang="en-CA" sz="2000" dirty="0"/>
              <a:t>Describes ways in which muscle dysfunction can impair movement.</a:t>
            </a:r>
          </a:p>
          <a:p>
            <a:r>
              <a:rPr lang="en-CA" sz="2000" dirty="0"/>
              <a:t>Identify common movement-related pathologies.</a:t>
            </a:r>
          </a:p>
          <a:p>
            <a:r>
              <a:rPr lang="en-CA" sz="2000" dirty="0"/>
              <a:t>Provide examples of physical activity or sport that common movement-related pathologies are associated with.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875C4-AE4A-77EE-3FAE-9BBE60067A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7A8082-5ACA-3FC8-F850-554D3AD29280}"/>
              </a:ext>
              <a:ext uri="{C183D7F6-B498-43B3-948B-1728B52AA6E4}">
                <adec:decorative xmlns:adec="http://schemas.microsoft.com/office/drawing/2017/decorative" val="0"/>
              </a:ext>
            </a:extLst>
          </p:cNvPr>
          <p:cNvSpPr>
            <a:spLocks noGrp="1"/>
          </p:cNvSpPr>
          <p:nvPr>
            <p:ph type="title"/>
          </p:nvPr>
        </p:nvSpPr>
        <p:spPr/>
        <p:txBody>
          <a:bodyPr/>
          <a:lstStyle/>
          <a:p>
            <a:r>
              <a:rPr dirty="0"/>
              <a:t>11.1 Skeletal Muscle Tissue</a:t>
            </a:r>
          </a:p>
        </p:txBody>
      </p:sp>
      <p:sp>
        <p:nvSpPr>
          <p:cNvPr id="3" name="Content Placeholder 2">
            <a:extLst>
              <a:ext uri="{FF2B5EF4-FFF2-40B4-BE49-F238E27FC236}">
                <a16:creationId xmlns:a16="http://schemas.microsoft.com/office/drawing/2014/main" id="{45D0416D-3399-5F0E-B4FB-B26F0486C922}"/>
              </a:ext>
              <a:ext uri="{C183D7F6-B498-43B3-948B-1728B52AA6E4}">
                <adec:decorative xmlns:adec="http://schemas.microsoft.com/office/drawing/2017/decorative" val="0"/>
              </a:ext>
            </a:extLst>
          </p:cNvPr>
          <p:cNvSpPr>
            <a:spLocks noGrp="1"/>
          </p:cNvSpPr>
          <p:nvPr>
            <p:ph idx="1"/>
          </p:nvPr>
        </p:nvSpPr>
        <p:spPr/>
        <p:txBody>
          <a:bodyPr>
            <a:normAutofit/>
          </a:bodyPr>
          <a:lstStyle/>
          <a:p>
            <a:pPr marL="0" indent="0">
              <a:buNone/>
            </a:pPr>
            <a:r>
              <a:rPr sz="2000" dirty="0"/>
              <a:t>Covers the three muscle types: skeletal (voluntary), cardiac (involuntary, rhythmic), and smooth (involuntary, slow). All muscles share contractility, extensibility, and elasticity. Focus is placed on skeletal muscle for its role in movement.</a:t>
            </a:r>
          </a:p>
        </p:txBody>
      </p:sp>
      <p:sp>
        <p:nvSpPr>
          <p:cNvPr id="5" name="TextBox 4">
            <a:extLst>
              <a:ext uri="{FF2B5EF4-FFF2-40B4-BE49-F238E27FC236}">
                <a16:creationId xmlns:a16="http://schemas.microsoft.com/office/drawing/2014/main" id="{9760DB83-8ABE-426A-F153-F9F93F7D2048}"/>
              </a:ext>
            </a:extLst>
          </p:cNvPr>
          <p:cNvSpPr txBox="1"/>
          <p:nvPr/>
        </p:nvSpPr>
        <p:spPr>
          <a:xfrm>
            <a:off x="1180023" y="2891730"/>
            <a:ext cx="1981633" cy="400110"/>
          </a:xfrm>
          <a:prstGeom prst="rect">
            <a:avLst/>
          </a:prstGeom>
          <a:noFill/>
        </p:spPr>
        <p:txBody>
          <a:bodyPr wrap="none" rtlCol="0">
            <a:spAutoFit/>
          </a:bodyPr>
          <a:lstStyle/>
          <a:p>
            <a:r>
              <a:rPr lang="en-US" sz="2000" dirty="0"/>
              <a:t>Skeletal Muscle</a:t>
            </a:r>
          </a:p>
        </p:txBody>
      </p:sp>
      <p:pic>
        <p:nvPicPr>
          <p:cNvPr id="1032" name="Picture 8" descr="Microscopic image of skeletal muscle tissue showing long, cylindrical fibres with visible striations. The striated appearance is due to the alignment of contractile proteins. Skeletal muscle is under voluntary control and enables fast contractions for movements such as those performed by the biceps brachii in the upper arm.">
            <a:extLst>
              <a:ext uri="{FF2B5EF4-FFF2-40B4-BE49-F238E27FC236}">
                <a16:creationId xmlns:a16="http://schemas.microsoft.com/office/drawing/2014/main" id="{766E9D25-56DC-D702-AE0A-56CCCBD124CC}"/>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840" y="3291840"/>
            <a:ext cx="3810000" cy="177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4D868D-B147-58ED-8815-59A144C7F623}"/>
              </a:ext>
            </a:extLst>
          </p:cNvPr>
          <p:cNvSpPr txBox="1"/>
          <p:nvPr/>
        </p:nvSpPr>
        <p:spPr>
          <a:xfrm>
            <a:off x="5120412" y="2891730"/>
            <a:ext cx="1951175" cy="400110"/>
          </a:xfrm>
          <a:prstGeom prst="rect">
            <a:avLst/>
          </a:prstGeom>
          <a:noFill/>
        </p:spPr>
        <p:txBody>
          <a:bodyPr wrap="none" rtlCol="0">
            <a:spAutoFit/>
          </a:bodyPr>
          <a:lstStyle/>
          <a:p>
            <a:r>
              <a:rPr lang="en-US" sz="2000" dirty="0"/>
              <a:t>Smooth Muscle</a:t>
            </a:r>
          </a:p>
        </p:txBody>
      </p:sp>
      <p:pic>
        <p:nvPicPr>
          <p:cNvPr id="1028" name="Picture 4" descr="Microscopic image of smooth muscle tissue showing elongated cells with centrally located nuclei and no visible striations. Smooth muscle is under involuntary control and contracts slowly and steadily to support the function of internal organs, such as the stomach.">
            <a:extLst>
              <a:ext uri="{FF2B5EF4-FFF2-40B4-BE49-F238E27FC236}">
                <a16:creationId xmlns:a16="http://schemas.microsoft.com/office/drawing/2014/main" id="{111BCBDE-FEB3-8087-0251-3327D191BE04}"/>
              </a:ext>
              <a:ext uri="{C183D7F6-B498-43B3-948B-1728B52AA6E4}">
                <adec:decorative xmlns:adec="http://schemas.microsoft.com/office/drawing/2017/decorative" val="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33" b="3333"/>
          <a:stretch>
            <a:fillRect/>
          </a:stretch>
        </p:blipFill>
        <p:spPr bwMode="auto">
          <a:xfrm>
            <a:off x="4191001" y="3281680"/>
            <a:ext cx="3810000" cy="177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7AB061-E606-9F62-1259-B2950AE6799E}"/>
              </a:ext>
            </a:extLst>
          </p:cNvPr>
          <p:cNvSpPr txBox="1"/>
          <p:nvPr/>
        </p:nvSpPr>
        <p:spPr>
          <a:xfrm>
            <a:off x="8989767" y="2891730"/>
            <a:ext cx="1952779" cy="400110"/>
          </a:xfrm>
          <a:prstGeom prst="rect">
            <a:avLst/>
          </a:prstGeom>
          <a:noFill/>
        </p:spPr>
        <p:txBody>
          <a:bodyPr wrap="none" rtlCol="0">
            <a:spAutoFit/>
          </a:bodyPr>
          <a:lstStyle/>
          <a:p>
            <a:r>
              <a:rPr lang="en-US" sz="2000" dirty="0"/>
              <a:t>Cardiac Muscle</a:t>
            </a:r>
          </a:p>
        </p:txBody>
      </p:sp>
      <p:pic>
        <p:nvPicPr>
          <p:cNvPr id="1030" name="Picture 6" descr="Microscopic image of cardiac muscle tissue showing branching, striated fibres with centrally located nuclei and intercalated discs between cells. Cardiac muscle contracts involuntarily in a rhythmic pattern to pump blood throughout the body, as seen in the heart.">
            <a:extLst>
              <a:ext uri="{FF2B5EF4-FFF2-40B4-BE49-F238E27FC236}">
                <a16:creationId xmlns:a16="http://schemas.microsoft.com/office/drawing/2014/main" id="{0AFE7E44-6F11-B7C0-73E9-EB74A8AD206A}"/>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157" y="3243580"/>
            <a:ext cx="3810000" cy="1854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D503A8-643B-B5A2-1FC3-C92063AA6579}"/>
              </a:ext>
              <a:ext uri="{C183D7F6-B498-43B3-948B-1728B52AA6E4}">
                <adec:decorative xmlns:adec="http://schemas.microsoft.com/office/drawing/2017/decorative" val="0"/>
              </a:ext>
            </a:extLst>
          </p:cNvPr>
          <p:cNvSpPr txBox="1"/>
          <p:nvPr/>
        </p:nvSpPr>
        <p:spPr>
          <a:xfrm>
            <a:off x="2750941" y="6022544"/>
            <a:ext cx="6635112" cy="307777"/>
          </a:xfrm>
          <a:prstGeom prst="rect">
            <a:avLst/>
          </a:prstGeom>
          <a:noFill/>
        </p:spPr>
        <p:txBody>
          <a:bodyPr wrap="square" rtlCol="0">
            <a:spAutoFit/>
          </a:bodyPr>
          <a:lstStyle/>
          <a:p>
            <a:r>
              <a:rPr lang="en-CA" i="1" dirty="0"/>
              <a:t>All three images: </a:t>
            </a:r>
            <a:r>
              <a:rPr lang="en-CA" i="1" u="sng" dirty="0">
                <a:hlinkClick r:id="rId6"/>
              </a:rPr>
              <a:t>Image</a:t>
            </a:r>
            <a:r>
              <a:rPr lang="en-CA" i="1" dirty="0"/>
              <a:t> by OpenStax College, </a:t>
            </a:r>
            <a:r>
              <a:rPr lang="en-CA" i="1" u="sng" dirty="0">
                <a:hlinkClick r:id="rId7"/>
              </a:rPr>
              <a:t>CC BY 3.0</a:t>
            </a:r>
            <a:r>
              <a:rPr lang="en-CA" i="1" dirty="0"/>
              <a:t>, Modifications: Cropped</a:t>
            </a:r>
            <a:endParaRPr lang="en-US" dirty="0"/>
          </a:p>
        </p:txBody>
      </p:sp>
    </p:spTree>
    <p:extLst>
      <p:ext uri="{BB962C8B-B14F-4D97-AF65-F5344CB8AC3E}">
        <p14:creationId xmlns:p14="http://schemas.microsoft.com/office/powerpoint/2010/main" val="2057771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11.2 Skeletal Muscle Anatomy</a:t>
            </a:r>
          </a:p>
        </p:txBody>
      </p:sp>
      <p:sp>
        <p:nvSpPr>
          <p:cNvPr id="3" name="Content Placeholder 2"/>
          <p:cNvSpPr>
            <a:spLocks noGrp="1"/>
          </p:cNvSpPr>
          <p:nvPr>
            <p:ph idx="1"/>
          </p:nvPr>
        </p:nvSpPr>
        <p:spPr>
          <a:xfrm>
            <a:off x="265841" y="1826684"/>
            <a:ext cx="6348319" cy="4349749"/>
          </a:xfrm>
        </p:spPr>
        <p:txBody>
          <a:bodyPr>
            <a:normAutofit/>
          </a:bodyPr>
          <a:lstStyle/>
          <a:p>
            <a:pPr marL="0" indent="0">
              <a:buNone/>
            </a:pPr>
            <a:r>
              <a:rPr lang="en-CA" sz="2000" dirty="0"/>
              <a:t>Explains skeletal muscle structure, highlighting sarcomeres, the smallest contractile units. The sliding filament theory describes muscle contraction via actin and myosin interaction.</a:t>
            </a:r>
          </a:p>
        </p:txBody>
      </p:sp>
      <p:pic>
        <p:nvPicPr>
          <p:cNvPr id="9" name="Picture 8" descr="An anatomical diagram of skeletal muscle structure showing the layers from whole muscle to myofibril. The image labels the muscle belly, epimysium, perimysium, endomysium, fascicle, muscle fibre, sarcolemma, and myofibril.">
            <a:extLst>
              <a:ext uri="{FF2B5EF4-FFF2-40B4-BE49-F238E27FC236}">
                <a16:creationId xmlns:a16="http://schemas.microsoft.com/office/drawing/2014/main" id="{3328EB48-7CB0-75DC-EBCB-5AD621316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126" y="1691218"/>
            <a:ext cx="5926754" cy="3510702"/>
          </a:xfrm>
          <a:prstGeom prst="rect">
            <a:avLst/>
          </a:prstGeom>
        </p:spPr>
      </p:pic>
      <p:sp>
        <p:nvSpPr>
          <p:cNvPr id="12" name="TextBox 11">
            <a:extLst>
              <a:ext uri="{FF2B5EF4-FFF2-40B4-BE49-F238E27FC236}">
                <a16:creationId xmlns:a16="http://schemas.microsoft.com/office/drawing/2014/main" id="{2B484E02-0600-34B4-36F8-9E4B4ED9A5CC}"/>
              </a:ext>
            </a:extLst>
          </p:cNvPr>
          <p:cNvSpPr txBox="1"/>
          <p:nvPr/>
        </p:nvSpPr>
        <p:spPr>
          <a:xfrm>
            <a:off x="7027303" y="5048031"/>
            <a:ext cx="4216400" cy="307777"/>
          </a:xfrm>
          <a:prstGeom prst="rect">
            <a:avLst/>
          </a:prstGeom>
          <a:noFill/>
        </p:spPr>
        <p:txBody>
          <a:bodyPr wrap="square">
            <a:spAutoFit/>
          </a:bodyPr>
          <a:lstStyle/>
          <a:p>
            <a:r>
              <a:rPr lang="en-CA" i="1" u="sng" dirty="0">
                <a:hlinkClick r:id="rId3"/>
              </a:rPr>
              <a:t>Image</a:t>
            </a:r>
            <a:r>
              <a:rPr lang="en-CA" i="1" dirty="0"/>
              <a:t> by </a:t>
            </a:r>
            <a:r>
              <a:rPr lang="en-CA" dirty="0" err="1"/>
              <a:t>Labaoratorios</a:t>
            </a:r>
            <a:r>
              <a:rPr lang="en-CA" dirty="0"/>
              <a:t> Servier</a:t>
            </a:r>
            <a:r>
              <a:rPr lang="en-CA" i="1" dirty="0"/>
              <a:t>, </a:t>
            </a:r>
            <a:r>
              <a:rPr lang="en-CA" i="1" u="sng" dirty="0">
                <a:hlinkClick r:id="rId4"/>
              </a:rPr>
              <a:t>CC BY NC SA 3.0</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11.3 Joints: Synovial</a:t>
            </a:r>
          </a:p>
        </p:txBody>
      </p:sp>
      <p:pic>
        <p:nvPicPr>
          <p:cNvPr id="2050" name="Picture 2" descr="Diagram of the human skeleton with arrows pointing to six types of synovial joints.&#10;1. Pivot joint at the neck allows rotational movement.&#10;2. Hinge joint at the elbow and knee enables bending and straightening.&#10;3. Condyloid joint at the wrist allows movement in two directions.&#10;4. Plane (gliding) joint in the ankle allows sliding movements.&#10;5. Saddle joint at the base of the thumb enables back-and-forth and side-to-side motion.&#10;6. Ball-and-socket joint at the shoulder and hip allows movement in all directions.">
            <a:extLst>
              <a:ext uri="{FF2B5EF4-FFF2-40B4-BE49-F238E27FC236}">
                <a16:creationId xmlns:a16="http://schemas.microsoft.com/office/drawing/2014/main" id="{E8D2854F-B54F-9A93-69C3-FD66C0F60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43" y="1593638"/>
            <a:ext cx="4980827" cy="481584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356673" y="1826684"/>
            <a:ext cx="6723567" cy="4349749"/>
          </a:xfrm>
        </p:spPr>
        <p:txBody>
          <a:bodyPr>
            <a:normAutofit/>
          </a:bodyPr>
          <a:lstStyle/>
          <a:p>
            <a:pPr marL="0" indent="0">
              <a:buNone/>
            </a:pPr>
            <a:r>
              <a:rPr sz="2000" dirty="0"/>
              <a:t>Synovial joints enable movement and include six types: </a:t>
            </a:r>
            <a:endParaRPr lang="en-CA" sz="2000" dirty="0"/>
          </a:p>
          <a:p>
            <a:pPr marL="457200" indent="-457200">
              <a:buFont typeface="+mj-lt"/>
              <a:buAutoNum type="arabicPeriod"/>
            </a:pPr>
            <a:r>
              <a:rPr lang="en-CA" sz="2000" dirty="0"/>
              <a:t>P</a:t>
            </a:r>
            <a:r>
              <a:rPr sz="2000" dirty="0" err="1"/>
              <a:t>ivot</a:t>
            </a:r>
            <a:endParaRPr lang="en-CA" sz="2000" dirty="0"/>
          </a:p>
          <a:p>
            <a:pPr marL="457200" indent="-457200">
              <a:buFont typeface="+mj-lt"/>
              <a:buAutoNum type="arabicPeriod"/>
            </a:pPr>
            <a:r>
              <a:rPr lang="en-CA" sz="2000" dirty="0"/>
              <a:t>H</a:t>
            </a:r>
            <a:r>
              <a:rPr sz="2000" dirty="0" err="1"/>
              <a:t>inge</a:t>
            </a:r>
            <a:endParaRPr lang="en-CA" sz="2000" dirty="0"/>
          </a:p>
          <a:p>
            <a:pPr marL="457200" indent="-457200">
              <a:buFont typeface="+mj-lt"/>
              <a:buAutoNum type="arabicPeriod"/>
            </a:pPr>
            <a:r>
              <a:rPr lang="en-CA" sz="2000" dirty="0"/>
              <a:t>S</a:t>
            </a:r>
            <a:r>
              <a:rPr sz="2000" dirty="0"/>
              <a:t>addle</a:t>
            </a:r>
            <a:endParaRPr lang="en-CA" sz="2000" dirty="0"/>
          </a:p>
          <a:p>
            <a:pPr marL="457200" indent="-457200">
              <a:buFont typeface="+mj-lt"/>
              <a:buAutoNum type="arabicPeriod"/>
            </a:pPr>
            <a:r>
              <a:rPr lang="en-CA" sz="2000" dirty="0"/>
              <a:t>P</a:t>
            </a:r>
            <a:r>
              <a:rPr sz="2000" dirty="0"/>
              <a:t>lane</a:t>
            </a:r>
            <a:endParaRPr lang="en-CA" sz="2000" dirty="0"/>
          </a:p>
          <a:p>
            <a:pPr marL="457200" indent="-457200">
              <a:buFont typeface="+mj-lt"/>
              <a:buAutoNum type="arabicPeriod"/>
            </a:pPr>
            <a:r>
              <a:rPr lang="en-CA" sz="2000" dirty="0"/>
              <a:t>C</a:t>
            </a:r>
            <a:r>
              <a:rPr sz="2000" dirty="0" err="1"/>
              <a:t>ondyloid</a:t>
            </a:r>
            <a:endParaRPr lang="en-CA" sz="2000" dirty="0"/>
          </a:p>
          <a:p>
            <a:pPr marL="457200" indent="-457200">
              <a:buFont typeface="+mj-lt"/>
              <a:buAutoNum type="arabicPeriod"/>
            </a:pPr>
            <a:r>
              <a:rPr lang="en-CA" sz="2000" dirty="0"/>
              <a:t>B</a:t>
            </a:r>
            <a:r>
              <a:rPr sz="2000" dirty="0"/>
              <a:t>all-and-socket</a:t>
            </a:r>
            <a:endParaRPr lang="en-CA" sz="2000" dirty="0"/>
          </a:p>
          <a:p>
            <a:pPr marL="0" indent="0">
              <a:buNone/>
            </a:pPr>
            <a:r>
              <a:rPr sz="2000" dirty="0"/>
              <a:t>They are supported by tendons, ligaments, menisci, and bursae.</a:t>
            </a:r>
          </a:p>
        </p:txBody>
      </p:sp>
      <p:sp>
        <p:nvSpPr>
          <p:cNvPr id="7" name="TextBox 6">
            <a:extLst>
              <a:ext uri="{FF2B5EF4-FFF2-40B4-BE49-F238E27FC236}">
                <a16:creationId xmlns:a16="http://schemas.microsoft.com/office/drawing/2014/main" id="{E60787E3-53E3-31B1-9DAD-D51034D4F745}"/>
              </a:ext>
            </a:extLst>
          </p:cNvPr>
          <p:cNvSpPr txBox="1"/>
          <p:nvPr/>
        </p:nvSpPr>
        <p:spPr>
          <a:xfrm>
            <a:off x="5356672" y="5886258"/>
            <a:ext cx="6723567" cy="523220"/>
          </a:xfrm>
          <a:prstGeom prst="rect">
            <a:avLst/>
          </a:prstGeom>
          <a:noFill/>
        </p:spPr>
        <p:txBody>
          <a:bodyPr wrap="square">
            <a:spAutoFit/>
          </a:bodyPr>
          <a:lstStyle/>
          <a:p>
            <a:r>
              <a:rPr lang="en-CA" i="1" dirty="0"/>
              <a:t>Illustration showing the location and types of synovial joints. </a:t>
            </a:r>
            <a:r>
              <a:rPr lang="en-CA" i="1" u="sng" dirty="0">
                <a:hlinkClick r:id="rId4"/>
              </a:rPr>
              <a:t>Image</a:t>
            </a:r>
            <a:r>
              <a:rPr lang="en-CA" i="1" dirty="0"/>
              <a:t> by OpenStax College, </a:t>
            </a:r>
            <a:r>
              <a:rPr lang="en-CA" i="1" u="sng" dirty="0">
                <a:hlinkClick r:id="rId5"/>
              </a:rPr>
              <a:t>CC BY 3.0</a:t>
            </a:r>
            <a:r>
              <a:rPr lang="en-CA" i="1" dirty="0"/>
              <a:t>. Modifications: Text removed and replaced with numbers.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11.4 Joints: Cartilaginous and Fibrous</a:t>
            </a:r>
          </a:p>
        </p:txBody>
      </p:sp>
      <p:sp>
        <p:nvSpPr>
          <p:cNvPr id="3" name="Content Placeholder 2"/>
          <p:cNvSpPr>
            <a:spLocks noGrp="1"/>
          </p:cNvSpPr>
          <p:nvPr>
            <p:ph idx="1"/>
          </p:nvPr>
        </p:nvSpPr>
        <p:spPr/>
        <p:txBody>
          <a:bodyPr>
            <a:normAutofit/>
          </a:bodyPr>
          <a:lstStyle/>
          <a:p>
            <a:pPr marL="0" indent="0">
              <a:buNone/>
            </a:pPr>
            <a:r>
              <a:rPr sz="2000" dirty="0"/>
              <a:t>Cartilaginous joints (e.g., intervertebral discs) allow limited movement; fibrous joints (e.g., sutures in the skull) allow none. Each type provides structural support.</a:t>
            </a:r>
          </a:p>
        </p:txBody>
      </p:sp>
      <p:cxnSp>
        <p:nvCxnSpPr>
          <p:cNvPr id="12" name="Straight Connector 11">
            <a:extLst>
              <a:ext uri="{FF2B5EF4-FFF2-40B4-BE49-F238E27FC236}">
                <a16:creationId xmlns:a16="http://schemas.microsoft.com/office/drawing/2014/main" id="{FBE6DF2A-9EEE-2136-5704-EAC0BE63C776}"/>
              </a:ext>
              <a:ext uri="{C183D7F6-B498-43B3-948B-1728B52AA6E4}">
                <adec:decorative xmlns:adec="http://schemas.microsoft.com/office/drawing/2017/decorative" val="1"/>
              </a:ext>
            </a:extLst>
          </p:cNvPr>
          <p:cNvCxnSpPr>
            <a:cxnSpLocks/>
          </p:cNvCxnSpPr>
          <p:nvPr/>
        </p:nvCxnSpPr>
        <p:spPr>
          <a:xfrm>
            <a:off x="5148649" y="2875005"/>
            <a:ext cx="0" cy="2687675"/>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EAA2333B-D396-C216-3010-8907B39EEE75}"/>
              </a:ext>
            </a:extLst>
          </p:cNvPr>
          <p:cNvSpPr txBox="1"/>
          <p:nvPr/>
        </p:nvSpPr>
        <p:spPr>
          <a:xfrm>
            <a:off x="201484" y="5564325"/>
            <a:ext cx="10339248" cy="830997"/>
          </a:xfrm>
          <a:prstGeom prst="rect">
            <a:avLst/>
          </a:prstGeom>
          <a:noFill/>
        </p:spPr>
        <p:txBody>
          <a:bodyPr wrap="square">
            <a:spAutoFit/>
          </a:bodyPr>
          <a:lstStyle/>
          <a:p>
            <a:r>
              <a:rPr lang="en-CA" sz="1200" dirty="0"/>
              <a:t>Figure 1: “</a:t>
            </a:r>
            <a:r>
              <a:rPr lang="en-CA" sz="1200" u="sng" dirty="0">
                <a:hlinkClick r:id="rId3"/>
              </a:rPr>
              <a:t>Cartilaginous joints</a:t>
            </a:r>
            <a:r>
              <a:rPr lang="en-CA" sz="1200" dirty="0"/>
              <a:t>” by OpenStax, </a:t>
            </a:r>
            <a:r>
              <a:rPr lang="en-CA" sz="1200" u="sng" dirty="0">
                <a:hlinkClick r:id="rId4"/>
              </a:rPr>
              <a:t>CC BY-SA 3.0</a:t>
            </a:r>
            <a:r>
              <a:rPr lang="en-CA" sz="1200" u="sng" dirty="0"/>
              <a:t> </a:t>
            </a:r>
          </a:p>
          <a:p>
            <a:r>
              <a:rPr lang="en-US" sz="1200" dirty="0"/>
              <a:t>Figure 2: </a:t>
            </a:r>
            <a:r>
              <a:rPr lang="en-CA" sz="1200" dirty="0"/>
              <a:t>“Skeletal side profile” Image: OpenAI. (2025). ChatGPT. [Large language model]. </a:t>
            </a:r>
            <a:r>
              <a:rPr lang="en-CA" sz="1200" u="sng" dirty="0">
                <a:hlinkClick r:id="rId5"/>
              </a:rPr>
              <a:t>https://chat.openai.com/chat</a:t>
            </a:r>
            <a:r>
              <a:rPr lang="en-CA" sz="1200" dirty="0"/>
              <a:t>  Prompt: Create a side skeletal side profile of the human body. Highlight the intervertebral discs.</a:t>
            </a:r>
          </a:p>
          <a:p>
            <a:r>
              <a:rPr lang="en-CA" sz="1200" dirty="0"/>
              <a:t>Figure 3-5: </a:t>
            </a:r>
            <a:r>
              <a:rPr lang="en-CA" sz="1200" i="1" dirty="0"/>
              <a:t>“</a:t>
            </a:r>
            <a:r>
              <a:rPr lang="en-CA" sz="1200" i="1" u="sng" dirty="0">
                <a:hlinkClick r:id="rId6"/>
              </a:rPr>
              <a:t>Fibrous Joints</a:t>
            </a:r>
            <a:r>
              <a:rPr lang="en-CA" sz="1200" i="1" dirty="0"/>
              <a:t>” by OpenStax College, </a:t>
            </a:r>
            <a:r>
              <a:rPr lang="en-CA" sz="1200" i="1" u="sng" dirty="0">
                <a:hlinkClick r:id="rId7"/>
              </a:rPr>
              <a:t>CC BY 3.0</a:t>
            </a:r>
            <a:r>
              <a:rPr lang="en-CA" sz="1200" i="1" dirty="0"/>
              <a:t>, Modified: Cropped</a:t>
            </a:r>
            <a:endParaRPr lang="en-CA" sz="1200" dirty="0"/>
          </a:p>
        </p:txBody>
      </p:sp>
      <p:grpSp>
        <p:nvGrpSpPr>
          <p:cNvPr id="25" name="Group 24" descr="Left: Side view of a human skeleton with a magnified section highlighting the intervertebral discs between vertebrae in the spine. The discs are shown as cushion-like structures between the bones of the vertebral column.&#10;&#10;Right: Anterior view of the human pelvis highlighting the pubic symphysis, a cartilaginous joint connecting the left and right pubic bones at the front of the pelvic girdle.">
            <a:extLst>
              <a:ext uri="{FF2B5EF4-FFF2-40B4-BE49-F238E27FC236}">
                <a16:creationId xmlns:a16="http://schemas.microsoft.com/office/drawing/2014/main" id="{CFC0DDE8-D8C2-CA0F-59E4-07D4CA12F042}"/>
              </a:ext>
            </a:extLst>
          </p:cNvPr>
          <p:cNvGrpSpPr/>
          <p:nvPr/>
        </p:nvGrpSpPr>
        <p:grpSpPr>
          <a:xfrm>
            <a:off x="201484" y="2732308"/>
            <a:ext cx="4768220" cy="2396734"/>
            <a:chOff x="201484" y="2732308"/>
            <a:chExt cx="4768220" cy="2396734"/>
          </a:xfrm>
        </p:grpSpPr>
        <p:grpSp>
          <p:nvGrpSpPr>
            <p:cNvPr id="13" name="Group 12" descr="Left Image: Side view of a human skeleton with a magnified section highlighting the intervertebral discs between vertebrae in the spine. The discs are shown as cushion-like structures between the bones of the vertebral column.&#10;&#10;Right Image:&#10;Anterior view of the human pelvis highlighting the pubic symphysis, a cartilaginous joint connecting the left and right pubic bones at the front of the pelvic girdle.">
              <a:extLst>
                <a:ext uri="{FF2B5EF4-FFF2-40B4-BE49-F238E27FC236}">
                  <a16:creationId xmlns:a16="http://schemas.microsoft.com/office/drawing/2014/main" id="{82808854-FCC5-153E-DE32-7482C85CCBDD}"/>
                </a:ext>
              </a:extLst>
            </p:cNvPr>
            <p:cNvGrpSpPr/>
            <p:nvPr/>
          </p:nvGrpSpPr>
          <p:grpSpPr>
            <a:xfrm>
              <a:off x="201484" y="2732308"/>
              <a:ext cx="4768220" cy="2119735"/>
              <a:chOff x="201484" y="2732308"/>
              <a:chExt cx="4768220" cy="2119735"/>
            </a:xfrm>
          </p:grpSpPr>
          <p:sp>
            <p:nvSpPr>
              <p:cNvPr id="9" name="TextBox 8">
                <a:extLst>
                  <a:ext uri="{FF2B5EF4-FFF2-40B4-BE49-F238E27FC236}">
                    <a16:creationId xmlns:a16="http://schemas.microsoft.com/office/drawing/2014/main" id="{8D0BD7F0-67FC-A3A0-86FB-5E9F734D5535}"/>
                  </a:ext>
                </a:extLst>
              </p:cNvPr>
              <p:cNvSpPr txBox="1"/>
              <p:nvPr/>
            </p:nvSpPr>
            <p:spPr>
              <a:xfrm>
                <a:off x="1417453" y="2732308"/>
                <a:ext cx="1747594" cy="307777"/>
              </a:xfrm>
              <a:prstGeom prst="rect">
                <a:avLst/>
              </a:prstGeom>
              <a:noFill/>
            </p:spPr>
            <p:txBody>
              <a:bodyPr wrap="none" rtlCol="0">
                <a:spAutoFit/>
              </a:bodyPr>
              <a:lstStyle/>
              <a:p>
                <a:r>
                  <a:rPr lang="en-CA" dirty="0"/>
                  <a:t>Cartilaginous</a:t>
                </a:r>
                <a:r>
                  <a:rPr lang="en-US" dirty="0"/>
                  <a:t> Joints</a:t>
                </a:r>
                <a:endParaRPr lang="en-CA" dirty="0"/>
              </a:p>
            </p:txBody>
          </p:sp>
          <p:pic>
            <p:nvPicPr>
              <p:cNvPr id="5" name="Picture 4" descr="Side view of a human skeleton with a magnified section highlighting the intervertebral discs between vertebrae in the spine. The discs are shown as cushion-like structures between the bones of the vertebral column.">
                <a:extLst>
                  <a:ext uri="{FF2B5EF4-FFF2-40B4-BE49-F238E27FC236}">
                    <a16:creationId xmlns:a16="http://schemas.microsoft.com/office/drawing/2014/main" id="{7F053EAE-93BF-BE79-AB97-7A8865B19A44}"/>
                  </a:ext>
                </a:extLst>
              </p:cNvPr>
              <p:cNvPicPr>
                <a:picLocks noChangeAspect="1"/>
              </p:cNvPicPr>
              <p:nvPr/>
            </p:nvPicPr>
            <p:blipFill>
              <a:blip r:embed="rId8"/>
              <a:stretch>
                <a:fillRect/>
              </a:stretch>
            </p:blipFill>
            <p:spPr>
              <a:xfrm>
                <a:off x="201484" y="3039374"/>
                <a:ext cx="2343969" cy="1812669"/>
              </a:xfrm>
              <a:prstGeom prst="rect">
                <a:avLst/>
              </a:prstGeom>
            </p:spPr>
          </p:pic>
          <p:pic>
            <p:nvPicPr>
              <p:cNvPr id="4" name="Picture 3" descr="Anterior view of the human pelvis highlighting the pubic symphysis, a cartilaginous joint connecting the left and right pubic bones at the front of the pelvic girdle.">
                <a:extLst>
                  <a:ext uri="{FF2B5EF4-FFF2-40B4-BE49-F238E27FC236}">
                    <a16:creationId xmlns:a16="http://schemas.microsoft.com/office/drawing/2014/main" id="{63864443-0797-289E-717D-74429B60ABAE}"/>
                  </a:ext>
                </a:extLst>
              </p:cNvPr>
              <p:cNvPicPr>
                <a:picLocks noChangeAspect="1"/>
              </p:cNvPicPr>
              <p:nvPr/>
            </p:nvPicPr>
            <p:blipFill>
              <a:blip r:embed="rId9"/>
              <a:stretch>
                <a:fillRect/>
              </a:stretch>
            </p:blipFill>
            <p:spPr>
              <a:xfrm>
                <a:off x="2822373" y="3089065"/>
                <a:ext cx="2147331" cy="1517447"/>
              </a:xfrm>
              <a:prstGeom prst="rect">
                <a:avLst/>
              </a:prstGeom>
            </p:spPr>
          </p:pic>
        </p:grpSp>
        <p:sp>
          <p:nvSpPr>
            <p:cNvPr id="20" name="TextBox 19">
              <a:extLst>
                <a:ext uri="{FF2B5EF4-FFF2-40B4-BE49-F238E27FC236}">
                  <a16:creationId xmlns:a16="http://schemas.microsoft.com/office/drawing/2014/main" id="{E9D63EFA-53AD-8B17-8853-5234C92A63ED}"/>
                </a:ext>
              </a:extLst>
            </p:cNvPr>
            <p:cNvSpPr txBox="1"/>
            <p:nvPr/>
          </p:nvSpPr>
          <p:spPr>
            <a:xfrm>
              <a:off x="997305" y="4852043"/>
              <a:ext cx="747320" cy="276999"/>
            </a:xfrm>
            <a:prstGeom prst="rect">
              <a:avLst/>
            </a:prstGeom>
            <a:noFill/>
          </p:spPr>
          <p:txBody>
            <a:bodyPr wrap="none" rtlCol="0">
              <a:spAutoFit/>
            </a:bodyPr>
            <a:lstStyle/>
            <a:p>
              <a:r>
                <a:rPr lang="en-US" sz="1200" dirty="0"/>
                <a:t>Figure 1</a:t>
              </a:r>
            </a:p>
          </p:txBody>
        </p:sp>
        <p:sp>
          <p:nvSpPr>
            <p:cNvPr id="21" name="TextBox 20">
              <a:extLst>
                <a:ext uri="{FF2B5EF4-FFF2-40B4-BE49-F238E27FC236}">
                  <a16:creationId xmlns:a16="http://schemas.microsoft.com/office/drawing/2014/main" id="{7C6B5A26-4152-7681-94A5-2353DF73B349}"/>
                </a:ext>
              </a:extLst>
            </p:cNvPr>
            <p:cNvSpPr txBox="1"/>
            <p:nvPr/>
          </p:nvSpPr>
          <p:spPr>
            <a:xfrm>
              <a:off x="3475890" y="4568760"/>
              <a:ext cx="747320" cy="276999"/>
            </a:xfrm>
            <a:prstGeom prst="rect">
              <a:avLst/>
            </a:prstGeom>
            <a:noFill/>
          </p:spPr>
          <p:txBody>
            <a:bodyPr wrap="none" rtlCol="0">
              <a:spAutoFit/>
            </a:bodyPr>
            <a:lstStyle/>
            <a:p>
              <a:r>
                <a:rPr lang="en-US" sz="1200" dirty="0"/>
                <a:t>Figure 2</a:t>
              </a:r>
            </a:p>
          </p:txBody>
        </p:sp>
      </p:grpSp>
      <p:grpSp>
        <p:nvGrpSpPr>
          <p:cNvPr id="26" name="Group 25" descr="Left: Illustration of a section of the human skull showing a suture joint. A zoomed-in view highlights the suture line where two skull bones meet, connected by dense fibrous connective tissue.&#10;&#10;Middle: Illustration showing a cross-section of a tooth rooted in the jawbone. Labels identify the root of the tooth, the socket in the jaw, and the gomphosis joint, where the tooth is anchored by fibrous tissue.&#10;&#10;Right: Diagram showing the ulna and radius bones of the forearm with a focus on the syndesmosis joint. The antebrachial interosseous membrane connects the two bones, providing support and stability.">
            <a:extLst>
              <a:ext uri="{FF2B5EF4-FFF2-40B4-BE49-F238E27FC236}">
                <a16:creationId xmlns:a16="http://schemas.microsoft.com/office/drawing/2014/main" id="{693D1F37-E8E0-DDE2-8340-C2280BE496A1}"/>
              </a:ext>
            </a:extLst>
          </p:cNvPr>
          <p:cNvGrpSpPr/>
          <p:nvPr/>
        </p:nvGrpSpPr>
        <p:grpSpPr>
          <a:xfrm>
            <a:off x="5740895" y="2731596"/>
            <a:ext cx="6037274" cy="2857565"/>
            <a:chOff x="5740895" y="2731596"/>
            <a:chExt cx="6037274" cy="2857565"/>
          </a:xfrm>
        </p:grpSpPr>
        <p:grpSp>
          <p:nvGrpSpPr>
            <p:cNvPr id="14" name="Group 13" descr="Left Image: Illustration of a section of the human skull showing a suture joint. A zoomed-in view highlights the suture line where two skull bones meet, connected by dense fibrous connective tissue.&#10;&#10;Middle Image:&#10;Illustration showing a cross-section of a tooth rooted in the jawbone. Labels identify the root of the tooth, the socket in the jaw, and the gomphosis joint, where the tooth is anchored by fibrous tissue.&#10;&#10;Right Image:&#10;Diagram showing the ulna and radius bones of the forearm with a focus on the syndesmosis joint. The antebrachial interosseous membrane connects the two bones, providing support and stability.&#10;">
              <a:extLst>
                <a:ext uri="{FF2B5EF4-FFF2-40B4-BE49-F238E27FC236}">
                  <a16:creationId xmlns:a16="http://schemas.microsoft.com/office/drawing/2014/main" id="{5F8F102E-9AC8-36D5-D5B1-3A81D7698D4D}"/>
                </a:ext>
              </a:extLst>
            </p:cNvPr>
            <p:cNvGrpSpPr/>
            <p:nvPr/>
          </p:nvGrpSpPr>
          <p:grpSpPr>
            <a:xfrm>
              <a:off x="5740895" y="2731596"/>
              <a:ext cx="6037274" cy="2831084"/>
              <a:chOff x="5740895" y="2731596"/>
              <a:chExt cx="6037274" cy="2831084"/>
            </a:xfrm>
          </p:grpSpPr>
          <p:sp>
            <p:nvSpPr>
              <p:cNvPr id="10" name="TextBox 9">
                <a:extLst>
                  <a:ext uri="{FF2B5EF4-FFF2-40B4-BE49-F238E27FC236}">
                    <a16:creationId xmlns:a16="http://schemas.microsoft.com/office/drawing/2014/main" id="{A003A879-5D1F-D8A6-245C-74E573749F6D}"/>
                  </a:ext>
                </a:extLst>
              </p:cNvPr>
              <p:cNvSpPr txBox="1"/>
              <p:nvPr/>
            </p:nvSpPr>
            <p:spPr>
              <a:xfrm>
                <a:off x="8142662" y="2731597"/>
                <a:ext cx="1298753" cy="307777"/>
              </a:xfrm>
              <a:prstGeom prst="rect">
                <a:avLst/>
              </a:prstGeom>
              <a:noFill/>
            </p:spPr>
            <p:txBody>
              <a:bodyPr wrap="none" rtlCol="0">
                <a:spAutoFit/>
              </a:bodyPr>
              <a:lstStyle/>
              <a:p>
                <a:r>
                  <a:rPr lang="en-CA" dirty="0"/>
                  <a:t>Fibrous Joints</a:t>
                </a:r>
              </a:p>
            </p:txBody>
          </p:sp>
          <p:pic>
            <p:nvPicPr>
              <p:cNvPr id="6" name="Picture 5" descr="Illustration of a section of the human skull showing a suture joint. A zoomed-in view highlights the suture line where two skull bones meet, connected by dense fibrous connective tissue.">
                <a:extLst>
                  <a:ext uri="{FF2B5EF4-FFF2-40B4-BE49-F238E27FC236}">
                    <a16:creationId xmlns:a16="http://schemas.microsoft.com/office/drawing/2014/main" id="{DC5D7CF5-F331-43BB-5577-14660159B6CB}"/>
                  </a:ext>
                </a:extLst>
              </p:cNvPr>
              <p:cNvPicPr>
                <a:picLocks noChangeAspect="1"/>
              </p:cNvPicPr>
              <p:nvPr/>
            </p:nvPicPr>
            <p:blipFill>
              <a:blip r:embed="rId10"/>
              <a:stretch>
                <a:fillRect/>
              </a:stretch>
            </p:blipFill>
            <p:spPr>
              <a:xfrm>
                <a:off x="5740895" y="2787922"/>
                <a:ext cx="1733472" cy="2119735"/>
              </a:xfrm>
              <a:prstGeom prst="rect">
                <a:avLst/>
              </a:prstGeom>
            </p:spPr>
          </p:pic>
          <p:pic>
            <p:nvPicPr>
              <p:cNvPr id="8" name="Picture 7" descr="Illustration showing a cross-section of a tooth rooted in the jawbone. Labels identify the root of the tooth, the socket in the jaw, and the gomphosis joint, where the tooth is anchored by fibrous tissue.">
                <a:extLst>
                  <a:ext uri="{FF2B5EF4-FFF2-40B4-BE49-F238E27FC236}">
                    <a16:creationId xmlns:a16="http://schemas.microsoft.com/office/drawing/2014/main" id="{9C8A6F95-6839-EA3A-012B-7A9717A8ED54}"/>
                  </a:ext>
                </a:extLst>
              </p:cNvPr>
              <p:cNvPicPr>
                <a:picLocks noChangeAspect="1"/>
              </p:cNvPicPr>
              <p:nvPr/>
            </p:nvPicPr>
            <p:blipFill>
              <a:blip r:embed="rId11"/>
              <a:stretch>
                <a:fillRect/>
              </a:stretch>
            </p:blipFill>
            <p:spPr>
              <a:xfrm>
                <a:off x="7794286" y="3361757"/>
                <a:ext cx="1995504" cy="2200923"/>
              </a:xfrm>
              <a:prstGeom prst="rect">
                <a:avLst/>
              </a:prstGeom>
            </p:spPr>
          </p:pic>
          <p:pic>
            <p:nvPicPr>
              <p:cNvPr id="7" name="Picture 6" descr="Diagram showing the ulna and radius bones of the forearm with a focus on the syndesmosis joint. The antebrachial interosseous membrane connects the two bones, providing support and stability.">
                <a:extLst>
                  <a:ext uri="{FF2B5EF4-FFF2-40B4-BE49-F238E27FC236}">
                    <a16:creationId xmlns:a16="http://schemas.microsoft.com/office/drawing/2014/main" id="{BA46C12E-EDDD-1159-B14E-33BBA82C5A2A}"/>
                  </a:ext>
                </a:extLst>
              </p:cNvPr>
              <p:cNvPicPr>
                <a:picLocks noChangeAspect="1"/>
              </p:cNvPicPr>
              <p:nvPr/>
            </p:nvPicPr>
            <p:blipFill>
              <a:blip r:embed="rId12"/>
              <a:stretch>
                <a:fillRect/>
              </a:stretch>
            </p:blipFill>
            <p:spPr>
              <a:xfrm>
                <a:off x="9833774" y="2731596"/>
                <a:ext cx="1944395" cy="2339513"/>
              </a:xfrm>
              <a:prstGeom prst="rect">
                <a:avLst/>
              </a:prstGeom>
            </p:spPr>
          </p:pic>
        </p:grpSp>
        <p:sp>
          <p:nvSpPr>
            <p:cNvPr id="22" name="TextBox 21">
              <a:extLst>
                <a:ext uri="{FF2B5EF4-FFF2-40B4-BE49-F238E27FC236}">
                  <a16:creationId xmlns:a16="http://schemas.microsoft.com/office/drawing/2014/main" id="{FE7F2BCE-4F2C-D449-082B-94C559654316}"/>
                </a:ext>
              </a:extLst>
            </p:cNvPr>
            <p:cNvSpPr txBox="1"/>
            <p:nvPr/>
          </p:nvSpPr>
          <p:spPr>
            <a:xfrm>
              <a:off x="5904385" y="4634358"/>
              <a:ext cx="747320" cy="276999"/>
            </a:xfrm>
            <a:prstGeom prst="rect">
              <a:avLst/>
            </a:prstGeom>
            <a:noFill/>
          </p:spPr>
          <p:txBody>
            <a:bodyPr wrap="none" rtlCol="0">
              <a:spAutoFit/>
            </a:bodyPr>
            <a:lstStyle/>
            <a:p>
              <a:r>
                <a:rPr lang="en-US" sz="1200" dirty="0"/>
                <a:t>Figure 3</a:t>
              </a:r>
            </a:p>
          </p:txBody>
        </p:sp>
        <p:sp>
          <p:nvSpPr>
            <p:cNvPr id="23" name="TextBox 22">
              <a:extLst>
                <a:ext uri="{FF2B5EF4-FFF2-40B4-BE49-F238E27FC236}">
                  <a16:creationId xmlns:a16="http://schemas.microsoft.com/office/drawing/2014/main" id="{A769E04D-BF28-D9F1-0525-519B240BCCF8}"/>
                </a:ext>
              </a:extLst>
            </p:cNvPr>
            <p:cNvSpPr txBox="1"/>
            <p:nvPr/>
          </p:nvSpPr>
          <p:spPr>
            <a:xfrm>
              <a:off x="7132252" y="5312162"/>
              <a:ext cx="747320" cy="276999"/>
            </a:xfrm>
            <a:prstGeom prst="rect">
              <a:avLst/>
            </a:prstGeom>
            <a:noFill/>
          </p:spPr>
          <p:txBody>
            <a:bodyPr wrap="none" rtlCol="0">
              <a:spAutoFit/>
            </a:bodyPr>
            <a:lstStyle/>
            <a:p>
              <a:r>
                <a:rPr lang="en-US" sz="1200" dirty="0"/>
                <a:t>Figure 4</a:t>
              </a:r>
            </a:p>
          </p:txBody>
        </p:sp>
        <p:sp>
          <p:nvSpPr>
            <p:cNvPr id="24" name="TextBox 23">
              <a:extLst>
                <a:ext uri="{FF2B5EF4-FFF2-40B4-BE49-F238E27FC236}">
                  <a16:creationId xmlns:a16="http://schemas.microsoft.com/office/drawing/2014/main" id="{796DA0AB-8CD2-DCE4-ACA2-18D934E5A6C3}"/>
                </a:ext>
              </a:extLst>
            </p:cNvPr>
            <p:cNvSpPr txBox="1"/>
            <p:nvPr/>
          </p:nvSpPr>
          <p:spPr>
            <a:xfrm>
              <a:off x="10564221" y="5004385"/>
              <a:ext cx="747320" cy="276999"/>
            </a:xfrm>
            <a:prstGeom prst="rect">
              <a:avLst/>
            </a:prstGeom>
            <a:noFill/>
          </p:spPr>
          <p:txBody>
            <a:bodyPr wrap="none" rtlCol="0">
              <a:spAutoFit/>
            </a:bodyPr>
            <a:lstStyle/>
            <a:p>
              <a:r>
                <a:rPr lang="en-US" sz="1200" dirty="0"/>
                <a:t>Figure 5</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11.5 Soft Tissue Injuries</a:t>
            </a:r>
          </a:p>
        </p:txBody>
      </p:sp>
      <p:pic>
        <p:nvPicPr>
          <p:cNvPr id="5" name="Picture 4" descr="Lateral X-ray of a dislocated right elbow showing misalignment between the humerus, radius, and ulna. The bones are no longer in their normal functional positions, indicating a complete dislocation of the elbow joint.">
            <a:extLst>
              <a:ext uri="{FF2B5EF4-FFF2-40B4-BE49-F238E27FC236}">
                <a16:creationId xmlns:a16="http://schemas.microsoft.com/office/drawing/2014/main" id="{D1E10075-57AE-4307-7C90-F246D19D96D7}"/>
              </a:ext>
            </a:extLst>
          </p:cNvPr>
          <p:cNvPicPr>
            <a:picLocks noChangeAspect="1"/>
          </p:cNvPicPr>
          <p:nvPr/>
        </p:nvPicPr>
        <p:blipFill>
          <a:blip r:embed="rId3"/>
          <a:stretch>
            <a:fillRect/>
          </a:stretch>
        </p:blipFill>
        <p:spPr>
          <a:xfrm>
            <a:off x="791519" y="1900825"/>
            <a:ext cx="2235200" cy="2857500"/>
          </a:xfrm>
          <a:prstGeom prst="rect">
            <a:avLst/>
          </a:prstGeom>
        </p:spPr>
      </p:pic>
      <p:sp>
        <p:nvSpPr>
          <p:cNvPr id="3" name="Content Placeholder 2"/>
          <p:cNvSpPr>
            <a:spLocks noGrp="1"/>
          </p:cNvSpPr>
          <p:nvPr>
            <p:ph idx="1"/>
          </p:nvPr>
        </p:nvSpPr>
        <p:spPr>
          <a:xfrm>
            <a:off x="3303374" y="1826684"/>
            <a:ext cx="8567784" cy="4349749"/>
          </a:xfrm>
        </p:spPr>
        <p:txBody>
          <a:bodyPr>
            <a:normAutofit/>
          </a:bodyPr>
          <a:lstStyle/>
          <a:p>
            <a:pPr marL="0" indent="0">
              <a:buNone/>
            </a:pPr>
            <a:r>
              <a:rPr sz="2000" dirty="0"/>
              <a:t>Differentiates sprains (ligament damage) and strains (tendon/muscle damage). Introduces dislocations (complete misalignment) and subluxations (partial displacement) of joints.</a:t>
            </a:r>
          </a:p>
        </p:txBody>
      </p:sp>
      <p:pic>
        <p:nvPicPr>
          <p:cNvPr id="4" name="Picture 3" descr="Diagram showing four stages of cartilage health in a joint. The first panel shows a normal joint with smooth cartilage and joint space. Grade 1 shows slight cartilage softening or swelling. Grade 2 shows partial cartilage erosion and thinning. Grade 3 shows severe cartilage loss with exposed bone surfaces and narrowing joint space.">
            <a:extLst>
              <a:ext uri="{FF2B5EF4-FFF2-40B4-BE49-F238E27FC236}">
                <a16:creationId xmlns:a16="http://schemas.microsoft.com/office/drawing/2014/main" id="{D4EA17B4-20E2-45C9-22C0-CAC3C00730F5}"/>
              </a:ext>
            </a:extLst>
          </p:cNvPr>
          <p:cNvPicPr>
            <a:picLocks noChangeAspect="1"/>
          </p:cNvPicPr>
          <p:nvPr/>
        </p:nvPicPr>
        <p:blipFill>
          <a:blip r:embed="rId4"/>
          <a:stretch>
            <a:fillRect/>
          </a:stretch>
        </p:blipFill>
        <p:spPr>
          <a:xfrm>
            <a:off x="3935416" y="3078921"/>
            <a:ext cx="6648364" cy="1679404"/>
          </a:xfrm>
          <a:prstGeom prst="rect">
            <a:avLst/>
          </a:prstGeom>
        </p:spPr>
      </p:pic>
      <p:sp>
        <p:nvSpPr>
          <p:cNvPr id="7" name="TextBox 6">
            <a:extLst>
              <a:ext uri="{FF2B5EF4-FFF2-40B4-BE49-F238E27FC236}">
                <a16:creationId xmlns:a16="http://schemas.microsoft.com/office/drawing/2014/main" id="{D3BD4F4A-EC85-0084-B130-ED08AD4F6C9C}"/>
              </a:ext>
            </a:extLst>
          </p:cNvPr>
          <p:cNvSpPr txBox="1"/>
          <p:nvPr/>
        </p:nvSpPr>
        <p:spPr>
          <a:xfrm>
            <a:off x="791519" y="4758325"/>
            <a:ext cx="2235200" cy="646331"/>
          </a:xfrm>
          <a:prstGeom prst="rect">
            <a:avLst/>
          </a:prstGeom>
          <a:noFill/>
        </p:spPr>
        <p:txBody>
          <a:bodyPr wrap="square">
            <a:spAutoFit/>
          </a:bodyPr>
          <a:lstStyle/>
          <a:p>
            <a:r>
              <a:rPr lang="en-CA" sz="1200" i="1" dirty="0"/>
              <a:t>Lateral X-ray of a dislocated right elbow, </a:t>
            </a:r>
            <a:r>
              <a:rPr lang="en-CA" sz="1200" i="1" u="sng" dirty="0">
                <a:hlinkClick r:id="rId5"/>
              </a:rPr>
              <a:t>Image</a:t>
            </a:r>
            <a:r>
              <a:rPr lang="en-CA" sz="1200" i="1" dirty="0"/>
              <a:t> by James Heilman, MD,  </a:t>
            </a:r>
            <a:r>
              <a:rPr lang="en-CA" sz="1200" i="1" u="sng" dirty="0">
                <a:hlinkClick r:id="rId6"/>
              </a:rPr>
              <a:t>CC BY-SA 3.0</a:t>
            </a:r>
            <a:endParaRPr lang="en-US" sz="1200" dirty="0"/>
          </a:p>
        </p:txBody>
      </p:sp>
      <p:sp>
        <p:nvSpPr>
          <p:cNvPr id="9" name="TextBox 8">
            <a:extLst>
              <a:ext uri="{FF2B5EF4-FFF2-40B4-BE49-F238E27FC236}">
                <a16:creationId xmlns:a16="http://schemas.microsoft.com/office/drawing/2014/main" id="{2E0842A3-18B2-95E4-358B-4E23524CE634}"/>
              </a:ext>
            </a:extLst>
          </p:cNvPr>
          <p:cNvSpPr txBox="1"/>
          <p:nvPr/>
        </p:nvSpPr>
        <p:spPr>
          <a:xfrm>
            <a:off x="5228971" y="4804491"/>
            <a:ext cx="4061254" cy="276999"/>
          </a:xfrm>
          <a:prstGeom prst="rect">
            <a:avLst/>
          </a:prstGeom>
          <a:noFill/>
        </p:spPr>
        <p:txBody>
          <a:bodyPr wrap="square">
            <a:spAutoFit/>
          </a:bodyPr>
          <a:lstStyle/>
          <a:p>
            <a:r>
              <a:rPr lang="en-CA" sz="1200" i="1" dirty="0"/>
              <a:t>“Degrees of strains” by Koen Liddiard, </a:t>
            </a:r>
            <a:r>
              <a:rPr lang="en-CA" sz="1200" i="1" u="sng" dirty="0">
                <a:hlinkClick r:id="rId7"/>
              </a:rPr>
              <a:t>CC BY-NC-SA 4.0</a:t>
            </a:r>
            <a:endParaRPr lang="en-US"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11.6 Inflammation</a:t>
            </a:r>
          </a:p>
        </p:txBody>
      </p:sp>
      <p:pic>
        <p:nvPicPr>
          <p:cNvPr id="4" name="Picture 3" descr="Illustration of a forearm displaying the four key signs of inflammation: pain indicated by jagged lines over bones, warmth shown with a red glow, redness highlighted with a red patch on the skin, and swelling represented by concentric circles around the forearm.">
            <a:extLst>
              <a:ext uri="{FF2B5EF4-FFF2-40B4-BE49-F238E27FC236}">
                <a16:creationId xmlns:a16="http://schemas.microsoft.com/office/drawing/2014/main" id="{D27CA7AC-4268-89CC-AFB0-51AF75CDF8D1}"/>
              </a:ext>
            </a:extLst>
          </p:cNvPr>
          <p:cNvPicPr>
            <a:picLocks noChangeAspect="1"/>
          </p:cNvPicPr>
          <p:nvPr/>
        </p:nvPicPr>
        <p:blipFill>
          <a:blip r:embed="rId2"/>
          <a:stretch>
            <a:fillRect/>
          </a:stretch>
        </p:blipFill>
        <p:spPr>
          <a:xfrm>
            <a:off x="320843" y="1539445"/>
            <a:ext cx="4971021" cy="3048893"/>
          </a:xfrm>
          <a:prstGeom prst="rect">
            <a:avLst/>
          </a:prstGeom>
        </p:spPr>
      </p:pic>
      <p:sp>
        <p:nvSpPr>
          <p:cNvPr id="6" name="TextBox 5">
            <a:extLst>
              <a:ext uri="{FF2B5EF4-FFF2-40B4-BE49-F238E27FC236}">
                <a16:creationId xmlns:a16="http://schemas.microsoft.com/office/drawing/2014/main" id="{3BB02A1C-080E-258A-AE11-FBCF4AFCE002}"/>
              </a:ext>
            </a:extLst>
          </p:cNvPr>
          <p:cNvSpPr txBox="1"/>
          <p:nvPr/>
        </p:nvSpPr>
        <p:spPr>
          <a:xfrm>
            <a:off x="117275" y="4710554"/>
            <a:ext cx="5378156" cy="276999"/>
          </a:xfrm>
          <a:prstGeom prst="rect">
            <a:avLst/>
          </a:prstGeom>
          <a:noFill/>
        </p:spPr>
        <p:txBody>
          <a:bodyPr wrap="square">
            <a:spAutoFit/>
          </a:bodyPr>
          <a:lstStyle/>
          <a:p>
            <a:r>
              <a:rPr lang="en-CA" sz="1200" i="1" dirty="0"/>
              <a:t>“The four cardinal signs of inflammation” by Koen </a:t>
            </a:r>
            <a:r>
              <a:rPr lang="en-CA" sz="1200" i="1" dirty="0" err="1"/>
              <a:t>Liddard</a:t>
            </a:r>
            <a:r>
              <a:rPr lang="en-CA" sz="1200" i="1" dirty="0"/>
              <a:t>, </a:t>
            </a:r>
            <a:r>
              <a:rPr lang="en-CA" sz="1200" i="1" u="sng" dirty="0">
                <a:hlinkClick r:id="rId3"/>
              </a:rPr>
              <a:t>CC BY-NC-SA 4.0</a:t>
            </a:r>
            <a:endParaRPr lang="en-US" sz="1200" dirty="0"/>
          </a:p>
        </p:txBody>
      </p:sp>
      <p:sp>
        <p:nvSpPr>
          <p:cNvPr id="3" name="Content Placeholder 2"/>
          <p:cNvSpPr>
            <a:spLocks noGrp="1"/>
          </p:cNvSpPr>
          <p:nvPr>
            <p:ph idx="1"/>
          </p:nvPr>
        </p:nvSpPr>
        <p:spPr>
          <a:xfrm>
            <a:off x="5428735" y="1539445"/>
            <a:ext cx="6442422" cy="4636988"/>
          </a:xfrm>
        </p:spPr>
        <p:txBody>
          <a:bodyPr>
            <a:normAutofit/>
          </a:bodyPr>
          <a:lstStyle/>
          <a:p>
            <a:pPr marL="0" indent="0">
              <a:buNone/>
            </a:pPr>
            <a:r>
              <a:rPr sz="2000" dirty="0"/>
              <a:t>Describes inflammation’s role in healing (pain, redness, swelling) and related conditions like tendinitis, bursitis, and arthritis. Identifies -itis as a suffix indicating inflammation.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11.7 Muscular Dysfunction</a:t>
            </a:r>
          </a:p>
        </p:txBody>
      </p:sp>
      <p:sp>
        <p:nvSpPr>
          <p:cNvPr id="3" name="Content Placeholder 2"/>
          <p:cNvSpPr>
            <a:spLocks noGrp="1"/>
          </p:cNvSpPr>
          <p:nvPr>
            <p:ph idx="1"/>
          </p:nvPr>
        </p:nvSpPr>
        <p:spPr/>
        <p:txBody>
          <a:bodyPr>
            <a:normAutofit/>
          </a:bodyPr>
          <a:lstStyle/>
          <a:p>
            <a:pPr marL="0" indent="0">
              <a:buNone/>
            </a:pPr>
            <a:r>
              <a:rPr sz="2000" dirty="0"/>
              <a:t>Outlines causes and types of muscular dysfunction including muscular dystrophy, rigidity, and spasticity. These limit strength, coordination, and control.</a:t>
            </a:r>
          </a:p>
        </p:txBody>
      </p:sp>
      <p:pic>
        <p:nvPicPr>
          <p:cNvPr id="4" name="Picture 3" descr="Image illustrating symptoms of neuromuscular or musculoskeletal disorders. On the left, a person holds their elbow in pain, with a red glow emphasizing discomfort. On the right, a list outlines common symptoms including muscle weakness, limited range of motion, impaired coordination, fatigue, abnormal muscle tone, involuntary movements, reduced independence, pain, postural deformities, and effects on vital organs such as the lungs or heart.">
            <a:extLst>
              <a:ext uri="{FF2B5EF4-FFF2-40B4-BE49-F238E27FC236}">
                <a16:creationId xmlns:a16="http://schemas.microsoft.com/office/drawing/2014/main" id="{880F1EED-A9DE-D13A-BB44-F5280BC5B99E}"/>
              </a:ext>
            </a:extLst>
          </p:cNvPr>
          <p:cNvPicPr>
            <a:picLocks noChangeAspect="1"/>
          </p:cNvPicPr>
          <p:nvPr/>
        </p:nvPicPr>
        <p:blipFill>
          <a:blip r:embed="rId2"/>
          <a:stretch>
            <a:fillRect/>
          </a:stretch>
        </p:blipFill>
        <p:spPr>
          <a:xfrm>
            <a:off x="845856" y="2494281"/>
            <a:ext cx="10500288" cy="3479800"/>
          </a:xfrm>
          <a:prstGeom prst="rect">
            <a:avLst/>
          </a:prstGeom>
        </p:spPr>
      </p:pic>
      <p:sp>
        <p:nvSpPr>
          <p:cNvPr id="6" name="TextBox 5">
            <a:extLst>
              <a:ext uri="{FF2B5EF4-FFF2-40B4-BE49-F238E27FC236}">
                <a16:creationId xmlns:a16="http://schemas.microsoft.com/office/drawing/2014/main" id="{90AD8392-2FB5-EA5B-6D19-3E0B7DA50E9C}"/>
              </a:ext>
            </a:extLst>
          </p:cNvPr>
          <p:cNvSpPr txBox="1"/>
          <p:nvPr/>
        </p:nvSpPr>
        <p:spPr>
          <a:xfrm>
            <a:off x="4263609" y="6022544"/>
            <a:ext cx="3664782" cy="307777"/>
          </a:xfrm>
          <a:prstGeom prst="rect">
            <a:avLst/>
          </a:prstGeom>
          <a:noFill/>
        </p:spPr>
        <p:txBody>
          <a:bodyPr wrap="square">
            <a:spAutoFit/>
          </a:bodyPr>
          <a:lstStyle/>
          <a:p>
            <a:r>
              <a:rPr lang="en-CA" i="1" u="sng" dirty="0">
                <a:hlinkClick r:id="rId3"/>
              </a:rPr>
              <a:t>Photo</a:t>
            </a:r>
            <a:r>
              <a:rPr lang="en-CA" i="1" dirty="0"/>
              <a:t> by </a:t>
            </a:r>
            <a:r>
              <a:rPr lang="en-CA" i="1" u="sng" dirty="0">
                <a:hlinkClick r:id="rId4"/>
              </a:rPr>
              <a:t>nattanan23</a:t>
            </a:r>
            <a:r>
              <a:rPr lang="en-CA" i="1" dirty="0"/>
              <a:t>, </a:t>
            </a:r>
            <a:r>
              <a:rPr lang="en-CA" i="1" u="sng" dirty="0">
                <a:hlinkClick r:id="rId5"/>
              </a:rPr>
              <a:t>Pixabay License</a:t>
            </a:r>
            <a:endParaRPr lang="en-US" dirty="0"/>
          </a:p>
        </p:txBody>
      </p:sp>
    </p:spTree>
  </p:cSld>
  <p:clrMapOvr>
    <a:masterClrMapping/>
  </p:clrMapOvr>
</p:sld>
</file>

<file path=ppt/theme/theme1.xml><?xml version="1.0" encoding="utf-8"?>
<a:theme xmlns:a="http://schemas.openxmlformats.org/drawingml/2006/main" name="OER Design Theme">
  <a:themeElements>
    <a:clrScheme name="OER Design Theme">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2A3990"/>
      </a:hlink>
      <a:folHlink>
        <a:srgbClr val="6878D3"/>
      </a:folHlink>
    </a:clrScheme>
    <a:fontScheme name="OER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ER Theme Master Template" id="{B2E6C290-1355-489A-8D0F-D641946CE4F9}" vid="{7E3143D2-58DC-498F-A460-8DD5887BC6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7D01CD67B11D4B816C9DF54EC99EF3" ma:contentTypeVersion="14" ma:contentTypeDescription="Create a new document." ma:contentTypeScope="" ma:versionID="441f5567f7332aa344ee66f5650f81ec">
  <xsd:schema xmlns:xsd="http://www.w3.org/2001/XMLSchema" xmlns:xs="http://www.w3.org/2001/XMLSchema" xmlns:p="http://schemas.microsoft.com/office/2006/metadata/properties" xmlns:ns2="73a48753-6480-47aa-921d-e5891154e976" xmlns:ns3="050de78a-70cf-4fc3-92ba-9f0761e59720" targetNamespace="http://schemas.microsoft.com/office/2006/metadata/properties" ma:root="true" ma:fieldsID="cfa71eba8ff2dc97e00cca5699716824" ns2:_="" ns3:_="">
    <xsd:import namespace="73a48753-6480-47aa-921d-e5891154e976"/>
    <xsd:import namespace="050de78a-70cf-4fc3-92ba-9f0761e5972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Empty_x002f_Don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a48753-6480-47aa-921d-e5891154e976"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0f12fecc-efde-40e0-92ac-e09924fecc2b"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Empty_x002f_Done" ma:index="21" nillable="true" ma:displayName="Empty/Done" ma:default="0" ma:format="Dropdown" ma:internalName="Empty_x002f_Don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50de78a-70cf-4fc3-92ba-9f0761e5972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a3e0093-6982-4404-b286-09960dfb83a5}" ma:internalName="TaxCatchAll" ma:showField="CatchAllData" ma:web="050de78a-70cf-4fc3-92ba-9f0761e597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3a48753-6480-47aa-921d-e5891154e976">
      <Terms xmlns="http://schemas.microsoft.com/office/infopath/2007/PartnerControls"/>
    </lcf76f155ced4ddcb4097134ff3c332f>
    <TaxCatchAll xmlns="050de78a-70cf-4fc3-92ba-9f0761e59720" xsi:nil="true"/>
    <Empty_x002f_Done xmlns="73a48753-6480-47aa-921d-e5891154e976">false</Empty_x002f_Done>
  </documentManagement>
</p:properties>
</file>

<file path=customXml/itemProps1.xml><?xml version="1.0" encoding="utf-8"?>
<ds:datastoreItem xmlns:ds="http://schemas.openxmlformats.org/officeDocument/2006/customXml" ds:itemID="{1303A116-12E2-403B-BDBE-B981B72D21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a48753-6480-47aa-921d-e5891154e976"/>
    <ds:schemaRef ds:uri="050de78a-70cf-4fc3-92ba-9f0761e597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AC09856-2921-411C-B7D2-D43B4D7AFEAE}">
  <ds:schemaRefs>
    <ds:schemaRef ds:uri="http://schemas.microsoft.com/sharepoint/v3/contenttype/forms"/>
  </ds:schemaRefs>
</ds:datastoreItem>
</file>

<file path=customXml/itemProps3.xml><?xml version="1.0" encoding="utf-8"?>
<ds:datastoreItem xmlns:ds="http://schemas.openxmlformats.org/officeDocument/2006/customXml" ds:itemID="{F3C9A48B-5F6F-43AF-9713-397D207048CD}">
  <ds:schemaRefs>
    <ds:schemaRef ds:uri="http://schemas.microsoft.com/office/2006/metadata/properties"/>
    <ds:schemaRef ds:uri="http://schemas.microsoft.com/office/infopath/2007/PartnerControls"/>
    <ds:schemaRef ds:uri="73a48753-6480-47aa-921d-e5891154e976"/>
    <ds:schemaRef ds:uri="050de78a-70cf-4fc3-92ba-9f0761e59720"/>
  </ds:schemaRefs>
</ds:datastoreItem>
</file>

<file path=docProps/app.xml><?xml version="1.0" encoding="utf-8"?>
<Properties xmlns="http://schemas.openxmlformats.org/officeDocument/2006/extended-properties" xmlns:vt="http://schemas.openxmlformats.org/officeDocument/2006/docPropsVTypes">
  <Template>OER Design Theme</Template>
  <TotalTime>4278</TotalTime>
  <Words>1377</Words>
  <Application>Microsoft Macintosh PowerPoint</Application>
  <PresentationFormat>Widescreen</PresentationFormat>
  <Paragraphs>111</Paragraphs>
  <Slides>16</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Aptos</vt:lpstr>
      <vt:lpstr>Arial</vt:lpstr>
      <vt:lpstr>Calibri</vt:lpstr>
      <vt:lpstr>OER Design Theme</vt:lpstr>
      <vt:lpstr>The Foundations of Human Movement and Physical Fitness</vt:lpstr>
      <vt:lpstr>11.0 Learning Objectives</vt:lpstr>
      <vt:lpstr>11.1 Skeletal Muscle Tissue</vt:lpstr>
      <vt:lpstr>11.2 Skeletal Muscle Anatomy</vt:lpstr>
      <vt:lpstr>11.3 Joints: Synovial</vt:lpstr>
      <vt:lpstr>11.4 Joints: Cartilaginous and Fibrous</vt:lpstr>
      <vt:lpstr>11.5 Soft Tissue Injuries</vt:lpstr>
      <vt:lpstr>11.6 Inflammation</vt:lpstr>
      <vt:lpstr>11.7 Muscular Dysfunction</vt:lpstr>
      <vt:lpstr>11.8 Common Injuries</vt:lpstr>
      <vt:lpstr>11.9 Conditions Impacting Movement</vt:lpstr>
      <vt:lpstr>11.10 Chapter Summary (Key Takeaways) 1/2</vt:lpstr>
      <vt:lpstr>11.10 Chapter Summary (Key Takeaways) 2/2</vt:lpstr>
      <vt:lpstr>11.10 Chapter Summary (Key Terms) 1/3</vt:lpstr>
      <vt:lpstr>11.10 Chapter Summary (Key Terms) 2/3</vt:lpstr>
      <vt:lpstr>11.10 Chapter Summary (Key Terms) 3/3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Melbourne, Malcolm</dc:creator>
  <cp:lastModifiedBy>Melbourne, Malcolm</cp:lastModifiedBy>
  <cp:revision>8</cp:revision>
  <dcterms:created xsi:type="dcterms:W3CDTF">2025-07-14T18:22:09Z</dcterms:created>
  <dcterms:modified xsi:type="dcterms:W3CDTF">2025-07-28T17:43:05Z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0x010100C57D01CD67B11D4B816C9DF54EC99EF3</vt:lpwstr>
  </property>
</Properties>
</file>