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0" r:id="rId4"/>
  </p:sldMasterIdLst>
  <p:notesMasterIdLst>
    <p:notesMasterId r:id="rId18"/>
  </p:notesMasterIdLst>
  <p:handoutMasterIdLst>
    <p:handoutMasterId r:id="rId19"/>
  </p:handoutMasterIdLst>
  <p:sldIdLst>
    <p:sldId id="256" r:id="rId5"/>
    <p:sldId id="264" r:id="rId6"/>
    <p:sldId id="273" r:id="rId7"/>
    <p:sldId id="265" r:id="rId8"/>
    <p:sldId id="266" r:id="rId9"/>
    <p:sldId id="267" r:id="rId10"/>
    <p:sldId id="268" r:id="rId11"/>
    <p:sldId id="269" r:id="rId12"/>
    <p:sldId id="275" r:id="rId13"/>
    <p:sldId id="270" r:id="rId14"/>
    <p:sldId id="271" r:id="rId15"/>
    <p:sldId id="272" r:id="rId16"/>
    <p:sldId id="274" r:id="rId17"/>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316" autoAdjust="0"/>
    <p:restoredTop sz="94719" autoAdjust="0"/>
  </p:normalViewPr>
  <p:slideViewPr>
    <p:cSldViewPr snapToGrid="0">
      <p:cViewPr varScale="1">
        <p:scale>
          <a:sx n="111" d="100"/>
          <a:sy n="111" d="100"/>
        </p:scale>
        <p:origin x="240" y="1000"/>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61" d="100"/>
          <a:sy n="61" d="100"/>
        </p:scale>
        <p:origin x="3168" y="4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1D9D2D3-95FD-BEA7-134F-5905463A91D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a:extLst>
              <a:ext uri="{FF2B5EF4-FFF2-40B4-BE49-F238E27FC236}">
                <a16:creationId xmlns:a16="http://schemas.microsoft.com/office/drawing/2014/main" id="{748AE775-0C7B-FFAD-6814-24DB6488BDF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96BFFEC-864F-4810-8AFA-7F0F985EBB89}" type="datetimeFigureOut">
              <a:rPr lang="en-CA" smtClean="0"/>
              <a:t>2025-07-28</a:t>
            </a:fld>
            <a:endParaRPr lang="en-CA"/>
          </a:p>
        </p:txBody>
      </p:sp>
      <p:sp>
        <p:nvSpPr>
          <p:cNvPr id="4" name="Footer Placeholder 3">
            <a:extLst>
              <a:ext uri="{FF2B5EF4-FFF2-40B4-BE49-F238E27FC236}">
                <a16:creationId xmlns:a16="http://schemas.microsoft.com/office/drawing/2014/main" id="{8219D746-9D57-05EB-911E-C4DD8873734B}"/>
              </a:ext>
            </a:extLst>
          </p:cNvPr>
          <p:cNvSpPr>
            <a:spLocks noGrp="1"/>
          </p:cNvSpPr>
          <p:nvPr>
            <p:ph type="ftr" sz="quarter" idx="2"/>
          </p:nvPr>
        </p:nvSpPr>
        <p:spPr>
          <a:xfrm>
            <a:off x="-1" y="8592855"/>
            <a:ext cx="5824604" cy="551145"/>
          </a:xfrm>
          <a:prstGeom prst="rect">
            <a:avLst/>
          </a:prstGeom>
        </p:spPr>
        <p:txBody>
          <a:bodyPr vert="horz" lIns="91440" tIns="45720" rIns="91440" bIns="45720" rtlCol="0" anchor="b"/>
          <a:lstStyle>
            <a:lvl1pPr algn="l">
              <a:defRPr sz="1200"/>
            </a:lvl1pPr>
          </a:lstStyle>
          <a:p>
            <a:r>
              <a:rPr lang="en-CA" sz="1000" dirty="0"/>
              <a:t>Unless otherwise noted, this work is licensed under a Creative Commons Attribution-</a:t>
            </a:r>
            <a:r>
              <a:rPr lang="en-CA" sz="1000" dirty="0" err="1"/>
              <a:t>NonCommercial</a:t>
            </a:r>
            <a:r>
              <a:rPr lang="en-CA" sz="1000" dirty="0"/>
              <a:t>-</a:t>
            </a:r>
            <a:r>
              <a:rPr lang="en-CA" sz="1000" dirty="0" err="1"/>
              <a:t>ShareAlike</a:t>
            </a:r>
            <a:r>
              <a:rPr lang="en-CA" sz="1000" dirty="0"/>
              <a:t> 4.0 International (CC BY-NC-SA 4.0) license. Feel free to use, modify, reuse or redistribute any portion of this presentation.</a:t>
            </a:r>
          </a:p>
        </p:txBody>
      </p:sp>
      <p:sp>
        <p:nvSpPr>
          <p:cNvPr id="5" name="Slide Number Placeholder 4">
            <a:extLst>
              <a:ext uri="{FF2B5EF4-FFF2-40B4-BE49-F238E27FC236}">
                <a16:creationId xmlns:a16="http://schemas.microsoft.com/office/drawing/2014/main" id="{3AD4945D-16A0-0A4E-4CBF-9B2D763BA4E6}"/>
              </a:ext>
            </a:extLst>
          </p:cNvPr>
          <p:cNvSpPr>
            <a:spLocks noGrp="1"/>
          </p:cNvSpPr>
          <p:nvPr>
            <p:ph type="sldNum" sz="quarter" idx="3"/>
          </p:nvPr>
        </p:nvSpPr>
        <p:spPr>
          <a:xfrm>
            <a:off x="5912285" y="8592855"/>
            <a:ext cx="944128" cy="551145"/>
          </a:xfrm>
          <a:prstGeom prst="rect">
            <a:avLst/>
          </a:prstGeom>
        </p:spPr>
        <p:txBody>
          <a:bodyPr vert="horz" lIns="91440" tIns="45720" rIns="91440" bIns="45720" rtlCol="0" anchor="b"/>
          <a:lstStyle>
            <a:lvl1pPr algn="r">
              <a:defRPr sz="1200"/>
            </a:lvl1pPr>
          </a:lstStyle>
          <a:p>
            <a:fld id="{70BF6CD8-D32C-4D38-B5A1-FC2630119EA2}" type="slidenum">
              <a:rPr lang="en-CA" smtClean="0"/>
              <a:t>‹#›</a:t>
            </a:fld>
            <a:endParaRPr lang="en-CA" dirty="0"/>
          </a:p>
        </p:txBody>
      </p:sp>
    </p:spTree>
    <p:extLst>
      <p:ext uri="{BB962C8B-B14F-4D97-AF65-F5344CB8AC3E}">
        <p14:creationId xmlns:p14="http://schemas.microsoft.com/office/powerpoint/2010/main" val="35122420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2CF239E-3DE2-4A32-81E8-805A201DB211}" type="datetimeFigureOut">
              <a:rPr lang="en-CA" smtClean="0"/>
              <a:t>2025-07-28</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5348614" cy="458787"/>
          </a:xfrm>
          <a:prstGeom prst="rect">
            <a:avLst/>
          </a:prstGeom>
        </p:spPr>
        <p:txBody>
          <a:bodyPr vert="horz" lIns="91440" tIns="45720" rIns="91440" bIns="45720" rtlCol="0" anchor="b"/>
          <a:lstStyle>
            <a:lvl1pPr algn="l">
              <a:defRPr sz="1000"/>
            </a:lvl1pPr>
          </a:lstStyle>
          <a:p>
            <a:r>
              <a:rPr lang="en-CA" dirty="0"/>
              <a:t>Unless otherwise noted, this work is licensed under a Creative Commons Attribution-</a:t>
            </a:r>
            <a:r>
              <a:rPr lang="en-CA" dirty="0" err="1"/>
              <a:t>NonCommercial</a:t>
            </a:r>
            <a:r>
              <a:rPr lang="en-CA" dirty="0"/>
              <a:t>-</a:t>
            </a:r>
            <a:r>
              <a:rPr lang="en-CA" dirty="0" err="1"/>
              <a:t>ShareAlike</a:t>
            </a:r>
            <a:r>
              <a:rPr lang="en-CA" dirty="0"/>
              <a:t> 4.0 International (CC BY-NC-SA 4.0) license. Feel free to use, modify, reuse or redistribute any portion of this presentation.</a:t>
            </a:r>
          </a:p>
        </p:txBody>
      </p:sp>
      <p:sp>
        <p:nvSpPr>
          <p:cNvPr id="7" name="Slide Number Placeholder 6"/>
          <p:cNvSpPr>
            <a:spLocks noGrp="1"/>
          </p:cNvSpPr>
          <p:nvPr>
            <p:ph type="sldNum" sz="quarter" idx="5"/>
          </p:nvPr>
        </p:nvSpPr>
        <p:spPr>
          <a:xfrm>
            <a:off x="5348614" y="8685212"/>
            <a:ext cx="1509386" cy="458787"/>
          </a:xfrm>
          <a:prstGeom prst="rect">
            <a:avLst/>
          </a:prstGeom>
        </p:spPr>
        <p:txBody>
          <a:bodyPr vert="horz" lIns="91440" tIns="45720" rIns="91440" bIns="45720" rtlCol="0" anchor="b"/>
          <a:lstStyle>
            <a:lvl1pPr algn="r">
              <a:defRPr sz="1200"/>
            </a:lvl1pPr>
          </a:lstStyle>
          <a:p>
            <a:fld id="{C151AC9F-C024-4F42-A286-89130B7EF5CF}" type="slidenum">
              <a:rPr lang="en-CA" smtClean="0"/>
              <a:t>‹#›</a:t>
            </a:fld>
            <a:endParaRPr lang="en-CA"/>
          </a:p>
        </p:txBody>
      </p:sp>
    </p:spTree>
    <p:extLst>
      <p:ext uri="{BB962C8B-B14F-4D97-AF65-F5344CB8AC3E}">
        <p14:creationId xmlns:p14="http://schemas.microsoft.com/office/powerpoint/2010/main" val="35938236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C151AC9F-C024-4F42-A286-89130B7EF5CF}" type="slidenum">
              <a:rPr lang="en-CA" smtClean="0"/>
              <a:t>1</a:t>
            </a:fld>
            <a:endParaRPr lang="en-CA"/>
          </a:p>
        </p:txBody>
      </p:sp>
    </p:spTree>
    <p:extLst>
      <p:ext uri="{BB962C8B-B14F-4D97-AF65-F5344CB8AC3E}">
        <p14:creationId xmlns:p14="http://schemas.microsoft.com/office/powerpoint/2010/main" val="260412353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s://creativecommons.org/licenses/by-nc-sa/4.0/" TargetMode="External"/><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hyperlink" Target="https://creativecommons.org/licenses/by-nc-sa/4.0/" TargetMode="External"/><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bg>
      <p:bgPr>
        <a:solidFill>
          <a:schemeClr val="tx1"/>
        </a:solidFill>
        <a:effectLst/>
      </p:bgPr>
    </p:bg>
    <p:spTree>
      <p:nvGrpSpPr>
        <p:cNvPr id="1" name=""/>
        <p:cNvGrpSpPr/>
        <p:nvPr/>
      </p:nvGrpSpPr>
      <p:grpSpPr>
        <a:xfrm>
          <a:off x="0" y="0"/>
          <a:ext cx="0" cy="0"/>
          <a:chOff x="0" y="0"/>
          <a:chExt cx="0" cy="0"/>
        </a:xfrm>
      </p:grpSpPr>
      <p:grpSp>
        <p:nvGrpSpPr>
          <p:cNvPr id="7" name="Google Shape;10;p2">
            <a:extLst>
              <a:ext uri="{FF2B5EF4-FFF2-40B4-BE49-F238E27FC236}">
                <a16:creationId xmlns:a16="http://schemas.microsoft.com/office/drawing/2014/main" id="{95A5E0C9-C79C-519F-011D-7D49D343AF34}"/>
              </a:ext>
            </a:extLst>
          </p:cNvPr>
          <p:cNvGrpSpPr/>
          <p:nvPr/>
        </p:nvGrpSpPr>
        <p:grpSpPr>
          <a:xfrm>
            <a:off x="8131172" y="7"/>
            <a:ext cx="4060833" cy="2707427"/>
            <a:chOff x="6098378" y="5"/>
            <a:chExt cx="3045625" cy="2030570"/>
          </a:xfrm>
        </p:grpSpPr>
        <p:sp>
          <p:nvSpPr>
            <p:cNvPr id="8" name="Google Shape;11;p2">
              <a:extLst>
                <a:ext uri="{FF2B5EF4-FFF2-40B4-BE49-F238E27FC236}">
                  <a16:creationId xmlns:a16="http://schemas.microsoft.com/office/drawing/2014/main" id="{8DE2797F-9B0E-01BB-7D7A-6F0CD3E00C33}"/>
                </a:ext>
              </a:extLst>
            </p:cNvPr>
            <p:cNvSpPr/>
            <p:nvPr/>
          </p:nvSpPr>
          <p:spPr>
            <a:xfrm>
              <a:off x="8128803" y="16"/>
              <a:ext cx="1015200" cy="10152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67"/>
            </a:p>
          </p:txBody>
        </p:sp>
        <p:sp>
          <p:nvSpPr>
            <p:cNvPr id="9" name="Google Shape;12;p2">
              <a:extLst>
                <a:ext uri="{FF2B5EF4-FFF2-40B4-BE49-F238E27FC236}">
                  <a16:creationId xmlns:a16="http://schemas.microsoft.com/office/drawing/2014/main" id="{76912F29-9363-823C-8836-6B612172005B}"/>
                </a:ext>
              </a:extLst>
            </p:cNvPr>
            <p:cNvSpPr/>
            <p:nvPr/>
          </p:nvSpPr>
          <p:spPr>
            <a:xfrm flipH="1">
              <a:off x="7113463" y="5"/>
              <a:ext cx="1015200" cy="1015200"/>
            </a:xfrm>
            <a:prstGeom prst="rtTriangl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67"/>
            </a:p>
          </p:txBody>
        </p:sp>
        <p:sp>
          <p:nvSpPr>
            <p:cNvPr id="10" name="Google Shape;13;p2">
              <a:extLst>
                <a:ext uri="{FF2B5EF4-FFF2-40B4-BE49-F238E27FC236}">
                  <a16:creationId xmlns:a16="http://schemas.microsoft.com/office/drawing/2014/main" id="{329456D7-11EE-43F4-BB88-8C169F5178F6}"/>
                </a:ext>
              </a:extLst>
            </p:cNvPr>
            <p:cNvSpPr/>
            <p:nvPr/>
          </p:nvSpPr>
          <p:spPr>
            <a:xfrm rot="10800000" flipH="1">
              <a:off x="7113588" y="107"/>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67"/>
            </a:p>
          </p:txBody>
        </p:sp>
        <p:sp>
          <p:nvSpPr>
            <p:cNvPr id="11" name="Google Shape;14;p2">
              <a:extLst>
                <a:ext uri="{FF2B5EF4-FFF2-40B4-BE49-F238E27FC236}">
                  <a16:creationId xmlns:a16="http://schemas.microsoft.com/office/drawing/2014/main" id="{D73A2BA4-1B69-140C-1303-A24846426B27}"/>
                </a:ext>
              </a:extLst>
            </p:cNvPr>
            <p:cNvSpPr/>
            <p:nvPr/>
          </p:nvSpPr>
          <p:spPr>
            <a:xfrm rot="10800000">
              <a:off x="6098378" y="97"/>
              <a:ext cx="1015200" cy="1015200"/>
            </a:xfrm>
            <a:prstGeom prst="rtTriangl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67"/>
            </a:p>
          </p:txBody>
        </p:sp>
        <p:sp>
          <p:nvSpPr>
            <p:cNvPr id="12" name="Google Shape;15;p2">
              <a:extLst>
                <a:ext uri="{FF2B5EF4-FFF2-40B4-BE49-F238E27FC236}">
                  <a16:creationId xmlns:a16="http://schemas.microsoft.com/office/drawing/2014/main" id="{689A62DA-E987-DDD2-BA60-0AA2642AA5D7}"/>
                </a:ext>
              </a:extLst>
            </p:cNvPr>
            <p:cNvSpPr/>
            <p:nvPr/>
          </p:nvSpPr>
          <p:spPr>
            <a:xfrm rot="10800000">
              <a:off x="8128789" y="1015375"/>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67"/>
            </a:p>
          </p:txBody>
        </p:sp>
      </p:grpSp>
      <p:pic>
        <p:nvPicPr>
          <p:cNvPr id="15" name="Google Shape;92;p23" descr="CC BY-NC-SA 4.0 License Logo">
            <a:extLst>
              <a:ext uri="{FF2B5EF4-FFF2-40B4-BE49-F238E27FC236}">
                <a16:creationId xmlns:a16="http://schemas.microsoft.com/office/drawing/2014/main" id="{AEB02E60-F922-72AA-2B83-81EBF77E3D38}"/>
              </a:ext>
            </a:extLst>
          </p:cNvPr>
          <p:cNvPicPr preferRelativeResize="0"/>
          <p:nvPr userDrawn="1"/>
        </p:nvPicPr>
        <p:blipFill rotWithShape="1">
          <a:blip r:embed="rId2">
            <a:alphaModFix/>
          </a:blip>
          <a:srcRect/>
          <a:stretch/>
        </p:blipFill>
        <p:spPr>
          <a:xfrm>
            <a:off x="797451" y="6094435"/>
            <a:ext cx="1262907" cy="441860"/>
          </a:xfrm>
          <a:prstGeom prst="rect">
            <a:avLst/>
          </a:prstGeom>
          <a:noFill/>
          <a:ln>
            <a:noFill/>
          </a:ln>
        </p:spPr>
      </p:pic>
      <p:sp>
        <p:nvSpPr>
          <p:cNvPr id="16" name="Google Shape;91;p23">
            <a:extLst>
              <a:ext uri="{FF2B5EF4-FFF2-40B4-BE49-F238E27FC236}">
                <a16:creationId xmlns:a16="http://schemas.microsoft.com/office/drawing/2014/main" id="{0E2A4E93-6753-D52F-76E0-ACB341289E88}"/>
              </a:ext>
            </a:extLst>
          </p:cNvPr>
          <p:cNvSpPr/>
          <p:nvPr userDrawn="1"/>
        </p:nvSpPr>
        <p:spPr>
          <a:xfrm>
            <a:off x="2248976" y="6019030"/>
            <a:ext cx="9145574" cy="592669"/>
          </a:xfrm>
          <a:prstGeom prst="rect">
            <a:avLst/>
          </a:prstGeom>
          <a:noFill/>
          <a:ln>
            <a:noFill/>
          </a:ln>
        </p:spPr>
        <p:txBody>
          <a:bodyPr spcFirstLastPara="1" wrap="square" lIns="68575" tIns="34275" rIns="68575" bIns="34275" anchor="t" anchorCtr="0">
            <a:noAutofit/>
          </a:bodyPr>
          <a:lstStyle/>
          <a:p>
            <a:pPr marL="0" marR="0" lvl="0" indent="0" algn="l" rtl="0">
              <a:spcBef>
                <a:spcPts val="0"/>
              </a:spcBef>
              <a:spcAft>
                <a:spcPts val="0"/>
              </a:spcAft>
              <a:buNone/>
            </a:pPr>
            <a:r>
              <a:rPr lang="en" sz="1467" b="0" i="0" u="none" strike="noStrike" cap="none" dirty="0">
                <a:solidFill>
                  <a:schemeClr val="bg1"/>
                </a:solidFill>
                <a:latin typeface="Calibri"/>
                <a:ea typeface="Calibri"/>
                <a:cs typeface="Calibri"/>
                <a:sym typeface="Calibri"/>
              </a:rPr>
              <a:t>Unless otherwise noted, this work is licensed under a </a:t>
            </a:r>
            <a:r>
              <a:rPr lang="en"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Creative </a:t>
            </a:r>
            <a:r>
              <a:rPr lang="en" sz="1467"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C</a:t>
            </a:r>
            <a:r>
              <a:rPr lang="en"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ommons </a:t>
            </a:r>
            <a:r>
              <a:rPr lang="en-US"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Attribution-</a:t>
            </a:r>
            <a:r>
              <a:rPr lang="en-US" sz="1467" b="0" i="0" u="none" strike="noStrike" cap="none" dirty="0" err="1">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NonCommercial</a:t>
            </a:r>
            <a:r>
              <a:rPr lang="en-US"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a:t>
            </a:r>
            <a:r>
              <a:rPr lang="en-US" sz="1467" b="0" i="0" u="none" strike="noStrike" cap="none" dirty="0" err="1">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ShareAlike</a:t>
            </a:r>
            <a:r>
              <a:rPr lang="en-US"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 4.0 International (CC BY-NC-SA 4.0)</a:t>
            </a:r>
            <a:r>
              <a:rPr lang="en-US" sz="1467" b="0" i="0" u="none" strike="noStrike" cap="none" dirty="0">
                <a:solidFill>
                  <a:schemeClr val="bg1"/>
                </a:solidFill>
                <a:latin typeface="Calibri"/>
                <a:ea typeface="Calibri"/>
                <a:cs typeface="Calibri"/>
                <a:sym typeface="Calibri"/>
              </a:rPr>
              <a:t> license</a:t>
            </a:r>
            <a:r>
              <a:rPr lang="en" sz="1467" b="0" i="0" u="none" strike="noStrike" cap="none" dirty="0">
                <a:solidFill>
                  <a:schemeClr val="bg1"/>
                </a:solidFill>
                <a:latin typeface="Calibri"/>
                <a:ea typeface="Calibri"/>
                <a:cs typeface="Calibri"/>
                <a:sym typeface="Calibri"/>
              </a:rPr>
              <a:t>. Feel free to use, modify, reuse or redistribute </a:t>
            </a:r>
            <a:r>
              <a:rPr lang="en" sz="1467" dirty="0">
                <a:solidFill>
                  <a:schemeClr val="bg1"/>
                </a:solidFill>
                <a:latin typeface="Calibri"/>
                <a:ea typeface="Calibri"/>
                <a:cs typeface="Calibri"/>
                <a:sym typeface="Calibri"/>
              </a:rPr>
              <a:t>any portion of </a:t>
            </a:r>
            <a:r>
              <a:rPr lang="en" sz="1467" b="0" i="0" u="none" strike="noStrike" cap="none" dirty="0">
                <a:solidFill>
                  <a:schemeClr val="bg1"/>
                </a:solidFill>
                <a:latin typeface="Calibri"/>
                <a:ea typeface="Calibri"/>
                <a:cs typeface="Calibri"/>
                <a:sym typeface="Calibri"/>
              </a:rPr>
              <a:t>this presentation.</a:t>
            </a:r>
            <a:endParaRPr sz="1467" dirty="0">
              <a:solidFill>
                <a:schemeClr val="bg1"/>
              </a:solidFill>
              <a:latin typeface="Calibri"/>
              <a:ea typeface="Calibri"/>
              <a:cs typeface="Calibri"/>
              <a:sym typeface="Calibri"/>
            </a:endParaRPr>
          </a:p>
        </p:txBody>
      </p:sp>
      <p:sp>
        <p:nvSpPr>
          <p:cNvPr id="17" name="Google Shape;16;p2">
            <a:extLst>
              <a:ext uri="{FF2B5EF4-FFF2-40B4-BE49-F238E27FC236}">
                <a16:creationId xmlns:a16="http://schemas.microsoft.com/office/drawing/2014/main" id="{53D5F052-4BE1-856B-B16E-BDEA823B9EAF}"/>
              </a:ext>
            </a:extLst>
          </p:cNvPr>
          <p:cNvSpPr txBox="1">
            <a:spLocks noGrp="1"/>
          </p:cNvSpPr>
          <p:nvPr>
            <p:ph type="ctrTitle"/>
          </p:nvPr>
        </p:nvSpPr>
        <p:spPr>
          <a:xfrm>
            <a:off x="797467" y="2366963"/>
            <a:ext cx="10962800" cy="1118400"/>
          </a:xfrm>
          <a:prstGeom prst="rect">
            <a:avLst/>
          </a:prstGeom>
        </p:spPr>
        <p:txBody>
          <a:bodyPr spcFirstLastPara="1" wrap="square" lIns="91425" tIns="91425" rIns="91425" bIns="91425" anchor="b" anchorCtr="0">
            <a:normAutofit/>
          </a:bodyPr>
          <a:lstStyle>
            <a:lvl1pPr lvl="0">
              <a:spcBef>
                <a:spcPts val="0"/>
              </a:spcBef>
              <a:spcAft>
                <a:spcPts val="0"/>
              </a:spcAft>
              <a:buClr>
                <a:schemeClr val="lt1"/>
              </a:buClr>
              <a:buSzPts val="4200"/>
              <a:buNone/>
              <a:defRPr sz="5600">
                <a:solidFill>
                  <a:schemeClr val="lt1"/>
                </a:solidFill>
              </a:defRPr>
            </a:lvl1pPr>
            <a:lvl2pPr lvl="1">
              <a:spcBef>
                <a:spcPts val="0"/>
              </a:spcBef>
              <a:spcAft>
                <a:spcPts val="0"/>
              </a:spcAft>
              <a:buClr>
                <a:schemeClr val="lt1"/>
              </a:buClr>
              <a:buSzPts val="4200"/>
              <a:buNone/>
              <a:defRPr sz="5600">
                <a:solidFill>
                  <a:schemeClr val="lt1"/>
                </a:solidFill>
              </a:defRPr>
            </a:lvl2pPr>
            <a:lvl3pPr lvl="2">
              <a:spcBef>
                <a:spcPts val="0"/>
              </a:spcBef>
              <a:spcAft>
                <a:spcPts val="0"/>
              </a:spcAft>
              <a:buClr>
                <a:schemeClr val="lt1"/>
              </a:buClr>
              <a:buSzPts val="4200"/>
              <a:buNone/>
              <a:defRPr sz="5600">
                <a:solidFill>
                  <a:schemeClr val="lt1"/>
                </a:solidFill>
              </a:defRPr>
            </a:lvl3pPr>
            <a:lvl4pPr lvl="3">
              <a:spcBef>
                <a:spcPts val="0"/>
              </a:spcBef>
              <a:spcAft>
                <a:spcPts val="0"/>
              </a:spcAft>
              <a:buClr>
                <a:schemeClr val="lt1"/>
              </a:buClr>
              <a:buSzPts val="4200"/>
              <a:buNone/>
              <a:defRPr sz="5600">
                <a:solidFill>
                  <a:schemeClr val="lt1"/>
                </a:solidFill>
              </a:defRPr>
            </a:lvl4pPr>
            <a:lvl5pPr lvl="4">
              <a:spcBef>
                <a:spcPts val="0"/>
              </a:spcBef>
              <a:spcAft>
                <a:spcPts val="0"/>
              </a:spcAft>
              <a:buClr>
                <a:schemeClr val="lt1"/>
              </a:buClr>
              <a:buSzPts val="4200"/>
              <a:buNone/>
              <a:defRPr sz="5600">
                <a:solidFill>
                  <a:schemeClr val="lt1"/>
                </a:solidFill>
              </a:defRPr>
            </a:lvl5pPr>
            <a:lvl6pPr lvl="5">
              <a:spcBef>
                <a:spcPts val="0"/>
              </a:spcBef>
              <a:spcAft>
                <a:spcPts val="0"/>
              </a:spcAft>
              <a:buClr>
                <a:schemeClr val="lt1"/>
              </a:buClr>
              <a:buSzPts val="4200"/>
              <a:buNone/>
              <a:defRPr sz="5600">
                <a:solidFill>
                  <a:schemeClr val="lt1"/>
                </a:solidFill>
              </a:defRPr>
            </a:lvl6pPr>
            <a:lvl7pPr lvl="6">
              <a:spcBef>
                <a:spcPts val="0"/>
              </a:spcBef>
              <a:spcAft>
                <a:spcPts val="0"/>
              </a:spcAft>
              <a:buClr>
                <a:schemeClr val="lt1"/>
              </a:buClr>
              <a:buSzPts val="4200"/>
              <a:buNone/>
              <a:defRPr sz="5600">
                <a:solidFill>
                  <a:schemeClr val="lt1"/>
                </a:solidFill>
              </a:defRPr>
            </a:lvl7pPr>
            <a:lvl8pPr lvl="7">
              <a:spcBef>
                <a:spcPts val="0"/>
              </a:spcBef>
              <a:spcAft>
                <a:spcPts val="0"/>
              </a:spcAft>
              <a:buClr>
                <a:schemeClr val="lt1"/>
              </a:buClr>
              <a:buSzPts val="4200"/>
              <a:buNone/>
              <a:defRPr sz="5600">
                <a:solidFill>
                  <a:schemeClr val="lt1"/>
                </a:solidFill>
              </a:defRPr>
            </a:lvl8pPr>
            <a:lvl9pPr lvl="8">
              <a:spcBef>
                <a:spcPts val="0"/>
              </a:spcBef>
              <a:spcAft>
                <a:spcPts val="0"/>
              </a:spcAft>
              <a:buClr>
                <a:schemeClr val="lt1"/>
              </a:buClr>
              <a:buSzPts val="4200"/>
              <a:buNone/>
              <a:defRPr sz="5600">
                <a:solidFill>
                  <a:schemeClr val="lt1"/>
                </a:solidFill>
              </a:defRPr>
            </a:lvl9pPr>
          </a:lstStyle>
          <a:p>
            <a:r>
              <a:rPr lang="en-US"/>
              <a:t>Click to edit Master title style</a:t>
            </a:r>
            <a:endParaRPr dirty="0"/>
          </a:p>
        </p:txBody>
      </p:sp>
      <p:sp>
        <p:nvSpPr>
          <p:cNvPr id="18" name="Google Shape;17;p2">
            <a:extLst>
              <a:ext uri="{FF2B5EF4-FFF2-40B4-BE49-F238E27FC236}">
                <a16:creationId xmlns:a16="http://schemas.microsoft.com/office/drawing/2014/main" id="{726BA7BC-2C46-2AA2-3FB0-65C32EFE0C48}"/>
              </a:ext>
            </a:extLst>
          </p:cNvPr>
          <p:cNvSpPr txBox="1">
            <a:spLocks noGrp="1"/>
          </p:cNvSpPr>
          <p:nvPr>
            <p:ph type="subTitle" idx="1"/>
          </p:nvPr>
        </p:nvSpPr>
        <p:spPr>
          <a:xfrm>
            <a:off x="797451" y="3621217"/>
            <a:ext cx="10962800" cy="577200"/>
          </a:xfrm>
          <a:prstGeom prst="rect">
            <a:avLst/>
          </a:prstGeom>
        </p:spPr>
        <p:txBody>
          <a:bodyPr spcFirstLastPara="1" wrap="square" lIns="91425" tIns="91425" rIns="91425" bIns="91425" anchor="t" anchorCtr="0">
            <a:normAutofit/>
          </a:bodyPr>
          <a:lstStyle>
            <a:lvl1pPr lvl="0">
              <a:lnSpc>
                <a:spcPct val="100000"/>
              </a:lnSpc>
              <a:spcBef>
                <a:spcPts val="0"/>
              </a:spcBef>
              <a:spcAft>
                <a:spcPts val="0"/>
              </a:spcAft>
              <a:buClr>
                <a:schemeClr val="lt1"/>
              </a:buClr>
              <a:buSzPts val="2100"/>
              <a:buNone/>
              <a:defRPr sz="2800">
                <a:solidFill>
                  <a:schemeClr val="lt1"/>
                </a:solidFill>
              </a:defRPr>
            </a:lvl1pPr>
            <a:lvl2pPr lvl="1">
              <a:lnSpc>
                <a:spcPct val="100000"/>
              </a:lnSpc>
              <a:spcBef>
                <a:spcPts val="0"/>
              </a:spcBef>
              <a:spcAft>
                <a:spcPts val="0"/>
              </a:spcAft>
              <a:buClr>
                <a:schemeClr val="lt1"/>
              </a:buClr>
              <a:buSzPts val="2100"/>
              <a:buNone/>
              <a:defRPr sz="2800">
                <a:solidFill>
                  <a:schemeClr val="lt1"/>
                </a:solidFill>
              </a:defRPr>
            </a:lvl2pPr>
            <a:lvl3pPr lvl="2">
              <a:lnSpc>
                <a:spcPct val="100000"/>
              </a:lnSpc>
              <a:spcBef>
                <a:spcPts val="0"/>
              </a:spcBef>
              <a:spcAft>
                <a:spcPts val="0"/>
              </a:spcAft>
              <a:buClr>
                <a:schemeClr val="lt1"/>
              </a:buClr>
              <a:buSzPts val="2100"/>
              <a:buNone/>
              <a:defRPr sz="2800">
                <a:solidFill>
                  <a:schemeClr val="lt1"/>
                </a:solidFill>
              </a:defRPr>
            </a:lvl3pPr>
            <a:lvl4pPr lvl="3">
              <a:lnSpc>
                <a:spcPct val="100000"/>
              </a:lnSpc>
              <a:spcBef>
                <a:spcPts val="0"/>
              </a:spcBef>
              <a:spcAft>
                <a:spcPts val="0"/>
              </a:spcAft>
              <a:buClr>
                <a:schemeClr val="lt1"/>
              </a:buClr>
              <a:buSzPts val="2100"/>
              <a:buNone/>
              <a:defRPr sz="2800">
                <a:solidFill>
                  <a:schemeClr val="lt1"/>
                </a:solidFill>
              </a:defRPr>
            </a:lvl4pPr>
            <a:lvl5pPr lvl="4">
              <a:lnSpc>
                <a:spcPct val="100000"/>
              </a:lnSpc>
              <a:spcBef>
                <a:spcPts val="0"/>
              </a:spcBef>
              <a:spcAft>
                <a:spcPts val="0"/>
              </a:spcAft>
              <a:buClr>
                <a:schemeClr val="lt1"/>
              </a:buClr>
              <a:buSzPts val="2100"/>
              <a:buNone/>
              <a:defRPr sz="2800">
                <a:solidFill>
                  <a:schemeClr val="lt1"/>
                </a:solidFill>
              </a:defRPr>
            </a:lvl5pPr>
            <a:lvl6pPr lvl="5">
              <a:lnSpc>
                <a:spcPct val="100000"/>
              </a:lnSpc>
              <a:spcBef>
                <a:spcPts val="0"/>
              </a:spcBef>
              <a:spcAft>
                <a:spcPts val="0"/>
              </a:spcAft>
              <a:buClr>
                <a:schemeClr val="lt1"/>
              </a:buClr>
              <a:buSzPts val="2100"/>
              <a:buNone/>
              <a:defRPr sz="2800">
                <a:solidFill>
                  <a:schemeClr val="lt1"/>
                </a:solidFill>
              </a:defRPr>
            </a:lvl6pPr>
            <a:lvl7pPr lvl="6">
              <a:lnSpc>
                <a:spcPct val="100000"/>
              </a:lnSpc>
              <a:spcBef>
                <a:spcPts val="0"/>
              </a:spcBef>
              <a:spcAft>
                <a:spcPts val="0"/>
              </a:spcAft>
              <a:buClr>
                <a:schemeClr val="lt1"/>
              </a:buClr>
              <a:buSzPts val="2100"/>
              <a:buNone/>
              <a:defRPr sz="2800">
                <a:solidFill>
                  <a:schemeClr val="lt1"/>
                </a:solidFill>
              </a:defRPr>
            </a:lvl7pPr>
            <a:lvl8pPr lvl="7">
              <a:lnSpc>
                <a:spcPct val="100000"/>
              </a:lnSpc>
              <a:spcBef>
                <a:spcPts val="0"/>
              </a:spcBef>
              <a:spcAft>
                <a:spcPts val="0"/>
              </a:spcAft>
              <a:buClr>
                <a:schemeClr val="lt1"/>
              </a:buClr>
              <a:buSzPts val="2100"/>
              <a:buNone/>
              <a:defRPr sz="2800">
                <a:solidFill>
                  <a:schemeClr val="lt1"/>
                </a:solidFill>
              </a:defRPr>
            </a:lvl8pPr>
            <a:lvl9pPr lvl="8">
              <a:lnSpc>
                <a:spcPct val="100000"/>
              </a:lnSpc>
              <a:spcBef>
                <a:spcPts val="0"/>
              </a:spcBef>
              <a:spcAft>
                <a:spcPts val="0"/>
              </a:spcAft>
              <a:buClr>
                <a:schemeClr val="lt1"/>
              </a:buClr>
              <a:buSzPts val="2100"/>
              <a:buNone/>
              <a:defRPr sz="2800">
                <a:solidFill>
                  <a:schemeClr val="lt1"/>
                </a:solidFill>
              </a:defRPr>
            </a:lvl9pPr>
          </a:lstStyle>
          <a:p>
            <a:r>
              <a:rPr lang="en-US"/>
              <a:t>Click to edit Master subtitle style</a:t>
            </a:r>
            <a:endParaRPr dirty="0"/>
          </a:p>
        </p:txBody>
      </p:sp>
    </p:spTree>
    <p:extLst>
      <p:ext uri="{BB962C8B-B14F-4D97-AF65-F5344CB8AC3E}">
        <p14:creationId xmlns:p14="http://schemas.microsoft.com/office/powerpoint/2010/main" val="32520065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ACAB0A-E488-F3DA-A37A-D0701EAB6C43}"/>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E99BCB5D-7F74-2B68-0ADD-EE5D2F0B8EE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Slide Number Placeholder 7">
            <a:extLst>
              <a:ext uri="{FF2B5EF4-FFF2-40B4-BE49-F238E27FC236}">
                <a16:creationId xmlns:a16="http://schemas.microsoft.com/office/drawing/2014/main" id="{A6B79C38-588E-42F0-7482-38936DAA8D2A}"/>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4664726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31D4B54-F7F2-169A-E6C8-CAFA7C76EFF8}"/>
              </a:ext>
            </a:extLst>
          </p:cNvPr>
          <p:cNvSpPr>
            <a:spLocks noGrp="1"/>
          </p:cNvSpPr>
          <p:nvPr>
            <p:ph type="title" orient="vert"/>
          </p:nvPr>
        </p:nvSpPr>
        <p:spPr>
          <a:xfrm>
            <a:off x="8724901" y="366185"/>
            <a:ext cx="2628900" cy="5810249"/>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4CC6F7B3-B039-B8D5-4CCA-AE7B3C0A73F4}"/>
              </a:ext>
            </a:extLst>
          </p:cNvPr>
          <p:cNvSpPr>
            <a:spLocks noGrp="1"/>
          </p:cNvSpPr>
          <p:nvPr>
            <p:ph type="body" orient="vert" idx="1"/>
          </p:nvPr>
        </p:nvSpPr>
        <p:spPr>
          <a:xfrm>
            <a:off x="838201" y="366185"/>
            <a:ext cx="7683500" cy="581024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Slide Number Placeholder 7">
            <a:extLst>
              <a:ext uri="{FF2B5EF4-FFF2-40B4-BE49-F238E27FC236}">
                <a16:creationId xmlns:a16="http://schemas.microsoft.com/office/drawing/2014/main" id="{E62CC85B-7C9F-6F61-E410-E5FF62BA4E42}"/>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33208729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slide" type="title">
  <p:cSld name="1_Title slide">
    <p:bg>
      <p:bgPr>
        <a:solidFill>
          <a:schemeClr val="dk1"/>
        </a:solidFill>
        <a:effectLst/>
      </p:bgPr>
    </p:bg>
    <p:spTree>
      <p:nvGrpSpPr>
        <p:cNvPr id="1" name="Shape 9"/>
        <p:cNvGrpSpPr/>
        <p:nvPr/>
      </p:nvGrpSpPr>
      <p:grpSpPr>
        <a:xfrm>
          <a:off x="0" y="0"/>
          <a:ext cx="0" cy="0"/>
          <a:chOff x="0" y="0"/>
          <a:chExt cx="0" cy="0"/>
        </a:xfrm>
      </p:grpSpPr>
      <p:sp>
        <p:nvSpPr>
          <p:cNvPr id="16" name="Google Shape;16;p2"/>
          <p:cNvSpPr txBox="1">
            <a:spLocks noGrp="1"/>
          </p:cNvSpPr>
          <p:nvPr>
            <p:ph type="ctrTitle"/>
          </p:nvPr>
        </p:nvSpPr>
        <p:spPr>
          <a:xfrm>
            <a:off x="797467" y="2366963"/>
            <a:ext cx="10962800" cy="1118400"/>
          </a:xfrm>
          <a:prstGeom prst="rect">
            <a:avLst/>
          </a:prstGeom>
        </p:spPr>
        <p:txBody>
          <a:bodyPr spcFirstLastPara="1" wrap="square" lIns="91425" tIns="91425" rIns="91425" bIns="91425" anchor="b" anchorCtr="0">
            <a:normAutofit/>
          </a:bodyPr>
          <a:lstStyle>
            <a:lvl1pPr lvl="0">
              <a:spcBef>
                <a:spcPts val="0"/>
              </a:spcBef>
              <a:spcAft>
                <a:spcPts val="0"/>
              </a:spcAft>
              <a:buClr>
                <a:schemeClr val="lt1"/>
              </a:buClr>
              <a:buSzPts val="4200"/>
              <a:buNone/>
              <a:defRPr sz="5600">
                <a:solidFill>
                  <a:schemeClr val="lt1"/>
                </a:solidFill>
              </a:defRPr>
            </a:lvl1pPr>
            <a:lvl2pPr lvl="1">
              <a:spcBef>
                <a:spcPts val="0"/>
              </a:spcBef>
              <a:spcAft>
                <a:spcPts val="0"/>
              </a:spcAft>
              <a:buClr>
                <a:schemeClr val="lt1"/>
              </a:buClr>
              <a:buSzPts val="4200"/>
              <a:buNone/>
              <a:defRPr sz="5600">
                <a:solidFill>
                  <a:schemeClr val="lt1"/>
                </a:solidFill>
              </a:defRPr>
            </a:lvl2pPr>
            <a:lvl3pPr lvl="2">
              <a:spcBef>
                <a:spcPts val="0"/>
              </a:spcBef>
              <a:spcAft>
                <a:spcPts val="0"/>
              </a:spcAft>
              <a:buClr>
                <a:schemeClr val="lt1"/>
              </a:buClr>
              <a:buSzPts val="4200"/>
              <a:buNone/>
              <a:defRPr sz="5600">
                <a:solidFill>
                  <a:schemeClr val="lt1"/>
                </a:solidFill>
              </a:defRPr>
            </a:lvl3pPr>
            <a:lvl4pPr lvl="3">
              <a:spcBef>
                <a:spcPts val="0"/>
              </a:spcBef>
              <a:spcAft>
                <a:spcPts val="0"/>
              </a:spcAft>
              <a:buClr>
                <a:schemeClr val="lt1"/>
              </a:buClr>
              <a:buSzPts val="4200"/>
              <a:buNone/>
              <a:defRPr sz="5600">
                <a:solidFill>
                  <a:schemeClr val="lt1"/>
                </a:solidFill>
              </a:defRPr>
            </a:lvl4pPr>
            <a:lvl5pPr lvl="4">
              <a:spcBef>
                <a:spcPts val="0"/>
              </a:spcBef>
              <a:spcAft>
                <a:spcPts val="0"/>
              </a:spcAft>
              <a:buClr>
                <a:schemeClr val="lt1"/>
              </a:buClr>
              <a:buSzPts val="4200"/>
              <a:buNone/>
              <a:defRPr sz="5600">
                <a:solidFill>
                  <a:schemeClr val="lt1"/>
                </a:solidFill>
              </a:defRPr>
            </a:lvl5pPr>
            <a:lvl6pPr lvl="5">
              <a:spcBef>
                <a:spcPts val="0"/>
              </a:spcBef>
              <a:spcAft>
                <a:spcPts val="0"/>
              </a:spcAft>
              <a:buClr>
                <a:schemeClr val="lt1"/>
              </a:buClr>
              <a:buSzPts val="4200"/>
              <a:buNone/>
              <a:defRPr sz="5600">
                <a:solidFill>
                  <a:schemeClr val="lt1"/>
                </a:solidFill>
              </a:defRPr>
            </a:lvl6pPr>
            <a:lvl7pPr lvl="6">
              <a:spcBef>
                <a:spcPts val="0"/>
              </a:spcBef>
              <a:spcAft>
                <a:spcPts val="0"/>
              </a:spcAft>
              <a:buClr>
                <a:schemeClr val="lt1"/>
              </a:buClr>
              <a:buSzPts val="4200"/>
              <a:buNone/>
              <a:defRPr sz="5600">
                <a:solidFill>
                  <a:schemeClr val="lt1"/>
                </a:solidFill>
              </a:defRPr>
            </a:lvl7pPr>
            <a:lvl8pPr lvl="7">
              <a:spcBef>
                <a:spcPts val="0"/>
              </a:spcBef>
              <a:spcAft>
                <a:spcPts val="0"/>
              </a:spcAft>
              <a:buClr>
                <a:schemeClr val="lt1"/>
              </a:buClr>
              <a:buSzPts val="4200"/>
              <a:buNone/>
              <a:defRPr sz="5600">
                <a:solidFill>
                  <a:schemeClr val="lt1"/>
                </a:solidFill>
              </a:defRPr>
            </a:lvl8pPr>
            <a:lvl9pPr lvl="8">
              <a:spcBef>
                <a:spcPts val="0"/>
              </a:spcBef>
              <a:spcAft>
                <a:spcPts val="0"/>
              </a:spcAft>
              <a:buClr>
                <a:schemeClr val="lt1"/>
              </a:buClr>
              <a:buSzPts val="4200"/>
              <a:buNone/>
              <a:defRPr sz="5600">
                <a:solidFill>
                  <a:schemeClr val="lt1"/>
                </a:solidFill>
              </a:defRPr>
            </a:lvl9pPr>
          </a:lstStyle>
          <a:p>
            <a:r>
              <a:rPr lang="en-US"/>
              <a:t>Click to edit Master title style</a:t>
            </a:r>
            <a:endParaRPr dirty="0"/>
          </a:p>
        </p:txBody>
      </p:sp>
      <p:sp>
        <p:nvSpPr>
          <p:cNvPr id="17" name="Google Shape;17;p2"/>
          <p:cNvSpPr txBox="1">
            <a:spLocks noGrp="1"/>
          </p:cNvSpPr>
          <p:nvPr>
            <p:ph type="subTitle" idx="1"/>
          </p:nvPr>
        </p:nvSpPr>
        <p:spPr>
          <a:xfrm>
            <a:off x="797451" y="3621217"/>
            <a:ext cx="10962800" cy="577200"/>
          </a:xfrm>
          <a:prstGeom prst="rect">
            <a:avLst/>
          </a:prstGeom>
        </p:spPr>
        <p:txBody>
          <a:bodyPr spcFirstLastPara="1" wrap="square" lIns="91425" tIns="91425" rIns="91425" bIns="91425" anchor="t" anchorCtr="0">
            <a:normAutofit/>
          </a:bodyPr>
          <a:lstStyle>
            <a:lvl1pPr lvl="0">
              <a:lnSpc>
                <a:spcPct val="100000"/>
              </a:lnSpc>
              <a:spcBef>
                <a:spcPts val="0"/>
              </a:spcBef>
              <a:spcAft>
                <a:spcPts val="0"/>
              </a:spcAft>
              <a:buClr>
                <a:schemeClr val="lt1"/>
              </a:buClr>
              <a:buSzPts val="2100"/>
              <a:buNone/>
              <a:defRPr sz="2800">
                <a:solidFill>
                  <a:schemeClr val="lt1"/>
                </a:solidFill>
              </a:defRPr>
            </a:lvl1pPr>
            <a:lvl2pPr lvl="1">
              <a:lnSpc>
                <a:spcPct val="100000"/>
              </a:lnSpc>
              <a:spcBef>
                <a:spcPts val="0"/>
              </a:spcBef>
              <a:spcAft>
                <a:spcPts val="0"/>
              </a:spcAft>
              <a:buClr>
                <a:schemeClr val="lt1"/>
              </a:buClr>
              <a:buSzPts val="2100"/>
              <a:buNone/>
              <a:defRPr sz="2800">
                <a:solidFill>
                  <a:schemeClr val="lt1"/>
                </a:solidFill>
              </a:defRPr>
            </a:lvl2pPr>
            <a:lvl3pPr lvl="2">
              <a:lnSpc>
                <a:spcPct val="100000"/>
              </a:lnSpc>
              <a:spcBef>
                <a:spcPts val="0"/>
              </a:spcBef>
              <a:spcAft>
                <a:spcPts val="0"/>
              </a:spcAft>
              <a:buClr>
                <a:schemeClr val="lt1"/>
              </a:buClr>
              <a:buSzPts val="2100"/>
              <a:buNone/>
              <a:defRPr sz="2800">
                <a:solidFill>
                  <a:schemeClr val="lt1"/>
                </a:solidFill>
              </a:defRPr>
            </a:lvl3pPr>
            <a:lvl4pPr lvl="3">
              <a:lnSpc>
                <a:spcPct val="100000"/>
              </a:lnSpc>
              <a:spcBef>
                <a:spcPts val="0"/>
              </a:spcBef>
              <a:spcAft>
                <a:spcPts val="0"/>
              </a:spcAft>
              <a:buClr>
                <a:schemeClr val="lt1"/>
              </a:buClr>
              <a:buSzPts val="2100"/>
              <a:buNone/>
              <a:defRPr sz="2800">
                <a:solidFill>
                  <a:schemeClr val="lt1"/>
                </a:solidFill>
              </a:defRPr>
            </a:lvl4pPr>
            <a:lvl5pPr lvl="4">
              <a:lnSpc>
                <a:spcPct val="100000"/>
              </a:lnSpc>
              <a:spcBef>
                <a:spcPts val="0"/>
              </a:spcBef>
              <a:spcAft>
                <a:spcPts val="0"/>
              </a:spcAft>
              <a:buClr>
                <a:schemeClr val="lt1"/>
              </a:buClr>
              <a:buSzPts val="2100"/>
              <a:buNone/>
              <a:defRPr sz="2800">
                <a:solidFill>
                  <a:schemeClr val="lt1"/>
                </a:solidFill>
              </a:defRPr>
            </a:lvl5pPr>
            <a:lvl6pPr lvl="5">
              <a:lnSpc>
                <a:spcPct val="100000"/>
              </a:lnSpc>
              <a:spcBef>
                <a:spcPts val="0"/>
              </a:spcBef>
              <a:spcAft>
                <a:spcPts val="0"/>
              </a:spcAft>
              <a:buClr>
                <a:schemeClr val="lt1"/>
              </a:buClr>
              <a:buSzPts val="2100"/>
              <a:buNone/>
              <a:defRPr sz="2800">
                <a:solidFill>
                  <a:schemeClr val="lt1"/>
                </a:solidFill>
              </a:defRPr>
            </a:lvl6pPr>
            <a:lvl7pPr lvl="6">
              <a:lnSpc>
                <a:spcPct val="100000"/>
              </a:lnSpc>
              <a:spcBef>
                <a:spcPts val="0"/>
              </a:spcBef>
              <a:spcAft>
                <a:spcPts val="0"/>
              </a:spcAft>
              <a:buClr>
                <a:schemeClr val="lt1"/>
              </a:buClr>
              <a:buSzPts val="2100"/>
              <a:buNone/>
              <a:defRPr sz="2800">
                <a:solidFill>
                  <a:schemeClr val="lt1"/>
                </a:solidFill>
              </a:defRPr>
            </a:lvl7pPr>
            <a:lvl8pPr lvl="7">
              <a:lnSpc>
                <a:spcPct val="100000"/>
              </a:lnSpc>
              <a:spcBef>
                <a:spcPts val="0"/>
              </a:spcBef>
              <a:spcAft>
                <a:spcPts val="0"/>
              </a:spcAft>
              <a:buClr>
                <a:schemeClr val="lt1"/>
              </a:buClr>
              <a:buSzPts val="2100"/>
              <a:buNone/>
              <a:defRPr sz="2800">
                <a:solidFill>
                  <a:schemeClr val="lt1"/>
                </a:solidFill>
              </a:defRPr>
            </a:lvl8pPr>
            <a:lvl9pPr lvl="8">
              <a:lnSpc>
                <a:spcPct val="100000"/>
              </a:lnSpc>
              <a:spcBef>
                <a:spcPts val="0"/>
              </a:spcBef>
              <a:spcAft>
                <a:spcPts val="0"/>
              </a:spcAft>
              <a:buClr>
                <a:schemeClr val="lt1"/>
              </a:buClr>
              <a:buSzPts val="2100"/>
              <a:buNone/>
              <a:defRPr sz="2800">
                <a:solidFill>
                  <a:schemeClr val="lt1"/>
                </a:solidFill>
              </a:defRPr>
            </a:lvl9pPr>
          </a:lstStyle>
          <a:p>
            <a:r>
              <a:rPr lang="en-US"/>
              <a:t>Click to edit Master subtitle style</a:t>
            </a:r>
            <a:endParaRPr/>
          </a:p>
        </p:txBody>
      </p:sp>
      <p:sp>
        <p:nvSpPr>
          <p:cNvPr id="18" name="Google Shape;18;p2"/>
          <p:cNvSpPr txBox="1">
            <a:spLocks noGrp="1"/>
          </p:cNvSpPr>
          <p:nvPr>
            <p:ph type="sldNum" idx="12"/>
          </p:nvPr>
        </p:nvSpPr>
        <p:spPr>
          <a:xfrm>
            <a:off x="11280575" y="6201587"/>
            <a:ext cx="731600" cy="524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32A29FAE-4687-413D-B07A-7CD6DC7726F1}" type="slidenum">
              <a:rPr lang="en-CA" smtClean="0"/>
              <a:t>‹#›</a:t>
            </a:fld>
            <a:endParaRPr lang="en-CA"/>
          </a:p>
        </p:txBody>
      </p:sp>
      <p:grpSp>
        <p:nvGrpSpPr>
          <p:cNvPr id="2" name="Group 1" descr="Unless otherwise noted, this work is licensed under a Creative Commons Attribution-NonCommercial-ShareAlike 4.0 International (CC BY-NC-SA 4.0) license. Feel free to use, modify, reuse or redistribute any portion of this presentation.">
            <a:extLst>
              <a:ext uri="{FF2B5EF4-FFF2-40B4-BE49-F238E27FC236}">
                <a16:creationId xmlns:a16="http://schemas.microsoft.com/office/drawing/2014/main" id="{3CEB03D4-57D2-90CB-2C7C-858995ABA656}"/>
              </a:ext>
            </a:extLst>
          </p:cNvPr>
          <p:cNvGrpSpPr/>
          <p:nvPr/>
        </p:nvGrpSpPr>
        <p:grpSpPr>
          <a:xfrm>
            <a:off x="797451" y="6019030"/>
            <a:ext cx="10597099" cy="592669"/>
            <a:chOff x="598088" y="4514272"/>
            <a:chExt cx="7947824" cy="444502"/>
          </a:xfrm>
        </p:grpSpPr>
        <p:pic>
          <p:nvPicPr>
            <p:cNvPr id="3" name="Google Shape;92;p23" descr="CC BY-NC-SA 4.0 License Logo">
              <a:extLst>
                <a:ext uri="{FF2B5EF4-FFF2-40B4-BE49-F238E27FC236}">
                  <a16:creationId xmlns:a16="http://schemas.microsoft.com/office/drawing/2014/main" id="{25A10E39-F617-E957-BC5F-3160F37C9A58}"/>
                </a:ext>
              </a:extLst>
            </p:cNvPr>
            <p:cNvPicPr preferRelativeResize="0"/>
            <p:nvPr/>
          </p:nvPicPr>
          <p:blipFill rotWithShape="1">
            <a:blip r:embed="rId2">
              <a:alphaModFix/>
            </a:blip>
            <a:srcRect/>
            <a:stretch/>
          </p:blipFill>
          <p:spPr>
            <a:xfrm>
              <a:off x="598088" y="4570826"/>
              <a:ext cx="947180" cy="331395"/>
            </a:xfrm>
            <a:prstGeom prst="rect">
              <a:avLst/>
            </a:prstGeom>
            <a:noFill/>
            <a:ln>
              <a:noFill/>
            </a:ln>
          </p:spPr>
        </p:pic>
        <p:sp>
          <p:nvSpPr>
            <p:cNvPr id="4" name="Google Shape;91;p23">
              <a:extLst>
                <a:ext uri="{FF2B5EF4-FFF2-40B4-BE49-F238E27FC236}">
                  <a16:creationId xmlns:a16="http://schemas.microsoft.com/office/drawing/2014/main" id="{DB5B600C-96F8-57ED-02E2-D4B05FB2363C}"/>
                </a:ext>
              </a:extLst>
            </p:cNvPr>
            <p:cNvSpPr/>
            <p:nvPr/>
          </p:nvSpPr>
          <p:spPr>
            <a:xfrm>
              <a:off x="1686732" y="4514272"/>
              <a:ext cx="6859180" cy="444502"/>
            </a:xfrm>
            <a:prstGeom prst="rect">
              <a:avLst/>
            </a:prstGeom>
            <a:noFill/>
            <a:ln>
              <a:noFill/>
            </a:ln>
          </p:spPr>
          <p:txBody>
            <a:bodyPr spcFirstLastPara="1" wrap="square" lIns="68575" tIns="34275" rIns="68575" bIns="34275" anchor="t" anchorCtr="0">
              <a:noAutofit/>
            </a:bodyPr>
            <a:lstStyle/>
            <a:p>
              <a:pPr marL="0" marR="0" lvl="0" indent="0" algn="l" rtl="0">
                <a:spcBef>
                  <a:spcPts val="0"/>
                </a:spcBef>
                <a:spcAft>
                  <a:spcPts val="0"/>
                </a:spcAft>
                <a:buNone/>
              </a:pPr>
              <a:r>
                <a:rPr lang="en" sz="1467" b="0" i="0" u="none" strike="noStrike" cap="none" dirty="0">
                  <a:solidFill>
                    <a:schemeClr val="bg1"/>
                  </a:solidFill>
                  <a:latin typeface="Calibri"/>
                  <a:ea typeface="Calibri"/>
                  <a:cs typeface="Calibri"/>
                  <a:sym typeface="Calibri"/>
                </a:rPr>
                <a:t>Unless otherwise noted, this work is licensed under a </a:t>
              </a:r>
              <a:r>
                <a:rPr lang="en"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Creative </a:t>
              </a:r>
              <a:r>
                <a:rPr lang="en" sz="1467"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C</a:t>
              </a:r>
              <a:r>
                <a:rPr lang="en"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ommons </a:t>
              </a:r>
              <a:r>
                <a:rPr lang="en-US"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Attribution-</a:t>
              </a:r>
              <a:r>
                <a:rPr lang="en-US" sz="1467" b="0" i="0" u="none" strike="noStrike" cap="none" dirty="0" err="1">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NonCommercial</a:t>
              </a:r>
              <a:r>
                <a:rPr lang="en-US"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a:t>
              </a:r>
              <a:r>
                <a:rPr lang="en-US" sz="1467" b="0" i="0" u="none" strike="noStrike" cap="none" dirty="0" err="1">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ShareAlike</a:t>
              </a:r>
              <a:r>
                <a:rPr lang="en-US"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 4.0 International (CC BY-NC-SA 4.0)</a:t>
              </a:r>
              <a:r>
                <a:rPr lang="en-US" sz="1467" b="0" i="0" u="none" strike="noStrike" cap="none" dirty="0">
                  <a:solidFill>
                    <a:schemeClr val="bg1"/>
                  </a:solidFill>
                  <a:latin typeface="Calibri"/>
                  <a:ea typeface="Calibri"/>
                  <a:cs typeface="Calibri"/>
                  <a:sym typeface="Calibri"/>
                </a:rPr>
                <a:t> license</a:t>
              </a:r>
              <a:r>
                <a:rPr lang="en" sz="1467" b="0" i="0" u="none" strike="noStrike" cap="none" dirty="0">
                  <a:solidFill>
                    <a:schemeClr val="bg1"/>
                  </a:solidFill>
                  <a:latin typeface="Calibri"/>
                  <a:ea typeface="Calibri"/>
                  <a:cs typeface="Calibri"/>
                  <a:sym typeface="Calibri"/>
                </a:rPr>
                <a:t>. Feel free to use, modify, reuse or redistribute </a:t>
              </a:r>
              <a:r>
                <a:rPr lang="en" sz="1467" dirty="0">
                  <a:solidFill>
                    <a:schemeClr val="bg1"/>
                  </a:solidFill>
                  <a:latin typeface="Calibri"/>
                  <a:ea typeface="Calibri"/>
                  <a:cs typeface="Calibri"/>
                  <a:sym typeface="Calibri"/>
                </a:rPr>
                <a:t>any portion of </a:t>
              </a:r>
              <a:r>
                <a:rPr lang="en" sz="1467" b="0" i="0" u="none" strike="noStrike" cap="none" dirty="0">
                  <a:solidFill>
                    <a:schemeClr val="bg1"/>
                  </a:solidFill>
                  <a:latin typeface="Calibri"/>
                  <a:ea typeface="Calibri"/>
                  <a:cs typeface="Calibri"/>
                  <a:sym typeface="Calibri"/>
                </a:rPr>
                <a:t>this presentation.</a:t>
              </a:r>
              <a:endParaRPr sz="1467" dirty="0">
                <a:solidFill>
                  <a:schemeClr val="bg1"/>
                </a:solidFill>
                <a:latin typeface="Calibri"/>
                <a:ea typeface="Calibri"/>
                <a:cs typeface="Calibri"/>
                <a:sym typeface="Calibri"/>
              </a:endParaRPr>
            </a:p>
          </p:txBody>
        </p:sp>
      </p:grpSp>
    </p:spTree>
    <p:extLst>
      <p:ext uri="{BB962C8B-B14F-4D97-AF65-F5344CB8AC3E}">
        <p14:creationId xmlns:p14="http://schemas.microsoft.com/office/powerpoint/2010/main" val="33897417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32"/>
        <p:cNvGrpSpPr/>
        <p:nvPr/>
      </p:nvGrpSpPr>
      <p:grpSpPr>
        <a:xfrm>
          <a:off x="0" y="0"/>
          <a:ext cx="0" cy="0"/>
          <a:chOff x="0" y="0"/>
          <a:chExt cx="0" cy="0"/>
        </a:xfrm>
      </p:grpSpPr>
      <p:sp>
        <p:nvSpPr>
          <p:cNvPr id="33" name="Google Shape;33;p5"/>
          <p:cNvSpPr txBox="1">
            <a:spLocks noGrp="1"/>
          </p:cNvSpPr>
          <p:nvPr>
            <p:ph type="title"/>
          </p:nvPr>
        </p:nvSpPr>
        <p:spPr>
          <a:xfrm>
            <a:off x="415600" y="546667"/>
            <a:ext cx="11360800" cy="810400"/>
          </a:xfrm>
          <a:prstGeom prst="rect">
            <a:avLst/>
          </a:prstGeom>
        </p:spPr>
        <p:txBody>
          <a:bodyPr spcFirstLastPara="1" wrap="square" lIns="91425" tIns="91425" rIns="91425" bIns="91425" anchor="t" anchorCtr="0">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r>
              <a:rPr lang="en-US"/>
              <a:t>Click to edit Master title style</a:t>
            </a:r>
            <a:endParaRPr dirty="0"/>
          </a:p>
        </p:txBody>
      </p:sp>
      <p:sp>
        <p:nvSpPr>
          <p:cNvPr id="34" name="Google Shape;34;p5"/>
          <p:cNvSpPr txBox="1">
            <a:spLocks noGrp="1"/>
          </p:cNvSpPr>
          <p:nvPr>
            <p:ph type="body" idx="1"/>
          </p:nvPr>
        </p:nvSpPr>
        <p:spPr>
          <a:xfrm>
            <a:off x="415600" y="1639967"/>
            <a:ext cx="5333200" cy="4452000"/>
          </a:xfrm>
          <a:prstGeom prst="rect">
            <a:avLst/>
          </a:prstGeom>
        </p:spPr>
        <p:txBody>
          <a:bodyPr spcFirstLastPara="1" wrap="square" lIns="91425" tIns="91425" rIns="91425" bIns="91425" anchor="t" anchorCtr="0">
            <a:normAutofit/>
          </a:bodyPr>
          <a:lstStyle>
            <a:lvl1pPr marL="609585" lvl="0" indent="-423323">
              <a:spcBef>
                <a:spcPts val="0"/>
              </a:spcBef>
              <a:spcAft>
                <a:spcPts val="0"/>
              </a:spcAft>
              <a:buSzPts val="1400"/>
              <a:buChar char="●"/>
              <a:defRPr sz="1867"/>
            </a:lvl1pPr>
            <a:lvl2pPr marL="1219170" lvl="1" indent="-406390">
              <a:spcBef>
                <a:spcPts val="0"/>
              </a:spcBef>
              <a:spcAft>
                <a:spcPts val="0"/>
              </a:spcAft>
              <a:buSzPts val="1200"/>
              <a:buChar char="○"/>
              <a:defRPr sz="1600"/>
            </a:lvl2pPr>
            <a:lvl3pPr marL="1828754" lvl="2" indent="-406390">
              <a:spcBef>
                <a:spcPts val="0"/>
              </a:spcBef>
              <a:spcAft>
                <a:spcPts val="0"/>
              </a:spcAft>
              <a:buSzPts val="1200"/>
              <a:buChar char="■"/>
              <a:defRPr sz="1600"/>
            </a:lvl3pPr>
            <a:lvl4pPr marL="2438339" lvl="3" indent="-406390">
              <a:spcBef>
                <a:spcPts val="0"/>
              </a:spcBef>
              <a:spcAft>
                <a:spcPts val="0"/>
              </a:spcAft>
              <a:buSzPts val="1200"/>
              <a:buChar char="●"/>
              <a:defRPr sz="1600"/>
            </a:lvl4pPr>
            <a:lvl5pPr marL="3047924" lvl="4" indent="-406390">
              <a:spcBef>
                <a:spcPts val="0"/>
              </a:spcBef>
              <a:spcAft>
                <a:spcPts val="0"/>
              </a:spcAft>
              <a:buSzPts val="1200"/>
              <a:buChar char="○"/>
              <a:defRPr sz="1600"/>
            </a:lvl5pPr>
            <a:lvl6pPr marL="3657509" lvl="5" indent="-406390">
              <a:spcBef>
                <a:spcPts val="0"/>
              </a:spcBef>
              <a:spcAft>
                <a:spcPts val="0"/>
              </a:spcAft>
              <a:buSzPts val="1200"/>
              <a:buChar char="■"/>
              <a:defRPr sz="1600"/>
            </a:lvl6pPr>
            <a:lvl7pPr marL="4267093" lvl="6" indent="-406390">
              <a:spcBef>
                <a:spcPts val="0"/>
              </a:spcBef>
              <a:spcAft>
                <a:spcPts val="0"/>
              </a:spcAft>
              <a:buSzPts val="1200"/>
              <a:buChar char="●"/>
              <a:defRPr sz="1600"/>
            </a:lvl7pPr>
            <a:lvl8pPr marL="4876678" lvl="7" indent="-406390">
              <a:spcBef>
                <a:spcPts val="0"/>
              </a:spcBef>
              <a:spcAft>
                <a:spcPts val="0"/>
              </a:spcAft>
              <a:buSzPts val="1200"/>
              <a:buChar char="○"/>
              <a:defRPr sz="1600"/>
            </a:lvl8pPr>
            <a:lvl9pPr marL="5486263" lvl="8" indent="-406390">
              <a:spcBef>
                <a:spcPts val="0"/>
              </a:spcBef>
              <a:spcAft>
                <a:spcPts val="0"/>
              </a:spcAft>
              <a:buSzPts val="1200"/>
              <a:buChar char="■"/>
              <a:defRPr sz="1600"/>
            </a:lvl9pPr>
          </a:lstStyle>
          <a:p>
            <a:pPr lvl="0"/>
            <a:r>
              <a:rPr lang="en-US"/>
              <a:t>Click to edit Master text styles</a:t>
            </a:r>
          </a:p>
        </p:txBody>
      </p:sp>
      <p:sp>
        <p:nvSpPr>
          <p:cNvPr id="35" name="Google Shape;35;p5"/>
          <p:cNvSpPr txBox="1">
            <a:spLocks noGrp="1"/>
          </p:cNvSpPr>
          <p:nvPr>
            <p:ph type="body" idx="2"/>
          </p:nvPr>
        </p:nvSpPr>
        <p:spPr>
          <a:xfrm>
            <a:off x="6443200" y="1639967"/>
            <a:ext cx="5333200" cy="4452000"/>
          </a:xfrm>
          <a:prstGeom prst="rect">
            <a:avLst/>
          </a:prstGeom>
        </p:spPr>
        <p:txBody>
          <a:bodyPr spcFirstLastPara="1" wrap="square" lIns="91425" tIns="91425" rIns="91425" bIns="91425" anchor="t" anchorCtr="0">
            <a:normAutofit/>
          </a:bodyPr>
          <a:lstStyle>
            <a:lvl1pPr marL="609585" lvl="0" indent="-423323">
              <a:spcBef>
                <a:spcPts val="0"/>
              </a:spcBef>
              <a:spcAft>
                <a:spcPts val="0"/>
              </a:spcAft>
              <a:buSzPts val="1400"/>
              <a:buChar char="●"/>
              <a:defRPr sz="1867"/>
            </a:lvl1pPr>
            <a:lvl2pPr marL="1219170" lvl="1" indent="-406390">
              <a:spcBef>
                <a:spcPts val="0"/>
              </a:spcBef>
              <a:spcAft>
                <a:spcPts val="0"/>
              </a:spcAft>
              <a:buSzPts val="1200"/>
              <a:buChar char="○"/>
              <a:defRPr sz="1600"/>
            </a:lvl2pPr>
            <a:lvl3pPr marL="1828754" lvl="2" indent="-406390">
              <a:spcBef>
                <a:spcPts val="0"/>
              </a:spcBef>
              <a:spcAft>
                <a:spcPts val="0"/>
              </a:spcAft>
              <a:buSzPts val="1200"/>
              <a:buChar char="■"/>
              <a:defRPr sz="1600"/>
            </a:lvl3pPr>
            <a:lvl4pPr marL="2438339" lvl="3" indent="-406390">
              <a:spcBef>
                <a:spcPts val="0"/>
              </a:spcBef>
              <a:spcAft>
                <a:spcPts val="0"/>
              </a:spcAft>
              <a:buSzPts val="1200"/>
              <a:buChar char="●"/>
              <a:defRPr sz="1600"/>
            </a:lvl4pPr>
            <a:lvl5pPr marL="3047924" lvl="4" indent="-406390">
              <a:spcBef>
                <a:spcPts val="0"/>
              </a:spcBef>
              <a:spcAft>
                <a:spcPts val="0"/>
              </a:spcAft>
              <a:buSzPts val="1200"/>
              <a:buChar char="○"/>
              <a:defRPr sz="1600"/>
            </a:lvl5pPr>
            <a:lvl6pPr marL="3657509" lvl="5" indent="-406390">
              <a:spcBef>
                <a:spcPts val="0"/>
              </a:spcBef>
              <a:spcAft>
                <a:spcPts val="0"/>
              </a:spcAft>
              <a:buSzPts val="1200"/>
              <a:buChar char="■"/>
              <a:defRPr sz="1600"/>
            </a:lvl6pPr>
            <a:lvl7pPr marL="4267093" lvl="6" indent="-406390">
              <a:spcBef>
                <a:spcPts val="0"/>
              </a:spcBef>
              <a:spcAft>
                <a:spcPts val="0"/>
              </a:spcAft>
              <a:buSzPts val="1200"/>
              <a:buChar char="●"/>
              <a:defRPr sz="1600"/>
            </a:lvl7pPr>
            <a:lvl8pPr marL="4876678" lvl="7" indent="-406390">
              <a:spcBef>
                <a:spcPts val="0"/>
              </a:spcBef>
              <a:spcAft>
                <a:spcPts val="0"/>
              </a:spcAft>
              <a:buSzPts val="1200"/>
              <a:buChar char="○"/>
              <a:defRPr sz="1600"/>
            </a:lvl8pPr>
            <a:lvl9pPr marL="5486263" lvl="8" indent="-406390">
              <a:spcBef>
                <a:spcPts val="0"/>
              </a:spcBef>
              <a:spcAft>
                <a:spcPts val="0"/>
              </a:spcAft>
              <a:buSzPts val="1200"/>
              <a:buChar char="■"/>
              <a:defRPr sz="1600"/>
            </a:lvl9pPr>
          </a:lstStyle>
          <a:p>
            <a:pPr lvl="0"/>
            <a:r>
              <a:rPr lang="en-US"/>
              <a:t>Click to edit Master text styles</a:t>
            </a:r>
          </a:p>
        </p:txBody>
      </p:sp>
      <p:sp>
        <p:nvSpPr>
          <p:cNvPr id="36" name="Google Shape;36;p5"/>
          <p:cNvSpPr txBox="1">
            <a:spLocks noGrp="1"/>
          </p:cNvSpPr>
          <p:nvPr>
            <p:ph type="sldNum" idx="12"/>
          </p:nvPr>
        </p:nvSpPr>
        <p:spPr>
          <a:xfrm>
            <a:off x="11280575" y="6201587"/>
            <a:ext cx="731600" cy="524800"/>
          </a:xfrm>
          <a:prstGeom prst="rect">
            <a:avLst/>
          </a:prstGeom>
        </p:spPr>
        <p:txBody>
          <a:bodyPr spcFirstLastPara="1" wrap="square" lIns="91425" tIns="91425" rIns="91425" bIns="91425" anchor="ctr" anchorCtr="0">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fld id="{32A29FAE-4687-413D-B07A-7CD6DC7726F1}" type="slidenum">
              <a:rPr lang="en-CA" smtClean="0"/>
              <a:t>‹#›</a:t>
            </a:fld>
            <a:endParaRPr lang="en-CA"/>
          </a:p>
        </p:txBody>
      </p:sp>
    </p:spTree>
    <p:extLst>
      <p:ext uri="{BB962C8B-B14F-4D97-AF65-F5344CB8AC3E}">
        <p14:creationId xmlns:p14="http://schemas.microsoft.com/office/powerpoint/2010/main" val="32108500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1C13D1-6D52-1799-F39A-CABF54FD439D}"/>
              </a:ext>
            </a:extLst>
          </p:cNvPr>
          <p:cNvSpPr>
            <a:spLocks noGrp="1"/>
          </p:cNvSpPr>
          <p:nvPr>
            <p:ph type="title"/>
          </p:nvPr>
        </p:nvSpPr>
        <p:spPr/>
        <p:txBody>
          <a:bodyPr/>
          <a:lstStyle/>
          <a:p>
            <a:r>
              <a:rPr lang="en-US"/>
              <a:t>Click to edit Master title style</a:t>
            </a:r>
            <a:endParaRPr lang="en-CA" dirty="0"/>
          </a:p>
        </p:txBody>
      </p:sp>
      <p:sp>
        <p:nvSpPr>
          <p:cNvPr id="3" name="Content Placeholder 2">
            <a:extLst>
              <a:ext uri="{FF2B5EF4-FFF2-40B4-BE49-F238E27FC236}">
                <a16:creationId xmlns:a16="http://schemas.microsoft.com/office/drawing/2014/main" id="{7B6D2CE3-E56F-18C3-C231-710D864E285D}"/>
              </a:ext>
            </a:extLst>
          </p:cNvPr>
          <p:cNvSpPr>
            <a:spLocks noGrp="1"/>
          </p:cNvSpPr>
          <p:nvPr>
            <p:ph idx="1"/>
          </p:nvPr>
        </p:nvSpPr>
        <p:spPr/>
        <p:txBody>
          <a:bodyPr/>
          <a:lstStyle>
            <a:lvl5pPr>
              <a:defRPr sz="2133"/>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7" name="Slide Number Placeholder 7">
            <a:extLst>
              <a:ext uri="{FF2B5EF4-FFF2-40B4-BE49-F238E27FC236}">
                <a16:creationId xmlns:a16="http://schemas.microsoft.com/office/drawing/2014/main" id="{231DEAFB-D320-6DFD-5FDD-65DBEF3F2197}"/>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4424279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DA1517C-7507-81F7-D237-1631021CD8B7}"/>
              </a:ext>
            </a:extLst>
          </p:cNvPr>
          <p:cNvSpPr>
            <a:spLocks noGrp="1"/>
          </p:cNvSpPr>
          <p:nvPr>
            <p:ph type="body" idx="1"/>
          </p:nvPr>
        </p:nvSpPr>
        <p:spPr>
          <a:xfrm>
            <a:off x="797467" y="3598334"/>
            <a:ext cx="10962800" cy="1500717"/>
          </a:xfrm>
        </p:spPr>
        <p:txBody>
          <a:bodyPr/>
          <a:lstStyle>
            <a:lvl1pPr marL="0" indent="0">
              <a:buNone/>
              <a:defRPr sz="3200">
                <a:solidFill>
                  <a:schemeClr val="tx1">
                    <a:tint val="82000"/>
                  </a:schemeClr>
                </a:solidFill>
              </a:defRPr>
            </a:lvl1pPr>
            <a:lvl2pPr marL="609585" indent="0">
              <a:buNone/>
              <a:defRPr sz="2667">
                <a:solidFill>
                  <a:schemeClr val="tx1">
                    <a:tint val="82000"/>
                  </a:schemeClr>
                </a:solidFill>
              </a:defRPr>
            </a:lvl2pPr>
            <a:lvl3pPr marL="1219170" indent="0">
              <a:buNone/>
              <a:defRPr sz="2400">
                <a:solidFill>
                  <a:schemeClr val="tx1">
                    <a:tint val="82000"/>
                  </a:schemeClr>
                </a:solidFill>
              </a:defRPr>
            </a:lvl3pPr>
            <a:lvl4pPr marL="1828754" indent="0">
              <a:buNone/>
              <a:defRPr sz="2133">
                <a:solidFill>
                  <a:schemeClr val="tx1">
                    <a:tint val="82000"/>
                  </a:schemeClr>
                </a:solidFill>
              </a:defRPr>
            </a:lvl4pPr>
            <a:lvl5pPr marL="2438339" indent="0">
              <a:buNone/>
              <a:defRPr sz="2133">
                <a:solidFill>
                  <a:schemeClr val="tx1">
                    <a:tint val="82000"/>
                  </a:schemeClr>
                </a:solidFill>
              </a:defRPr>
            </a:lvl5pPr>
            <a:lvl6pPr marL="3047924" indent="0">
              <a:buNone/>
              <a:defRPr sz="2133">
                <a:solidFill>
                  <a:schemeClr val="tx1">
                    <a:tint val="82000"/>
                  </a:schemeClr>
                </a:solidFill>
              </a:defRPr>
            </a:lvl6pPr>
            <a:lvl7pPr marL="3657509" indent="0">
              <a:buNone/>
              <a:defRPr sz="2133">
                <a:solidFill>
                  <a:schemeClr val="tx1">
                    <a:tint val="82000"/>
                  </a:schemeClr>
                </a:solidFill>
              </a:defRPr>
            </a:lvl7pPr>
            <a:lvl8pPr marL="4267093" indent="0">
              <a:buNone/>
              <a:defRPr sz="2133">
                <a:solidFill>
                  <a:schemeClr val="tx1">
                    <a:tint val="82000"/>
                  </a:schemeClr>
                </a:solidFill>
              </a:defRPr>
            </a:lvl8pPr>
            <a:lvl9pPr marL="4876678" indent="0">
              <a:buNone/>
              <a:defRPr sz="2133">
                <a:solidFill>
                  <a:schemeClr val="tx1">
                    <a:tint val="82000"/>
                  </a:schemeClr>
                </a:solidFill>
              </a:defRPr>
            </a:lvl9pPr>
          </a:lstStyle>
          <a:p>
            <a:pPr lvl="0"/>
            <a:r>
              <a:rPr lang="en-US"/>
              <a:t>Click to edit Master text styles</a:t>
            </a:r>
          </a:p>
        </p:txBody>
      </p:sp>
      <p:sp>
        <p:nvSpPr>
          <p:cNvPr id="7" name="Google Shape;16;p2">
            <a:extLst>
              <a:ext uri="{FF2B5EF4-FFF2-40B4-BE49-F238E27FC236}">
                <a16:creationId xmlns:a16="http://schemas.microsoft.com/office/drawing/2014/main" id="{2FE2293E-6EF0-459C-AA34-DA2B548B67B2}"/>
              </a:ext>
            </a:extLst>
          </p:cNvPr>
          <p:cNvSpPr txBox="1">
            <a:spLocks noGrp="1"/>
          </p:cNvSpPr>
          <p:nvPr>
            <p:ph type="ctrTitle"/>
          </p:nvPr>
        </p:nvSpPr>
        <p:spPr>
          <a:xfrm>
            <a:off x="797467" y="2366963"/>
            <a:ext cx="10962800" cy="1118400"/>
          </a:xfrm>
          <a:prstGeom prst="rect">
            <a:avLst/>
          </a:prstGeom>
        </p:spPr>
        <p:txBody>
          <a:bodyPr spcFirstLastPara="1" wrap="square" lIns="91425" tIns="91425" rIns="91425" bIns="91425" anchor="b" anchorCtr="0">
            <a:normAutofit/>
          </a:bodyPr>
          <a:lstStyle>
            <a:lvl1pPr lvl="0">
              <a:spcBef>
                <a:spcPts val="0"/>
              </a:spcBef>
              <a:spcAft>
                <a:spcPts val="0"/>
              </a:spcAft>
              <a:buClr>
                <a:schemeClr val="lt1"/>
              </a:buClr>
              <a:buSzPts val="4200"/>
              <a:buNone/>
              <a:defRPr sz="5600">
                <a:solidFill>
                  <a:schemeClr val="tx1"/>
                </a:solidFill>
              </a:defRPr>
            </a:lvl1pPr>
            <a:lvl2pPr lvl="1">
              <a:spcBef>
                <a:spcPts val="0"/>
              </a:spcBef>
              <a:spcAft>
                <a:spcPts val="0"/>
              </a:spcAft>
              <a:buClr>
                <a:schemeClr val="lt1"/>
              </a:buClr>
              <a:buSzPts val="4200"/>
              <a:buNone/>
              <a:defRPr sz="5600">
                <a:solidFill>
                  <a:schemeClr val="lt1"/>
                </a:solidFill>
              </a:defRPr>
            </a:lvl2pPr>
            <a:lvl3pPr lvl="2">
              <a:spcBef>
                <a:spcPts val="0"/>
              </a:spcBef>
              <a:spcAft>
                <a:spcPts val="0"/>
              </a:spcAft>
              <a:buClr>
                <a:schemeClr val="lt1"/>
              </a:buClr>
              <a:buSzPts val="4200"/>
              <a:buNone/>
              <a:defRPr sz="5600">
                <a:solidFill>
                  <a:schemeClr val="lt1"/>
                </a:solidFill>
              </a:defRPr>
            </a:lvl3pPr>
            <a:lvl4pPr lvl="3">
              <a:spcBef>
                <a:spcPts val="0"/>
              </a:spcBef>
              <a:spcAft>
                <a:spcPts val="0"/>
              </a:spcAft>
              <a:buClr>
                <a:schemeClr val="lt1"/>
              </a:buClr>
              <a:buSzPts val="4200"/>
              <a:buNone/>
              <a:defRPr sz="5600">
                <a:solidFill>
                  <a:schemeClr val="lt1"/>
                </a:solidFill>
              </a:defRPr>
            </a:lvl4pPr>
            <a:lvl5pPr lvl="4">
              <a:spcBef>
                <a:spcPts val="0"/>
              </a:spcBef>
              <a:spcAft>
                <a:spcPts val="0"/>
              </a:spcAft>
              <a:buClr>
                <a:schemeClr val="lt1"/>
              </a:buClr>
              <a:buSzPts val="4200"/>
              <a:buNone/>
              <a:defRPr sz="5600">
                <a:solidFill>
                  <a:schemeClr val="lt1"/>
                </a:solidFill>
              </a:defRPr>
            </a:lvl5pPr>
            <a:lvl6pPr lvl="5">
              <a:spcBef>
                <a:spcPts val="0"/>
              </a:spcBef>
              <a:spcAft>
                <a:spcPts val="0"/>
              </a:spcAft>
              <a:buClr>
                <a:schemeClr val="lt1"/>
              </a:buClr>
              <a:buSzPts val="4200"/>
              <a:buNone/>
              <a:defRPr sz="5600">
                <a:solidFill>
                  <a:schemeClr val="lt1"/>
                </a:solidFill>
              </a:defRPr>
            </a:lvl6pPr>
            <a:lvl7pPr lvl="6">
              <a:spcBef>
                <a:spcPts val="0"/>
              </a:spcBef>
              <a:spcAft>
                <a:spcPts val="0"/>
              </a:spcAft>
              <a:buClr>
                <a:schemeClr val="lt1"/>
              </a:buClr>
              <a:buSzPts val="4200"/>
              <a:buNone/>
              <a:defRPr sz="5600">
                <a:solidFill>
                  <a:schemeClr val="lt1"/>
                </a:solidFill>
              </a:defRPr>
            </a:lvl7pPr>
            <a:lvl8pPr lvl="7">
              <a:spcBef>
                <a:spcPts val="0"/>
              </a:spcBef>
              <a:spcAft>
                <a:spcPts val="0"/>
              </a:spcAft>
              <a:buClr>
                <a:schemeClr val="lt1"/>
              </a:buClr>
              <a:buSzPts val="4200"/>
              <a:buNone/>
              <a:defRPr sz="5600">
                <a:solidFill>
                  <a:schemeClr val="lt1"/>
                </a:solidFill>
              </a:defRPr>
            </a:lvl8pPr>
            <a:lvl9pPr lvl="8">
              <a:spcBef>
                <a:spcPts val="0"/>
              </a:spcBef>
              <a:spcAft>
                <a:spcPts val="0"/>
              </a:spcAft>
              <a:buClr>
                <a:schemeClr val="lt1"/>
              </a:buClr>
              <a:buSzPts val="4200"/>
              <a:buNone/>
              <a:defRPr sz="5600">
                <a:solidFill>
                  <a:schemeClr val="lt1"/>
                </a:solidFill>
              </a:defRPr>
            </a:lvl9pPr>
          </a:lstStyle>
          <a:p>
            <a:r>
              <a:rPr lang="en-US"/>
              <a:t>Click to edit Master title style</a:t>
            </a:r>
            <a:endParaRPr dirty="0"/>
          </a:p>
        </p:txBody>
      </p:sp>
      <p:sp>
        <p:nvSpPr>
          <p:cNvPr id="8" name="Slide Number Placeholder 7">
            <a:extLst>
              <a:ext uri="{FF2B5EF4-FFF2-40B4-BE49-F238E27FC236}">
                <a16:creationId xmlns:a16="http://schemas.microsoft.com/office/drawing/2014/main" id="{23DF6B46-6E23-BFC9-726D-654E2BD3EBFC}"/>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23319926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E7B3FF-CB89-B2B5-1FF1-430F31844AE4}"/>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AE944E98-F2BE-5C77-A7FA-9E615F64DD05}"/>
              </a:ext>
            </a:extLst>
          </p:cNvPr>
          <p:cNvSpPr>
            <a:spLocks noGrp="1"/>
          </p:cNvSpPr>
          <p:nvPr>
            <p:ph sz="half" idx="1"/>
          </p:nvPr>
        </p:nvSpPr>
        <p:spPr>
          <a:xfrm>
            <a:off x="265840" y="1826684"/>
            <a:ext cx="5728560" cy="434974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74264E20-847F-6101-4893-555AD758EAAC}"/>
              </a:ext>
            </a:extLst>
          </p:cNvPr>
          <p:cNvSpPr>
            <a:spLocks noGrp="1"/>
          </p:cNvSpPr>
          <p:nvPr>
            <p:ph sz="half" idx="2"/>
          </p:nvPr>
        </p:nvSpPr>
        <p:spPr>
          <a:xfrm>
            <a:off x="6197600" y="1826684"/>
            <a:ext cx="5673557" cy="434974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8" name="Slide Number Placeholder 7">
            <a:extLst>
              <a:ext uri="{FF2B5EF4-FFF2-40B4-BE49-F238E27FC236}">
                <a16:creationId xmlns:a16="http://schemas.microsoft.com/office/drawing/2014/main" id="{0CADAE42-4623-9A2E-E253-8A86DD8D91A2}"/>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24347803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8A0EC-783A-9FF8-39F1-1BBD65DFFA8D}"/>
              </a:ext>
            </a:extLst>
          </p:cNvPr>
          <p:cNvSpPr>
            <a:spLocks noGrp="1"/>
          </p:cNvSpPr>
          <p:nvPr>
            <p:ph type="title"/>
          </p:nvPr>
        </p:nvSpPr>
        <p:spPr>
          <a:xfrm>
            <a:off x="228599" y="366185"/>
            <a:ext cx="11639551" cy="1325033"/>
          </a:xfrm>
        </p:spPr>
        <p:txBody>
          <a:bodyPr/>
          <a:lstStyle/>
          <a:p>
            <a:r>
              <a:rPr lang="en-US"/>
              <a:t>Click to edit Master title style</a:t>
            </a:r>
            <a:endParaRPr lang="en-CA" dirty="0"/>
          </a:p>
        </p:txBody>
      </p:sp>
      <p:sp>
        <p:nvSpPr>
          <p:cNvPr id="3" name="Text Placeholder 2">
            <a:extLst>
              <a:ext uri="{FF2B5EF4-FFF2-40B4-BE49-F238E27FC236}">
                <a16:creationId xmlns:a16="http://schemas.microsoft.com/office/drawing/2014/main" id="{E55DA0F7-D490-90BF-E362-09820BCEACAF}"/>
              </a:ext>
            </a:extLst>
          </p:cNvPr>
          <p:cNvSpPr>
            <a:spLocks noGrp="1"/>
          </p:cNvSpPr>
          <p:nvPr>
            <p:ph type="body" idx="1"/>
          </p:nvPr>
        </p:nvSpPr>
        <p:spPr>
          <a:xfrm>
            <a:off x="228601" y="1680634"/>
            <a:ext cx="5770033" cy="825500"/>
          </a:xfrm>
        </p:spPr>
        <p:txBody>
          <a:bodyPr anchor="b">
            <a:noAutofit/>
          </a:bodyPr>
          <a:lstStyle>
            <a:lvl1pPr marL="0" indent="0">
              <a:buNone/>
              <a:defRPr sz="3733"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4" name="Content Placeholder 3">
            <a:extLst>
              <a:ext uri="{FF2B5EF4-FFF2-40B4-BE49-F238E27FC236}">
                <a16:creationId xmlns:a16="http://schemas.microsoft.com/office/drawing/2014/main" id="{29319451-F212-13D6-9048-17F31C39F615}"/>
              </a:ext>
            </a:extLst>
          </p:cNvPr>
          <p:cNvSpPr>
            <a:spLocks noGrp="1"/>
          </p:cNvSpPr>
          <p:nvPr>
            <p:ph sz="half" idx="2"/>
          </p:nvPr>
        </p:nvSpPr>
        <p:spPr>
          <a:xfrm>
            <a:off x="228601" y="2506133"/>
            <a:ext cx="5770033" cy="3683000"/>
          </a:xfrm>
        </p:spPr>
        <p:txBody>
          <a:bodyPr/>
          <a:lstStyle>
            <a:lvl1pPr>
              <a:defRPr sz="3200"/>
            </a:lvl1pPr>
            <a:lvl2pPr>
              <a:defRPr sz="2667"/>
            </a:lvl2pPr>
            <a:lvl3pPr>
              <a:defRPr sz="2400"/>
            </a:lvl3pPr>
            <a:lvl4pPr>
              <a:defRPr sz="2133"/>
            </a:lvl4pPr>
            <a:lvl5pPr>
              <a:defRPr sz="1867"/>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5" name="Text Placeholder 4">
            <a:extLst>
              <a:ext uri="{FF2B5EF4-FFF2-40B4-BE49-F238E27FC236}">
                <a16:creationId xmlns:a16="http://schemas.microsoft.com/office/drawing/2014/main" id="{11C39D1A-4CBF-8797-306D-F4245F68E5EC}"/>
              </a:ext>
            </a:extLst>
          </p:cNvPr>
          <p:cNvSpPr>
            <a:spLocks noGrp="1"/>
          </p:cNvSpPr>
          <p:nvPr>
            <p:ph type="body" sz="quarter" idx="3"/>
          </p:nvPr>
        </p:nvSpPr>
        <p:spPr>
          <a:xfrm>
            <a:off x="6172200" y="1680634"/>
            <a:ext cx="5695949" cy="825500"/>
          </a:xfrm>
        </p:spPr>
        <p:txBody>
          <a:bodyPr anchor="b">
            <a:noAutofit/>
          </a:bodyPr>
          <a:lstStyle>
            <a:lvl1pPr marL="0" indent="0">
              <a:buNone/>
              <a:defRPr sz="3733"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6" name="Content Placeholder 5">
            <a:extLst>
              <a:ext uri="{FF2B5EF4-FFF2-40B4-BE49-F238E27FC236}">
                <a16:creationId xmlns:a16="http://schemas.microsoft.com/office/drawing/2014/main" id="{BB6022F6-7112-B058-FB99-D4564DF66DD4}"/>
              </a:ext>
            </a:extLst>
          </p:cNvPr>
          <p:cNvSpPr>
            <a:spLocks noGrp="1"/>
          </p:cNvSpPr>
          <p:nvPr>
            <p:ph sz="quarter" idx="4"/>
          </p:nvPr>
        </p:nvSpPr>
        <p:spPr>
          <a:xfrm>
            <a:off x="6172199" y="2506133"/>
            <a:ext cx="5695948" cy="3683000"/>
          </a:xfrm>
        </p:spPr>
        <p:txBody>
          <a:bodyPr/>
          <a:lstStyle>
            <a:lvl1pPr>
              <a:defRPr sz="3200"/>
            </a:lvl1pPr>
            <a:lvl2pPr>
              <a:defRPr sz="2667"/>
            </a:lvl2pPr>
            <a:lvl3pPr>
              <a:defRPr sz="2400"/>
            </a:lvl3pPr>
            <a:lvl4pPr>
              <a:defRPr sz="2133"/>
            </a:lvl4pPr>
            <a:lvl5pPr>
              <a:defRPr sz="1867"/>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10" name="Slide Number Placeholder 7">
            <a:extLst>
              <a:ext uri="{FF2B5EF4-FFF2-40B4-BE49-F238E27FC236}">
                <a16:creationId xmlns:a16="http://schemas.microsoft.com/office/drawing/2014/main" id="{AD64CE46-C88B-5087-24EC-5D0576423E78}"/>
              </a:ext>
            </a:extLst>
          </p:cNvPr>
          <p:cNvSpPr>
            <a:spLocks noGrp="1"/>
          </p:cNvSpPr>
          <p:nvPr>
            <p:ph type="sldNum" sz="quarter" idx="10"/>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20991494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89243-94C1-2F3B-63CD-132854F5A170}"/>
              </a:ext>
            </a:extLst>
          </p:cNvPr>
          <p:cNvSpPr>
            <a:spLocks noGrp="1"/>
          </p:cNvSpPr>
          <p:nvPr>
            <p:ph type="title"/>
          </p:nvPr>
        </p:nvSpPr>
        <p:spPr/>
        <p:txBody>
          <a:bodyPr/>
          <a:lstStyle/>
          <a:p>
            <a:r>
              <a:rPr lang="en-US"/>
              <a:t>Click to edit Master title style</a:t>
            </a:r>
            <a:endParaRPr lang="en-CA" dirty="0"/>
          </a:p>
        </p:txBody>
      </p:sp>
      <p:sp>
        <p:nvSpPr>
          <p:cNvPr id="6" name="Slide Number Placeholder 7">
            <a:extLst>
              <a:ext uri="{FF2B5EF4-FFF2-40B4-BE49-F238E27FC236}">
                <a16:creationId xmlns:a16="http://schemas.microsoft.com/office/drawing/2014/main" id="{B37A3569-BEA9-DBC6-5EAC-8209957649D2}"/>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34623915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7">
            <a:extLst>
              <a:ext uri="{FF2B5EF4-FFF2-40B4-BE49-F238E27FC236}">
                <a16:creationId xmlns:a16="http://schemas.microsoft.com/office/drawing/2014/main" id="{38ED2452-2510-3CC6-9DE4-88A2AFE53507}"/>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26891851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89D2EC-6435-32B9-4AF1-4D4205C9A3E9}"/>
              </a:ext>
            </a:extLst>
          </p:cNvPr>
          <p:cNvSpPr>
            <a:spLocks noGrp="1"/>
          </p:cNvSpPr>
          <p:nvPr>
            <p:ph type="title"/>
          </p:nvPr>
        </p:nvSpPr>
        <p:spPr>
          <a:xfrm>
            <a:off x="219076" y="457200"/>
            <a:ext cx="4554009" cy="1600200"/>
          </a:xfrm>
        </p:spPr>
        <p:txBody>
          <a:bodyPr anchor="b">
            <a:noAutofit/>
          </a:bodyPr>
          <a:lstStyle>
            <a:lvl1pPr>
              <a:defRPr sz="3733"/>
            </a:lvl1pPr>
          </a:lstStyle>
          <a:p>
            <a:r>
              <a:rPr lang="en-US"/>
              <a:t>Click to edit Master title style</a:t>
            </a:r>
            <a:endParaRPr lang="en-CA" dirty="0"/>
          </a:p>
        </p:txBody>
      </p:sp>
      <p:sp>
        <p:nvSpPr>
          <p:cNvPr id="3" name="Content Placeholder 2">
            <a:extLst>
              <a:ext uri="{FF2B5EF4-FFF2-40B4-BE49-F238E27FC236}">
                <a16:creationId xmlns:a16="http://schemas.microsoft.com/office/drawing/2014/main" id="{30BDFFD0-4C89-512D-E7E2-B20B17F4C781}"/>
              </a:ext>
            </a:extLst>
          </p:cNvPr>
          <p:cNvSpPr>
            <a:spLocks noGrp="1"/>
          </p:cNvSpPr>
          <p:nvPr>
            <p:ph idx="1"/>
          </p:nvPr>
        </p:nvSpPr>
        <p:spPr>
          <a:xfrm>
            <a:off x="5183717" y="988485"/>
            <a:ext cx="6713008" cy="4872567"/>
          </a:xfrm>
        </p:spPr>
        <p:txBody>
          <a:bodyPr/>
          <a:lstStyle>
            <a:lvl1pPr>
              <a:defRPr sz="3733"/>
            </a:lvl1pPr>
            <a:lvl2pPr>
              <a:defRPr sz="3200"/>
            </a:lvl2pPr>
            <a:lvl3pPr>
              <a:defRPr sz="2667"/>
            </a:lvl3pPr>
            <a:lvl4pPr>
              <a:defRPr sz="2400"/>
            </a:lvl4pPr>
            <a:lvl5pPr>
              <a:defRPr sz="2400"/>
            </a:lvl5pPr>
            <a:lvl6pPr>
              <a:defRPr sz="2667"/>
            </a:lvl6pPr>
            <a:lvl7pPr>
              <a:defRPr sz="2667"/>
            </a:lvl7pPr>
            <a:lvl8pPr>
              <a:defRPr sz="2667"/>
            </a:lvl8pPr>
            <a:lvl9pPr>
              <a:defRPr sz="26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4" name="Text Placeholder 3">
            <a:extLst>
              <a:ext uri="{FF2B5EF4-FFF2-40B4-BE49-F238E27FC236}">
                <a16:creationId xmlns:a16="http://schemas.microsoft.com/office/drawing/2014/main" id="{0DA49809-2298-7AC1-46DB-1BB82723F216}"/>
              </a:ext>
            </a:extLst>
          </p:cNvPr>
          <p:cNvSpPr>
            <a:spLocks noGrp="1"/>
          </p:cNvSpPr>
          <p:nvPr>
            <p:ph type="body" sz="half" idx="2"/>
          </p:nvPr>
        </p:nvSpPr>
        <p:spPr>
          <a:xfrm>
            <a:off x="219076" y="2057400"/>
            <a:ext cx="4554009" cy="3812117"/>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en-US"/>
              <a:t>Click to edit Master text styles</a:t>
            </a:r>
          </a:p>
        </p:txBody>
      </p:sp>
      <p:sp>
        <p:nvSpPr>
          <p:cNvPr id="8" name="Slide Number Placeholder 7">
            <a:extLst>
              <a:ext uri="{FF2B5EF4-FFF2-40B4-BE49-F238E27FC236}">
                <a16:creationId xmlns:a16="http://schemas.microsoft.com/office/drawing/2014/main" id="{44573242-80DE-C7F2-604B-32A70E486F3F}"/>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42560351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5C4F2F-C158-0D82-C095-18DEDEC32CF1}"/>
              </a:ext>
            </a:extLst>
          </p:cNvPr>
          <p:cNvSpPr>
            <a:spLocks noGrp="1"/>
          </p:cNvSpPr>
          <p:nvPr>
            <p:ph type="title"/>
          </p:nvPr>
        </p:nvSpPr>
        <p:spPr>
          <a:xfrm>
            <a:off x="228601" y="457200"/>
            <a:ext cx="4544484" cy="1600200"/>
          </a:xfrm>
        </p:spPr>
        <p:txBody>
          <a:bodyPr anchor="b">
            <a:noAutofit/>
          </a:bodyPr>
          <a:lstStyle>
            <a:lvl1pPr>
              <a:defRPr sz="3733"/>
            </a:lvl1pPr>
          </a:lstStyle>
          <a:p>
            <a:r>
              <a:rPr lang="en-US"/>
              <a:t>Click to edit Master title style</a:t>
            </a:r>
            <a:endParaRPr lang="en-CA" dirty="0"/>
          </a:p>
        </p:txBody>
      </p:sp>
      <p:sp>
        <p:nvSpPr>
          <p:cNvPr id="3" name="Picture Placeholder 2">
            <a:extLst>
              <a:ext uri="{FF2B5EF4-FFF2-40B4-BE49-F238E27FC236}">
                <a16:creationId xmlns:a16="http://schemas.microsoft.com/office/drawing/2014/main" id="{A8487F21-A907-F755-476C-FF04DE1D1756}"/>
              </a:ext>
            </a:extLst>
          </p:cNvPr>
          <p:cNvSpPr>
            <a:spLocks noGrp="1"/>
          </p:cNvSpPr>
          <p:nvPr>
            <p:ph type="pic" idx="1"/>
          </p:nvPr>
        </p:nvSpPr>
        <p:spPr>
          <a:xfrm>
            <a:off x="5183717" y="988485"/>
            <a:ext cx="6703483" cy="4872567"/>
          </a:xfrm>
        </p:spPr>
        <p:txBody>
          <a:bodyPr/>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r>
              <a:rPr lang="en-US"/>
              <a:t>Click icon to add picture</a:t>
            </a:r>
            <a:endParaRPr lang="en-CA"/>
          </a:p>
        </p:txBody>
      </p:sp>
      <p:sp>
        <p:nvSpPr>
          <p:cNvPr id="4" name="Text Placeholder 3">
            <a:extLst>
              <a:ext uri="{FF2B5EF4-FFF2-40B4-BE49-F238E27FC236}">
                <a16:creationId xmlns:a16="http://schemas.microsoft.com/office/drawing/2014/main" id="{E481F3B5-C5C0-8059-45CD-9A27A8E936E4}"/>
              </a:ext>
            </a:extLst>
          </p:cNvPr>
          <p:cNvSpPr>
            <a:spLocks noGrp="1"/>
          </p:cNvSpPr>
          <p:nvPr>
            <p:ph type="body" sz="half" idx="2"/>
          </p:nvPr>
        </p:nvSpPr>
        <p:spPr>
          <a:xfrm>
            <a:off x="228601" y="2057400"/>
            <a:ext cx="4544484" cy="3812117"/>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en-US"/>
              <a:t>Click to edit Master text styles</a:t>
            </a:r>
          </a:p>
        </p:txBody>
      </p:sp>
      <p:sp>
        <p:nvSpPr>
          <p:cNvPr id="8" name="Slide Number Placeholder 7">
            <a:extLst>
              <a:ext uri="{FF2B5EF4-FFF2-40B4-BE49-F238E27FC236}">
                <a16:creationId xmlns:a16="http://schemas.microsoft.com/office/drawing/2014/main" id="{D5B1BBAF-59BC-B0A2-1D0A-5875A4D485C5}"/>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27060842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64C2666-F98F-08CB-32F8-ACC053C0AC60}"/>
              </a:ext>
            </a:extLst>
          </p:cNvPr>
          <p:cNvSpPr>
            <a:spLocks noGrp="1"/>
          </p:cNvSpPr>
          <p:nvPr>
            <p:ph type="title"/>
          </p:nvPr>
        </p:nvSpPr>
        <p:spPr>
          <a:xfrm>
            <a:off x="265840" y="366185"/>
            <a:ext cx="11605317" cy="1325033"/>
          </a:xfrm>
          <a:prstGeom prst="rect">
            <a:avLst/>
          </a:prstGeom>
        </p:spPr>
        <p:txBody>
          <a:bodyPr vert="horz" lIns="91440" tIns="45720" rIns="91440" bIns="45720" rtlCol="0" anchor="ctr">
            <a:normAutofit/>
          </a:bodyPr>
          <a:lstStyle/>
          <a:p>
            <a:r>
              <a:rPr lang="en-US"/>
              <a:t>Click to edit Master title style</a:t>
            </a:r>
            <a:endParaRPr lang="en-CA" dirty="0"/>
          </a:p>
        </p:txBody>
      </p:sp>
      <p:sp>
        <p:nvSpPr>
          <p:cNvPr id="3" name="Text Placeholder 2">
            <a:extLst>
              <a:ext uri="{FF2B5EF4-FFF2-40B4-BE49-F238E27FC236}">
                <a16:creationId xmlns:a16="http://schemas.microsoft.com/office/drawing/2014/main" id="{45354C2A-8684-39DA-4A05-1A92CE69B1E8}"/>
              </a:ext>
            </a:extLst>
          </p:cNvPr>
          <p:cNvSpPr>
            <a:spLocks noGrp="1"/>
          </p:cNvSpPr>
          <p:nvPr>
            <p:ph type="body" idx="1"/>
          </p:nvPr>
        </p:nvSpPr>
        <p:spPr>
          <a:xfrm>
            <a:off x="265840" y="1826684"/>
            <a:ext cx="11605317" cy="434974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7" name="Google Shape;29;p4">
            <a:extLst>
              <a:ext uri="{FF2B5EF4-FFF2-40B4-BE49-F238E27FC236}">
                <a16:creationId xmlns:a16="http://schemas.microsoft.com/office/drawing/2014/main" id="{54B9BECD-E005-98A8-E9A2-8BFFAB07CE5A}"/>
              </a:ext>
            </a:extLst>
          </p:cNvPr>
          <p:cNvSpPr/>
          <p:nvPr/>
        </p:nvSpPr>
        <p:spPr>
          <a:xfrm>
            <a:off x="0" y="6447368"/>
            <a:ext cx="12192000" cy="410757"/>
          </a:xfrm>
          <a:prstGeom prst="rect">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7"/>
          </a:p>
        </p:txBody>
      </p:sp>
      <p:sp>
        <p:nvSpPr>
          <p:cNvPr id="8" name="Slide Number Placeholder 7">
            <a:extLst>
              <a:ext uri="{FF2B5EF4-FFF2-40B4-BE49-F238E27FC236}">
                <a16:creationId xmlns:a16="http://schemas.microsoft.com/office/drawing/2014/main" id="{15764CFE-2091-7019-4FD8-E7BC4EB87B3C}"/>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2302839346"/>
      </p:ext>
    </p:extLst>
  </p:cSld>
  <p:clrMap bg1="lt1" tx1="dk1" bg2="lt2" tx2="dk2" accent1="accent1" accent2="accent2" accent3="accent3" accent4="accent4" accent5="accent5" accent6="accent6" hlink="hlink" folHlink="folHlink"/>
  <p:sldLayoutIdLst>
    <p:sldLayoutId id="2147483811" r:id="rId1"/>
    <p:sldLayoutId id="2147483812" r:id="rId2"/>
    <p:sldLayoutId id="2147483813" r:id="rId3"/>
    <p:sldLayoutId id="2147483814" r:id="rId4"/>
    <p:sldLayoutId id="2147483815" r:id="rId5"/>
    <p:sldLayoutId id="2147483816" r:id="rId6"/>
    <p:sldLayoutId id="2147483817" r:id="rId7"/>
    <p:sldLayoutId id="2147483818" r:id="rId8"/>
    <p:sldLayoutId id="2147483819" r:id="rId9"/>
    <p:sldLayoutId id="2147483820" r:id="rId10"/>
    <p:sldLayoutId id="2147483821" r:id="rId11"/>
    <p:sldLayoutId id="2147483822" r:id="rId12"/>
    <p:sldLayoutId id="2147483824" r:id="rId13"/>
  </p:sldLayoutIdLst>
  <p:txStyles>
    <p:titleStyle>
      <a:lvl1pPr algn="l" defTabSz="1219170" rtl="0" eaLnBrk="1" latinLnBrk="0" hangingPunct="1">
        <a:lnSpc>
          <a:spcPct val="90000"/>
        </a:lnSpc>
        <a:spcBef>
          <a:spcPct val="0"/>
        </a:spcBef>
        <a:buNone/>
        <a:defRPr sz="4267" b="1" kern="1200">
          <a:solidFill>
            <a:schemeClr val="tx1"/>
          </a:solidFill>
          <a:latin typeface="Arial" panose="020B0604020202020204" pitchFamily="34" charset="0"/>
          <a:ea typeface="+mj-ea"/>
          <a:cs typeface="Arial" panose="020B0604020202020204" pitchFamily="34" charset="0"/>
        </a:defRPr>
      </a:lvl1pPr>
    </p:titleStyle>
    <p:bodyStyle>
      <a:lvl1pPr marL="304792" indent="-304792" algn="l" defTabSz="1219170" rtl="0" eaLnBrk="1" latinLnBrk="0" hangingPunct="1">
        <a:lnSpc>
          <a:spcPct val="90000"/>
        </a:lnSpc>
        <a:spcBef>
          <a:spcPts val="1333"/>
        </a:spcBef>
        <a:buFont typeface="Arial" panose="020B0604020202020204" pitchFamily="34" charset="0"/>
        <a:buChar char="•"/>
        <a:defRPr sz="3733" kern="1200">
          <a:solidFill>
            <a:schemeClr val="tx2"/>
          </a:solidFill>
          <a:latin typeface="+mn-lt"/>
          <a:ea typeface="+mn-ea"/>
          <a:cs typeface="+mn-cs"/>
        </a:defRPr>
      </a:lvl1pPr>
      <a:lvl2pPr marL="914377" indent="-304792" algn="l" defTabSz="1219170" rtl="0" eaLnBrk="1" latinLnBrk="0" hangingPunct="1">
        <a:lnSpc>
          <a:spcPct val="90000"/>
        </a:lnSpc>
        <a:spcBef>
          <a:spcPts val="667"/>
        </a:spcBef>
        <a:buFont typeface="Arial" panose="020B0604020202020204" pitchFamily="34" charset="0"/>
        <a:buChar char="•"/>
        <a:defRPr sz="3200" kern="1200">
          <a:solidFill>
            <a:schemeClr val="tx2"/>
          </a:solidFill>
          <a:latin typeface="+mn-lt"/>
          <a:ea typeface="+mn-ea"/>
          <a:cs typeface="+mn-cs"/>
        </a:defRPr>
      </a:lvl2pPr>
      <a:lvl3pPr marL="1523962" indent="-304792" algn="l" defTabSz="1219170" rtl="0" eaLnBrk="1" latinLnBrk="0" hangingPunct="1">
        <a:lnSpc>
          <a:spcPct val="90000"/>
        </a:lnSpc>
        <a:spcBef>
          <a:spcPts val="667"/>
        </a:spcBef>
        <a:buFont typeface="Arial" panose="020B0604020202020204" pitchFamily="34" charset="0"/>
        <a:buChar char="•"/>
        <a:defRPr sz="2667" kern="1200">
          <a:solidFill>
            <a:schemeClr val="tx2"/>
          </a:solidFill>
          <a:latin typeface="+mn-lt"/>
          <a:ea typeface="+mn-ea"/>
          <a:cs typeface="+mn-cs"/>
        </a:defRPr>
      </a:lvl3pPr>
      <a:lvl4pPr marL="2133547" indent="-304792" algn="l" defTabSz="1219170" rtl="0" eaLnBrk="1" latinLnBrk="0" hangingPunct="1">
        <a:lnSpc>
          <a:spcPct val="90000"/>
        </a:lnSpc>
        <a:spcBef>
          <a:spcPts val="667"/>
        </a:spcBef>
        <a:buFont typeface="Arial" panose="020B0604020202020204" pitchFamily="34" charset="0"/>
        <a:buChar char="•"/>
        <a:defRPr sz="2400" kern="1200">
          <a:solidFill>
            <a:schemeClr val="tx2"/>
          </a:solidFill>
          <a:latin typeface="+mn-lt"/>
          <a:ea typeface="+mn-ea"/>
          <a:cs typeface="+mn-cs"/>
        </a:defRPr>
      </a:lvl4pPr>
      <a:lvl5pPr marL="2743131" indent="-304792" algn="l" defTabSz="1219170" rtl="0" eaLnBrk="1" latinLnBrk="0" hangingPunct="1">
        <a:lnSpc>
          <a:spcPct val="90000"/>
        </a:lnSpc>
        <a:spcBef>
          <a:spcPts val="667"/>
        </a:spcBef>
        <a:buFont typeface="Arial" panose="020B0604020202020204" pitchFamily="34" charset="0"/>
        <a:buChar char="•"/>
        <a:defRPr sz="2133" kern="1200">
          <a:solidFill>
            <a:schemeClr val="tx2"/>
          </a:solidFill>
          <a:latin typeface="+mn-lt"/>
          <a:ea typeface="+mn-ea"/>
          <a:cs typeface="+mn-cs"/>
        </a:defRPr>
      </a:lvl5pPr>
      <a:lvl6pPr marL="335271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6pPr>
      <a:lvl7pPr marL="3962301"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7pPr>
      <a:lvl8pPr marL="457188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8pPr>
      <a:lvl9pPr marL="5181470"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pexels.com/photo/crop-unrecognizable-male-doctor-with-stethoscope-4021775/" TargetMode="External"/><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hyperlink" Target="https://www.pexels.com/license/" TargetMode="External"/><Relationship Id="rId4" Type="http://schemas.openxmlformats.org/officeDocument/2006/relationships/hyperlink" Target="https://www.pexels.com/@karolina-grabowska/"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openclipart.org/detail/326643/nervous-system" TargetMode="External"/><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hyperlink" Target="https://creativecommons.org/public-domain/" TargetMode="External"/><Relationship Id="rId4" Type="http://schemas.openxmlformats.org/officeDocument/2006/relationships/hyperlink" Target="https://openclipart.org/artist/j4p4n" TargetMode="Externa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pexels.com/photo/sportive-woman-with-bicycle-resting-on-countryside-road-in-sunlight-3771836/" TargetMode="External"/><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hyperlink" Target="https://www.pexels.com/license/" TargetMode="External"/><Relationship Id="rId4" Type="http://schemas.openxmlformats.org/officeDocument/2006/relationships/hyperlink" Target="https://www.pexels.com/@olly/"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https://commons.wikimedia.org/wiki/File:Epinephrine.svg?uselang=en#Licensing" TargetMode="External"/><Relationship Id="rId3" Type="http://schemas.openxmlformats.org/officeDocument/2006/relationships/hyperlink" Target="https://commons.wikimedia.org/wiki/File:%CE%92-Noradrenalin.svg" TargetMode="External"/><Relationship Id="rId7" Type="http://schemas.openxmlformats.org/officeDocument/2006/relationships/hyperlink" Target="https://commons.wikimedia.org/wiki/User:Roland1952" TargetMode="External"/><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hyperlink" Target="https://en.wikipedia.org/wiki/Adrenaline#/media/File:Epinephrine.svg" TargetMode="External"/><Relationship Id="rId11" Type="http://schemas.openxmlformats.org/officeDocument/2006/relationships/hyperlink" Target="https://creativecommons.org/licenses/by-sa/3.0/deed.en" TargetMode="External"/><Relationship Id="rId5" Type="http://schemas.openxmlformats.org/officeDocument/2006/relationships/hyperlink" Target="https://creativecommons.org/licenses/by-sa/4.0/deed.en" TargetMode="External"/><Relationship Id="rId10" Type="http://schemas.openxmlformats.org/officeDocument/2006/relationships/hyperlink" Target="https://commons.wikimedia.org/wiki/User:OldakQuill" TargetMode="External"/><Relationship Id="rId4" Type="http://schemas.openxmlformats.org/officeDocument/2006/relationships/hyperlink" Target="https://commons.wikimedia.org/w/index.php?title=User:28Smiles&amp;action=edit&amp;redlink=1" TargetMode="External"/><Relationship Id="rId9" Type="http://schemas.openxmlformats.org/officeDocument/2006/relationships/hyperlink" Target="https://commons.wikimedia.org/wiki/File:Dopamine_beta-hydroxylase_reaction.svg"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pexels.com/photo/person-holding-a-stress-ball-339620/" TargetMode="External"/><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hyperlink" Target="https://www.pexels.com/license/" TargetMode="External"/><Relationship Id="rId4" Type="http://schemas.openxmlformats.org/officeDocument/2006/relationships/hyperlink" Target="https://www.pexels.com/@matthiaszomer/"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50FD97-8B09-083E-3A71-3361DE6E5505}"/>
              </a:ext>
            </a:extLst>
          </p:cNvPr>
          <p:cNvSpPr>
            <a:spLocks noGrp="1"/>
          </p:cNvSpPr>
          <p:nvPr>
            <p:ph type="ctrTitle"/>
          </p:nvPr>
        </p:nvSpPr>
        <p:spPr/>
        <p:txBody>
          <a:bodyPr>
            <a:normAutofit fontScale="90000"/>
          </a:bodyPr>
          <a:lstStyle/>
          <a:p>
            <a:r>
              <a:rPr lang="en-CA" dirty="0"/>
              <a:t>The Foundations of Human Movement and Physical Fitness</a:t>
            </a:r>
          </a:p>
        </p:txBody>
      </p:sp>
      <p:sp>
        <p:nvSpPr>
          <p:cNvPr id="3" name="Subtitle 2">
            <a:extLst>
              <a:ext uri="{FF2B5EF4-FFF2-40B4-BE49-F238E27FC236}">
                <a16:creationId xmlns:a16="http://schemas.microsoft.com/office/drawing/2014/main" id="{77E7755D-BB5A-F4D9-DEE8-497DB7188E7D}"/>
              </a:ext>
            </a:extLst>
          </p:cNvPr>
          <p:cNvSpPr>
            <a:spLocks noGrp="1"/>
          </p:cNvSpPr>
          <p:nvPr>
            <p:ph type="subTitle" idx="1"/>
          </p:nvPr>
        </p:nvSpPr>
        <p:spPr/>
        <p:txBody>
          <a:bodyPr>
            <a:normAutofit fontScale="92500" lnSpcReduction="10000"/>
          </a:bodyPr>
          <a:lstStyle/>
          <a:p>
            <a:r>
              <a:rPr lang="en-CA" dirty="0"/>
              <a:t>Chapter 10: Exercise Neuroscience</a:t>
            </a:r>
            <a:endParaRPr lang="en-CA" cap="small" dirty="0"/>
          </a:p>
        </p:txBody>
      </p:sp>
    </p:spTree>
    <p:extLst>
      <p:ext uri="{BB962C8B-B14F-4D97-AF65-F5344CB8AC3E}">
        <p14:creationId xmlns:p14="http://schemas.microsoft.com/office/powerpoint/2010/main" val="17792612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a:t>10.7 Chapter Summary</a:t>
            </a:r>
            <a:r>
              <a:rPr lang="en-CA" dirty="0"/>
              <a:t> (Key Takeaways) </a:t>
            </a:r>
            <a:r>
              <a:rPr lang="en-CA" dirty="0">
                <a:solidFill>
                  <a:schemeClr val="bg1"/>
                </a:solidFill>
              </a:rPr>
              <a:t>2/2</a:t>
            </a:r>
            <a:endParaRPr dirty="0">
              <a:solidFill>
                <a:schemeClr val="bg1"/>
              </a:solidFill>
            </a:endParaRPr>
          </a:p>
        </p:txBody>
      </p:sp>
      <p:sp>
        <p:nvSpPr>
          <p:cNvPr id="3" name="Content Placeholder 2"/>
          <p:cNvSpPr>
            <a:spLocks noGrp="1"/>
          </p:cNvSpPr>
          <p:nvPr>
            <p:ph idx="1"/>
          </p:nvPr>
        </p:nvSpPr>
        <p:spPr/>
        <p:txBody>
          <a:bodyPr>
            <a:normAutofit/>
          </a:bodyPr>
          <a:lstStyle/>
          <a:p>
            <a:r>
              <a:rPr lang="en-CA" sz="2000" b="1" dirty="0"/>
              <a:t>The Brain Has Four Lobes with Distinct Functions</a:t>
            </a:r>
            <a:r>
              <a:rPr lang="en-CA" sz="2000" dirty="0"/>
              <a:t>: The frontal, parietal, temporal, and occipital lobes control different aspects of movement, sensation, memory, and perception. Understanding these functions is key to recognizing how exercise can stimulate specific brain regions.</a:t>
            </a:r>
          </a:p>
          <a:p>
            <a:r>
              <a:rPr lang="en-CA" sz="2000" b="1" dirty="0"/>
              <a:t>Exercise Promotes Brain Health and Reduces Risk of Neurodegenerative Disease</a:t>
            </a:r>
            <a:r>
              <a:rPr lang="en-CA" sz="2000" dirty="0"/>
              <a:t>: Acute exercise boosts focus, memory, and mood, while long-term exercise reduces symptoms of depression and anxiety, enhances long-term memory, and lowers the risk of Alzheimer’s and Parkinson’s disease.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10.7 Chapter Summary (Key Terms) </a:t>
            </a:r>
            <a:r>
              <a:rPr lang="en-CA" dirty="0">
                <a:solidFill>
                  <a:schemeClr val="bg1"/>
                </a:solidFill>
              </a:rPr>
              <a:t>1/3</a:t>
            </a:r>
            <a:endParaRPr dirty="0">
              <a:solidFill>
                <a:schemeClr val="bg1"/>
              </a:solidFill>
            </a:endParaRPr>
          </a:p>
        </p:txBody>
      </p:sp>
      <p:sp>
        <p:nvSpPr>
          <p:cNvPr id="3" name="Content Placeholder 2"/>
          <p:cNvSpPr>
            <a:spLocks noGrp="1"/>
          </p:cNvSpPr>
          <p:nvPr>
            <p:ph idx="1"/>
          </p:nvPr>
        </p:nvSpPr>
        <p:spPr/>
        <p:txBody>
          <a:bodyPr>
            <a:noAutofit/>
          </a:bodyPr>
          <a:lstStyle/>
          <a:p>
            <a:r>
              <a:rPr sz="2000" b="1" dirty="0"/>
              <a:t>Acute Exercise</a:t>
            </a:r>
            <a:r>
              <a:rPr sz="2000" dirty="0"/>
              <a:t>: A single bout of physical activity with immediate effects.</a:t>
            </a:r>
          </a:p>
          <a:p>
            <a:r>
              <a:rPr sz="2000" b="1" dirty="0"/>
              <a:t>Adrenaline</a:t>
            </a:r>
            <a:r>
              <a:rPr sz="2000" dirty="0"/>
              <a:t>: A catecholamine hormone released during exercise or stress.</a:t>
            </a:r>
          </a:p>
          <a:p>
            <a:r>
              <a:rPr sz="2000" b="1" dirty="0"/>
              <a:t>Attention</a:t>
            </a:r>
            <a:r>
              <a:rPr sz="2000" dirty="0"/>
              <a:t>: The ability to focus on specific tasks or stimuli.</a:t>
            </a:r>
          </a:p>
          <a:p>
            <a:r>
              <a:rPr sz="2000" b="1" dirty="0"/>
              <a:t>BDNF</a:t>
            </a:r>
            <a:r>
              <a:rPr sz="2000" dirty="0"/>
              <a:t>: A protein aiding brain cell growth and memory.</a:t>
            </a:r>
          </a:p>
          <a:p>
            <a:r>
              <a:rPr sz="2000" b="1" dirty="0"/>
              <a:t>Catecholamines</a:t>
            </a:r>
            <a:r>
              <a:rPr sz="2000" dirty="0"/>
              <a:t>: Stress/exercise-related hormones like adrenaline and dopamine.</a:t>
            </a:r>
          </a:p>
          <a:p>
            <a:r>
              <a:rPr sz="2000" b="1" dirty="0"/>
              <a:t>Cerebrum</a:t>
            </a:r>
            <a:r>
              <a:rPr sz="2000" dirty="0"/>
              <a:t>: Largest brain part, controlling cognition and motor functions.</a:t>
            </a:r>
          </a:p>
          <a:p>
            <a:r>
              <a:rPr sz="2000" b="1" dirty="0"/>
              <a:t>Chronic Exercise</a:t>
            </a:r>
            <a:r>
              <a:rPr sz="2000" dirty="0"/>
              <a:t>: Regular exercise over time with long-term benefits.</a:t>
            </a:r>
          </a:p>
          <a:p>
            <a:r>
              <a:rPr sz="2000" b="1" dirty="0"/>
              <a:t>Cognitive Function</a:t>
            </a:r>
            <a:r>
              <a:rPr sz="2000" dirty="0"/>
              <a:t>: Mental abilities like memory, attention, and planning.</a:t>
            </a:r>
          </a:p>
          <a:p>
            <a:r>
              <a:rPr sz="2000" b="1" dirty="0"/>
              <a:t>Cortisol</a:t>
            </a:r>
            <a:r>
              <a:rPr sz="2000" dirty="0"/>
              <a:t>: The stress hormone regulated by exercise.</a:t>
            </a:r>
          </a:p>
          <a:p>
            <a:r>
              <a:rPr sz="2000" b="1" dirty="0"/>
              <a:t>Dopamine</a:t>
            </a:r>
            <a:r>
              <a:rPr sz="2000" dirty="0"/>
              <a:t>: A neurotransmitter for reward and motor control.</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10.7 Chapter Summary (Key Terms) </a:t>
            </a:r>
            <a:r>
              <a:rPr lang="en-CA" dirty="0">
                <a:solidFill>
                  <a:schemeClr val="bg1"/>
                </a:solidFill>
              </a:rPr>
              <a:t>2/3</a:t>
            </a:r>
            <a:endParaRPr dirty="0">
              <a:solidFill>
                <a:schemeClr val="bg1"/>
              </a:solidFill>
            </a:endParaRPr>
          </a:p>
        </p:txBody>
      </p:sp>
      <p:sp>
        <p:nvSpPr>
          <p:cNvPr id="3" name="Content Placeholder 2"/>
          <p:cNvSpPr>
            <a:spLocks noGrp="1"/>
          </p:cNvSpPr>
          <p:nvPr>
            <p:ph idx="1"/>
          </p:nvPr>
        </p:nvSpPr>
        <p:spPr/>
        <p:txBody>
          <a:bodyPr>
            <a:noAutofit/>
          </a:bodyPr>
          <a:lstStyle/>
          <a:p>
            <a:r>
              <a:rPr lang="en-CA" sz="2000" b="1" dirty="0"/>
              <a:t>Endorphins</a:t>
            </a:r>
            <a:r>
              <a:rPr lang="en-CA" sz="2000" dirty="0"/>
              <a:t>: Chemicals reducing pain and increasing pleasure.</a:t>
            </a:r>
          </a:p>
          <a:p>
            <a:r>
              <a:rPr lang="en-CA" sz="2000" b="1" dirty="0"/>
              <a:t>Executive Function</a:t>
            </a:r>
            <a:r>
              <a:rPr lang="en-CA" sz="2000" dirty="0"/>
              <a:t>: Processes like decision-making and problem-solving.</a:t>
            </a:r>
          </a:p>
          <a:p>
            <a:r>
              <a:rPr sz="2000" b="1" dirty="0"/>
              <a:t>Frontal Lobe</a:t>
            </a:r>
            <a:r>
              <a:rPr sz="2000" dirty="0"/>
              <a:t>: Controls planning, decisions, and movement.</a:t>
            </a:r>
          </a:p>
          <a:p>
            <a:r>
              <a:rPr sz="2000" b="1" dirty="0"/>
              <a:t>Language</a:t>
            </a:r>
            <a:r>
              <a:rPr sz="2000" dirty="0"/>
              <a:t>: The capacity for spoken/written communication.</a:t>
            </a:r>
          </a:p>
          <a:p>
            <a:r>
              <a:rPr sz="2000" b="1" dirty="0"/>
              <a:t>Learning &amp; Memory</a:t>
            </a:r>
            <a:r>
              <a:rPr sz="2000" dirty="0"/>
              <a:t>: Acquiring, storing, and retrieving information.</a:t>
            </a:r>
          </a:p>
          <a:p>
            <a:r>
              <a:rPr sz="2000" b="1" dirty="0"/>
              <a:t>Mental Health</a:t>
            </a:r>
            <a:r>
              <a:rPr sz="2000" dirty="0"/>
              <a:t>: A state enabling people to manage stress and function.</a:t>
            </a:r>
          </a:p>
          <a:p>
            <a:r>
              <a:rPr sz="2000" b="1" dirty="0"/>
              <a:t>Motor Control</a:t>
            </a:r>
            <a:r>
              <a:rPr sz="2000" dirty="0"/>
              <a:t>: Coordinating movement in line with goals.</a:t>
            </a:r>
          </a:p>
          <a:p>
            <a:r>
              <a:rPr sz="2000" b="1" dirty="0"/>
              <a:t>Neurodegenerative</a:t>
            </a:r>
            <a:r>
              <a:rPr sz="2000" dirty="0"/>
              <a:t> </a:t>
            </a:r>
            <a:r>
              <a:rPr sz="2000" b="1" dirty="0"/>
              <a:t>Diseases</a:t>
            </a:r>
            <a:r>
              <a:rPr sz="2000" dirty="0"/>
              <a:t>: Conditions like Alzheimer’s and Parkinson’s.</a:t>
            </a:r>
          </a:p>
          <a:p>
            <a:r>
              <a:rPr sz="2000" b="1" dirty="0"/>
              <a:t>Neuroscience</a:t>
            </a:r>
            <a:r>
              <a:rPr sz="2000" dirty="0"/>
              <a:t>: The study of the nervous system.</a:t>
            </a:r>
          </a:p>
          <a:p>
            <a:r>
              <a:rPr sz="2000" b="1" dirty="0"/>
              <a:t>Noradrenaline</a:t>
            </a:r>
            <a:r>
              <a:rPr sz="2000" dirty="0"/>
              <a:t>: Hormone aiding attention and arousal.</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50447F3-8A35-D61E-7557-F4C21672F7D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1E9F536-E667-8021-48F6-66CB546FFF5D}"/>
              </a:ext>
            </a:extLst>
          </p:cNvPr>
          <p:cNvSpPr>
            <a:spLocks noGrp="1"/>
          </p:cNvSpPr>
          <p:nvPr>
            <p:ph type="title"/>
          </p:nvPr>
        </p:nvSpPr>
        <p:spPr/>
        <p:txBody>
          <a:bodyPr/>
          <a:lstStyle/>
          <a:p>
            <a:r>
              <a:rPr lang="en-CA" dirty="0"/>
              <a:t>10.7 Chapter Summary (Key Terms) </a:t>
            </a:r>
            <a:r>
              <a:rPr lang="en-CA" dirty="0">
                <a:solidFill>
                  <a:schemeClr val="bg1"/>
                </a:solidFill>
              </a:rPr>
              <a:t>3/3</a:t>
            </a:r>
            <a:endParaRPr dirty="0">
              <a:solidFill>
                <a:schemeClr val="bg1"/>
              </a:solidFill>
            </a:endParaRPr>
          </a:p>
        </p:txBody>
      </p:sp>
      <p:sp>
        <p:nvSpPr>
          <p:cNvPr id="3" name="Content Placeholder 2">
            <a:extLst>
              <a:ext uri="{FF2B5EF4-FFF2-40B4-BE49-F238E27FC236}">
                <a16:creationId xmlns:a16="http://schemas.microsoft.com/office/drawing/2014/main" id="{A808A27F-4CC2-9627-41B2-B39FB22084C4}"/>
              </a:ext>
            </a:extLst>
          </p:cNvPr>
          <p:cNvSpPr>
            <a:spLocks noGrp="1"/>
          </p:cNvSpPr>
          <p:nvPr>
            <p:ph idx="1"/>
          </p:nvPr>
        </p:nvSpPr>
        <p:spPr/>
        <p:txBody>
          <a:bodyPr>
            <a:noAutofit/>
          </a:bodyPr>
          <a:lstStyle/>
          <a:p>
            <a:r>
              <a:rPr lang="en-CA" sz="2000" b="1" dirty="0"/>
              <a:t>Parietal</a:t>
            </a:r>
            <a:r>
              <a:rPr lang="en-CA" sz="2000" dirty="0"/>
              <a:t> </a:t>
            </a:r>
            <a:r>
              <a:rPr lang="en-CA" sz="2000" b="1" dirty="0"/>
              <a:t>Lobe</a:t>
            </a:r>
            <a:r>
              <a:rPr lang="en-CA" sz="2000" dirty="0"/>
              <a:t>: Processes sensory data like touch.</a:t>
            </a:r>
          </a:p>
          <a:p>
            <a:r>
              <a:rPr lang="en-CA" sz="2000" b="1" dirty="0"/>
              <a:t>Primary</a:t>
            </a:r>
            <a:r>
              <a:rPr lang="en-CA" sz="2000" dirty="0"/>
              <a:t> </a:t>
            </a:r>
            <a:r>
              <a:rPr lang="en-CA" sz="2000" b="1" dirty="0"/>
              <a:t>Motor</a:t>
            </a:r>
            <a:r>
              <a:rPr lang="en-CA" sz="2000" dirty="0"/>
              <a:t> </a:t>
            </a:r>
            <a:r>
              <a:rPr lang="en-CA" sz="2000" b="1" dirty="0"/>
              <a:t>Cortex</a:t>
            </a:r>
            <a:r>
              <a:rPr lang="en-CA" sz="2000" dirty="0"/>
              <a:t>: Initiates voluntary muscle movements.</a:t>
            </a:r>
          </a:p>
          <a:p>
            <a:r>
              <a:rPr lang="en-CA" sz="2000" b="1" dirty="0"/>
              <a:t>Social</a:t>
            </a:r>
            <a:r>
              <a:rPr lang="en-CA" sz="2000" dirty="0"/>
              <a:t> </a:t>
            </a:r>
            <a:r>
              <a:rPr lang="en-CA" sz="2000" b="1" dirty="0"/>
              <a:t>Cognition</a:t>
            </a:r>
            <a:r>
              <a:rPr lang="en-CA" sz="2000" dirty="0"/>
              <a:t>: Understanding social settings and cues.</a:t>
            </a:r>
          </a:p>
          <a:p>
            <a:r>
              <a:rPr lang="en-CA" sz="2000" b="1" dirty="0"/>
              <a:t>Temporal</a:t>
            </a:r>
            <a:r>
              <a:rPr lang="en-CA" sz="2000" dirty="0"/>
              <a:t> </a:t>
            </a:r>
            <a:r>
              <a:rPr lang="en-CA" sz="2000" b="1" dirty="0"/>
              <a:t>Lobe</a:t>
            </a:r>
            <a:r>
              <a:rPr lang="en-CA" sz="2000" dirty="0"/>
              <a:t>: Handles hearing and memory formation.</a:t>
            </a:r>
          </a:p>
        </p:txBody>
      </p:sp>
    </p:spTree>
    <p:extLst>
      <p:ext uri="{BB962C8B-B14F-4D97-AF65-F5344CB8AC3E}">
        <p14:creationId xmlns:p14="http://schemas.microsoft.com/office/powerpoint/2010/main" val="7910501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a:t>10.</a:t>
            </a:r>
            <a:r>
              <a:rPr lang="en-CA" dirty="0"/>
              <a:t>0</a:t>
            </a:r>
            <a:r>
              <a:rPr dirty="0"/>
              <a:t> </a:t>
            </a:r>
            <a:r>
              <a:rPr lang="en-CA" dirty="0"/>
              <a:t>Learning Objectives</a:t>
            </a:r>
            <a:endParaRPr dirty="0"/>
          </a:p>
        </p:txBody>
      </p:sp>
      <p:sp>
        <p:nvSpPr>
          <p:cNvPr id="3" name="Content Placeholder 2"/>
          <p:cNvSpPr>
            <a:spLocks noGrp="1"/>
          </p:cNvSpPr>
          <p:nvPr>
            <p:ph idx="1"/>
          </p:nvPr>
        </p:nvSpPr>
        <p:spPr/>
        <p:txBody>
          <a:bodyPr>
            <a:normAutofit/>
          </a:bodyPr>
          <a:lstStyle/>
          <a:p>
            <a:pPr marL="0" indent="0">
              <a:buNone/>
            </a:pPr>
            <a:r>
              <a:rPr lang="en-CA" sz="2400" dirty="0"/>
              <a:t>At the end of this chapter, you will be able to:</a:t>
            </a:r>
          </a:p>
          <a:p>
            <a:r>
              <a:rPr lang="en-CA" sz="2400" dirty="0"/>
              <a:t>Recognize the connection between the brain and body as it pertains to movement.</a:t>
            </a:r>
          </a:p>
          <a:p>
            <a:r>
              <a:rPr lang="en-CA" sz="2400" dirty="0"/>
              <a:t>Identify the four lobes of the brain and their function(s).</a:t>
            </a:r>
          </a:p>
          <a:p>
            <a:r>
              <a:rPr lang="en-CA" sz="2400" dirty="0"/>
              <a:t>Explain the frontal lobe’s role in initiating movement.</a:t>
            </a:r>
          </a:p>
          <a:p>
            <a:r>
              <a:rPr lang="en-CA" sz="2400" dirty="0"/>
              <a:t>Discuss the direct and indirect effects of exercise on brain health, psychological well-being, and mental health.</a:t>
            </a:r>
          </a:p>
          <a:p>
            <a:r>
              <a:rPr lang="en-CA" sz="2400" dirty="0"/>
              <a:t>Describe exercise-induced increases in cognitive function.</a:t>
            </a:r>
          </a:p>
          <a:p>
            <a:pPr marL="0" indent="0">
              <a:buNone/>
            </a:pPr>
            <a:endParaRP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9119E2-B348-63FA-255A-1F22285B46E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3041F82-BFED-F5F8-9922-98500CCF5B35}"/>
              </a:ext>
            </a:extLst>
          </p:cNvPr>
          <p:cNvSpPr>
            <a:spLocks noGrp="1"/>
          </p:cNvSpPr>
          <p:nvPr>
            <p:ph type="title"/>
          </p:nvPr>
        </p:nvSpPr>
        <p:spPr/>
        <p:txBody>
          <a:bodyPr/>
          <a:lstStyle/>
          <a:p>
            <a:r>
              <a:t>10.1 Brain Fog</a:t>
            </a:r>
          </a:p>
        </p:txBody>
      </p:sp>
      <p:sp>
        <p:nvSpPr>
          <p:cNvPr id="3" name="Content Placeholder 2">
            <a:extLst>
              <a:ext uri="{FF2B5EF4-FFF2-40B4-BE49-F238E27FC236}">
                <a16:creationId xmlns:a16="http://schemas.microsoft.com/office/drawing/2014/main" id="{D9F0C148-D613-4C37-8592-366C0F082063}"/>
              </a:ext>
            </a:extLst>
          </p:cNvPr>
          <p:cNvSpPr>
            <a:spLocks noGrp="1"/>
          </p:cNvSpPr>
          <p:nvPr>
            <p:ph idx="1"/>
          </p:nvPr>
        </p:nvSpPr>
        <p:spPr>
          <a:xfrm>
            <a:off x="265840" y="1608792"/>
            <a:ext cx="11605317" cy="3608667"/>
          </a:xfrm>
        </p:spPr>
        <p:txBody>
          <a:bodyPr>
            <a:normAutofit/>
          </a:bodyPr>
          <a:lstStyle/>
          <a:p>
            <a:pPr marL="0" indent="0">
              <a:buNone/>
            </a:pPr>
            <a:r>
              <a:rPr sz="2000" dirty="0"/>
              <a:t>Explores the concept of brain fog—difficulty concentrating, memory lapses, and mental fatigue—and introduces the chapter’s goal of understanding how the brain and body interact to influence movement and health.</a:t>
            </a:r>
          </a:p>
        </p:txBody>
      </p:sp>
      <p:pic>
        <p:nvPicPr>
          <p:cNvPr id="4" name="Picture 3">
            <a:extLst>
              <a:ext uri="{FF2B5EF4-FFF2-40B4-BE49-F238E27FC236}">
                <a16:creationId xmlns:a16="http://schemas.microsoft.com/office/drawing/2014/main" id="{A3EF0AE3-59D1-F680-BF27-38C7705071B3}"/>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7813602" y="3043764"/>
            <a:ext cx="4057555" cy="2705036"/>
          </a:xfrm>
          <a:prstGeom prst="rect">
            <a:avLst/>
          </a:prstGeom>
        </p:spPr>
      </p:pic>
      <p:sp>
        <p:nvSpPr>
          <p:cNvPr id="7" name="TextBox 6">
            <a:extLst>
              <a:ext uri="{FF2B5EF4-FFF2-40B4-BE49-F238E27FC236}">
                <a16:creationId xmlns:a16="http://schemas.microsoft.com/office/drawing/2014/main" id="{5045C84E-0B48-93C4-2903-510F754153A4}"/>
              </a:ext>
            </a:extLst>
          </p:cNvPr>
          <p:cNvSpPr txBox="1"/>
          <p:nvPr/>
        </p:nvSpPr>
        <p:spPr>
          <a:xfrm>
            <a:off x="8270239" y="5748800"/>
            <a:ext cx="3144280" cy="276999"/>
          </a:xfrm>
          <a:prstGeom prst="rect">
            <a:avLst/>
          </a:prstGeom>
          <a:noFill/>
        </p:spPr>
        <p:txBody>
          <a:bodyPr wrap="square">
            <a:spAutoFit/>
          </a:bodyPr>
          <a:lstStyle/>
          <a:p>
            <a:pPr algn="l"/>
            <a:r>
              <a:rPr lang="en-CA" sz="1200" u="sng" dirty="0">
                <a:solidFill>
                  <a:srgbClr val="1E1A34"/>
                </a:solidFill>
                <a:effectLst/>
                <a:hlinkClick r:id="rId3"/>
              </a:rPr>
              <a:t>Image</a:t>
            </a:r>
            <a:r>
              <a:rPr lang="en-CA" sz="1200" dirty="0"/>
              <a:t> by </a:t>
            </a:r>
            <a:r>
              <a:rPr lang="en-CA" sz="1200" u="sng" dirty="0">
                <a:solidFill>
                  <a:srgbClr val="1E1A34"/>
                </a:solidFill>
                <a:effectLst/>
                <a:hlinkClick r:id="rId4"/>
              </a:rPr>
              <a:t>Kaboompics.com</a:t>
            </a:r>
            <a:r>
              <a:rPr lang="en-CA" sz="1200" dirty="0"/>
              <a:t>, </a:t>
            </a:r>
            <a:r>
              <a:rPr lang="en-CA" sz="1200" u="sng" dirty="0">
                <a:solidFill>
                  <a:srgbClr val="1E1A34"/>
                </a:solidFill>
                <a:effectLst/>
                <a:hlinkClick r:id="rId5"/>
              </a:rPr>
              <a:t>Pexels License</a:t>
            </a:r>
            <a:endParaRPr lang="en-CA" sz="1200" b="0" i="0" dirty="0">
              <a:solidFill>
                <a:srgbClr val="373D3F"/>
              </a:solidFill>
              <a:effectLst/>
              <a:latin typeface="Encode Sans"/>
            </a:endParaRPr>
          </a:p>
        </p:txBody>
      </p:sp>
    </p:spTree>
    <p:extLst>
      <p:ext uri="{BB962C8B-B14F-4D97-AF65-F5344CB8AC3E}">
        <p14:creationId xmlns:p14="http://schemas.microsoft.com/office/powerpoint/2010/main" val="41255031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10.2 The Brain and Body Interaction</a:t>
            </a:r>
          </a:p>
        </p:txBody>
      </p:sp>
      <p:sp>
        <p:nvSpPr>
          <p:cNvPr id="3" name="Content Placeholder 2"/>
          <p:cNvSpPr>
            <a:spLocks noGrp="1"/>
          </p:cNvSpPr>
          <p:nvPr>
            <p:ph idx="1"/>
          </p:nvPr>
        </p:nvSpPr>
        <p:spPr>
          <a:xfrm>
            <a:off x="3000801" y="2469523"/>
            <a:ext cx="9158248" cy="4349749"/>
          </a:xfrm>
        </p:spPr>
        <p:txBody>
          <a:bodyPr>
            <a:normAutofit/>
          </a:bodyPr>
          <a:lstStyle/>
          <a:p>
            <a:pPr marL="0" indent="0">
              <a:buNone/>
            </a:pPr>
            <a:r>
              <a:rPr sz="2000" dirty="0"/>
              <a:t>Neuroscience studies the nervous system, revealing how the brain sends signals to and from the body. Exercise neuroscience examines how physical activity affects the brain and vice versa.</a:t>
            </a:r>
          </a:p>
        </p:txBody>
      </p:sp>
      <p:grpSp>
        <p:nvGrpSpPr>
          <p:cNvPr id="4" name="Group 3">
            <a:extLst>
              <a:ext uri="{FF2B5EF4-FFF2-40B4-BE49-F238E27FC236}">
                <a16:creationId xmlns:a16="http://schemas.microsoft.com/office/drawing/2014/main" id="{3E921CA1-8A5A-62A9-09B2-FDC55326C071}"/>
              </a:ext>
              <a:ext uri="{C183D7F6-B498-43B3-948B-1728B52AA6E4}">
                <adec:decorative xmlns:adec="http://schemas.microsoft.com/office/drawing/2017/decorative" val="1"/>
              </a:ext>
            </a:extLst>
          </p:cNvPr>
          <p:cNvGrpSpPr/>
          <p:nvPr/>
        </p:nvGrpSpPr>
        <p:grpSpPr>
          <a:xfrm>
            <a:off x="105202" y="1483489"/>
            <a:ext cx="2895599" cy="4664683"/>
            <a:chOff x="105202" y="1483489"/>
            <a:chExt cx="2895599" cy="4664683"/>
          </a:xfrm>
        </p:grpSpPr>
        <p:pic>
          <p:nvPicPr>
            <p:cNvPr id="2050" name="Picture 2">
              <a:extLst>
                <a:ext uri="{FF2B5EF4-FFF2-40B4-BE49-F238E27FC236}">
                  <a16:creationId xmlns:a16="http://schemas.microsoft.com/office/drawing/2014/main" id="{7EE28725-9A9A-3D6C-D84E-B86825D5C118}"/>
                </a:ext>
                <a:ext uri="{C183D7F6-B498-43B3-948B-1728B52AA6E4}">
                  <adec:decorative xmlns:adec="http://schemas.microsoft.com/office/drawing/2017/decorative" val="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0843" y="1483489"/>
              <a:ext cx="2457103" cy="4387684"/>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06A46D5F-C7C2-3BC5-6DC7-35C2BBC98276}"/>
                </a:ext>
              </a:extLst>
            </p:cNvPr>
            <p:cNvSpPr txBox="1"/>
            <p:nvPr/>
          </p:nvSpPr>
          <p:spPr>
            <a:xfrm>
              <a:off x="105202" y="5871173"/>
              <a:ext cx="2895599" cy="276999"/>
            </a:xfrm>
            <a:prstGeom prst="rect">
              <a:avLst/>
            </a:prstGeom>
            <a:noFill/>
          </p:spPr>
          <p:txBody>
            <a:bodyPr wrap="square">
              <a:spAutoFit/>
            </a:bodyPr>
            <a:lstStyle/>
            <a:p>
              <a:r>
                <a:rPr lang="en-CA" sz="1200" b="0" i="1" dirty="0">
                  <a:solidFill>
                    <a:srgbClr val="003180"/>
                  </a:solidFill>
                  <a:effectLst/>
                  <a:latin typeface="Encode Sans"/>
                </a:rPr>
                <a:t>“</a:t>
              </a:r>
              <a:r>
                <a:rPr lang="en-CA" sz="1200" b="0" i="1" u="sng" dirty="0">
                  <a:solidFill>
                    <a:srgbClr val="1E1A34"/>
                  </a:solidFill>
                  <a:effectLst/>
                  <a:latin typeface="Encode Sans"/>
                  <a:hlinkClick r:id="rId3"/>
                </a:rPr>
                <a:t>Nervous System</a:t>
              </a:r>
              <a:r>
                <a:rPr lang="en-CA" sz="1200" b="0" i="1" dirty="0">
                  <a:solidFill>
                    <a:srgbClr val="003180"/>
                  </a:solidFill>
                  <a:effectLst/>
                  <a:latin typeface="Encode Sans"/>
                </a:rPr>
                <a:t>” </a:t>
              </a:r>
              <a:r>
                <a:rPr lang="en-CA" sz="1200" b="0" i="1" dirty="0">
                  <a:solidFill>
                    <a:schemeClr val="tx2"/>
                  </a:solidFill>
                  <a:effectLst/>
                  <a:latin typeface="Encode Sans"/>
                </a:rPr>
                <a:t>by</a:t>
              </a:r>
              <a:r>
                <a:rPr lang="en-CA" sz="1200" b="0" i="1" dirty="0">
                  <a:solidFill>
                    <a:srgbClr val="003180"/>
                  </a:solidFill>
                  <a:effectLst/>
                  <a:latin typeface="Encode Sans"/>
                </a:rPr>
                <a:t> </a:t>
              </a:r>
              <a:r>
                <a:rPr lang="en-CA" sz="1200" b="0" i="1" u="sng" dirty="0">
                  <a:solidFill>
                    <a:srgbClr val="1E1A34"/>
                  </a:solidFill>
                  <a:effectLst/>
                  <a:latin typeface="Encode Sans"/>
                  <a:hlinkClick r:id="rId4"/>
                </a:rPr>
                <a:t>j4p4n</a:t>
              </a:r>
              <a:r>
                <a:rPr lang="en-CA" sz="1200" b="0" i="1" dirty="0">
                  <a:solidFill>
                    <a:schemeClr val="tx2"/>
                  </a:solidFill>
                  <a:effectLst/>
                  <a:latin typeface="Encode Sans"/>
                </a:rPr>
                <a:t>,</a:t>
              </a:r>
              <a:r>
                <a:rPr lang="en-CA" sz="1200" b="0" i="1" dirty="0">
                  <a:solidFill>
                    <a:srgbClr val="003180"/>
                  </a:solidFill>
                  <a:effectLst/>
                  <a:latin typeface="Encode Sans"/>
                </a:rPr>
                <a:t> </a:t>
              </a:r>
              <a:r>
                <a:rPr lang="en-CA" sz="1200" b="0" i="1" u="sng" dirty="0">
                  <a:solidFill>
                    <a:srgbClr val="1E1A34"/>
                  </a:solidFill>
                  <a:effectLst/>
                  <a:latin typeface="Encode Sans"/>
                  <a:hlinkClick r:id="rId5"/>
                </a:rPr>
                <a:t>Public Domain</a:t>
              </a:r>
              <a:endParaRPr lang="en-US" sz="1200" dirty="0"/>
            </a:p>
          </p:txBody>
        </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10.3 Human Movement and the Brain</a:t>
            </a:r>
          </a:p>
        </p:txBody>
      </p:sp>
      <p:sp>
        <p:nvSpPr>
          <p:cNvPr id="3" name="Content Placeholder 2"/>
          <p:cNvSpPr>
            <a:spLocks noGrp="1"/>
          </p:cNvSpPr>
          <p:nvPr>
            <p:ph idx="1"/>
          </p:nvPr>
        </p:nvSpPr>
        <p:spPr/>
        <p:txBody>
          <a:bodyPr>
            <a:normAutofit/>
          </a:bodyPr>
          <a:lstStyle/>
          <a:p>
            <a:pPr marL="0" indent="0">
              <a:buNone/>
            </a:pPr>
            <a:r>
              <a:rPr sz="2000" dirty="0"/>
              <a:t>The cerebrum, especially the frontal lobe's primary motor cortex, initiates voluntary movement through a complex signal pathway from the brain to muscles.</a:t>
            </a:r>
          </a:p>
        </p:txBody>
      </p:sp>
      <p:pic>
        <p:nvPicPr>
          <p:cNvPr id="3074" name="Picture 2" descr="Diagram of the human brain highlighting the cerebrum, cerebellum, brain stem, and spinal cord—its four main components.">
            <a:extLst>
              <a:ext uri="{FF2B5EF4-FFF2-40B4-BE49-F238E27FC236}">
                <a16:creationId xmlns:a16="http://schemas.microsoft.com/office/drawing/2014/main" id="{64289577-F84D-BEE4-39EA-70351B38E4E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8043" y="2525123"/>
            <a:ext cx="3810000" cy="325120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BF158463-485C-9C5C-C514-DE8B584C6A31}"/>
              </a:ext>
            </a:extLst>
          </p:cNvPr>
          <p:cNvSpPr txBox="1"/>
          <p:nvPr/>
        </p:nvSpPr>
        <p:spPr>
          <a:xfrm>
            <a:off x="4791334" y="3410465"/>
            <a:ext cx="6070255" cy="707886"/>
          </a:xfrm>
          <a:prstGeom prst="rect">
            <a:avLst/>
          </a:prstGeom>
          <a:noFill/>
        </p:spPr>
        <p:txBody>
          <a:bodyPr wrap="square">
            <a:spAutoFit/>
          </a:bodyPr>
          <a:lstStyle/>
          <a:p>
            <a:r>
              <a:rPr lang="en-CA" sz="2000" b="0" i="0" dirty="0">
                <a:solidFill>
                  <a:srgbClr val="373D3F"/>
                </a:solidFill>
                <a:effectLst/>
                <a:latin typeface="Encode Sans"/>
              </a:rPr>
              <a:t>The brain is made up of these four key components – cerebrum, brain stem, cerebellum and spinal cord.</a:t>
            </a:r>
            <a:endParaRPr lang="en-US" sz="2000" dirty="0"/>
          </a:p>
        </p:txBody>
      </p:sp>
      <p:sp>
        <p:nvSpPr>
          <p:cNvPr id="7" name="TextBox 6">
            <a:extLst>
              <a:ext uri="{FF2B5EF4-FFF2-40B4-BE49-F238E27FC236}">
                <a16:creationId xmlns:a16="http://schemas.microsoft.com/office/drawing/2014/main" id="{F3A86F1A-3B92-02E7-1EDF-082F02876911}"/>
              </a:ext>
            </a:extLst>
          </p:cNvPr>
          <p:cNvSpPr txBox="1"/>
          <p:nvPr/>
        </p:nvSpPr>
        <p:spPr>
          <a:xfrm>
            <a:off x="320843" y="6004122"/>
            <a:ext cx="3535166" cy="276999"/>
          </a:xfrm>
          <a:prstGeom prst="rect">
            <a:avLst/>
          </a:prstGeom>
          <a:noFill/>
        </p:spPr>
        <p:txBody>
          <a:bodyPr wrap="square">
            <a:spAutoFit/>
          </a:bodyPr>
          <a:lstStyle/>
          <a:p>
            <a:r>
              <a:rPr lang="en-CA" sz="1200" b="0" i="1" dirty="0">
                <a:solidFill>
                  <a:srgbClr val="003180"/>
                </a:solidFill>
                <a:effectLst/>
                <a:latin typeface="Encode Sans"/>
              </a:rPr>
              <a:t>“Parts of the Brain” </a:t>
            </a:r>
            <a:r>
              <a:rPr lang="en-CA" sz="1200" b="0" i="1" dirty="0">
                <a:solidFill>
                  <a:schemeClr val="tx2"/>
                </a:solidFill>
                <a:effectLst/>
                <a:latin typeface="Encode Sans"/>
              </a:rPr>
              <a:t>by</a:t>
            </a:r>
            <a:r>
              <a:rPr lang="en-CA" sz="1200" b="0" i="1" dirty="0">
                <a:solidFill>
                  <a:srgbClr val="003180"/>
                </a:solidFill>
                <a:effectLst/>
                <a:latin typeface="Encode Sans"/>
              </a:rPr>
              <a:t> Koen Liddiard</a:t>
            </a:r>
            <a:r>
              <a:rPr lang="en-CA" sz="1200" b="0" i="1" dirty="0">
                <a:solidFill>
                  <a:schemeClr val="tx2"/>
                </a:solidFill>
                <a:effectLst/>
                <a:latin typeface="Encode Sans"/>
              </a:rPr>
              <a:t>,</a:t>
            </a:r>
            <a:r>
              <a:rPr lang="en-CA" sz="1200" b="0" i="1" dirty="0">
                <a:solidFill>
                  <a:srgbClr val="003180"/>
                </a:solidFill>
                <a:effectLst/>
                <a:latin typeface="Encode Sans"/>
              </a:rPr>
              <a:t> CC BY-NC-SA 4.0</a:t>
            </a:r>
            <a:endParaRPr lang="en-US" sz="12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10.4 Exercise and Mental Health</a:t>
            </a:r>
          </a:p>
        </p:txBody>
      </p:sp>
      <p:sp>
        <p:nvSpPr>
          <p:cNvPr id="3" name="Content Placeholder 2"/>
          <p:cNvSpPr>
            <a:spLocks noGrp="1"/>
          </p:cNvSpPr>
          <p:nvPr>
            <p:ph idx="1"/>
          </p:nvPr>
        </p:nvSpPr>
        <p:spPr/>
        <p:txBody>
          <a:bodyPr>
            <a:normAutofit/>
          </a:bodyPr>
          <a:lstStyle/>
          <a:p>
            <a:pPr marL="0" indent="0">
              <a:buNone/>
            </a:pPr>
            <a:r>
              <a:rPr sz="2000" dirty="0"/>
              <a:t>Exercise supports mental health by regulating cortisol, boosting endorphins, improving sleep and mood, enhancing confidence, and promoting social interaction.</a:t>
            </a:r>
          </a:p>
        </p:txBody>
      </p:sp>
      <p:grpSp>
        <p:nvGrpSpPr>
          <p:cNvPr id="4" name="Group 3">
            <a:extLst>
              <a:ext uri="{FF2B5EF4-FFF2-40B4-BE49-F238E27FC236}">
                <a16:creationId xmlns:a16="http://schemas.microsoft.com/office/drawing/2014/main" id="{329A769C-F488-1AFA-43AC-B46F020AE0FC}"/>
              </a:ext>
              <a:ext uri="{C183D7F6-B498-43B3-948B-1728B52AA6E4}">
                <adec:decorative xmlns:adec="http://schemas.microsoft.com/office/drawing/2017/decorative" val="1"/>
              </a:ext>
            </a:extLst>
          </p:cNvPr>
          <p:cNvGrpSpPr/>
          <p:nvPr/>
        </p:nvGrpSpPr>
        <p:grpSpPr>
          <a:xfrm>
            <a:off x="7567998" y="2593166"/>
            <a:ext cx="4408773" cy="3075361"/>
            <a:chOff x="7567998" y="2593166"/>
            <a:chExt cx="4408773" cy="3075361"/>
          </a:xfrm>
        </p:grpSpPr>
        <p:pic>
          <p:nvPicPr>
            <p:cNvPr id="4098" name="Picture 2">
              <a:extLst>
                <a:ext uri="{FF2B5EF4-FFF2-40B4-BE49-F238E27FC236}">
                  <a16:creationId xmlns:a16="http://schemas.microsoft.com/office/drawing/2014/main" id="{2442B091-4205-2AF2-14CE-4EEB3CD840F9}"/>
                </a:ext>
                <a:ext uri="{C183D7F6-B498-43B3-948B-1728B52AA6E4}">
                  <adec:decorative xmlns:adec="http://schemas.microsoft.com/office/drawing/2017/decorative" val="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73614" y="2593166"/>
              <a:ext cx="4197543" cy="2798362"/>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8FE89A89-BF70-C2BA-E8EF-12709B263012}"/>
                </a:ext>
              </a:extLst>
            </p:cNvPr>
            <p:cNvSpPr txBox="1"/>
            <p:nvPr/>
          </p:nvSpPr>
          <p:spPr>
            <a:xfrm>
              <a:off x="7567998" y="5391528"/>
              <a:ext cx="4408773" cy="276999"/>
            </a:xfrm>
            <a:prstGeom prst="rect">
              <a:avLst/>
            </a:prstGeom>
            <a:noFill/>
          </p:spPr>
          <p:txBody>
            <a:bodyPr wrap="square">
              <a:spAutoFit/>
            </a:bodyPr>
            <a:lstStyle/>
            <a:p>
              <a:r>
                <a:rPr lang="en-CA" sz="1200" b="0" i="1" dirty="0">
                  <a:solidFill>
                    <a:srgbClr val="003180"/>
                  </a:solidFill>
                  <a:effectLst/>
                  <a:latin typeface="Encode Sans"/>
                </a:rPr>
                <a:t>“</a:t>
              </a:r>
              <a:r>
                <a:rPr lang="en-CA" sz="1200" b="0" i="1" u="sng" dirty="0">
                  <a:solidFill>
                    <a:srgbClr val="1E1A34"/>
                  </a:solidFill>
                  <a:effectLst/>
                  <a:latin typeface="Encode Sans"/>
                  <a:hlinkClick r:id="rId3"/>
                </a:rPr>
                <a:t>Sportive woman with bicycle</a:t>
              </a:r>
              <a:r>
                <a:rPr lang="en-CA" sz="1200" b="0" i="1" dirty="0">
                  <a:solidFill>
                    <a:srgbClr val="003180"/>
                  </a:solidFill>
                  <a:effectLst/>
                  <a:latin typeface="Encode Sans"/>
                </a:rPr>
                <a:t>” </a:t>
              </a:r>
              <a:r>
                <a:rPr lang="en-CA" sz="1200" b="0" i="1" dirty="0">
                  <a:solidFill>
                    <a:schemeClr val="tx2"/>
                  </a:solidFill>
                  <a:effectLst/>
                  <a:latin typeface="Encode Sans"/>
                </a:rPr>
                <a:t>by</a:t>
              </a:r>
              <a:r>
                <a:rPr lang="en-CA" sz="1200" b="0" i="1" dirty="0">
                  <a:solidFill>
                    <a:srgbClr val="003180"/>
                  </a:solidFill>
                  <a:effectLst/>
                  <a:latin typeface="Encode Sans"/>
                </a:rPr>
                <a:t> </a:t>
              </a:r>
              <a:r>
                <a:rPr lang="en-CA" sz="1200" b="0" i="1" u="sng" dirty="0">
                  <a:solidFill>
                    <a:srgbClr val="1E1A34"/>
                  </a:solidFill>
                  <a:effectLst/>
                  <a:latin typeface="Encode Sans"/>
                  <a:hlinkClick r:id="rId4"/>
                </a:rPr>
                <a:t>Andrea Piacquadio</a:t>
              </a:r>
              <a:r>
                <a:rPr lang="en-CA" sz="1200" b="0" i="1" dirty="0">
                  <a:solidFill>
                    <a:schemeClr val="tx2"/>
                  </a:solidFill>
                  <a:effectLst/>
                  <a:latin typeface="Encode Sans"/>
                </a:rPr>
                <a:t>,</a:t>
              </a:r>
              <a:r>
                <a:rPr lang="en-CA" sz="1200" b="0" i="1" dirty="0">
                  <a:solidFill>
                    <a:srgbClr val="003180"/>
                  </a:solidFill>
                  <a:effectLst/>
                  <a:latin typeface="Encode Sans"/>
                </a:rPr>
                <a:t> </a:t>
              </a:r>
              <a:r>
                <a:rPr lang="en-CA" sz="1200" b="0" i="1" u="sng" dirty="0">
                  <a:solidFill>
                    <a:srgbClr val="1E1A34"/>
                  </a:solidFill>
                  <a:effectLst/>
                  <a:latin typeface="Encode Sans"/>
                  <a:hlinkClick r:id="rId5"/>
                </a:rPr>
                <a:t>Pexels License</a:t>
              </a:r>
              <a:endParaRPr lang="en-US" sz="1200" dirty="0"/>
            </a:p>
          </p:txBody>
        </p:sp>
      </p:gr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10.5 Exercise-Induced Cognitive Enhancement</a:t>
            </a:r>
          </a:p>
        </p:txBody>
      </p:sp>
      <p:sp>
        <p:nvSpPr>
          <p:cNvPr id="3" name="Content Placeholder 2"/>
          <p:cNvSpPr>
            <a:spLocks noGrp="1"/>
          </p:cNvSpPr>
          <p:nvPr>
            <p:ph idx="1"/>
          </p:nvPr>
        </p:nvSpPr>
        <p:spPr/>
        <p:txBody>
          <a:bodyPr>
            <a:normAutofit/>
          </a:bodyPr>
          <a:lstStyle/>
          <a:p>
            <a:pPr marL="0" indent="0">
              <a:buNone/>
            </a:pPr>
            <a:r>
              <a:rPr sz="2000" dirty="0"/>
              <a:t>Exercise improves attention, executive function, memory, and motor control through increased blood flow and chemicals like dopamine, noradrenaline, and BDNF.</a:t>
            </a:r>
          </a:p>
        </p:txBody>
      </p:sp>
      <p:pic>
        <p:nvPicPr>
          <p:cNvPr id="5122" name="Picture 2" descr="Chemical structures of three catecholamines: adrenaline, noradrenaline, and dopamine. These neurotransmitters are released during exercise and are linked to improved cognitive function.">
            <a:extLst>
              <a:ext uri="{FF2B5EF4-FFF2-40B4-BE49-F238E27FC236}">
                <a16:creationId xmlns:a16="http://schemas.microsoft.com/office/drawing/2014/main" id="{3CF9E756-1A59-F753-4745-700A9A98237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48016" y="2501529"/>
            <a:ext cx="7895968" cy="3000057"/>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D1202037-0BAB-EE26-A50F-C86780524412}"/>
              </a:ext>
            </a:extLst>
          </p:cNvPr>
          <p:cNvSpPr txBox="1"/>
          <p:nvPr/>
        </p:nvSpPr>
        <p:spPr>
          <a:xfrm>
            <a:off x="1116938" y="6122170"/>
            <a:ext cx="9903120" cy="276999"/>
          </a:xfrm>
          <a:prstGeom prst="rect">
            <a:avLst/>
          </a:prstGeom>
          <a:noFill/>
        </p:spPr>
        <p:txBody>
          <a:bodyPr wrap="square">
            <a:spAutoFit/>
          </a:bodyPr>
          <a:lstStyle/>
          <a:p>
            <a:r>
              <a:rPr lang="en-CA" sz="1200" b="0" i="1" dirty="0">
                <a:solidFill>
                  <a:srgbClr val="003180"/>
                </a:solidFill>
                <a:effectLst/>
                <a:latin typeface="Encode Sans"/>
              </a:rPr>
              <a:t>“Chemical </a:t>
            </a:r>
            <a:r>
              <a:rPr lang="en-CA" sz="1200" b="0" i="1" dirty="0" err="1">
                <a:solidFill>
                  <a:srgbClr val="003180"/>
                </a:solidFill>
                <a:effectLst/>
                <a:latin typeface="Encode Sans"/>
              </a:rPr>
              <a:t>bonds”combination</a:t>
            </a:r>
            <a:r>
              <a:rPr lang="en-CA" sz="1200" b="0" i="1" dirty="0">
                <a:solidFill>
                  <a:srgbClr val="003180"/>
                </a:solidFill>
                <a:effectLst/>
                <a:latin typeface="Encode Sans"/>
              </a:rPr>
              <a:t> of </a:t>
            </a:r>
            <a:r>
              <a:rPr lang="en-CA" sz="1200" b="0" i="1" u="sng" dirty="0">
                <a:solidFill>
                  <a:srgbClr val="1E1A34"/>
                </a:solidFill>
                <a:effectLst/>
                <a:latin typeface="Encode Sans"/>
                <a:hlinkClick r:id="rId3"/>
              </a:rPr>
              <a:t>Noradrenalin </a:t>
            </a:r>
            <a:r>
              <a:rPr lang="en-CA" sz="1200" b="0" i="1" dirty="0">
                <a:solidFill>
                  <a:schemeClr val="tx2"/>
                </a:solidFill>
                <a:effectLst/>
                <a:latin typeface="Encode Sans"/>
              </a:rPr>
              <a:t>by</a:t>
            </a:r>
            <a:r>
              <a:rPr lang="en-CA" sz="1200" b="0" i="1" dirty="0">
                <a:solidFill>
                  <a:srgbClr val="003180"/>
                </a:solidFill>
                <a:effectLst/>
                <a:latin typeface="Encode Sans"/>
              </a:rPr>
              <a:t> </a:t>
            </a:r>
            <a:r>
              <a:rPr lang="en-CA" sz="1200" b="0" i="1" u="sng" dirty="0">
                <a:solidFill>
                  <a:srgbClr val="1E1A34"/>
                </a:solidFill>
                <a:effectLst/>
                <a:latin typeface="Encode Sans"/>
                <a:hlinkClick r:id="rId4" tooltip="User:28Smiles (page does not exist)"/>
              </a:rPr>
              <a:t>28Smiles,</a:t>
            </a:r>
            <a:r>
              <a:rPr lang="en-CA" sz="1200" b="0" i="1" dirty="0">
                <a:solidFill>
                  <a:srgbClr val="003180"/>
                </a:solidFill>
                <a:effectLst/>
                <a:latin typeface="Encode Sans"/>
              </a:rPr>
              <a:t> </a:t>
            </a:r>
            <a:r>
              <a:rPr lang="en-CA" sz="1200" b="0" i="1" u="sng" dirty="0">
                <a:solidFill>
                  <a:srgbClr val="1E1A34"/>
                </a:solidFill>
                <a:effectLst/>
                <a:latin typeface="Encode Sans"/>
                <a:hlinkClick r:id="rId5"/>
              </a:rPr>
              <a:t>CC BY-SA 4.0</a:t>
            </a:r>
            <a:r>
              <a:rPr lang="en-CA" sz="1200" b="0" i="1" dirty="0">
                <a:solidFill>
                  <a:schemeClr val="tx2"/>
                </a:solidFill>
                <a:effectLst/>
                <a:latin typeface="Encode Sans"/>
              </a:rPr>
              <a:t>,</a:t>
            </a:r>
            <a:r>
              <a:rPr lang="en-CA" sz="1200" b="0" i="1" dirty="0">
                <a:solidFill>
                  <a:srgbClr val="003180"/>
                </a:solidFill>
                <a:effectLst/>
                <a:latin typeface="Encode Sans"/>
              </a:rPr>
              <a:t> </a:t>
            </a:r>
            <a:r>
              <a:rPr lang="en-CA" sz="1200" b="0" i="1" u="sng" dirty="0">
                <a:solidFill>
                  <a:srgbClr val="1E1A34"/>
                </a:solidFill>
                <a:effectLst/>
                <a:latin typeface="Encode Sans"/>
                <a:hlinkClick r:id="rId6"/>
              </a:rPr>
              <a:t>Epinephrine</a:t>
            </a:r>
            <a:r>
              <a:rPr lang="en-CA" sz="1200" b="0" i="1" dirty="0">
                <a:solidFill>
                  <a:srgbClr val="003180"/>
                </a:solidFill>
                <a:effectLst/>
                <a:latin typeface="Encode Sans"/>
              </a:rPr>
              <a:t> </a:t>
            </a:r>
            <a:r>
              <a:rPr lang="en-CA" sz="1200" b="0" i="1" dirty="0">
                <a:solidFill>
                  <a:schemeClr val="tx2"/>
                </a:solidFill>
                <a:effectLst/>
                <a:latin typeface="Encode Sans"/>
              </a:rPr>
              <a:t>by</a:t>
            </a:r>
            <a:r>
              <a:rPr lang="en-CA" sz="1200" b="0" i="1" dirty="0">
                <a:solidFill>
                  <a:srgbClr val="003180"/>
                </a:solidFill>
                <a:effectLst/>
                <a:latin typeface="Encode Sans"/>
              </a:rPr>
              <a:t> </a:t>
            </a:r>
            <a:r>
              <a:rPr lang="en-CA" sz="1200" b="0" i="1" u="sng" dirty="0">
                <a:solidFill>
                  <a:srgbClr val="1E1A34"/>
                </a:solidFill>
                <a:effectLst/>
                <a:latin typeface="Encode Sans"/>
                <a:hlinkClick r:id="rId7" tooltip="User:Roland1952"/>
              </a:rPr>
              <a:t>Roland1952</a:t>
            </a:r>
            <a:r>
              <a:rPr lang="en-CA" sz="1200" b="0" i="1" dirty="0">
                <a:solidFill>
                  <a:schemeClr val="tx2"/>
                </a:solidFill>
                <a:effectLst/>
                <a:latin typeface="Encode Sans"/>
              </a:rPr>
              <a:t>,</a:t>
            </a:r>
            <a:r>
              <a:rPr lang="en-CA" sz="1200" b="0" i="1" dirty="0">
                <a:solidFill>
                  <a:srgbClr val="003180"/>
                </a:solidFill>
                <a:effectLst/>
                <a:latin typeface="Encode Sans"/>
              </a:rPr>
              <a:t> </a:t>
            </a:r>
            <a:r>
              <a:rPr lang="en-CA" sz="1200" b="0" i="1" u="sng" dirty="0">
                <a:solidFill>
                  <a:srgbClr val="1E1A34"/>
                </a:solidFill>
                <a:effectLst/>
                <a:latin typeface="Encode Sans"/>
                <a:hlinkClick r:id="rId8"/>
              </a:rPr>
              <a:t>Public Domain</a:t>
            </a:r>
            <a:r>
              <a:rPr lang="en-CA" sz="1200" b="0" i="1" dirty="0">
                <a:solidFill>
                  <a:schemeClr val="tx2"/>
                </a:solidFill>
                <a:effectLst/>
                <a:latin typeface="Encode Sans"/>
              </a:rPr>
              <a:t>,</a:t>
            </a:r>
            <a:r>
              <a:rPr lang="en-CA" sz="1200" b="0" i="1" dirty="0">
                <a:solidFill>
                  <a:srgbClr val="003180"/>
                </a:solidFill>
                <a:effectLst/>
                <a:latin typeface="Encode Sans"/>
              </a:rPr>
              <a:t> </a:t>
            </a:r>
            <a:r>
              <a:rPr lang="en-CA" sz="1200" b="0" i="1" u="sng" dirty="0">
                <a:solidFill>
                  <a:srgbClr val="1E1A34"/>
                </a:solidFill>
                <a:effectLst/>
                <a:latin typeface="Encode Sans"/>
                <a:hlinkClick r:id="rId9"/>
              </a:rPr>
              <a:t>Dopamine</a:t>
            </a:r>
            <a:r>
              <a:rPr lang="en-CA" sz="1200" b="0" i="1" dirty="0">
                <a:solidFill>
                  <a:srgbClr val="003180"/>
                </a:solidFill>
                <a:effectLst/>
                <a:latin typeface="Encode Sans"/>
              </a:rPr>
              <a:t> </a:t>
            </a:r>
            <a:r>
              <a:rPr lang="en-CA" sz="1200" b="0" i="1" dirty="0">
                <a:solidFill>
                  <a:schemeClr val="tx2"/>
                </a:solidFill>
                <a:effectLst/>
                <a:latin typeface="Encode Sans"/>
              </a:rPr>
              <a:t>by</a:t>
            </a:r>
            <a:r>
              <a:rPr lang="en-CA" sz="1200" b="0" i="1" dirty="0">
                <a:solidFill>
                  <a:srgbClr val="003180"/>
                </a:solidFill>
                <a:effectLst/>
                <a:latin typeface="Encode Sans"/>
              </a:rPr>
              <a:t> </a:t>
            </a:r>
            <a:r>
              <a:rPr lang="en-CA" sz="1200" b="0" i="1" u="sng" dirty="0">
                <a:solidFill>
                  <a:srgbClr val="1E1A34"/>
                </a:solidFill>
                <a:effectLst/>
                <a:latin typeface="Encode Sans"/>
                <a:hlinkClick r:id="rId10" tooltip="User:OldakQuill"/>
              </a:rPr>
              <a:t>OldakQuill</a:t>
            </a:r>
            <a:r>
              <a:rPr lang="en-CA" sz="1200" b="0" i="1" dirty="0">
                <a:solidFill>
                  <a:srgbClr val="003180"/>
                </a:solidFill>
                <a:effectLst/>
                <a:latin typeface="Encode Sans"/>
              </a:rPr>
              <a:t>, </a:t>
            </a:r>
            <a:r>
              <a:rPr lang="en-CA" sz="1200" b="0" i="1" u="sng" dirty="0">
                <a:solidFill>
                  <a:srgbClr val="1E1A34"/>
                </a:solidFill>
                <a:effectLst/>
                <a:latin typeface="Encode Sans"/>
                <a:hlinkClick r:id="rId11"/>
              </a:rPr>
              <a:t>CC BY-SA 3.0</a:t>
            </a:r>
            <a:endParaRPr lang="en-US" sz="1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10.6 Physical Activity and Nervous System Health</a:t>
            </a:r>
          </a:p>
        </p:txBody>
      </p:sp>
      <p:sp>
        <p:nvSpPr>
          <p:cNvPr id="3" name="Content Placeholder 2"/>
          <p:cNvSpPr>
            <a:spLocks noGrp="1"/>
          </p:cNvSpPr>
          <p:nvPr>
            <p:ph idx="1"/>
          </p:nvPr>
        </p:nvSpPr>
        <p:spPr/>
        <p:txBody>
          <a:bodyPr>
            <a:normAutofit/>
          </a:bodyPr>
          <a:lstStyle/>
          <a:p>
            <a:pPr marL="0" indent="0">
              <a:buNone/>
            </a:pPr>
            <a:r>
              <a:rPr sz="2000" dirty="0"/>
              <a:t>Both acute and chronic exercise boost brain health, reduce risks of Alzheimer’s and Parkinson’s, and improve focus, memory, and emotional regulation.</a:t>
            </a:r>
          </a:p>
        </p:txBody>
      </p:sp>
      <p:pic>
        <p:nvPicPr>
          <p:cNvPr id="6146" name="Picture 2">
            <a:extLst>
              <a:ext uri="{FF2B5EF4-FFF2-40B4-BE49-F238E27FC236}">
                <a16:creationId xmlns:a16="http://schemas.microsoft.com/office/drawing/2014/main" id="{443021BA-3DC2-4517-5AA0-6C1CE0CDA928}"/>
              </a:ext>
              <a:ext uri="{C183D7F6-B498-43B3-948B-1728B52AA6E4}">
                <adec:decorative xmlns:adec="http://schemas.microsoft.com/office/drawing/2017/decorative" val="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5848" y="2862019"/>
            <a:ext cx="3810000" cy="214630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CC71EFF9-D609-E441-FE09-485F1948D1AE}"/>
              </a:ext>
            </a:extLst>
          </p:cNvPr>
          <p:cNvSpPr txBox="1"/>
          <p:nvPr/>
        </p:nvSpPr>
        <p:spPr>
          <a:xfrm>
            <a:off x="169832" y="5008319"/>
            <a:ext cx="4222031" cy="276999"/>
          </a:xfrm>
          <a:prstGeom prst="rect">
            <a:avLst/>
          </a:prstGeom>
          <a:noFill/>
        </p:spPr>
        <p:txBody>
          <a:bodyPr wrap="square">
            <a:spAutoFit/>
          </a:bodyPr>
          <a:lstStyle/>
          <a:p>
            <a:r>
              <a:rPr lang="en-CA" sz="1200" b="0" dirty="0">
                <a:solidFill>
                  <a:srgbClr val="003180"/>
                </a:solidFill>
                <a:effectLst/>
                <a:latin typeface="Encode Sans"/>
              </a:rPr>
              <a:t>“</a:t>
            </a:r>
            <a:r>
              <a:rPr lang="en-CA" sz="1200" b="0" dirty="0">
                <a:solidFill>
                  <a:srgbClr val="1E1A34"/>
                </a:solidFill>
                <a:effectLst/>
                <a:latin typeface="Encode Sans"/>
                <a:hlinkClick r:id="rId3"/>
              </a:rPr>
              <a:t>Personal holding a stress ball</a:t>
            </a:r>
            <a:r>
              <a:rPr lang="en-CA" sz="1200" b="0" dirty="0">
                <a:solidFill>
                  <a:srgbClr val="003180"/>
                </a:solidFill>
                <a:effectLst/>
                <a:latin typeface="Encode Sans"/>
              </a:rPr>
              <a:t>” </a:t>
            </a:r>
            <a:r>
              <a:rPr lang="en-CA" sz="1200" b="0" dirty="0">
                <a:solidFill>
                  <a:schemeClr val="tx2"/>
                </a:solidFill>
                <a:effectLst/>
                <a:latin typeface="Encode Sans"/>
              </a:rPr>
              <a:t>by</a:t>
            </a:r>
            <a:r>
              <a:rPr lang="en-CA" sz="1200" b="0" dirty="0">
                <a:solidFill>
                  <a:srgbClr val="003180"/>
                </a:solidFill>
                <a:effectLst/>
                <a:latin typeface="Encode Sans"/>
              </a:rPr>
              <a:t> </a:t>
            </a:r>
            <a:r>
              <a:rPr lang="en-CA" sz="1200" b="0" dirty="0">
                <a:solidFill>
                  <a:srgbClr val="1E1A34"/>
                </a:solidFill>
                <a:effectLst/>
                <a:latin typeface="Encode Sans"/>
                <a:hlinkClick r:id="rId4"/>
              </a:rPr>
              <a:t>Mattias Zomer</a:t>
            </a:r>
            <a:r>
              <a:rPr lang="en-CA" sz="1200" b="0" dirty="0">
                <a:solidFill>
                  <a:schemeClr val="tx2"/>
                </a:solidFill>
                <a:effectLst/>
                <a:latin typeface="Encode Sans"/>
              </a:rPr>
              <a:t>,</a:t>
            </a:r>
            <a:r>
              <a:rPr lang="en-CA" sz="1200" b="0" dirty="0">
                <a:solidFill>
                  <a:srgbClr val="003180"/>
                </a:solidFill>
                <a:effectLst/>
                <a:latin typeface="Encode Sans"/>
              </a:rPr>
              <a:t> </a:t>
            </a:r>
            <a:r>
              <a:rPr lang="en-CA" sz="1200" b="0" dirty="0">
                <a:solidFill>
                  <a:srgbClr val="1E1A34"/>
                </a:solidFill>
                <a:effectLst/>
                <a:latin typeface="Encode Sans"/>
                <a:hlinkClick r:id="rId5"/>
              </a:rPr>
              <a:t>Pexels License</a:t>
            </a:r>
            <a:endParaRPr lang="en-US" sz="12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0E3A56-7D8C-683A-E394-EB351B42E51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0A85E15-705F-C584-559E-58E821DFA517}"/>
              </a:ext>
            </a:extLst>
          </p:cNvPr>
          <p:cNvSpPr>
            <a:spLocks noGrp="1"/>
          </p:cNvSpPr>
          <p:nvPr>
            <p:ph type="title"/>
          </p:nvPr>
        </p:nvSpPr>
        <p:spPr/>
        <p:txBody>
          <a:bodyPr/>
          <a:lstStyle/>
          <a:p>
            <a:r>
              <a:rPr dirty="0"/>
              <a:t>10.7 Chapter Summary</a:t>
            </a:r>
            <a:r>
              <a:rPr lang="en-CA" dirty="0"/>
              <a:t> (Key Takeaways) </a:t>
            </a:r>
            <a:r>
              <a:rPr lang="en-CA" dirty="0">
                <a:solidFill>
                  <a:schemeClr val="bg1"/>
                </a:solidFill>
              </a:rPr>
              <a:t>1/2</a:t>
            </a:r>
            <a:endParaRPr dirty="0">
              <a:solidFill>
                <a:schemeClr val="bg1"/>
              </a:solidFill>
            </a:endParaRPr>
          </a:p>
        </p:txBody>
      </p:sp>
      <p:sp>
        <p:nvSpPr>
          <p:cNvPr id="3" name="Content Placeholder 2">
            <a:extLst>
              <a:ext uri="{FF2B5EF4-FFF2-40B4-BE49-F238E27FC236}">
                <a16:creationId xmlns:a16="http://schemas.microsoft.com/office/drawing/2014/main" id="{3E103BB9-E938-12AA-59B6-143B2F1E3519}"/>
              </a:ext>
            </a:extLst>
          </p:cNvPr>
          <p:cNvSpPr>
            <a:spLocks noGrp="1"/>
          </p:cNvSpPr>
          <p:nvPr>
            <p:ph idx="1"/>
          </p:nvPr>
        </p:nvSpPr>
        <p:spPr/>
        <p:txBody>
          <a:bodyPr>
            <a:noAutofit/>
          </a:bodyPr>
          <a:lstStyle/>
          <a:p>
            <a:r>
              <a:rPr lang="en-CA" sz="2000" b="1" dirty="0"/>
              <a:t>The Brain-Body Connection Enables and Benefits from Movement</a:t>
            </a:r>
            <a:r>
              <a:rPr lang="en-CA" sz="2000" dirty="0"/>
              <a:t>: The nervous system coordinates body movement through electrical and chemical signals. The frontal lobe, especially the primary motor cortex, initiates voluntary movement. In turn, physical activity enhances brain health and function.</a:t>
            </a:r>
          </a:p>
          <a:p>
            <a:r>
              <a:rPr lang="en-CA" sz="2000" b="1" dirty="0"/>
              <a:t>Exercise Improves Mental Health and Emotional Well-being</a:t>
            </a:r>
            <a:r>
              <a:rPr lang="en-CA" sz="2000" dirty="0"/>
              <a:t>: Regular physical activity helps reduce anxiety and depression, enhances mood, regulates cortisol (stress hormone), boosts endorphins, and improves sleep and social interaction—all of which contribute to better mental health.</a:t>
            </a:r>
          </a:p>
          <a:p>
            <a:r>
              <a:rPr lang="en-CA" sz="2000" b="1" dirty="0"/>
              <a:t>Physical Activity Enhances Cognitive Function</a:t>
            </a:r>
            <a:r>
              <a:rPr lang="en-CA" sz="2000" dirty="0"/>
              <a:t>: Both acute and chronic exercise improve cognitive domains such as attention, executive function, memory, and motor control by increasing blood flow, stimulating BDNF, and elevating catecholamines like dopamine and adrenaline.</a:t>
            </a:r>
          </a:p>
        </p:txBody>
      </p:sp>
    </p:spTree>
    <p:extLst>
      <p:ext uri="{BB962C8B-B14F-4D97-AF65-F5344CB8AC3E}">
        <p14:creationId xmlns:p14="http://schemas.microsoft.com/office/powerpoint/2010/main" val="1626748957"/>
      </p:ext>
    </p:extLst>
  </p:cSld>
  <p:clrMapOvr>
    <a:masterClrMapping/>
  </p:clrMapOvr>
</p:sld>
</file>

<file path=ppt/theme/theme1.xml><?xml version="1.0" encoding="utf-8"?>
<a:theme xmlns:a="http://schemas.openxmlformats.org/drawingml/2006/main" name="OER Design Theme">
  <a:themeElements>
    <a:clrScheme name="OER Design Theme">
      <a:dk1>
        <a:srgbClr val="2A3990"/>
      </a:dk1>
      <a:lt1>
        <a:srgbClr val="FFFFFF"/>
      </a:lt1>
      <a:dk2>
        <a:srgbClr val="434343"/>
      </a:dk2>
      <a:lt2>
        <a:srgbClr val="999999"/>
      </a:lt2>
      <a:accent1>
        <a:srgbClr val="212D74"/>
      </a:accent1>
      <a:accent2>
        <a:srgbClr val="3949AB"/>
      </a:accent2>
      <a:accent3>
        <a:srgbClr val="9C254D"/>
      </a:accent3>
      <a:accent4>
        <a:srgbClr val="D23369"/>
      </a:accent4>
      <a:accent5>
        <a:srgbClr val="F06292"/>
      </a:accent5>
      <a:accent6>
        <a:srgbClr val="7890CD"/>
      </a:accent6>
      <a:hlink>
        <a:srgbClr val="2A3990"/>
      </a:hlink>
      <a:folHlink>
        <a:srgbClr val="6878D3"/>
      </a:folHlink>
    </a:clrScheme>
    <a:fontScheme name="OER T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ER Theme Master Template" id="{B2E6C290-1355-489A-8D0F-D641946CE4F9}" vid="{7E3143D2-58DC-498F-A460-8DD5887BC66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73a48753-6480-47aa-921d-e5891154e976">
      <Terms xmlns="http://schemas.microsoft.com/office/infopath/2007/PartnerControls"/>
    </lcf76f155ced4ddcb4097134ff3c332f>
    <TaxCatchAll xmlns="050de78a-70cf-4fc3-92ba-9f0761e59720" xsi:nil="true"/>
    <Empty_x002f_Done xmlns="73a48753-6480-47aa-921d-e5891154e976">false</Empty_x002f_Don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57D01CD67B11D4B816C9DF54EC99EF3" ma:contentTypeVersion="14" ma:contentTypeDescription="Create a new document." ma:contentTypeScope="" ma:versionID="441f5567f7332aa344ee66f5650f81ec">
  <xsd:schema xmlns:xsd="http://www.w3.org/2001/XMLSchema" xmlns:xs="http://www.w3.org/2001/XMLSchema" xmlns:p="http://schemas.microsoft.com/office/2006/metadata/properties" xmlns:ns2="73a48753-6480-47aa-921d-e5891154e976" xmlns:ns3="050de78a-70cf-4fc3-92ba-9f0761e59720" targetNamespace="http://schemas.microsoft.com/office/2006/metadata/properties" ma:root="true" ma:fieldsID="cfa71eba8ff2dc97e00cca5699716824" ns2:_="" ns3:_="">
    <xsd:import namespace="73a48753-6480-47aa-921d-e5891154e976"/>
    <xsd:import namespace="050de78a-70cf-4fc3-92ba-9f0761e59720"/>
    <xsd:element name="properties">
      <xsd:complexType>
        <xsd:sequence>
          <xsd:element name="documentManagement">
            <xsd:complexType>
              <xsd:all>
                <xsd:element ref="ns2:lcf76f155ced4ddcb4097134ff3c332f" minOccurs="0"/>
                <xsd:element ref="ns3:TaxCatchAll" minOccurs="0"/>
                <xsd:element ref="ns2:MediaServiceMetadata" minOccurs="0"/>
                <xsd:element ref="ns2:MediaServiceFastMetadata" minOccurs="0"/>
                <xsd:element ref="ns2:MediaServiceSearchProperties" minOccurs="0"/>
                <xsd:element ref="ns2:MediaServiceDateTaken" minOccurs="0"/>
                <xsd:element ref="ns2:MediaServiceObjectDetectorVersions" minOccurs="0"/>
                <xsd:element ref="ns2:MediaServiceGenerationTime" minOccurs="0"/>
                <xsd:element ref="ns2:MediaServiceEventHashCode" minOccurs="0"/>
                <xsd:element ref="ns2:MediaServiceOCR" minOccurs="0"/>
                <xsd:element ref="ns2:MediaServiceLocation" minOccurs="0"/>
                <xsd:element ref="ns2:MediaLengthInSeconds" minOccurs="0"/>
                <xsd:element ref="ns2:Empty_x002f_Don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3a48753-6480-47aa-921d-e5891154e976" elementFormDefault="qualified">
    <xsd:import namespace="http://schemas.microsoft.com/office/2006/documentManagement/types"/>
    <xsd:import namespace="http://schemas.microsoft.com/office/infopath/2007/PartnerControls"/>
    <xsd:element name="lcf76f155ced4ddcb4097134ff3c332f" ma:index="9" nillable="true" ma:taxonomy="true" ma:internalName="lcf76f155ced4ddcb4097134ff3c332f" ma:taxonomyFieldName="MediaServiceImageTags" ma:displayName="Image Tags" ma:readOnly="false" ma:fieldId="{5cf76f15-5ced-4ddc-b409-7134ff3c332f}" ma:taxonomyMulti="true" ma:sspId="0f12fecc-efde-40e0-92ac-e09924fecc2b" ma:termSetId="09814cd3-568e-fe90-9814-8d621ff8fb84" ma:anchorId="fba54fb3-c3e1-fe81-a776-ca4b69148c4d" ma:open="true" ma:isKeyword="false">
      <xsd:complexType>
        <xsd:sequence>
          <xsd:element ref="pc:Terms" minOccurs="0" maxOccurs="1"/>
        </xsd:sequence>
      </xsd:complexType>
    </xsd:element>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SearchProperties" ma:index="13" nillable="true" ma:displayName="MediaServiceSearchProperties" ma:hidden="true" ma:internalName="MediaServiceSearchProperties" ma:readOnly="true">
      <xsd:simpleType>
        <xsd:restriction base="dms:Note"/>
      </xsd:simple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ObjectDetectorVersions" ma:index="15" nillable="true" ma:displayName="MediaServiceObjectDetectorVersions" ma:hidden="true" ma:indexed="true" ma:internalName="MediaServiceObjectDetectorVersion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dexed="true" ma:internalName="MediaServiceLocatio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Empty_x002f_Done" ma:index="21" nillable="true" ma:displayName="Empty/Done" ma:default="0" ma:format="Dropdown" ma:internalName="Empty_x002f_Don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050de78a-70cf-4fc3-92ba-9f0761e59720" elementFormDefault="qualified">
    <xsd:import namespace="http://schemas.microsoft.com/office/2006/documentManagement/types"/>
    <xsd:import namespace="http://schemas.microsoft.com/office/infopath/2007/PartnerControls"/>
    <xsd:element name="TaxCatchAll" ma:index="10" nillable="true" ma:displayName="Taxonomy Catch All Column" ma:hidden="true" ma:list="{fa3e0093-6982-4404-b286-09960dfb83a5}" ma:internalName="TaxCatchAll" ma:showField="CatchAllData" ma:web="050de78a-70cf-4fc3-92ba-9f0761e5972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3C9A48B-5F6F-43AF-9713-397D207048CD}">
  <ds:schemaRefs>
    <ds:schemaRef ds:uri="http://schemas.microsoft.com/office/2006/metadata/properties"/>
    <ds:schemaRef ds:uri="http://schemas.microsoft.com/office/infopath/2007/PartnerControls"/>
    <ds:schemaRef ds:uri="73a48753-6480-47aa-921d-e5891154e976"/>
    <ds:schemaRef ds:uri="050de78a-70cf-4fc3-92ba-9f0761e59720"/>
  </ds:schemaRefs>
</ds:datastoreItem>
</file>

<file path=customXml/itemProps2.xml><?xml version="1.0" encoding="utf-8"?>
<ds:datastoreItem xmlns:ds="http://schemas.openxmlformats.org/officeDocument/2006/customXml" ds:itemID="{4AC09856-2921-411C-B7D2-D43B4D7AFEAE}">
  <ds:schemaRefs>
    <ds:schemaRef ds:uri="http://schemas.microsoft.com/sharepoint/v3/contenttype/forms"/>
  </ds:schemaRefs>
</ds:datastoreItem>
</file>

<file path=customXml/itemProps3.xml><?xml version="1.0" encoding="utf-8"?>
<ds:datastoreItem xmlns:ds="http://schemas.openxmlformats.org/officeDocument/2006/customXml" ds:itemID="{1303A116-12E2-403B-BDBE-B981B72D21A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3a48753-6480-47aa-921d-e5891154e976"/>
    <ds:schemaRef ds:uri="050de78a-70cf-4fc3-92ba-9f0761e5972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OER Design Theme</Template>
  <TotalTime>89</TotalTime>
  <Words>910</Words>
  <Application>Microsoft Macintosh PowerPoint</Application>
  <PresentationFormat>Widescreen</PresentationFormat>
  <Paragraphs>63</Paragraphs>
  <Slides>13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Aptos</vt:lpstr>
      <vt:lpstr>Arial</vt:lpstr>
      <vt:lpstr>Calibri</vt:lpstr>
      <vt:lpstr>Encode Sans</vt:lpstr>
      <vt:lpstr>OER Design Theme</vt:lpstr>
      <vt:lpstr>The Foundations of Human Movement and Physical Fitness</vt:lpstr>
      <vt:lpstr>10.0 Learning Objectives</vt:lpstr>
      <vt:lpstr>10.1 Brain Fog</vt:lpstr>
      <vt:lpstr>10.2 The Brain and Body Interaction</vt:lpstr>
      <vt:lpstr>10.3 Human Movement and the Brain</vt:lpstr>
      <vt:lpstr>10.4 Exercise and Mental Health</vt:lpstr>
      <vt:lpstr>10.5 Exercise-Induced Cognitive Enhancement</vt:lpstr>
      <vt:lpstr>10.6 Physical Activity and Nervous System Health</vt:lpstr>
      <vt:lpstr>10.7 Chapter Summary (Key Takeaways) 1/2</vt:lpstr>
      <vt:lpstr>10.7 Chapter Summary (Key Takeaways) 2/2</vt:lpstr>
      <vt:lpstr>10.7 Chapter Summary (Key Terms) 1/3</vt:lpstr>
      <vt:lpstr>10.7 Chapter Summary (Key Terms) 2/3</vt:lpstr>
      <vt:lpstr>10.7 Chapter Summary (Key Terms) 3/3</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Melbourne, Malcolm</dc:creator>
  <cp:lastModifiedBy>Melbourne, Malcolm</cp:lastModifiedBy>
  <cp:revision>6</cp:revision>
  <dcterms:created xsi:type="dcterms:W3CDTF">2025-07-14T18:22:09Z</dcterms:created>
  <dcterms:modified xsi:type="dcterms:W3CDTF">2025-07-28T18:10:01Z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0x010100C57D01CD67B11D4B816C9DF54EC99EF3</vt:lpwstr>
  </property>
</Properties>
</file>