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notesMasterIdLst>
    <p:notesMasterId r:id="rId13"/>
  </p:notesMasterIdLst>
  <p:sldIdLst>
    <p:sldId id="256" r:id="rId2"/>
    <p:sldId id="302" r:id="rId3"/>
    <p:sldId id="303" r:id="rId4"/>
    <p:sldId id="311" r:id="rId5"/>
    <p:sldId id="310" r:id="rId6"/>
    <p:sldId id="304" r:id="rId7"/>
    <p:sldId id="305" r:id="rId8"/>
    <p:sldId id="306" r:id="rId9"/>
    <p:sldId id="307" r:id="rId10"/>
    <p:sldId id="308" r:id="rId11"/>
    <p:sldId id="309"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3988"/>
    <a:srgbClr val="227DAC"/>
    <a:srgbClr val="0D733C"/>
    <a:srgbClr val="9F0052"/>
    <a:srgbClr val="FEBE0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429E3E-BBB7-445D-A292-126B8852391E}" v="1" dt="2025-09-10T15:11:41.0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144" autoAdjust="0"/>
    <p:restoredTop sz="89419" autoAdjust="0"/>
  </p:normalViewPr>
  <p:slideViewPr>
    <p:cSldViewPr snapToGrid="0" snapToObjects="1">
      <p:cViewPr varScale="1">
        <p:scale>
          <a:sx n="96" d="100"/>
          <a:sy n="96" d="100"/>
        </p:scale>
        <p:origin x="372" y="90"/>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racuzzi, Andrew" userId="35167598-ed26-45ef-b183-b7efd547e62a" providerId="ADAL" clId="{D973F287-63E6-4690-88F8-178CA72E45CF}"/>
    <pc:docChg chg="undo redo custSel addSld delSld modSld modMainMaster">
      <pc:chgData name="Stracuzzi, Andrew" userId="35167598-ed26-45ef-b183-b7efd547e62a" providerId="ADAL" clId="{D973F287-63E6-4690-88F8-178CA72E45CF}" dt="2025-09-10T15:11:41.107" v="163" actId="27636"/>
      <pc:docMkLst>
        <pc:docMk/>
      </pc:docMkLst>
      <pc:sldChg chg="modSp mod">
        <pc:chgData name="Stracuzzi, Andrew" userId="35167598-ed26-45ef-b183-b7efd547e62a" providerId="ADAL" clId="{D973F287-63E6-4690-88F8-178CA72E45CF}" dt="2025-09-10T15:11:41.107" v="163" actId="27636"/>
        <pc:sldMkLst>
          <pc:docMk/>
          <pc:sldMk cId="0" sldId="256"/>
        </pc:sldMkLst>
        <pc:spChg chg="mod">
          <ac:chgData name="Stracuzzi, Andrew" userId="35167598-ed26-45ef-b183-b7efd547e62a" providerId="ADAL" clId="{D973F287-63E6-4690-88F8-178CA72E45CF}" dt="2025-09-10T15:11:41.107" v="163" actId="27636"/>
          <ac:spMkLst>
            <pc:docMk/>
            <pc:sldMk cId="0" sldId="256"/>
            <ac:spMk id="2" creationId="{00000000-0000-0000-0000-000000000000}"/>
          </ac:spMkLst>
        </pc:spChg>
      </pc:sldChg>
      <pc:sldChg chg="modSp del mod">
        <pc:chgData name="Stracuzzi, Andrew" userId="35167598-ed26-45ef-b183-b7efd547e62a" providerId="ADAL" clId="{D973F287-63E6-4690-88F8-178CA72E45CF}" dt="2025-09-10T12:55:05.530" v="30" actId="2696"/>
        <pc:sldMkLst>
          <pc:docMk/>
          <pc:sldMk cId="0" sldId="295"/>
        </pc:sldMkLst>
      </pc:sldChg>
      <pc:sldChg chg="del">
        <pc:chgData name="Stracuzzi, Andrew" userId="35167598-ed26-45ef-b183-b7efd547e62a" providerId="ADAL" clId="{D973F287-63E6-4690-88F8-178CA72E45CF}" dt="2025-09-10T12:55:08.299" v="31" actId="2696"/>
        <pc:sldMkLst>
          <pc:docMk/>
          <pc:sldMk cId="0" sldId="296"/>
        </pc:sldMkLst>
      </pc:sldChg>
      <pc:sldChg chg="del">
        <pc:chgData name="Stracuzzi, Andrew" userId="35167598-ed26-45ef-b183-b7efd547e62a" providerId="ADAL" clId="{D973F287-63E6-4690-88F8-178CA72E45CF}" dt="2025-09-10T12:55:11.194" v="32" actId="2696"/>
        <pc:sldMkLst>
          <pc:docMk/>
          <pc:sldMk cId="0" sldId="301"/>
        </pc:sldMkLst>
      </pc:sldChg>
      <pc:sldChg chg="modSp mod">
        <pc:chgData name="Stracuzzi, Andrew" userId="35167598-ed26-45ef-b183-b7efd547e62a" providerId="ADAL" clId="{D973F287-63E6-4690-88F8-178CA72E45CF}" dt="2025-09-10T13:32:56.207" v="38" actId="403"/>
        <pc:sldMkLst>
          <pc:docMk/>
          <pc:sldMk cId="0" sldId="302"/>
        </pc:sldMkLst>
        <pc:spChg chg="mod">
          <ac:chgData name="Stracuzzi, Andrew" userId="35167598-ed26-45ef-b183-b7efd547e62a" providerId="ADAL" clId="{D973F287-63E6-4690-88F8-178CA72E45CF}" dt="2025-09-10T13:32:56.207" v="38" actId="403"/>
          <ac:spMkLst>
            <pc:docMk/>
            <pc:sldMk cId="0" sldId="302"/>
            <ac:spMk id="3" creationId="{00000000-0000-0000-0000-000000000000}"/>
          </ac:spMkLst>
        </pc:spChg>
      </pc:sldChg>
      <pc:sldChg chg="modSp mod">
        <pc:chgData name="Stracuzzi, Andrew" userId="35167598-ed26-45ef-b183-b7efd547e62a" providerId="ADAL" clId="{D973F287-63E6-4690-88F8-178CA72E45CF}" dt="2025-09-10T14:09:51.145" v="83" actId="403"/>
        <pc:sldMkLst>
          <pc:docMk/>
          <pc:sldMk cId="0" sldId="303"/>
        </pc:sldMkLst>
        <pc:spChg chg="mod">
          <ac:chgData name="Stracuzzi, Andrew" userId="35167598-ed26-45ef-b183-b7efd547e62a" providerId="ADAL" clId="{D973F287-63E6-4690-88F8-178CA72E45CF}" dt="2025-09-10T14:09:51.145" v="83" actId="403"/>
          <ac:spMkLst>
            <pc:docMk/>
            <pc:sldMk cId="0" sldId="303"/>
            <ac:spMk id="3" creationId="{00000000-0000-0000-0000-000000000000}"/>
          </ac:spMkLst>
        </pc:spChg>
      </pc:sldChg>
      <pc:sldChg chg="modSp mod">
        <pc:chgData name="Stracuzzi, Andrew" userId="35167598-ed26-45ef-b183-b7efd547e62a" providerId="ADAL" clId="{D973F287-63E6-4690-88F8-178CA72E45CF}" dt="2025-09-10T15:06:12.707" v="108" actId="12"/>
        <pc:sldMkLst>
          <pc:docMk/>
          <pc:sldMk cId="0" sldId="304"/>
        </pc:sldMkLst>
        <pc:spChg chg="mod">
          <ac:chgData name="Stracuzzi, Andrew" userId="35167598-ed26-45ef-b183-b7efd547e62a" providerId="ADAL" clId="{D973F287-63E6-4690-88F8-178CA72E45CF}" dt="2025-09-10T15:06:12.707" v="108" actId="12"/>
          <ac:spMkLst>
            <pc:docMk/>
            <pc:sldMk cId="0" sldId="304"/>
            <ac:spMk id="3" creationId="{00000000-0000-0000-0000-000000000000}"/>
          </ac:spMkLst>
        </pc:spChg>
      </pc:sldChg>
      <pc:sldChg chg="modSp mod">
        <pc:chgData name="Stracuzzi, Andrew" userId="35167598-ed26-45ef-b183-b7efd547e62a" providerId="ADAL" clId="{D973F287-63E6-4690-88F8-178CA72E45CF}" dt="2025-09-10T15:06:25.341" v="113" actId="403"/>
        <pc:sldMkLst>
          <pc:docMk/>
          <pc:sldMk cId="0" sldId="305"/>
        </pc:sldMkLst>
        <pc:spChg chg="mod">
          <ac:chgData name="Stracuzzi, Andrew" userId="35167598-ed26-45ef-b183-b7efd547e62a" providerId="ADAL" clId="{D973F287-63E6-4690-88F8-178CA72E45CF}" dt="2025-09-10T15:06:25.341" v="113" actId="403"/>
          <ac:spMkLst>
            <pc:docMk/>
            <pc:sldMk cId="0" sldId="305"/>
            <ac:spMk id="3" creationId="{00000000-0000-0000-0000-000000000000}"/>
          </ac:spMkLst>
        </pc:spChg>
      </pc:sldChg>
      <pc:sldChg chg="modSp mod">
        <pc:chgData name="Stracuzzi, Andrew" userId="35167598-ed26-45ef-b183-b7efd547e62a" providerId="ADAL" clId="{D973F287-63E6-4690-88F8-178CA72E45CF}" dt="2025-09-10T15:06:51.800" v="128" actId="27636"/>
        <pc:sldMkLst>
          <pc:docMk/>
          <pc:sldMk cId="0" sldId="306"/>
        </pc:sldMkLst>
        <pc:spChg chg="mod">
          <ac:chgData name="Stracuzzi, Andrew" userId="35167598-ed26-45ef-b183-b7efd547e62a" providerId="ADAL" clId="{D973F287-63E6-4690-88F8-178CA72E45CF}" dt="2025-09-10T15:06:51.800" v="128" actId="27636"/>
          <ac:spMkLst>
            <pc:docMk/>
            <pc:sldMk cId="0" sldId="306"/>
            <ac:spMk id="3" creationId="{00000000-0000-0000-0000-000000000000}"/>
          </ac:spMkLst>
        </pc:spChg>
      </pc:sldChg>
      <pc:sldChg chg="modSp mod">
        <pc:chgData name="Stracuzzi, Andrew" userId="35167598-ed26-45ef-b183-b7efd547e62a" providerId="ADAL" clId="{D973F287-63E6-4690-88F8-178CA72E45CF}" dt="2025-09-10T15:08:43.437" v="138" actId="20577"/>
        <pc:sldMkLst>
          <pc:docMk/>
          <pc:sldMk cId="0" sldId="307"/>
        </pc:sldMkLst>
        <pc:spChg chg="mod">
          <ac:chgData name="Stracuzzi, Andrew" userId="35167598-ed26-45ef-b183-b7efd547e62a" providerId="ADAL" clId="{D973F287-63E6-4690-88F8-178CA72E45CF}" dt="2025-09-10T15:08:43.437" v="138" actId="20577"/>
          <ac:spMkLst>
            <pc:docMk/>
            <pc:sldMk cId="0" sldId="307"/>
            <ac:spMk id="3" creationId="{00000000-0000-0000-0000-000000000000}"/>
          </ac:spMkLst>
        </pc:spChg>
      </pc:sldChg>
      <pc:sldChg chg="modSp mod">
        <pc:chgData name="Stracuzzi, Andrew" userId="35167598-ed26-45ef-b183-b7efd547e62a" providerId="ADAL" clId="{D973F287-63E6-4690-88F8-178CA72E45CF}" dt="2025-09-10T15:10:57.644" v="155" actId="20577"/>
        <pc:sldMkLst>
          <pc:docMk/>
          <pc:sldMk cId="0" sldId="308"/>
        </pc:sldMkLst>
        <pc:spChg chg="mod">
          <ac:chgData name="Stracuzzi, Andrew" userId="35167598-ed26-45ef-b183-b7efd547e62a" providerId="ADAL" clId="{D973F287-63E6-4690-88F8-178CA72E45CF}" dt="2025-09-10T15:10:57.644" v="155" actId="20577"/>
          <ac:spMkLst>
            <pc:docMk/>
            <pc:sldMk cId="0" sldId="308"/>
            <ac:spMk id="3" creationId="{00000000-0000-0000-0000-000000000000}"/>
          </ac:spMkLst>
        </pc:spChg>
      </pc:sldChg>
      <pc:sldChg chg="modSp mod">
        <pc:chgData name="Stracuzzi, Andrew" userId="35167598-ed26-45ef-b183-b7efd547e62a" providerId="ADAL" clId="{D973F287-63E6-4690-88F8-178CA72E45CF}" dt="2025-09-10T15:11:18.449" v="162" actId="403"/>
        <pc:sldMkLst>
          <pc:docMk/>
          <pc:sldMk cId="0" sldId="309"/>
        </pc:sldMkLst>
        <pc:spChg chg="mod">
          <ac:chgData name="Stracuzzi, Andrew" userId="35167598-ed26-45ef-b183-b7efd547e62a" providerId="ADAL" clId="{D973F287-63E6-4690-88F8-178CA72E45CF}" dt="2025-09-10T15:11:18.449" v="162" actId="403"/>
          <ac:spMkLst>
            <pc:docMk/>
            <pc:sldMk cId="0" sldId="309"/>
            <ac:spMk id="3" creationId="{00000000-0000-0000-0000-000000000000}"/>
          </ac:spMkLst>
        </pc:spChg>
      </pc:sldChg>
      <pc:sldChg chg="modSp add mod">
        <pc:chgData name="Stracuzzi, Andrew" userId="35167598-ed26-45ef-b183-b7efd547e62a" providerId="ADAL" clId="{D973F287-63E6-4690-88F8-178CA72E45CF}" dt="2025-09-10T15:05:17.974" v="98" actId="20577"/>
        <pc:sldMkLst>
          <pc:docMk/>
          <pc:sldMk cId="2283052002" sldId="310"/>
        </pc:sldMkLst>
        <pc:spChg chg="mod">
          <ac:chgData name="Stracuzzi, Andrew" userId="35167598-ed26-45ef-b183-b7efd547e62a" providerId="ADAL" clId="{D973F287-63E6-4690-88F8-178CA72E45CF}" dt="2025-09-10T14:09:04.244" v="74" actId="20577"/>
          <ac:spMkLst>
            <pc:docMk/>
            <pc:sldMk cId="2283052002" sldId="310"/>
            <ac:spMk id="2" creationId="{12177CBD-6B0F-0A7F-039D-6558EF716F02}"/>
          </ac:spMkLst>
        </pc:spChg>
        <pc:spChg chg="mod">
          <ac:chgData name="Stracuzzi, Andrew" userId="35167598-ed26-45ef-b183-b7efd547e62a" providerId="ADAL" clId="{D973F287-63E6-4690-88F8-178CA72E45CF}" dt="2025-09-10T15:05:17.974" v="98" actId="20577"/>
          <ac:spMkLst>
            <pc:docMk/>
            <pc:sldMk cId="2283052002" sldId="310"/>
            <ac:spMk id="3" creationId="{D3F72314-08B2-4F84-7E3D-C573C1C9A0E3}"/>
          </ac:spMkLst>
        </pc:spChg>
      </pc:sldChg>
      <pc:sldChg chg="modSp add mod">
        <pc:chgData name="Stracuzzi, Andrew" userId="35167598-ed26-45ef-b183-b7efd547e62a" providerId="ADAL" clId="{D973F287-63E6-4690-88F8-178CA72E45CF}" dt="2025-09-10T15:04:19.134" v="86" actId="27636"/>
        <pc:sldMkLst>
          <pc:docMk/>
          <pc:sldMk cId="1570949903" sldId="311"/>
        </pc:sldMkLst>
        <pc:spChg chg="mod">
          <ac:chgData name="Stracuzzi, Andrew" userId="35167598-ed26-45ef-b183-b7efd547e62a" providerId="ADAL" clId="{D973F287-63E6-4690-88F8-178CA72E45CF}" dt="2025-09-10T14:08:58.789" v="73" actId="20577"/>
          <ac:spMkLst>
            <pc:docMk/>
            <pc:sldMk cId="1570949903" sldId="311"/>
            <ac:spMk id="2" creationId="{4AAF515B-6BDA-143B-AB56-8091A088CA05}"/>
          </ac:spMkLst>
        </pc:spChg>
        <pc:spChg chg="mod">
          <ac:chgData name="Stracuzzi, Andrew" userId="35167598-ed26-45ef-b183-b7efd547e62a" providerId="ADAL" clId="{D973F287-63E6-4690-88F8-178CA72E45CF}" dt="2025-09-10T15:04:19.134" v="86" actId="27636"/>
          <ac:spMkLst>
            <pc:docMk/>
            <pc:sldMk cId="1570949903" sldId="311"/>
            <ac:spMk id="3" creationId="{89E1CF72-91E3-46F1-A94E-F79C012145CB}"/>
          </ac:spMkLst>
        </pc:spChg>
      </pc:sldChg>
      <pc:sldMasterChg chg="modSldLayout">
        <pc:chgData name="Stracuzzi, Andrew" userId="35167598-ed26-45ef-b183-b7efd547e62a" providerId="ADAL" clId="{D973F287-63E6-4690-88F8-178CA72E45CF}" dt="2025-09-08T16:28:24.682" v="29" actId="14100"/>
        <pc:sldMasterMkLst>
          <pc:docMk/>
          <pc:sldMasterMk cId="345625188" sldId="2147483675"/>
        </pc:sldMasterMkLst>
        <pc:sldLayoutChg chg="modSp mod">
          <pc:chgData name="Stracuzzi, Andrew" userId="35167598-ed26-45ef-b183-b7efd547e62a" providerId="ADAL" clId="{D973F287-63E6-4690-88F8-178CA72E45CF}" dt="2025-09-08T16:28:24.682" v="29" actId="14100"/>
          <pc:sldLayoutMkLst>
            <pc:docMk/>
            <pc:sldMasterMk cId="345625188" sldId="2147483675"/>
            <pc:sldLayoutMk cId="2180547055" sldId="2147483677"/>
          </pc:sldLayoutMkLst>
          <pc:spChg chg="mod">
            <ac:chgData name="Stracuzzi, Andrew" userId="35167598-ed26-45ef-b183-b7efd547e62a" providerId="ADAL" clId="{D973F287-63E6-4690-88F8-178CA72E45CF}" dt="2025-09-08T16:28:23.880" v="28" actId="14100"/>
            <ac:spMkLst>
              <pc:docMk/>
              <pc:sldMasterMk cId="345625188" sldId="2147483675"/>
              <pc:sldLayoutMk cId="2180547055" sldId="2147483677"/>
              <ac:spMk id="2" creationId="{F21C13D1-6D52-1799-F39A-CABF54FD439D}"/>
            </ac:spMkLst>
          </pc:spChg>
          <pc:spChg chg="mod">
            <ac:chgData name="Stracuzzi, Andrew" userId="35167598-ed26-45ef-b183-b7efd547e62a" providerId="ADAL" clId="{D973F287-63E6-4690-88F8-178CA72E45CF}" dt="2025-09-08T16:28:24.682" v="29" actId="14100"/>
            <ac:spMkLst>
              <pc:docMk/>
              <pc:sldMasterMk cId="345625188" sldId="2147483675"/>
              <pc:sldLayoutMk cId="2180547055" sldId="2147483677"/>
              <ac:spMk id="3" creationId="{7B6D2CE3-E56F-18C3-C231-710D864E285D}"/>
            </ac:spMkLst>
          </pc:spChg>
        </pc:sldLayoutChg>
      </pc:sldMasterChg>
    </pc:docChg>
  </pc:docChgLst>
  <pc:docChgLst>
    <pc:chgData name="Stracuzzi, Andrew" userId="35167598-ed26-45ef-b183-b7efd547e62a" providerId="ADAL" clId="{D8DC64AD-8ADB-464E-B016-15B7356E0B36}"/>
    <pc:docChg chg="undo redo custSel addSld delSld modSld sldOrd">
      <pc:chgData name="Stracuzzi, Andrew" userId="35167598-ed26-45ef-b183-b7efd547e62a" providerId="ADAL" clId="{D8DC64AD-8ADB-464E-B016-15B7356E0B36}" dt="2025-06-07T01:35:40.679" v="706" actId="962"/>
      <pc:docMkLst>
        <pc:docMk/>
      </pc:docMkLst>
      <pc:sldChg chg="modSp mod">
        <pc:chgData name="Stracuzzi, Andrew" userId="35167598-ed26-45ef-b183-b7efd547e62a" providerId="ADAL" clId="{D8DC64AD-8ADB-464E-B016-15B7356E0B36}" dt="2025-06-06T23:58:52.410" v="0"/>
        <pc:sldMkLst>
          <pc:docMk/>
          <pc:sldMk cId="0" sldId="256"/>
        </pc:sldMkLst>
      </pc:sldChg>
      <pc:sldChg chg="addSp modSp mod modClrScheme chgLayout">
        <pc:chgData name="Stracuzzi, Andrew" userId="35167598-ed26-45ef-b183-b7efd547e62a" providerId="ADAL" clId="{D8DC64AD-8ADB-464E-B016-15B7356E0B36}" dt="2025-06-07T01:35:24.865" v="703" actId="962"/>
        <pc:sldMkLst>
          <pc:docMk/>
          <pc:sldMk cId="0" sldId="258"/>
        </pc:sldMkLst>
      </pc:sldChg>
      <pc:sldChg chg="modSp mod">
        <pc:chgData name="Stracuzzi, Andrew" userId="35167598-ed26-45ef-b183-b7efd547e62a" providerId="ADAL" clId="{D8DC64AD-8ADB-464E-B016-15B7356E0B36}" dt="2025-06-07T01:29:57.736" v="665" actId="27636"/>
        <pc:sldMkLst>
          <pc:docMk/>
          <pc:sldMk cId="0" sldId="259"/>
        </pc:sldMkLst>
      </pc:sldChg>
      <pc:sldChg chg="modSp del mod">
        <pc:chgData name="Stracuzzi, Andrew" userId="35167598-ed26-45ef-b183-b7efd547e62a" providerId="ADAL" clId="{D8DC64AD-8ADB-464E-B016-15B7356E0B36}" dt="2025-06-07T00:13:37.600" v="154" actId="2696"/>
        <pc:sldMkLst>
          <pc:docMk/>
          <pc:sldMk cId="0" sldId="260"/>
        </pc:sldMkLst>
      </pc:sldChg>
      <pc:sldChg chg="del">
        <pc:chgData name="Stracuzzi, Andrew" userId="35167598-ed26-45ef-b183-b7efd547e62a" providerId="ADAL" clId="{D8DC64AD-8ADB-464E-B016-15B7356E0B36}" dt="2025-06-07T00:32:57.672" v="189" actId="2696"/>
        <pc:sldMkLst>
          <pc:docMk/>
          <pc:sldMk cId="0" sldId="261"/>
        </pc:sldMkLst>
      </pc:sldChg>
      <pc:sldChg chg="addSp delSp modSp mod">
        <pc:chgData name="Stracuzzi, Andrew" userId="35167598-ed26-45ef-b183-b7efd547e62a" providerId="ADAL" clId="{D8DC64AD-8ADB-464E-B016-15B7356E0B36}" dt="2025-06-07T01:35:34.794" v="705" actId="962"/>
        <pc:sldMkLst>
          <pc:docMk/>
          <pc:sldMk cId="0" sldId="262"/>
        </pc:sldMkLst>
      </pc:sldChg>
      <pc:sldChg chg="modSp mod">
        <pc:chgData name="Stracuzzi, Andrew" userId="35167598-ed26-45ef-b183-b7efd547e62a" providerId="ADAL" clId="{D8DC64AD-8ADB-464E-B016-15B7356E0B36}" dt="2025-06-07T01:30:33.736" v="673" actId="2710"/>
        <pc:sldMkLst>
          <pc:docMk/>
          <pc:sldMk cId="0" sldId="263"/>
        </pc:sldMkLst>
      </pc:sldChg>
      <pc:sldChg chg="del">
        <pc:chgData name="Stracuzzi, Andrew" userId="35167598-ed26-45ef-b183-b7efd547e62a" providerId="ADAL" clId="{D8DC64AD-8ADB-464E-B016-15B7356E0B36}" dt="2025-06-07T01:02:13.035" v="522" actId="2696"/>
        <pc:sldMkLst>
          <pc:docMk/>
          <pc:sldMk cId="0" sldId="277"/>
        </pc:sldMkLst>
      </pc:sldChg>
      <pc:sldChg chg="addSp modSp mod modClrScheme chgLayout">
        <pc:chgData name="Stracuzzi, Andrew" userId="35167598-ed26-45ef-b183-b7efd547e62a" providerId="ADAL" clId="{D8DC64AD-8ADB-464E-B016-15B7356E0B36}" dt="2025-06-07T01:35:40.679" v="706" actId="962"/>
        <pc:sldMkLst>
          <pc:docMk/>
          <pc:sldMk cId="0" sldId="278"/>
        </pc:sldMkLst>
      </pc:sldChg>
      <pc:sldChg chg="modSp mod">
        <pc:chgData name="Stracuzzi, Andrew" userId="35167598-ed26-45ef-b183-b7efd547e62a" providerId="ADAL" clId="{D8DC64AD-8ADB-464E-B016-15B7356E0B36}" dt="2025-06-07T01:30:12.941" v="667" actId="27636"/>
        <pc:sldMkLst>
          <pc:docMk/>
          <pc:sldMk cId="4149766741" sldId="279"/>
        </pc:sldMkLst>
      </pc:sldChg>
      <pc:sldChg chg="modSp mod">
        <pc:chgData name="Stracuzzi, Andrew" userId="35167598-ed26-45ef-b183-b7efd547e62a" providerId="ADAL" clId="{D8DC64AD-8ADB-464E-B016-15B7356E0B36}" dt="2025-06-07T01:30:18.333" v="669" actId="27636"/>
        <pc:sldMkLst>
          <pc:docMk/>
          <pc:sldMk cId="1113722406" sldId="280"/>
        </pc:sldMkLst>
      </pc:sldChg>
      <pc:sldChg chg="modSp mod">
        <pc:chgData name="Stracuzzi, Andrew" userId="35167598-ed26-45ef-b183-b7efd547e62a" providerId="ADAL" clId="{D8DC64AD-8ADB-464E-B016-15B7356E0B36}" dt="2025-06-07T01:30:28.923" v="672" actId="2710"/>
        <pc:sldMkLst>
          <pc:docMk/>
          <pc:sldMk cId="2436164854" sldId="281"/>
        </pc:sldMkLst>
      </pc:sldChg>
      <pc:sldChg chg="del">
        <pc:chgData name="Stracuzzi, Andrew" userId="35167598-ed26-45ef-b183-b7efd547e62a" providerId="ADAL" clId="{D8DC64AD-8ADB-464E-B016-15B7356E0B36}" dt="2025-06-07T00:57:10.908" v="452" actId="2696"/>
        <pc:sldMkLst>
          <pc:docMk/>
          <pc:sldMk cId="0" sldId="282"/>
        </pc:sldMkLst>
      </pc:sldChg>
      <pc:sldChg chg="modSp mod">
        <pc:chgData name="Stracuzzi, Andrew" userId="35167598-ed26-45ef-b183-b7efd547e62a" providerId="ADAL" clId="{D8DC64AD-8ADB-464E-B016-15B7356E0B36}" dt="2025-06-07T01:30:48.888" v="678" actId="2710"/>
        <pc:sldMkLst>
          <pc:docMk/>
          <pc:sldMk cId="4598303" sldId="283"/>
        </pc:sldMkLst>
      </pc:sldChg>
      <pc:sldChg chg="del">
        <pc:chgData name="Stracuzzi, Andrew" userId="35167598-ed26-45ef-b183-b7efd547e62a" providerId="ADAL" clId="{D8DC64AD-8ADB-464E-B016-15B7356E0B36}" dt="2025-06-07T01:00:20.984" v="488" actId="2696"/>
        <pc:sldMkLst>
          <pc:docMk/>
          <pc:sldMk cId="1988014198" sldId="284"/>
        </pc:sldMkLst>
      </pc:sldChg>
      <pc:sldChg chg="del">
        <pc:chgData name="Stracuzzi, Andrew" userId="35167598-ed26-45ef-b183-b7efd547e62a" providerId="ADAL" clId="{D8DC64AD-8ADB-464E-B016-15B7356E0B36}" dt="2025-06-07T01:03:37.002" v="575" actId="2696"/>
        <pc:sldMkLst>
          <pc:docMk/>
          <pc:sldMk cId="1064246114" sldId="285"/>
        </pc:sldMkLst>
      </pc:sldChg>
      <pc:sldChg chg="del">
        <pc:chgData name="Stracuzzi, Andrew" userId="35167598-ed26-45ef-b183-b7efd547e62a" providerId="ADAL" clId="{D8DC64AD-8ADB-464E-B016-15B7356E0B36}" dt="2025-06-07T01:02:27.723" v="526" actId="2696"/>
        <pc:sldMkLst>
          <pc:docMk/>
          <pc:sldMk cId="3425355915" sldId="286"/>
        </pc:sldMkLst>
      </pc:sldChg>
      <pc:sldChg chg="del">
        <pc:chgData name="Stracuzzi, Andrew" userId="35167598-ed26-45ef-b183-b7efd547e62a" providerId="ADAL" clId="{D8DC64AD-8ADB-464E-B016-15B7356E0B36}" dt="2025-06-07T01:02:24.705" v="525" actId="2696"/>
        <pc:sldMkLst>
          <pc:docMk/>
          <pc:sldMk cId="3881556103" sldId="287"/>
        </pc:sldMkLst>
      </pc:sldChg>
      <pc:sldChg chg="del">
        <pc:chgData name="Stracuzzi, Andrew" userId="35167598-ed26-45ef-b183-b7efd547e62a" providerId="ADAL" clId="{D8DC64AD-8ADB-464E-B016-15B7356E0B36}" dt="2025-06-07T01:02:21.264" v="524" actId="2696"/>
        <pc:sldMkLst>
          <pc:docMk/>
          <pc:sldMk cId="1661298787" sldId="288"/>
        </pc:sldMkLst>
      </pc:sldChg>
      <pc:sldChg chg="del">
        <pc:chgData name="Stracuzzi, Andrew" userId="35167598-ed26-45ef-b183-b7efd547e62a" providerId="ADAL" clId="{D8DC64AD-8ADB-464E-B016-15B7356E0B36}" dt="2025-06-07T01:02:16.294" v="523" actId="2696"/>
        <pc:sldMkLst>
          <pc:docMk/>
          <pc:sldMk cId="3303765094" sldId="289"/>
        </pc:sldMkLst>
      </pc:sldChg>
      <pc:sldChg chg="delSp modSp mod">
        <pc:chgData name="Stracuzzi, Andrew" userId="35167598-ed26-45ef-b183-b7efd547e62a" providerId="ADAL" clId="{D8DC64AD-8ADB-464E-B016-15B7356E0B36}" dt="2025-06-07T01:29:50.895" v="663" actId="20577"/>
        <pc:sldMkLst>
          <pc:docMk/>
          <pc:sldMk cId="3889101657" sldId="290"/>
        </pc:sldMkLst>
      </pc:sldChg>
      <pc:sldChg chg="modSp add mod">
        <pc:chgData name="Stracuzzi, Andrew" userId="35167598-ed26-45ef-b183-b7efd547e62a" providerId="ADAL" clId="{D8DC64AD-8ADB-464E-B016-15B7356E0B36}" dt="2025-06-07T01:24:42.294" v="620" actId="207"/>
        <pc:sldMkLst>
          <pc:docMk/>
          <pc:sldMk cId="401216228" sldId="291"/>
        </pc:sldMkLst>
      </pc:sldChg>
      <pc:sldChg chg="modSp add mod ord">
        <pc:chgData name="Stracuzzi, Andrew" userId="35167598-ed26-45ef-b183-b7efd547e62a" providerId="ADAL" clId="{D8DC64AD-8ADB-464E-B016-15B7356E0B36}" dt="2025-06-07T01:24:45.545" v="621" actId="207"/>
        <pc:sldMkLst>
          <pc:docMk/>
          <pc:sldMk cId="2819297867" sldId="292"/>
        </pc:sldMkLst>
      </pc:sldChg>
      <pc:sldChg chg="modSp add mod">
        <pc:chgData name="Stracuzzi, Andrew" userId="35167598-ed26-45ef-b183-b7efd547e62a" providerId="ADAL" clId="{D8DC64AD-8ADB-464E-B016-15B7356E0B36}" dt="2025-06-07T01:30:53.514" v="679" actId="2710"/>
        <pc:sldMkLst>
          <pc:docMk/>
          <pc:sldMk cId="3598842336" sldId="293"/>
        </pc:sldMkLst>
      </pc:sldChg>
      <pc:sldChg chg="addSp delSp modSp new del mod modClrScheme chgLayout">
        <pc:chgData name="Stracuzzi, Andrew" userId="35167598-ed26-45ef-b183-b7efd547e62a" providerId="ADAL" clId="{D8DC64AD-8ADB-464E-B016-15B7356E0B36}" dt="2025-06-07T01:29:22.550" v="657" actId="2696"/>
        <pc:sldMkLst>
          <pc:docMk/>
          <pc:sldMk cId="3434478429" sldId="294"/>
        </pc:sldMkLst>
      </pc:sldChg>
    </pc:docChg>
  </pc:docChgLst>
  <pc:docChgLst>
    <pc:chgData name="Stracuzzi, Andrew" userId="35167598-ed26-45ef-b183-b7efd547e62a" providerId="ADAL" clId="{9E4C7484-E4A5-402D-9E84-7B98D71B82CF}"/>
    <pc:docChg chg="custSel addSld delSld modSld sldOrd">
      <pc:chgData name="Stracuzzi, Andrew" userId="35167598-ed26-45ef-b183-b7efd547e62a" providerId="ADAL" clId="{9E4C7484-E4A5-402D-9E84-7B98D71B82CF}" dt="2025-06-24T15:44:14.352" v="448" actId="27636"/>
      <pc:docMkLst>
        <pc:docMk/>
      </pc:docMkLst>
      <pc:sldChg chg="modSp mod">
        <pc:chgData name="Stracuzzi, Andrew" userId="35167598-ed26-45ef-b183-b7efd547e62a" providerId="ADAL" clId="{9E4C7484-E4A5-402D-9E84-7B98D71B82CF}" dt="2025-06-24T14:30:50.265" v="10" actId="27636"/>
        <pc:sldMkLst>
          <pc:docMk/>
          <pc:sldMk cId="0" sldId="256"/>
        </pc:sldMkLst>
      </pc:sldChg>
      <pc:sldChg chg="del">
        <pc:chgData name="Stracuzzi, Andrew" userId="35167598-ed26-45ef-b183-b7efd547e62a" providerId="ADAL" clId="{9E4C7484-E4A5-402D-9E84-7B98D71B82CF}" dt="2025-06-24T14:31:02.402" v="13" actId="2696"/>
        <pc:sldMkLst>
          <pc:docMk/>
          <pc:sldMk cId="2342809126" sldId="294"/>
        </pc:sldMkLst>
      </pc:sldChg>
      <pc:sldChg chg="modSp mod">
        <pc:chgData name="Stracuzzi, Andrew" userId="35167598-ed26-45ef-b183-b7efd547e62a" providerId="ADAL" clId="{9E4C7484-E4A5-402D-9E84-7B98D71B82CF}" dt="2025-06-24T15:07:25.317" v="101" actId="27636"/>
        <pc:sldMkLst>
          <pc:docMk/>
          <pc:sldMk cId="0" sldId="295"/>
        </pc:sldMkLst>
      </pc:sldChg>
      <pc:sldChg chg="modSp mod">
        <pc:chgData name="Stracuzzi, Andrew" userId="35167598-ed26-45ef-b183-b7efd547e62a" providerId="ADAL" clId="{9E4C7484-E4A5-402D-9E84-7B98D71B82CF}" dt="2025-06-24T15:33:39.684" v="318" actId="27636"/>
        <pc:sldMkLst>
          <pc:docMk/>
          <pc:sldMk cId="0" sldId="296"/>
        </pc:sldMkLst>
      </pc:sldChg>
      <pc:sldChg chg="modSp del mod">
        <pc:chgData name="Stracuzzi, Andrew" userId="35167598-ed26-45ef-b183-b7efd547e62a" providerId="ADAL" clId="{9E4C7484-E4A5-402D-9E84-7B98D71B82CF}" dt="2025-06-24T15:17:35.641" v="122" actId="2696"/>
        <pc:sldMkLst>
          <pc:docMk/>
          <pc:sldMk cId="0" sldId="297"/>
        </pc:sldMkLst>
      </pc:sldChg>
      <pc:sldChg chg="modSp mod">
        <pc:chgData name="Stracuzzi, Andrew" userId="35167598-ed26-45ef-b183-b7efd547e62a" providerId="ADAL" clId="{9E4C7484-E4A5-402D-9E84-7B98D71B82CF}" dt="2025-06-24T15:34:06.257" v="323" actId="27636"/>
        <pc:sldMkLst>
          <pc:docMk/>
          <pc:sldMk cId="0" sldId="298"/>
        </pc:sldMkLst>
      </pc:sldChg>
      <pc:sldChg chg="modSp mod">
        <pc:chgData name="Stracuzzi, Andrew" userId="35167598-ed26-45ef-b183-b7efd547e62a" providerId="ADAL" clId="{9E4C7484-E4A5-402D-9E84-7B98D71B82CF}" dt="2025-06-24T15:42:33.079" v="416" actId="27636"/>
        <pc:sldMkLst>
          <pc:docMk/>
          <pc:sldMk cId="0" sldId="299"/>
        </pc:sldMkLst>
      </pc:sldChg>
      <pc:sldChg chg="modSp mod">
        <pc:chgData name="Stracuzzi, Andrew" userId="35167598-ed26-45ef-b183-b7efd547e62a" providerId="ADAL" clId="{9E4C7484-E4A5-402D-9E84-7B98D71B82CF}" dt="2025-06-24T15:43:45.532" v="440" actId="27636"/>
        <pc:sldMkLst>
          <pc:docMk/>
          <pc:sldMk cId="0" sldId="300"/>
        </pc:sldMkLst>
      </pc:sldChg>
      <pc:sldChg chg="modSp mod">
        <pc:chgData name="Stracuzzi, Andrew" userId="35167598-ed26-45ef-b183-b7efd547e62a" providerId="ADAL" clId="{9E4C7484-E4A5-402D-9E84-7B98D71B82CF}" dt="2025-06-24T15:41:07.716" v="393" actId="27636"/>
        <pc:sldMkLst>
          <pc:docMk/>
          <pc:sldMk cId="0" sldId="301"/>
        </pc:sldMkLst>
      </pc:sldChg>
      <pc:sldChg chg="modSp add mod">
        <pc:chgData name="Stracuzzi, Andrew" userId="35167598-ed26-45ef-b183-b7efd547e62a" providerId="ADAL" clId="{9E4C7484-E4A5-402D-9E84-7B98D71B82CF}" dt="2025-06-24T15:04:55.175" v="89" actId="20577"/>
        <pc:sldMkLst>
          <pc:docMk/>
          <pc:sldMk cId="317827122" sldId="302"/>
        </pc:sldMkLst>
      </pc:sldChg>
      <pc:sldChg chg="add del">
        <pc:chgData name="Stracuzzi, Andrew" userId="35167598-ed26-45ef-b183-b7efd547e62a" providerId="ADAL" clId="{9E4C7484-E4A5-402D-9E84-7B98D71B82CF}" dt="2025-06-24T14:30:59.820" v="12" actId="2696"/>
        <pc:sldMkLst>
          <pc:docMk/>
          <pc:sldMk cId="1582877740" sldId="302"/>
        </pc:sldMkLst>
      </pc:sldChg>
      <pc:sldChg chg="modSp add mod ord">
        <pc:chgData name="Stracuzzi, Andrew" userId="35167598-ed26-45ef-b183-b7efd547e62a" providerId="ADAL" clId="{9E4C7484-E4A5-402D-9E84-7B98D71B82CF}" dt="2025-06-24T15:22:28.026" v="216" actId="122"/>
        <pc:sldMkLst>
          <pc:docMk/>
          <pc:sldMk cId="669519726" sldId="303"/>
        </pc:sldMkLst>
      </pc:sldChg>
      <pc:sldChg chg="modSp add mod">
        <pc:chgData name="Stracuzzi, Andrew" userId="35167598-ed26-45ef-b183-b7efd547e62a" providerId="ADAL" clId="{9E4C7484-E4A5-402D-9E84-7B98D71B82CF}" dt="2025-06-24T15:22:47.176" v="220" actId="20577"/>
        <pc:sldMkLst>
          <pc:docMk/>
          <pc:sldMk cId="1145582042" sldId="304"/>
        </pc:sldMkLst>
      </pc:sldChg>
      <pc:sldChg chg="modSp add mod">
        <pc:chgData name="Stracuzzi, Andrew" userId="35167598-ed26-45ef-b183-b7efd547e62a" providerId="ADAL" clId="{9E4C7484-E4A5-402D-9E84-7B98D71B82CF}" dt="2025-06-24T15:36:16.501" v="354" actId="20577"/>
        <pc:sldMkLst>
          <pc:docMk/>
          <pc:sldMk cId="232334522" sldId="305"/>
        </pc:sldMkLst>
      </pc:sldChg>
      <pc:sldChg chg="modSp add mod">
        <pc:chgData name="Stracuzzi, Andrew" userId="35167598-ed26-45ef-b183-b7efd547e62a" providerId="ADAL" clId="{9E4C7484-E4A5-402D-9E84-7B98D71B82CF}" dt="2025-06-24T15:36:34.328" v="355" actId="20577"/>
        <pc:sldMkLst>
          <pc:docMk/>
          <pc:sldMk cId="4059640012" sldId="306"/>
        </pc:sldMkLst>
      </pc:sldChg>
      <pc:sldChg chg="modSp add mod">
        <pc:chgData name="Stracuzzi, Andrew" userId="35167598-ed26-45ef-b183-b7efd547e62a" providerId="ADAL" clId="{9E4C7484-E4A5-402D-9E84-7B98D71B82CF}" dt="2025-06-24T15:36:37.368" v="356" actId="20577"/>
        <pc:sldMkLst>
          <pc:docMk/>
          <pc:sldMk cId="313726133" sldId="307"/>
        </pc:sldMkLst>
      </pc:sldChg>
      <pc:sldChg chg="modSp add mod">
        <pc:chgData name="Stracuzzi, Andrew" userId="35167598-ed26-45ef-b183-b7efd547e62a" providerId="ADAL" clId="{9E4C7484-E4A5-402D-9E84-7B98D71B82CF}" dt="2025-06-24T15:36:40.297" v="357" actId="20577"/>
        <pc:sldMkLst>
          <pc:docMk/>
          <pc:sldMk cId="1447409038" sldId="308"/>
        </pc:sldMkLst>
      </pc:sldChg>
      <pc:sldChg chg="modSp add mod">
        <pc:chgData name="Stracuzzi, Andrew" userId="35167598-ed26-45ef-b183-b7efd547e62a" providerId="ADAL" clId="{9E4C7484-E4A5-402D-9E84-7B98D71B82CF}" dt="2025-06-24T15:36:45.659" v="360" actId="20577"/>
        <pc:sldMkLst>
          <pc:docMk/>
          <pc:sldMk cId="2573827213" sldId="309"/>
        </pc:sldMkLst>
      </pc:sldChg>
      <pc:sldChg chg="modSp add mod">
        <pc:chgData name="Stracuzzi, Andrew" userId="35167598-ed26-45ef-b183-b7efd547e62a" providerId="ADAL" clId="{9E4C7484-E4A5-402D-9E84-7B98D71B82CF}" dt="2025-06-24T15:36:48.628" v="361" actId="20577"/>
        <pc:sldMkLst>
          <pc:docMk/>
          <pc:sldMk cId="4120514181" sldId="310"/>
        </pc:sldMkLst>
      </pc:sldChg>
      <pc:sldChg chg="modSp add mod">
        <pc:chgData name="Stracuzzi, Andrew" userId="35167598-ed26-45ef-b183-b7efd547e62a" providerId="ADAL" clId="{9E4C7484-E4A5-402D-9E84-7B98D71B82CF}" dt="2025-06-24T15:36:51.613" v="362" actId="20577"/>
        <pc:sldMkLst>
          <pc:docMk/>
          <pc:sldMk cId="361997181" sldId="311"/>
        </pc:sldMkLst>
      </pc:sldChg>
      <pc:sldChg chg="modSp add mod">
        <pc:chgData name="Stracuzzi, Andrew" userId="35167598-ed26-45ef-b183-b7efd547e62a" providerId="ADAL" clId="{9E4C7484-E4A5-402D-9E84-7B98D71B82CF}" dt="2025-06-24T15:36:59.620" v="365" actId="20577"/>
        <pc:sldMkLst>
          <pc:docMk/>
          <pc:sldMk cId="1135886334" sldId="312"/>
        </pc:sldMkLst>
      </pc:sldChg>
      <pc:sldChg chg="modSp add mod">
        <pc:chgData name="Stracuzzi, Andrew" userId="35167598-ed26-45ef-b183-b7efd547e62a" providerId="ADAL" clId="{9E4C7484-E4A5-402D-9E84-7B98D71B82CF}" dt="2025-06-24T15:44:14.352" v="448" actId="27636"/>
        <pc:sldMkLst>
          <pc:docMk/>
          <pc:sldMk cId="3220332306" sldId="313"/>
        </pc:sldMkLst>
      </pc:sldChg>
    </pc:docChg>
  </pc:docChgLst>
  <pc:docChgLst>
    <pc:chgData name="Stracuzzi, Andrew" userId="35167598-ed26-45ef-b183-b7efd547e62a" providerId="ADAL" clId="{3A06B363-1D6B-4533-ABE3-E91D125CDA11}"/>
    <pc:docChg chg="undo redo custSel addSld delSld modSld">
      <pc:chgData name="Stracuzzi, Andrew" userId="35167598-ed26-45ef-b183-b7efd547e62a" providerId="ADAL" clId="{3A06B363-1D6B-4533-ABE3-E91D125CDA11}" dt="2025-06-02T14:29:53.617" v="248" actId="2696"/>
      <pc:docMkLst>
        <pc:docMk/>
      </pc:docMkLst>
      <pc:sldChg chg="addSp delSp modSp del mod">
        <pc:chgData name="Stracuzzi, Andrew" userId="35167598-ed26-45ef-b183-b7efd547e62a" providerId="ADAL" clId="{3A06B363-1D6B-4533-ABE3-E91D125CDA11}" dt="2025-06-02T14:29:53.617" v="248" actId="2696"/>
        <pc:sldMkLst>
          <pc:docMk/>
          <pc:sldMk cId="0" sldId="257"/>
        </pc:sldMkLst>
      </pc:sldChg>
      <pc:sldChg chg="addSp modSp new mod">
        <pc:chgData name="Stracuzzi, Andrew" userId="35167598-ed26-45ef-b183-b7efd547e62a" providerId="ADAL" clId="{3A06B363-1D6B-4533-ABE3-E91D125CDA11}" dt="2025-06-02T14:29:00.953" v="247" actId="962"/>
        <pc:sldMkLst>
          <pc:docMk/>
          <pc:sldMk cId="3889101657" sldId="290"/>
        </pc:sldMkLst>
      </pc:sldChg>
    </pc:docChg>
  </pc:docChgLst>
  <pc:docChgLst>
    <pc:chgData name="Stracuzzi, Andrew" userId="35167598-ed26-45ef-b183-b7efd547e62a" providerId="ADAL" clId="{0904EA70-ED77-4CF1-833F-CA6ACD400DB8}"/>
    <pc:docChg chg="custSel delSld modSld">
      <pc:chgData name="Stracuzzi, Andrew" userId="35167598-ed26-45ef-b183-b7efd547e62a" providerId="ADAL" clId="{0904EA70-ED77-4CF1-833F-CA6ACD400DB8}" dt="2025-07-08T15:02:12.290" v="58" actId="27636"/>
      <pc:docMkLst>
        <pc:docMk/>
      </pc:docMkLst>
      <pc:sldChg chg="modSp mod">
        <pc:chgData name="Stracuzzi, Andrew" userId="35167598-ed26-45ef-b183-b7efd547e62a" providerId="ADAL" clId="{0904EA70-ED77-4CF1-833F-CA6ACD400DB8}" dt="2025-07-08T15:00:04.377" v="6" actId="20577"/>
        <pc:sldMkLst>
          <pc:docMk/>
          <pc:sldMk cId="0" sldId="256"/>
        </pc:sldMkLst>
      </pc:sldChg>
      <pc:sldChg chg="modSp mod">
        <pc:chgData name="Stracuzzi, Andrew" userId="35167598-ed26-45ef-b183-b7efd547e62a" providerId="ADAL" clId="{0904EA70-ED77-4CF1-833F-CA6ACD400DB8}" dt="2025-07-08T15:00:51.822" v="24" actId="20577"/>
        <pc:sldMkLst>
          <pc:docMk/>
          <pc:sldMk cId="0" sldId="295"/>
        </pc:sldMkLst>
      </pc:sldChg>
      <pc:sldChg chg="modSp mod">
        <pc:chgData name="Stracuzzi, Andrew" userId="35167598-ed26-45ef-b183-b7efd547e62a" providerId="ADAL" clId="{0904EA70-ED77-4CF1-833F-CA6ACD400DB8}" dt="2025-07-08T15:02:12.290" v="58" actId="27636"/>
        <pc:sldMkLst>
          <pc:docMk/>
          <pc:sldMk cId="0" sldId="296"/>
        </pc:sldMkLst>
      </pc:sldChg>
      <pc:sldChg chg="del">
        <pc:chgData name="Stracuzzi, Andrew" userId="35167598-ed26-45ef-b183-b7efd547e62a" providerId="ADAL" clId="{0904EA70-ED77-4CF1-833F-CA6ACD400DB8}" dt="2025-07-08T15:01:27.377" v="31" actId="2696"/>
        <pc:sldMkLst>
          <pc:docMk/>
          <pc:sldMk cId="0" sldId="298"/>
        </pc:sldMkLst>
      </pc:sldChg>
      <pc:sldChg chg="del">
        <pc:chgData name="Stracuzzi, Andrew" userId="35167598-ed26-45ef-b183-b7efd547e62a" providerId="ADAL" clId="{0904EA70-ED77-4CF1-833F-CA6ACD400DB8}" dt="2025-07-08T15:01:47.325" v="40" actId="2696"/>
        <pc:sldMkLst>
          <pc:docMk/>
          <pc:sldMk cId="0" sldId="299"/>
        </pc:sldMkLst>
      </pc:sldChg>
      <pc:sldChg chg="del">
        <pc:chgData name="Stracuzzi, Andrew" userId="35167598-ed26-45ef-b183-b7efd547e62a" providerId="ADAL" clId="{0904EA70-ED77-4CF1-833F-CA6ACD400DB8}" dt="2025-07-08T15:01:48.994" v="41" actId="2696"/>
        <pc:sldMkLst>
          <pc:docMk/>
          <pc:sldMk cId="0" sldId="300"/>
        </pc:sldMkLst>
      </pc:sldChg>
      <pc:sldChg chg="modSp mod">
        <pc:chgData name="Stracuzzi, Andrew" userId="35167598-ed26-45ef-b183-b7efd547e62a" providerId="ADAL" clId="{0904EA70-ED77-4CF1-833F-CA6ACD400DB8}" dt="2025-07-08T15:01:12.376" v="27" actId="27636"/>
        <pc:sldMkLst>
          <pc:docMk/>
          <pc:sldMk cId="0" sldId="301"/>
        </pc:sldMkLst>
      </pc:sldChg>
      <pc:sldChg chg="del">
        <pc:chgData name="Stracuzzi, Andrew" userId="35167598-ed26-45ef-b183-b7efd547e62a" providerId="ADAL" clId="{0904EA70-ED77-4CF1-833F-CA6ACD400DB8}" dt="2025-07-08T15:01:21.784" v="28" actId="2696"/>
        <pc:sldMkLst>
          <pc:docMk/>
          <pc:sldMk cId="317827122" sldId="302"/>
        </pc:sldMkLst>
      </pc:sldChg>
      <pc:sldChg chg="del">
        <pc:chgData name="Stracuzzi, Andrew" userId="35167598-ed26-45ef-b183-b7efd547e62a" providerId="ADAL" clId="{0904EA70-ED77-4CF1-833F-CA6ACD400DB8}" dt="2025-07-08T15:01:24.099" v="29" actId="2696"/>
        <pc:sldMkLst>
          <pc:docMk/>
          <pc:sldMk cId="669519726" sldId="303"/>
        </pc:sldMkLst>
      </pc:sldChg>
      <pc:sldChg chg="del">
        <pc:chgData name="Stracuzzi, Andrew" userId="35167598-ed26-45ef-b183-b7efd547e62a" providerId="ADAL" clId="{0904EA70-ED77-4CF1-833F-CA6ACD400DB8}" dt="2025-07-08T15:01:25.784" v="30" actId="2696"/>
        <pc:sldMkLst>
          <pc:docMk/>
          <pc:sldMk cId="1145582042" sldId="304"/>
        </pc:sldMkLst>
      </pc:sldChg>
      <pc:sldChg chg="del">
        <pc:chgData name="Stracuzzi, Andrew" userId="35167598-ed26-45ef-b183-b7efd547e62a" providerId="ADAL" clId="{0904EA70-ED77-4CF1-833F-CA6ACD400DB8}" dt="2025-07-08T15:01:29.237" v="32" actId="2696"/>
        <pc:sldMkLst>
          <pc:docMk/>
          <pc:sldMk cId="232334522" sldId="305"/>
        </pc:sldMkLst>
      </pc:sldChg>
      <pc:sldChg chg="del">
        <pc:chgData name="Stracuzzi, Andrew" userId="35167598-ed26-45ef-b183-b7efd547e62a" providerId="ADAL" clId="{0904EA70-ED77-4CF1-833F-CA6ACD400DB8}" dt="2025-07-08T15:01:31.363" v="33" actId="2696"/>
        <pc:sldMkLst>
          <pc:docMk/>
          <pc:sldMk cId="4059640012" sldId="306"/>
        </pc:sldMkLst>
      </pc:sldChg>
      <pc:sldChg chg="del">
        <pc:chgData name="Stracuzzi, Andrew" userId="35167598-ed26-45ef-b183-b7efd547e62a" providerId="ADAL" clId="{0904EA70-ED77-4CF1-833F-CA6ACD400DB8}" dt="2025-07-08T15:01:34.263" v="34" actId="2696"/>
        <pc:sldMkLst>
          <pc:docMk/>
          <pc:sldMk cId="313726133" sldId="307"/>
        </pc:sldMkLst>
      </pc:sldChg>
      <pc:sldChg chg="del">
        <pc:chgData name="Stracuzzi, Andrew" userId="35167598-ed26-45ef-b183-b7efd547e62a" providerId="ADAL" clId="{0904EA70-ED77-4CF1-833F-CA6ACD400DB8}" dt="2025-07-08T15:01:36.733" v="35" actId="2696"/>
        <pc:sldMkLst>
          <pc:docMk/>
          <pc:sldMk cId="1447409038" sldId="308"/>
        </pc:sldMkLst>
      </pc:sldChg>
      <pc:sldChg chg="del">
        <pc:chgData name="Stracuzzi, Andrew" userId="35167598-ed26-45ef-b183-b7efd547e62a" providerId="ADAL" clId="{0904EA70-ED77-4CF1-833F-CA6ACD400DB8}" dt="2025-07-08T15:01:39.463" v="36" actId="2696"/>
        <pc:sldMkLst>
          <pc:docMk/>
          <pc:sldMk cId="2573827213" sldId="309"/>
        </pc:sldMkLst>
      </pc:sldChg>
      <pc:sldChg chg="del">
        <pc:chgData name="Stracuzzi, Andrew" userId="35167598-ed26-45ef-b183-b7efd547e62a" providerId="ADAL" clId="{0904EA70-ED77-4CF1-833F-CA6ACD400DB8}" dt="2025-07-08T15:01:41.691" v="37" actId="2696"/>
        <pc:sldMkLst>
          <pc:docMk/>
          <pc:sldMk cId="4120514181" sldId="310"/>
        </pc:sldMkLst>
      </pc:sldChg>
      <pc:sldChg chg="del">
        <pc:chgData name="Stracuzzi, Andrew" userId="35167598-ed26-45ef-b183-b7efd547e62a" providerId="ADAL" clId="{0904EA70-ED77-4CF1-833F-CA6ACD400DB8}" dt="2025-07-08T15:01:43.726" v="38" actId="2696"/>
        <pc:sldMkLst>
          <pc:docMk/>
          <pc:sldMk cId="361997181" sldId="311"/>
        </pc:sldMkLst>
      </pc:sldChg>
      <pc:sldChg chg="del">
        <pc:chgData name="Stracuzzi, Andrew" userId="35167598-ed26-45ef-b183-b7efd547e62a" providerId="ADAL" clId="{0904EA70-ED77-4CF1-833F-CA6ACD400DB8}" dt="2025-07-08T15:01:45.669" v="39" actId="2696"/>
        <pc:sldMkLst>
          <pc:docMk/>
          <pc:sldMk cId="1135886334" sldId="312"/>
        </pc:sldMkLst>
      </pc:sldChg>
      <pc:sldChg chg="del">
        <pc:chgData name="Stracuzzi, Andrew" userId="35167598-ed26-45ef-b183-b7efd547e62a" providerId="ADAL" clId="{0904EA70-ED77-4CF1-833F-CA6ACD400DB8}" dt="2025-07-08T15:01:04.997" v="25" actId="2696"/>
        <pc:sldMkLst>
          <pc:docMk/>
          <pc:sldMk cId="3220332306" sldId="313"/>
        </pc:sldMkLst>
      </pc:sldChg>
    </pc:docChg>
  </pc:docChgLst>
  <pc:docChgLst>
    <pc:chgData name="Stracuzzi, Andrew" userId="35167598-ed26-45ef-b183-b7efd547e62a" providerId="ADAL" clId="{A07F5773-86B8-417F-AC56-AFF1AF790B5E}"/>
    <pc:docChg chg="custSel addSld delSld modSld">
      <pc:chgData name="Stracuzzi, Andrew" userId="35167598-ed26-45ef-b183-b7efd547e62a" providerId="ADAL" clId="{A07F5773-86B8-417F-AC56-AFF1AF790B5E}" dt="2025-06-24T13:48:06.855" v="31" actId="2696"/>
      <pc:docMkLst>
        <pc:docMk/>
      </pc:docMkLst>
      <pc:sldChg chg="modSp mod">
        <pc:chgData name="Stracuzzi, Andrew" userId="35167598-ed26-45ef-b183-b7efd547e62a" providerId="ADAL" clId="{A07F5773-86B8-417F-AC56-AFF1AF790B5E}" dt="2025-06-24T13:46:59.703" v="16" actId="20577"/>
        <pc:sldMkLst>
          <pc:docMk/>
          <pc:sldMk cId="0" sldId="256"/>
        </pc:sldMkLst>
      </pc:sldChg>
      <pc:sldChg chg="del">
        <pc:chgData name="Stracuzzi, Andrew" userId="35167598-ed26-45ef-b183-b7efd547e62a" providerId="ADAL" clId="{A07F5773-86B8-417F-AC56-AFF1AF790B5E}" dt="2025-06-24T13:47:36.657" v="20" actId="2696"/>
        <pc:sldMkLst>
          <pc:docMk/>
          <pc:sldMk cId="0" sldId="258"/>
        </pc:sldMkLst>
      </pc:sldChg>
      <pc:sldChg chg="del">
        <pc:chgData name="Stracuzzi, Andrew" userId="35167598-ed26-45ef-b183-b7efd547e62a" providerId="ADAL" clId="{A07F5773-86B8-417F-AC56-AFF1AF790B5E}" dt="2025-06-24T13:47:38.443" v="21" actId="2696"/>
        <pc:sldMkLst>
          <pc:docMk/>
          <pc:sldMk cId="0" sldId="259"/>
        </pc:sldMkLst>
      </pc:sldChg>
      <pc:sldChg chg="del">
        <pc:chgData name="Stracuzzi, Andrew" userId="35167598-ed26-45ef-b183-b7efd547e62a" providerId="ADAL" clId="{A07F5773-86B8-417F-AC56-AFF1AF790B5E}" dt="2025-06-24T13:47:50.629" v="26" actId="2696"/>
        <pc:sldMkLst>
          <pc:docMk/>
          <pc:sldMk cId="0" sldId="262"/>
        </pc:sldMkLst>
      </pc:sldChg>
      <pc:sldChg chg="del">
        <pc:chgData name="Stracuzzi, Andrew" userId="35167598-ed26-45ef-b183-b7efd547e62a" providerId="ADAL" clId="{A07F5773-86B8-417F-AC56-AFF1AF790B5E}" dt="2025-06-24T13:47:55.328" v="28" actId="2696"/>
        <pc:sldMkLst>
          <pc:docMk/>
          <pc:sldMk cId="0" sldId="263"/>
        </pc:sldMkLst>
      </pc:sldChg>
      <pc:sldChg chg="del">
        <pc:chgData name="Stracuzzi, Andrew" userId="35167598-ed26-45ef-b183-b7efd547e62a" providerId="ADAL" clId="{A07F5773-86B8-417F-AC56-AFF1AF790B5E}" dt="2025-06-24T13:48:06.855" v="31" actId="2696"/>
        <pc:sldMkLst>
          <pc:docMk/>
          <pc:sldMk cId="0" sldId="278"/>
        </pc:sldMkLst>
      </pc:sldChg>
      <pc:sldChg chg="del">
        <pc:chgData name="Stracuzzi, Andrew" userId="35167598-ed26-45ef-b183-b7efd547e62a" providerId="ADAL" clId="{A07F5773-86B8-417F-AC56-AFF1AF790B5E}" dt="2025-06-24T13:47:46.357" v="24" actId="2696"/>
        <pc:sldMkLst>
          <pc:docMk/>
          <pc:sldMk cId="4149766741" sldId="279"/>
        </pc:sldMkLst>
      </pc:sldChg>
      <pc:sldChg chg="del">
        <pc:chgData name="Stracuzzi, Andrew" userId="35167598-ed26-45ef-b183-b7efd547e62a" providerId="ADAL" clId="{A07F5773-86B8-417F-AC56-AFF1AF790B5E}" dt="2025-06-24T13:47:48.618" v="25" actId="2696"/>
        <pc:sldMkLst>
          <pc:docMk/>
          <pc:sldMk cId="1113722406" sldId="280"/>
        </pc:sldMkLst>
      </pc:sldChg>
      <pc:sldChg chg="del">
        <pc:chgData name="Stracuzzi, Andrew" userId="35167598-ed26-45ef-b183-b7efd547e62a" providerId="ADAL" clId="{A07F5773-86B8-417F-AC56-AFF1AF790B5E}" dt="2025-06-24T13:47:52.911" v="27" actId="2696"/>
        <pc:sldMkLst>
          <pc:docMk/>
          <pc:sldMk cId="2436164854" sldId="281"/>
        </pc:sldMkLst>
      </pc:sldChg>
      <pc:sldChg chg="del">
        <pc:chgData name="Stracuzzi, Andrew" userId="35167598-ed26-45ef-b183-b7efd547e62a" providerId="ADAL" clId="{A07F5773-86B8-417F-AC56-AFF1AF790B5E}" dt="2025-06-24T13:47:57.130" v="29" actId="2696"/>
        <pc:sldMkLst>
          <pc:docMk/>
          <pc:sldMk cId="4598303" sldId="283"/>
        </pc:sldMkLst>
      </pc:sldChg>
      <pc:sldChg chg="modSp del mod chgLayout">
        <pc:chgData name="Stracuzzi, Andrew" userId="35167598-ed26-45ef-b183-b7efd547e62a" providerId="ADAL" clId="{A07F5773-86B8-417F-AC56-AFF1AF790B5E}" dt="2025-06-24T13:47:34.366" v="19" actId="2696"/>
        <pc:sldMkLst>
          <pc:docMk/>
          <pc:sldMk cId="3889101657" sldId="290"/>
        </pc:sldMkLst>
      </pc:sldChg>
      <pc:sldChg chg="del">
        <pc:chgData name="Stracuzzi, Andrew" userId="35167598-ed26-45ef-b183-b7efd547e62a" providerId="ADAL" clId="{A07F5773-86B8-417F-AC56-AFF1AF790B5E}" dt="2025-06-24T13:47:41.160" v="22" actId="2696"/>
        <pc:sldMkLst>
          <pc:docMk/>
          <pc:sldMk cId="401216228" sldId="291"/>
        </pc:sldMkLst>
      </pc:sldChg>
      <pc:sldChg chg="del">
        <pc:chgData name="Stracuzzi, Andrew" userId="35167598-ed26-45ef-b183-b7efd547e62a" providerId="ADAL" clId="{A07F5773-86B8-417F-AC56-AFF1AF790B5E}" dt="2025-06-24T13:47:44.047" v="23" actId="2696"/>
        <pc:sldMkLst>
          <pc:docMk/>
          <pc:sldMk cId="2819297867" sldId="292"/>
        </pc:sldMkLst>
      </pc:sldChg>
      <pc:sldChg chg="del">
        <pc:chgData name="Stracuzzi, Andrew" userId="35167598-ed26-45ef-b183-b7efd547e62a" providerId="ADAL" clId="{A07F5773-86B8-417F-AC56-AFF1AF790B5E}" dt="2025-06-24T13:47:59.411" v="30" actId="2696"/>
        <pc:sldMkLst>
          <pc:docMk/>
          <pc:sldMk cId="3598842336" sldId="293"/>
        </pc:sldMkLst>
      </pc:sldChg>
      <pc:sldChg chg="new">
        <pc:chgData name="Stracuzzi, Andrew" userId="35167598-ed26-45ef-b183-b7efd547e62a" providerId="ADAL" clId="{A07F5773-86B8-417F-AC56-AFF1AF790B5E}" dt="2025-06-24T13:47:30.573" v="18" actId="680"/>
        <pc:sldMkLst>
          <pc:docMk/>
          <pc:sldMk cId="2342809126" sldId="29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E445C0-E2D1-4641-A57D-FAF0F0D017A8}" type="datetimeFigureOut">
              <a:rPr lang="en-CA" smtClean="0"/>
              <a:t>2025-09-10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BBF1DC-836C-4CFF-94E4-D749D18A2D38}" type="slidenum">
              <a:rPr lang="en-CA" smtClean="0"/>
              <a:t>‹#›</a:t>
            </a:fld>
            <a:endParaRPr lang="en-CA"/>
          </a:p>
        </p:txBody>
      </p:sp>
    </p:spTree>
    <p:extLst>
      <p:ext uri="{BB962C8B-B14F-4D97-AF65-F5344CB8AC3E}">
        <p14:creationId xmlns:p14="http://schemas.microsoft.com/office/powerpoint/2010/main" val="3382914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hyperlink" Target="https://creativecommons.org/licenses/by-nc-sa/4.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hyperlink" Target="https://creativecommons.org/licenses/by-nc-sa/4.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solidFill>
          <a:srgbClr val="227DAC"/>
        </a:solidFill>
        <a:effectLst/>
      </p:bgPr>
    </p:bg>
    <p:spTree>
      <p:nvGrpSpPr>
        <p:cNvPr id="1" name=""/>
        <p:cNvGrpSpPr/>
        <p:nvPr/>
      </p:nvGrpSpPr>
      <p:grpSpPr>
        <a:xfrm>
          <a:off x="0" y="0"/>
          <a:ext cx="0" cy="0"/>
          <a:chOff x="0" y="0"/>
          <a:chExt cx="0" cy="0"/>
        </a:xfrm>
      </p:grpSpPr>
      <p:grpSp>
        <p:nvGrpSpPr>
          <p:cNvPr id="7" name="Google Shape;10;p2">
            <a:extLst>
              <a:ext uri="{FF2B5EF4-FFF2-40B4-BE49-F238E27FC236}">
                <a16:creationId xmlns:a16="http://schemas.microsoft.com/office/drawing/2014/main" id="{95A5E0C9-C79C-519F-011D-7D49D343AF34}"/>
              </a:ext>
            </a:extLst>
          </p:cNvPr>
          <p:cNvGrpSpPr/>
          <p:nvPr/>
        </p:nvGrpSpPr>
        <p:grpSpPr>
          <a:xfrm>
            <a:off x="8131174" y="9"/>
            <a:ext cx="4060796" cy="2707427"/>
            <a:chOff x="6098378" y="5"/>
            <a:chExt cx="3045625" cy="2030570"/>
          </a:xfrm>
        </p:grpSpPr>
        <p:sp>
          <p:nvSpPr>
            <p:cNvPr id="8" name="Google Shape;11;p2">
              <a:extLst>
                <a:ext uri="{FF2B5EF4-FFF2-40B4-BE49-F238E27FC236}">
                  <a16:creationId xmlns:a16="http://schemas.microsoft.com/office/drawing/2014/main" id="{8DE2797F-9B0E-01BB-7D7A-6F0CD3E00C33}"/>
                </a:ext>
              </a:extLst>
            </p:cNvPr>
            <p:cNvSpPr/>
            <p:nvPr/>
          </p:nvSpPr>
          <p:spPr>
            <a:xfrm>
              <a:off x="8128803" y="16"/>
              <a:ext cx="1015200" cy="1015200"/>
            </a:xfrm>
            <a:prstGeom prst="rect">
              <a:avLst/>
            </a:prstGeom>
            <a:solidFill>
              <a:srgbClr val="0D73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dirty="0"/>
            </a:p>
          </p:txBody>
        </p:sp>
        <p:sp>
          <p:nvSpPr>
            <p:cNvPr id="9" name="Google Shape;12;p2">
              <a:extLst>
                <a:ext uri="{FF2B5EF4-FFF2-40B4-BE49-F238E27FC236}">
                  <a16:creationId xmlns:a16="http://schemas.microsoft.com/office/drawing/2014/main" id="{76912F29-9363-823C-8836-6B612172005B}"/>
                </a:ext>
              </a:extLst>
            </p:cNvPr>
            <p:cNvSpPr/>
            <p:nvPr/>
          </p:nvSpPr>
          <p:spPr>
            <a:xfrm flipH="1">
              <a:off x="7113463" y="5"/>
              <a:ext cx="1015340" cy="1015200"/>
            </a:xfrm>
            <a:prstGeom prst="rtTriangle">
              <a:avLst/>
            </a:prstGeom>
            <a:solidFill>
              <a:srgbClr val="4439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dirty="0"/>
            </a:p>
          </p:txBody>
        </p:sp>
        <p:sp>
          <p:nvSpPr>
            <p:cNvPr id="10" name="Google Shape;13;p2">
              <a:extLst>
                <a:ext uri="{FF2B5EF4-FFF2-40B4-BE49-F238E27FC236}">
                  <a16:creationId xmlns:a16="http://schemas.microsoft.com/office/drawing/2014/main" id="{329456D7-11EE-43F4-BB88-8C169F5178F6}"/>
                </a:ext>
              </a:extLst>
            </p:cNvPr>
            <p:cNvSpPr/>
            <p:nvPr/>
          </p:nvSpPr>
          <p:spPr>
            <a:xfrm rot="10800000" flipH="1">
              <a:off x="7113588" y="107"/>
              <a:ext cx="1015200" cy="1015200"/>
            </a:xfrm>
            <a:prstGeom prst="rtTriangle">
              <a:avLst/>
            </a:prstGeom>
            <a:solidFill>
              <a:srgbClr val="FEBE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dirty="0"/>
            </a:p>
          </p:txBody>
        </p:sp>
        <p:sp>
          <p:nvSpPr>
            <p:cNvPr id="11" name="Google Shape;14;p2">
              <a:extLst>
                <a:ext uri="{FF2B5EF4-FFF2-40B4-BE49-F238E27FC236}">
                  <a16:creationId xmlns:a16="http://schemas.microsoft.com/office/drawing/2014/main" id="{D73A2BA4-1B69-140C-1303-A24846426B27}"/>
                </a:ext>
              </a:extLst>
            </p:cNvPr>
            <p:cNvSpPr/>
            <p:nvPr/>
          </p:nvSpPr>
          <p:spPr>
            <a:xfrm rot="10800000">
              <a:off x="6098378" y="97"/>
              <a:ext cx="1015200" cy="1015200"/>
            </a:xfrm>
            <a:prstGeom prst="rtTriangle">
              <a:avLst/>
            </a:prstGeom>
            <a:solidFill>
              <a:srgbClr val="9F00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
          <p:nvSpPr>
            <p:cNvPr id="12" name="Google Shape;15;p2">
              <a:extLst>
                <a:ext uri="{FF2B5EF4-FFF2-40B4-BE49-F238E27FC236}">
                  <a16:creationId xmlns:a16="http://schemas.microsoft.com/office/drawing/2014/main" id="{689A62DA-E987-DDD2-BA60-0AA2642AA5D7}"/>
                </a:ext>
              </a:extLst>
            </p:cNvPr>
            <p:cNvSpPr/>
            <p:nvPr/>
          </p:nvSpPr>
          <p:spPr>
            <a:xfrm rot="10800000">
              <a:off x="8128789" y="1015375"/>
              <a:ext cx="1015200" cy="1015200"/>
            </a:xfrm>
            <a:prstGeom prst="rtTriangle">
              <a:avLst/>
            </a:prstGeom>
            <a:solidFill>
              <a:srgbClr val="FEBE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grpSp>
      <p:grpSp>
        <p:nvGrpSpPr>
          <p:cNvPr id="14" name="Group 13" descr="Unless otherwise noted, this work is licensed under a Creative Commons Attribution-NonCommercial-ShareAlike 4.0 International (CC BY-NC-SA 4.0) license. Feel free to use, modify, reuse or redistribute any portion of this presentation.">
            <a:extLst>
              <a:ext uri="{FF2B5EF4-FFF2-40B4-BE49-F238E27FC236}">
                <a16:creationId xmlns:a16="http://schemas.microsoft.com/office/drawing/2014/main" id="{ECAF91D5-1617-8C81-7230-54958288F56E}"/>
              </a:ext>
            </a:extLst>
          </p:cNvPr>
          <p:cNvGrpSpPr/>
          <p:nvPr/>
        </p:nvGrpSpPr>
        <p:grpSpPr>
          <a:xfrm>
            <a:off x="797452" y="5647273"/>
            <a:ext cx="10597099" cy="592669"/>
            <a:chOff x="598088" y="4514272"/>
            <a:chExt cx="7947824" cy="444502"/>
          </a:xfrm>
        </p:grpSpPr>
        <p:pic>
          <p:nvPicPr>
            <p:cNvPr id="15" name="Google Shape;92;p23" descr="CC BY-NC-SA 4.0 License Logo">
              <a:extLst>
                <a:ext uri="{FF2B5EF4-FFF2-40B4-BE49-F238E27FC236}">
                  <a16:creationId xmlns:a16="http://schemas.microsoft.com/office/drawing/2014/main" id="{AEB02E60-F922-72AA-2B83-81EBF77E3D38}"/>
                </a:ext>
              </a:extLst>
            </p:cNvPr>
            <p:cNvPicPr preferRelativeResize="0"/>
            <p:nvPr/>
          </p:nvPicPr>
          <p:blipFill rotWithShape="1">
            <a:blip r:embed="rId2">
              <a:alphaModFix/>
            </a:blip>
            <a:srcRect/>
            <a:stretch/>
          </p:blipFill>
          <p:spPr>
            <a:xfrm>
              <a:off x="598088" y="4570826"/>
              <a:ext cx="947180" cy="331395"/>
            </a:xfrm>
            <a:prstGeom prst="rect">
              <a:avLst/>
            </a:prstGeom>
            <a:noFill/>
            <a:ln>
              <a:noFill/>
            </a:ln>
          </p:spPr>
        </p:pic>
        <p:sp>
          <p:nvSpPr>
            <p:cNvPr id="16" name="Google Shape;91;p23">
              <a:extLst>
                <a:ext uri="{FF2B5EF4-FFF2-40B4-BE49-F238E27FC236}">
                  <a16:creationId xmlns:a16="http://schemas.microsoft.com/office/drawing/2014/main" id="{0E2A4E93-6753-D52F-76E0-ACB341289E88}"/>
                </a:ext>
              </a:extLst>
            </p:cNvPr>
            <p:cNvSpPr/>
            <p:nvPr/>
          </p:nvSpPr>
          <p:spPr>
            <a:xfrm>
              <a:off x="1686732" y="4514272"/>
              <a:ext cx="6859180" cy="444502"/>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 sz="1100" b="0" i="0" u="none" strike="noStrike" cap="none" dirty="0">
                  <a:solidFill>
                    <a:schemeClr val="bg1"/>
                  </a:solidFill>
                  <a:latin typeface="Calibri"/>
                  <a:ea typeface="Calibri"/>
                  <a:cs typeface="Calibri"/>
                  <a:sym typeface="Calibri"/>
                </a:rPr>
                <a:t>Unless otherwise noted, this work is licensed under a </a:t>
              </a:r>
              <a:r>
                <a:rPr lang="en"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Creative </a:t>
              </a:r>
              <a:r>
                <a:rPr lang="en" sz="1100"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a:t>
              </a:r>
              <a:r>
                <a:rPr lang="en"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ommons </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Attribution-</a:t>
              </a:r>
              <a:r>
                <a:rPr lang="en-US" sz="1100"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NonCommercial</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
              </a:r>
              <a:r>
                <a:rPr lang="en-US" sz="1100"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ShareAlike</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 4.0 International (CC BY-NC-SA 4.0)</a:t>
              </a:r>
              <a:r>
                <a:rPr lang="en-US" sz="1100" b="0" i="0" u="none" strike="noStrike" cap="none" dirty="0">
                  <a:solidFill>
                    <a:schemeClr val="bg1"/>
                  </a:solidFill>
                  <a:latin typeface="Calibri"/>
                  <a:ea typeface="Calibri"/>
                  <a:cs typeface="Calibri"/>
                  <a:sym typeface="Calibri"/>
                </a:rPr>
                <a:t> license</a:t>
              </a:r>
              <a:r>
                <a:rPr lang="en" sz="1100" b="0" i="0" u="none" strike="noStrike" cap="none" dirty="0">
                  <a:solidFill>
                    <a:schemeClr val="bg1"/>
                  </a:solidFill>
                  <a:latin typeface="Calibri"/>
                  <a:ea typeface="Calibri"/>
                  <a:cs typeface="Calibri"/>
                  <a:sym typeface="Calibri"/>
                </a:rPr>
                <a:t>. Feel free to use, modify, reuse or redistribute </a:t>
              </a:r>
              <a:r>
                <a:rPr lang="en" sz="1100" dirty="0">
                  <a:solidFill>
                    <a:schemeClr val="bg1"/>
                  </a:solidFill>
                  <a:latin typeface="Calibri"/>
                  <a:ea typeface="Calibri"/>
                  <a:cs typeface="Calibri"/>
                  <a:sym typeface="Calibri"/>
                </a:rPr>
                <a:t>any portion of </a:t>
              </a:r>
              <a:r>
                <a:rPr lang="en" sz="1100" b="0" i="0" u="none" strike="noStrike" cap="none" dirty="0">
                  <a:solidFill>
                    <a:schemeClr val="bg1"/>
                  </a:solidFill>
                  <a:latin typeface="Calibri"/>
                  <a:ea typeface="Calibri"/>
                  <a:cs typeface="Calibri"/>
                  <a:sym typeface="Calibri"/>
                </a:rPr>
                <a:t>this presentation.</a:t>
              </a:r>
              <a:endParaRPr sz="1100" dirty="0">
                <a:solidFill>
                  <a:schemeClr val="bg1"/>
                </a:solidFill>
                <a:latin typeface="Calibri"/>
                <a:ea typeface="Calibri"/>
                <a:cs typeface="Calibri"/>
                <a:sym typeface="Calibri"/>
              </a:endParaRPr>
            </a:p>
          </p:txBody>
        </p:sp>
      </p:grpSp>
      <p:sp>
        <p:nvSpPr>
          <p:cNvPr id="17" name="Google Shape;16;p2">
            <a:extLst>
              <a:ext uri="{FF2B5EF4-FFF2-40B4-BE49-F238E27FC236}">
                <a16:creationId xmlns:a16="http://schemas.microsoft.com/office/drawing/2014/main" id="{53D5F052-4BE1-856B-B16E-BDEA823B9EAF}"/>
              </a:ext>
            </a:extLst>
          </p:cNvPr>
          <p:cNvSpPr txBox="1">
            <a:spLocks noGrp="1"/>
          </p:cNvSpPr>
          <p:nvPr>
            <p:ph type="ctrTitle"/>
          </p:nvPr>
        </p:nvSpPr>
        <p:spPr>
          <a:xfrm>
            <a:off x="797467" y="2366963"/>
            <a:ext cx="10962800" cy="11184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r>
              <a:rPr lang="en-US"/>
              <a:t>Click to edit Master title style</a:t>
            </a:r>
            <a:endParaRPr dirty="0"/>
          </a:p>
        </p:txBody>
      </p:sp>
      <p:sp>
        <p:nvSpPr>
          <p:cNvPr id="18" name="Google Shape;17;p2">
            <a:extLst>
              <a:ext uri="{FF2B5EF4-FFF2-40B4-BE49-F238E27FC236}">
                <a16:creationId xmlns:a16="http://schemas.microsoft.com/office/drawing/2014/main" id="{726BA7BC-2C46-2AA2-3FB0-65C32EFE0C48}"/>
              </a:ext>
            </a:extLst>
          </p:cNvPr>
          <p:cNvSpPr txBox="1">
            <a:spLocks noGrp="1"/>
          </p:cNvSpPr>
          <p:nvPr>
            <p:ph type="subTitle" idx="1"/>
          </p:nvPr>
        </p:nvSpPr>
        <p:spPr>
          <a:xfrm>
            <a:off x="797451" y="3621217"/>
            <a:ext cx="10962800" cy="577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dirty="0"/>
          </a:p>
        </p:txBody>
      </p:sp>
    </p:spTree>
    <p:extLst>
      <p:ext uri="{BB962C8B-B14F-4D97-AF65-F5344CB8AC3E}">
        <p14:creationId xmlns:p14="http://schemas.microsoft.com/office/powerpoint/2010/main" val="2153097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CAB0A-E488-F3DA-A37A-D0701EAB6C43}"/>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E99BCB5D-7F74-2B68-0ADD-EE5D2F0B8E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Slide Number Placeholder 7">
            <a:extLst>
              <a:ext uri="{FF2B5EF4-FFF2-40B4-BE49-F238E27FC236}">
                <a16:creationId xmlns:a16="http://schemas.microsoft.com/office/drawing/2014/main" id="{A6B79C38-588E-42F0-7482-38936DAA8D2A}"/>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217464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1D4B54-F7F2-169A-E6C8-CAFA7C76EFF8}"/>
              </a:ext>
            </a:extLst>
          </p:cNvPr>
          <p:cNvSpPr>
            <a:spLocks noGrp="1"/>
          </p:cNvSpPr>
          <p:nvPr>
            <p:ph type="title" orient="vert"/>
          </p:nvPr>
        </p:nvSpPr>
        <p:spPr>
          <a:xfrm>
            <a:off x="8724902" y="366187"/>
            <a:ext cx="2628900" cy="5810249"/>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CC6F7B3-B039-B8D5-4CCA-AE7B3C0A73F4}"/>
              </a:ext>
            </a:extLst>
          </p:cNvPr>
          <p:cNvSpPr>
            <a:spLocks noGrp="1"/>
          </p:cNvSpPr>
          <p:nvPr>
            <p:ph type="body" orient="vert" idx="1"/>
          </p:nvPr>
        </p:nvSpPr>
        <p:spPr>
          <a:xfrm>
            <a:off x="838202" y="366187"/>
            <a:ext cx="7683500" cy="58102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Slide Number Placeholder 7">
            <a:extLst>
              <a:ext uri="{FF2B5EF4-FFF2-40B4-BE49-F238E27FC236}">
                <a16:creationId xmlns:a16="http://schemas.microsoft.com/office/drawing/2014/main" id="{E62CC85B-7C9F-6F61-E410-E5FF62BA4E42}"/>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15846510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1_Title slide">
    <p:bg>
      <p:bgPr>
        <a:solidFill>
          <a:srgbClr val="227DAC"/>
        </a:solidFill>
        <a:effectLst/>
      </p:bgPr>
    </p:bg>
    <p:spTree>
      <p:nvGrpSpPr>
        <p:cNvPr id="1" name="Shape 9"/>
        <p:cNvGrpSpPr/>
        <p:nvPr/>
      </p:nvGrpSpPr>
      <p:grpSpPr>
        <a:xfrm>
          <a:off x="0" y="0"/>
          <a:ext cx="0" cy="0"/>
          <a:chOff x="0" y="0"/>
          <a:chExt cx="0" cy="0"/>
        </a:xfrm>
      </p:grpSpPr>
      <p:sp>
        <p:nvSpPr>
          <p:cNvPr id="16" name="Google Shape;16;p2"/>
          <p:cNvSpPr txBox="1">
            <a:spLocks noGrp="1"/>
          </p:cNvSpPr>
          <p:nvPr>
            <p:ph type="ctrTitle"/>
          </p:nvPr>
        </p:nvSpPr>
        <p:spPr>
          <a:xfrm>
            <a:off x="797467" y="2366963"/>
            <a:ext cx="10962800" cy="11184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r>
              <a:rPr lang="en-US"/>
              <a:t>Click to edit Master title style</a:t>
            </a:r>
            <a:endParaRPr dirty="0"/>
          </a:p>
        </p:txBody>
      </p:sp>
      <p:sp>
        <p:nvSpPr>
          <p:cNvPr id="17" name="Google Shape;17;p2"/>
          <p:cNvSpPr txBox="1">
            <a:spLocks noGrp="1"/>
          </p:cNvSpPr>
          <p:nvPr>
            <p:ph type="subTitle" idx="1"/>
          </p:nvPr>
        </p:nvSpPr>
        <p:spPr>
          <a:xfrm>
            <a:off x="797451" y="3621217"/>
            <a:ext cx="10962800" cy="577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8" name="Google Shape;18;p2"/>
          <p:cNvSpPr txBox="1">
            <a:spLocks noGrp="1"/>
          </p:cNvSpPr>
          <p:nvPr>
            <p:ph type="sldNum" idx="12"/>
          </p:nvPr>
        </p:nvSpPr>
        <p:spPr>
          <a:xfrm>
            <a:off x="11280575" y="6273897"/>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C1FF6DA9-008F-8B48-92A6-B652298478BF}" type="slidenum">
              <a:rPr lang="en-US" smtClean="0"/>
              <a:t>‹#›</a:t>
            </a:fld>
            <a:endParaRPr lang="en-US"/>
          </a:p>
        </p:txBody>
      </p:sp>
      <p:grpSp>
        <p:nvGrpSpPr>
          <p:cNvPr id="2" name="Group 1" descr="Unless otherwise noted, this work is licensed under a Creative Commons Attribution-NonCommercial-ShareAlike 4.0 International (CC BY-NC-SA 4.0) license. Feel free to use, modify, reuse or redistribute any portion of this presentation.">
            <a:extLst>
              <a:ext uri="{FF2B5EF4-FFF2-40B4-BE49-F238E27FC236}">
                <a16:creationId xmlns:a16="http://schemas.microsoft.com/office/drawing/2014/main" id="{3CEB03D4-57D2-90CB-2C7C-858995ABA656}"/>
              </a:ext>
            </a:extLst>
          </p:cNvPr>
          <p:cNvGrpSpPr/>
          <p:nvPr/>
        </p:nvGrpSpPr>
        <p:grpSpPr>
          <a:xfrm>
            <a:off x="797452" y="6019032"/>
            <a:ext cx="10597099" cy="592669"/>
            <a:chOff x="598088" y="4514272"/>
            <a:chExt cx="7947824" cy="444502"/>
          </a:xfrm>
        </p:grpSpPr>
        <p:pic>
          <p:nvPicPr>
            <p:cNvPr id="3" name="Google Shape;92;p23" descr="CC BY-NC-SA 4.0 License Logo">
              <a:extLst>
                <a:ext uri="{FF2B5EF4-FFF2-40B4-BE49-F238E27FC236}">
                  <a16:creationId xmlns:a16="http://schemas.microsoft.com/office/drawing/2014/main" id="{25A10E39-F617-E957-BC5F-3160F37C9A58}"/>
                </a:ext>
              </a:extLst>
            </p:cNvPr>
            <p:cNvPicPr preferRelativeResize="0"/>
            <p:nvPr/>
          </p:nvPicPr>
          <p:blipFill rotWithShape="1">
            <a:blip r:embed="rId2">
              <a:alphaModFix/>
            </a:blip>
            <a:srcRect/>
            <a:stretch/>
          </p:blipFill>
          <p:spPr>
            <a:xfrm>
              <a:off x="598088" y="4570826"/>
              <a:ext cx="947180" cy="331395"/>
            </a:xfrm>
            <a:prstGeom prst="rect">
              <a:avLst/>
            </a:prstGeom>
            <a:noFill/>
            <a:ln>
              <a:noFill/>
            </a:ln>
          </p:spPr>
        </p:pic>
        <p:sp>
          <p:nvSpPr>
            <p:cNvPr id="4" name="Google Shape;91;p23">
              <a:extLst>
                <a:ext uri="{FF2B5EF4-FFF2-40B4-BE49-F238E27FC236}">
                  <a16:creationId xmlns:a16="http://schemas.microsoft.com/office/drawing/2014/main" id="{DB5B600C-96F8-57ED-02E2-D4B05FB2363C}"/>
                </a:ext>
              </a:extLst>
            </p:cNvPr>
            <p:cNvSpPr/>
            <p:nvPr/>
          </p:nvSpPr>
          <p:spPr>
            <a:xfrm>
              <a:off x="1686732" y="4514272"/>
              <a:ext cx="6859180" cy="444502"/>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 sz="1100" b="0" i="0" u="none" strike="noStrike" cap="none" dirty="0">
                  <a:solidFill>
                    <a:schemeClr val="bg1"/>
                  </a:solidFill>
                  <a:latin typeface="Calibri"/>
                  <a:ea typeface="Calibri"/>
                  <a:cs typeface="Calibri"/>
                  <a:sym typeface="Calibri"/>
                </a:rPr>
                <a:t>Unless otherwise noted, this work is licensed under a </a:t>
              </a:r>
              <a:r>
                <a:rPr lang="en"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Creative </a:t>
              </a:r>
              <a:r>
                <a:rPr lang="en" sz="1100"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a:t>
              </a:r>
              <a:r>
                <a:rPr lang="en"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ommons </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Attribution-</a:t>
              </a:r>
              <a:r>
                <a:rPr lang="en-US" sz="1100"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NonCommercial</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
              </a:r>
              <a:r>
                <a:rPr lang="en-US" sz="1100"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ShareAlike</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 4.0 International (CC BY-NC-SA 4.0)</a:t>
              </a:r>
              <a:r>
                <a:rPr lang="en-US" sz="1100" b="0" i="0" u="none" strike="noStrike" cap="none" dirty="0">
                  <a:solidFill>
                    <a:schemeClr val="bg1"/>
                  </a:solidFill>
                  <a:latin typeface="Calibri"/>
                  <a:ea typeface="Calibri"/>
                  <a:cs typeface="Calibri"/>
                  <a:sym typeface="Calibri"/>
                </a:rPr>
                <a:t> license</a:t>
              </a:r>
              <a:r>
                <a:rPr lang="en" sz="1100" b="0" i="0" u="none" strike="noStrike" cap="none" dirty="0">
                  <a:solidFill>
                    <a:schemeClr val="bg1"/>
                  </a:solidFill>
                  <a:latin typeface="Calibri"/>
                  <a:ea typeface="Calibri"/>
                  <a:cs typeface="Calibri"/>
                  <a:sym typeface="Calibri"/>
                </a:rPr>
                <a:t>. Feel free to use, modify, reuse or redistribute </a:t>
              </a:r>
              <a:r>
                <a:rPr lang="en" sz="1100" dirty="0">
                  <a:solidFill>
                    <a:schemeClr val="bg1"/>
                  </a:solidFill>
                  <a:latin typeface="Calibri"/>
                  <a:ea typeface="Calibri"/>
                  <a:cs typeface="Calibri"/>
                  <a:sym typeface="Calibri"/>
                </a:rPr>
                <a:t>any portion of </a:t>
              </a:r>
              <a:r>
                <a:rPr lang="en" sz="1100" b="0" i="0" u="none" strike="noStrike" cap="none" dirty="0">
                  <a:solidFill>
                    <a:schemeClr val="bg1"/>
                  </a:solidFill>
                  <a:latin typeface="Calibri"/>
                  <a:ea typeface="Calibri"/>
                  <a:cs typeface="Calibri"/>
                  <a:sym typeface="Calibri"/>
                </a:rPr>
                <a:t>this presentation.</a:t>
              </a:r>
              <a:endParaRPr sz="1100" dirty="0">
                <a:solidFill>
                  <a:schemeClr val="bg1"/>
                </a:solidFill>
                <a:latin typeface="Calibri"/>
                <a:ea typeface="Calibri"/>
                <a:cs typeface="Calibri"/>
                <a:sym typeface="Calibri"/>
              </a:endParaRPr>
            </a:p>
          </p:txBody>
        </p:sp>
      </p:grpSp>
    </p:spTree>
    <p:extLst>
      <p:ext uri="{BB962C8B-B14F-4D97-AF65-F5344CB8AC3E}">
        <p14:creationId xmlns:p14="http://schemas.microsoft.com/office/powerpoint/2010/main" val="21109123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8"/>
        <p:cNvGrpSpPr/>
        <p:nvPr/>
      </p:nvGrpSpPr>
      <p:grpSpPr>
        <a:xfrm>
          <a:off x="0" y="0"/>
          <a:ext cx="0" cy="0"/>
          <a:chOff x="0" y="0"/>
          <a:chExt cx="0" cy="0"/>
        </a:xfrm>
      </p:grpSpPr>
      <p:sp>
        <p:nvSpPr>
          <p:cNvPr id="30" name="Google Shape;30;p4"/>
          <p:cNvSpPr txBox="1">
            <a:spLocks noGrp="1"/>
          </p:cNvSpPr>
          <p:nvPr>
            <p:ph type="title"/>
          </p:nvPr>
        </p:nvSpPr>
        <p:spPr>
          <a:xfrm>
            <a:off x="415600" y="546667"/>
            <a:ext cx="11360800" cy="810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r>
              <a:rPr lang="en-US"/>
              <a:t>Click to edit Master title style</a:t>
            </a:r>
            <a:endParaRPr dirty="0"/>
          </a:p>
        </p:txBody>
      </p:sp>
      <p:sp>
        <p:nvSpPr>
          <p:cNvPr id="31" name="Google Shape;31;p4"/>
          <p:cNvSpPr txBox="1">
            <a:spLocks noGrp="1"/>
          </p:cNvSpPr>
          <p:nvPr>
            <p:ph type="body" idx="1"/>
          </p:nvPr>
        </p:nvSpPr>
        <p:spPr>
          <a:xfrm>
            <a:off x="415600" y="1639833"/>
            <a:ext cx="11360800" cy="4452000"/>
          </a:xfrm>
          <a:prstGeom prst="rect">
            <a:avLst/>
          </a:prstGeom>
        </p:spPr>
        <p:txBody>
          <a:bodyPr spcFirstLastPara="1" wrap="square" lIns="91425" tIns="91425" rIns="91425" bIns="91425" anchor="t" anchorCtr="0">
            <a:normAutofit/>
          </a:bodyPr>
          <a:lstStyle>
            <a:lvl1pPr marL="457189" lvl="0" indent="-342892">
              <a:spcBef>
                <a:spcPts val="0"/>
              </a:spcBef>
              <a:spcAft>
                <a:spcPts val="0"/>
              </a:spcAft>
              <a:buSzPts val="1800"/>
              <a:buChar char="●"/>
              <a:defRPr sz="1600">
                <a:latin typeface="+mn-lt"/>
              </a:defRPr>
            </a:lvl1pPr>
            <a:lvl2pPr marL="914378" lvl="1" indent="-317492">
              <a:spcBef>
                <a:spcPts val="0"/>
              </a:spcBef>
              <a:spcAft>
                <a:spcPts val="0"/>
              </a:spcAft>
              <a:buSzPts val="1400"/>
              <a:buChar char="○"/>
              <a:defRPr/>
            </a:lvl2pPr>
            <a:lvl3pPr marL="1371566" lvl="2" indent="-317492">
              <a:spcBef>
                <a:spcPts val="0"/>
              </a:spcBef>
              <a:spcAft>
                <a:spcPts val="0"/>
              </a:spcAft>
              <a:buSzPts val="1400"/>
              <a:buChar char="■"/>
              <a:defRPr/>
            </a:lvl3pPr>
            <a:lvl4pPr marL="1828754" lvl="3" indent="-317492">
              <a:spcBef>
                <a:spcPts val="0"/>
              </a:spcBef>
              <a:spcAft>
                <a:spcPts val="0"/>
              </a:spcAft>
              <a:buSzPts val="1400"/>
              <a:buChar char="●"/>
              <a:defRPr/>
            </a:lvl4pPr>
            <a:lvl5pPr marL="2285943" lvl="4" indent="-317492">
              <a:spcBef>
                <a:spcPts val="0"/>
              </a:spcBef>
              <a:spcAft>
                <a:spcPts val="0"/>
              </a:spcAft>
              <a:buSzPts val="1400"/>
              <a:buChar char="○"/>
              <a:defRPr/>
            </a:lvl5pPr>
            <a:lvl6pPr marL="2743132" lvl="5" indent="-317492">
              <a:spcBef>
                <a:spcPts val="0"/>
              </a:spcBef>
              <a:spcAft>
                <a:spcPts val="0"/>
              </a:spcAft>
              <a:buSzPts val="1400"/>
              <a:buChar char="■"/>
              <a:defRPr/>
            </a:lvl6pPr>
            <a:lvl7pPr marL="3200320" lvl="6" indent="-317492">
              <a:spcBef>
                <a:spcPts val="0"/>
              </a:spcBef>
              <a:spcAft>
                <a:spcPts val="0"/>
              </a:spcAft>
              <a:buSzPts val="1400"/>
              <a:buChar char="●"/>
              <a:defRPr/>
            </a:lvl7pPr>
            <a:lvl8pPr marL="3657509" lvl="7" indent="-317492">
              <a:spcBef>
                <a:spcPts val="0"/>
              </a:spcBef>
              <a:spcAft>
                <a:spcPts val="0"/>
              </a:spcAft>
              <a:buSzPts val="1400"/>
              <a:buChar char="○"/>
              <a:defRPr/>
            </a:lvl8pPr>
            <a:lvl9pPr marL="4114697" lvl="8" indent="-317492">
              <a:spcBef>
                <a:spcPts val="0"/>
              </a:spcBef>
              <a:spcAft>
                <a:spcPts val="0"/>
              </a:spcAft>
              <a:buSzPts val="1400"/>
              <a:buChar char="■"/>
              <a:defRPr/>
            </a:lvl9pPr>
          </a:lstStyle>
          <a:p>
            <a:pPr lvl="0"/>
            <a:r>
              <a:rPr lang="en-US"/>
              <a:t>Click to edit Master text styles</a:t>
            </a:r>
          </a:p>
        </p:txBody>
      </p:sp>
    </p:spTree>
    <p:extLst>
      <p:ext uri="{BB962C8B-B14F-4D97-AF65-F5344CB8AC3E}">
        <p14:creationId xmlns:p14="http://schemas.microsoft.com/office/powerpoint/2010/main" val="10817814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32"/>
        <p:cNvGrpSpPr/>
        <p:nvPr/>
      </p:nvGrpSpPr>
      <p:grpSpPr>
        <a:xfrm>
          <a:off x="0" y="0"/>
          <a:ext cx="0" cy="0"/>
          <a:chOff x="0" y="0"/>
          <a:chExt cx="0" cy="0"/>
        </a:xfrm>
      </p:grpSpPr>
      <p:sp>
        <p:nvSpPr>
          <p:cNvPr id="33" name="Google Shape;33;p5"/>
          <p:cNvSpPr txBox="1">
            <a:spLocks noGrp="1"/>
          </p:cNvSpPr>
          <p:nvPr>
            <p:ph type="title"/>
          </p:nvPr>
        </p:nvSpPr>
        <p:spPr>
          <a:xfrm>
            <a:off x="415600" y="546667"/>
            <a:ext cx="11360800" cy="810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r>
              <a:rPr lang="en-US"/>
              <a:t>Click to edit Master title style</a:t>
            </a:r>
            <a:endParaRPr dirty="0"/>
          </a:p>
        </p:txBody>
      </p:sp>
      <p:sp>
        <p:nvSpPr>
          <p:cNvPr id="34" name="Google Shape;34;p5"/>
          <p:cNvSpPr txBox="1">
            <a:spLocks noGrp="1"/>
          </p:cNvSpPr>
          <p:nvPr>
            <p:ph type="body" idx="1"/>
          </p:nvPr>
        </p:nvSpPr>
        <p:spPr>
          <a:xfrm>
            <a:off x="415600" y="1639967"/>
            <a:ext cx="5333200" cy="4452000"/>
          </a:xfrm>
          <a:prstGeom prst="rect">
            <a:avLst/>
          </a:prstGeom>
        </p:spPr>
        <p:txBody>
          <a:bodyPr spcFirstLastPara="1" wrap="square" lIns="91425" tIns="91425" rIns="91425" bIns="91425" anchor="t" anchorCtr="0">
            <a:normAutofit/>
          </a:bodyPr>
          <a:lstStyle>
            <a:lvl1pPr marL="457189" lvl="0" indent="-317492">
              <a:spcBef>
                <a:spcPts val="0"/>
              </a:spcBef>
              <a:spcAft>
                <a:spcPts val="0"/>
              </a:spcAft>
              <a:buSzPts val="1400"/>
              <a:buChar char="●"/>
              <a:defRPr sz="1400"/>
            </a:lvl1pPr>
            <a:lvl2pPr marL="914378" lvl="1" indent="-304793">
              <a:spcBef>
                <a:spcPts val="0"/>
              </a:spcBef>
              <a:spcAft>
                <a:spcPts val="0"/>
              </a:spcAft>
              <a:buSzPts val="1200"/>
              <a:buChar char="○"/>
              <a:defRPr sz="1200"/>
            </a:lvl2pPr>
            <a:lvl3pPr marL="1371566" lvl="2" indent="-304793">
              <a:spcBef>
                <a:spcPts val="0"/>
              </a:spcBef>
              <a:spcAft>
                <a:spcPts val="0"/>
              </a:spcAft>
              <a:buSzPts val="1200"/>
              <a:buChar char="■"/>
              <a:defRPr sz="1200"/>
            </a:lvl3pPr>
            <a:lvl4pPr marL="1828754" lvl="3" indent="-304793">
              <a:spcBef>
                <a:spcPts val="0"/>
              </a:spcBef>
              <a:spcAft>
                <a:spcPts val="0"/>
              </a:spcAft>
              <a:buSzPts val="1200"/>
              <a:buChar char="●"/>
              <a:defRPr sz="1200"/>
            </a:lvl4pPr>
            <a:lvl5pPr marL="2285943" lvl="4" indent="-304793">
              <a:spcBef>
                <a:spcPts val="0"/>
              </a:spcBef>
              <a:spcAft>
                <a:spcPts val="0"/>
              </a:spcAft>
              <a:buSzPts val="1200"/>
              <a:buChar char="○"/>
              <a:defRPr sz="1200"/>
            </a:lvl5pPr>
            <a:lvl6pPr marL="2743132" lvl="5" indent="-304793">
              <a:spcBef>
                <a:spcPts val="0"/>
              </a:spcBef>
              <a:spcAft>
                <a:spcPts val="0"/>
              </a:spcAft>
              <a:buSzPts val="1200"/>
              <a:buChar char="■"/>
              <a:defRPr sz="1200"/>
            </a:lvl6pPr>
            <a:lvl7pPr marL="3200320" lvl="6" indent="-304793">
              <a:spcBef>
                <a:spcPts val="0"/>
              </a:spcBef>
              <a:spcAft>
                <a:spcPts val="0"/>
              </a:spcAft>
              <a:buSzPts val="1200"/>
              <a:buChar char="●"/>
              <a:defRPr sz="1200"/>
            </a:lvl7pPr>
            <a:lvl8pPr marL="3657509" lvl="7" indent="-304793">
              <a:spcBef>
                <a:spcPts val="0"/>
              </a:spcBef>
              <a:spcAft>
                <a:spcPts val="0"/>
              </a:spcAft>
              <a:buSzPts val="1200"/>
              <a:buChar char="○"/>
              <a:defRPr sz="1200"/>
            </a:lvl8pPr>
            <a:lvl9pPr marL="4114697" lvl="8" indent="-304793">
              <a:spcBef>
                <a:spcPts val="0"/>
              </a:spcBef>
              <a:spcAft>
                <a:spcPts val="0"/>
              </a:spcAft>
              <a:buSzPts val="1200"/>
              <a:buChar char="■"/>
              <a:defRPr sz="1200"/>
            </a:lvl9pPr>
          </a:lstStyle>
          <a:p>
            <a:pPr lvl="0"/>
            <a:r>
              <a:rPr lang="en-US"/>
              <a:t>Click to edit Master text styles</a:t>
            </a:r>
          </a:p>
        </p:txBody>
      </p:sp>
      <p:sp>
        <p:nvSpPr>
          <p:cNvPr id="35" name="Google Shape;35;p5"/>
          <p:cNvSpPr txBox="1">
            <a:spLocks noGrp="1"/>
          </p:cNvSpPr>
          <p:nvPr>
            <p:ph type="body" idx="2"/>
          </p:nvPr>
        </p:nvSpPr>
        <p:spPr>
          <a:xfrm>
            <a:off x="6443200" y="1639967"/>
            <a:ext cx="5333200" cy="4452000"/>
          </a:xfrm>
          <a:prstGeom prst="rect">
            <a:avLst/>
          </a:prstGeom>
        </p:spPr>
        <p:txBody>
          <a:bodyPr spcFirstLastPara="1" wrap="square" lIns="91425" tIns="91425" rIns="91425" bIns="91425" anchor="t" anchorCtr="0">
            <a:normAutofit/>
          </a:bodyPr>
          <a:lstStyle>
            <a:lvl1pPr marL="457189" lvl="0" indent="-317492">
              <a:spcBef>
                <a:spcPts val="0"/>
              </a:spcBef>
              <a:spcAft>
                <a:spcPts val="0"/>
              </a:spcAft>
              <a:buSzPts val="1400"/>
              <a:buChar char="●"/>
              <a:defRPr sz="1400"/>
            </a:lvl1pPr>
            <a:lvl2pPr marL="914378" lvl="1" indent="-304793">
              <a:spcBef>
                <a:spcPts val="0"/>
              </a:spcBef>
              <a:spcAft>
                <a:spcPts val="0"/>
              </a:spcAft>
              <a:buSzPts val="1200"/>
              <a:buChar char="○"/>
              <a:defRPr sz="1200"/>
            </a:lvl2pPr>
            <a:lvl3pPr marL="1371566" lvl="2" indent="-304793">
              <a:spcBef>
                <a:spcPts val="0"/>
              </a:spcBef>
              <a:spcAft>
                <a:spcPts val="0"/>
              </a:spcAft>
              <a:buSzPts val="1200"/>
              <a:buChar char="■"/>
              <a:defRPr sz="1200"/>
            </a:lvl3pPr>
            <a:lvl4pPr marL="1828754" lvl="3" indent="-304793">
              <a:spcBef>
                <a:spcPts val="0"/>
              </a:spcBef>
              <a:spcAft>
                <a:spcPts val="0"/>
              </a:spcAft>
              <a:buSzPts val="1200"/>
              <a:buChar char="●"/>
              <a:defRPr sz="1200"/>
            </a:lvl4pPr>
            <a:lvl5pPr marL="2285943" lvl="4" indent="-304793">
              <a:spcBef>
                <a:spcPts val="0"/>
              </a:spcBef>
              <a:spcAft>
                <a:spcPts val="0"/>
              </a:spcAft>
              <a:buSzPts val="1200"/>
              <a:buChar char="○"/>
              <a:defRPr sz="1200"/>
            </a:lvl5pPr>
            <a:lvl6pPr marL="2743132" lvl="5" indent="-304793">
              <a:spcBef>
                <a:spcPts val="0"/>
              </a:spcBef>
              <a:spcAft>
                <a:spcPts val="0"/>
              </a:spcAft>
              <a:buSzPts val="1200"/>
              <a:buChar char="■"/>
              <a:defRPr sz="1200"/>
            </a:lvl6pPr>
            <a:lvl7pPr marL="3200320" lvl="6" indent="-304793">
              <a:spcBef>
                <a:spcPts val="0"/>
              </a:spcBef>
              <a:spcAft>
                <a:spcPts val="0"/>
              </a:spcAft>
              <a:buSzPts val="1200"/>
              <a:buChar char="●"/>
              <a:defRPr sz="1200"/>
            </a:lvl7pPr>
            <a:lvl8pPr marL="3657509" lvl="7" indent="-304793">
              <a:spcBef>
                <a:spcPts val="0"/>
              </a:spcBef>
              <a:spcAft>
                <a:spcPts val="0"/>
              </a:spcAft>
              <a:buSzPts val="1200"/>
              <a:buChar char="○"/>
              <a:defRPr sz="1200"/>
            </a:lvl8pPr>
            <a:lvl9pPr marL="4114697" lvl="8" indent="-304793">
              <a:spcBef>
                <a:spcPts val="0"/>
              </a:spcBef>
              <a:spcAft>
                <a:spcPts val="0"/>
              </a:spcAft>
              <a:buSzPts val="1200"/>
              <a:buChar char="■"/>
              <a:defRPr sz="1200"/>
            </a:lvl9pPr>
          </a:lstStyle>
          <a:p>
            <a:pPr lvl="0"/>
            <a:r>
              <a:rPr lang="en-US"/>
              <a:t>Click to edit Master text styles</a:t>
            </a:r>
          </a:p>
        </p:txBody>
      </p:sp>
      <p:sp>
        <p:nvSpPr>
          <p:cNvPr id="36" name="Google Shape;36;p5"/>
          <p:cNvSpPr txBox="1">
            <a:spLocks noGrp="1"/>
          </p:cNvSpPr>
          <p:nvPr>
            <p:ph type="sldNum" idx="12"/>
          </p:nvPr>
        </p:nvSpPr>
        <p:spPr>
          <a:xfrm>
            <a:off x="11280575" y="6354763"/>
            <a:ext cx="731600" cy="5248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fld id="{C1FF6DA9-008F-8B48-92A6-B652298478BF}" type="slidenum">
              <a:rPr lang="en-US" smtClean="0"/>
              <a:t>‹#›</a:t>
            </a:fld>
            <a:endParaRPr lang="en-US"/>
          </a:p>
        </p:txBody>
      </p:sp>
    </p:spTree>
    <p:extLst>
      <p:ext uri="{BB962C8B-B14F-4D97-AF65-F5344CB8AC3E}">
        <p14:creationId xmlns:p14="http://schemas.microsoft.com/office/powerpoint/2010/main" val="3030195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C13D1-6D52-1799-F39A-CABF54FD439D}"/>
              </a:ext>
            </a:extLst>
          </p:cNvPr>
          <p:cNvSpPr>
            <a:spLocks noGrp="1"/>
          </p:cNvSpPr>
          <p:nvPr>
            <p:ph type="title"/>
          </p:nvPr>
        </p:nvSpPr>
        <p:spPr>
          <a:xfrm>
            <a:off x="265840" y="366186"/>
            <a:ext cx="11605317" cy="594867"/>
          </a:xfrm>
        </p:spPr>
        <p:txBody>
          <a:bodyPr/>
          <a:lstStyle>
            <a:lvl1pPr>
              <a:defRPr>
                <a:solidFill>
                  <a:srgbClr val="443988"/>
                </a:solidFill>
              </a:defRPr>
            </a:lvl1pPr>
          </a:lstStyle>
          <a:p>
            <a:r>
              <a:rPr lang="en-US" dirty="0"/>
              <a:t>Click to edit Master title style</a:t>
            </a:r>
            <a:endParaRPr lang="en-CA" dirty="0"/>
          </a:p>
        </p:txBody>
      </p:sp>
      <p:sp>
        <p:nvSpPr>
          <p:cNvPr id="3" name="Content Placeholder 2">
            <a:extLst>
              <a:ext uri="{FF2B5EF4-FFF2-40B4-BE49-F238E27FC236}">
                <a16:creationId xmlns:a16="http://schemas.microsoft.com/office/drawing/2014/main" id="{7B6D2CE3-E56F-18C3-C231-710D864E285D}"/>
              </a:ext>
            </a:extLst>
          </p:cNvPr>
          <p:cNvSpPr>
            <a:spLocks noGrp="1"/>
          </p:cNvSpPr>
          <p:nvPr>
            <p:ph idx="1"/>
          </p:nvPr>
        </p:nvSpPr>
        <p:spPr>
          <a:xfrm>
            <a:off x="265840" y="1147665"/>
            <a:ext cx="11605317" cy="5028769"/>
          </a:xfrm>
        </p:spPr>
        <p:txBody>
          <a:bodyPr/>
          <a:lstStyle>
            <a:lvl1pPr>
              <a:lnSpc>
                <a:spcPct val="100000"/>
              </a:lnSpc>
              <a:defRPr sz="2000"/>
            </a:lvl1pPr>
            <a:lvl2pPr>
              <a:lnSpc>
                <a:spcPct val="100000"/>
              </a:lnSpc>
              <a:defRPr sz="1800"/>
            </a:lvl2pPr>
            <a:lvl3pPr>
              <a:lnSpc>
                <a:spcPct val="100000"/>
              </a:lnSpc>
              <a:defRPr sz="1600"/>
            </a:lvl3pPr>
            <a:lvl4pPr>
              <a:lnSpc>
                <a:spcPct val="100000"/>
              </a:lnSpc>
              <a:defRPr sz="1400"/>
            </a:lvl4pPr>
            <a:lvl5pPr>
              <a:lnSpc>
                <a:spcPct val="100000"/>
              </a:lnSpc>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7" name="Slide Number Placeholder 7">
            <a:extLst>
              <a:ext uri="{FF2B5EF4-FFF2-40B4-BE49-F238E27FC236}">
                <a16:creationId xmlns:a16="http://schemas.microsoft.com/office/drawing/2014/main" id="{231DEAFB-D320-6DFD-5FDD-65DBEF3F2197}"/>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2180547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DA1517C-7507-81F7-D237-1631021CD8B7}"/>
              </a:ext>
            </a:extLst>
          </p:cNvPr>
          <p:cNvSpPr>
            <a:spLocks noGrp="1"/>
          </p:cNvSpPr>
          <p:nvPr>
            <p:ph type="body" idx="1"/>
          </p:nvPr>
        </p:nvSpPr>
        <p:spPr>
          <a:xfrm>
            <a:off x="797467" y="3598336"/>
            <a:ext cx="10962800" cy="1500717"/>
          </a:xfrm>
        </p:spPr>
        <p:txBody>
          <a:bodyPr/>
          <a:lstStyle>
            <a:lvl1pPr marL="0" indent="0">
              <a:buNone/>
              <a:defRPr sz="2400">
                <a:solidFill>
                  <a:schemeClr val="tx1">
                    <a:tint val="82000"/>
                  </a:schemeClr>
                </a:solidFill>
              </a:defRPr>
            </a:lvl1pPr>
            <a:lvl2pPr marL="457189" indent="0">
              <a:buNone/>
              <a:defRPr sz="2000">
                <a:solidFill>
                  <a:schemeClr val="tx1">
                    <a:tint val="82000"/>
                  </a:schemeClr>
                </a:solidFill>
              </a:defRPr>
            </a:lvl2pPr>
            <a:lvl3pPr marL="914378" indent="0">
              <a:buNone/>
              <a:defRPr sz="1800">
                <a:solidFill>
                  <a:schemeClr val="tx1">
                    <a:tint val="82000"/>
                  </a:schemeClr>
                </a:solidFill>
              </a:defRPr>
            </a:lvl3pPr>
            <a:lvl4pPr marL="1371566" indent="0">
              <a:buNone/>
              <a:defRPr sz="1600">
                <a:solidFill>
                  <a:schemeClr val="tx1">
                    <a:tint val="82000"/>
                  </a:schemeClr>
                </a:solidFill>
              </a:defRPr>
            </a:lvl4pPr>
            <a:lvl5pPr marL="1828754" indent="0">
              <a:buNone/>
              <a:defRPr sz="1600">
                <a:solidFill>
                  <a:schemeClr val="tx1">
                    <a:tint val="82000"/>
                  </a:schemeClr>
                </a:solidFill>
              </a:defRPr>
            </a:lvl5pPr>
            <a:lvl6pPr marL="2285943" indent="0">
              <a:buNone/>
              <a:defRPr sz="1600">
                <a:solidFill>
                  <a:schemeClr val="tx1">
                    <a:tint val="82000"/>
                  </a:schemeClr>
                </a:solidFill>
              </a:defRPr>
            </a:lvl6pPr>
            <a:lvl7pPr marL="2743132" indent="0">
              <a:buNone/>
              <a:defRPr sz="1600">
                <a:solidFill>
                  <a:schemeClr val="tx1">
                    <a:tint val="82000"/>
                  </a:schemeClr>
                </a:solidFill>
              </a:defRPr>
            </a:lvl7pPr>
            <a:lvl8pPr marL="3200320" indent="0">
              <a:buNone/>
              <a:defRPr sz="1600">
                <a:solidFill>
                  <a:schemeClr val="tx1">
                    <a:tint val="82000"/>
                  </a:schemeClr>
                </a:solidFill>
              </a:defRPr>
            </a:lvl8pPr>
            <a:lvl9pPr marL="3657509" indent="0">
              <a:buNone/>
              <a:defRPr sz="1600">
                <a:solidFill>
                  <a:schemeClr val="tx1">
                    <a:tint val="82000"/>
                  </a:schemeClr>
                </a:solidFill>
              </a:defRPr>
            </a:lvl9pPr>
          </a:lstStyle>
          <a:p>
            <a:pPr lvl="0"/>
            <a:r>
              <a:rPr lang="en-US"/>
              <a:t>Click to edit Master text styles</a:t>
            </a:r>
          </a:p>
        </p:txBody>
      </p:sp>
      <p:sp>
        <p:nvSpPr>
          <p:cNvPr id="7" name="Google Shape;16;p2">
            <a:extLst>
              <a:ext uri="{FF2B5EF4-FFF2-40B4-BE49-F238E27FC236}">
                <a16:creationId xmlns:a16="http://schemas.microsoft.com/office/drawing/2014/main" id="{2FE2293E-6EF0-459C-AA34-DA2B548B67B2}"/>
              </a:ext>
            </a:extLst>
          </p:cNvPr>
          <p:cNvSpPr txBox="1">
            <a:spLocks noGrp="1"/>
          </p:cNvSpPr>
          <p:nvPr>
            <p:ph type="ctrTitle"/>
          </p:nvPr>
        </p:nvSpPr>
        <p:spPr>
          <a:xfrm>
            <a:off x="797467" y="2366963"/>
            <a:ext cx="10962800" cy="11184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4200">
                <a:solidFill>
                  <a:schemeClr val="tx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r>
              <a:rPr lang="en-US"/>
              <a:t>Click to edit Master title style</a:t>
            </a:r>
            <a:endParaRPr dirty="0"/>
          </a:p>
        </p:txBody>
      </p:sp>
      <p:sp>
        <p:nvSpPr>
          <p:cNvPr id="8" name="Slide Number Placeholder 7">
            <a:extLst>
              <a:ext uri="{FF2B5EF4-FFF2-40B4-BE49-F238E27FC236}">
                <a16:creationId xmlns:a16="http://schemas.microsoft.com/office/drawing/2014/main" id="{23DF6B46-6E23-BFC9-726D-654E2BD3EBFC}"/>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229962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7B3FF-CB89-B2B5-1FF1-430F31844AE4}"/>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E944E98-F2BE-5C77-A7FA-9E615F64DD05}"/>
              </a:ext>
            </a:extLst>
          </p:cNvPr>
          <p:cNvSpPr>
            <a:spLocks noGrp="1"/>
          </p:cNvSpPr>
          <p:nvPr>
            <p:ph sz="half" idx="1"/>
          </p:nvPr>
        </p:nvSpPr>
        <p:spPr>
          <a:xfrm>
            <a:off x="265840" y="1826685"/>
            <a:ext cx="5728560" cy="43497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74264E20-847F-6101-4893-555AD758EAAC}"/>
              </a:ext>
            </a:extLst>
          </p:cNvPr>
          <p:cNvSpPr>
            <a:spLocks noGrp="1"/>
          </p:cNvSpPr>
          <p:nvPr>
            <p:ph sz="half" idx="2"/>
          </p:nvPr>
        </p:nvSpPr>
        <p:spPr>
          <a:xfrm>
            <a:off x="6197600" y="1826685"/>
            <a:ext cx="5673557" cy="43497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8" name="Slide Number Placeholder 7">
            <a:extLst>
              <a:ext uri="{FF2B5EF4-FFF2-40B4-BE49-F238E27FC236}">
                <a16:creationId xmlns:a16="http://schemas.microsoft.com/office/drawing/2014/main" id="{0CADAE42-4623-9A2E-E253-8A86DD8D91A2}"/>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2257485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8A0EC-783A-9FF8-39F1-1BBD65DFFA8D}"/>
              </a:ext>
            </a:extLst>
          </p:cNvPr>
          <p:cNvSpPr>
            <a:spLocks noGrp="1"/>
          </p:cNvSpPr>
          <p:nvPr>
            <p:ph type="title"/>
          </p:nvPr>
        </p:nvSpPr>
        <p:spPr>
          <a:xfrm>
            <a:off x="228601" y="366186"/>
            <a:ext cx="11639551" cy="1325033"/>
          </a:xfrm>
        </p:spPr>
        <p:txBody>
          <a:bodyPr/>
          <a:lstStyle/>
          <a:p>
            <a:r>
              <a:rPr lang="en-US"/>
              <a:t>Click to edit Master title style</a:t>
            </a:r>
            <a:endParaRPr lang="en-CA" dirty="0"/>
          </a:p>
        </p:txBody>
      </p:sp>
      <p:sp>
        <p:nvSpPr>
          <p:cNvPr id="3" name="Text Placeholder 2">
            <a:extLst>
              <a:ext uri="{FF2B5EF4-FFF2-40B4-BE49-F238E27FC236}">
                <a16:creationId xmlns:a16="http://schemas.microsoft.com/office/drawing/2014/main" id="{E55DA0F7-D490-90BF-E362-09820BCEACAF}"/>
              </a:ext>
            </a:extLst>
          </p:cNvPr>
          <p:cNvSpPr>
            <a:spLocks noGrp="1"/>
          </p:cNvSpPr>
          <p:nvPr>
            <p:ph type="body" idx="1"/>
          </p:nvPr>
        </p:nvSpPr>
        <p:spPr>
          <a:xfrm>
            <a:off x="228602" y="1680634"/>
            <a:ext cx="5770033" cy="825500"/>
          </a:xfrm>
        </p:spPr>
        <p:txBody>
          <a:bodyPr anchor="b">
            <a:noAutofit/>
          </a:bodyPr>
          <a:lstStyle>
            <a:lvl1pPr marL="0" indent="0">
              <a:buNone/>
              <a:defRPr sz="28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319451-F212-13D6-9048-17F31C39F615}"/>
              </a:ext>
            </a:extLst>
          </p:cNvPr>
          <p:cNvSpPr>
            <a:spLocks noGrp="1"/>
          </p:cNvSpPr>
          <p:nvPr>
            <p:ph sz="half" idx="2"/>
          </p:nvPr>
        </p:nvSpPr>
        <p:spPr>
          <a:xfrm>
            <a:off x="228602" y="2506133"/>
            <a:ext cx="5770033" cy="3683000"/>
          </a:xfrm>
        </p:spPr>
        <p:txBody>
          <a:bodyPr/>
          <a:lstStyle>
            <a:lvl1pPr>
              <a:defRPr sz="2400"/>
            </a:lvl1pPr>
            <a:lvl2pPr>
              <a:defRPr sz="2000"/>
            </a:lvl2pPr>
            <a:lvl3pPr>
              <a:defRPr sz="1800"/>
            </a:lvl3pPr>
            <a:lvl4pPr>
              <a:defRPr sz="16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a:extLst>
              <a:ext uri="{FF2B5EF4-FFF2-40B4-BE49-F238E27FC236}">
                <a16:creationId xmlns:a16="http://schemas.microsoft.com/office/drawing/2014/main" id="{11C39D1A-4CBF-8797-306D-F4245F68E5EC}"/>
              </a:ext>
            </a:extLst>
          </p:cNvPr>
          <p:cNvSpPr>
            <a:spLocks noGrp="1"/>
          </p:cNvSpPr>
          <p:nvPr>
            <p:ph type="body" sz="quarter" idx="3"/>
          </p:nvPr>
        </p:nvSpPr>
        <p:spPr>
          <a:xfrm>
            <a:off x="6172200" y="1680634"/>
            <a:ext cx="5695949" cy="825500"/>
          </a:xfrm>
        </p:spPr>
        <p:txBody>
          <a:bodyPr anchor="b">
            <a:noAutofit/>
          </a:bodyPr>
          <a:lstStyle>
            <a:lvl1pPr marL="0" indent="0">
              <a:buNone/>
              <a:defRPr sz="28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6022F6-7112-B058-FB99-D4564DF66DD4}"/>
              </a:ext>
            </a:extLst>
          </p:cNvPr>
          <p:cNvSpPr>
            <a:spLocks noGrp="1"/>
          </p:cNvSpPr>
          <p:nvPr>
            <p:ph sz="quarter" idx="4"/>
          </p:nvPr>
        </p:nvSpPr>
        <p:spPr>
          <a:xfrm>
            <a:off x="6172199" y="2506133"/>
            <a:ext cx="5695948" cy="3683000"/>
          </a:xfrm>
        </p:spPr>
        <p:txBody>
          <a:bodyPr/>
          <a:lstStyle>
            <a:lvl1pPr>
              <a:defRPr sz="2400"/>
            </a:lvl1pPr>
            <a:lvl2pPr>
              <a:defRPr sz="2000"/>
            </a:lvl2pPr>
            <a:lvl3pPr>
              <a:defRPr sz="1800"/>
            </a:lvl3pPr>
            <a:lvl4pPr>
              <a:defRPr sz="16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0" name="Slide Number Placeholder 7">
            <a:extLst>
              <a:ext uri="{FF2B5EF4-FFF2-40B4-BE49-F238E27FC236}">
                <a16:creationId xmlns:a16="http://schemas.microsoft.com/office/drawing/2014/main" id="{AD64CE46-C88B-5087-24EC-5D0576423E78}"/>
              </a:ext>
            </a:extLst>
          </p:cNvPr>
          <p:cNvSpPr>
            <a:spLocks noGrp="1"/>
          </p:cNvSpPr>
          <p:nvPr>
            <p:ph type="sldNum" sz="quarter" idx="10"/>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1772518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89243-94C1-2F3B-63CD-132854F5A170}"/>
              </a:ext>
            </a:extLst>
          </p:cNvPr>
          <p:cNvSpPr>
            <a:spLocks noGrp="1"/>
          </p:cNvSpPr>
          <p:nvPr>
            <p:ph type="title"/>
          </p:nvPr>
        </p:nvSpPr>
        <p:spPr/>
        <p:txBody>
          <a:bodyPr/>
          <a:lstStyle/>
          <a:p>
            <a:r>
              <a:rPr lang="en-US"/>
              <a:t>Click to edit Master title style</a:t>
            </a:r>
            <a:endParaRPr lang="en-CA" dirty="0"/>
          </a:p>
        </p:txBody>
      </p:sp>
      <p:sp>
        <p:nvSpPr>
          <p:cNvPr id="6" name="Slide Number Placeholder 7">
            <a:extLst>
              <a:ext uri="{FF2B5EF4-FFF2-40B4-BE49-F238E27FC236}">
                <a16:creationId xmlns:a16="http://schemas.microsoft.com/office/drawing/2014/main" id="{B37A3569-BEA9-DBC6-5EAC-8209957649D2}"/>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2848955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7">
            <a:extLst>
              <a:ext uri="{FF2B5EF4-FFF2-40B4-BE49-F238E27FC236}">
                <a16:creationId xmlns:a16="http://schemas.microsoft.com/office/drawing/2014/main" id="{38ED2452-2510-3CC6-9DE4-88A2AFE53507}"/>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1455878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9D2EC-6435-32B9-4AF1-4D4205C9A3E9}"/>
              </a:ext>
            </a:extLst>
          </p:cNvPr>
          <p:cNvSpPr>
            <a:spLocks noGrp="1"/>
          </p:cNvSpPr>
          <p:nvPr>
            <p:ph type="title"/>
          </p:nvPr>
        </p:nvSpPr>
        <p:spPr>
          <a:xfrm>
            <a:off x="219077" y="457200"/>
            <a:ext cx="4554009" cy="1600200"/>
          </a:xfrm>
        </p:spPr>
        <p:txBody>
          <a:bodyPr anchor="b">
            <a:noAutofit/>
          </a:bodyPr>
          <a:lstStyle>
            <a:lvl1pPr>
              <a:defRPr sz="2800"/>
            </a:lvl1pPr>
          </a:lstStyle>
          <a:p>
            <a:r>
              <a:rPr lang="en-US"/>
              <a:t>Click to edit Master title style</a:t>
            </a:r>
            <a:endParaRPr lang="en-CA" dirty="0"/>
          </a:p>
        </p:txBody>
      </p:sp>
      <p:sp>
        <p:nvSpPr>
          <p:cNvPr id="3" name="Content Placeholder 2">
            <a:extLst>
              <a:ext uri="{FF2B5EF4-FFF2-40B4-BE49-F238E27FC236}">
                <a16:creationId xmlns:a16="http://schemas.microsoft.com/office/drawing/2014/main" id="{30BDFFD0-4C89-512D-E7E2-B20B17F4C781}"/>
              </a:ext>
            </a:extLst>
          </p:cNvPr>
          <p:cNvSpPr>
            <a:spLocks noGrp="1"/>
          </p:cNvSpPr>
          <p:nvPr>
            <p:ph idx="1"/>
          </p:nvPr>
        </p:nvSpPr>
        <p:spPr>
          <a:xfrm>
            <a:off x="5183717" y="988487"/>
            <a:ext cx="6713008" cy="4872567"/>
          </a:xfrm>
        </p:spPr>
        <p:txBody>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a:extLst>
              <a:ext uri="{FF2B5EF4-FFF2-40B4-BE49-F238E27FC236}">
                <a16:creationId xmlns:a16="http://schemas.microsoft.com/office/drawing/2014/main" id="{0DA49809-2298-7AC1-46DB-1BB82723F216}"/>
              </a:ext>
            </a:extLst>
          </p:cNvPr>
          <p:cNvSpPr>
            <a:spLocks noGrp="1"/>
          </p:cNvSpPr>
          <p:nvPr>
            <p:ph type="body" sz="half" idx="2"/>
          </p:nvPr>
        </p:nvSpPr>
        <p:spPr>
          <a:xfrm>
            <a:off x="219077" y="2057402"/>
            <a:ext cx="4554009" cy="3812117"/>
          </a:xfrm>
        </p:spPr>
        <p:txBody>
          <a:bodyPr/>
          <a:lstStyle>
            <a:lvl1pPr marL="0" indent="0">
              <a:buNone/>
              <a:defRPr sz="1600"/>
            </a:lvl1pPr>
            <a:lvl2pPr marL="457189" indent="0">
              <a:buNone/>
              <a:defRPr sz="1400"/>
            </a:lvl2pPr>
            <a:lvl3pPr marL="914378" indent="0">
              <a:buNone/>
              <a:defRPr sz="1200"/>
            </a:lvl3pPr>
            <a:lvl4pPr marL="1371566" indent="0">
              <a:buNone/>
              <a:defRPr sz="1000"/>
            </a:lvl4pPr>
            <a:lvl5pPr marL="1828754" indent="0">
              <a:buNone/>
              <a:defRPr sz="1000"/>
            </a:lvl5pPr>
            <a:lvl6pPr marL="2285943" indent="0">
              <a:buNone/>
              <a:defRPr sz="1000"/>
            </a:lvl6pPr>
            <a:lvl7pPr marL="2743132" indent="0">
              <a:buNone/>
              <a:defRPr sz="1000"/>
            </a:lvl7pPr>
            <a:lvl8pPr marL="3200320" indent="0">
              <a:buNone/>
              <a:defRPr sz="1000"/>
            </a:lvl8pPr>
            <a:lvl9pPr marL="3657509" indent="0">
              <a:buNone/>
              <a:defRPr sz="1000"/>
            </a:lvl9pPr>
          </a:lstStyle>
          <a:p>
            <a:pPr lvl="0"/>
            <a:r>
              <a:rPr lang="en-US"/>
              <a:t>Click to edit Master text styles</a:t>
            </a:r>
          </a:p>
        </p:txBody>
      </p:sp>
      <p:sp>
        <p:nvSpPr>
          <p:cNvPr id="8" name="Slide Number Placeholder 7">
            <a:extLst>
              <a:ext uri="{FF2B5EF4-FFF2-40B4-BE49-F238E27FC236}">
                <a16:creationId xmlns:a16="http://schemas.microsoft.com/office/drawing/2014/main" id="{44573242-80DE-C7F2-604B-32A70E486F3F}"/>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1201072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C4F2F-C158-0D82-C095-18DEDEC32CF1}"/>
              </a:ext>
            </a:extLst>
          </p:cNvPr>
          <p:cNvSpPr>
            <a:spLocks noGrp="1"/>
          </p:cNvSpPr>
          <p:nvPr>
            <p:ph type="title"/>
          </p:nvPr>
        </p:nvSpPr>
        <p:spPr>
          <a:xfrm>
            <a:off x="228602" y="457200"/>
            <a:ext cx="4544484" cy="1600200"/>
          </a:xfrm>
        </p:spPr>
        <p:txBody>
          <a:bodyPr anchor="b">
            <a:noAutofit/>
          </a:bodyPr>
          <a:lstStyle>
            <a:lvl1pPr>
              <a:defRPr sz="2800"/>
            </a:lvl1pPr>
          </a:lstStyle>
          <a:p>
            <a:r>
              <a:rPr lang="en-US"/>
              <a:t>Click to edit Master title style</a:t>
            </a:r>
            <a:endParaRPr lang="en-CA" dirty="0"/>
          </a:p>
        </p:txBody>
      </p:sp>
      <p:sp>
        <p:nvSpPr>
          <p:cNvPr id="3" name="Picture Placeholder 2">
            <a:extLst>
              <a:ext uri="{FF2B5EF4-FFF2-40B4-BE49-F238E27FC236}">
                <a16:creationId xmlns:a16="http://schemas.microsoft.com/office/drawing/2014/main" id="{A8487F21-A907-F755-476C-FF04DE1D1756}"/>
              </a:ext>
            </a:extLst>
          </p:cNvPr>
          <p:cNvSpPr>
            <a:spLocks noGrp="1"/>
          </p:cNvSpPr>
          <p:nvPr>
            <p:ph type="pic" idx="1"/>
          </p:nvPr>
        </p:nvSpPr>
        <p:spPr>
          <a:xfrm>
            <a:off x="5183717" y="988487"/>
            <a:ext cx="6703483" cy="4872567"/>
          </a:xfrm>
        </p:spPr>
        <p:txBody>
          <a:bodyPr/>
          <a:lstStyle>
            <a:lvl1pPr marL="0" indent="0">
              <a:buNone/>
              <a:defRPr sz="3200"/>
            </a:lvl1pPr>
            <a:lvl2pPr marL="457189" indent="0">
              <a:buNone/>
              <a:defRPr sz="2800"/>
            </a:lvl2pPr>
            <a:lvl3pPr marL="914378" indent="0">
              <a:buNone/>
              <a:defRPr sz="2400"/>
            </a:lvl3pPr>
            <a:lvl4pPr marL="1371566" indent="0">
              <a:buNone/>
              <a:defRPr sz="2000"/>
            </a:lvl4pPr>
            <a:lvl5pPr marL="1828754" indent="0">
              <a:buNone/>
              <a:defRPr sz="2000"/>
            </a:lvl5pPr>
            <a:lvl6pPr marL="2285943" indent="0">
              <a:buNone/>
              <a:defRPr sz="2000"/>
            </a:lvl6pPr>
            <a:lvl7pPr marL="2743132" indent="0">
              <a:buNone/>
              <a:defRPr sz="2000"/>
            </a:lvl7pPr>
            <a:lvl8pPr marL="3200320" indent="0">
              <a:buNone/>
              <a:defRPr sz="2000"/>
            </a:lvl8pPr>
            <a:lvl9pPr marL="3657509" indent="0">
              <a:buNone/>
              <a:defRPr sz="2000"/>
            </a:lvl9pPr>
          </a:lstStyle>
          <a:p>
            <a:r>
              <a:rPr lang="en-US"/>
              <a:t>Click icon to add picture</a:t>
            </a:r>
            <a:endParaRPr lang="en-CA"/>
          </a:p>
        </p:txBody>
      </p:sp>
      <p:sp>
        <p:nvSpPr>
          <p:cNvPr id="4" name="Text Placeholder 3">
            <a:extLst>
              <a:ext uri="{FF2B5EF4-FFF2-40B4-BE49-F238E27FC236}">
                <a16:creationId xmlns:a16="http://schemas.microsoft.com/office/drawing/2014/main" id="{E481F3B5-C5C0-8059-45CD-9A27A8E936E4}"/>
              </a:ext>
            </a:extLst>
          </p:cNvPr>
          <p:cNvSpPr>
            <a:spLocks noGrp="1"/>
          </p:cNvSpPr>
          <p:nvPr>
            <p:ph type="body" sz="half" idx="2"/>
          </p:nvPr>
        </p:nvSpPr>
        <p:spPr>
          <a:xfrm>
            <a:off x="228602" y="2057402"/>
            <a:ext cx="4544484" cy="3812117"/>
          </a:xfrm>
        </p:spPr>
        <p:txBody>
          <a:bodyPr/>
          <a:lstStyle>
            <a:lvl1pPr marL="0" indent="0">
              <a:buNone/>
              <a:defRPr sz="1600"/>
            </a:lvl1pPr>
            <a:lvl2pPr marL="457189" indent="0">
              <a:buNone/>
              <a:defRPr sz="1400"/>
            </a:lvl2pPr>
            <a:lvl3pPr marL="914378" indent="0">
              <a:buNone/>
              <a:defRPr sz="1200"/>
            </a:lvl3pPr>
            <a:lvl4pPr marL="1371566" indent="0">
              <a:buNone/>
              <a:defRPr sz="1000"/>
            </a:lvl4pPr>
            <a:lvl5pPr marL="1828754" indent="0">
              <a:buNone/>
              <a:defRPr sz="1000"/>
            </a:lvl5pPr>
            <a:lvl6pPr marL="2285943" indent="0">
              <a:buNone/>
              <a:defRPr sz="1000"/>
            </a:lvl6pPr>
            <a:lvl7pPr marL="2743132" indent="0">
              <a:buNone/>
              <a:defRPr sz="1000"/>
            </a:lvl7pPr>
            <a:lvl8pPr marL="3200320" indent="0">
              <a:buNone/>
              <a:defRPr sz="1000"/>
            </a:lvl8pPr>
            <a:lvl9pPr marL="3657509" indent="0">
              <a:buNone/>
              <a:defRPr sz="1000"/>
            </a:lvl9pPr>
          </a:lstStyle>
          <a:p>
            <a:pPr lvl="0"/>
            <a:r>
              <a:rPr lang="en-US"/>
              <a:t>Click to edit Master text styles</a:t>
            </a:r>
          </a:p>
        </p:txBody>
      </p:sp>
      <p:sp>
        <p:nvSpPr>
          <p:cNvPr id="8" name="Slide Number Placeholder 7">
            <a:extLst>
              <a:ext uri="{FF2B5EF4-FFF2-40B4-BE49-F238E27FC236}">
                <a16:creationId xmlns:a16="http://schemas.microsoft.com/office/drawing/2014/main" id="{D5B1BBAF-59BC-B0A2-1D0A-5875A4D485C5}"/>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3340268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4C2666-F98F-08CB-32F8-ACC053C0AC60}"/>
              </a:ext>
            </a:extLst>
          </p:cNvPr>
          <p:cNvSpPr>
            <a:spLocks noGrp="1"/>
          </p:cNvSpPr>
          <p:nvPr>
            <p:ph type="title"/>
          </p:nvPr>
        </p:nvSpPr>
        <p:spPr>
          <a:xfrm>
            <a:off x="265840" y="366186"/>
            <a:ext cx="11605317" cy="1325033"/>
          </a:xfrm>
          <a:prstGeom prst="rect">
            <a:avLst/>
          </a:prstGeom>
        </p:spPr>
        <p:txBody>
          <a:bodyPr vert="horz" lIns="91440" tIns="45720" rIns="91440" bIns="45720" rtlCol="0" anchor="ctr">
            <a:normAutofit/>
          </a:bodyPr>
          <a:lstStyle/>
          <a:p>
            <a:r>
              <a:rPr lang="en-US"/>
              <a:t>Click to edit Master title style</a:t>
            </a:r>
            <a:endParaRPr lang="en-CA" dirty="0"/>
          </a:p>
        </p:txBody>
      </p:sp>
      <p:sp>
        <p:nvSpPr>
          <p:cNvPr id="3" name="Text Placeholder 2">
            <a:extLst>
              <a:ext uri="{FF2B5EF4-FFF2-40B4-BE49-F238E27FC236}">
                <a16:creationId xmlns:a16="http://schemas.microsoft.com/office/drawing/2014/main" id="{45354C2A-8684-39DA-4A05-1A92CE69B1E8}"/>
              </a:ext>
            </a:extLst>
          </p:cNvPr>
          <p:cNvSpPr>
            <a:spLocks noGrp="1"/>
          </p:cNvSpPr>
          <p:nvPr>
            <p:ph type="body" idx="1"/>
          </p:nvPr>
        </p:nvSpPr>
        <p:spPr>
          <a:xfrm>
            <a:off x="265840" y="1826685"/>
            <a:ext cx="11605317" cy="43497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Google Shape;29;p4">
            <a:extLst>
              <a:ext uri="{FF2B5EF4-FFF2-40B4-BE49-F238E27FC236}">
                <a16:creationId xmlns:a16="http://schemas.microsoft.com/office/drawing/2014/main" id="{54B9BECD-E005-98A8-E9A2-8BFFAB07CE5A}"/>
              </a:ext>
            </a:extLst>
          </p:cNvPr>
          <p:cNvSpPr/>
          <p:nvPr/>
        </p:nvSpPr>
        <p:spPr>
          <a:xfrm>
            <a:off x="0" y="6447370"/>
            <a:ext cx="12192000" cy="410757"/>
          </a:xfrm>
          <a:prstGeom prst="rect">
            <a:avLst/>
          </a:prstGeom>
          <a:solidFill>
            <a:srgbClr val="FEBE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
        <p:nvSpPr>
          <p:cNvPr id="8" name="Slide Number Placeholder 7">
            <a:extLst>
              <a:ext uri="{FF2B5EF4-FFF2-40B4-BE49-F238E27FC236}">
                <a16:creationId xmlns:a16="http://schemas.microsoft.com/office/drawing/2014/main" id="{15764CFE-2091-7019-4FD8-E7BC4EB87B3C}"/>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chemeClr val="tx2"/>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345625188"/>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txStyles>
    <p:titleStyle>
      <a:lvl1pPr algn="l" defTabSz="914378"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8"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783" indent="-228594" algn="l" defTabSz="914378"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2972" indent="-228594" algn="l" defTabSz="914378"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160" indent="-228594" algn="l" defTabSz="914378"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348" indent="-228594" algn="l" defTabSz="914378" rtl="0" eaLnBrk="1" latinLnBrk="0" hangingPunct="1">
        <a:lnSpc>
          <a:spcPct val="90000"/>
        </a:lnSpc>
        <a:spcBef>
          <a:spcPts val="500"/>
        </a:spcBef>
        <a:buFont typeface="Arial" panose="020B0604020202020204" pitchFamily="34" charset="0"/>
        <a:buChar char="•"/>
        <a:defRPr sz="1600" kern="1200">
          <a:solidFill>
            <a:schemeClr val="tx2"/>
          </a:solidFill>
          <a:latin typeface="+mn-lt"/>
          <a:ea typeface="+mn-ea"/>
          <a:cs typeface="+mn-cs"/>
        </a:defRPr>
      </a:lvl5pPr>
      <a:lvl6pPr marL="2514537"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5"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dirty="0"/>
              <a:t>Critical Thinking in the Age of Artificial Intelligence</a:t>
            </a:r>
            <a:endParaRPr dirty="0"/>
          </a:p>
        </p:txBody>
      </p:sp>
      <p:sp>
        <p:nvSpPr>
          <p:cNvPr id="3" name="Subtitle 2"/>
          <p:cNvSpPr>
            <a:spLocks noGrp="1"/>
          </p:cNvSpPr>
          <p:nvPr>
            <p:ph type="subTitle" idx="1"/>
          </p:nvPr>
        </p:nvSpPr>
        <p:spPr/>
        <p:txBody>
          <a:bodyPr/>
          <a:lstStyle/>
          <a:p>
            <a:r>
              <a:rPr lang="en-CA" dirty="0"/>
              <a:t>Chapter 7: The Era of Silent Erosion</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Key Takeaways (1/2)</a:t>
            </a:r>
          </a:p>
        </p:txBody>
      </p:sp>
      <p:sp>
        <p:nvSpPr>
          <p:cNvPr id="3" name="Content Placeholder 2"/>
          <p:cNvSpPr>
            <a:spLocks noGrp="1"/>
          </p:cNvSpPr>
          <p:nvPr>
            <p:ph idx="1"/>
          </p:nvPr>
        </p:nvSpPr>
        <p:spPr/>
        <p:txBody>
          <a:bodyPr>
            <a:normAutofit/>
          </a:bodyPr>
          <a:lstStyle/>
          <a:p>
            <a:r>
              <a:rPr lang="en-CA" sz="2800" b="0" i="0" dirty="0">
                <a:solidFill>
                  <a:srgbClr val="000000"/>
                </a:solidFill>
                <a:effectLst/>
              </a:rPr>
              <a:t>Language is essential not only for communication but also for cognitive development and critical thinking.</a:t>
            </a:r>
          </a:p>
          <a:p>
            <a:pPr algn="l">
              <a:buFont typeface="Arial" panose="020B0604020202020204" pitchFamily="34" charset="0"/>
              <a:buChar char="•"/>
            </a:pPr>
            <a:r>
              <a:rPr lang="en-CA" sz="2800" b="0" i="0" dirty="0">
                <a:solidFill>
                  <a:srgbClr val="000000"/>
                </a:solidFill>
                <a:effectLst/>
              </a:rPr>
              <a:t>Digital media, especially social platforms, contribute to shrinking vocabulary and reduced cognitive depth in youth.</a:t>
            </a:r>
          </a:p>
          <a:p>
            <a:pPr algn="l">
              <a:buFont typeface="Arial" panose="020B0604020202020204" pitchFamily="34" charset="0"/>
              <a:buChar char="•"/>
            </a:pPr>
            <a:r>
              <a:rPr lang="en-CA" sz="2800" b="0" i="0" dirty="0">
                <a:solidFill>
                  <a:srgbClr val="000000"/>
                </a:solidFill>
                <a:effectLst/>
              </a:rPr>
              <a:t>Abbreviated digital communication weakens memory, attention span, and executive function.</a:t>
            </a:r>
          </a:p>
          <a:p>
            <a:pPr algn="l">
              <a:buFont typeface="Arial" panose="020B0604020202020204" pitchFamily="34" charset="0"/>
              <a:buChar char="•"/>
            </a:pPr>
            <a:r>
              <a:rPr lang="en-CA" sz="2800" b="0" i="0" dirty="0">
                <a:solidFill>
                  <a:srgbClr val="000000"/>
                </a:solidFill>
                <a:effectLst/>
              </a:rPr>
              <a:t>The erosion of articulate thought is linked to the decline in meaningful conversation and debate in both home and educational settings.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Key Takeaways (2/2)</a:t>
            </a:r>
          </a:p>
        </p:txBody>
      </p:sp>
      <p:sp>
        <p:nvSpPr>
          <p:cNvPr id="3" name="Content Placeholder 2"/>
          <p:cNvSpPr>
            <a:spLocks noGrp="1"/>
          </p:cNvSpPr>
          <p:nvPr>
            <p:ph idx="1"/>
          </p:nvPr>
        </p:nvSpPr>
        <p:spPr/>
        <p:txBody>
          <a:bodyPr>
            <a:normAutofit/>
          </a:bodyPr>
          <a:lstStyle/>
          <a:p>
            <a:pPr>
              <a:defRPr/>
            </a:pPr>
            <a:r>
              <a:rPr kumimoji="0" lang="en-CA" sz="2800" b="0" i="0" u="none" strike="noStrike" kern="1200" cap="none" spc="0" normalizeH="0" baseline="0" noProof="0" dirty="0">
                <a:ln>
                  <a:noFill/>
                </a:ln>
                <a:solidFill>
                  <a:srgbClr val="000000"/>
                </a:solidFill>
                <a:effectLst/>
                <a:uLnTx/>
                <a:uFillTx/>
                <a:ea typeface="+mn-ea"/>
                <a:cs typeface="+mn-cs"/>
              </a:rPr>
              <a:t>Language shapes perception and understanding; limited language limits intellectual and emotional depth.</a:t>
            </a:r>
          </a:p>
          <a:p>
            <a:pPr marL="228594" marR="0" lvl="0" indent="-228594" algn="l" defTabSz="914378"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srgbClr val="000000"/>
                </a:solidFill>
                <a:effectLst/>
                <a:uLnTx/>
                <a:uFillTx/>
                <a:ea typeface="+mn-ea"/>
                <a:cs typeface="+mn-cs"/>
              </a:rPr>
              <a:t>Reforms in education should include media literacy, philosophical inquiry, and creative expression to rebuild linguistic capacity.</a:t>
            </a:r>
          </a:p>
          <a:p>
            <a:pPr marL="228594" marR="0" lvl="0" indent="-228594" algn="l" defTabSz="914378"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srgbClr val="000000"/>
                </a:solidFill>
                <a:effectLst/>
                <a:uLnTx/>
                <a:uFillTx/>
                <a:ea typeface="+mn-ea"/>
                <a:cs typeface="+mn-cs"/>
              </a:rPr>
              <a:t>Educators are encouraged to foster environments that value deep reading, discussion, and expressive language.</a:t>
            </a:r>
          </a:p>
          <a:p>
            <a:pPr marL="228594" marR="0" lvl="0" indent="-228594" algn="l" defTabSz="914378"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srgbClr val="000000"/>
                </a:solidFill>
                <a:effectLst/>
                <a:uLnTx/>
                <a:uFillTx/>
                <a:ea typeface="+mn-ea"/>
                <a:cs typeface="+mn-cs"/>
              </a:rPr>
              <a:t>A cultural shift toward celebrating thoughtful discourse is necessary to reverse digital-era cognitive decline.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Learning Objectives</a:t>
            </a:r>
          </a:p>
        </p:txBody>
      </p:sp>
      <p:sp>
        <p:nvSpPr>
          <p:cNvPr id="3" name="Content Placeholder 2"/>
          <p:cNvSpPr>
            <a:spLocks noGrp="1"/>
          </p:cNvSpPr>
          <p:nvPr>
            <p:ph idx="1"/>
          </p:nvPr>
        </p:nvSpPr>
        <p:spPr/>
        <p:txBody>
          <a:bodyPr>
            <a:normAutofit/>
          </a:bodyPr>
          <a:lstStyle/>
          <a:p>
            <a:pPr marL="457200" indent="-457200">
              <a:buFont typeface="+mj-lt"/>
              <a:buAutoNum type="arabicPeriod"/>
            </a:pPr>
            <a:r>
              <a:rPr sz="2800" dirty="0"/>
              <a:t>Explain how language shapes cognition, perception, and critical thinking.</a:t>
            </a:r>
          </a:p>
          <a:p>
            <a:pPr marL="457200" indent="-457200">
              <a:buFont typeface="+mj-lt"/>
              <a:buAutoNum type="arabicPeriod"/>
            </a:pPr>
            <a:r>
              <a:rPr sz="2800" dirty="0"/>
              <a:t>Analyze the effects of digital media on vocabulary, literacy, and attention span.</a:t>
            </a:r>
          </a:p>
          <a:p>
            <a:pPr marL="457200" indent="-457200">
              <a:buFont typeface="+mj-lt"/>
              <a:buAutoNum type="arabicPeriod"/>
            </a:pPr>
            <a:r>
              <a:rPr sz="2800" dirty="0"/>
              <a:t>Evaluate strategies for restoring expressive language and deep thinking in education.</a:t>
            </a:r>
          </a:p>
          <a:p>
            <a:pPr marL="457200" indent="-457200">
              <a:buFont typeface="+mj-lt"/>
              <a:buAutoNum type="arabicPeriod"/>
            </a:pPr>
            <a:r>
              <a:rPr sz="2800" dirty="0"/>
              <a:t>Propose actions to counteract linguistic and cognitive decline in personal, academic, or community settings.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7.1 Introduction: The Silent Erosion</a:t>
            </a:r>
          </a:p>
        </p:txBody>
      </p:sp>
      <p:sp>
        <p:nvSpPr>
          <p:cNvPr id="3" name="Content Placeholder 2"/>
          <p:cNvSpPr>
            <a:spLocks noGrp="1"/>
          </p:cNvSpPr>
          <p:nvPr>
            <p:ph idx="1"/>
          </p:nvPr>
        </p:nvSpPr>
        <p:spPr>
          <a:xfrm>
            <a:off x="265840" y="1043609"/>
            <a:ext cx="11605317" cy="5132825"/>
          </a:xfrm>
        </p:spPr>
        <p:txBody>
          <a:bodyPr>
            <a:normAutofit/>
          </a:bodyPr>
          <a:lstStyle/>
          <a:p>
            <a:r>
              <a:rPr sz="2800" dirty="0"/>
              <a:t>In the rapidly accelerating digital age, language, the very vessel of thought, has become a casualty of convenience.</a:t>
            </a:r>
          </a:p>
          <a:p>
            <a:r>
              <a:rPr sz="2800" dirty="0"/>
              <a:t>Once valued for its nuance, beauty, and power to provoke inquiry, language now risks dilution through the fragmented, fast-paced dialogues that dominate social media.</a:t>
            </a:r>
          </a:p>
          <a:p>
            <a:r>
              <a:rPr sz="2800" dirty="0"/>
              <a:t>This isn't just a linguistic concern; it's a cognitive one. When words lose precision, ideas lose depth. And when our capacity for articulate expression withers, so does our ability to reflect, critique, and imagine.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C5BD5C-BA26-1343-3FE9-591ADA2847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AF515B-6BDA-143B-AB56-8091A088CA05}"/>
              </a:ext>
            </a:extLst>
          </p:cNvPr>
          <p:cNvSpPr>
            <a:spLocks noGrp="1"/>
          </p:cNvSpPr>
          <p:nvPr>
            <p:ph type="title"/>
          </p:nvPr>
        </p:nvSpPr>
        <p:spPr/>
        <p:txBody>
          <a:bodyPr/>
          <a:lstStyle/>
          <a:p>
            <a:r>
              <a:rPr dirty="0"/>
              <a:t>7.1 Introduction: The Silent Erosion</a:t>
            </a:r>
            <a:r>
              <a:rPr lang="en-CA" dirty="0"/>
              <a:t> II</a:t>
            </a:r>
            <a:endParaRPr dirty="0"/>
          </a:p>
        </p:txBody>
      </p:sp>
      <p:sp>
        <p:nvSpPr>
          <p:cNvPr id="3" name="Content Placeholder 2">
            <a:extLst>
              <a:ext uri="{FF2B5EF4-FFF2-40B4-BE49-F238E27FC236}">
                <a16:creationId xmlns:a16="http://schemas.microsoft.com/office/drawing/2014/main" id="{89E1CF72-91E3-46F1-A94E-F79C012145CB}"/>
              </a:ext>
            </a:extLst>
          </p:cNvPr>
          <p:cNvSpPr>
            <a:spLocks noGrp="1"/>
          </p:cNvSpPr>
          <p:nvPr>
            <p:ph idx="1"/>
          </p:nvPr>
        </p:nvSpPr>
        <p:spPr>
          <a:xfrm>
            <a:off x="265840" y="1043609"/>
            <a:ext cx="11605317" cy="5132825"/>
          </a:xfrm>
        </p:spPr>
        <p:txBody>
          <a:bodyPr>
            <a:normAutofit fontScale="92500" lnSpcReduction="20000"/>
          </a:bodyPr>
          <a:lstStyle/>
          <a:p>
            <a:pPr>
              <a:lnSpc>
                <a:spcPct val="110000"/>
              </a:lnSpc>
            </a:pPr>
            <a:r>
              <a:rPr sz="2800" dirty="0"/>
              <a:t>We face an urgent cultural challenge: to recover language not simply for habitual communication, but for cognition. </a:t>
            </a:r>
            <a:endParaRPr lang="en-CA" sz="2800" dirty="0"/>
          </a:p>
          <a:p>
            <a:pPr>
              <a:lnSpc>
                <a:spcPct val="110000"/>
              </a:lnSpc>
            </a:pPr>
            <a:r>
              <a:rPr sz="2800" dirty="0"/>
              <a:t>Acquiring knowledge and understanding demands not only experience and sensory perception…it needs thought. Language provides the framework for organizing and structuring our thoughts. </a:t>
            </a:r>
            <a:endParaRPr lang="en-CA" sz="2800" dirty="0"/>
          </a:p>
          <a:p>
            <a:pPr>
              <a:lnSpc>
                <a:spcPct val="110000"/>
              </a:lnSpc>
            </a:pPr>
            <a:r>
              <a:rPr sz="2800" dirty="0"/>
              <a:t>The structure of a language influences the way its speakers understand the world, including their perception of color, time, and spatial relationships. While language does not entirely dictate thought, it does significantly shape how we perceive, understand and interact with the world. </a:t>
            </a:r>
            <a:endParaRPr lang="en-CA" sz="2800" dirty="0"/>
          </a:p>
          <a:p>
            <a:pPr>
              <a:lnSpc>
                <a:spcPct val="110000"/>
              </a:lnSpc>
            </a:pPr>
            <a:r>
              <a:rPr sz="2800" dirty="0"/>
              <a:t>When language shrinks through loss or a culturally enforced limited exposure, that decline will negatively impact our cognitive abilities and the perception of our surroundings.</a:t>
            </a:r>
          </a:p>
        </p:txBody>
      </p:sp>
    </p:spTree>
    <p:extLst>
      <p:ext uri="{BB962C8B-B14F-4D97-AF65-F5344CB8AC3E}">
        <p14:creationId xmlns:p14="http://schemas.microsoft.com/office/powerpoint/2010/main" val="1570949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28C93-1F0F-CFD1-4A6A-D004BD96D2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177CBD-6B0F-0A7F-039D-6558EF716F02}"/>
              </a:ext>
            </a:extLst>
          </p:cNvPr>
          <p:cNvSpPr>
            <a:spLocks noGrp="1"/>
          </p:cNvSpPr>
          <p:nvPr>
            <p:ph type="title"/>
          </p:nvPr>
        </p:nvSpPr>
        <p:spPr/>
        <p:txBody>
          <a:bodyPr/>
          <a:lstStyle/>
          <a:p>
            <a:r>
              <a:rPr dirty="0"/>
              <a:t>7.1 Introduction: The Silent Erosion</a:t>
            </a:r>
            <a:r>
              <a:rPr lang="en-CA" dirty="0"/>
              <a:t> III</a:t>
            </a:r>
            <a:endParaRPr dirty="0"/>
          </a:p>
        </p:txBody>
      </p:sp>
      <p:sp>
        <p:nvSpPr>
          <p:cNvPr id="3" name="Content Placeholder 2">
            <a:extLst>
              <a:ext uri="{FF2B5EF4-FFF2-40B4-BE49-F238E27FC236}">
                <a16:creationId xmlns:a16="http://schemas.microsoft.com/office/drawing/2014/main" id="{D3F72314-08B2-4F84-7E3D-C573C1C9A0E3}"/>
              </a:ext>
            </a:extLst>
          </p:cNvPr>
          <p:cNvSpPr>
            <a:spLocks noGrp="1"/>
          </p:cNvSpPr>
          <p:nvPr>
            <p:ph idx="1"/>
          </p:nvPr>
        </p:nvSpPr>
        <p:spPr/>
        <p:txBody>
          <a:bodyPr>
            <a:normAutofit/>
          </a:bodyPr>
          <a:lstStyle/>
          <a:p>
            <a:r>
              <a:rPr lang="en-CA" sz="2400" dirty="0"/>
              <a:t>We are at a tipping point in the evolution of teaching Languages. Language is more than mere communication. </a:t>
            </a:r>
          </a:p>
          <a:p>
            <a:r>
              <a:rPr lang="en-CA" sz="2400" dirty="0"/>
              <a:t>Language is cognition, identity, and imagination. </a:t>
            </a:r>
          </a:p>
          <a:p>
            <a:r>
              <a:rPr lang="en-CA" sz="2400" dirty="0"/>
              <a:t>The exponential rise in social media dependency has coincided with observable declines in literacy, vocabulary diversity, and critical thinking across younger populations. </a:t>
            </a:r>
          </a:p>
          <a:p>
            <a:r>
              <a:rPr lang="en-CA" sz="2400" dirty="0"/>
              <a:t>Need an integrated, multidisciplinary approach to restoring cognitive depth and expressive competence by reforming key elements of our education, regulating digital media consumption, and promoting a healthy use of language.</a:t>
            </a:r>
          </a:p>
          <a:p>
            <a:r>
              <a:rPr lang="en-CA" sz="2400" dirty="0"/>
              <a:t>We now have clear evidence of language and cognitive decline linked to social media, and we must find ways to counteract what I would call “Digital-Era Cognitive Decline”</a:t>
            </a:r>
          </a:p>
        </p:txBody>
      </p:sp>
    </p:spTree>
    <p:extLst>
      <p:ext uri="{BB962C8B-B14F-4D97-AF65-F5344CB8AC3E}">
        <p14:creationId xmlns:p14="http://schemas.microsoft.com/office/powerpoint/2010/main" val="2283052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7.2The Lingering Effects of Linguistic Decline</a:t>
            </a:r>
          </a:p>
        </p:txBody>
      </p:sp>
      <p:sp>
        <p:nvSpPr>
          <p:cNvPr id="3" name="Content Placeholder 2"/>
          <p:cNvSpPr>
            <a:spLocks noGrp="1"/>
          </p:cNvSpPr>
          <p:nvPr>
            <p:ph idx="1"/>
          </p:nvPr>
        </p:nvSpPr>
        <p:spPr/>
        <p:txBody>
          <a:bodyPr>
            <a:normAutofit/>
          </a:bodyPr>
          <a:lstStyle/>
          <a:p>
            <a:pPr marL="0" indent="0">
              <a:buNone/>
            </a:pPr>
            <a:r>
              <a:rPr sz="2400" b="1" dirty="0"/>
              <a:t>Cognitive Impairment</a:t>
            </a:r>
          </a:p>
          <a:p>
            <a:r>
              <a:rPr sz="2400" dirty="0"/>
              <a:t>Empirical studies reveal that overreliance on abbreviated digital communication contributes to reduced attention span, impaired memory consolidation, and diminished executive functioning. When young minds grow accustomed to short-form content, the neural pathways that support sustained analysis and synthesis are weakened.</a:t>
            </a:r>
          </a:p>
          <a:p>
            <a:pPr marL="0" indent="0">
              <a:buNone/>
            </a:pPr>
            <a:r>
              <a:rPr sz="2400" b="1" dirty="0"/>
              <a:t>Shrinking Vocabulary</a:t>
            </a:r>
          </a:p>
          <a:p>
            <a:r>
              <a:rPr sz="2400" dirty="0"/>
              <a:t>The lexicon used in social media platforms has narrowed dramatically. Emojis replace adjectives. Acronyms replace context. A study by the University of Helsinki tracking language on TikTok and Instagram found a 30% drop in expressive vocabulary among users aged 13–18 compared to their counterparts in 2005.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7.3 Language as a Tool of Thought, Not Just Speech</a:t>
            </a:r>
          </a:p>
        </p:txBody>
      </p:sp>
      <p:sp>
        <p:nvSpPr>
          <p:cNvPr id="3" name="Content Placeholder 2"/>
          <p:cNvSpPr>
            <a:spLocks noGrp="1"/>
          </p:cNvSpPr>
          <p:nvPr>
            <p:ph idx="1"/>
          </p:nvPr>
        </p:nvSpPr>
        <p:spPr/>
        <p:txBody>
          <a:bodyPr>
            <a:normAutofit/>
          </a:bodyPr>
          <a:lstStyle/>
          <a:p>
            <a:r>
              <a:rPr sz="2800" dirty="0"/>
              <a:t>Language is not merely a tool for social interaction. It is the architecture of our inner world. Philosopher Ludwig Wittgenstein once said, “The limits of my language mean the limits of my world.” By restricting language to simplistic exchanges, we inadvertently restrict our mental universe.</a:t>
            </a:r>
          </a:p>
          <a:p>
            <a:r>
              <a:rPr sz="2800" dirty="0"/>
              <a:t>From the ancient dialogues of Plato to the precision of scientific terminology, civilization has thrived on rigorous, nuanced use of words.</a:t>
            </a:r>
          </a:p>
          <a:p>
            <a:r>
              <a:rPr sz="2800" dirty="0"/>
              <a:t>Language enables abstraction, comparison, empathy, and dissent. Without it, the richness of perception and the vigor of argument will falter.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7.4 Reclaiming Language: A Framework for Renewal</a:t>
            </a:r>
          </a:p>
        </p:txBody>
      </p:sp>
      <p:sp>
        <p:nvSpPr>
          <p:cNvPr id="3" name="Content Placeholder 2"/>
          <p:cNvSpPr>
            <a:spLocks noGrp="1"/>
          </p:cNvSpPr>
          <p:nvPr>
            <p:ph idx="1"/>
          </p:nvPr>
        </p:nvSpPr>
        <p:spPr/>
        <p:txBody>
          <a:bodyPr>
            <a:normAutofit lnSpcReduction="10000"/>
          </a:bodyPr>
          <a:lstStyle/>
          <a:p>
            <a:pPr marL="0" indent="0">
              <a:buNone/>
            </a:pPr>
            <a:r>
              <a:rPr sz="2400" dirty="0"/>
              <a:t>Here are a few ideas for rethinking language education:</a:t>
            </a:r>
          </a:p>
          <a:p>
            <a:r>
              <a:rPr sz="2400" dirty="0"/>
              <a:t>We can </a:t>
            </a:r>
            <a:r>
              <a:rPr lang="en-CA" sz="2400" dirty="0"/>
              <a:t>incorporate</a:t>
            </a:r>
            <a:r>
              <a:rPr sz="2400" dirty="0"/>
              <a:t> media literacy and semantic analysis as core subjects.</a:t>
            </a:r>
          </a:p>
          <a:p>
            <a:r>
              <a:rPr sz="2400" dirty="0"/>
              <a:t>We can mandate weekly sessions in philosophical inquiry, debate, and creative expression to nurture articulate thought.</a:t>
            </a:r>
          </a:p>
          <a:p>
            <a:r>
              <a:rPr sz="2400" dirty="0"/>
              <a:t>As educators, we can train ourselves to revive a deep reading culture in this era of skimming and distraction.</a:t>
            </a:r>
          </a:p>
          <a:p>
            <a:r>
              <a:rPr sz="2400" dirty="0"/>
              <a:t>We can, for the purpose of this topic, redefine what we call “Digital Habits”, by advocating for a classroom screen-time threshold grounded in cognitive science.</a:t>
            </a:r>
          </a:p>
          <a:p>
            <a:r>
              <a:rPr sz="2400" dirty="0"/>
              <a:t>We can encourage our students to create dialogue-rich environments in class and at home.</a:t>
            </a:r>
          </a:p>
          <a:p>
            <a:r>
              <a:rPr sz="2400" dirty="0"/>
              <a:t>Reviving public discourse must be a new pedagogical mandate, that will allow us to</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7.5 Conclusion: We must call for a Linguistic Renaissance</a:t>
            </a:r>
          </a:p>
        </p:txBody>
      </p:sp>
      <p:sp>
        <p:nvSpPr>
          <p:cNvPr id="3" name="Content Placeholder 2"/>
          <p:cNvSpPr>
            <a:spLocks noGrp="1"/>
          </p:cNvSpPr>
          <p:nvPr>
            <p:ph idx="1"/>
          </p:nvPr>
        </p:nvSpPr>
        <p:spPr/>
        <p:txBody>
          <a:bodyPr>
            <a:normAutofit/>
          </a:bodyPr>
          <a:lstStyle/>
          <a:p>
            <a:r>
              <a:rPr sz="2800" dirty="0"/>
              <a:t>To reclaim language is to reclaim the mind. This renaissance will not happen through silence, nor through censorship, but through deliberate cultivation of words, of meanings, and of minds unafraid to think deeply. </a:t>
            </a:r>
            <a:endParaRPr lang="en-CA" sz="2800" dirty="0"/>
          </a:p>
          <a:p>
            <a:r>
              <a:rPr sz="2800" dirty="0"/>
              <a:t>We must resist the progressive loss of expression and demand more from our dialogue: more precision, more curiosity, more courage.</a:t>
            </a:r>
            <a:r>
              <a:rPr lang="en-CA" sz="2800" dirty="0"/>
              <a:t> </a:t>
            </a:r>
            <a:r>
              <a:rPr sz="2800" dirty="0"/>
              <a:t>Because without language, we lose more than communication; we lose contemplation.</a:t>
            </a:r>
          </a:p>
          <a:p>
            <a:r>
              <a:rPr sz="2800" dirty="0"/>
              <a:t>It is the integrity of our souls that is at stake.</a:t>
            </a:r>
          </a:p>
        </p:txBody>
      </p:sp>
    </p:spTree>
  </p:cSld>
  <p:clrMapOvr>
    <a:masterClrMapping/>
  </p:clrMapOvr>
</p:sld>
</file>

<file path=ppt/theme/theme1.xml><?xml version="1.0" encoding="utf-8"?>
<a:theme xmlns:a="http://schemas.openxmlformats.org/drawingml/2006/main" name="Critical Thinking OER">
  <a:themeElements>
    <a:clrScheme name="OER Design Theme">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2A3990"/>
      </a:hlink>
      <a:folHlink>
        <a:srgbClr val="6878D3"/>
      </a:folHlink>
    </a:clrScheme>
    <a:fontScheme name="OER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Critical Thinking OER" id="{CBF5C3A9-EB69-4B75-B9B2-714EA0CB11C2}" vid="{1B59C19E-8BFB-4B6C-8E6F-2AA2558EFC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Critical Thinking OER</Template>
  <TotalTime>1163</TotalTime>
  <Words>1021</Words>
  <PresentationFormat>Widescreen</PresentationFormat>
  <Paragraphs>53</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Arial</vt:lpstr>
      <vt:lpstr>Calibri</vt:lpstr>
      <vt:lpstr>Critical Thinking OER</vt:lpstr>
      <vt:lpstr>Critical Thinking in the Age of Artificial Intelligence</vt:lpstr>
      <vt:lpstr>Learning Objectives</vt:lpstr>
      <vt:lpstr>7.1 Introduction: The Silent Erosion</vt:lpstr>
      <vt:lpstr>7.1 Introduction: The Silent Erosion II</vt:lpstr>
      <vt:lpstr>7.1 Introduction: The Silent Erosion III</vt:lpstr>
      <vt:lpstr>7.2The Lingering Effects of Linguistic Decline</vt:lpstr>
      <vt:lpstr>7.3 Language as a Tool of Thought, Not Just Speech</vt:lpstr>
      <vt:lpstr>7.4 Reclaiming Language: A Framework for Renewal</vt:lpstr>
      <vt:lpstr>7.5 Conclusion: We must call for a Linguistic Renaissance</vt:lpstr>
      <vt:lpstr>Key Takeaways (1/2)</vt:lpstr>
      <vt:lpstr>Key Takeaways (2/2)</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7: The Era of Silent Erosion</dc:title>
  <dc:subject/>
  <cp:keywords/>
  <dcterms:created xsi:type="dcterms:W3CDTF">2013-01-27T09:14:16Z</dcterms:created>
  <dcterms:modified xsi:type="dcterms:W3CDTF">2025-09-10T15:11:51Z</dcterms:modified>
  <cp:category/>
</cp:coreProperties>
</file>