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5" r:id="rId1"/>
  </p:sldMasterIdLst>
  <p:notesMasterIdLst>
    <p:notesMasterId r:id="rId16"/>
  </p:notesMasterIdLst>
  <p:sldIdLst>
    <p:sldId id="256" r:id="rId2"/>
    <p:sldId id="302" r:id="rId3"/>
    <p:sldId id="303" r:id="rId4"/>
    <p:sldId id="304" r:id="rId5"/>
    <p:sldId id="305" r:id="rId6"/>
    <p:sldId id="306" r:id="rId7"/>
    <p:sldId id="307" r:id="rId8"/>
    <p:sldId id="308" r:id="rId9"/>
    <p:sldId id="309" r:id="rId10"/>
    <p:sldId id="310" r:id="rId11"/>
    <p:sldId id="311" r:id="rId12"/>
    <p:sldId id="312" r:id="rId13"/>
    <p:sldId id="313" r:id="rId14"/>
    <p:sldId id="314" r:id="rId15"/>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43988"/>
    <a:srgbClr val="227DAC"/>
    <a:srgbClr val="0D733C"/>
    <a:srgbClr val="9F0052"/>
    <a:srgbClr val="FEBE01"/>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060F8B-F24B-4071-AFDE-56CB3D083D4D}" v="3" dt="2025-09-10T03:19:47.5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144" autoAdjust="0"/>
    <p:restoredTop sz="89419" autoAdjust="0"/>
  </p:normalViewPr>
  <p:slideViewPr>
    <p:cSldViewPr snapToGrid="0" snapToObjects="1">
      <p:cViewPr varScale="1">
        <p:scale>
          <a:sx n="71" d="100"/>
          <a:sy n="71" d="100"/>
        </p:scale>
        <p:origin x="504" y="58"/>
      </p:cViewPr>
      <p:guideLst>
        <p:guide orient="horz" pos="2160"/>
        <p:guide pos="384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racuzzi, Andrew" userId="35167598-ed26-45ef-b183-b7efd547e62a" providerId="ADAL" clId="{D973F287-63E6-4690-88F8-178CA72E45CF}"/>
    <pc:docChg chg="undo redo custSel delSld modSld modMainMaster">
      <pc:chgData name="Stracuzzi, Andrew" userId="35167598-ed26-45ef-b183-b7efd547e62a" providerId="ADAL" clId="{D973F287-63E6-4690-88F8-178CA72E45CF}" dt="2025-09-10T03:19:28.846" v="304" actId="20577"/>
      <pc:docMkLst>
        <pc:docMk/>
      </pc:docMkLst>
      <pc:sldChg chg="modSp mod">
        <pc:chgData name="Stracuzzi, Andrew" userId="35167598-ed26-45ef-b183-b7efd547e62a" providerId="ADAL" clId="{D973F287-63E6-4690-88F8-178CA72E45CF}" dt="2025-09-10T03:19:28.846" v="304" actId="20577"/>
        <pc:sldMkLst>
          <pc:docMk/>
          <pc:sldMk cId="0" sldId="256"/>
        </pc:sldMkLst>
        <pc:spChg chg="mod">
          <ac:chgData name="Stracuzzi, Andrew" userId="35167598-ed26-45ef-b183-b7efd547e62a" providerId="ADAL" clId="{D973F287-63E6-4690-88F8-178CA72E45CF}" dt="2025-09-10T03:19:04.162" v="290" actId="27636"/>
          <ac:spMkLst>
            <pc:docMk/>
            <pc:sldMk cId="0" sldId="256"/>
            <ac:spMk id="2" creationId="{00000000-0000-0000-0000-000000000000}"/>
          </ac:spMkLst>
        </pc:spChg>
        <pc:spChg chg="mod">
          <ac:chgData name="Stracuzzi, Andrew" userId="35167598-ed26-45ef-b183-b7efd547e62a" providerId="ADAL" clId="{D973F287-63E6-4690-88F8-178CA72E45CF}" dt="2025-09-10T03:19:28.846" v="304" actId="20577"/>
          <ac:spMkLst>
            <pc:docMk/>
            <pc:sldMk cId="0" sldId="256"/>
            <ac:spMk id="3" creationId="{00000000-0000-0000-0000-000000000000}"/>
          </ac:spMkLst>
        </pc:spChg>
      </pc:sldChg>
      <pc:sldChg chg="modSp del mod">
        <pc:chgData name="Stracuzzi, Andrew" userId="35167598-ed26-45ef-b183-b7efd547e62a" providerId="ADAL" clId="{D973F287-63E6-4690-88F8-178CA72E45CF}" dt="2025-09-10T02:53:56.468" v="30" actId="2696"/>
        <pc:sldMkLst>
          <pc:docMk/>
          <pc:sldMk cId="0" sldId="295"/>
        </pc:sldMkLst>
      </pc:sldChg>
      <pc:sldChg chg="del">
        <pc:chgData name="Stracuzzi, Andrew" userId="35167598-ed26-45ef-b183-b7efd547e62a" providerId="ADAL" clId="{D973F287-63E6-4690-88F8-178CA72E45CF}" dt="2025-09-10T02:53:58.446" v="31" actId="2696"/>
        <pc:sldMkLst>
          <pc:docMk/>
          <pc:sldMk cId="0" sldId="296"/>
        </pc:sldMkLst>
      </pc:sldChg>
      <pc:sldChg chg="del">
        <pc:chgData name="Stracuzzi, Andrew" userId="35167598-ed26-45ef-b183-b7efd547e62a" providerId="ADAL" clId="{D973F287-63E6-4690-88F8-178CA72E45CF}" dt="2025-09-10T02:54:01.434" v="32" actId="2696"/>
        <pc:sldMkLst>
          <pc:docMk/>
          <pc:sldMk cId="0" sldId="301"/>
        </pc:sldMkLst>
      </pc:sldChg>
      <pc:sldChg chg="modSp mod">
        <pc:chgData name="Stracuzzi, Andrew" userId="35167598-ed26-45ef-b183-b7efd547e62a" providerId="ADAL" clId="{D973F287-63E6-4690-88F8-178CA72E45CF}" dt="2025-09-10T02:54:36.060" v="38" actId="403"/>
        <pc:sldMkLst>
          <pc:docMk/>
          <pc:sldMk cId="0" sldId="302"/>
        </pc:sldMkLst>
        <pc:spChg chg="mod">
          <ac:chgData name="Stracuzzi, Andrew" userId="35167598-ed26-45ef-b183-b7efd547e62a" providerId="ADAL" clId="{D973F287-63E6-4690-88F8-178CA72E45CF}" dt="2025-09-10T02:54:36.060" v="38" actId="403"/>
          <ac:spMkLst>
            <pc:docMk/>
            <pc:sldMk cId="0" sldId="302"/>
            <ac:spMk id="3" creationId="{00000000-0000-0000-0000-000000000000}"/>
          </ac:spMkLst>
        </pc:spChg>
      </pc:sldChg>
      <pc:sldChg chg="modSp mod">
        <pc:chgData name="Stracuzzi, Andrew" userId="35167598-ed26-45ef-b183-b7efd547e62a" providerId="ADAL" clId="{D973F287-63E6-4690-88F8-178CA72E45CF}" dt="2025-09-10T03:19:04.169" v="291" actId="27636"/>
        <pc:sldMkLst>
          <pc:docMk/>
          <pc:sldMk cId="0" sldId="303"/>
        </pc:sldMkLst>
        <pc:spChg chg="mod">
          <ac:chgData name="Stracuzzi, Andrew" userId="35167598-ed26-45ef-b183-b7efd547e62a" providerId="ADAL" clId="{D973F287-63E6-4690-88F8-178CA72E45CF}" dt="2025-09-10T03:19:04.169" v="291" actId="27636"/>
          <ac:spMkLst>
            <pc:docMk/>
            <pc:sldMk cId="0" sldId="303"/>
            <ac:spMk id="2" creationId="{00000000-0000-0000-0000-000000000000}"/>
          </ac:spMkLst>
        </pc:spChg>
        <pc:spChg chg="mod">
          <ac:chgData name="Stracuzzi, Andrew" userId="35167598-ed26-45ef-b183-b7efd547e62a" providerId="ADAL" clId="{D973F287-63E6-4690-88F8-178CA72E45CF}" dt="2025-09-10T02:56:48.254" v="52" actId="27636"/>
          <ac:spMkLst>
            <pc:docMk/>
            <pc:sldMk cId="0" sldId="303"/>
            <ac:spMk id="3" creationId="{00000000-0000-0000-0000-000000000000}"/>
          </ac:spMkLst>
        </pc:spChg>
      </pc:sldChg>
      <pc:sldChg chg="modSp mod">
        <pc:chgData name="Stracuzzi, Andrew" userId="35167598-ed26-45ef-b183-b7efd547e62a" providerId="ADAL" clId="{D973F287-63E6-4690-88F8-178CA72E45CF}" dt="2025-09-10T03:19:04.180" v="292" actId="27636"/>
        <pc:sldMkLst>
          <pc:docMk/>
          <pc:sldMk cId="0" sldId="304"/>
        </pc:sldMkLst>
        <pc:spChg chg="mod">
          <ac:chgData name="Stracuzzi, Andrew" userId="35167598-ed26-45ef-b183-b7efd547e62a" providerId="ADAL" clId="{D973F287-63E6-4690-88F8-178CA72E45CF}" dt="2025-09-10T03:19:04.180" v="292" actId="27636"/>
          <ac:spMkLst>
            <pc:docMk/>
            <pc:sldMk cId="0" sldId="304"/>
            <ac:spMk id="2" creationId="{00000000-0000-0000-0000-000000000000}"/>
          </ac:spMkLst>
        </pc:spChg>
        <pc:spChg chg="mod">
          <ac:chgData name="Stracuzzi, Andrew" userId="35167598-ed26-45ef-b183-b7efd547e62a" providerId="ADAL" clId="{D973F287-63E6-4690-88F8-178CA72E45CF}" dt="2025-09-10T02:59:19.744" v="77" actId="27636"/>
          <ac:spMkLst>
            <pc:docMk/>
            <pc:sldMk cId="0" sldId="304"/>
            <ac:spMk id="3" creationId="{00000000-0000-0000-0000-000000000000}"/>
          </ac:spMkLst>
        </pc:spChg>
      </pc:sldChg>
      <pc:sldChg chg="modSp mod">
        <pc:chgData name="Stracuzzi, Andrew" userId="35167598-ed26-45ef-b183-b7efd547e62a" providerId="ADAL" clId="{D973F287-63E6-4690-88F8-178CA72E45CF}" dt="2025-09-10T03:02:50.787" v="103" actId="114"/>
        <pc:sldMkLst>
          <pc:docMk/>
          <pc:sldMk cId="0" sldId="305"/>
        </pc:sldMkLst>
        <pc:spChg chg="mod">
          <ac:chgData name="Stracuzzi, Andrew" userId="35167598-ed26-45ef-b183-b7efd547e62a" providerId="ADAL" clId="{D973F287-63E6-4690-88F8-178CA72E45CF}" dt="2025-09-10T03:02:50.787" v="103" actId="114"/>
          <ac:spMkLst>
            <pc:docMk/>
            <pc:sldMk cId="0" sldId="305"/>
            <ac:spMk id="3" creationId="{00000000-0000-0000-0000-000000000000}"/>
          </ac:spMkLst>
        </pc:spChg>
      </pc:sldChg>
      <pc:sldChg chg="modSp mod">
        <pc:chgData name="Stracuzzi, Andrew" userId="35167598-ed26-45ef-b183-b7efd547e62a" providerId="ADAL" clId="{D973F287-63E6-4690-88F8-178CA72E45CF}" dt="2025-09-10T03:02:45.618" v="102" actId="114"/>
        <pc:sldMkLst>
          <pc:docMk/>
          <pc:sldMk cId="0" sldId="306"/>
        </pc:sldMkLst>
        <pc:spChg chg="mod">
          <ac:chgData name="Stracuzzi, Andrew" userId="35167598-ed26-45ef-b183-b7efd547e62a" providerId="ADAL" clId="{D973F287-63E6-4690-88F8-178CA72E45CF}" dt="2025-09-10T03:02:45.618" v="102" actId="114"/>
          <ac:spMkLst>
            <pc:docMk/>
            <pc:sldMk cId="0" sldId="306"/>
            <ac:spMk id="3" creationId="{00000000-0000-0000-0000-000000000000}"/>
          </ac:spMkLst>
        </pc:spChg>
      </pc:sldChg>
      <pc:sldChg chg="modSp mod">
        <pc:chgData name="Stracuzzi, Andrew" userId="35167598-ed26-45ef-b183-b7efd547e62a" providerId="ADAL" clId="{D973F287-63E6-4690-88F8-178CA72E45CF}" dt="2025-09-10T03:13:27.209" v="118" actId="27636"/>
        <pc:sldMkLst>
          <pc:docMk/>
          <pc:sldMk cId="0" sldId="307"/>
        </pc:sldMkLst>
        <pc:spChg chg="mod">
          <ac:chgData name="Stracuzzi, Andrew" userId="35167598-ed26-45ef-b183-b7efd547e62a" providerId="ADAL" clId="{D973F287-63E6-4690-88F8-178CA72E45CF}" dt="2025-09-10T03:13:27.209" v="118" actId="27636"/>
          <ac:spMkLst>
            <pc:docMk/>
            <pc:sldMk cId="0" sldId="307"/>
            <ac:spMk id="3" creationId="{00000000-0000-0000-0000-000000000000}"/>
          </ac:spMkLst>
        </pc:spChg>
      </pc:sldChg>
      <pc:sldChg chg="modSp mod">
        <pc:chgData name="Stracuzzi, Andrew" userId="35167598-ed26-45ef-b183-b7efd547e62a" providerId="ADAL" clId="{D973F287-63E6-4690-88F8-178CA72E45CF}" dt="2025-09-10T03:14:16.736" v="146" actId="20577"/>
        <pc:sldMkLst>
          <pc:docMk/>
          <pc:sldMk cId="0" sldId="308"/>
        </pc:sldMkLst>
        <pc:spChg chg="mod">
          <ac:chgData name="Stracuzzi, Andrew" userId="35167598-ed26-45ef-b183-b7efd547e62a" providerId="ADAL" clId="{D973F287-63E6-4690-88F8-178CA72E45CF}" dt="2025-09-10T03:14:16.736" v="146" actId="20577"/>
          <ac:spMkLst>
            <pc:docMk/>
            <pc:sldMk cId="0" sldId="308"/>
            <ac:spMk id="3" creationId="{00000000-0000-0000-0000-000000000000}"/>
          </ac:spMkLst>
        </pc:spChg>
      </pc:sldChg>
      <pc:sldChg chg="modSp mod">
        <pc:chgData name="Stracuzzi, Andrew" userId="35167598-ed26-45ef-b183-b7efd547e62a" providerId="ADAL" clId="{D973F287-63E6-4690-88F8-178CA72E45CF}" dt="2025-09-10T03:15:24.157" v="188" actId="20577"/>
        <pc:sldMkLst>
          <pc:docMk/>
          <pc:sldMk cId="0" sldId="309"/>
        </pc:sldMkLst>
        <pc:spChg chg="mod">
          <ac:chgData name="Stracuzzi, Andrew" userId="35167598-ed26-45ef-b183-b7efd547e62a" providerId="ADAL" clId="{D973F287-63E6-4690-88F8-178CA72E45CF}" dt="2025-09-10T03:15:24.157" v="188" actId="20577"/>
          <ac:spMkLst>
            <pc:docMk/>
            <pc:sldMk cId="0" sldId="309"/>
            <ac:spMk id="3" creationId="{00000000-0000-0000-0000-000000000000}"/>
          </ac:spMkLst>
        </pc:spChg>
      </pc:sldChg>
      <pc:sldChg chg="modSp mod">
        <pc:chgData name="Stracuzzi, Andrew" userId="35167598-ed26-45ef-b183-b7efd547e62a" providerId="ADAL" clId="{D973F287-63E6-4690-88F8-178CA72E45CF}" dt="2025-09-10T03:16:41.843" v="226" actId="403"/>
        <pc:sldMkLst>
          <pc:docMk/>
          <pc:sldMk cId="0" sldId="310"/>
        </pc:sldMkLst>
        <pc:spChg chg="mod">
          <ac:chgData name="Stracuzzi, Andrew" userId="35167598-ed26-45ef-b183-b7efd547e62a" providerId="ADAL" clId="{D973F287-63E6-4690-88F8-178CA72E45CF}" dt="2025-09-10T03:16:41.843" v="226" actId="403"/>
          <ac:spMkLst>
            <pc:docMk/>
            <pc:sldMk cId="0" sldId="310"/>
            <ac:spMk id="3" creationId="{00000000-0000-0000-0000-000000000000}"/>
          </ac:spMkLst>
        </pc:spChg>
      </pc:sldChg>
      <pc:sldChg chg="modSp mod">
        <pc:chgData name="Stracuzzi, Andrew" userId="35167598-ed26-45ef-b183-b7efd547e62a" providerId="ADAL" clId="{D973F287-63E6-4690-88F8-178CA72E45CF}" dt="2025-09-10T03:19:04.187" v="293" actId="27636"/>
        <pc:sldMkLst>
          <pc:docMk/>
          <pc:sldMk cId="0" sldId="311"/>
        </pc:sldMkLst>
        <pc:spChg chg="mod">
          <ac:chgData name="Stracuzzi, Andrew" userId="35167598-ed26-45ef-b183-b7efd547e62a" providerId="ADAL" clId="{D973F287-63E6-4690-88F8-178CA72E45CF}" dt="2025-09-10T03:19:04.187" v="293" actId="27636"/>
          <ac:spMkLst>
            <pc:docMk/>
            <pc:sldMk cId="0" sldId="311"/>
            <ac:spMk id="2" creationId="{00000000-0000-0000-0000-000000000000}"/>
          </ac:spMkLst>
        </pc:spChg>
        <pc:spChg chg="mod">
          <ac:chgData name="Stracuzzi, Andrew" userId="35167598-ed26-45ef-b183-b7efd547e62a" providerId="ADAL" clId="{D973F287-63E6-4690-88F8-178CA72E45CF}" dt="2025-09-10T03:17:19.823" v="246" actId="27636"/>
          <ac:spMkLst>
            <pc:docMk/>
            <pc:sldMk cId="0" sldId="311"/>
            <ac:spMk id="3" creationId="{00000000-0000-0000-0000-000000000000}"/>
          </ac:spMkLst>
        </pc:spChg>
      </pc:sldChg>
      <pc:sldChg chg="modSp mod">
        <pc:chgData name="Stracuzzi, Andrew" userId="35167598-ed26-45ef-b183-b7efd547e62a" providerId="ADAL" clId="{D973F287-63E6-4690-88F8-178CA72E45CF}" dt="2025-09-10T03:17:57.108" v="254" actId="20577"/>
        <pc:sldMkLst>
          <pc:docMk/>
          <pc:sldMk cId="0" sldId="312"/>
        </pc:sldMkLst>
        <pc:spChg chg="mod">
          <ac:chgData name="Stracuzzi, Andrew" userId="35167598-ed26-45ef-b183-b7efd547e62a" providerId="ADAL" clId="{D973F287-63E6-4690-88F8-178CA72E45CF}" dt="2025-09-10T03:17:57.108" v="254" actId="20577"/>
          <ac:spMkLst>
            <pc:docMk/>
            <pc:sldMk cId="0" sldId="312"/>
            <ac:spMk id="3" creationId="{00000000-0000-0000-0000-000000000000}"/>
          </ac:spMkLst>
        </pc:spChg>
      </pc:sldChg>
      <pc:sldChg chg="modSp mod">
        <pc:chgData name="Stracuzzi, Andrew" userId="35167598-ed26-45ef-b183-b7efd547e62a" providerId="ADAL" clId="{D973F287-63E6-4690-88F8-178CA72E45CF}" dt="2025-09-10T03:19:10.364" v="295" actId="27636"/>
        <pc:sldMkLst>
          <pc:docMk/>
          <pc:sldMk cId="0" sldId="313"/>
        </pc:sldMkLst>
        <pc:spChg chg="mod">
          <ac:chgData name="Stracuzzi, Andrew" userId="35167598-ed26-45ef-b183-b7efd547e62a" providerId="ADAL" clId="{D973F287-63E6-4690-88F8-178CA72E45CF}" dt="2025-09-10T03:19:10.364" v="295" actId="27636"/>
          <ac:spMkLst>
            <pc:docMk/>
            <pc:sldMk cId="0" sldId="313"/>
            <ac:spMk id="3" creationId="{00000000-0000-0000-0000-000000000000}"/>
          </ac:spMkLst>
        </pc:spChg>
      </pc:sldChg>
      <pc:sldChg chg="modSp mod">
        <pc:chgData name="Stracuzzi, Andrew" userId="35167598-ed26-45ef-b183-b7efd547e62a" providerId="ADAL" clId="{D973F287-63E6-4690-88F8-178CA72E45CF}" dt="2025-09-10T03:19:14.101" v="297" actId="403"/>
        <pc:sldMkLst>
          <pc:docMk/>
          <pc:sldMk cId="0" sldId="314"/>
        </pc:sldMkLst>
        <pc:spChg chg="mod">
          <ac:chgData name="Stracuzzi, Andrew" userId="35167598-ed26-45ef-b183-b7efd547e62a" providerId="ADAL" clId="{D973F287-63E6-4690-88F8-178CA72E45CF}" dt="2025-09-10T03:19:14.101" v="297" actId="403"/>
          <ac:spMkLst>
            <pc:docMk/>
            <pc:sldMk cId="0" sldId="314"/>
            <ac:spMk id="3" creationId="{00000000-0000-0000-0000-000000000000}"/>
          </ac:spMkLst>
        </pc:spChg>
      </pc:sldChg>
      <pc:sldMasterChg chg="modSldLayout">
        <pc:chgData name="Stracuzzi, Andrew" userId="35167598-ed26-45ef-b183-b7efd547e62a" providerId="ADAL" clId="{D973F287-63E6-4690-88F8-178CA72E45CF}" dt="2025-09-08T16:28:24.682" v="29" actId="14100"/>
        <pc:sldMasterMkLst>
          <pc:docMk/>
          <pc:sldMasterMk cId="345625188" sldId="2147483675"/>
        </pc:sldMasterMkLst>
        <pc:sldLayoutChg chg="modSp mod">
          <pc:chgData name="Stracuzzi, Andrew" userId="35167598-ed26-45ef-b183-b7efd547e62a" providerId="ADAL" clId="{D973F287-63E6-4690-88F8-178CA72E45CF}" dt="2025-09-08T16:28:24.682" v="29" actId="14100"/>
          <pc:sldLayoutMkLst>
            <pc:docMk/>
            <pc:sldMasterMk cId="345625188" sldId="2147483675"/>
            <pc:sldLayoutMk cId="2180547055" sldId="2147483677"/>
          </pc:sldLayoutMkLst>
          <pc:spChg chg="mod">
            <ac:chgData name="Stracuzzi, Andrew" userId="35167598-ed26-45ef-b183-b7efd547e62a" providerId="ADAL" clId="{D973F287-63E6-4690-88F8-178CA72E45CF}" dt="2025-09-08T16:28:23.880" v="28" actId="14100"/>
            <ac:spMkLst>
              <pc:docMk/>
              <pc:sldMasterMk cId="345625188" sldId="2147483675"/>
              <pc:sldLayoutMk cId="2180547055" sldId="2147483677"/>
              <ac:spMk id="2" creationId="{F21C13D1-6D52-1799-F39A-CABF54FD439D}"/>
            </ac:spMkLst>
          </pc:spChg>
          <pc:spChg chg="mod">
            <ac:chgData name="Stracuzzi, Andrew" userId="35167598-ed26-45ef-b183-b7efd547e62a" providerId="ADAL" clId="{D973F287-63E6-4690-88F8-178CA72E45CF}" dt="2025-09-08T16:28:24.682" v="29" actId="14100"/>
            <ac:spMkLst>
              <pc:docMk/>
              <pc:sldMasterMk cId="345625188" sldId="2147483675"/>
              <pc:sldLayoutMk cId="2180547055" sldId="2147483677"/>
              <ac:spMk id="3" creationId="{7B6D2CE3-E56F-18C3-C231-710D864E285D}"/>
            </ac:spMkLst>
          </pc:spChg>
        </pc:sldLayoutChg>
      </pc:sldMasterChg>
    </pc:docChg>
  </pc:docChgLst>
  <pc:docChgLst>
    <pc:chgData name="Stracuzzi, Andrew" userId="35167598-ed26-45ef-b183-b7efd547e62a" providerId="ADAL" clId="{D8DC64AD-8ADB-464E-B016-15B7356E0B36}"/>
    <pc:docChg chg="undo redo custSel addSld delSld modSld sldOrd">
      <pc:chgData name="Stracuzzi, Andrew" userId="35167598-ed26-45ef-b183-b7efd547e62a" providerId="ADAL" clId="{D8DC64AD-8ADB-464E-B016-15B7356E0B36}" dt="2025-06-07T01:35:40.679" v="706" actId="962"/>
      <pc:docMkLst>
        <pc:docMk/>
      </pc:docMkLst>
      <pc:sldChg chg="modSp mod">
        <pc:chgData name="Stracuzzi, Andrew" userId="35167598-ed26-45ef-b183-b7efd547e62a" providerId="ADAL" clId="{D8DC64AD-8ADB-464E-B016-15B7356E0B36}" dt="2025-06-06T23:58:52.410" v="0"/>
        <pc:sldMkLst>
          <pc:docMk/>
          <pc:sldMk cId="0" sldId="256"/>
        </pc:sldMkLst>
      </pc:sldChg>
      <pc:sldChg chg="addSp modSp mod modClrScheme chgLayout">
        <pc:chgData name="Stracuzzi, Andrew" userId="35167598-ed26-45ef-b183-b7efd547e62a" providerId="ADAL" clId="{D8DC64AD-8ADB-464E-B016-15B7356E0B36}" dt="2025-06-07T01:35:24.865" v="703" actId="962"/>
        <pc:sldMkLst>
          <pc:docMk/>
          <pc:sldMk cId="0" sldId="258"/>
        </pc:sldMkLst>
      </pc:sldChg>
      <pc:sldChg chg="modSp mod">
        <pc:chgData name="Stracuzzi, Andrew" userId="35167598-ed26-45ef-b183-b7efd547e62a" providerId="ADAL" clId="{D8DC64AD-8ADB-464E-B016-15B7356E0B36}" dt="2025-06-07T01:29:57.736" v="665" actId="27636"/>
        <pc:sldMkLst>
          <pc:docMk/>
          <pc:sldMk cId="0" sldId="259"/>
        </pc:sldMkLst>
      </pc:sldChg>
      <pc:sldChg chg="modSp del mod">
        <pc:chgData name="Stracuzzi, Andrew" userId="35167598-ed26-45ef-b183-b7efd547e62a" providerId="ADAL" clId="{D8DC64AD-8ADB-464E-B016-15B7356E0B36}" dt="2025-06-07T00:13:37.600" v="154" actId="2696"/>
        <pc:sldMkLst>
          <pc:docMk/>
          <pc:sldMk cId="0" sldId="260"/>
        </pc:sldMkLst>
      </pc:sldChg>
      <pc:sldChg chg="del">
        <pc:chgData name="Stracuzzi, Andrew" userId="35167598-ed26-45ef-b183-b7efd547e62a" providerId="ADAL" clId="{D8DC64AD-8ADB-464E-B016-15B7356E0B36}" dt="2025-06-07T00:32:57.672" v="189" actId="2696"/>
        <pc:sldMkLst>
          <pc:docMk/>
          <pc:sldMk cId="0" sldId="261"/>
        </pc:sldMkLst>
      </pc:sldChg>
      <pc:sldChg chg="addSp delSp modSp mod">
        <pc:chgData name="Stracuzzi, Andrew" userId="35167598-ed26-45ef-b183-b7efd547e62a" providerId="ADAL" clId="{D8DC64AD-8ADB-464E-B016-15B7356E0B36}" dt="2025-06-07T01:35:34.794" v="705" actId="962"/>
        <pc:sldMkLst>
          <pc:docMk/>
          <pc:sldMk cId="0" sldId="262"/>
        </pc:sldMkLst>
      </pc:sldChg>
      <pc:sldChg chg="modSp mod">
        <pc:chgData name="Stracuzzi, Andrew" userId="35167598-ed26-45ef-b183-b7efd547e62a" providerId="ADAL" clId="{D8DC64AD-8ADB-464E-B016-15B7356E0B36}" dt="2025-06-07T01:30:33.736" v="673" actId="2710"/>
        <pc:sldMkLst>
          <pc:docMk/>
          <pc:sldMk cId="0" sldId="263"/>
        </pc:sldMkLst>
      </pc:sldChg>
      <pc:sldChg chg="del">
        <pc:chgData name="Stracuzzi, Andrew" userId="35167598-ed26-45ef-b183-b7efd547e62a" providerId="ADAL" clId="{D8DC64AD-8ADB-464E-B016-15B7356E0B36}" dt="2025-06-07T01:02:13.035" v="522" actId="2696"/>
        <pc:sldMkLst>
          <pc:docMk/>
          <pc:sldMk cId="0" sldId="277"/>
        </pc:sldMkLst>
      </pc:sldChg>
      <pc:sldChg chg="addSp modSp mod modClrScheme chgLayout">
        <pc:chgData name="Stracuzzi, Andrew" userId="35167598-ed26-45ef-b183-b7efd547e62a" providerId="ADAL" clId="{D8DC64AD-8ADB-464E-B016-15B7356E0B36}" dt="2025-06-07T01:35:40.679" v="706" actId="962"/>
        <pc:sldMkLst>
          <pc:docMk/>
          <pc:sldMk cId="0" sldId="278"/>
        </pc:sldMkLst>
      </pc:sldChg>
      <pc:sldChg chg="modSp mod">
        <pc:chgData name="Stracuzzi, Andrew" userId="35167598-ed26-45ef-b183-b7efd547e62a" providerId="ADAL" clId="{D8DC64AD-8ADB-464E-B016-15B7356E0B36}" dt="2025-06-07T01:30:12.941" v="667" actId="27636"/>
        <pc:sldMkLst>
          <pc:docMk/>
          <pc:sldMk cId="4149766741" sldId="279"/>
        </pc:sldMkLst>
      </pc:sldChg>
      <pc:sldChg chg="modSp mod">
        <pc:chgData name="Stracuzzi, Andrew" userId="35167598-ed26-45ef-b183-b7efd547e62a" providerId="ADAL" clId="{D8DC64AD-8ADB-464E-B016-15B7356E0B36}" dt="2025-06-07T01:30:18.333" v="669" actId="27636"/>
        <pc:sldMkLst>
          <pc:docMk/>
          <pc:sldMk cId="1113722406" sldId="280"/>
        </pc:sldMkLst>
      </pc:sldChg>
      <pc:sldChg chg="modSp mod">
        <pc:chgData name="Stracuzzi, Andrew" userId="35167598-ed26-45ef-b183-b7efd547e62a" providerId="ADAL" clId="{D8DC64AD-8ADB-464E-B016-15B7356E0B36}" dt="2025-06-07T01:30:28.923" v="672" actId="2710"/>
        <pc:sldMkLst>
          <pc:docMk/>
          <pc:sldMk cId="2436164854" sldId="281"/>
        </pc:sldMkLst>
      </pc:sldChg>
      <pc:sldChg chg="del">
        <pc:chgData name="Stracuzzi, Andrew" userId="35167598-ed26-45ef-b183-b7efd547e62a" providerId="ADAL" clId="{D8DC64AD-8ADB-464E-B016-15B7356E0B36}" dt="2025-06-07T00:57:10.908" v="452" actId="2696"/>
        <pc:sldMkLst>
          <pc:docMk/>
          <pc:sldMk cId="0" sldId="282"/>
        </pc:sldMkLst>
      </pc:sldChg>
      <pc:sldChg chg="modSp mod">
        <pc:chgData name="Stracuzzi, Andrew" userId="35167598-ed26-45ef-b183-b7efd547e62a" providerId="ADAL" clId="{D8DC64AD-8ADB-464E-B016-15B7356E0B36}" dt="2025-06-07T01:30:48.888" v="678" actId="2710"/>
        <pc:sldMkLst>
          <pc:docMk/>
          <pc:sldMk cId="4598303" sldId="283"/>
        </pc:sldMkLst>
      </pc:sldChg>
      <pc:sldChg chg="del">
        <pc:chgData name="Stracuzzi, Andrew" userId="35167598-ed26-45ef-b183-b7efd547e62a" providerId="ADAL" clId="{D8DC64AD-8ADB-464E-B016-15B7356E0B36}" dt="2025-06-07T01:00:20.984" v="488" actId="2696"/>
        <pc:sldMkLst>
          <pc:docMk/>
          <pc:sldMk cId="1988014198" sldId="284"/>
        </pc:sldMkLst>
      </pc:sldChg>
      <pc:sldChg chg="del">
        <pc:chgData name="Stracuzzi, Andrew" userId="35167598-ed26-45ef-b183-b7efd547e62a" providerId="ADAL" clId="{D8DC64AD-8ADB-464E-B016-15B7356E0B36}" dt="2025-06-07T01:03:37.002" v="575" actId="2696"/>
        <pc:sldMkLst>
          <pc:docMk/>
          <pc:sldMk cId="1064246114" sldId="285"/>
        </pc:sldMkLst>
      </pc:sldChg>
      <pc:sldChg chg="del">
        <pc:chgData name="Stracuzzi, Andrew" userId="35167598-ed26-45ef-b183-b7efd547e62a" providerId="ADAL" clId="{D8DC64AD-8ADB-464E-B016-15B7356E0B36}" dt="2025-06-07T01:02:27.723" v="526" actId="2696"/>
        <pc:sldMkLst>
          <pc:docMk/>
          <pc:sldMk cId="3425355915" sldId="286"/>
        </pc:sldMkLst>
      </pc:sldChg>
      <pc:sldChg chg="del">
        <pc:chgData name="Stracuzzi, Andrew" userId="35167598-ed26-45ef-b183-b7efd547e62a" providerId="ADAL" clId="{D8DC64AD-8ADB-464E-B016-15B7356E0B36}" dt="2025-06-07T01:02:24.705" v="525" actId="2696"/>
        <pc:sldMkLst>
          <pc:docMk/>
          <pc:sldMk cId="3881556103" sldId="287"/>
        </pc:sldMkLst>
      </pc:sldChg>
      <pc:sldChg chg="del">
        <pc:chgData name="Stracuzzi, Andrew" userId="35167598-ed26-45ef-b183-b7efd547e62a" providerId="ADAL" clId="{D8DC64AD-8ADB-464E-B016-15B7356E0B36}" dt="2025-06-07T01:02:21.264" v="524" actId="2696"/>
        <pc:sldMkLst>
          <pc:docMk/>
          <pc:sldMk cId="1661298787" sldId="288"/>
        </pc:sldMkLst>
      </pc:sldChg>
      <pc:sldChg chg="del">
        <pc:chgData name="Stracuzzi, Andrew" userId="35167598-ed26-45ef-b183-b7efd547e62a" providerId="ADAL" clId="{D8DC64AD-8ADB-464E-B016-15B7356E0B36}" dt="2025-06-07T01:02:16.294" v="523" actId="2696"/>
        <pc:sldMkLst>
          <pc:docMk/>
          <pc:sldMk cId="3303765094" sldId="289"/>
        </pc:sldMkLst>
      </pc:sldChg>
      <pc:sldChg chg="delSp modSp mod">
        <pc:chgData name="Stracuzzi, Andrew" userId="35167598-ed26-45ef-b183-b7efd547e62a" providerId="ADAL" clId="{D8DC64AD-8ADB-464E-B016-15B7356E0B36}" dt="2025-06-07T01:29:50.895" v="663" actId="20577"/>
        <pc:sldMkLst>
          <pc:docMk/>
          <pc:sldMk cId="3889101657" sldId="290"/>
        </pc:sldMkLst>
      </pc:sldChg>
      <pc:sldChg chg="modSp add mod">
        <pc:chgData name="Stracuzzi, Andrew" userId="35167598-ed26-45ef-b183-b7efd547e62a" providerId="ADAL" clId="{D8DC64AD-8ADB-464E-B016-15B7356E0B36}" dt="2025-06-07T01:24:42.294" v="620" actId="207"/>
        <pc:sldMkLst>
          <pc:docMk/>
          <pc:sldMk cId="401216228" sldId="291"/>
        </pc:sldMkLst>
      </pc:sldChg>
      <pc:sldChg chg="modSp add mod ord">
        <pc:chgData name="Stracuzzi, Andrew" userId="35167598-ed26-45ef-b183-b7efd547e62a" providerId="ADAL" clId="{D8DC64AD-8ADB-464E-B016-15B7356E0B36}" dt="2025-06-07T01:24:45.545" v="621" actId="207"/>
        <pc:sldMkLst>
          <pc:docMk/>
          <pc:sldMk cId="2819297867" sldId="292"/>
        </pc:sldMkLst>
      </pc:sldChg>
      <pc:sldChg chg="modSp add mod">
        <pc:chgData name="Stracuzzi, Andrew" userId="35167598-ed26-45ef-b183-b7efd547e62a" providerId="ADAL" clId="{D8DC64AD-8ADB-464E-B016-15B7356E0B36}" dt="2025-06-07T01:30:53.514" v="679" actId="2710"/>
        <pc:sldMkLst>
          <pc:docMk/>
          <pc:sldMk cId="3598842336" sldId="293"/>
        </pc:sldMkLst>
      </pc:sldChg>
      <pc:sldChg chg="addSp delSp modSp new del mod modClrScheme chgLayout">
        <pc:chgData name="Stracuzzi, Andrew" userId="35167598-ed26-45ef-b183-b7efd547e62a" providerId="ADAL" clId="{D8DC64AD-8ADB-464E-B016-15B7356E0B36}" dt="2025-06-07T01:29:22.550" v="657" actId="2696"/>
        <pc:sldMkLst>
          <pc:docMk/>
          <pc:sldMk cId="3434478429" sldId="294"/>
        </pc:sldMkLst>
      </pc:sldChg>
    </pc:docChg>
  </pc:docChgLst>
  <pc:docChgLst>
    <pc:chgData name="Stracuzzi, Andrew" userId="35167598-ed26-45ef-b183-b7efd547e62a" providerId="ADAL" clId="{9E4C7484-E4A5-402D-9E84-7B98D71B82CF}"/>
    <pc:docChg chg="custSel addSld delSld modSld sldOrd">
      <pc:chgData name="Stracuzzi, Andrew" userId="35167598-ed26-45ef-b183-b7efd547e62a" providerId="ADAL" clId="{9E4C7484-E4A5-402D-9E84-7B98D71B82CF}" dt="2025-06-24T15:44:14.352" v="448" actId="27636"/>
      <pc:docMkLst>
        <pc:docMk/>
      </pc:docMkLst>
      <pc:sldChg chg="modSp mod">
        <pc:chgData name="Stracuzzi, Andrew" userId="35167598-ed26-45ef-b183-b7efd547e62a" providerId="ADAL" clId="{9E4C7484-E4A5-402D-9E84-7B98D71B82CF}" dt="2025-06-24T14:30:50.265" v="10" actId="27636"/>
        <pc:sldMkLst>
          <pc:docMk/>
          <pc:sldMk cId="0" sldId="256"/>
        </pc:sldMkLst>
      </pc:sldChg>
      <pc:sldChg chg="del">
        <pc:chgData name="Stracuzzi, Andrew" userId="35167598-ed26-45ef-b183-b7efd547e62a" providerId="ADAL" clId="{9E4C7484-E4A5-402D-9E84-7B98D71B82CF}" dt="2025-06-24T14:31:02.402" v="13" actId="2696"/>
        <pc:sldMkLst>
          <pc:docMk/>
          <pc:sldMk cId="2342809126" sldId="294"/>
        </pc:sldMkLst>
      </pc:sldChg>
      <pc:sldChg chg="modSp mod">
        <pc:chgData name="Stracuzzi, Andrew" userId="35167598-ed26-45ef-b183-b7efd547e62a" providerId="ADAL" clId="{9E4C7484-E4A5-402D-9E84-7B98D71B82CF}" dt="2025-06-24T15:07:25.317" v="101" actId="27636"/>
        <pc:sldMkLst>
          <pc:docMk/>
          <pc:sldMk cId="0" sldId="295"/>
        </pc:sldMkLst>
      </pc:sldChg>
      <pc:sldChg chg="modSp mod">
        <pc:chgData name="Stracuzzi, Andrew" userId="35167598-ed26-45ef-b183-b7efd547e62a" providerId="ADAL" clId="{9E4C7484-E4A5-402D-9E84-7B98D71B82CF}" dt="2025-06-24T15:33:39.684" v="318" actId="27636"/>
        <pc:sldMkLst>
          <pc:docMk/>
          <pc:sldMk cId="0" sldId="296"/>
        </pc:sldMkLst>
      </pc:sldChg>
      <pc:sldChg chg="modSp del mod">
        <pc:chgData name="Stracuzzi, Andrew" userId="35167598-ed26-45ef-b183-b7efd547e62a" providerId="ADAL" clId="{9E4C7484-E4A5-402D-9E84-7B98D71B82CF}" dt="2025-06-24T15:17:35.641" v="122" actId="2696"/>
        <pc:sldMkLst>
          <pc:docMk/>
          <pc:sldMk cId="0" sldId="297"/>
        </pc:sldMkLst>
      </pc:sldChg>
      <pc:sldChg chg="modSp mod">
        <pc:chgData name="Stracuzzi, Andrew" userId="35167598-ed26-45ef-b183-b7efd547e62a" providerId="ADAL" clId="{9E4C7484-E4A5-402D-9E84-7B98D71B82CF}" dt="2025-06-24T15:34:06.257" v="323" actId="27636"/>
        <pc:sldMkLst>
          <pc:docMk/>
          <pc:sldMk cId="0" sldId="298"/>
        </pc:sldMkLst>
      </pc:sldChg>
      <pc:sldChg chg="modSp mod">
        <pc:chgData name="Stracuzzi, Andrew" userId="35167598-ed26-45ef-b183-b7efd547e62a" providerId="ADAL" clId="{9E4C7484-E4A5-402D-9E84-7B98D71B82CF}" dt="2025-06-24T15:42:33.079" v="416" actId="27636"/>
        <pc:sldMkLst>
          <pc:docMk/>
          <pc:sldMk cId="0" sldId="299"/>
        </pc:sldMkLst>
      </pc:sldChg>
      <pc:sldChg chg="modSp mod">
        <pc:chgData name="Stracuzzi, Andrew" userId="35167598-ed26-45ef-b183-b7efd547e62a" providerId="ADAL" clId="{9E4C7484-E4A5-402D-9E84-7B98D71B82CF}" dt="2025-06-24T15:43:45.532" v="440" actId="27636"/>
        <pc:sldMkLst>
          <pc:docMk/>
          <pc:sldMk cId="0" sldId="300"/>
        </pc:sldMkLst>
      </pc:sldChg>
      <pc:sldChg chg="modSp mod">
        <pc:chgData name="Stracuzzi, Andrew" userId="35167598-ed26-45ef-b183-b7efd547e62a" providerId="ADAL" clId="{9E4C7484-E4A5-402D-9E84-7B98D71B82CF}" dt="2025-06-24T15:41:07.716" v="393" actId="27636"/>
        <pc:sldMkLst>
          <pc:docMk/>
          <pc:sldMk cId="0" sldId="301"/>
        </pc:sldMkLst>
      </pc:sldChg>
      <pc:sldChg chg="modSp add mod">
        <pc:chgData name="Stracuzzi, Andrew" userId="35167598-ed26-45ef-b183-b7efd547e62a" providerId="ADAL" clId="{9E4C7484-E4A5-402D-9E84-7B98D71B82CF}" dt="2025-06-24T15:04:55.175" v="89" actId="20577"/>
        <pc:sldMkLst>
          <pc:docMk/>
          <pc:sldMk cId="317827122" sldId="302"/>
        </pc:sldMkLst>
      </pc:sldChg>
      <pc:sldChg chg="add del">
        <pc:chgData name="Stracuzzi, Andrew" userId="35167598-ed26-45ef-b183-b7efd547e62a" providerId="ADAL" clId="{9E4C7484-E4A5-402D-9E84-7B98D71B82CF}" dt="2025-06-24T14:30:59.820" v="12" actId="2696"/>
        <pc:sldMkLst>
          <pc:docMk/>
          <pc:sldMk cId="1582877740" sldId="302"/>
        </pc:sldMkLst>
      </pc:sldChg>
      <pc:sldChg chg="modSp add mod ord">
        <pc:chgData name="Stracuzzi, Andrew" userId="35167598-ed26-45ef-b183-b7efd547e62a" providerId="ADAL" clId="{9E4C7484-E4A5-402D-9E84-7B98D71B82CF}" dt="2025-06-24T15:22:28.026" v="216" actId="122"/>
        <pc:sldMkLst>
          <pc:docMk/>
          <pc:sldMk cId="669519726" sldId="303"/>
        </pc:sldMkLst>
      </pc:sldChg>
      <pc:sldChg chg="modSp add mod">
        <pc:chgData name="Stracuzzi, Andrew" userId="35167598-ed26-45ef-b183-b7efd547e62a" providerId="ADAL" clId="{9E4C7484-E4A5-402D-9E84-7B98D71B82CF}" dt="2025-06-24T15:22:47.176" v="220" actId="20577"/>
        <pc:sldMkLst>
          <pc:docMk/>
          <pc:sldMk cId="1145582042" sldId="304"/>
        </pc:sldMkLst>
      </pc:sldChg>
      <pc:sldChg chg="modSp add mod">
        <pc:chgData name="Stracuzzi, Andrew" userId="35167598-ed26-45ef-b183-b7efd547e62a" providerId="ADAL" clId="{9E4C7484-E4A5-402D-9E84-7B98D71B82CF}" dt="2025-06-24T15:36:16.501" v="354" actId="20577"/>
        <pc:sldMkLst>
          <pc:docMk/>
          <pc:sldMk cId="232334522" sldId="305"/>
        </pc:sldMkLst>
      </pc:sldChg>
      <pc:sldChg chg="modSp add mod">
        <pc:chgData name="Stracuzzi, Andrew" userId="35167598-ed26-45ef-b183-b7efd547e62a" providerId="ADAL" clId="{9E4C7484-E4A5-402D-9E84-7B98D71B82CF}" dt="2025-06-24T15:36:34.328" v="355" actId="20577"/>
        <pc:sldMkLst>
          <pc:docMk/>
          <pc:sldMk cId="4059640012" sldId="306"/>
        </pc:sldMkLst>
      </pc:sldChg>
      <pc:sldChg chg="modSp add mod">
        <pc:chgData name="Stracuzzi, Andrew" userId="35167598-ed26-45ef-b183-b7efd547e62a" providerId="ADAL" clId="{9E4C7484-E4A5-402D-9E84-7B98D71B82CF}" dt="2025-06-24T15:36:37.368" v="356" actId="20577"/>
        <pc:sldMkLst>
          <pc:docMk/>
          <pc:sldMk cId="313726133" sldId="307"/>
        </pc:sldMkLst>
      </pc:sldChg>
      <pc:sldChg chg="modSp add mod">
        <pc:chgData name="Stracuzzi, Andrew" userId="35167598-ed26-45ef-b183-b7efd547e62a" providerId="ADAL" clId="{9E4C7484-E4A5-402D-9E84-7B98D71B82CF}" dt="2025-06-24T15:36:40.297" v="357" actId="20577"/>
        <pc:sldMkLst>
          <pc:docMk/>
          <pc:sldMk cId="1447409038" sldId="308"/>
        </pc:sldMkLst>
      </pc:sldChg>
      <pc:sldChg chg="modSp add mod">
        <pc:chgData name="Stracuzzi, Andrew" userId="35167598-ed26-45ef-b183-b7efd547e62a" providerId="ADAL" clId="{9E4C7484-E4A5-402D-9E84-7B98D71B82CF}" dt="2025-06-24T15:36:45.659" v="360" actId="20577"/>
        <pc:sldMkLst>
          <pc:docMk/>
          <pc:sldMk cId="2573827213" sldId="309"/>
        </pc:sldMkLst>
      </pc:sldChg>
      <pc:sldChg chg="modSp add mod">
        <pc:chgData name="Stracuzzi, Andrew" userId="35167598-ed26-45ef-b183-b7efd547e62a" providerId="ADAL" clId="{9E4C7484-E4A5-402D-9E84-7B98D71B82CF}" dt="2025-06-24T15:36:48.628" v="361" actId="20577"/>
        <pc:sldMkLst>
          <pc:docMk/>
          <pc:sldMk cId="4120514181" sldId="310"/>
        </pc:sldMkLst>
      </pc:sldChg>
      <pc:sldChg chg="modSp add mod">
        <pc:chgData name="Stracuzzi, Andrew" userId="35167598-ed26-45ef-b183-b7efd547e62a" providerId="ADAL" clId="{9E4C7484-E4A5-402D-9E84-7B98D71B82CF}" dt="2025-06-24T15:36:51.613" v="362" actId="20577"/>
        <pc:sldMkLst>
          <pc:docMk/>
          <pc:sldMk cId="361997181" sldId="311"/>
        </pc:sldMkLst>
      </pc:sldChg>
      <pc:sldChg chg="modSp add mod">
        <pc:chgData name="Stracuzzi, Andrew" userId="35167598-ed26-45ef-b183-b7efd547e62a" providerId="ADAL" clId="{9E4C7484-E4A5-402D-9E84-7B98D71B82CF}" dt="2025-06-24T15:36:59.620" v="365" actId="20577"/>
        <pc:sldMkLst>
          <pc:docMk/>
          <pc:sldMk cId="1135886334" sldId="312"/>
        </pc:sldMkLst>
      </pc:sldChg>
      <pc:sldChg chg="modSp add mod">
        <pc:chgData name="Stracuzzi, Andrew" userId="35167598-ed26-45ef-b183-b7efd547e62a" providerId="ADAL" clId="{9E4C7484-E4A5-402D-9E84-7B98D71B82CF}" dt="2025-06-24T15:44:14.352" v="448" actId="27636"/>
        <pc:sldMkLst>
          <pc:docMk/>
          <pc:sldMk cId="3220332306" sldId="313"/>
        </pc:sldMkLst>
      </pc:sldChg>
    </pc:docChg>
  </pc:docChgLst>
  <pc:docChgLst>
    <pc:chgData name="Stracuzzi, Andrew" userId="35167598-ed26-45ef-b183-b7efd547e62a" providerId="ADAL" clId="{3A06B363-1D6B-4533-ABE3-E91D125CDA11}"/>
    <pc:docChg chg="undo redo custSel addSld delSld modSld">
      <pc:chgData name="Stracuzzi, Andrew" userId="35167598-ed26-45ef-b183-b7efd547e62a" providerId="ADAL" clId="{3A06B363-1D6B-4533-ABE3-E91D125CDA11}" dt="2025-06-02T14:29:53.617" v="248" actId="2696"/>
      <pc:docMkLst>
        <pc:docMk/>
      </pc:docMkLst>
      <pc:sldChg chg="addSp delSp modSp del mod">
        <pc:chgData name="Stracuzzi, Andrew" userId="35167598-ed26-45ef-b183-b7efd547e62a" providerId="ADAL" clId="{3A06B363-1D6B-4533-ABE3-E91D125CDA11}" dt="2025-06-02T14:29:53.617" v="248" actId="2696"/>
        <pc:sldMkLst>
          <pc:docMk/>
          <pc:sldMk cId="0" sldId="257"/>
        </pc:sldMkLst>
      </pc:sldChg>
      <pc:sldChg chg="addSp modSp new mod">
        <pc:chgData name="Stracuzzi, Andrew" userId="35167598-ed26-45ef-b183-b7efd547e62a" providerId="ADAL" clId="{3A06B363-1D6B-4533-ABE3-E91D125CDA11}" dt="2025-06-02T14:29:00.953" v="247" actId="962"/>
        <pc:sldMkLst>
          <pc:docMk/>
          <pc:sldMk cId="3889101657" sldId="290"/>
        </pc:sldMkLst>
      </pc:sldChg>
    </pc:docChg>
  </pc:docChgLst>
  <pc:docChgLst>
    <pc:chgData name="Stracuzzi, Andrew" userId="35167598-ed26-45ef-b183-b7efd547e62a" providerId="ADAL" clId="{0904EA70-ED77-4CF1-833F-CA6ACD400DB8}"/>
    <pc:docChg chg="custSel delSld modSld">
      <pc:chgData name="Stracuzzi, Andrew" userId="35167598-ed26-45ef-b183-b7efd547e62a" providerId="ADAL" clId="{0904EA70-ED77-4CF1-833F-CA6ACD400DB8}" dt="2025-07-08T15:02:12.290" v="58" actId="27636"/>
      <pc:docMkLst>
        <pc:docMk/>
      </pc:docMkLst>
      <pc:sldChg chg="modSp mod">
        <pc:chgData name="Stracuzzi, Andrew" userId="35167598-ed26-45ef-b183-b7efd547e62a" providerId="ADAL" clId="{0904EA70-ED77-4CF1-833F-CA6ACD400DB8}" dt="2025-07-08T15:00:04.377" v="6" actId="20577"/>
        <pc:sldMkLst>
          <pc:docMk/>
          <pc:sldMk cId="0" sldId="256"/>
        </pc:sldMkLst>
      </pc:sldChg>
      <pc:sldChg chg="modSp mod">
        <pc:chgData name="Stracuzzi, Andrew" userId="35167598-ed26-45ef-b183-b7efd547e62a" providerId="ADAL" clId="{0904EA70-ED77-4CF1-833F-CA6ACD400DB8}" dt="2025-07-08T15:00:51.822" v="24" actId="20577"/>
        <pc:sldMkLst>
          <pc:docMk/>
          <pc:sldMk cId="0" sldId="295"/>
        </pc:sldMkLst>
      </pc:sldChg>
      <pc:sldChg chg="modSp mod">
        <pc:chgData name="Stracuzzi, Andrew" userId="35167598-ed26-45ef-b183-b7efd547e62a" providerId="ADAL" clId="{0904EA70-ED77-4CF1-833F-CA6ACD400DB8}" dt="2025-07-08T15:02:12.290" v="58" actId="27636"/>
        <pc:sldMkLst>
          <pc:docMk/>
          <pc:sldMk cId="0" sldId="296"/>
        </pc:sldMkLst>
      </pc:sldChg>
      <pc:sldChg chg="del">
        <pc:chgData name="Stracuzzi, Andrew" userId="35167598-ed26-45ef-b183-b7efd547e62a" providerId="ADAL" clId="{0904EA70-ED77-4CF1-833F-CA6ACD400DB8}" dt="2025-07-08T15:01:27.377" v="31" actId="2696"/>
        <pc:sldMkLst>
          <pc:docMk/>
          <pc:sldMk cId="0" sldId="298"/>
        </pc:sldMkLst>
      </pc:sldChg>
      <pc:sldChg chg="del">
        <pc:chgData name="Stracuzzi, Andrew" userId="35167598-ed26-45ef-b183-b7efd547e62a" providerId="ADAL" clId="{0904EA70-ED77-4CF1-833F-CA6ACD400DB8}" dt="2025-07-08T15:01:47.325" v="40" actId="2696"/>
        <pc:sldMkLst>
          <pc:docMk/>
          <pc:sldMk cId="0" sldId="299"/>
        </pc:sldMkLst>
      </pc:sldChg>
      <pc:sldChg chg="del">
        <pc:chgData name="Stracuzzi, Andrew" userId="35167598-ed26-45ef-b183-b7efd547e62a" providerId="ADAL" clId="{0904EA70-ED77-4CF1-833F-CA6ACD400DB8}" dt="2025-07-08T15:01:48.994" v="41" actId="2696"/>
        <pc:sldMkLst>
          <pc:docMk/>
          <pc:sldMk cId="0" sldId="300"/>
        </pc:sldMkLst>
      </pc:sldChg>
      <pc:sldChg chg="modSp mod">
        <pc:chgData name="Stracuzzi, Andrew" userId="35167598-ed26-45ef-b183-b7efd547e62a" providerId="ADAL" clId="{0904EA70-ED77-4CF1-833F-CA6ACD400DB8}" dt="2025-07-08T15:01:12.376" v="27" actId="27636"/>
        <pc:sldMkLst>
          <pc:docMk/>
          <pc:sldMk cId="0" sldId="301"/>
        </pc:sldMkLst>
      </pc:sldChg>
      <pc:sldChg chg="del">
        <pc:chgData name="Stracuzzi, Andrew" userId="35167598-ed26-45ef-b183-b7efd547e62a" providerId="ADAL" clId="{0904EA70-ED77-4CF1-833F-CA6ACD400DB8}" dt="2025-07-08T15:01:21.784" v="28" actId="2696"/>
        <pc:sldMkLst>
          <pc:docMk/>
          <pc:sldMk cId="317827122" sldId="302"/>
        </pc:sldMkLst>
      </pc:sldChg>
      <pc:sldChg chg="del">
        <pc:chgData name="Stracuzzi, Andrew" userId="35167598-ed26-45ef-b183-b7efd547e62a" providerId="ADAL" clId="{0904EA70-ED77-4CF1-833F-CA6ACD400DB8}" dt="2025-07-08T15:01:24.099" v="29" actId="2696"/>
        <pc:sldMkLst>
          <pc:docMk/>
          <pc:sldMk cId="669519726" sldId="303"/>
        </pc:sldMkLst>
      </pc:sldChg>
      <pc:sldChg chg="del">
        <pc:chgData name="Stracuzzi, Andrew" userId="35167598-ed26-45ef-b183-b7efd547e62a" providerId="ADAL" clId="{0904EA70-ED77-4CF1-833F-CA6ACD400DB8}" dt="2025-07-08T15:01:25.784" v="30" actId="2696"/>
        <pc:sldMkLst>
          <pc:docMk/>
          <pc:sldMk cId="1145582042" sldId="304"/>
        </pc:sldMkLst>
      </pc:sldChg>
      <pc:sldChg chg="del">
        <pc:chgData name="Stracuzzi, Andrew" userId="35167598-ed26-45ef-b183-b7efd547e62a" providerId="ADAL" clId="{0904EA70-ED77-4CF1-833F-CA6ACD400DB8}" dt="2025-07-08T15:01:29.237" v="32" actId="2696"/>
        <pc:sldMkLst>
          <pc:docMk/>
          <pc:sldMk cId="232334522" sldId="305"/>
        </pc:sldMkLst>
      </pc:sldChg>
      <pc:sldChg chg="del">
        <pc:chgData name="Stracuzzi, Andrew" userId="35167598-ed26-45ef-b183-b7efd547e62a" providerId="ADAL" clId="{0904EA70-ED77-4CF1-833F-CA6ACD400DB8}" dt="2025-07-08T15:01:31.363" v="33" actId="2696"/>
        <pc:sldMkLst>
          <pc:docMk/>
          <pc:sldMk cId="4059640012" sldId="306"/>
        </pc:sldMkLst>
      </pc:sldChg>
      <pc:sldChg chg="del">
        <pc:chgData name="Stracuzzi, Andrew" userId="35167598-ed26-45ef-b183-b7efd547e62a" providerId="ADAL" clId="{0904EA70-ED77-4CF1-833F-CA6ACD400DB8}" dt="2025-07-08T15:01:34.263" v="34" actId="2696"/>
        <pc:sldMkLst>
          <pc:docMk/>
          <pc:sldMk cId="313726133" sldId="307"/>
        </pc:sldMkLst>
      </pc:sldChg>
      <pc:sldChg chg="del">
        <pc:chgData name="Stracuzzi, Andrew" userId="35167598-ed26-45ef-b183-b7efd547e62a" providerId="ADAL" clId="{0904EA70-ED77-4CF1-833F-CA6ACD400DB8}" dt="2025-07-08T15:01:36.733" v="35" actId="2696"/>
        <pc:sldMkLst>
          <pc:docMk/>
          <pc:sldMk cId="1447409038" sldId="308"/>
        </pc:sldMkLst>
      </pc:sldChg>
      <pc:sldChg chg="del">
        <pc:chgData name="Stracuzzi, Andrew" userId="35167598-ed26-45ef-b183-b7efd547e62a" providerId="ADAL" clId="{0904EA70-ED77-4CF1-833F-CA6ACD400DB8}" dt="2025-07-08T15:01:39.463" v="36" actId="2696"/>
        <pc:sldMkLst>
          <pc:docMk/>
          <pc:sldMk cId="2573827213" sldId="309"/>
        </pc:sldMkLst>
      </pc:sldChg>
      <pc:sldChg chg="del">
        <pc:chgData name="Stracuzzi, Andrew" userId="35167598-ed26-45ef-b183-b7efd547e62a" providerId="ADAL" clId="{0904EA70-ED77-4CF1-833F-CA6ACD400DB8}" dt="2025-07-08T15:01:41.691" v="37" actId="2696"/>
        <pc:sldMkLst>
          <pc:docMk/>
          <pc:sldMk cId="4120514181" sldId="310"/>
        </pc:sldMkLst>
      </pc:sldChg>
      <pc:sldChg chg="del">
        <pc:chgData name="Stracuzzi, Andrew" userId="35167598-ed26-45ef-b183-b7efd547e62a" providerId="ADAL" clId="{0904EA70-ED77-4CF1-833F-CA6ACD400DB8}" dt="2025-07-08T15:01:43.726" v="38" actId="2696"/>
        <pc:sldMkLst>
          <pc:docMk/>
          <pc:sldMk cId="361997181" sldId="311"/>
        </pc:sldMkLst>
      </pc:sldChg>
      <pc:sldChg chg="del">
        <pc:chgData name="Stracuzzi, Andrew" userId="35167598-ed26-45ef-b183-b7efd547e62a" providerId="ADAL" clId="{0904EA70-ED77-4CF1-833F-CA6ACD400DB8}" dt="2025-07-08T15:01:45.669" v="39" actId="2696"/>
        <pc:sldMkLst>
          <pc:docMk/>
          <pc:sldMk cId="1135886334" sldId="312"/>
        </pc:sldMkLst>
      </pc:sldChg>
      <pc:sldChg chg="del">
        <pc:chgData name="Stracuzzi, Andrew" userId="35167598-ed26-45ef-b183-b7efd547e62a" providerId="ADAL" clId="{0904EA70-ED77-4CF1-833F-CA6ACD400DB8}" dt="2025-07-08T15:01:04.997" v="25" actId="2696"/>
        <pc:sldMkLst>
          <pc:docMk/>
          <pc:sldMk cId="3220332306" sldId="313"/>
        </pc:sldMkLst>
      </pc:sldChg>
    </pc:docChg>
  </pc:docChgLst>
  <pc:docChgLst>
    <pc:chgData name="Stracuzzi, Andrew" userId="35167598-ed26-45ef-b183-b7efd547e62a" providerId="ADAL" clId="{A07F5773-86B8-417F-AC56-AFF1AF790B5E}"/>
    <pc:docChg chg="custSel addSld delSld modSld">
      <pc:chgData name="Stracuzzi, Andrew" userId="35167598-ed26-45ef-b183-b7efd547e62a" providerId="ADAL" clId="{A07F5773-86B8-417F-AC56-AFF1AF790B5E}" dt="2025-06-24T13:48:06.855" v="31" actId="2696"/>
      <pc:docMkLst>
        <pc:docMk/>
      </pc:docMkLst>
      <pc:sldChg chg="modSp mod">
        <pc:chgData name="Stracuzzi, Andrew" userId="35167598-ed26-45ef-b183-b7efd547e62a" providerId="ADAL" clId="{A07F5773-86B8-417F-AC56-AFF1AF790B5E}" dt="2025-06-24T13:46:59.703" v="16" actId="20577"/>
        <pc:sldMkLst>
          <pc:docMk/>
          <pc:sldMk cId="0" sldId="256"/>
        </pc:sldMkLst>
      </pc:sldChg>
      <pc:sldChg chg="del">
        <pc:chgData name="Stracuzzi, Andrew" userId="35167598-ed26-45ef-b183-b7efd547e62a" providerId="ADAL" clId="{A07F5773-86B8-417F-AC56-AFF1AF790B5E}" dt="2025-06-24T13:47:36.657" v="20" actId="2696"/>
        <pc:sldMkLst>
          <pc:docMk/>
          <pc:sldMk cId="0" sldId="258"/>
        </pc:sldMkLst>
      </pc:sldChg>
      <pc:sldChg chg="del">
        <pc:chgData name="Stracuzzi, Andrew" userId="35167598-ed26-45ef-b183-b7efd547e62a" providerId="ADAL" clId="{A07F5773-86B8-417F-AC56-AFF1AF790B5E}" dt="2025-06-24T13:47:38.443" v="21" actId="2696"/>
        <pc:sldMkLst>
          <pc:docMk/>
          <pc:sldMk cId="0" sldId="259"/>
        </pc:sldMkLst>
      </pc:sldChg>
      <pc:sldChg chg="del">
        <pc:chgData name="Stracuzzi, Andrew" userId="35167598-ed26-45ef-b183-b7efd547e62a" providerId="ADAL" clId="{A07F5773-86B8-417F-AC56-AFF1AF790B5E}" dt="2025-06-24T13:47:50.629" v="26" actId="2696"/>
        <pc:sldMkLst>
          <pc:docMk/>
          <pc:sldMk cId="0" sldId="262"/>
        </pc:sldMkLst>
      </pc:sldChg>
      <pc:sldChg chg="del">
        <pc:chgData name="Stracuzzi, Andrew" userId="35167598-ed26-45ef-b183-b7efd547e62a" providerId="ADAL" clId="{A07F5773-86B8-417F-AC56-AFF1AF790B5E}" dt="2025-06-24T13:47:55.328" v="28" actId="2696"/>
        <pc:sldMkLst>
          <pc:docMk/>
          <pc:sldMk cId="0" sldId="263"/>
        </pc:sldMkLst>
      </pc:sldChg>
      <pc:sldChg chg="del">
        <pc:chgData name="Stracuzzi, Andrew" userId="35167598-ed26-45ef-b183-b7efd547e62a" providerId="ADAL" clId="{A07F5773-86B8-417F-AC56-AFF1AF790B5E}" dt="2025-06-24T13:48:06.855" v="31" actId="2696"/>
        <pc:sldMkLst>
          <pc:docMk/>
          <pc:sldMk cId="0" sldId="278"/>
        </pc:sldMkLst>
      </pc:sldChg>
      <pc:sldChg chg="del">
        <pc:chgData name="Stracuzzi, Andrew" userId="35167598-ed26-45ef-b183-b7efd547e62a" providerId="ADAL" clId="{A07F5773-86B8-417F-AC56-AFF1AF790B5E}" dt="2025-06-24T13:47:46.357" v="24" actId="2696"/>
        <pc:sldMkLst>
          <pc:docMk/>
          <pc:sldMk cId="4149766741" sldId="279"/>
        </pc:sldMkLst>
      </pc:sldChg>
      <pc:sldChg chg="del">
        <pc:chgData name="Stracuzzi, Andrew" userId="35167598-ed26-45ef-b183-b7efd547e62a" providerId="ADAL" clId="{A07F5773-86B8-417F-AC56-AFF1AF790B5E}" dt="2025-06-24T13:47:48.618" v="25" actId="2696"/>
        <pc:sldMkLst>
          <pc:docMk/>
          <pc:sldMk cId="1113722406" sldId="280"/>
        </pc:sldMkLst>
      </pc:sldChg>
      <pc:sldChg chg="del">
        <pc:chgData name="Stracuzzi, Andrew" userId="35167598-ed26-45ef-b183-b7efd547e62a" providerId="ADAL" clId="{A07F5773-86B8-417F-AC56-AFF1AF790B5E}" dt="2025-06-24T13:47:52.911" v="27" actId="2696"/>
        <pc:sldMkLst>
          <pc:docMk/>
          <pc:sldMk cId="2436164854" sldId="281"/>
        </pc:sldMkLst>
      </pc:sldChg>
      <pc:sldChg chg="del">
        <pc:chgData name="Stracuzzi, Andrew" userId="35167598-ed26-45ef-b183-b7efd547e62a" providerId="ADAL" clId="{A07F5773-86B8-417F-AC56-AFF1AF790B5E}" dt="2025-06-24T13:47:57.130" v="29" actId="2696"/>
        <pc:sldMkLst>
          <pc:docMk/>
          <pc:sldMk cId="4598303" sldId="283"/>
        </pc:sldMkLst>
      </pc:sldChg>
      <pc:sldChg chg="modSp del mod chgLayout">
        <pc:chgData name="Stracuzzi, Andrew" userId="35167598-ed26-45ef-b183-b7efd547e62a" providerId="ADAL" clId="{A07F5773-86B8-417F-AC56-AFF1AF790B5E}" dt="2025-06-24T13:47:34.366" v="19" actId="2696"/>
        <pc:sldMkLst>
          <pc:docMk/>
          <pc:sldMk cId="3889101657" sldId="290"/>
        </pc:sldMkLst>
      </pc:sldChg>
      <pc:sldChg chg="del">
        <pc:chgData name="Stracuzzi, Andrew" userId="35167598-ed26-45ef-b183-b7efd547e62a" providerId="ADAL" clId="{A07F5773-86B8-417F-AC56-AFF1AF790B5E}" dt="2025-06-24T13:47:41.160" v="22" actId="2696"/>
        <pc:sldMkLst>
          <pc:docMk/>
          <pc:sldMk cId="401216228" sldId="291"/>
        </pc:sldMkLst>
      </pc:sldChg>
      <pc:sldChg chg="del">
        <pc:chgData name="Stracuzzi, Andrew" userId="35167598-ed26-45ef-b183-b7efd547e62a" providerId="ADAL" clId="{A07F5773-86B8-417F-AC56-AFF1AF790B5E}" dt="2025-06-24T13:47:44.047" v="23" actId="2696"/>
        <pc:sldMkLst>
          <pc:docMk/>
          <pc:sldMk cId="2819297867" sldId="292"/>
        </pc:sldMkLst>
      </pc:sldChg>
      <pc:sldChg chg="del">
        <pc:chgData name="Stracuzzi, Andrew" userId="35167598-ed26-45ef-b183-b7efd547e62a" providerId="ADAL" clId="{A07F5773-86B8-417F-AC56-AFF1AF790B5E}" dt="2025-06-24T13:47:59.411" v="30" actId="2696"/>
        <pc:sldMkLst>
          <pc:docMk/>
          <pc:sldMk cId="3598842336" sldId="293"/>
        </pc:sldMkLst>
      </pc:sldChg>
      <pc:sldChg chg="new">
        <pc:chgData name="Stracuzzi, Andrew" userId="35167598-ed26-45ef-b183-b7efd547e62a" providerId="ADAL" clId="{A07F5773-86B8-417F-AC56-AFF1AF790B5E}" dt="2025-06-24T13:47:30.573" v="18" actId="680"/>
        <pc:sldMkLst>
          <pc:docMk/>
          <pc:sldMk cId="2342809126" sldId="294"/>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9E445C0-E2D1-4641-A57D-FAF0F0D017A8}" type="datetimeFigureOut">
              <a:rPr lang="en-CA" smtClean="0"/>
              <a:t>2025-09-09</a:t>
            </a:fld>
            <a:endParaRPr lang="en-CA"/>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BBF1DC-836C-4CFF-94E4-D749D18A2D38}" type="slidenum">
              <a:rPr lang="en-CA" smtClean="0"/>
              <a:t>‹#›</a:t>
            </a:fld>
            <a:endParaRPr lang="en-CA"/>
          </a:p>
        </p:txBody>
      </p:sp>
    </p:spTree>
    <p:extLst>
      <p:ext uri="{BB962C8B-B14F-4D97-AF65-F5344CB8AC3E}">
        <p14:creationId xmlns:p14="http://schemas.microsoft.com/office/powerpoint/2010/main" val="33829143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hyperlink" Target="https://creativecommons.org/licenses/by-nc-sa/4.0/"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bg>
      <p:bgPr>
        <a:solidFill>
          <a:srgbClr val="227DAC"/>
        </a:solidFill>
        <a:effectLst/>
      </p:bgPr>
    </p:bg>
    <p:spTree>
      <p:nvGrpSpPr>
        <p:cNvPr id="1" name=""/>
        <p:cNvGrpSpPr/>
        <p:nvPr/>
      </p:nvGrpSpPr>
      <p:grpSpPr>
        <a:xfrm>
          <a:off x="0" y="0"/>
          <a:ext cx="0" cy="0"/>
          <a:chOff x="0" y="0"/>
          <a:chExt cx="0" cy="0"/>
        </a:xfrm>
      </p:grpSpPr>
      <p:grpSp>
        <p:nvGrpSpPr>
          <p:cNvPr id="7" name="Google Shape;10;p2">
            <a:extLst>
              <a:ext uri="{FF2B5EF4-FFF2-40B4-BE49-F238E27FC236}">
                <a16:creationId xmlns:a16="http://schemas.microsoft.com/office/drawing/2014/main" id="{95A5E0C9-C79C-519F-011D-7D49D343AF34}"/>
              </a:ext>
            </a:extLst>
          </p:cNvPr>
          <p:cNvGrpSpPr/>
          <p:nvPr/>
        </p:nvGrpSpPr>
        <p:grpSpPr>
          <a:xfrm>
            <a:off x="8131174" y="9"/>
            <a:ext cx="4060796" cy="2707427"/>
            <a:chOff x="6098378" y="5"/>
            <a:chExt cx="3045625" cy="2030570"/>
          </a:xfrm>
        </p:grpSpPr>
        <p:sp>
          <p:nvSpPr>
            <p:cNvPr id="8" name="Google Shape;11;p2">
              <a:extLst>
                <a:ext uri="{FF2B5EF4-FFF2-40B4-BE49-F238E27FC236}">
                  <a16:creationId xmlns:a16="http://schemas.microsoft.com/office/drawing/2014/main" id="{8DE2797F-9B0E-01BB-7D7A-6F0CD3E00C33}"/>
                </a:ext>
              </a:extLst>
            </p:cNvPr>
            <p:cNvSpPr/>
            <p:nvPr/>
          </p:nvSpPr>
          <p:spPr>
            <a:xfrm>
              <a:off x="8128803" y="16"/>
              <a:ext cx="1015200" cy="1015200"/>
            </a:xfrm>
            <a:prstGeom prst="rect">
              <a:avLst/>
            </a:prstGeom>
            <a:solidFill>
              <a:srgbClr val="0D733C"/>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9" name="Google Shape;12;p2">
              <a:extLst>
                <a:ext uri="{FF2B5EF4-FFF2-40B4-BE49-F238E27FC236}">
                  <a16:creationId xmlns:a16="http://schemas.microsoft.com/office/drawing/2014/main" id="{76912F29-9363-823C-8836-6B612172005B}"/>
                </a:ext>
              </a:extLst>
            </p:cNvPr>
            <p:cNvSpPr/>
            <p:nvPr/>
          </p:nvSpPr>
          <p:spPr>
            <a:xfrm flipH="1">
              <a:off x="7113463" y="5"/>
              <a:ext cx="1015340" cy="1015200"/>
            </a:xfrm>
            <a:prstGeom prst="rtTriangle">
              <a:avLst/>
            </a:prstGeom>
            <a:solidFill>
              <a:srgbClr val="443988"/>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0" name="Google Shape;13;p2">
              <a:extLst>
                <a:ext uri="{FF2B5EF4-FFF2-40B4-BE49-F238E27FC236}">
                  <a16:creationId xmlns:a16="http://schemas.microsoft.com/office/drawing/2014/main" id="{329456D7-11EE-43F4-BB88-8C169F5178F6}"/>
                </a:ext>
              </a:extLst>
            </p:cNvPr>
            <p:cNvSpPr/>
            <p:nvPr/>
          </p:nvSpPr>
          <p:spPr>
            <a:xfrm rot="10800000" flipH="1">
              <a:off x="7113588" y="107"/>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dirty="0"/>
            </a:p>
          </p:txBody>
        </p:sp>
        <p:sp>
          <p:nvSpPr>
            <p:cNvPr id="11" name="Google Shape;14;p2">
              <a:extLst>
                <a:ext uri="{FF2B5EF4-FFF2-40B4-BE49-F238E27FC236}">
                  <a16:creationId xmlns:a16="http://schemas.microsoft.com/office/drawing/2014/main" id="{D73A2BA4-1B69-140C-1303-A24846426B27}"/>
                </a:ext>
              </a:extLst>
            </p:cNvPr>
            <p:cNvSpPr/>
            <p:nvPr/>
          </p:nvSpPr>
          <p:spPr>
            <a:xfrm rot="10800000">
              <a:off x="6098378" y="97"/>
              <a:ext cx="1015200" cy="1015200"/>
            </a:xfrm>
            <a:prstGeom prst="rtTriangle">
              <a:avLst/>
            </a:prstGeom>
            <a:solidFill>
              <a:srgbClr val="9F005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12" name="Google Shape;15;p2">
              <a:extLst>
                <a:ext uri="{FF2B5EF4-FFF2-40B4-BE49-F238E27FC236}">
                  <a16:creationId xmlns:a16="http://schemas.microsoft.com/office/drawing/2014/main" id="{689A62DA-E987-DDD2-BA60-0AA2642AA5D7}"/>
                </a:ext>
              </a:extLst>
            </p:cNvPr>
            <p:cNvSpPr/>
            <p:nvPr/>
          </p:nvSpPr>
          <p:spPr>
            <a:xfrm rot="10800000">
              <a:off x="8128789" y="1015375"/>
              <a:ext cx="1015200" cy="1015200"/>
            </a:xfrm>
            <a:prstGeom prst="rtTriangle">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grpSp>
      <p:grpSp>
        <p:nvGrpSpPr>
          <p:cNvPr id="14" name="Group 13"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ECAF91D5-1617-8C81-7230-54958288F56E}"/>
              </a:ext>
            </a:extLst>
          </p:cNvPr>
          <p:cNvGrpSpPr/>
          <p:nvPr/>
        </p:nvGrpSpPr>
        <p:grpSpPr>
          <a:xfrm>
            <a:off x="797452" y="5647273"/>
            <a:ext cx="10597099" cy="592669"/>
            <a:chOff x="598088" y="4514272"/>
            <a:chExt cx="7947824" cy="444502"/>
          </a:xfrm>
        </p:grpSpPr>
        <p:pic>
          <p:nvPicPr>
            <p:cNvPr id="15" name="Google Shape;92;p23" descr="CC BY-NC-SA 4.0 License Logo">
              <a:extLst>
                <a:ext uri="{FF2B5EF4-FFF2-40B4-BE49-F238E27FC236}">
                  <a16:creationId xmlns:a16="http://schemas.microsoft.com/office/drawing/2014/main" id="{AEB02E60-F922-72AA-2B83-81EBF77E3D3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16" name="Google Shape;91;p23">
              <a:extLst>
                <a:ext uri="{FF2B5EF4-FFF2-40B4-BE49-F238E27FC236}">
                  <a16:creationId xmlns:a16="http://schemas.microsoft.com/office/drawing/2014/main" id="{0E2A4E93-6753-D52F-76E0-ACB341289E88}"/>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
        <p:nvSpPr>
          <p:cNvPr id="17" name="Google Shape;16;p2">
            <a:extLst>
              <a:ext uri="{FF2B5EF4-FFF2-40B4-BE49-F238E27FC236}">
                <a16:creationId xmlns:a16="http://schemas.microsoft.com/office/drawing/2014/main" id="{53D5F052-4BE1-856B-B16E-BDEA823B9EAF}"/>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8" name="Google Shape;17;p2">
            <a:extLst>
              <a:ext uri="{FF2B5EF4-FFF2-40B4-BE49-F238E27FC236}">
                <a16:creationId xmlns:a16="http://schemas.microsoft.com/office/drawing/2014/main" id="{726BA7BC-2C46-2AA2-3FB0-65C32EFE0C48}"/>
              </a:ext>
            </a:extLst>
          </p:cNvPr>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dirty="0"/>
          </a:p>
        </p:txBody>
      </p:sp>
    </p:spTree>
    <p:extLst>
      <p:ext uri="{BB962C8B-B14F-4D97-AF65-F5344CB8AC3E}">
        <p14:creationId xmlns:p14="http://schemas.microsoft.com/office/powerpoint/2010/main" val="21530978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ACAB0A-E488-F3DA-A37A-D0701EAB6C43}"/>
              </a:ext>
            </a:extLst>
          </p:cNvPr>
          <p:cNvSpPr>
            <a:spLocks noGrp="1"/>
          </p:cNvSpPr>
          <p:nvPr>
            <p:ph type="title"/>
          </p:nvPr>
        </p:nvSpPr>
        <p:spPr/>
        <p:txBody>
          <a:bodyPr/>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E99BCB5D-7F74-2B68-0ADD-EE5D2F0B8EE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A6B79C38-588E-42F0-7482-38936DAA8D2A}"/>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74642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31D4B54-F7F2-169A-E6C8-CAFA7C76EFF8}"/>
              </a:ext>
            </a:extLst>
          </p:cNvPr>
          <p:cNvSpPr>
            <a:spLocks noGrp="1"/>
          </p:cNvSpPr>
          <p:nvPr>
            <p:ph type="title" orient="vert"/>
          </p:nvPr>
        </p:nvSpPr>
        <p:spPr>
          <a:xfrm>
            <a:off x="8724902" y="366187"/>
            <a:ext cx="2628900" cy="5810249"/>
          </a:xfrm>
        </p:spPr>
        <p:txBody>
          <a:bodyPr vert="eaVert"/>
          <a:lstStyle/>
          <a:p>
            <a:r>
              <a:rPr lang="en-US"/>
              <a:t>Click to edit Master title style</a:t>
            </a:r>
            <a:endParaRPr lang="en-CA"/>
          </a:p>
        </p:txBody>
      </p:sp>
      <p:sp>
        <p:nvSpPr>
          <p:cNvPr id="3" name="Vertical Text Placeholder 2">
            <a:extLst>
              <a:ext uri="{FF2B5EF4-FFF2-40B4-BE49-F238E27FC236}">
                <a16:creationId xmlns:a16="http://schemas.microsoft.com/office/drawing/2014/main" id="{4CC6F7B3-B039-B8D5-4CCA-AE7B3C0A73F4}"/>
              </a:ext>
            </a:extLst>
          </p:cNvPr>
          <p:cNvSpPr>
            <a:spLocks noGrp="1"/>
          </p:cNvSpPr>
          <p:nvPr>
            <p:ph type="body" orient="vert" idx="1"/>
          </p:nvPr>
        </p:nvSpPr>
        <p:spPr>
          <a:xfrm>
            <a:off x="838202" y="366187"/>
            <a:ext cx="7683500" cy="581024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7" name="Slide Number Placeholder 7">
            <a:extLst>
              <a:ext uri="{FF2B5EF4-FFF2-40B4-BE49-F238E27FC236}">
                <a16:creationId xmlns:a16="http://schemas.microsoft.com/office/drawing/2014/main" id="{E62CC85B-7C9F-6F61-E410-E5FF62BA4E4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58465109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slide" type="title">
  <p:cSld name="1_Title slide">
    <p:bg>
      <p:bgPr>
        <a:solidFill>
          <a:srgbClr val="227DAC"/>
        </a:solidFill>
        <a:effectLst/>
      </p:bgPr>
    </p:bg>
    <p:spTree>
      <p:nvGrpSpPr>
        <p:cNvPr id="1" name="Shape 9"/>
        <p:cNvGrpSpPr/>
        <p:nvPr/>
      </p:nvGrpSpPr>
      <p:grpSpPr>
        <a:xfrm>
          <a:off x="0" y="0"/>
          <a:ext cx="0" cy="0"/>
          <a:chOff x="0" y="0"/>
          <a:chExt cx="0" cy="0"/>
        </a:xfrm>
      </p:grpSpPr>
      <p:sp>
        <p:nvSpPr>
          <p:cNvPr id="16" name="Google Shape;16;p2"/>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lt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17" name="Google Shape;17;p2"/>
          <p:cNvSpPr txBox="1">
            <a:spLocks noGrp="1"/>
          </p:cNvSpPr>
          <p:nvPr>
            <p:ph type="subTitle" idx="1"/>
          </p:nvPr>
        </p:nvSpPr>
        <p:spPr>
          <a:xfrm>
            <a:off x="797451" y="3621217"/>
            <a:ext cx="10962800" cy="5772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Clr>
                <a:schemeClr val="lt1"/>
              </a:buClr>
              <a:buSzPts val="2100"/>
              <a:buNone/>
              <a:defRPr sz="2100">
                <a:solidFill>
                  <a:schemeClr val="lt1"/>
                </a:solidFill>
              </a:defRPr>
            </a:lvl1pPr>
            <a:lvl2pPr lvl="1">
              <a:lnSpc>
                <a:spcPct val="100000"/>
              </a:lnSpc>
              <a:spcBef>
                <a:spcPts val="0"/>
              </a:spcBef>
              <a:spcAft>
                <a:spcPts val="0"/>
              </a:spcAft>
              <a:buClr>
                <a:schemeClr val="lt1"/>
              </a:buClr>
              <a:buSzPts val="2100"/>
              <a:buNone/>
              <a:defRPr sz="2100">
                <a:solidFill>
                  <a:schemeClr val="lt1"/>
                </a:solidFill>
              </a:defRPr>
            </a:lvl2pPr>
            <a:lvl3pPr lvl="2">
              <a:lnSpc>
                <a:spcPct val="100000"/>
              </a:lnSpc>
              <a:spcBef>
                <a:spcPts val="0"/>
              </a:spcBef>
              <a:spcAft>
                <a:spcPts val="0"/>
              </a:spcAft>
              <a:buClr>
                <a:schemeClr val="lt1"/>
              </a:buClr>
              <a:buSzPts val="2100"/>
              <a:buNone/>
              <a:defRPr sz="2100">
                <a:solidFill>
                  <a:schemeClr val="lt1"/>
                </a:solidFill>
              </a:defRPr>
            </a:lvl3pPr>
            <a:lvl4pPr lvl="3">
              <a:lnSpc>
                <a:spcPct val="100000"/>
              </a:lnSpc>
              <a:spcBef>
                <a:spcPts val="0"/>
              </a:spcBef>
              <a:spcAft>
                <a:spcPts val="0"/>
              </a:spcAft>
              <a:buClr>
                <a:schemeClr val="lt1"/>
              </a:buClr>
              <a:buSzPts val="2100"/>
              <a:buNone/>
              <a:defRPr sz="2100">
                <a:solidFill>
                  <a:schemeClr val="lt1"/>
                </a:solidFill>
              </a:defRPr>
            </a:lvl4pPr>
            <a:lvl5pPr lvl="4">
              <a:lnSpc>
                <a:spcPct val="100000"/>
              </a:lnSpc>
              <a:spcBef>
                <a:spcPts val="0"/>
              </a:spcBef>
              <a:spcAft>
                <a:spcPts val="0"/>
              </a:spcAft>
              <a:buClr>
                <a:schemeClr val="lt1"/>
              </a:buClr>
              <a:buSzPts val="2100"/>
              <a:buNone/>
              <a:defRPr sz="2100">
                <a:solidFill>
                  <a:schemeClr val="lt1"/>
                </a:solidFill>
              </a:defRPr>
            </a:lvl5pPr>
            <a:lvl6pPr lvl="5">
              <a:lnSpc>
                <a:spcPct val="100000"/>
              </a:lnSpc>
              <a:spcBef>
                <a:spcPts val="0"/>
              </a:spcBef>
              <a:spcAft>
                <a:spcPts val="0"/>
              </a:spcAft>
              <a:buClr>
                <a:schemeClr val="lt1"/>
              </a:buClr>
              <a:buSzPts val="2100"/>
              <a:buNone/>
              <a:defRPr sz="2100">
                <a:solidFill>
                  <a:schemeClr val="lt1"/>
                </a:solidFill>
              </a:defRPr>
            </a:lvl6pPr>
            <a:lvl7pPr lvl="6">
              <a:lnSpc>
                <a:spcPct val="100000"/>
              </a:lnSpc>
              <a:spcBef>
                <a:spcPts val="0"/>
              </a:spcBef>
              <a:spcAft>
                <a:spcPts val="0"/>
              </a:spcAft>
              <a:buClr>
                <a:schemeClr val="lt1"/>
              </a:buClr>
              <a:buSzPts val="2100"/>
              <a:buNone/>
              <a:defRPr sz="2100">
                <a:solidFill>
                  <a:schemeClr val="lt1"/>
                </a:solidFill>
              </a:defRPr>
            </a:lvl7pPr>
            <a:lvl8pPr lvl="7">
              <a:lnSpc>
                <a:spcPct val="100000"/>
              </a:lnSpc>
              <a:spcBef>
                <a:spcPts val="0"/>
              </a:spcBef>
              <a:spcAft>
                <a:spcPts val="0"/>
              </a:spcAft>
              <a:buClr>
                <a:schemeClr val="lt1"/>
              </a:buClr>
              <a:buSzPts val="2100"/>
              <a:buNone/>
              <a:defRPr sz="2100">
                <a:solidFill>
                  <a:schemeClr val="lt1"/>
                </a:solidFill>
              </a:defRPr>
            </a:lvl8pPr>
            <a:lvl9pPr lvl="8">
              <a:lnSpc>
                <a:spcPct val="100000"/>
              </a:lnSpc>
              <a:spcBef>
                <a:spcPts val="0"/>
              </a:spcBef>
              <a:spcAft>
                <a:spcPts val="0"/>
              </a:spcAft>
              <a:buClr>
                <a:schemeClr val="lt1"/>
              </a:buClr>
              <a:buSzPts val="2100"/>
              <a:buNone/>
              <a:defRPr sz="2100">
                <a:solidFill>
                  <a:schemeClr val="lt1"/>
                </a:solidFill>
              </a:defRPr>
            </a:lvl9pPr>
          </a:lstStyle>
          <a:p>
            <a:r>
              <a:rPr lang="en-US"/>
              <a:t>Click to edit Master subtitle style</a:t>
            </a:r>
            <a:endParaRPr/>
          </a:p>
        </p:txBody>
      </p:sp>
      <p:sp>
        <p:nvSpPr>
          <p:cNvPr id="18" name="Google Shape;18;p2"/>
          <p:cNvSpPr txBox="1">
            <a:spLocks noGrp="1"/>
          </p:cNvSpPr>
          <p:nvPr>
            <p:ph type="sldNum" idx="12"/>
          </p:nvPr>
        </p:nvSpPr>
        <p:spPr>
          <a:xfrm>
            <a:off x="11280575" y="6273897"/>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C1FF6DA9-008F-8B48-92A6-B652298478BF}" type="slidenum">
              <a:rPr lang="en-US" smtClean="0"/>
              <a:t>‹#›</a:t>
            </a:fld>
            <a:endParaRPr lang="en-US"/>
          </a:p>
        </p:txBody>
      </p:sp>
      <p:grpSp>
        <p:nvGrpSpPr>
          <p:cNvPr id="2" name="Group 1" descr="Unless otherwise noted, this work is licensed under a Creative Commons Attribution-NonCommercial-ShareAlike 4.0 International (CC BY-NC-SA 4.0) license. Feel free to use, modify, reuse or redistribute any portion of this presentation.">
            <a:extLst>
              <a:ext uri="{FF2B5EF4-FFF2-40B4-BE49-F238E27FC236}">
                <a16:creationId xmlns:a16="http://schemas.microsoft.com/office/drawing/2014/main" id="{3CEB03D4-57D2-90CB-2C7C-858995ABA656}"/>
              </a:ext>
            </a:extLst>
          </p:cNvPr>
          <p:cNvGrpSpPr/>
          <p:nvPr/>
        </p:nvGrpSpPr>
        <p:grpSpPr>
          <a:xfrm>
            <a:off x="797452" y="6019032"/>
            <a:ext cx="10597099" cy="592669"/>
            <a:chOff x="598088" y="4514272"/>
            <a:chExt cx="7947824" cy="444502"/>
          </a:xfrm>
        </p:grpSpPr>
        <p:pic>
          <p:nvPicPr>
            <p:cNvPr id="3" name="Google Shape;92;p23" descr="CC BY-NC-SA 4.0 License Logo">
              <a:extLst>
                <a:ext uri="{FF2B5EF4-FFF2-40B4-BE49-F238E27FC236}">
                  <a16:creationId xmlns:a16="http://schemas.microsoft.com/office/drawing/2014/main" id="{25A10E39-F617-E957-BC5F-3160F37C9A58}"/>
                </a:ext>
              </a:extLst>
            </p:cNvPr>
            <p:cNvPicPr preferRelativeResize="0"/>
            <p:nvPr/>
          </p:nvPicPr>
          <p:blipFill rotWithShape="1">
            <a:blip r:embed="rId2">
              <a:alphaModFix/>
            </a:blip>
            <a:srcRect/>
            <a:stretch/>
          </p:blipFill>
          <p:spPr>
            <a:xfrm>
              <a:off x="598088" y="4570826"/>
              <a:ext cx="947180" cy="331395"/>
            </a:xfrm>
            <a:prstGeom prst="rect">
              <a:avLst/>
            </a:prstGeom>
            <a:noFill/>
            <a:ln>
              <a:noFill/>
            </a:ln>
          </p:spPr>
        </p:pic>
        <p:sp>
          <p:nvSpPr>
            <p:cNvPr id="4" name="Google Shape;91;p23">
              <a:extLst>
                <a:ext uri="{FF2B5EF4-FFF2-40B4-BE49-F238E27FC236}">
                  <a16:creationId xmlns:a16="http://schemas.microsoft.com/office/drawing/2014/main" id="{DB5B600C-96F8-57ED-02E2-D4B05FB2363C}"/>
                </a:ext>
              </a:extLst>
            </p:cNvPr>
            <p:cNvSpPr/>
            <p:nvPr/>
          </p:nvSpPr>
          <p:spPr>
            <a:xfrm>
              <a:off x="1686732" y="4514272"/>
              <a:ext cx="6859180" cy="444502"/>
            </a:xfrm>
            <a:prstGeom prst="rect">
              <a:avLst/>
            </a:prstGeom>
            <a:noFill/>
            <a:ln>
              <a:noFill/>
            </a:ln>
          </p:spPr>
          <p:txBody>
            <a:bodyPr spcFirstLastPara="1" wrap="square" lIns="68575" tIns="34275" rIns="68575" bIns="34275" anchor="t" anchorCtr="0">
              <a:noAutofit/>
            </a:bodyPr>
            <a:lstStyle/>
            <a:p>
              <a:pPr marL="0" marR="0" lvl="0" indent="0" algn="l" rtl="0">
                <a:spcBef>
                  <a:spcPts val="0"/>
                </a:spcBef>
                <a:spcAft>
                  <a:spcPts val="0"/>
                </a:spcAft>
                <a:buNone/>
              </a:pPr>
              <a:r>
                <a:rPr lang="en" sz="1100" b="0" i="0" u="none" strike="noStrike" cap="none" dirty="0">
                  <a:solidFill>
                    <a:schemeClr val="bg1"/>
                  </a:solidFill>
                  <a:latin typeface="Calibri"/>
                  <a:ea typeface="Calibri"/>
                  <a:cs typeface="Calibri"/>
                  <a:sym typeface="Calibri"/>
                </a:rPr>
                <a:t>Unless otherwise noted, this work is licensed under a </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Creative </a:t>
              </a:r>
              <a:r>
                <a:rPr lang="en" sz="1100"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C</a:t>
              </a:r>
              <a:r>
                <a:rPr lang="en"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ommons </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Attribution-</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NonCommercial</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a:t>
              </a:r>
              <a:r>
                <a:rPr lang="en-US" sz="1100" b="0" i="0" u="none" strike="noStrike" cap="none" dirty="0" err="1">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ShareAlike</a:t>
              </a:r>
              <a:r>
                <a:rPr lang="en-US" sz="1100" b="0" i="0" u="none" strike="noStrike" cap="none" dirty="0">
                  <a:solidFill>
                    <a:schemeClr val="bg1"/>
                  </a:solidFill>
                  <a:latin typeface="Calibri"/>
                  <a:ea typeface="Calibri"/>
                  <a:cs typeface="Calibri"/>
                  <a:sym typeface="Calibri"/>
                  <a:hlinkClick r:id="rId3">
                    <a:extLst>
                      <a:ext uri="{A12FA001-AC4F-418D-AE19-62706E023703}">
                        <ahyp:hlinkClr xmlns:ahyp="http://schemas.microsoft.com/office/drawing/2018/hyperlinkcolor" val="tx"/>
                      </a:ext>
                    </a:extLst>
                  </a:hlinkClick>
                </a:rPr>
                <a:t> 4.0 International (CC BY-NC-SA 4.0)</a:t>
              </a:r>
              <a:r>
                <a:rPr lang="en-US" sz="1100" b="0" i="0" u="none" strike="noStrike" cap="none" dirty="0">
                  <a:solidFill>
                    <a:schemeClr val="bg1"/>
                  </a:solidFill>
                  <a:latin typeface="Calibri"/>
                  <a:ea typeface="Calibri"/>
                  <a:cs typeface="Calibri"/>
                  <a:sym typeface="Calibri"/>
                </a:rPr>
                <a:t> license</a:t>
              </a:r>
              <a:r>
                <a:rPr lang="en" sz="1100" b="0" i="0" u="none" strike="noStrike" cap="none" dirty="0">
                  <a:solidFill>
                    <a:schemeClr val="bg1"/>
                  </a:solidFill>
                  <a:latin typeface="Calibri"/>
                  <a:ea typeface="Calibri"/>
                  <a:cs typeface="Calibri"/>
                  <a:sym typeface="Calibri"/>
                </a:rPr>
                <a:t>. Feel free to use, modify, reuse or redistribute </a:t>
              </a:r>
              <a:r>
                <a:rPr lang="en" sz="1100" dirty="0">
                  <a:solidFill>
                    <a:schemeClr val="bg1"/>
                  </a:solidFill>
                  <a:latin typeface="Calibri"/>
                  <a:ea typeface="Calibri"/>
                  <a:cs typeface="Calibri"/>
                  <a:sym typeface="Calibri"/>
                </a:rPr>
                <a:t>any portion of </a:t>
              </a:r>
              <a:r>
                <a:rPr lang="en" sz="1100" b="0" i="0" u="none" strike="noStrike" cap="none" dirty="0">
                  <a:solidFill>
                    <a:schemeClr val="bg1"/>
                  </a:solidFill>
                  <a:latin typeface="Calibri"/>
                  <a:ea typeface="Calibri"/>
                  <a:cs typeface="Calibri"/>
                  <a:sym typeface="Calibri"/>
                </a:rPr>
                <a:t>this presentation.</a:t>
              </a:r>
              <a:endParaRPr sz="1100" dirty="0">
                <a:solidFill>
                  <a:schemeClr val="bg1"/>
                </a:solidFill>
                <a:latin typeface="Calibri"/>
                <a:ea typeface="Calibri"/>
                <a:cs typeface="Calibri"/>
                <a:sym typeface="Calibri"/>
              </a:endParaRPr>
            </a:p>
          </p:txBody>
        </p:sp>
      </p:grpSp>
    </p:spTree>
    <p:extLst>
      <p:ext uri="{BB962C8B-B14F-4D97-AF65-F5344CB8AC3E}">
        <p14:creationId xmlns:p14="http://schemas.microsoft.com/office/powerpoint/2010/main" val="211091238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28"/>
        <p:cNvGrpSpPr/>
        <p:nvPr/>
      </p:nvGrpSpPr>
      <p:grpSpPr>
        <a:xfrm>
          <a:off x="0" y="0"/>
          <a:ext cx="0" cy="0"/>
          <a:chOff x="0" y="0"/>
          <a:chExt cx="0" cy="0"/>
        </a:xfrm>
      </p:grpSpPr>
      <p:sp>
        <p:nvSpPr>
          <p:cNvPr id="30" name="Google Shape;30;p4"/>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1" name="Google Shape;31;p4"/>
          <p:cNvSpPr txBox="1">
            <a:spLocks noGrp="1"/>
          </p:cNvSpPr>
          <p:nvPr>
            <p:ph type="body" idx="1"/>
          </p:nvPr>
        </p:nvSpPr>
        <p:spPr>
          <a:xfrm>
            <a:off x="415600" y="1639833"/>
            <a:ext cx="11360800" cy="4452000"/>
          </a:xfrm>
          <a:prstGeom prst="rect">
            <a:avLst/>
          </a:prstGeom>
        </p:spPr>
        <p:txBody>
          <a:bodyPr spcFirstLastPara="1" wrap="square" lIns="91425" tIns="91425" rIns="91425" bIns="91425" anchor="t" anchorCtr="0">
            <a:normAutofit/>
          </a:bodyPr>
          <a:lstStyle>
            <a:lvl1pPr marL="457189" lvl="0" indent="-342892">
              <a:spcBef>
                <a:spcPts val="0"/>
              </a:spcBef>
              <a:spcAft>
                <a:spcPts val="0"/>
              </a:spcAft>
              <a:buSzPts val="1800"/>
              <a:buChar char="●"/>
              <a:defRPr sz="1600">
                <a:latin typeface="+mn-lt"/>
              </a:defRPr>
            </a:lvl1pPr>
            <a:lvl2pPr marL="914378" lvl="1" indent="-317492">
              <a:spcBef>
                <a:spcPts val="0"/>
              </a:spcBef>
              <a:spcAft>
                <a:spcPts val="0"/>
              </a:spcAft>
              <a:buSzPts val="1400"/>
              <a:buChar char="○"/>
              <a:defRPr/>
            </a:lvl2pPr>
            <a:lvl3pPr marL="1371566" lvl="2" indent="-317492">
              <a:spcBef>
                <a:spcPts val="0"/>
              </a:spcBef>
              <a:spcAft>
                <a:spcPts val="0"/>
              </a:spcAft>
              <a:buSzPts val="1400"/>
              <a:buChar char="■"/>
              <a:defRPr/>
            </a:lvl3pPr>
            <a:lvl4pPr marL="1828754" lvl="3" indent="-317492">
              <a:spcBef>
                <a:spcPts val="0"/>
              </a:spcBef>
              <a:spcAft>
                <a:spcPts val="0"/>
              </a:spcAft>
              <a:buSzPts val="1400"/>
              <a:buChar char="●"/>
              <a:defRPr/>
            </a:lvl4pPr>
            <a:lvl5pPr marL="2285943" lvl="4" indent="-317492">
              <a:spcBef>
                <a:spcPts val="0"/>
              </a:spcBef>
              <a:spcAft>
                <a:spcPts val="0"/>
              </a:spcAft>
              <a:buSzPts val="1400"/>
              <a:buChar char="○"/>
              <a:defRPr/>
            </a:lvl5pPr>
            <a:lvl6pPr marL="2743132" lvl="5" indent="-317492">
              <a:spcBef>
                <a:spcPts val="0"/>
              </a:spcBef>
              <a:spcAft>
                <a:spcPts val="0"/>
              </a:spcAft>
              <a:buSzPts val="1400"/>
              <a:buChar char="■"/>
              <a:defRPr/>
            </a:lvl6pPr>
            <a:lvl7pPr marL="3200320" lvl="6" indent="-317492">
              <a:spcBef>
                <a:spcPts val="0"/>
              </a:spcBef>
              <a:spcAft>
                <a:spcPts val="0"/>
              </a:spcAft>
              <a:buSzPts val="1400"/>
              <a:buChar char="●"/>
              <a:defRPr/>
            </a:lvl7pPr>
            <a:lvl8pPr marL="3657509" lvl="7" indent="-317492">
              <a:spcBef>
                <a:spcPts val="0"/>
              </a:spcBef>
              <a:spcAft>
                <a:spcPts val="0"/>
              </a:spcAft>
              <a:buSzPts val="1400"/>
              <a:buChar char="○"/>
              <a:defRPr/>
            </a:lvl8pPr>
            <a:lvl9pPr marL="4114697" lvl="8" indent="-317492">
              <a:spcBef>
                <a:spcPts val="0"/>
              </a:spcBef>
              <a:spcAft>
                <a:spcPts val="0"/>
              </a:spcAft>
              <a:buSzPts val="1400"/>
              <a:buChar char="■"/>
              <a:defRPr/>
            </a:lvl9pPr>
          </a:lstStyle>
          <a:p>
            <a:pPr lvl="0"/>
            <a:r>
              <a:rPr lang="en-US"/>
              <a:t>Click to edit Master text styles</a:t>
            </a:r>
          </a:p>
        </p:txBody>
      </p:sp>
    </p:spTree>
    <p:extLst>
      <p:ext uri="{BB962C8B-B14F-4D97-AF65-F5344CB8AC3E}">
        <p14:creationId xmlns:p14="http://schemas.microsoft.com/office/powerpoint/2010/main" val="108178141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32"/>
        <p:cNvGrpSpPr/>
        <p:nvPr/>
      </p:nvGrpSpPr>
      <p:grpSpPr>
        <a:xfrm>
          <a:off x="0" y="0"/>
          <a:ext cx="0" cy="0"/>
          <a:chOff x="0" y="0"/>
          <a:chExt cx="0" cy="0"/>
        </a:xfrm>
      </p:grpSpPr>
      <p:sp>
        <p:nvSpPr>
          <p:cNvPr id="33" name="Google Shape;33;p5"/>
          <p:cNvSpPr txBox="1">
            <a:spLocks noGrp="1"/>
          </p:cNvSpPr>
          <p:nvPr>
            <p:ph type="title"/>
          </p:nvPr>
        </p:nvSpPr>
        <p:spPr>
          <a:xfrm>
            <a:off x="415600" y="546667"/>
            <a:ext cx="11360800" cy="810400"/>
          </a:xfrm>
          <a:prstGeom prst="rect">
            <a:avLst/>
          </a:prstGeom>
        </p:spPr>
        <p:txBody>
          <a:bodyPr spcFirstLastPara="1" wrap="square" lIns="91425" tIns="91425" rIns="91425" bIns="91425" anchor="t" anchorCtr="0">
            <a:normAutofit/>
          </a:bodyPr>
          <a:lstStyle>
            <a:lvl1pPr lvl="0">
              <a:spcBef>
                <a:spcPts val="0"/>
              </a:spcBef>
              <a:spcAft>
                <a:spcPts val="0"/>
              </a:spcAft>
              <a:buSzPts val="3000"/>
              <a:buNone/>
              <a:defRPr/>
            </a:lvl1pPr>
            <a:lvl2pPr lvl="1">
              <a:spcBef>
                <a:spcPts val="0"/>
              </a:spcBef>
              <a:spcAft>
                <a:spcPts val="0"/>
              </a:spcAft>
              <a:buSzPts val="3000"/>
              <a:buNone/>
              <a:defRPr/>
            </a:lvl2pPr>
            <a:lvl3pPr lvl="2">
              <a:spcBef>
                <a:spcPts val="0"/>
              </a:spcBef>
              <a:spcAft>
                <a:spcPts val="0"/>
              </a:spcAft>
              <a:buSzPts val="3000"/>
              <a:buNone/>
              <a:defRPr/>
            </a:lvl3pPr>
            <a:lvl4pPr lvl="3">
              <a:spcBef>
                <a:spcPts val="0"/>
              </a:spcBef>
              <a:spcAft>
                <a:spcPts val="0"/>
              </a:spcAft>
              <a:buSzPts val="3000"/>
              <a:buNone/>
              <a:defRPr/>
            </a:lvl4pPr>
            <a:lvl5pPr lvl="4">
              <a:spcBef>
                <a:spcPts val="0"/>
              </a:spcBef>
              <a:spcAft>
                <a:spcPts val="0"/>
              </a:spcAft>
              <a:buSzPts val="3000"/>
              <a:buNone/>
              <a:defRPr/>
            </a:lvl5pPr>
            <a:lvl6pPr lvl="5">
              <a:spcBef>
                <a:spcPts val="0"/>
              </a:spcBef>
              <a:spcAft>
                <a:spcPts val="0"/>
              </a:spcAft>
              <a:buSzPts val="3000"/>
              <a:buNone/>
              <a:defRPr/>
            </a:lvl6pPr>
            <a:lvl7pPr lvl="6">
              <a:spcBef>
                <a:spcPts val="0"/>
              </a:spcBef>
              <a:spcAft>
                <a:spcPts val="0"/>
              </a:spcAft>
              <a:buSzPts val="3000"/>
              <a:buNone/>
              <a:defRPr/>
            </a:lvl7pPr>
            <a:lvl8pPr lvl="7">
              <a:spcBef>
                <a:spcPts val="0"/>
              </a:spcBef>
              <a:spcAft>
                <a:spcPts val="0"/>
              </a:spcAft>
              <a:buSzPts val="3000"/>
              <a:buNone/>
              <a:defRPr/>
            </a:lvl8pPr>
            <a:lvl9pPr lvl="8">
              <a:spcBef>
                <a:spcPts val="0"/>
              </a:spcBef>
              <a:spcAft>
                <a:spcPts val="0"/>
              </a:spcAft>
              <a:buSzPts val="3000"/>
              <a:buNone/>
              <a:defRPr/>
            </a:lvl9pPr>
          </a:lstStyle>
          <a:p>
            <a:r>
              <a:rPr lang="en-US"/>
              <a:t>Click to edit Master title style</a:t>
            </a:r>
            <a:endParaRPr dirty="0"/>
          </a:p>
        </p:txBody>
      </p:sp>
      <p:sp>
        <p:nvSpPr>
          <p:cNvPr id="34" name="Google Shape;34;p5"/>
          <p:cNvSpPr txBox="1">
            <a:spLocks noGrp="1"/>
          </p:cNvSpPr>
          <p:nvPr>
            <p:ph type="body" idx="1"/>
          </p:nvPr>
        </p:nvSpPr>
        <p:spPr>
          <a:xfrm>
            <a:off x="4156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5" name="Google Shape;35;p5"/>
          <p:cNvSpPr txBox="1">
            <a:spLocks noGrp="1"/>
          </p:cNvSpPr>
          <p:nvPr>
            <p:ph type="body" idx="2"/>
          </p:nvPr>
        </p:nvSpPr>
        <p:spPr>
          <a:xfrm>
            <a:off x="6443200" y="1639967"/>
            <a:ext cx="5333200" cy="4452000"/>
          </a:xfrm>
          <a:prstGeom prst="rect">
            <a:avLst/>
          </a:prstGeom>
        </p:spPr>
        <p:txBody>
          <a:bodyPr spcFirstLastPara="1" wrap="square" lIns="91425" tIns="91425" rIns="91425" bIns="91425" anchor="t" anchorCtr="0">
            <a:normAutofit/>
          </a:bodyPr>
          <a:lstStyle>
            <a:lvl1pPr marL="457189" lvl="0" indent="-317492">
              <a:spcBef>
                <a:spcPts val="0"/>
              </a:spcBef>
              <a:spcAft>
                <a:spcPts val="0"/>
              </a:spcAft>
              <a:buSzPts val="1400"/>
              <a:buChar char="●"/>
              <a:defRPr sz="1400"/>
            </a:lvl1pPr>
            <a:lvl2pPr marL="914378" lvl="1" indent="-304793">
              <a:spcBef>
                <a:spcPts val="0"/>
              </a:spcBef>
              <a:spcAft>
                <a:spcPts val="0"/>
              </a:spcAft>
              <a:buSzPts val="1200"/>
              <a:buChar char="○"/>
              <a:defRPr sz="1200"/>
            </a:lvl2pPr>
            <a:lvl3pPr marL="1371566" lvl="2" indent="-304793">
              <a:spcBef>
                <a:spcPts val="0"/>
              </a:spcBef>
              <a:spcAft>
                <a:spcPts val="0"/>
              </a:spcAft>
              <a:buSzPts val="1200"/>
              <a:buChar char="■"/>
              <a:defRPr sz="1200"/>
            </a:lvl3pPr>
            <a:lvl4pPr marL="1828754" lvl="3" indent="-304793">
              <a:spcBef>
                <a:spcPts val="0"/>
              </a:spcBef>
              <a:spcAft>
                <a:spcPts val="0"/>
              </a:spcAft>
              <a:buSzPts val="1200"/>
              <a:buChar char="●"/>
              <a:defRPr sz="1200"/>
            </a:lvl4pPr>
            <a:lvl5pPr marL="2285943" lvl="4" indent="-304793">
              <a:spcBef>
                <a:spcPts val="0"/>
              </a:spcBef>
              <a:spcAft>
                <a:spcPts val="0"/>
              </a:spcAft>
              <a:buSzPts val="1200"/>
              <a:buChar char="○"/>
              <a:defRPr sz="1200"/>
            </a:lvl5pPr>
            <a:lvl6pPr marL="2743132" lvl="5" indent="-304793">
              <a:spcBef>
                <a:spcPts val="0"/>
              </a:spcBef>
              <a:spcAft>
                <a:spcPts val="0"/>
              </a:spcAft>
              <a:buSzPts val="1200"/>
              <a:buChar char="■"/>
              <a:defRPr sz="1200"/>
            </a:lvl6pPr>
            <a:lvl7pPr marL="3200320" lvl="6" indent="-304793">
              <a:spcBef>
                <a:spcPts val="0"/>
              </a:spcBef>
              <a:spcAft>
                <a:spcPts val="0"/>
              </a:spcAft>
              <a:buSzPts val="1200"/>
              <a:buChar char="●"/>
              <a:defRPr sz="1200"/>
            </a:lvl7pPr>
            <a:lvl8pPr marL="3657509" lvl="7" indent="-304793">
              <a:spcBef>
                <a:spcPts val="0"/>
              </a:spcBef>
              <a:spcAft>
                <a:spcPts val="0"/>
              </a:spcAft>
              <a:buSzPts val="1200"/>
              <a:buChar char="○"/>
              <a:defRPr sz="1200"/>
            </a:lvl8pPr>
            <a:lvl9pPr marL="4114697" lvl="8" indent="-304793">
              <a:spcBef>
                <a:spcPts val="0"/>
              </a:spcBef>
              <a:spcAft>
                <a:spcPts val="0"/>
              </a:spcAft>
              <a:buSzPts val="1200"/>
              <a:buChar char="■"/>
              <a:defRPr sz="1200"/>
            </a:lvl9pPr>
          </a:lstStyle>
          <a:p>
            <a:pPr lvl="0"/>
            <a:r>
              <a:rPr lang="en-US"/>
              <a:t>Click to edit Master text styles</a:t>
            </a:r>
          </a:p>
        </p:txBody>
      </p:sp>
      <p:sp>
        <p:nvSpPr>
          <p:cNvPr id="36" name="Google Shape;36;p5"/>
          <p:cNvSpPr txBox="1">
            <a:spLocks noGrp="1"/>
          </p:cNvSpPr>
          <p:nvPr>
            <p:ph type="sldNum" idx="12"/>
          </p:nvPr>
        </p:nvSpPr>
        <p:spPr>
          <a:xfrm>
            <a:off x="11280575" y="6354763"/>
            <a:ext cx="731600" cy="524800"/>
          </a:xfrm>
          <a:prstGeom prst="rect">
            <a:avLst/>
          </a:prstGeom>
        </p:spPr>
        <p:txBody>
          <a:bodyPr spcFirstLastPara="1" wrap="square" lIns="91425" tIns="91425" rIns="91425" bIns="91425" anchor="ctr" anchorCtr="0">
            <a:normAutofit/>
          </a:bodyPr>
          <a:lstStyle>
            <a:lvl1pPr lvl="0">
              <a:buNone/>
              <a:defRPr>
                <a:solidFill>
                  <a:schemeClr val="dk2"/>
                </a:solidFill>
              </a:defRPr>
            </a:lvl1pPr>
            <a:lvl2pPr lvl="1">
              <a:buNone/>
              <a:defRPr>
                <a:solidFill>
                  <a:schemeClr val="dk2"/>
                </a:solidFill>
              </a:defRPr>
            </a:lvl2pPr>
            <a:lvl3pPr lvl="2">
              <a:buNone/>
              <a:defRPr>
                <a:solidFill>
                  <a:schemeClr val="dk2"/>
                </a:solidFill>
              </a:defRPr>
            </a:lvl3pPr>
            <a:lvl4pPr lvl="3">
              <a:buNone/>
              <a:defRPr>
                <a:solidFill>
                  <a:schemeClr val="dk2"/>
                </a:solidFill>
              </a:defRPr>
            </a:lvl4pPr>
            <a:lvl5pPr lvl="4">
              <a:buNone/>
              <a:defRPr>
                <a:solidFill>
                  <a:schemeClr val="dk2"/>
                </a:solidFill>
              </a:defRPr>
            </a:lvl5pPr>
            <a:lvl6pPr lvl="5">
              <a:buNone/>
              <a:defRPr>
                <a:solidFill>
                  <a:schemeClr val="dk2"/>
                </a:solidFill>
              </a:defRPr>
            </a:lvl6pPr>
            <a:lvl7pPr lvl="6">
              <a:buNone/>
              <a:defRPr>
                <a:solidFill>
                  <a:schemeClr val="dk2"/>
                </a:solidFill>
              </a:defRPr>
            </a:lvl7pPr>
            <a:lvl8pPr lvl="7">
              <a:buNone/>
              <a:defRPr>
                <a:solidFill>
                  <a:schemeClr val="dk2"/>
                </a:solidFill>
              </a:defRPr>
            </a:lvl8pPr>
            <a:lvl9pPr lvl="8">
              <a:buNone/>
              <a:defRPr>
                <a:solidFill>
                  <a:schemeClr val="dk2"/>
                </a:solidFill>
              </a:defRPr>
            </a:lvl9pPr>
          </a:lstStyle>
          <a:p>
            <a:fld id="{C1FF6DA9-008F-8B48-92A6-B652298478BF}" type="slidenum">
              <a:rPr lang="en-US" smtClean="0"/>
              <a:t>‹#›</a:t>
            </a:fld>
            <a:endParaRPr lang="en-US"/>
          </a:p>
        </p:txBody>
      </p:sp>
    </p:spTree>
    <p:extLst>
      <p:ext uri="{BB962C8B-B14F-4D97-AF65-F5344CB8AC3E}">
        <p14:creationId xmlns:p14="http://schemas.microsoft.com/office/powerpoint/2010/main" val="30301952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C13D1-6D52-1799-F39A-CABF54FD439D}"/>
              </a:ext>
            </a:extLst>
          </p:cNvPr>
          <p:cNvSpPr>
            <a:spLocks noGrp="1"/>
          </p:cNvSpPr>
          <p:nvPr>
            <p:ph type="title"/>
          </p:nvPr>
        </p:nvSpPr>
        <p:spPr>
          <a:xfrm>
            <a:off x="265840" y="366186"/>
            <a:ext cx="11605317" cy="594867"/>
          </a:xfrm>
        </p:spPr>
        <p:txBody>
          <a:bodyPr/>
          <a:lstStyle>
            <a:lvl1pPr>
              <a:defRPr>
                <a:solidFill>
                  <a:srgbClr val="443988"/>
                </a:solidFill>
              </a:defRPr>
            </a:lvl1pPr>
          </a:lstStyle>
          <a:p>
            <a:r>
              <a:rPr lang="en-US" dirty="0"/>
              <a:t>Click to edit Master title style</a:t>
            </a:r>
            <a:endParaRPr lang="en-CA" dirty="0"/>
          </a:p>
        </p:txBody>
      </p:sp>
      <p:sp>
        <p:nvSpPr>
          <p:cNvPr id="3" name="Content Placeholder 2">
            <a:extLst>
              <a:ext uri="{FF2B5EF4-FFF2-40B4-BE49-F238E27FC236}">
                <a16:creationId xmlns:a16="http://schemas.microsoft.com/office/drawing/2014/main" id="{7B6D2CE3-E56F-18C3-C231-710D864E285D}"/>
              </a:ext>
            </a:extLst>
          </p:cNvPr>
          <p:cNvSpPr>
            <a:spLocks noGrp="1"/>
          </p:cNvSpPr>
          <p:nvPr>
            <p:ph idx="1"/>
          </p:nvPr>
        </p:nvSpPr>
        <p:spPr>
          <a:xfrm>
            <a:off x="265840" y="1147665"/>
            <a:ext cx="11605317" cy="5028769"/>
          </a:xfrm>
        </p:spPr>
        <p:txBody>
          <a:bodyPr/>
          <a:lstStyle>
            <a:lvl1pPr>
              <a:lnSpc>
                <a:spcPct val="100000"/>
              </a:lnSpc>
              <a:defRPr sz="2000"/>
            </a:lvl1pPr>
            <a:lvl2pPr>
              <a:lnSpc>
                <a:spcPct val="100000"/>
              </a:lnSpc>
              <a:defRPr sz="1800"/>
            </a:lvl2pPr>
            <a:lvl3pPr>
              <a:lnSpc>
                <a:spcPct val="100000"/>
              </a:lnSpc>
              <a:defRPr sz="1600"/>
            </a:lvl3pPr>
            <a:lvl4pPr>
              <a:lnSpc>
                <a:spcPct val="100000"/>
              </a:lnSpc>
              <a:defRPr sz="1400"/>
            </a:lvl4pPr>
            <a:lvl5pPr>
              <a:lnSpc>
                <a:spcPct val="100000"/>
              </a:lnSpc>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CA" dirty="0"/>
          </a:p>
        </p:txBody>
      </p:sp>
      <p:sp>
        <p:nvSpPr>
          <p:cNvPr id="7" name="Slide Number Placeholder 7">
            <a:extLst>
              <a:ext uri="{FF2B5EF4-FFF2-40B4-BE49-F238E27FC236}">
                <a16:creationId xmlns:a16="http://schemas.microsoft.com/office/drawing/2014/main" id="{231DEAFB-D320-6DFD-5FDD-65DBEF3F219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1805470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0DA1517C-7507-81F7-D237-1631021CD8B7}"/>
              </a:ext>
            </a:extLst>
          </p:cNvPr>
          <p:cNvSpPr>
            <a:spLocks noGrp="1"/>
          </p:cNvSpPr>
          <p:nvPr>
            <p:ph type="body" idx="1"/>
          </p:nvPr>
        </p:nvSpPr>
        <p:spPr>
          <a:xfrm>
            <a:off x="797467" y="3598336"/>
            <a:ext cx="10962800" cy="1500717"/>
          </a:xfrm>
        </p:spPr>
        <p:txBody>
          <a:bodyPr/>
          <a:lstStyle>
            <a:lvl1pPr marL="0" indent="0">
              <a:buNone/>
              <a:defRPr sz="2400">
                <a:solidFill>
                  <a:schemeClr val="tx1">
                    <a:tint val="82000"/>
                  </a:schemeClr>
                </a:solidFill>
              </a:defRPr>
            </a:lvl1pPr>
            <a:lvl2pPr marL="457189" indent="0">
              <a:buNone/>
              <a:defRPr sz="2000">
                <a:solidFill>
                  <a:schemeClr val="tx1">
                    <a:tint val="82000"/>
                  </a:schemeClr>
                </a:solidFill>
              </a:defRPr>
            </a:lvl2pPr>
            <a:lvl3pPr marL="914378" indent="0">
              <a:buNone/>
              <a:defRPr sz="1800">
                <a:solidFill>
                  <a:schemeClr val="tx1">
                    <a:tint val="82000"/>
                  </a:schemeClr>
                </a:solidFill>
              </a:defRPr>
            </a:lvl3pPr>
            <a:lvl4pPr marL="1371566" indent="0">
              <a:buNone/>
              <a:defRPr sz="1600">
                <a:solidFill>
                  <a:schemeClr val="tx1">
                    <a:tint val="82000"/>
                  </a:schemeClr>
                </a:solidFill>
              </a:defRPr>
            </a:lvl4pPr>
            <a:lvl5pPr marL="1828754" indent="0">
              <a:buNone/>
              <a:defRPr sz="1600">
                <a:solidFill>
                  <a:schemeClr val="tx1">
                    <a:tint val="82000"/>
                  </a:schemeClr>
                </a:solidFill>
              </a:defRPr>
            </a:lvl5pPr>
            <a:lvl6pPr marL="2285943" indent="0">
              <a:buNone/>
              <a:defRPr sz="1600">
                <a:solidFill>
                  <a:schemeClr val="tx1">
                    <a:tint val="82000"/>
                  </a:schemeClr>
                </a:solidFill>
              </a:defRPr>
            </a:lvl6pPr>
            <a:lvl7pPr marL="2743132" indent="0">
              <a:buNone/>
              <a:defRPr sz="1600">
                <a:solidFill>
                  <a:schemeClr val="tx1">
                    <a:tint val="82000"/>
                  </a:schemeClr>
                </a:solidFill>
              </a:defRPr>
            </a:lvl7pPr>
            <a:lvl8pPr marL="3200320" indent="0">
              <a:buNone/>
              <a:defRPr sz="1600">
                <a:solidFill>
                  <a:schemeClr val="tx1">
                    <a:tint val="82000"/>
                  </a:schemeClr>
                </a:solidFill>
              </a:defRPr>
            </a:lvl8pPr>
            <a:lvl9pPr marL="3657509" indent="0">
              <a:buNone/>
              <a:defRPr sz="1600">
                <a:solidFill>
                  <a:schemeClr val="tx1">
                    <a:tint val="82000"/>
                  </a:schemeClr>
                </a:solidFill>
              </a:defRPr>
            </a:lvl9pPr>
          </a:lstStyle>
          <a:p>
            <a:pPr lvl="0"/>
            <a:r>
              <a:rPr lang="en-US"/>
              <a:t>Click to edit Master text styles</a:t>
            </a:r>
          </a:p>
        </p:txBody>
      </p:sp>
      <p:sp>
        <p:nvSpPr>
          <p:cNvPr id="7" name="Google Shape;16;p2">
            <a:extLst>
              <a:ext uri="{FF2B5EF4-FFF2-40B4-BE49-F238E27FC236}">
                <a16:creationId xmlns:a16="http://schemas.microsoft.com/office/drawing/2014/main" id="{2FE2293E-6EF0-459C-AA34-DA2B548B67B2}"/>
              </a:ext>
            </a:extLst>
          </p:cNvPr>
          <p:cNvSpPr txBox="1">
            <a:spLocks noGrp="1"/>
          </p:cNvSpPr>
          <p:nvPr>
            <p:ph type="ctrTitle"/>
          </p:nvPr>
        </p:nvSpPr>
        <p:spPr>
          <a:xfrm>
            <a:off x="797467" y="2366963"/>
            <a:ext cx="10962800" cy="1118400"/>
          </a:xfrm>
          <a:prstGeom prst="rect">
            <a:avLst/>
          </a:prstGeom>
        </p:spPr>
        <p:txBody>
          <a:bodyPr spcFirstLastPara="1" wrap="square" lIns="91425" tIns="91425" rIns="91425" bIns="91425" anchor="b" anchorCtr="0">
            <a:normAutofit/>
          </a:bodyPr>
          <a:lstStyle>
            <a:lvl1pPr lvl="0">
              <a:spcBef>
                <a:spcPts val="0"/>
              </a:spcBef>
              <a:spcAft>
                <a:spcPts val="0"/>
              </a:spcAft>
              <a:buClr>
                <a:schemeClr val="lt1"/>
              </a:buClr>
              <a:buSzPts val="4200"/>
              <a:buNone/>
              <a:defRPr sz="4200">
                <a:solidFill>
                  <a:schemeClr val="tx1"/>
                </a:solidFill>
              </a:defRPr>
            </a:lvl1pPr>
            <a:lvl2pPr lvl="1">
              <a:spcBef>
                <a:spcPts val="0"/>
              </a:spcBef>
              <a:spcAft>
                <a:spcPts val="0"/>
              </a:spcAft>
              <a:buClr>
                <a:schemeClr val="lt1"/>
              </a:buClr>
              <a:buSzPts val="4200"/>
              <a:buNone/>
              <a:defRPr sz="4200">
                <a:solidFill>
                  <a:schemeClr val="lt1"/>
                </a:solidFill>
              </a:defRPr>
            </a:lvl2pPr>
            <a:lvl3pPr lvl="2">
              <a:spcBef>
                <a:spcPts val="0"/>
              </a:spcBef>
              <a:spcAft>
                <a:spcPts val="0"/>
              </a:spcAft>
              <a:buClr>
                <a:schemeClr val="lt1"/>
              </a:buClr>
              <a:buSzPts val="4200"/>
              <a:buNone/>
              <a:defRPr sz="4200">
                <a:solidFill>
                  <a:schemeClr val="lt1"/>
                </a:solidFill>
              </a:defRPr>
            </a:lvl3pPr>
            <a:lvl4pPr lvl="3">
              <a:spcBef>
                <a:spcPts val="0"/>
              </a:spcBef>
              <a:spcAft>
                <a:spcPts val="0"/>
              </a:spcAft>
              <a:buClr>
                <a:schemeClr val="lt1"/>
              </a:buClr>
              <a:buSzPts val="4200"/>
              <a:buNone/>
              <a:defRPr sz="4200">
                <a:solidFill>
                  <a:schemeClr val="lt1"/>
                </a:solidFill>
              </a:defRPr>
            </a:lvl4pPr>
            <a:lvl5pPr lvl="4">
              <a:spcBef>
                <a:spcPts val="0"/>
              </a:spcBef>
              <a:spcAft>
                <a:spcPts val="0"/>
              </a:spcAft>
              <a:buClr>
                <a:schemeClr val="lt1"/>
              </a:buClr>
              <a:buSzPts val="4200"/>
              <a:buNone/>
              <a:defRPr sz="4200">
                <a:solidFill>
                  <a:schemeClr val="lt1"/>
                </a:solidFill>
              </a:defRPr>
            </a:lvl5pPr>
            <a:lvl6pPr lvl="5">
              <a:spcBef>
                <a:spcPts val="0"/>
              </a:spcBef>
              <a:spcAft>
                <a:spcPts val="0"/>
              </a:spcAft>
              <a:buClr>
                <a:schemeClr val="lt1"/>
              </a:buClr>
              <a:buSzPts val="4200"/>
              <a:buNone/>
              <a:defRPr sz="4200">
                <a:solidFill>
                  <a:schemeClr val="lt1"/>
                </a:solidFill>
              </a:defRPr>
            </a:lvl6pPr>
            <a:lvl7pPr lvl="6">
              <a:spcBef>
                <a:spcPts val="0"/>
              </a:spcBef>
              <a:spcAft>
                <a:spcPts val="0"/>
              </a:spcAft>
              <a:buClr>
                <a:schemeClr val="lt1"/>
              </a:buClr>
              <a:buSzPts val="4200"/>
              <a:buNone/>
              <a:defRPr sz="4200">
                <a:solidFill>
                  <a:schemeClr val="lt1"/>
                </a:solidFill>
              </a:defRPr>
            </a:lvl7pPr>
            <a:lvl8pPr lvl="7">
              <a:spcBef>
                <a:spcPts val="0"/>
              </a:spcBef>
              <a:spcAft>
                <a:spcPts val="0"/>
              </a:spcAft>
              <a:buClr>
                <a:schemeClr val="lt1"/>
              </a:buClr>
              <a:buSzPts val="4200"/>
              <a:buNone/>
              <a:defRPr sz="4200">
                <a:solidFill>
                  <a:schemeClr val="lt1"/>
                </a:solidFill>
              </a:defRPr>
            </a:lvl8pPr>
            <a:lvl9pPr lvl="8">
              <a:spcBef>
                <a:spcPts val="0"/>
              </a:spcBef>
              <a:spcAft>
                <a:spcPts val="0"/>
              </a:spcAft>
              <a:buClr>
                <a:schemeClr val="lt1"/>
              </a:buClr>
              <a:buSzPts val="4200"/>
              <a:buNone/>
              <a:defRPr sz="4200">
                <a:solidFill>
                  <a:schemeClr val="lt1"/>
                </a:solidFill>
              </a:defRPr>
            </a:lvl9pPr>
          </a:lstStyle>
          <a:p>
            <a:r>
              <a:rPr lang="en-US"/>
              <a:t>Click to edit Master title style</a:t>
            </a:r>
            <a:endParaRPr dirty="0"/>
          </a:p>
        </p:txBody>
      </p:sp>
      <p:sp>
        <p:nvSpPr>
          <p:cNvPr id="8" name="Slide Number Placeholder 7">
            <a:extLst>
              <a:ext uri="{FF2B5EF4-FFF2-40B4-BE49-F238E27FC236}">
                <a16:creationId xmlns:a16="http://schemas.microsoft.com/office/drawing/2014/main" id="{23DF6B46-6E23-BFC9-726D-654E2BD3EBF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996252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E7B3FF-CB89-B2B5-1FF1-430F31844AE4}"/>
              </a:ext>
            </a:extLst>
          </p:cNvPr>
          <p:cNvSpPr>
            <a:spLocks noGrp="1"/>
          </p:cNvSpPr>
          <p:nvPr>
            <p:ph type="title"/>
          </p:nvPr>
        </p:nvSpPr>
        <p:spPr/>
        <p:txBody>
          <a:bodyPr/>
          <a:lstStyle/>
          <a:p>
            <a:r>
              <a:rPr lang="en-US"/>
              <a:t>Click to edit Master title style</a:t>
            </a:r>
            <a:endParaRPr lang="en-CA"/>
          </a:p>
        </p:txBody>
      </p:sp>
      <p:sp>
        <p:nvSpPr>
          <p:cNvPr id="3" name="Content Placeholder 2">
            <a:extLst>
              <a:ext uri="{FF2B5EF4-FFF2-40B4-BE49-F238E27FC236}">
                <a16:creationId xmlns:a16="http://schemas.microsoft.com/office/drawing/2014/main" id="{AE944E98-F2BE-5C77-A7FA-9E615F64DD05}"/>
              </a:ext>
            </a:extLst>
          </p:cNvPr>
          <p:cNvSpPr>
            <a:spLocks noGrp="1"/>
          </p:cNvSpPr>
          <p:nvPr>
            <p:ph sz="half" idx="1"/>
          </p:nvPr>
        </p:nvSpPr>
        <p:spPr>
          <a:xfrm>
            <a:off x="265840" y="1826685"/>
            <a:ext cx="5728560"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4" name="Content Placeholder 3">
            <a:extLst>
              <a:ext uri="{FF2B5EF4-FFF2-40B4-BE49-F238E27FC236}">
                <a16:creationId xmlns:a16="http://schemas.microsoft.com/office/drawing/2014/main" id="{74264E20-847F-6101-4893-555AD758EAAC}"/>
              </a:ext>
            </a:extLst>
          </p:cNvPr>
          <p:cNvSpPr>
            <a:spLocks noGrp="1"/>
          </p:cNvSpPr>
          <p:nvPr>
            <p:ph sz="half" idx="2"/>
          </p:nvPr>
        </p:nvSpPr>
        <p:spPr>
          <a:xfrm>
            <a:off x="6197600" y="1826685"/>
            <a:ext cx="5673557" cy="434974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a:p>
        </p:txBody>
      </p:sp>
      <p:sp>
        <p:nvSpPr>
          <p:cNvPr id="8" name="Slide Number Placeholder 7">
            <a:extLst>
              <a:ext uri="{FF2B5EF4-FFF2-40B4-BE49-F238E27FC236}">
                <a16:creationId xmlns:a16="http://schemas.microsoft.com/office/drawing/2014/main" id="{0CADAE42-4623-9A2E-E253-8A86DD8D91A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257485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48A0EC-783A-9FF8-39F1-1BBD65DFFA8D}"/>
              </a:ext>
            </a:extLst>
          </p:cNvPr>
          <p:cNvSpPr>
            <a:spLocks noGrp="1"/>
          </p:cNvSpPr>
          <p:nvPr>
            <p:ph type="title"/>
          </p:nvPr>
        </p:nvSpPr>
        <p:spPr>
          <a:xfrm>
            <a:off x="228601" y="366186"/>
            <a:ext cx="11639551" cy="1325033"/>
          </a:xfrm>
        </p:spPr>
        <p:txBody>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E55DA0F7-D490-90BF-E362-09820BCEACAF}"/>
              </a:ext>
            </a:extLst>
          </p:cNvPr>
          <p:cNvSpPr>
            <a:spLocks noGrp="1"/>
          </p:cNvSpPr>
          <p:nvPr>
            <p:ph type="body" idx="1"/>
          </p:nvPr>
        </p:nvSpPr>
        <p:spPr>
          <a:xfrm>
            <a:off x="228602" y="1680634"/>
            <a:ext cx="5770033"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319451-F212-13D6-9048-17F31C39F615}"/>
              </a:ext>
            </a:extLst>
          </p:cNvPr>
          <p:cNvSpPr>
            <a:spLocks noGrp="1"/>
          </p:cNvSpPr>
          <p:nvPr>
            <p:ph sz="half" idx="2"/>
          </p:nvPr>
        </p:nvSpPr>
        <p:spPr>
          <a:xfrm>
            <a:off x="228602" y="2506133"/>
            <a:ext cx="5770033"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5" name="Text Placeholder 4">
            <a:extLst>
              <a:ext uri="{FF2B5EF4-FFF2-40B4-BE49-F238E27FC236}">
                <a16:creationId xmlns:a16="http://schemas.microsoft.com/office/drawing/2014/main" id="{11C39D1A-4CBF-8797-306D-F4245F68E5EC}"/>
              </a:ext>
            </a:extLst>
          </p:cNvPr>
          <p:cNvSpPr>
            <a:spLocks noGrp="1"/>
          </p:cNvSpPr>
          <p:nvPr>
            <p:ph type="body" sz="quarter" idx="3"/>
          </p:nvPr>
        </p:nvSpPr>
        <p:spPr>
          <a:xfrm>
            <a:off x="6172200" y="1680634"/>
            <a:ext cx="5695949" cy="825500"/>
          </a:xfrm>
        </p:spPr>
        <p:txBody>
          <a:bodyPr anchor="b">
            <a:noAutofit/>
          </a:bodyPr>
          <a:lstStyle>
            <a:lvl1pPr marL="0" indent="0">
              <a:buNone/>
              <a:defRPr sz="2800" b="1"/>
            </a:lvl1pPr>
            <a:lvl2pPr marL="457189" indent="0">
              <a:buNone/>
              <a:defRPr sz="2000" b="1"/>
            </a:lvl2pPr>
            <a:lvl3pPr marL="914378" indent="0">
              <a:buNone/>
              <a:defRPr sz="1800" b="1"/>
            </a:lvl3pPr>
            <a:lvl4pPr marL="1371566" indent="0">
              <a:buNone/>
              <a:defRPr sz="1600" b="1"/>
            </a:lvl4pPr>
            <a:lvl5pPr marL="1828754" indent="0">
              <a:buNone/>
              <a:defRPr sz="1600" b="1"/>
            </a:lvl5pPr>
            <a:lvl6pPr marL="2285943" indent="0">
              <a:buNone/>
              <a:defRPr sz="1600" b="1"/>
            </a:lvl6pPr>
            <a:lvl7pPr marL="2743132" indent="0">
              <a:buNone/>
              <a:defRPr sz="1600" b="1"/>
            </a:lvl7pPr>
            <a:lvl8pPr marL="3200320" indent="0">
              <a:buNone/>
              <a:defRPr sz="1600" b="1"/>
            </a:lvl8pPr>
            <a:lvl9pPr marL="3657509"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B6022F6-7112-B058-FB99-D4564DF66DD4}"/>
              </a:ext>
            </a:extLst>
          </p:cNvPr>
          <p:cNvSpPr>
            <a:spLocks noGrp="1"/>
          </p:cNvSpPr>
          <p:nvPr>
            <p:ph sz="quarter" idx="4"/>
          </p:nvPr>
        </p:nvSpPr>
        <p:spPr>
          <a:xfrm>
            <a:off x="6172199" y="2506133"/>
            <a:ext cx="5695948" cy="3683000"/>
          </a:xfrm>
        </p:spPr>
        <p:txBody>
          <a:bodyPr/>
          <a:lstStyle>
            <a:lvl1pPr>
              <a:defRPr sz="2400"/>
            </a:lvl1pPr>
            <a:lvl2pPr>
              <a:defRPr sz="2000"/>
            </a:lvl2pPr>
            <a:lvl3pPr>
              <a:defRPr sz="1800"/>
            </a:lvl3pPr>
            <a:lvl4pPr>
              <a:defRPr sz="16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10" name="Slide Number Placeholder 7">
            <a:extLst>
              <a:ext uri="{FF2B5EF4-FFF2-40B4-BE49-F238E27FC236}">
                <a16:creationId xmlns:a16="http://schemas.microsoft.com/office/drawing/2014/main" id="{AD64CE46-C88B-5087-24EC-5D0576423E78}"/>
              </a:ext>
            </a:extLst>
          </p:cNvPr>
          <p:cNvSpPr>
            <a:spLocks noGrp="1"/>
          </p:cNvSpPr>
          <p:nvPr>
            <p:ph type="sldNum" sz="quarter" idx="10"/>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7725182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B89243-94C1-2F3B-63CD-132854F5A170}"/>
              </a:ext>
            </a:extLst>
          </p:cNvPr>
          <p:cNvSpPr>
            <a:spLocks noGrp="1"/>
          </p:cNvSpPr>
          <p:nvPr>
            <p:ph type="title"/>
          </p:nvPr>
        </p:nvSpPr>
        <p:spPr/>
        <p:txBody>
          <a:bodyPr/>
          <a:lstStyle/>
          <a:p>
            <a:r>
              <a:rPr lang="en-US"/>
              <a:t>Click to edit Master title style</a:t>
            </a:r>
            <a:endParaRPr lang="en-CA" dirty="0"/>
          </a:p>
        </p:txBody>
      </p:sp>
      <p:sp>
        <p:nvSpPr>
          <p:cNvPr id="6" name="Slide Number Placeholder 7">
            <a:extLst>
              <a:ext uri="{FF2B5EF4-FFF2-40B4-BE49-F238E27FC236}">
                <a16:creationId xmlns:a16="http://schemas.microsoft.com/office/drawing/2014/main" id="{B37A3569-BEA9-DBC6-5EAC-8209957649D2}"/>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2848955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7">
            <a:extLst>
              <a:ext uri="{FF2B5EF4-FFF2-40B4-BE49-F238E27FC236}">
                <a16:creationId xmlns:a16="http://schemas.microsoft.com/office/drawing/2014/main" id="{38ED2452-2510-3CC6-9DE4-88A2AFE53507}"/>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455878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89D2EC-6435-32B9-4AF1-4D4205C9A3E9}"/>
              </a:ext>
            </a:extLst>
          </p:cNvPr>
          <p:cNvSpPr>
            <a:spLocks noGrp="1"/>
          </p:cNvSpPr>
          <p:nvPr>
            <p:ph type="title"/>
          </p:nvPr>
        </p:nvSpPr>
        <p:spPr>
          <a:xfrm>
            <a:off x="219077" y="457200"/>
            <a:ext cx="4554009" cy="1600200"/>
          </a:xfrm>
        </p:spPr>
        <p:txBody>
          <a:bodyPr anchor="b">
            <a:noAutofit/>
          </a:bodyPr>
          <a:lstStyle>
            <a:lvl1pPr>
              <a:defRPr sz="2800"/>
            </a:lvl1pPr>
          </a:lstStyle>
          <a:p>
            <a:r>
              <a:rPr lang="en-US"/>
              <a:t>Click to edit Master title style</a:t>
            </a:r>
            <a:endParaRPr lang="en-CA" dirty="0"/>
          </a:p>
        </p:txBody>
      </p:sp>
      <p:sp>
        <p:nvSpPr>
          <p:cNvPr id="3" name="Content Placeholder 2">
            <a:extLst>
              <a:ext uri="{FF2B5EF4-FFF2-40B4-BE49-F238E27FC236}">
                <a16:creationId xmlns:a16="http://schemas.microsoft.com/office/drawing/2014/main" id="{30BDFFD0-4C89-512D-E7E2-B20B17F4C781}"/>
              </a:ext>
            </a:extLst>
          </p:cNvPr>
          <p:cNvSpPr>
            <a:spLocks noGrp="1"/>
          </p:cNvSpPr>
          <p:nvPr>
            <p:ph idx="1"/>
          </p:nvPr>
        </p:nvSpPr>
        <p:spPr>
          <a:xfrm>
            <a:off x="5183717" y="988487"/>
            <a:ext cx="6713008" cy="4872567"/>
          </a:xfrm>
        </p:spPr>
        <p:txBody>
          <a:bodyPr/>
          <a:lstStyle>
            <a:lvl1pPr>
              <a:defRPr sz="2800"/>
            </a:lvl1pPr>
            <a:lvl2pPr>
              <a:defRPr sz="24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4" name="Text Placeholder 3">
            <a:extLst>
              <a:ext uri="{FF2B5EF4-FFF2-40B4-BE49-F238E27FC236}">
                <a16:creationId xmlns:a16="http://schemas.microsoft.com/office/drawing/2014/main" id="{0DA49809-2298-7AC1-46DB-1BB82723F216}"/>
              </a:ext>
            </a:extLst>
          </p:cNvPr>
          <p:cNvSpPr>
            <a:spLocks noGrp="1"/>
          </p:cNvSpPr>
          <p:nvPr>
            <p:ph type="body" sz="half" idx="2"/>
          </p:nvPr>
        </p:nvSpPr>
        <p:spPr>
          <a:xfrm>
            <a:off x="219077" y="2057402"/>
            <a:ext cx="4554009"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44573242-80DE-C7F2-604B-32A70E486F3F}"/>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12010725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C4F2F-C158-0D82-C095-18DEDEC32CF1}"/>
              </a:ext>
            </a:extLst>
          </p:cNvPr>
          <p:cNvSpPr>
            <a:spLocks noGrp="1"/>
          </p:cNvSpPr>
          <p:nvPr>
            <p:ph type="title"/>
          </p:nvPr>
        </p:nvSpPr>
        <p:spPr>
          <a:xfrm>
            <a:off x="228602" y="457200"/>
            <a:ext cx="4544484" cy="1600200"/>
          </a:xfrm>
        </p:spPr>
        <p:txBody>
          <a:bodyPr anchor="b">
            <a:noAutofit/>
          </a:bodyPr>
          <a:lstStyle>
            <a:lvl1pPr>
              <a:defRPr sz="2800"/>
            </a:lvl1pPr>
          </a:lstStyle>
          <a:p>
            <a:r>
              <a:rPr lang="en-US"/>
              <a:t>Click to edit Master title style</a:t>
            </a:r>
            <a:endParaRPr lang="en-CA" dirty="0"/>
          </a:p>
        </p:txBody>
      </p:sp>
      <p:sp>
        <p:nvSpPr>
          <p:cNvPr id="3" name="Picture Placeholder 2">
            <a:extLst>
              <a:ext uri="{FF2B5EF4-FFF2-40B4-BE49-F238E27FC236}">
                <a16:creationId xmlns:a16="http://schemas.microsoft.com/office/drawing/2014/main" id="{A8487F21-A907-F755-476C-FF04DE1D1756}"/>
              </a:ext>
            </a:extLst>
          </p:cNvPr>
          <p:cNvSpPr>
            <a:spLocks noGrp="1"/>
          </p:cNvSpPr>
          <p:nvPr>
            <p:ph type="pic" idx="1"/>
          </p:nvPr>
        </p:nvSpPr>
        <p:spPr>
          <a:xfrm>
            <a:off x="5183717" y="988487"/>
            <a:ext cx="6703483" cy="4872567"/>
          </a:xfrm>
        </p:spPr>
        <p:txBody>
          <a:bodyPr/>
          <a:lstStyle>
            <a:lvl1pPr marL="0" indent="0">
              <a:buNone/>
              <a:defRPr sz="3200"/>
            </a:lvl1pPr>
            <a:lvl2pPr marL="457189" indent="0">
              <a:buNone/>
              <a:defRPr sz="2800"/>
            </a:lvl2pPr>
            <a:lvl3pPr marL="914378" indent="0">
              <a:buNone/>
              <a:defRPr sz="2400"/>
            </a:lvl3pPr>
            <a:lvl4pPr marL="1371566" indent="0">
              <a:buNone/>
              <a:defRPr sz="2000"/>
            </a:lvl4pPr>
            <a:lvl5pPr marL="1828754" indent="0">
              <a:buNone/>
              <a:defRPr sz="2000"/>
            </a:lvl5pPr>
            <a:lvl6pPr marL="2285943" indent="0">
              <a:buNone/>
              <a:defRPr sz="2000"/>
            </a:lvl6pPr>
            <a:lvl7pPr marL="2743132" indent="0">
              <a:buNone/>
              <a:defRPr sz="2000"/>
            </a:lvl7pPr>
            <a:lvl8pPr marL="3200320" indent="0">
              <a:buNone/>
              <a:defRPr sz="2000"/>
            </a:lvl8pPr>
            <a:lvl9pPr marL="3657509" indent="0">
              <a:buNone/>
              <a:defRPr sz="2000"/>
            </a:lvl9pPr>
          </a:lstStyle>
          <a:p>
            <a:r>
              <a:rPr lang="en-US"/>
              <a:t>Click icon to add picture</a:t>
            </a:r>
            <a:endParaRPr lang="en-CA"/>
          </a:p>
        </p:txBody>
      </p:sp>
      <p:sp>
        <p:nvSpPr>
          <p:cNvPr id="4" name="Text Placeholder 3">
            <a:extLst>
              <a:ext uri="{FF2B5EF4-FFF2-40B4-BE49-F238E27FC236}">
                <a16:creationId xmlns:a16="http://schemas.microsoft.com/office/drawing/2014/main" id="{E481F3B5-C5C0-8059-45CD-9A27A8E936E4}"/>
              </a:ext>
            </a:extLst>
          </p:cNvPr>
          <p:cNvSpPr>
            <a:spLocks noGrp="1"/>
          </p:cNvSpPr>
          <p:nvPr>
            <p:ph type="body" sz="half" idx="2"/>
          </p:nvPr>
        </p:nvSpPr>
        <p:spPr>
          <a:xfrm>
            <a:off x="228602" y="2057402"/>
            <a:ext cx="4544484" cy="3812117"/>
          </a:xfrm>
        </p:spPr>
        <p:txBody>
          <a:bodyPr/>
          <a:lstStyle>
            <a:lvl1pPr marL="0" indent="0">
              <a:buNone/>
              <a:defRPr sz="1600"/>
            </a:lvl1pPr>
            <a:lvl2pPr marL="457189" indent="0">
              <a:buNone/>
              <a:defRPr sz="1400"/>
            </a:lvl2pPr>
            <a:lvl3pPr marL="914378" indent="0">
              <a:buNone/>
              <a:defRPr sz="1200"/>
            </a:lvl3pPr>
            <a:lvl4pPr marL="1371566" indent="0">
              <a:buNone/>
              <a:defRPr sz="1000"/>
            </a:lvl4pPr>
            <a:lvl5pPr marL="1828754" indent="0">
              <a:buNone/>
              <a:defRPr sz="1000"/>
            </a:lvl5pPr>
            <a:lvl6pPr marL="2285943" indent="0">
              <a:buNone/>
              <a:defRPr sz="1000"/>
            </a:lvl6pPr>
            <a:lvl7pPr marL="2743132" indent="0">
              <a:buNone/>
              <a:defRPr sz="1000"/>
            </a:lvl7pPr>
            <a:lvl8pPr marL="3200320" indent="0">
              <a:buNone/>
              <a:defRPr sz="1000"/>
            </a:lvl8pPr>
            <a:lvl9pPr marL="3657509" indent="0">
              <a:buNone/>
              <a:defRPr sz="1000"/>
            </a:lvl9pPr>
          </a:lstStyle>
          <a:p>
            <a:pPr lvl="0"/>
            <a:r>
              <a:rPr lang="en-US"/>
              <a:t>Click to edit Master text styles</a:t>
            </a:r>
          </a:p>
        </p:txBody>
      </p:sp>
      <p:sp>
        <p:nvSpPr>
          <p:cNvPr id="8" name="Slide Number Placeholder 7">
            <a:extLst>
              <a:ext uri="{FF2B5EF4-FFF2-40B4-BE49-F238E27FC236}">
                <a16:creationId xmlns:a16="http://schemas.microsoft.com/office/drawing/2014/main" id="{D5B1BBAF-59BC-B0A2-1D0A-5875A4D485C5}"/>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rgbClr val="443988"/>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3402681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64C2666-F98F-08CB-32F8-ACC053C0AC60}"/>
              </a:ext>
            </a:extLst>
          </p:cNvPr>
          <p:cNvSpPr>
            <a:spLocks noGrp="1"/>
          </p:cNvSpPr>
          <p:nvPr>
            <p:ph type="title"/>
          </p:nvPr>
        </p:nvSpPr>
        <p:spPr>
          <a:xfrm>
            <a:off x="265840" y="366186"/>
            <a:ext cx="11605317" cy="1325033"/>
          </a:xfrm>
          <a:prstGeom prst="rect">
            <a:avLst/>
          </a:prstGeom>
        </p:spPr>
        <p:txBody>
          <a:bodyPr vert="horz" lIns="91440" tIns="45720" rIns="91440" bIns="45720" rtlCol="0" anchor="ctr">
            <a:normAutofit/>
          </a:bodyPr>
          <a:lstStyle/>
          <a:p>
            <a:r>
              <a:rPr lang="en-US"/>
              <a:t>Click to edit Master title style</a:t>
            </a:r>
            <a:endParaRPr lang="en-CA" dirty="0"/>
          </a:p>
        </p:txBody>
      </p:sp>
      <p:sp>
        <p:nvSpPr>
          <p:cNvPr id="3" name="Text Placeholder 2">
            <a:extLst>
              <a:ext uri="{FF2B5EF4-FFF2-40B4-BE49-F238E27FC236}">
                <a16:creationId xmlns:a16="http://schemas.microsoft.com/office/drawing/2014/main" id="{45354C2A-8684-39DA-4A05-1A92CE69B1E8}"/>
              </a:ext>
            </a:extLst>
          </p:cNvPr>
          <p:cNvSpPr>
            <a:spLocks noGrp="1"/>
          </p:cNvSpPr>
          <p:nvPr>
            <p:ph type="body" idx="1"/>
          </p:nvPr>
        </p:nvSpPr>
        <p:spPr>
          <a:xfrm>
            <a:off x="265840" y="1826685"/>
            <a:ext cx="11605317" cy="43497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CA" dirty="0"/>
          </a:p>
        </p:txBody>
      </p:sp>
      <p:sp>
        <p:nvSpPr>
          <p:cNvPr id="7" name="Google Shape;29;p4">
            <a:extLst>
              <a:ext uri="{FF2B5EF4-FFF2-40B4-BE49-F238E27FC236}">
                <a16:creationId xmlns:a16="http://schemas.microsoft.com/office/drawing/2014/main" id="{54B9BECD-E005-98A8-E9A2-8BFFAB07CE5A}"/>
              </a:ext>
            </a:extLst>
          </p:cNvPr>
          <p:cNvSpPr/>
          <p:nvPr/>
        </p:nvSpPr>
        <p:spPr>
          <a:xfrm>
            <a:off x="0" y="6447370"/>
            <a:ext cx="12192000" cy="410757"/>
          </a:xfrm>
          <a:prstGeom prst="rect">
            <a:avLst/>
          </a:prstGeom>
          <a:solidFill>
            <a:srgbClr val="FEBE0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1400"/>
          </a:p>
        </p:txBody>
      </p:sp>
      <p:sp>
        <p:nvSpPr>
          <p:cNvPr id="8" name="Slide Number Placeholder 7">
            <a:extLst>
              <a:ext uri="{FF2B5EF4-FFF2-40B4-BE49-F238E27FC236}">
                <a16:creationId xmlns:a16="http://schemas.microsoft.com/office/drawing/2014/main" id="{15764CFE-2091-7019-4FD8-E7BC4EB87B3C}"/>
              </a:ext>
            </a:extLst>
          </p:cNvPr>
          <p:cNvSpPr>
            <a:spLocks noGrp="1"/>
          </p:cNvSpPr>
          <p:nvPr>
            <p:ph type="sldNum" sz="quarter" idx="4"/>
          </p:nvPr>
        </p:nvSpPr>
        <p:spPr>
          <a:xfrm>
            <a:off x="9127957" y="6447371"/>
            <a:ext cx="2743200" cy="366183"/>
          </a:xfrm>
          <a:prstGeom prst="rect">
            <a:avLst/>
          </a:prstGeom>
        </p:spPr>
        <p:txBody>
          <a:bodyPr vert="horz" lIns="91440" tIns="45720" rIns="91440" bIns="45720" rtlCol="0" anchor="ctr"/>
          <a:lstStyle>
            <a:lvl1pPr algn="r">
              <a:defRPr sz="1200">
                <a:solidFill>
                  <a:schemeClr val="tx2"/>
                </a:solidFill>
              </a:defRPr>
            </a:lvl1pPr>
          </a:lstStyle>
          <a:p>
            <a:fld id="{C1FF6DA9-008F-8B48-92A6-B652298478BF}" type="slidenum">
              <a:rPr lang="en-US" smtClean="0"/>
              <a:pPr/>
              <a:t>‹#›</a:t>
            </a:fld>
            <a:endParaRPr lang="en-US"/>
          </a:p>
        </p:txBody>
      </p:sp>
    </p:spTree>
    <p:extLst>
      <p:ext uri="{BB962C8B-B14F-4D97-AF65-F5344CB8AC3E}">
        <p14:creationId xmlns:p14="http://schemas.microsoft.com/office/powerpoint/2010/main" val="345625188"/>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Lst>
  <p:txStyles>
    <p:titleStyle>
      <a:lvl1pPr algn="l" defTabSz="914378" rtl="0" eaLnBrk="1" latinLnBrk="0" hangingPunct="1">
        <a:lnSpc>
          <a:spcPct val="90000"/>
        </a:lnSpc>
        <a:spcBef>
          <a:spcPct val="0"/>
        </a:spcBef>
        <a:buNone/>
        <a:defRPr sz="3200" b="1" kern="1200">
          <a:solidFill>
            <a:schemeClr val="tx1"/>
          </a:solidFill>
          <a:latin typeface="Arial" panose="020B0604020202020204" pitchFamily="34" charset="0"/>
          <a:ea typeface="+mj-ea"/>
          <a:cs typeface="Arial" panose="020B0604020202020204" pitchFamily="34" charset="0"/>
        </a:defRPr>
      </a:lvl1pPr>
    </p:titleStyle>
    <p:bodyStyle>
      <a:lvl1pPr marL="228594" indent="-228594" algn="l" defTabSz="914378" rtl="0" eaLnBrk="1" latinLnBrk="0" hangingPunct="1">
        <a:lnSpc>
          <a:spcPct val="90000"/>
        </a:lnSpc>
        <a:spcBef>
          <a:spcPts val="1000"/>
        </a:spcBef>
        <a:buFont typeface="Arial" panose="020B0604020202020204" pitchFamily="34" charset="0"/>
        <a:buChar char="•"/>
        <a:defRPr sz="2800" kern="1200">
          <a:solidFill>
            <a:schemeClr val="tx2"/>
          </a:solidFill>
          <a:latin typeface="+mn-lt"/>
          <a:ea typeface="+mn-ea"/>
          <a:cs typeface="+mn-cs"/>
        </a:defRPr>
      </a:lvl1pPr>
      <a:lvl2pPr marL="685783" indent="-228594" algn="l" defTabSz="914378" rtl="0" eaLnBrk="1" latinLnBrk="0" hangingPunct="1">
        <a:lnSpc>
          <a:spcPct val="90000"/>
        </a:lnSpc>
        <a:spcBef>
          <a:spcPts val="500"/>
        </a:spcBef>
        <a:buFont typeface="Arial" panose="020B0604020202020204" pitchFamily="34" charset="0"/>
        <a:buChar char="•"/>
        <a:defRPr sz="2400" kern="1200">
          <a:solidFill>
            <a:schemeClr val="tx2"/>
          </a:solidFill>
          <a:latin typeface="+mn-lt"/>
          <a:ea typeface="+mn-ea"/>
          <a:cs typeface="+mn-cs"/>
        </a:defRPr>
      </a:lvl2pPr>
      <a:lvl3pPr marL="1142972" indent="-228594" algn="l" defTabSz="914378" rtl="0" eaLnBrk="1" latinLnBrk="0" hangingPunct="1">
        <a:lnSpc>
          <a:spcPct val="90000"/>
        </a:lnSpc>
        <a:spcBef>
          <a:spcPts val="500"/>
        </a:spcBef>
        <a:buFont typeface="Arial" panose="020B0604020202020204" pitchFamily="34" charset="0"/>
        <a:buChar char="•"/>
        <a:defRPr sz="2000" kern="1200">
          <a:solidFill>
            <a:schemeClr val="tx2"/>
          </a:solidFill>
          <a:latin typeface="+mn-lt"/>
          <a:ea typeface="+mn-ea"/>
          <a:cs typeface="+mn-cs"/>
        </a:defRPr>
      </a:lvl3pPr>
      <a:lvl4pPr marL="1600160" indent="-228594" algn="l" defTabSz="914378" rtl="0" eaLnBrk="1" latinLnBrk="0" hangingPunct="1">
        <a:lnSpc>
          <a:spcPct val="90000"/>
        </a:lnSpc>
        <a:spcBef>
          <a:spcPts val="500"/>
        </a:spcBef>
        <a:buFont typeface="Arial" panose="020B0604020202020204" pitchFamily="34" charset="0"/>
        <a:buChar char="•"/>
        <a:defRPr sz="1800" kern="1200">
          <a:solidFill>
            <a:schemeClr val="tx2"/>
          </a:solidFill>
          <a:latin typeface="+mn-lt"/>
          <a:ea typeface="+mn-ea"/>
          <a:cs typeface="+mn-cs"/>
        </a:defRPr>
      </a:lvl4pPr>
      <a:lvl5pPr marL="2057348" indent="-228594" algn="l" defTabSz="914378" rtl="0" eaLnBrk="1" latinLnBrk="0" hangingPunct="1">
        <a:lnSpc>
          <a:spcPct val="90000"/>
        </a:lnSpc>
        <a:spcBef>
          <a:spcPts val="500"/>
        </a:spcBef>
        <a:buFont typeface="Arial" panose="020B0604020202020204" pitchFamily="34" charset="0"/>
        <a:buChar char="•"/>
        <a:defRPr sz="1600" kern="1200">
          <a:solidFill>
            <a:schemeClr val="tx2"/>
          </a:solidFill>
          <a:latin typeface="+mn-lt"/>
          <a:ea typeface="+mn-ea"/>
          <a:cs typeface="+mn-cs"/>
        </a:defRPr>
      </a:lvl5pPr>
      <a:lvl6pPr marL="2514537"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5"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8"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8" rtl="0" eaLnBrk="1" latinLnBrk="0" hangingPunct="1">
        <a:defRPr sz="1800" kern="1200">
          <a:solidFill>
            <a:schemeClr val="tx1"/>
          </a:solidFill>
          <a:latin typeface="+mn-lt"/>
          <a:ea typeface="+mn-ea"/>
          <a:cs typeface="+mn-cs"/>
        </a:defRPr>
      </a:lvl1pPr>
      <a:lvl2pPr marL="457189" algn="l" defTabSz="914378" rtl="0" eaLnBrk="1" latinLnBrk="0" hangingPunct="1">
        <a:defRPr sz="1800" kern="1200">
          <a:solidFill>
            <a:schemeClr val="tx1"/>
          </a:solidFill>
          <a:latin typeface="+mn-lt"/>
          <a:ea typeface="+mn-ea"/>
          <a:cs typeface="+mn-cs"/>
        </a:defRPr>
      </a:lvl2pPr>
      <a:lvl3pPr marL="914378" algn="l" defTabSz="914378" rtl="0" eaLnBrk="1" latinLnBrk="0" hangingPunct="1">
        <a:defRPr sz="1800" kern="1200">
          <a:solidFill>
            <a:schemeClr val="tx1"/>
          </a:solidFill>
          <a:latin typeface="+mn-lt"/>
          <a:ea typeface="+mn-ea"/>
          <a:cs typeface="+mn-cs"/>
        </a:defRPr>
      </a:lvl3pPr>
      <a:lvl4pPr marL="1371566" algn="l" defTabSz="914378" rtl="0" eaLnBrk="1" latinLnBrk="0" hangingPunct="1">
        <a:defRPr sz="1800" kern="1200">
          <a:solidFill>
            <a:schemeClr val="tx1"/>
          </a:solidFill>
          <a:latin typeface="+mn-lt"/>
          <a:ea typeface="+mn-ea"/>
          <a:cs typeface="+mn-cs"/>
        </a:defRPr>
      </a:lvl4pPr>
      <a:lvl5pPr marL="1828754" algn="l" defTabSz="914378" rtl="0" eaLnBrk="1" latinLnBrk="0" hangingPunct="1">
        <a:defRPr sz="1800" kern="1200">
          <a:solidFill>
            <a:schemeClr val="tx1"/>
          </a:solidFill>
          <a:latin typeface="+mn-lt"/>
          <a:ea typeface="+mn-ea"/>
          <a:cs typeface="+mn-cs"/>
        </a:defRPr>
      </a:lvl5pPr>
      <a:lvl6pPr marL="2285943" algn="l" defTabSz="914378" rtl="0" eaLnBrk="1" latinLnBrk="0" hangingPunct="1">
        <a:defRPr sz="1800" kern="1200">
          <a:solidFill>
            <a:schemeClr val="tx1"/>
          </a:solidFill>
          <a:latin typeface="+mn-lt"/>
          <a:ea typeface="+mn-ea"/>
          <a:cs typeface="+mn-cs"/>
        </a:defRPr>
      </a:lvl6pPr>
      <a:lvl7pPr marL="2743132" algn="l" defTabSz="914378" rtl="0" eaLnBrk="1" latinLnBrk="0" hangingPunct="1">
        <a:defRPr sz="1800" kern="1200">
          <a:solidFill>
            <a:schemeClr val="tx1"/>
          </a:solidFill>
          <a:latin typeface="+mn-lt"/>
          <a:ea typeface="+mn-ea"/>
          <a:cs typeface="+mn-cs"/>
        </a:defRPr>
      </a:lvl7pPr>
      <a:lvl8pPr marL="3200320" algn="l" defTabSz="914378" rtl="0" eaLnBrk="1" latinLnBrk="0" hangingPunct="1">
        <a:defRPr sz="1800" kern="1200">
          <a:solidFill>
            <a:schemeClr val="tx1"/>
          </a:solidFill>
          <a:latin typeface="+mn-lt"/>
          <a:ea typeface="+mn-ea"/>
          <a:cs typeface="+mn-cs"/>
        </a:defRPr>
      </a:lvl8pPr>
      <a:lvl9pPr marL="3657509" algn="l" defTabSz="91437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CA" dirty="0"/>
              <a:t>Critical Thinking in the Age of Artificial Intelligence</a:t>
            </a:r>
            <a:endParaRPr dirty="0"/>
          </a:p>
        </p:txBody>
      </p:sp>
      <p:sp>
        <p:nvSpPr>
          <p:cNvPr id="3" name="Subtitle 2"/>
          <p:cNvSpPr>
            <a:spLocks noGrp="1"/>
          </p:cNvSpPr>
          <p:nvPr>
            <p:ph type="subTitle" idx="1"/>
          </p:nvPr>
        </p:nvSpPr>
        <p:spPr/>
        <p:txBody>
          <a:bodyPr/>
          <a:lstStyle/>
          <a:p>
            <a:r>
              <a:rPr lang="en-CA" dirty="0"/>
              <a:t>Chapter Six: Artificial Reasoning Versus Human Reasoning</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6.8 Addressing Risks</a:t>
            </a:r>
          </a:p>
        </p:txBody>
      </p:sp>
      <p:sp>
        <p:nvSpPr>
          <p:cNvPr id="3" name="Content Placeholder 2"/>
          <p:cNvSpPr>
            <a:spLocks noGrp="1"/>
          </p:cNvSpPr>
          <p:nvPr>
            <p:ph idx="1"/>
          </p:nvPr>
        </p:nvSpPr>
        <p:spPr/>
        <p:txBody>
          <a:bodyPr>
            <a:normAutofit/>
          </a:bodyPr>
          <a:lstStyle/>
          <a:p>
            <a:r>
              <a:rPr sz="2800" dirty="0"/>
              <a:t>Of the greatest importance in all curricular approaches is to avoid Cognitive Offloading. </a:t>
            </a:r>
            <a:endParaRPr lang="en-CA" sz="2800" dirty="0"/>
          </a:p>
          <a:p>
            <a:r>
              <a:rPr sz="2800" dirty="0"/>
              <a:t>Recent studies show that students who rely heavily on AI tools may experience reduced engagement and memory retention. This, coupled with the negative effects of social media on cognitive acquisition and development</a:t>
            </a:r>
            <a:r>
              <a:rPr lang="en-CA" sz="2800" dirty="0"/>
              <a:t>,</a:t>
            </a:r>
            <a:r>
              <a:rPr sz="2800" dirty="0"/>
              <a:t> is the basis for an urgent call to action that </a:t>
            </a:r>
            <a:r>
              <a:rPr lang="en-CA" sz="2800" dirty="0"/>
              <a:t>is discussed in Chapter 7</a:t>
            </a:r>
            <a:endParaRPr sz="28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6.9 Cases of positive interaction between Human and AI Reasoning</a:t>
            </a:r>
          </a:p>
        </p:txBody>
      </p:sp>
      <p:sp>
        <p:nvSpPr>
          <p:cNvPr id="3" name="Content Placeholder 2"/>
          <p:cNvSpPr>
            <a:spLocks noGrp="1"/>
          </p:cNvSpPr>
          <p:nvPr>
            <p:ph idx="1"/>
          </p:nvPr>
        </p:nvSpPr>
        <p:spPr/>
        <p:txBody>
          <a:bodyPr>
            <a:normAutofit lnSpcReduction="10000"/>
          </a:bodyPr>
          <a:lstStyle/>
          <a:p>
            <a:pPr marL="0" indent="0">
              <a:buNone/>
            </a:pPr>
            <a:r>
              <a:rPr sz="2400" b="1" dirty="0"/>
              <a:t>Healthcare</a:t>
            </a:r>
          </a:p>
          <a:p>
            <a:r>
              <a:rPr sz="2400" b="1" dirty="0"/>
              <a:t>Case Study 1: </a:t>
            </a:r>
            <a:r>
              <a:rPr sz="2400" dirty="0"/>
              <a:t>At </a:t>
            </a:r>
            <a:r>
              <a:rPr sz="2400" dirty="0" err="1"/>
              <a:t>Moorfields</a:t>
            </a:r>
            <a:r>
              <a:rPr sz="2400" dirty="0"/>
              <a:t> Eye Hospital in the UK a group of Ophthalmologists interacted with AI to analyze 5,000 eye scans per week. It was determined that AI produced a 94% diagnostic accuracy</a:t>
            </a:r>
            <a:r>
              <a:rPr lang="en-CA" sz="2400" dirty="0"/>
              <a:t>,</a:t>
            </a:r>
            <a:r>
              <a:rPr sz="2400" dirty="0"/>
              <a:t> whereas the </a:t>
            </a:r>
            <a:r>
              <a:rPr lang="en-CA" sz="2400" dirty="0"/>
              <a:t>human-only</a:t>
            </a:r>
            <a:r>
              <a:rPr sz="2400" dirty="0"/>
              <a:t> intervention produced a 65% diagnostic accuracy.</a:t>
            </a:r>
          </a:p>
          <a:p>
            <a:r>
              <a:rPr sz="2400" b="1" dirty="0"/>
              <a:t>Case study 2: </a:t>
            </a:r>
            <a:r>
              <a:rPr sz="2400" dirty="0"/>
              <a:t>At the Mayo Clinic and IBM Watson, Oncologists determined the existence of Cancer in several patients. AI suggested personalized cancer treatments. This suggestion improved survival rates and reduced side effects.</a:t>
            </a:r>
          </a:p>
          <a:p>
            <a:r>
              <a:rPr sz="2400" b="1" dirty="0"/>
              <a:t>Case Study 3: </a:t>
            </a:r>
            <a:r>
              <a:rPr sz="2400" dirty="0"/>
              <a:t>At the George Eliot Hospital in the UK, Radiologists examined CT scans and asked for AI input. AI compared the CT scans for cancer, leading to a 27% increase in early-stage detection.</a:t>
            </a:r>
          </a:p>
          <a:p>
            <a:pPr marL="0" indent="0">
              <a:buNone/>
            </a:pPr>
            <a:r>
              <a:rPr sz="2400" dirty="0"/>
              <a:t>These examples could show how AI can expand, and not replace, human expertise. Doctors interpret AI outputs, apply ethical judgment, and communicate with patients.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6.10 Final Thoughts</a:t>
            </a:r>
          </a:p>
        </p:txBody>
      </p:sp>
      <p:sp>
        <p:nvSpPr>
          <p:cNvPr id="3" name="Content Placeholder 2"/>
          <p:cNvSpPr>
            <a:spLocks noGrp="1"/>
          </p:cNvSpPr>
          <p:nvPr>
            <p:ph idx="1"/>
          </p:nvPr>
        </p:nvSpPr>
        <p:spPr/>
        <p:txBody>
          <a:bodyPr>
            <a:normAutofit/>
          </a:bodyPr>
          <a:lstStyle/>
          <a:p>
            <a:pPr marL="0" indent="0">
              <a:buNone/>
            </a:pPr>
            <a:r>
              <a:rPr sz="2400" dirty="0"/>
              <a:t>AI is a powerful tool—but it’s not a substitute for human judgment. Education systems must prepare students to collaborate with AI, not just use it. In critical fields like healthcare and justice, the synergy between human and artificial reasoning could start saving lives and shaping revised and fairer outcomes. In a world increasingly shaped by algorithms and machine intelligence, critical thinking remains one of humanity’s most vital tools. </a:t>
            </a:r>
            <a:endParaRPr lang="en-CA" sz="2400" dirty="0"/>
          </a:p>
          <a:p>
            <a:pPr marL="0" indent="0">
              <a:buNone/>
            </a:pPr>
            <a:r>
              <a:rPr sz="2400" dirty="0"/>
              <a:t>While AI expands our capabilities, it cannot replace the depth, creativity and nuance of human judgment. The goal, then, is to attain a permanent synthesis, not a supremacy. </a:t>
            </a:r>
            <a:endParaRPr lang="en-CA" sz="2400" dirty="0"/>
          </a:p>
          <a:p>
            <a:pPr marL="0" indent="0">
              <a:buNone/>
            </a:pPr>
            <a:r>
              <a:rPr sz="2400" dirty="0"/>
              <a:t>By understanding both domains, we empower ourselves to ask better questions, interpret better insights, and imagine better futures. What is at risk here is the integrity of the human soul.</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 (1/2)</a:t>
            </a:r>
          </a:p>
        </p:txBody>
      </p:sp>
      <p:sp>
        <p:nvSpPr>
          <p:cNvPr id="3" name="Content Placeholder 2"/>
          <p:cNvSpPr>
            <a:spLocks noGrp="1"/>
          </p:cNvSpPr>
          <p:nvPr>
            <p:ph idx="1"/>
          </p:nvPr>
        </p:nvSpPr>
        <p:spPr/>
        <p:txBody>
          <a:bodyPr>
            <a:normAutofit lnSpcReduction="10000"/>
          </a:bodyPr>
          <a:lstStyle/>
          <a:p>
            <a:r>
              <a:rPr sz="2800" dirty="0"/>
              <a:t>Human intelligence is context‑rich, intuitive, emotional, and ethically aware, whereas AI is computational, data‑driven, and task‑specific.</a:t>
            </a:r>
          </a:p>
          <a:p>
            <a:r>
              <a:rPr sz="2800" dirty="0"/>
              <a:t>AI offers advantages in processing speed, consistency, and data handling, but struggles with nuance, cultural understanding, and empathy.</a:t>
            </a:r>
          </a:p>
          <a:p>
            <a:r>
              <a:rPr sz="2800" dirty="0"/>
              <a:t>Human reasoning enables creativity, ethical analysis, and flexible problem‑solving, but is limited by biases and slower data processing.</a:t>
            </a:r>
          </a:p>
          <a:p>
            <a:r>
              <a:rPr sz="2800" dirty="0"/>
              <a:t>Curriculum design must prioritize early AI literacy, prompt engineering, and embedding critical thinking across all disciplines.</a:t>
            </a:r>
          </a:p>
          <a:p>
            <a:r>
              <a:rPr sz="2800" dirty="0"/>
              <a:t>Overreliance on AI can lead to cognitive offloading, reducing engagement and memory retention among students.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Key Takeaways (2/2)</a:t>
            </a:r>
          </a:p>
        </p:txBody>
      </p:sp>
      <p:sp>
        <p:nvSpPr>
          <p:cNvPr id="3" name="Content Placeholder 2"/>
          <p:cNvSpPr>
            <a:spLocks noGrp="1"/>
          </p:cNvSpPr>
          <p:nvPr>
            <p:ph idx="1"/>
          </p:nvPr>
        </p:nvSpPr>
        <p:spPr/>
        <p:txBody>
          <a:bodyPr>
            <a:normAutofit/>
          </a:bodyPr>
          <a:lstStyle/>
          <a:p>
            <a:r>
              <a:rPr lang="en-CA" sz="2800" dirty="0"/>
              <a:t>Real‑world healthcare case studies show that AI can enhance—but not replace—human judgment and expertise.</a:t>
            </a:r>
          </a:p>
          <a:p>
            <a:r>
              <a:rPr lang="en-CA" sz="2800" dirty="0"/>
              <a:t>The chapter advocates for a synergy between human and artificial reasoning, preparing students to collaborate with AI thoughtfully and ethically.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Learning Objectives</a:t>
            </a:r>
          </a:p>
        </p:txBody>
      </p:sp>
      <p:sp>
        <p:nvSpPr>
          <p:cNvPr id="3" name="Content Placeholder 2"/>
          <p:cNvSpPr>
            <a:spLocks noGrp="1"/>
          </p:cNvSpPr>
          <p:nvPr>
            <p:ph idx="1"/>
          </p:nvPr>
        </p:nvSpPr>
        <p:spPr/>
        <p:txBody>
          <a:bodyPr>
            <a:normAutofit/>
          </a:bodyPr>
          <a:lstStyle/>
          <a:p>
            <a:pPr marL="457200" indent="-457200">
              <a:buFont typeface="+mj-lt"/>
              <a:buAutoNum type="arabicPeriod"/>
            </a:pPr>
            <a:r>
              <a:rPr sz="2800" dirty="0"/>
              <a:t>Describe the fundamental differences between human and artificial intelligence.</a:t>
            </a:r>
          </a:p>
          <a:p>
            <a:pPr marL="457200" indent="-457200">
              <a:buFont typeface="+mj-lt"/>
              <a:buAutoNum type="arabicPeriod"/>
            </a:pPr>
            <a:r>
              <a:rPr sz="2800" dirty="0"/>
              <a:t>Identify key areas where human intelligence outperforms AI.</a:t>
            </a:r>
          </a:p>
          <a:p>
            <a:pPr marL="457200" indent="-457200">
              <a:buFont typeface="+mj-lt"/>
              <a:buAutoNum type="arabicPeriod"/>
            </a:pPr>
            <a:r>
              <a:rPr sz="2800" dirty="0"/>
              <a:t>Explain how the integration of AI into education requires shifts in curriculum design.</a:t>
            </a:r>
          </a:p>
          <a:p>
            <a:pPr marL="457200" indent="-457200">
              <a:buFont typeface="+mj-lt"/>
              <a:buAutoNum type="arabicPeriod"/>
            </a:pPr>
            <a:r>
              <a:rPr sz="2800" dirty="0"/>
              <a:t>Evaluate the risks of cognitive offloading.</a:t>
            </a:r>
          </a:p>
          <a:p>
            <a:pPr marL="457200" indent="-457200">
              <a:buFont typeface="+mj-lt"/>
              <a:buAutoNum type="arabicPeriod"/>
            </a:pPr>
            <a:r>
              <a:rPr sz="2800" dirty="0"/>
              <a:t>Apply critical thinking skills to assess how human and artificial reasoning can coexist.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6.1 Introduction: Critical Thinking in the Age of Artificial Intelligence</a:t>
            </a:r>
          </a:p>
        </p:txBody>
      </p:sp>
      <p:sp>
        <p:nvSpPr>
          <p:cNvPr id="3" name="Content Placeholder 2"/>
          <p:cNvSpPr>
            <a:spLocks noGrp="1"/>
          </p:cNvSpPr>
          <p:nvPr>
            <p:ph idx="1"/>
          </p:nvPr>
        </p:nvSpPr>
        <p:spPr>
          <a:xfrm>
            <a:off x="265840" y="1441525"/>
            <a:ext cx="11605317" cy="4734909"/>
          </a:xfrm>
        </p:spPr>
        <p:txBody>
          <a:bodyPr>
            <a:normAutofit fontScale="92500" lnSpcReduction="20000"/>
          </a:bodyPr>
          <a:lstStyle/>
          <a:p>
            <a:pPr>
              <a:lnSpc>
                <a:spcPct val="110000"/>
              </a:lnSpc>
            </a:pPr>
            <a:r>
              <a:rPr sz="3200" dirty="0"/>
              <a:t>The age of Artificial Intelligence (AI) is rapidly reshaping the way we think, make decisions, and solve problems. As AI systems become increasingly sophisticated, capable of generating ideas, analyzing data, and even engaging in conversation, the role of critical thinking—traditionally a human domain—demands re-examination. </a:t>
            </a:r>
            <a:endParaRPr lang="en-CA" sz="3200" dirty="0"/>
          </a:p>
          <a:p>
            <a:pPr>
              <a:lnSpc>
                <a:spcPct val="110000"/>
              </a:lnSpc>
            </a:pPr>
            <a:r>
              <a:rPr sz="3200" dirty="0"/>
              <a:t>Understanding the interplay between human and artificial intelligence is crucial not only for harnessing the potential of this tool but also for preserving and refining our distinctly human cognitive skills.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t>6.2 The key differences between Human Intelligence (H.I.) and Artificial Intelligence (A.I.)</a:t>
            </a:r>
          </a:p>
        </p:txBody>
      </p:sp>
      <p:sp>
        <p:nvSpPr>
          <p:cNvPr id="3" name="Content Placeholder 2"/>
          <p:cNvSpPr>
            <a:spLocks noGrp="1"/>
          </p:cNvSpPr>
          <p:nvPr>
            <p:ph idx="1"/>
          </p:nvPr>
        </p:nvSpPr>
        <p:spPr>
          <a:xfrm>
            <a:off x="265840" y="1290919"/>
            <a:ext cx="11605317" cy="4885516"/>
          </a:xfrm>
        </p:spPr>
        <p:txBody>
          <a:bodyPr>
            <a:normAutofit lnSpcReduction="10000"/>
          </a:bodyPr>
          <a:lstStyle/>
          <a:p>
            <a:r>
              <a:rPr sz="2400" dirty="0"/>
              <a:t>Artificial Reasoning operates using logic and probability models. It excels at recognition of patterns and handling of massive datasets. However, it lacks the human sensitivity that produces nuanced contexts. It can possibly be trained to produce limited shades of perception through imitation of previously fed human responses to specific cases.</a:t>
            </a:r>
          </a:p>
          <a:p>
            <a:r>
              <a:rPr sz="2400" b="1" dirty="0"/>
              <a:t>Artificial Intelligence cannot reason morally or ethically without having the previous input of human reasoning in case-specific scenarios</a:t>
            </a:r>
            <a:r>
              <a:rPr sz="2400" dirty="0"/>
              <a:t>.</a:t>
            </a:r>
          </a:p>
          <a:p>
            <a:r>
              <a:rPr sz="2400" dirty="0"/>
              <a:t>Human Reasoning integrates emotion, intuition, and moral judgment.</a:t>
            </a:r>
          </a:p>
          <a:p>
            <a:r>
              <a:rPr sz="2400" dirty="0"/>
              <a:t>Human intelligence is influenced by context, empathy, and individual experience.</a:t>
            </a:r>
            <a:r>
              <a:rPr lang="en-CA" sz="2400" dirty="0"/>
              <a:t> Th</a:t>
            </a:r>
            <a:r>
              <a:rPr sz="2400" dirty="0"/>
              <a:t>is enables us to produce what is called </a:t>
            </a:r>
            <a:r>
              <a:rPr sz="2400" b="1" dirty="0"/>
              <a:t>abductive reasoning</a:t>
            </a:r>
            <a:r>
              <a:rPr sz="2400" dirty="0"/>
              <a:t>, which is when we make creative leaps based on limited data.</a:t>
            </a:r>
          </a:p>
          <a:p>
            <a:r>
              <a:rPr sz="2400" dirty="0"/>
              <a:t>Yes, we are prone to cognitive biases, but we are also capable of self-correction and critical reflection.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6.3 Artificial Intelligence Analysis – Advantages:</a:t>
            </a:r>
          </a:p>
        </p:txBody>
      </p:sp>
      <p:sp>
        <p:nvSpPr>
          <p:cNvPr id="3" name="Content Placeholder 2"/>
          <p:cNvSpPr>
            <a:spLocks noGrp="1"/>
          </p:cNvSpPr>
          <p:nvPr>
            <p:ph idx="1"/>
          </p:nvPr>
        </p:nvSpPr>
        <p:spPr/>
        <p:txBody>
          <a:bodyPr>
            <a:normAutofit/>
          </a:bodyPr>
          <a:lstStyle/>
          <a:p>
            <a:pPr marL="0" indent="0">
              <a:buNone/>
            </a:pPr>
            <a:r>
              <a:rPr sz="2800" b="1" dirty="0"/>
              <a:t>Speed and scale: </a:t>
            </a:r>
            <a:r>
              <a:rPr sz="2800" dirty="0"/>
              <a:t>Artificial Intelligence can process immense amounts of data at speeds that would be impossible for humans.</a:t>
            </a:r>
          </a:p>
          <a:p>
            <a:pPr marL="0" indent="0">
              <a:buNone/>
            </a:pPr>
            <a:r>
              <a:rPr sz="2800" b="1" dirty="0"/>
              <a:t>Consistency:</a:t>
            </a:r>
            <a:r>
              <a:rPr lang="en-CA" sz="2800" b="1" dirty="0"/>
              <a:t> </a:t>
            </a:r>
            <a:r>
              <a:rPr sz="2800" dirty="0"/>
              <a:t>From the point of view of a long-term consistency in its results, artificial intelligence does not suffer from fatigue or emotional instabilities and can therefore deliver a predictable, consistent and quick analysis for entire days, months or years.</a:t>
            </a:r>
          </a:p>
          <a:p>
            <a:pPr marL="0" indent="0">
              <a:buNone/>
            </a:pPr>
            <a:r>
              <a:rPr sz="2800" b="1" dirty="0"/>
              <a:t>Objectivity:</a:t>
            </a:r>
            <a:r>
              <a:rPr lang="en-CA" sz="2800" b="1" dirty="0"/>
              <a:t> </a:t>
            </a:r>
            <a:r>
              <a:rPr sz="2800" dirty="0"/>
              <a:t>Artificial intelligence should ideally be impartial. However, input data biases can distort the outcome of its responses.</a:t>
            </a:r>
          </a:p>
          <a:p>
            <a:pPr marL="0" indent="0">
              <a:buNone/>
            </a:pPr>
            <a:endParaRPr lang="en-CA" sz="2800" dirty="0"/>
          </a:p>
          <a:p>
            <a:pPr marL="0" indent="0">
              <a:buNone/>
            </a:pPr>
            <a:r>
              <a:rPr sz="2800" i="1" dirty="0"/>
              <a:t>Now, let’s take a look at the disadvantages of artificial analysis.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6.4 Artificial Intelligence Analysis – Disadvantages:</a:t>
            </a:r>
          </a:p>
        </p:txBody>
      </p:sp>
      <p:sp>
        <p:nvSpPr>
          <p:cNvPr id="3" name="Content Placeholder 2"/>
          <p:cNvSpPr>
            <a:spLocks noGrp="1"/>
          </p:cNvSpPr>
          <p:nvPr>
            <p:ph idx="1"/>
          </p:nvPr>
        </p:nvSpPr>
        <p:spPr/>
        <p:txBody>
          <a:bodyPr>
            <a:normAutofit/>
          </a:bodyPr>
          <a:lstStyle/>
          <a:p>
            <a:r>
              <a:rPr sz="2800" dirty="0"/>
              <a:t>Artificial intelligence has a limited understanding of nuance, humor, ethics, and cultural subtleties. These can possibly be fed into AI but the programmers’ biases can alter and limit the results. Those results may then lack transparency (the elements of nuance, humor, ethics and cultural subtlety are referred to as “black-box” algorithms).</a:t>
            </a:r>
          </a:p>
          <a:p>
            <a:r>
              <a:rPr sz="2800" dirty="0"/>
              <a:t>Artificial Intelligence has no innate capacity for empathy, making it unsuitable for contexts that require human sensitivity, thoughtfulness and compassion.</a:t>
            </a:r>
          </a:p>
          <a:p>
            <a:pPr marL="0" indent="0">
              <a:buNone/>
            </a:pPr>
            <a:r>
              <a:rPr sz="2800" i="1" dirty="0"/>
              <a:t>So, now we can briefly address the factors that could lead us to prefer human analysis in specific scenarios.</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6.5 Human Intelligence Analysis – Advantages:</a:t>
            </a:r>
          </a:p>
        </p:txBody>
      </p:sp>
      <p:sp>
        <p:nvSpPr>
          <p:cNvPr id="3" name="Content Placeholder 2"/>
          <p:cNvSpPr>
            <a:spLocks noGrp="1"/>
          </p:cNvSpPr>
          <p:nvPr>
            <p:ph idx="1"/>
          </p:nvPr>
        </p:nvSpPr>
        <p:spPr/>
        <p:txBody>
          <a:bodyPr>
            <a:normAutofit fontScale="92500"/>
          </a:bodyPr>
          <a:lstStyle/>
          <a:p>
            <a:r>
              <a:rPr sz="2400" dirty="0"/>
              <a:t>We humans are endowed with a rich contextual understanding of innumerable scenarios and potential cases. We can interpret subtle cues, language tones, intentions, and variable degrees of intensity, and we can address cultural “realities”, shifting paradigms and educational, hierarchical and historical differences.</a:t>
            </a:r>
          </a:p>
          <a:p>
            <a:r>
              <a:rPr sz="2400" dirty="0"/>
              <a:t>Also, as an essential component of our consciousness, we acquire and nurture values and ethical codes of </a:t>
            </a:r>
            <a:r>
              <a:rPr lang="en-CA" sz="2400" dirty="0"/>
              <a:t>behaviour</a:t>
            </a:r>
            <a:r>
              <a:rPr sz="2400" dirty="0"/>
              <a:t> that allow us to assess situations with moral and philosophical depth.</a:t>
            </a:r>
          </a:p>
          <a:p>
            <a:r>
              <a:rPr sz="2400" dirty="0"/>
              <a:t>As part of our human flexibility and adaptability, we have an unlimited capability for innovation that allows us to encourage and endorse original thoughts and develop unconventional solutions. This liberty goes beyond the possibilities of artificial computational analysis.</a:t>
            </a:r>
          </a:p>
          <a:p>
            <a:r>
              <a:rPr sz="2400" dirty="0"/>
              <a:t>With the purpose of keeping an objective, unbiased perspective, we need to also consider the comparative disadvantages of a purely human analysis.</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6.6 Human Intelligence Analysis – Disadvantages:</a:t>
            </a:r>
          </a:p>
        </p:txBody>
      </p:sp>
      <p:sp>
        <p:nvSpPr>
          <p:cNvPr id="3" name="Content Placeholder 2"/>
          <p:cNvSpPr>
            <a:spLocks noGrp="1"/>
          </p:cNvSpPr>
          <p:nvPr>
            <p:ph idx="1"/>
          </p:nvPr>
        </p:nvSpPr>
        <p:spPr/>
        <p:txBody>
          <a:bodyPr>
            <a:normAutofit fontScale="92500" lnSpcReduction="10000"/>
          </a:bodyPr>
          <a:lstStyle/>
          <a:p>
            <a:r>
              <a:rPr sz="2400" dirty="0"/>
              <a:t>Yes, it is true. Human analysis can be inconsistent and fallible.  The reason is that we are subject to bias, stress, and a quite limited cognitive scope.</a:t>
            </a:r>
          </a:p>
          <a:p>
            <a:r>
              <a:rPr sz="2400" dirty="0"/>
              <a:t>For this </a:t>
            </a:r>
            <a:r>
              <a:rPr lang="en-CA" sz="2400" dirty="0"/>
              <a:t>reason</a:t>
            </a:r>
            <a:r>
              <a:rPr sz="2400" dirty="0"/>
              <a:t>, we are much slower at processing of information, especially where large-scale or high volumes of data are involved.</a:t>
            </a:r>
          </a:p>
          <a:p>
            <a:pPr marL="0" indent="0">
              <a:buNone/>
            </a:pPr>
            <a:r>
              <a:rPr sz="2800" i="1" dirty="0"/>
              <a:t>So, what can we conclude from all the above?</a:t>
            </a:r>
          </a:p>
          <a:p>
            <a:r>
              <a:rPr sz="2400" dirty="0"/>
              <a:t>In the realm of Education, we find quickly evolving elements in the way information is classified, analyzed and transmitted. We are living in a time when Critical Thinking has come </a:t>
            </a:r>
            <a:r>
              <a:rPr lang="en-CA" sz="2400" dirty="0"/>
              <a:t>face-to-face</a:t>
            </a:r>
            <a:r>
              <a:rPr sz="2400" dirty="0"/>
              <a:t> with artificial intelligence.</a:t>
            </a:r>
          </a:p>
          <a:p>
            <a:r>
              <a:rPr sz="2400" dirty="0"/>
              <a:t>Consequently, we need to address this development with logic, professionalism and responsibility.</a:t>
            </a:r>
          </a:p>
          <a:p>
            <a:r>
              <a:rPr sz="2400" dirty="0"/>
              <a:t>To thrive in an AI-integrated world, students need more than just technical know-how. More than ever before, they need critical discernment. In the next section below, you will find a brief description of how our education systems might evolve.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6.7 Key Shifts in Curriculum Design</a:t>
            </a:r>
          </a:p>
        </p:txBody>
      </p:sp>
      <p:sp>
        <p:nvSpPr>
          <p:cNvPr id="3" name="Content Placeholder 2"/>
          <p:cNvSpPr>
            <a:spLocks noGrp="1"/>
          </p:cNvSpPr>
          <p:nvPr>
            <p:ph idx="1"/>
          </p:nvPr>
        </p:nvSpPr>
        <p:spPr/>
        <p:txBody>
          <a:bodyPr>
            <a:normAutofit/>
          </a:bodyPr>
          <a:lstStyle/>
          <a:p>
            <a:r>
              <a:rPr dirty="0"/>
              <a:t>We will need to integrate AI Literacy very early in our school. Countries like Singapore and the UAE are introducing AI concepts in primary education, emphasizing ethical use and societal impact. But we cannot abandon those students </a:t>
            </a:r>
            <a:r>
              <a:rPr lang="en-CA" dirty="0"/>
              <a:t>who</a:t>
            </a:r>
            <a:r>
              <a:rPr dirty="0"/>
              <a:t> have made it to college and are now trapped between zero AI literacy (that they never knew in their primary years of education) and the current state of evolution of Artificial Intelligence, </a:t>
            </a:r>
            <a:r>
              <a:rPr lang="en-CA" dirty="0"/>
              <a:t>which</a:t>
            </a:r>
            <a:r>
              <a:rPr dirty="0"/>
              <a:t> demands a greater specific Literacy from people all over the world.</a:t>
            </a:r>
          </a:p>
          <a:p>
            <a:r>
              <a:rPr dirty="0"/>
              <a:t>We will need to teach Prompt Engineering: Students must learn how to communicate effectively with AI tools, which sharpens both language and logic skills.</a:t>
            </a:r>
          </a:p>
          <a:p>
            <a:r>
              <a:rPr dirty="0"/>
              <a:t>We will also have to embed Critical Thinking </a:t>
            </a:r>
            <a:r>
              <a:rPr lang="en-CA" dirty="0"/>
              <a:t>across</a:t>
            </a:r>
            <a:r>
              <a:rPr dirty="0"/>
              <a:t> all subjects in </a:t>
            </a:r>
            <a:r>
              <a:rPr lang="en-CA" dirty="0"/>
              <a:t>post-secondary</a:t>
            </a:r>
            <a:r>
              <a:rPr dirty="0"/>
              <a:t> education. AI literacy shouldn't be siloed in tech classes. Literature, history, and social studies can use AI tools to analyze bias, misinformation, and ethical dilemmas.</a:t>
            </a:r>
          </a:p>
          <a:p>
            <a:r>
              <a:rPr dirty="0"/>
              <a:t>We must guarantee that our future generations continue to focus on Human-Centered Skills.</a:t>
            </a:r>
          </a:p>
          <a:p>
            <a:pPr marL="0" indent="0">
              <a:buNone/>
            </a:pPr>
            <a:r>
              <a:rPr b="1" dirty="0"/>
              <a:t>Creativity</a:t>
            </a:r>
            <a:r>
              <a:rPr b="1" i="1" dirty="0"/>
              <a:t>, empathy, and moral reasoning are irreplaceable. These must be promoted and emphasized alongside a prudent and intelligently employed AI fluency.</a:t>
            </a:r>
          </a:p>
        </p:txBody>
      </p:sp>
    </p:spTree>
  </p:cSld>
  <p:clrMapOvr>
    <a:masterClrMapping/>
  </p:clrMapOvr>
</p:sld>
</file>

<file path=ppt/theme/theme1.xml><?xml version="1.0" encoding="utf-8"?>
<a:theme xmlns:a="http://schemas.openxmlformats.org/drawingml/2006/main" name="Critical Thinking OER">
  <a:themeElements>
    <a:clrScheme name="OER Design Theme">
      <a:dk1>
        <a:srgbClr val="2A3990"/>
      </a:dk1>
      <a:lt1>
        <a:srgbClr val="FFFFFF"/>
      </a:lt1>
      <a:dk2>
        <a:srgbClr val="434343"/>
      </a:dk2>
      <a:lt2>
        <a:srgbClr val="999999"/>
      </a:lt2>
      <a:accent1>
        <a:srgbClr val="212D74"/>
      </a:accent1>
      <a:accent2>
        <a:srgbClr val="3949AB"/>
      </a:accent2>
      <a:accent3>
        <a:srgbClr val="9C254D"/>
      </a:accent3>
      <a:accent4>
        <a:srgbClr val="D23369"/>
      </a:accent4>
      <a:accent5>
        <a:srgbClr val="F06292"/>
      </a:accent5>
      <a:accent6>
        <a:srgbClr val="7890CD"/>
      </a:accent6>
      <a:hlink>
        <a:srgbClr val="2A3990"/>
      </a:hlink>
      <a:folHlink>
        <a:srgbClr val="6878D3"/>
      </a:folHlink>
    </a:clrScheme>
    <a:fontScheme name="OER Them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Critical Thinking OER" id="{CBF5C3A9-EB69-4B75-B9B2-714EA0CB11C2}" vid="{1B59C19E-8BFB-4B6C-8E6F-2AA2558EFCC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Critical Thinking OER</Template>
  <TotalTime>1054</TotalTime>
  <Words>1642</Words>
  <PresentationFormat>Widescreen</PresentationFormat>
  <Paragraphs>67</Paragraphs>
  <Slides>14</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14</vt:i4>
      </vt:variant>
    </vt:vector>
  </HeadingPairs>
  <TitlesOfParts>
    <vt:vector size="18" baseType="lpstr">
      <vt:lpstr>Aptos</vt:lpstr>
      <vt:lpstr>Arial</vt:lpstr>
      <vt:lpstr>Calibri</vt:lpstr>
      <vt:lpstr>Critical Thinking OER</vt:lpstr>
      <vt:lpstr>Critical Thinking in the Age of Artificial Intelligence</vt:lpstr>
      <vt:lpstr>Learning Objectives</vt:lpstr>
      <vt:lpstr>6.1 Introduction: Critical Thinking in the Age of Artificial Intelligence</vt:lpstr>
      <vt:lpstr>6.2 The key differences between Human Intelligence (H.I.) and Artificial Intelligence (A.I.)</vt:lpstr>
      <vt:lpstr>6.3 Artificial Intelligence Analysis – Advantages:</vt:lpstr>
      <vt:lpstr>6.4 Artificial Intelligence Analysis – Disadvantages:</vt:lpstr>
      <vt:lpstr>6.5 Human Intelligence Analysis – Advantages:</vt:lpstr>
      <vt:lpstr>6.6 Human Intelligence Analysis – Disadvantages:</vt:lpstr>
      <vt:lpstr>6.7 Key Shifts in Curriculum Design</vt:lpstr>
      <vt:lpstr>6.8 Addressing Risks</vt:lpstr>
      <vt:lpstr>6.9 Cases of positive interaction between Human and AI Reasoning</vt:lpstr>
      <vt:lpstr>6.10 Final Thoughts</vt:lpstr>
      <vt:lpstr>Key Takeaways (1/2)</vt:lpstr>
      <vt:lpstr>Key Takeaways (2/2)</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Six: Artificial Reasoning Versus Human Reasoning</dc:title>
  <dc:subject/>
  <cp:keywords/>
  <dcterms:created xsi:type="dcterms:W3CDTF">2013-01-27T09:14:16Z</dcterms:created>
  <dcterms:modified xsi:type="dcterms:W3CDTF">2025-09-10T03:19:57Z</dcterms:modified>
  <cp:category/>
</cp:coreProperties>
</file>