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15"/>
  </p:notesMasterIdLst>
  <p:sldIdLst>
    <p:sldId id="256" r:id="rId2"/>
    <p:sldId id="303" r:id="rId3"/>
    <p:sldId id="304" r:id="rId4"/>
    <p:sldId id="305" r:id="rId5"/>
    <p:sldId id="306" r:id="rId6"/>
    <p:sldId id="307" r:id="rId7"/>
    <p:sldId id="308" r:id="rId8"/>
    <p:sldId id="309" r:id="rId9"/>
    <p:sldId id="310" r:id="rId10"/>
    <p:sldId id="311" r:id="rId11"/>
    <p:sldId id="312" r:id="rId12"/>
    <p:sldId id="301" r:id="rId13"/>
    <p:sldId id="313"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988"/>
    <a:srgbClr val="227DAC"/>
    <a:srgbClr val="0D733C"/>
    <a:srgbClr val="9F0052"/>
    <a:srgbClr val="FEBE0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4617D6-C6C6-4000-A13B-B358C96A6932}" v="4" dt="2025-09-06T05:33:45.4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144" autoAdjust="0"/>
    <p:restoredTop sz="89419" autoAdjust="0"/>
  </p:normalViewPr>
  <p:slideViewPr>
    <p:cSldViewPr snapToGrid="0" snapToObjects="1">
      <p:cViewPr varScale="1">
        <p:scale>
          <a:sx n="71" d="100"/>
          <a:sy n="71" d="100"/>
        </p:scale>
        <p:origin x="504"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racuzzi, Andrew" userId="35167598-ed26-45ef-b183-b7efd547e62a" providerId="ADAL" clId="{D973F287-63E6-4690-88F8-178CA72E45CF}"/>
    <pc:docChg chg="undo redo custSel addSld delSld modSld">
      <pc:chgData name="Stracuzzi, Andrew" userId="35167598-ed26-45ef-b183-b7efd547e62a" providerId="ADAL" clId="{D973F287-63E6-4690-88F8-178CA72E45CF}" dt="2025-09-06T05:31:57.264" v="202" actId="113"/>
      <pc:docMkLst>
        <pc:docMk/>
      </pc:docMkLst>
      <pc:sldChg chg="modSp mod">
        <pc:chgData name="Stracuzzi, Andrew" userId="35167598-ed26-45ef-b183-b7efd547e62a" providerId="ADAL" clId="{D973F287-63E6-4690-88F8-178CA72E45CF}" dt="2025-09-06T05:08:58.767" v="0"/>
        <pc:sldMkLst>
          <pc:docMk/>
          <pc:sldMk cId="0" sldId="256"/>
        </pc:sldMkLst>
        <pc:spChg chg="mod">
          <ac:chgData name="Stracuzzi, Andrew" userId="35167598-ed26-45ef-b183-b7efd547e62a" providerId="ADAL" clId="{D973F287-63E6-4690-88F8-178CA72E45CF}" dt="2025-09-06T05:08:58.767" v="0"/>
          <ac:spMkLst>
            <pc:docMk/>
            <pc:sldMk cId="0" sldId="256"/>
            <ac:spMk id="3" creationId="{00000000-0000-0000-0000-000000000000}"/>
          </ac:spMkLst>
        </pc:spChg>
      </pc:sldChg>
      <pc:sldChg chg="del">
        <pc:chgData name="Stracuzzi, Andrew" userId="35167598-ed26-45ef-b183-b7efd547e62a" providerId="ADAL" clId="{D973F287-63E6-4690-88F8-178CA72E45CF}" dt="2025-09-06T05:09:13.494" v="1" actId="2696"/>
        <pc:sldMkLst>
          <pc:docMk/>
          <pc:sldMk cId="0" sldId="295"/>
        </pc:sldMkLst>
      </pc:sldChg>
      <pc:sldChg chg="del">
        <pc:chgData name="Stracuzzi, Andrew" userId="35167598-ed26-45ef-b183-b7efd547e62a" providerId="ADAL" clId="{D973F287-63E6-4690-88F8-178CA72E45CF}" dt="2025-09-06T05:09:16.399" v="2" actId="2696"/>
        <pc:sldMkLst>
          <pc:docMk/>
          <pc:sldMk cId="0" sldId="296"/>
        </pc:sldMkLst>
      </pc:sldChg>
      <pc:sldChg chg="modSp add del mod">
        <pc:chgData name="Stracuzzi, Andrew" userId="35167598-ed26-45ef-b183-b7efd547e62a" providerId="ADAL" clId="{D973F287-63E6-4690-88F8-178CA72E45CF}" dt="2025-09-06T05:31:23.111" v="200" actId="27636"/>
        <pc:sldMkLst>
          <pc:docMk/>
          <pc:sldMk cId="0" sldId="301"/>
        </pc:sldMkLst>
        <pc:spChg chg="mod">
          <ac:chgData name="Stracuzzi, Andrew" userId="35167598-ed26-45ef-b183-b7efd547e62a" providerId="ADAL" clId="{D973F287-63E6-4690-88F8-178CA72E45CF}" dt="2025-09-06T05:31:23.111" v="200" actId="27636"/>
          <ac:spMkLst>
            <pc:docMk/>
            <pc:sldMk cId="0" sldId="301"/>
            <ac:spMk id="3" creationId="{00000000-0000-0000-0000-000000000000}"/>
          </ac:spMkLst>
        </pc:spChg>
      </pc:sldChg>
      <pc:sldChg chg="del">
        <pc:chgData name="Stracuzzi, Andrew" userId="35167598-ed26-45ef-b183-b7efd547e62a" providerId="ADAL" clId="{D973F287-63E6-4690-88F8-178CA72E45CF}" dt="2025-09-06T05:09:23.872" v="4" actId="2696"/>
        <pc:sldMkLst>
          <pc:docMk/>
          <pc:sldMk cId="0" sldId="302"/>
        </pc:sldMkLst>
      </pc:sldChg>
      <pc:sldChg chg="modSp mod">
        <pc:chgData name="Stracuzzi, Andrew" userId="35167598-ed26-45ef-b183-b7efd547e62a" providerId="ADAL" clId="{D973F287-63E6-4690-88F8-178CA72E45CF}" dt="2025-09-06T05:29:18.289" v="174" actId="27636"/>
        <pc:sldMkLst>
          <pc:docMk/>
          <pc:sldMk cId="0" sldId="303"/>
        </pc:sldMkLst>
        <pc:spChg chg="mod">
          <ac:chgData name="Stracuzzi, Andrew" userId="35167598-ed26-45ef-b183-b7efd547e62a" providerId="ADAL" clId="{D973F287-63E6-4690-88F8-178CA72E45CF}" dt="2025-09-06T05:29:18.289" v="174" actId="27636"/>
          <ac:spMkLst>
            <pc:docMk/>
            <pc:sldMk cId="0" sldId="303"/>
            <ac:spMk id="3" creationId="{00000000-0000-0000-0000-000000000000}"/>
          </ac:spMkLst>
        </pc:spChg>
      </pc:sldChg>
      <pc:sldChg chg="modSp mod">
        <pc:chgData name="Stracuzzi, Andrew" userId="35167598-ed26-45ef-b183-b7efd547e62a" providerId="ADAL" clId="{D973F287-63E6-4690-88F8-178CA72E45CF}" dt="2025-09-06T05:12:13.879" v="30" actId="2710"/>
        <pc:sldMkLst>
          <pc:docMk/>
          <pc:sldMk cId="0" sldId="304"/>
        </pc:sldMkLst>
        <pc:spChg chg="mod">
          <ac:chgData name="Stracuzzi, Andrew" userId="35167598-ed26-45ef-b183-b7efd547e62a" providerId="ADAL" clId="{D973F287-63E6-4690-88F8-178CA72E45CF}" dt="2025-09-06T05:11:28.908" v="20" actId="20577"/>
          <ac:spMkLst>
            <pc:docMk/>
            <pc:sldMk cId="0" sldId="304"/>
            <ac:spMk id="2" creationId="{00000000-0000-0000-0000-000000000000}"/>
          </ac:spMkLst>
        </pc:spChg>
        <pc:spChg chg="mod">
          <ac:chgData name="Stracuzzi, Andrew" userId="35167598-ed26-45ef-b183-b7efd547e62a" providerId="ADAL" clId="{D973F287-63E6-4690-88F8-178CA72E45CF}" dt="2025-09-06T05:12:13.879" v="30" actId="2710"/>
          <ac:spMkLst>
            <pc:docMk/>
            <pc:sldMk cId="0" sldId="304"/>
            <ac:spMk id="3" creationId="{00000000-0000-0000-0000-000000000000}"/>
          </ac:spMkLst>
        </pc:spChg>
      </pc:sldChg>
      <pc:sldChg chg="modSp mod">
        <pc:chgData name="Stracuzzi, Andrew" userId="35167598-ed26-45ef-b183-b7efd547e62a" providerId="ADAL" clId="{D973F287-63E6-4690-88F8-178CA72E45CF}" dt="2025-09-06T05:30:33.462" v="185" actId="20577"/>
        <pc:sldMkLst>
          <pc:docMk/>
          <pc:sldMk cId="0" sldId="305"/>
        </pc:sldMkLst>
        <pc:spChg chg="mod">
          <ac:chgData name="Stracuzzi, Andrew" userId="35167598-ed26-45ef-b183-b7efd547e62a" providerId="ADAL" clId="{D973F287-63E6-4690-88F8-178CA72E45CF}" dt="2025-09-06T05:11:55.124" v="25" actId="20577"/>
          <ac:spMkLst>
            <pc:docMk/>
            <pc:sldMk cId="0" sldId="305"/>
            <ac:spMk id="2" creationId="{00000000-0000-0000-0000-000000000000}"/>
          </ac:spMkLst>
        </pc:spChg>
        <pc:spChg chg="mod">
          <ac:chgData name="Stracuzzi, Andrew" userId="35167598-ed26-45ef-b183-b7efd547e62a" providerId="ADAL" clId="{D973F287-63E6-4690-88F8-178CA72E45CF}" dt="2025-09-06T05:30:33.462" v="185" actId="20577"/>
          <ac:spMkLst>
            <pc:docMk/>
            <pc:sldMk cId="0" sldId="305"/>
            <ac:spMk id="3" creationId="{00000000-0000-0000-0000-000000000000}"/>
          </ac:spMkLst>
        </pc:spChg>
      </pc:sldChg>
      <pc:sldChg chg="modSp mod">
        <pc:chgData name="Stracuzzi, Andrew" userId="35167598-ed26-45ef-b183-b7efd547e62a" providerId="ADAL" clId="{D973F287-63E6-4690-88F8-178CA72E45CF}" dt="2025-09-06T05:13:11.537" v="44" actId="2710"/>
        <pc:sldMkLst>
          <pc:docMk/>
          <pc:sldMk cId="0" sldId="306"/>
        </pc:sldMkLst>
        <pc:spChg chg="mod">
          <ac:chgData name="Stracuzzi, Andrew" userId="35167598-ed26-45ef-b183-b7efd547e62a" providerId="ADAL" clId="{D973F287-63E6-4690-88F8-178CA72E45CF}" dt="2025-09-06T05:12:26.367" v="32" actId="20577"/>
          <ac:spMkLst>
            <pc:docMk/>
            <pc:sldMk cId="0" sldId="306"/>
            <ac:spMk id="2" creationId="{00000000-0000-0000-0000-000000000000}"/>
          </ac:spMkLst>
        </pc:spChg>
        <pc:spChg chg="mod">
          <ac:chgData name="Stracuzzi, Andrew" userId="35167598-ed26-45ef-b183-b7efd547e62a" providerId="ADAL" clId="{D973F287-63E6-4690-88F8-178CA72E45CF}" dt="2025-09-06T05:13:11.537" v="44" actId="2710"/>
          <ac:spMkLst>
            <pc:docMk/>
            <pc:sldMk cId="0" sldId="306"/>
            <ac:spMk id="3" creationId="{00000000-0000-0000-0000-000000000000}"/>
          </ac:spMkLst>
        </pc:spChg>
      </pc:sldChg>
      <pc:sldChg chg="modSp mod">
        <pc:chgData name="Stracuzzi, Andrew" userId="35167598-ed26-45ef-b183-b7efd547e62a" providerId="ADAL" clId="{D973F287-63E6-4690-88F8-178CA72E45CF}" dt="2025-09-06T05:31:57.264" v="202" actId="113"/>
        <pc:sldMkLst>
          <pc:docMk/>
          <pc:sldMk cId="0" sldId="307"/>
        </pc:sldMkLst>
        <pc:spChg chg="mod">
          <ac:chgData name="Stracuzzi, Andrew" userId="35167598-ed26-45ef-b183-b7efd547e62a" providerId="ADAL" clId="{D973F287-63E6-4690-88F8-178CA72E45CF}" dt="2025-09-06T05:13:18.237" v="46" actId="20577"/>
          <ac:spMkLst>
            <pc:docMk/>
            <pc:sldMk cId="0" sldId="307"/>
            <ac:spMk id="2" creationId="{00000000-0000-0000-0000-000000000000}"/>
          </ac:spMkLst>
        </pc:spChg>
        <pc:spChg chg="mod">
          <ac:chgData name="Stracuzzi, Andrew" userId="35167598-ed26-45ef-b183-b7efd547e62a" providerId="ADAL" clId="{D973F287-63E6-4690-88F8-178CA72E45CF}" dt="2025-09-06T05:31:57.264" v="202" actId="113"/>
          <ac:spMkLst>
            <pc:docMk/>
            <pc:sldMk cId="0" sldId="307"/>
            <ac:spMk id="3" creationId="{00000000-0000-0000-0000-000000000000}"/>
          </ac:spMkLst>
        </pc:spChg>
      </pc:sldChg>
      <pc:sldChg chg="modSp mod">
        <pc:chgData name="Stracuzzi, Andrew" userId="35167598-ed26-45ef-b183-b7efd547e62a" providerId="ADAL" clId="{D973F287-63E6-4690-88F8-178CA72E45CF}" dt="2025-09-06T05:23:44.276" v="149" actId="113"/>
        <pc:sldMkLst>
          <pc:docMk/>
          <pc:sldMk cId="0" sldId="308"/>
        </pc:sldMkLst>
        <pc:spChg chg="mod">
          <ac:chgData name="Stracuzzi, Andrew" userId="35167598-ed26-45ef-b183-b7efd547e62a" providerId="ADAL" clId="{D973F287-63E6-4690-88F8-178CA72E45CF}" dt="2025-09-06T05:23:32.168" v="145"/>
          <ac:spMkLst>
            <pc:docMk/>
            <pc:sldMk cId="0" sldId="308"/>
            <ac:spMk id="2" creationId="{00000000-0000-0000-0000-000000000000}"/>
          </ac:spMkLst>
        </pc:spChg>
        <pc:spChg chg="mod">
          <ac:chgData name="Stracuzzi, Andrew" userId="35167598-ed26-45ef-b183-b7efd547e62a" providerId="ADAL" clId="{D973F287-63E6-4690-88F8-178CA72E45CF}" dt="2025-09-06T05:23:44.276" v="149" actId="113"/>
          <ac:spMkLst>
            <pc:docMk/>
            <pc:sldMk cId="0" sldId="308"/>
            <ac:spMk id="3" creationId="{00000000-0000-0000-0000-000000000000}"/>
          </ac:spMkLst>
        </pc:spChg>
      </pc:sldChg>
      <pc:sldChg chg="modSp mod">
        <pc:chgData name="Stracuzzi, Andrew" userId="35167598-ed26-45ef-b183-b7efd547e62a" providerId="ADAL" clId="{D973F287-63E6-4690-88F8-178CA72E45CF}" dt="2025-09-06T05:30:56.089" v="187" actId="27636"/>
        <pc:sldMkLst>
          <pc:docMk/>
          <pc:sldMk cId="0" sldId="309"/>
        </pc:sldMkLst>
        <pc:spChg chg="mod">
          <ac:chgData name="Stracuzzi, Andrew" userId="35167598-ed26-45ef-b183-b7efd547e62a" providerId="ADAL" clId="{D973F287-63E6-4690-88F8-178CA72E45CF}" dt="2025-09-06T05:25:28.905" v="156"/>
          <ac:spMkLst>
            <pc:docMk/>
            <pc:sldMk cId="0" sldId="309"/>
            <ac:spMk id="2" creationId="{00000000-0000-0000-0000-000000000000}"/>
          </ac:spMkLst>
        </pc:spChg>
        <pc:spChg chg="mod">
          <ac:chgData name="Stracuzzi, Andrew" userId="35167598-ed26-45ef-b183-b7efd547e62a" providerId="ADAL" clId="{D973F287-63E6-4690-88F8-178CA72E45CF}" dt="2025-09-06T05:30:56.089" v="187" actId="27636"/>
          <ac:spMkLst>
            <pc:docMk/>
            <pc:sldMk cId="0" sldId="309"/>
            <ac:spMk id="3" creationId="{00000000-0000-0000-0000-000000000000}"/>
          </ac:spMkLst>
        </pc:spChg>
      </pc:sldChg>
      <pc:sldChg chg="modSp mod">
        <pc:chgData name="Stracuzzi, Andrew" userId="35167598-ed26-45ef-b183-b7efd547e62a" providerId="ADAL" clId="{D973F287-63E6-4690-88F8-178CA72E45CF}" dt="2025-09-06T05:31:12.643" v="198" actId="20577"/>
        <pc:sldMkLst>
          <pc:docMk/>
          <pc:sldMk cId="0" sldId="310"/>
        </pc:sldMkLst>
        <pc:spChg chg="mod">
          <ac:chgData name="Stracuzzi, Andrew" userId="35167598-ed26-45ef-b183-b7efd547e62a" providerId="ADAL" clId="{D973F287-63E6-4690-88F8-178CA72E45CF}" dt="2025-09-06T05:31:12.643" v="198" actId="20577"/>
          <ac:spMkLst>
            <pc:docMk/>
            <pc:sldMk cId="0" sldId="310"/>
            <ac:spMk id="3" creationId="{00000000-0000-0000-0000-000000000000}"/>
          </ac:spMkLst>
        </pc:spChg>
      </pc:sldChg>
      <pc:sldChg chg="modSp mod">
        <pc:chgData name="Stracuzzi, Andrew" userId="35167598-ed26-45ef-b183-b7efd547e62a" providerId="ADAL" clId="{D973F287-63E6-4690-88F8-178CA72E45CF}" dt="2025-09-06T05:15:01.006" v="67" actId="2710"/>
        <pc:sldMkLst>
          <pc:docMk/>
          <pc:sldMk cId="0" sldId="311"/>
        </pc:sldMkLst>
        <pc:spChg chg="mod">
          <ac:chgData name="Stracuzzi, Andrew" userId="35167598-ed26-45ef-b183-b7efd547e62a" providerId="ADAL" clId="{D973F287-63E6-4690-88F8-178CA72E45CF}" dt="2025-09-06T05:15:01.006" v="67" actId="2710"/>
          <ac:spMkLst>
            <pc:docMk/>
            <pc:sldMk cId="0" sldId="311"/>
            <ac:spMk id="3" creationId="{00000000-0000-0000-0000-000000000000}"/>
          </ac:spMkLst>
        </pc:spChg>
      </pc:sldChg>
      <pc:sldChg chg="modSp mod">
        <pc:chgData name="Stracuzzi, Andrew" userId="35167598-ed26-45ef-b183-b7efd547e62a" providerId="ADAL" clId="{D973F287-63E6-4690-88F8-178CA72E45CF}" dt="2025-09-06T05:28:44.555" v="167" actId="20577"/>
        <pc:sldMkLst>
          <pc:docMk/>
          <pc:sldMk cId="0" sldId="312"/>
        </pc:sldMkLst>
        <pc:spChg chg="mod">
          <ac:chgData name="Stracuzzi, Andrew" userId="35167598-ed26-45ef-b183-b7efd547e62a" providerId="ADAL" clId="{D973F287-63E6-4690-88F8-178CA72E45CF}" dt="2025-09-06T05:15:15.456" v="69" actId="6549"/>
          <ac:spMkLst>
            <pc:docMk/>
            <pc:sldMk cId="0" sldId="312"/>
            <ac:spMk id="2" creationId="{00000000-0000-0000-0000-000000000000}"/>
          </ac:spMkLst>
        </pc:spChg>
        <pc:spChg chg="mod">
          <ac:chgData name="Stracuzzi, Andrew" userId="35167598-ed26-45ef-b183-b7efd547e62a" providerId="ADAL" clId="{D973F287-63E6-4690-88F8-178CA72E45CF}" dt="2025-09-06T05:28:44.555" v="167" actId="20577"/>
          <ac:spMkLst>
            <pc:docMk/>
            <pc:sldMk cId="0" sldId="312"/>
            <ac:spMk id="3" creationId="{00000000-0000-0000-0000-000000000000}"/>
          </ac:spMkLst>
        </pc:spChg>
      </pc:sldChg>
      <pc:sldChg chg="modSp add mod">
        <pc:chgData name="Stracuzzi, Andrew" userId="35167598-ed26-45ef-b183-b7efd547e62a" providerId="ADAL" clId="{D973F287-63E6-4690-88F8-178CA72E45CF}" dt="2025-09-06T05:19:24.279" v="112" actId="20577"/>
        <pc:sldMkLst>
          <pc:docMk/>
          <pc:sldMk cId="3298042688" sldId="313"/>
        </pc:sldMkLst>
        <pc:spChg chg="mod">
          <ac:chgData name="Stracuzzi, Andrew" userId="35167598-ed26-45ef-b183-b7efd547e62a" providerId="ADAL" clId="{D973F287-63E6-4690-88F8-178CA72E45CF}" dt="2025-09-06T05:19:24.279" v="112" actId="20577"/>
          <ac:spMkLst>
            <pc:docMk/>
            <pc:sldMk cId="3298042688" sldId="313"/>
            <ac:spMk id="2" creationId="{D97C8BA3-44AC-42BF-2AE5-D27311E963CD}"/>
          </ac:spMkLst>
        </pc:spChg>
        <pc:spChg chg="mod">
          <ac:chgData name="Stracuzzi, Andrew" userId="35167598-ed26-45ef-b183-b7efd547e62a" providerId="ADAL" clId="{D973F287-63E6-4690-88F8-178CA72E45CF}" dt="2025-09-06T05:19:15.464" v="110" actId="403"/>
          <ac:spMkLst>
            <pc:docMk/>
            <pc:sldMk cId="3298042688" sldId="313"/>
            <ac:spMk id="3" creationId="{EEFD7309-B569-40D3-026E-4F75F18583D9}"/>
          </ac:spMkLst>
        </pc:spChg>
      </pc:sldChg>
    </pc:docChg>
  </pc:docChgLst>
  <pc:docChgLst>
    <pc:chgData name="Stracuzzi, Andrew" userId="35167598-ed26-45ef-b183-b7efd547e62a" providerId="ADAL" clId="{D8DC64AD-8ADB-464E-B016-15B7356E0B36}"/>
    <pc:docChg chg="undo redo custSel addSld delSld modSld sldOrd">
      <pc:chgData name="Stracuzzi, Andrew" userId="35167598-ed26-45ef-b183-b7efd547e62a" providerId="ADAL" clId="{D8DC64AD-8ADB-464E-B016-15B7356E0B36}" dt="2025-06-07T01:35:40.679" v="706" actId="962"/>
      <pc:docMkLst>
        <pc:docMk/>
      </pc:docMkLst>
      <pc:sldChg chg="modSp mod">
        <pc:chgData name="Stracuzzi, Andrew" userId="35167598-ed26-45ef-b183-b7efd547e62a" providerId="ADAL" clId="{D8DC64AD-8ADB-464E-B016-15B7356E0B36}" dt="2025-06-06T23:58:52.410" v="0"/>
        <pc:sldMkLst>
          <pc:docMk/>
          <pc:sldMk cId="0" sldId="256"/>
        </pc:sldMkLst>
      </pc:sldChg>
      <pc:sldChg chg="addSp modSp mod modClrScheme chgLayout">
        <pc:chgData name="Stracuzzi, Andrew" userId="35167598-ed26-45ef-b183-b7efd547e62a" providerId="ADAL" clId="{D8DC64AD-8ADB-464E-B016-15B7356E0B36}" dt="2025-06-07T01:35:24.865" v="703" actId="962"/>
        <pc:sldMkLst>
          <pc:docMk/>
          <pc:sldMk cId="0" sldId="258"/>
        </pc:sldMkLst>
      </pc:sldChg>
      <pc:sldChg chg="modSp mod">
        <pc:chgData name="Stracuzzi, Andrew" userId="35167598-ed26-45ef-b183-b7efd547e62a" providerId="ADAL" clId="{D8DC64AD-8ADB-464E-B016-15B7356E0B36}" dt="2025-06-07T01:29:57.736" v="665" actId="27636"/>
        <pc:sldMkLst>
          <pc:docMk/>
          <pc:sldMk cId="0" sldId="259"/>
        </pc:sldMkLst>
      </pc:sldChg>
      <pc:sldChg chg="modSp del mod">
        <pc:chgData name="Stracuzzi, Andrew" userId="35167598-ed26-45ef-b183-b7efd547e62a" providerId="ADAL" clId="{D8DC64AD-8ADB-464E-B016-15B7356E0B36}" dt="2025-06-07T00:13:37.600" v="154" actId="2696"/>
        <pc:sldMkLst>
          <pc:docMk/>
          <pc:sldMk cId="0" sldId="260"/>
        </pc:sldMkLst>
      </pc:sldChg>
      <pc:sldChg chg="del">
        <pc:chgData name="Stracuzzi, Andrew" userId="35167598-ed26-45ef-b183-b7efd547e62a" providerId="ADAL" clId="{D8DC64AD-8ADB-464E-B016-15B7356E0B36}" dt="2025-06-07T00:32:57.672" v="189" actId="2696"/>
        <pc:sldMkLst>
          <pc:docMk/>
          <pc:sldMk cId="0" sldId="261"/>
        </pc:sldMkLst>
      </pc:sldChg>
      <pc:sldChg chg="addSp delSp modSp mod">
        <pc:chgData name="Stracuzzi, Andrew" userId="35167598-ed26-45ef-b183-b7efd547e62a" providerId="ADAL" clId="{D8DC64AD-8ADB-464E-B016-15B7356E0B36}" dt="2025-06-07T01:35:34.794" v="705" actId="962"/>
        <pc:sldMkLst>
          <pc:docMk/>
          <pc:sldMk cId="0" sldId="262"/>
        </pc:sldMkLst>
      </pc:sldChg>
      <pc:sldChg chg="modSp mod">
        <pc:chgData name="Stracuzzi, Andrew" userId="35167598-ed26-45ef-b183-b7efd547e62a" providerId="ADAL" clId="{D8DC64AD-8ADB-464E-B016-15B7356E0B36}" dt="2025-06-07T01:30:33.736" v="673" actId="2710"/>
        <pc:sldMkLst>
          <pc:docMk/>
          <pc:sldMk cId="0" sldId="263"/>
        </pc:sldMkLst>
      </pc:sldChg>
      <pc:sldChg chg="del">
        <pc:chgData name="Stracuzzi, Andrew" userId="35167598-ed26-45ef-b183-b7efd547e62a" providerId="ADAL" clId="{D8DC64AD-8ADB-464E-B016-15B7356E0B36}" dt="2025-06-07T01:02:13.035" v="522" actId="2696"/>
        <pc:sldMkLst>
          <pc:docMk/>
          <pc:sldMk cId="0" sldId="277"/>
        </pc:sldMkLst>
      </pc:sldChg>
      <pc:sldChg chg="addSp modSp mod modClrScheme chgLayout">
        <pc:chgData name="Stracuzzi, Andrew" userId="35167598-ed26-45ef-b183-b7efd547e62a" providerId="ADAL" clId="{D8DC64AD-8ADB-464E-B016-15B7356E0B36}" dt="2025-06-07T01:35:40.679" v="706" actId="962"/>
        <pc:sldMkLst>
          <pc:docMk/>
          <pc:sldMk cId="0" sldId="278"/>
        </pc:sldMkLst>
      </pc:sldChg>
      <pc:sldChg chg="modSp mod">
        <pc:chgData name="Stracuzzi, Andrew" userId="35167598-ed26-45ef-b183-b7efd547e62a" providerId="ADAL" clId="{D8DC64AD-8ADB-464E-B016-15B7356E0B36}" dt="2025-06-07T01:30:12.941" v="667" actId="27636"/>
        <pc:sldMkLst>
          <pc:docMk/>
          <pc:sldMk cId="4149766741" sldId="279"/>
        </pc:sldMkLst>
      </pc:sldChg>
      <pc:sldChg chg="modSp mod">
        <pc:chgData name="Stracuzzi, Andrew" userId="35167598-ed26-45ef-b183-b7efd547e62a" providerId="ADAL" clId="{D8DC64AD-8ADB-464E-B016-15B7356E0B36}" dt="2025-06-07T01:30:18.333" v="669" actId="27636"/>
        <pc:sldMkLst>
          <pc:docMk/>
          <pc:sldMk cId="1113722406" sldId="280"/>
        </pc:sldMkLst>
      </pc:sldChg>
      <pc:sldChg chg="modSp mod">
        <pc:chgData name="Stracuzzi, Andrew" userId="35167598-ed26-45ef-b183-b7efd547e62a" providerId="ADAL" clId="{D8DC64AD-8ADB-464E-B016-15B7356E0B36}" dt="2025-06-07T01:30:28.923" v="672" actId="2710"/>
        <pc:sldMkLst>
          <pc:docMk/>
          <pc:sldMk cId="2436164854" sldId="281"/>
        </pc:sldMkLst>
      </pc:sldChg>
      <pc:sldChg chg="del">
        <pc:chgData name="Stracuzzi, Andrew" userId="35167598-ed26-45ef-b183-b7efd547e62a" providerId="ADAL" clId="{D8DC64AD-8ADB-464E-B016-15B7356E0B36}" dt="2025-06-07T00:57:10.908" v="452" actId="2696"/>
        <pc:sldMkLst>
          <pc:docMk/>
          <pc:sldMk cId="0" sldId="282"/>
        </pc:sldMkLst>
      </pc:sldChg>
      <pc:sldChg chg="modSp mod">
        <pc:chgData name="Stracuzzi, Andrew" userId="35167598-ed26-45ef-b183-b7efd547e62a" providerId="ADAL" clId="{D8DC64AD-8ADB-464E-B016-15B7356E0B36}" dt="2025-06-07T01:30:48.888" v="678" actId="2710"/>
        <pc:sldMkLst>
          <pc:docMk/>
          <pc:sldMk cId="4598303" sldId="283"/>
        </pc:sldMkLst>
      </pc:sldChg>
      <pc:sldChg chg="del">
        <pc:chgData name="Stracuzzi, Andrew" userId="35167598-ed26-45ef-b183-b7efd547e62a" providerId="ADAL" clId="{D8DC64AD-8ADB-464E-B016-15B7356E0B36}" dt="2025-06-07T01:00:20.984" v="488" actId="2696"/>
        <pc:sldMkLst>
          <pc:docMk/>
          <pc:sldMk cId="1988014198" sldId="284"/>
        </pc:sldMkLst>
      </pc:sldChg>
      <pc:sldChg chg="del">
        <pc:chgData name="Stracuzzi, Andrew" userId="35167598-ed26-45ef-b183-b7efd547e62a" providerId="ADAL" clId="{D8DC64AD-8ADB-464E-B016-15B7356E0B36}" dt="2025-06-07T01:03:37.002" v="575" actId="2696"/>
        <pc:sldMkLst>
          <pc:docMk/>
          <pc:sldMk cId="1064246114" sldId="285"/>
        </pc:sldMkLst>
      </pc:sldChg>
      <pc:sldChg chg="del">
        <pc:chgData name="Stracuzzi, Andrew" userId="35167598-ed26-45ef-b183-b7efd547e62a" providerId="ADAL" clId="{D8DC64AD-8ADB-464E-B016-15B7356E0B36}" dt="2025-06-07T01:02:27.723" v="526" actId="2696"/>
        <pc:sldMkLst>
          <pc:docMk/>
          <pc:sldMk cId="3425355915" sldId="286"/>
        </pc:sldMkLst>
      </pc:sldChg>
      <pc:sldChg chg="del">
        <pc:chgData name="Stracuzzi, Andrew" userId="35167598-ed26-45ef-b183-b7efd547e62a" providerId="ADAL" clId="{D8DC64AD-8ADB-464E-B016-15B7356E0B36}" dt="2025-06-07T01:02:24.705" v="525" actId="2696"/>
        <pc:sldMkLst>
          <pc:docMk/>
          <pc:sldMk cId="3881556103" sldId="287"/>
        </pc:sldMkLst>
      </pc:sldChg>
      <pc:sldChg chg="del">
        <pc:chgData name="Stracuzzi, Andrew" userId="35167598-ed26-45ef-b183-b7efd547e62a" providerId="ADAL" clId="{D8DC64AD-8ADB-464E-B016-15B7356E0B36}" dt="2025-06-07T01:02:21.264" v="524" actId="2696"/>
        <pc:sldMkLst>
          <pc:docMk/>
          <pc:sldMk cId="1661298787" sldId="288"/>
        </pc:sldMkLst>
      </pc:sldChg>
      <pc:sldChg chg="del">
        <pc:chgData name="Stracuzzi, Andrew" userId="35167598-ed26-45ef-b183-b7efd547e62a" providerId="ADAL" clId="{D8DC64AD-8ADB-464E-B016-15B7356E0B36}" dt="2025-06-07T01:02:16.294" v="523" actId="2696"/>
        <pc:sldMkLst>
          <pc:docMk/>
          <pc:sldMk cId="3303765094" sldId="289"/>
        </pc:sldMkLst>
      </pc:sldChg>
      <pc:sldChg chg="delSp modSp mod">
        <pc:chgData name="Stracuzzi, Andrew" userId="35167598-ed26-45ef-b183-b7efd547e62a" providerId="ADAL" clId="{D8DC64AD-8ADB-464E-B016-15B7356E0B36}" dt="2025-06-07T01:29:50.895" v="663" actId="20577"/>
        <pc:sldMkLst>
          <pc:docMk/>
          <pc:sldMk cId="3889101657" sldId="290"/>
        </pc:sldMkLst>
      </pc:sldChg>
      <pc:sldChg chg="modSp add mod">
        <pc:chgData name="Stracuzzi, Andrew" userId="35167598-ed26-45ef-b183-b7efd547e62a" providerId="ADAL" clId="{D8DC64AD-8ADB-464E-B016-15B7356E0B36}" dt="2025-06-07T01:24:42.294" v="620" actId="207"/>
        <pc:sldMkLst>
          <pc:docMk/>
          <pc:sldMk cId="401216228" sldId="291"/>
        </pc:sldMkLst>
      </pc:sldChg>
      <pc:sldChg chg="modSp add mod ord">
        <pc:chgData name="Stracuzzi, Andrew" userId="35167598-ed26-45ef-b183-b7efd547e62a" providerId="ADAL" clId="{D8DC64AD-8ADB-464E-B016-15B7356E0B36}" dt="2025-06-07T01:24:45.545" v="621" actId="207"/>
        <pc:sldMkLst>
          <pc:docMk/>
          <pc:sldMk cId="2819297867" sldId="292"/>
        </pc:sldMkLst>
      </pc:sldChg>
      <pc:sldChg chg="modSp add mod">
        <pc:chgData name="Stracuzzi, Andrew" userId="35167598-ed26-45ef-b183-b7efd547e62a" providerId="ADAL" clId="{D8DC64AD-8ADB-464E-B016-15B7356E0B36}" dt="2025-06-07T01:30:53.514" v="679" actId="2710"/>
        <pc:sldMkLst>
          <pc:docMk/>
          <pc:sldMk cId="3598842336" sldId="293"/>
        </pc:sldMkLst>
      </pc:sldChg>
      <pc:sldChg chg="addSp delSp modSp new del mod modClrScheme chgLayout">
        <pc:chgData name="Stracuzzi, Andrew" userId="35167598-ed26-45ef-b183-b7efd547e62a" providerId="ADAL" clId="{D8DC64AD-8ADB-464E-B016-15B7356E0B36}" dt="2025-06-07T01:29:22.550" v="657" actId="2696"/>
        <pc:sldMkLst>
          <pc:docMk/>
          <pc:sldMk cId="3434478429" sldId="294"/>
        </pc:sldMkLst>
      </pc:sldChg>
    </pc:docChg>
  </pc:docChgLst>
  <pc:docChgLst>
    <pc:chgData name="Stracuzzi, Andrew" userId="35167598-ed26-45ef-b183-b7efd547e62a" providerId="ADAL" clId="{9E4C7484-E4A5-402D-9E84-7B98D71B82CF}"/>
    <pc:docChg chg="custSel addSld delSld modSld sldOrd">
      <pc:chgData name="Stracuzzi, Andrew" userId="35167598-ed26-45ef-b183-b7efd547e62a" providerId="ADAL" clId="{9E4C7484-E4A5-402D-9E84-7B98D71B82CF}" dt="2025-06-24T15:44:14.352" v="448" actId="27636"/>
      <pc:docMkLst>
        <pc:docMk/>
      </pc:docMkLst>
      <pc:sldChg chg="modSp mod">
        <pc:chgData name="Stracuzzi, Andrew" userId="35167598-ed26-45ef-b183-b7efd547e62a" providerId="ADAL" clId="{9E4C7484-E4A5-402D-9E84-7B98D71B82CF}" dt="2025-06-24T14:30:50.265" v="10" actId="27636"/>
        <pc:sldMkLst>
          <pc:docMk/>
          <pc:sldMk cId="0" sldId="256"/>
        </pc:sldMkLst>
      </pc:sldChg>
      <pc:sldChg chg="del">
        <pc:chgData name="Stracuzzi, Andrew" userId="35167598-ed26-45ef-b183-b7efd547e62a" providerId="ADAL" clId="{9E4C7484-E4A5-402D-9E84-7B98D71B82CF}" dt="2025-06-24T14:31:02.402" v="13" actId="2696"/>
        <pc:sldMkLst>
          <pc:docMk/>
          <pc:sldMk cId="2342809126" sldId="294"/>
        </pc:sldMkLst>
      </pc:sldChg>
      <pc:sldChg chg="modSp mod">
        <pc:chgData name="Stracuzzi, Andrew" userId="35167598-ed26-45ef-b183-b7efd547e62a" providerId="ADAL" clId="{9E4C7484-E4A5-402D-9E84-7B98D71B82CF}" dt="2025-06-24T15:07:25.317" v="101" actId="27636"/>
        <pc:sldMkLst>
          <pc:docMk/>
          <pc:sldMk cId="0" sldId="295"/>
        </pc:sldMkLst>
      </pc:sldChg>
      <pc:sldChg chg="modSp mod">
        <pc:chgData name="Stracuzzi, Andrew" userId="35167598-ed26-45ef-b183-b7efd547e62a" providerId="ADAL" clId="{9E4C7484-E4A5-402D-9E84-7B98D71B82CF}" dt="2025-06-24T15:33:39.684" v="318" actId="27636"/>
        <pc:sldMkLst>
          <pc:docMk/>
          <pc:sldMk cId="0" sldId="296"/>
        </pc:sldMkLst>
      </pc:sldChg>
      <pc:sldChg chg="modSp del mod">
        <pc:chgData name="Stracuzzi, Andrew" userId="35167598-ed26-45ef-b183-b7efd547e62a" providerId="ADAL" clId="{9E4C7484-E4A5-402D-9E84-7B98D71B82CF}" dt="2025-06-24T15:17:35.641" v="122" actId="2696"/>
        <pc:sldMkLst>
          <pc:docMk/>
          <pc:sldMk cId="0" sldId="297"/>
        </pc:sldMkLst>
      </pc:sldChg>
      <pc:sldChg chg="modSp mod">
        <pc:chgData name="Stracuzzi, Andrew" userId="35167598-ed26-45ef-b183-b7efd547e62a" providerId="ADAL" clId="{9E4C7484-E4A5-402D-9E84-7B98D71B82CF}" dt="2025-06-24T15:34:06.257" v="323" actId="27636"/>
        <pc:sldMkLst>
          <pc:docMk/>
          <pc:sldMk cId="0" sldId="298"/>
        </pc:sldMkLst>
      </pc:sldChg>
      <pc:sldChg chg="modSp mod">
        <pc:chgData name="Stracuzzi, Andrew" userId="35167598-ed26-45ef-b183-b7efd547e62a" providerId="ADAL" clId="{9E4C7484-E4A5-402D-9E84-7B98D71B82CF}" dt="2025-06-24T15:42:33.079" v="416" actId="27636"/>
        <pc:sldMkLst>
          <pc:docMk/>
          <pc:sldMk cId="0" sldId="299"/>
        </pc:sldMkLst>
      </pc:sldChg>
      <pc:sldChg chg="modSp mod">
        <pc:chgData name="Stracuzzi, Andrew" userId="35167598-ed26-45ef-b183-b7efd547e62a" providerId="ADAL" clId="{9E4C7484-E4A5-402D-9E84-7B98D71B82CF}" dt="2025-06-24T15:43:45.532" v="440" actId="27636"/>
        <pc:sldMkLst>
          <pc:docMk/>
          <pc:sldMk cId="0" sldId="300"/>
        </pc:sldMkLst>
      </pc:sldChg>
      <pc:sldChg chg="modSp mod">
        <pc:chgData name="Stracuzzi, Andrew" userId="35167598-ed26-45ef-b183-b7efd547e62a" providerId="ADAL" clId="{9E4C7484-E4A5-402D-9E84-7B98D71B82CF}" dt="2025-06-24T15:41:07.716" v="393" actId="27636"/>
        <pc:sldMkLst>
          <pc:docMk/>
          <pc:sldMk cId="0" sldId="301"/>
        </pc:sldMkLst>
      </pc:sldChg>
      <pc:sldChg chg="modSp add mod">
        <pc:chgData name="Stracuzzi, Andrew" userId="35167598-ed26-45ef-b183-b7efd547e62a" providerId="ADAL" clId="{9E4C7484-E4A5-402D-9E84-7B98D71B82CF}" dt="2025-06-24T15:04:55.175" v="89" actId="20577"/>
        <pc:sldMkLst>
          <pc:docMk/>
          <pc:sldMk cId="317827122" sldId="302"/>
        </pc:sldMkLst>
      </pc:sldChg>
      <pc:sldChg chg="add del">
        <pc:chgData name="Stracuzzi, Andrew" userId="35167598-ed26-45ef-b183-b7efd547e62a" providerId="ADAL" clId="{9E4C7484-E4A5-402D-9E84-7B98D71B82CF}" dt="2025-06-24T14:30:59.820" v="12" actId="2696"/>
        <pc:sldMkLst>
          <pc:docMk/>
          <pc:sldMk cId="1582877740" sldId="302"/>
        </pc:sldMkLst>
      </pc:sldChg>
      <pc:sldChg chg="modSp add mod ord">
        <pc:chgData name="Stracuzzi, Andrew" userId="35167598-ed26-45ef-b183-b7efd547e62a" providerId="ADAL" clId="{9E4C7484-E4A5-402D-9E84-7B98D71B82CF}" dt="2025-06-24T15:22:28.026" v="216" actId="122"/>
        <pc:sldMkLst>
          <pc:docMk/>
          <pc:sldMk cId="669519726" sldId="303"/>
        </pc:sldMkLst>
      </pc:sldChg>
      <pc:sldChg chg="modSp add mod">
        <pc:chgData name="Stracuzzi, Andrew" userId="35167598-ed26-45ef-b183-b7efd547e62a" providerId="ADAL" clId="{9E4C7484-E4A5-402D-9E84-7B98D71B82CF}" dt="2025-06-24T15:22:47.176" v="220" actId="20577"/>
        <pc:sldMkLst>
          <pc:docMk/>
          <pc:sldMk cId="1145582042" sldId="304"/>
        </pc:sldMkLst>
      </pc:sldChg>
      <pc:sldChg chg="modSp add mod">
        <pc:chgData name="Stracuzzi, Andrew" userId="35167598-ed26-45ef-b183-b7efd547e62a" providerId="ADAL" clId="{9E4C7484-E4A5-402D-9E84-7B98D71B82CF}" dt="2025-06-24T15:36:16.501" v="354" actId="20577"/>
        <pc:sldMkLst>
          <pc:docMk/>
          <pc:sldMk cId="232334522" sldId="305"/>
        </pc:sldMkLst>
      </pc:sldChg>
      <pc:sldChg chg="modSp add mod">
        <pc:chgData name="Stracuzzi, Andrew" userId="35167598-ed26-45ef-b183-b7efd547e62a" providerId="ADAL" clId="{9E4C7484-E4A5-402D-9E84-7B98D71B82CF}" dt="2025-06-24T15:36:34.328" v="355" actId="20577"/>
        <pc:sldMkLst>
          <pc:docMk/>
          <pc:sldMk cId="4059640012" sldId="306"/>
        </pc:sldMkLst>
      </pc:sldChg>
      <pc:sldChg chg="modSp add mod">
        <pc:chgData name="Stracuzzi, Andrew" userId="35167598-ed26-45ef-b183-b7efd547e62a" providerId="ADAL" clId="{9E4C7484-E4A5-402D-9E84-7B98D71B82CF}" dt="2025-06-24T15:36:37.368" v="356" actId="20577"/>
        <pc:sldMkLst>
          <pc:docMk/>
          <pc:sldMk cId="313726133" sldId="307"/>
        </pc:sldMkLst>
      </pc:sldChg>
      <pc:sldChg chg="modSp add mod">
        <pc:chgData name="Stracuzzi, Andrew" userId="35167598-ed26-45ef-b183-b7efd547e62a" providerId="ADAL" clId="{9E4C7484-E4A5-402D-9E84-7B98D71B82CF}" dt="2025-06-24T15:36:40.297" v="357" actId="20577"/>
        <pc:sldMkLst>
          <pc:docMk/>
          <pc:sldMk cId="1447409038" sldId="308"/>
        </pc:sldMkLst>
      </pc:sldChg>
      <pc:sldChg chg="modSp add mod">
        <pc:chgData name="Stracuzzi, Andrew" userId="35167598-ed26-45ef-b183-b7efd547e62a" providerId="ADAL" clId="{9E4C7484-E4A5-402D-9E84-7B98D71B82CF}" dt="2025-06-24T15:36:45.659" v="360" actId="20577"/>
        <pc:sldMkLst>
          <pc:docMk/>
          <pc:sldMk cId="2573827213" sldId="309"/>
        </pc:sldMkLst>
      </pc:sldChg>
      <pc:sldChg chg="modSp add mod">
        <pc:chgData name="Stracuzzi, Andrew" userId="35167598-ed26-45ef-b183-b7efd547e62a" providerId="ADAL" clId="{9E4C7484-E4A5-402D-9E84-7B98D71B82CF}" dt="2025-06-24T15:36:48.628" v="361" actId="20577"/>
        <pc:sldMkLst>
          <pc:docMk/>
          <pc:sldMk cId="4120514181" sldId="310"/>
        </pc:sldMkLst>
      </pc:sldChg>
      <pc:sldChg chg="modSp add mod">
        <pc:chgData name="Stracuzzi, Andrew" userId="35167598-ed26-45ef-b183-b7efd547e62a" providerId="ADAL" clId="{9E4C7484-E4A5-402D-9E84-7B98D71B82CF}" dt="2025-06-24T15:36:51.613" v="362" actId="20577"/>
        <pc:sldMkLst>
          <pc:docMk/>
          <pc:sldMk cId="361997181" sldId="311"/>
        </pc:sldMkLst>
      </pc:sldChg>
      <pc:sldChg chg="modSp add mod">
        <pc:chgData name="Stracuzzi, Andrew" userId="35167598-ed26-45ef-b183-b7efd547e62a" providerId="ADAL" clId="{9E4C7484-E4A5-402D-9E84-7B98D71B82CF}" dt="2025-06-24T15:36:59.620" v="365" actId="20577"/>
        <pc:sldMkLst>
          <pc:docMk/>
          <pc:sldMk cId="1135886334" sldId="312"/>
        </pc:sldMkLst>
      </pc:sldChg>
      <pc:sldChg chg="modSp add mod">
        <pc:chgData name="Stracuzzi, Andrew" userId="35167598-ed26-45ef-b183-b7efd547e62a" providerId="ADAL" clId="{9E4C7484-E4A5-402D-9E84-7B98D71B82CF}" dt="2025-06-24T15:44:14.352" v="448" actId="27636"/>
        <pc:sldMkLst>
          <pc:docMk/>
          <pc:sldMk cId="3220332306" sldId="313"/>
        </pc:sldMkLst>
      </pc:sldChg>
    </pc:docChg>
  </pc:docChgLst>
  <pc:docChgLst>
    <pc:chgData name="Stracuzzi, Andrew" userId="35167598-ed26-45ef-b183-b7efd547e62a" providerId="ADAL" clId="{3A06B363-1D6B-4533-ABE3-E91D125CDA11}"/>
    <pc:docChg chg="undo redo custSel addSld delSld modSld">
      <pc:chgData name="Stracuzzi, Andrew" userId="35167598-ed26-45ef-b183-b7efd547e62a" providerId="ADAL" clId="{3A06B363-1D6B-4533-ABE3-E91D125CDA11}" dt="2025-06-02T14:29:53.617" v="248" actId="2696"/>
      <pc:docMkLst>
        <pc:docMk/>
      </pc:docMkLst>
      <pc:sldChg chg="addSp delSp modSp del mod">
        <pc:chgData name="Stracuzzi, Andrew" userId="35167598-ed26-45ef-b183-b7efd547e62a" providerId="ADAL" clId="{3A06B363-1D6B-4533-ABE3-E91D125CDA11}" dt="2025-06-02T14:29:53.617" v="248" actId="2696"/>
        <pc:sldMkLst>
          <pc:docMk/>
          <pc:sldMk cId="0" sldId="257"/>
        </pc:sldMkLst>
      </pc:sldChg>
      <pc:sldChg chg="addSp modSp new mod">
        <pc:chgData name="Stracuzzi, Andrew" userId="35167598-ed26-45ef-b183-b7efd547e62a" providerId="ADAL" clId="{3A06B363-1D6B-4533-ABE3-E91D125CDA11}" dt="2025-06-02T14:29:00.953" v="247" actId="962"/>
        <pc:sldMkLst>
          <pc:docMk/>
          <pc:sldMk cId="3889101657" sldId="290"/>
        </pc:sldMkLst>
      </pc:sldChg>
    </pc:docChg>
  </pc:docChgLst>
  <pc:docChgLst>
    <pc:chgData name="Stracuzzi, Andrew" userId="35167598-ed26-45ef-b183-b7efd547e62a" providerId="ADAL" clId="{0904EA70-ED77-4CF1-833F-CA6ACD400DB8}"/>
    <pc:docChg chg="custSel delSld modSld">
      <pc:chgData name="Stracuzzi, Andrew" userId="35167598-ed26-45ef-b183-b7efd547e62a" providerId="ADAL" clId="{0904EA70-ED77-4CF1-833F-CA6ACD400DB8}" dt="2025-07-08T15:02:12.290" v="58" actId="27636"/>
      <pc:docMkLst>
        <pc:docMk/>
      </pc:docMkLst>
      <pc:sldChg chg="modSp mod">
        <pc:chgData name="Stracuzzi, Andrew" userId="35167598-ed26-45ef-b183-b7efd547e62a" providerId="ADAL" clId="{0904EA70-ED77-4CF1-833F-CA6ACD400DB8}" dt="2025-07-08T15:00:04.377" v="6" actId="20577"/>
        <pc:sldMkLst>
          <pc:docMk/>
          <pc:sldMk cId="0" sldId="256"/>
        </pc:sldMkLst>
      </pc:sldChg>
      <pc:sldChg chg="modSp mod">
        <pc:chgData name="Stracuzzi, Andrew" userId="35167598-ed26-45ef-b183-b7efd547e62a" providerId="ADAL" clId="{0904EA70-ED77-4CF1-833F-CA6ACD400DB8}" dt="2025-07-08T15:00:51.822" v="24" actId="20577"/>
        <pc:sldMkLst>
          <pc:docMk/>
          <pc:sldMk cId="0" sldId="295"/>
        </pc:sldMkLst>
      </pc:sldChg>
      <pc:sldChg chg="modSp mod">
        <pc:chgData name="Stracuzzi, Andrew" userId="35167598-ed26-45ef-b183-b7efd547e62a" providerId="ADAL" clId="{0904EA70-ED77-4CF1-833F-CA6ACD400DB8}" dt="2025-07-08T15:02:12.290" v="58" actId="27636"/>
        <pc:sldMkLst>
          <pc:docMk/>
          <pc:sldMk cId="0" sldId="296"/>
        </pc:sldMkLst>
      </pc:sldChg>
      <pc:sldChg chg="del">
        <pc:chgData name="Stracuzzi, Andrew" userId="35167598-ed26-45ef-b183-b7efd547e62a" providerId="ADAL" clId="{0904EA70-ED77-4CF1-833F-CA6ACD400DB8}" dt="2025-07-08T15:01:27.377" v="31" actId="2696"/>
        <pc:sldMkLst>
          <pc:docMk/>
          <pc:sldMk cId="0" sldId="298"/>
        </pc:sldMkLst>
      </pc:sldChg>
      <pc:sldChg chg="del">
        <pc:chgData name="Stracuzzi, Andrew" userId="35167598-ed26-45ef-b183-b7efd547e62a" providerId="ADAL" clId="{0904EA70-ED77-4CF1-833F-CA6ACD400DB8}" dt="2025-07-08T15:01:47.325" v="40" actId="2696"/>
        <pc:sldMkLst>
          <pc:docMk/>
          <pc:sldMk cId="0" sldId="299"/>
        </pc:sldMkLst>
      </pc:sldChg>
      <pc:sldChg chg="del">
        <pc:chgData name="Stracuzzi, Andrew" userId="35167598-ed26-45ef-b183-b7efd547e62a" providerId="ADAL" clId="{0904EA70-ED77-4CF1-833F-CA6ACD400DB8}" dt="2025-07-08T15:01:48.994" v="41" actId="2696"/>
        <pc:sldMkLst>
          <pc:docMk/>
          <pc:sldMk cId="0" sldId="300"/>
        </pc:sldMkLst>
      </pc:sldChg>
      <pc:sldChg chg="modSp mod">
        <pc:chgData name="Stracuzzi, Andrew" userId="35167598-ed26-45ef-b183-b7efd547e62a" providerId="ADAL" clId="{0904EA70-ED77-4CF1-833F-CA6ACD400DB8}" dt="2025-07-08T15:01:12.376" v="27" actId="27636"/>
        <pc:sldMkLst>
          <pc:docMk/>
          <pc:sldMk cId="0" sldId="301"/>
        </pc:sldMkLst>
      </pc:sldChg>
      <pc:sldChg chg="del">
        <pc:chgData name="Stracuzzi, Andrew" userId="35167598-ed26-45ef-b183-b7efd547e62a" providerId="ADAL" clId="{0904EA70-ED77-4CF1-833F-CA6ACD400DB8}" dt="2025-07-08T15:01:21.784" v="28" actId="2696"/>
        <pc:sldMkLst>
          <pc:docMk/>
          <pc:sldMk cId="317827122" sldId="302"/>
        </pc:sldMkLst>
      </pc:sldChg>
      <pc:sldChg chg="del">
        <pc:chgData name="Stracuzzi, Andrew" userId="35167598-ed26-45ef-b183-b7efd547e62a" providerId="ADAL" clId="{0904EA70-ED77-4CF1-833F-CA6ACD400DB8}" dt="2025-07-08T15:01:24.099" v="29" actId="2696"/>
        <pc:sldMkLst>
          <pc:docMk/>
          <pc:sldMk cId="669519726" sldId="303"/>
        </pc:sldMkLst>
      </pc:sldChg>
      <pc:sldChg chg="del">
        <pc:chgData name="Stracuzzi, Andrew" userId="35167598-ed26-45ef-b183-b7efd547e62a" providerId="ADAL" clId="{0904EA70-ED77-4CF1-833F-CA6ACD400DB8}" dt="2025-07-08T15:01:25.784" v="30" actId="2696"/>
        <pc:sldMkLst>
          <pc:docMk/>
          <pc:sldMk cId="1145582042" sldId="304"/>
        </pc:sldMkLst>
      </pc:sldChg>
      <pc:sldChg chg="del">
        <pc:chgData name="Stracuzzi, Andrew" userId="35167598-ed26-45ef-b183-b7efd547e62a" providerId="ADAL" clId="{0904EA70-ED77-4CF1-833F-CA6ACD400DB8}" dt="2025-07-08T15:01:29.237" v="32" actId="2696"/>
        <pc:sldMkLst>
          <pc:docMk/>
          <pc:sldMk cId="232334522" sldId="305"/>
        </pc:sldMkLst>
      </pc:sldChg>
      <pc:sldChg chg="del">
        <pc:chgData name="Stracuzzi, Andrew" userId="35167598-ed26-45ef-b183-b7efd547e62a" providerId="ADAL" clId="{0904EA70-ED77-4CF1-833F-CA6ACD400DB8}" dt="2025-07-08T15:01:31.363" v="33" actId="2696"/>
        <pc:sldMkLst>
          <pc:docMk/>
          <pc:sldMk cId="4059640012" sldId="306"/>
        </pc:sldMkLst>
      </pc:sldChg>
      <pc:sldChg chg="del">
        <pc:chgData name="Stracuzzi, Andrew" userId="35167598-ed26-45ef-b183-b7efd547e62a" providerId="ADAL" clId="{0904EA70-ED77-4CF1-833F-CA6ACD400DB8}" dt="2025-07-08T15:01:34.263" v="34" actId="2696"/>
        <pc:sldMkLst>
          <pc:docMk/>
          <pc:sldMk cId="313726133" sldId="307"/>
        </pc:sldMkLst>
      </pc:sldChg>
      <pc:sldChg chg="del">
        <pc:chgData name="Stracuzzi, Andrew" userId="35167598-ed26-45ef-b183-b7efd547e62a" providerId="ADAL" clId="{0904EA70-ED77-4CF1-833F-CA6ACD400DB8}" dt="2025-07-08T15:01:36.733" v="35" actId="2696"/>
        <pc:sldMkLst>
          <pc:docMk/>
          <pc:sldMk cId="1447409038" sldId="308"/>
        </pc:sldMkLst>
      </pc:sldChg>
      <pc:sldChg chg="del">
        <pc:chgData name="Stracuzzi, Andrew" userId="35167598-ed26-45ef-b183-b7efd547e62a" providerId="ADAL" clId="{0904EA70-ED77-4CF1-833F-CA6ACD400DB8}" dt="2025-07-08T15:01:39.463" v="36" actId="2696"/>
        <pc:sldMkLst>
          <pc:docMk/>
          <pc:sldMk cId="2573827213" sldId="309"/>
        </pc:sldMkLst>
      </pc:sldChg>
      <pc:sldChg chg="del">
        <pc:chgData name="Stracuzzi, Andrew" userId="35167598-ed26-45ef-b183-b7efd547e62a" providerId="ADAL" clId="{0904EA70-ED77-4CF1-833F-CA6ACD400DB8}" dt="2025-07-08T15:01:41.691" v="37" actId="2696"/>
        <pc:sldMkLst>
          <pc:docMk/>
          <pc:sldMk cId="4120514181" sldId="310"/>
        </pc:sldMkLst>
      </pc:sldChg>
      <pc:sldChg chg="del">
        <pc:chgData name="Stracuzzi, Andrew" userId="35167598-ed26-45ef-b183-b7efd547e62a" providerId="ADAL" clId="{0904EA70-ED77-4CF1-833F-CA6ACD400DB8}" dt="2025-07-08T15:01:43.726" v="38" actId="2696"/>
        <pc:sldMkLst>
          <pc:docMk/>
          <pc:sldMk cId="361997181" sldId="311"/>
        </pc:sldMkLst>
      </pc:sldChg>
      <pc:sldChg chg="del">
        <pc:chgData name="Stracuzzi, Andrew" userId="35167598-ed26-45ef-b183-b7efd547e62a" providerId="ADAL" clId="{0904EA70-ED77-4CF1-833F-CA6ACD400DB8}" dt="2025-07-08T15:01:45.669" v="39" actId="2696"/>
        <pc:sldMkLst>
          <pc:docMk/>
          <pc:sldMk cId="1135886334" sldId="312"/>
        </pc:sldMkLst>
      </pc:sldChg>
      <pc:sldChg chg="del">
        <pc:chgData name="Stracuzzi, Andrew" userId="35167598-ed26-45ef-b183-b7efd547e62a" providerId="ADAL" clId="{0904EA70-ED77-4CF1-833F-CA6ACD400DB8}" dt="2025-07-08T15:01:04.997" v="25" actId="2696"/>
        <pc:sldMkLst>
          <pc:docMk/>
          <pc:sldMk cId="3220332306" sldId="313"/>
        </pc:sldMkLst>
      </pc:sldChg>
    </pc:docChg>
  </pc:docChgLst>
  <pc:docChgLst>
    <pc:chgData name="Stracuzzi, Andrew" userId="35167598-ed26-45ef-b183-b7efd547e62a" providerId="ADAL" clId="{A07F5773-86B8-417F-AC56-AFF1AF790B5E}"/>
    <pc:docChg chg="custSel addSld delSld modSld">
      <pc:chgData name="Stracuzzi, Andrew" userId="35167598-ed26-45ef-b183-b7efd547e62a" providerId="ADAL" clId="{A07F5773-86B8-417F-AC56-AFF1AF790B5E}" dt="2025-06-24T13:48:06.855" v="31" actId="2696"/>
      <pc:docMkLst>
        <pc:docMk/>
      </pc:docMkLst>
      <pc:sldChg chg="modSp mod">
        <pc:chgData name="Stracuzzi, Andrew" userId="35167598-ed26-45ef-b183-b7efd547e62a" providerId="ADAL" clId="{A07F5773-86B8-417F-AC56-AFF1AF790B5E}" dt="2025-06-24T13:46:59.703" v="16" actId="20577"/>
        <pc:sldMkLst>
          <pc:docMk/>
          <pc:sldMk cId="0" sldId="256"/>
        </pc:sldMkLst>
      </pc:sldChg>
      <pc:sldChg chg="del">
        <pc:chgData name="Stracuzzi, Andrew" userId="35167598-ed26-45ef-b183-b7efd547e62a" providerId="ADAL" clId="{A07F5773-86B8-417F-AC56-AFF1AF790B5E}" dt="2025-06-24T13:47:36.657" v="20" actId="2696"/>
        <pc:sldMkLst>
          <pc:docMk/>
          <pc:sldMk cId="0" sldId="258"/>
        </pc:sldMkLst>
      </pc:sldChg>
      <pc:sldChg chg="del">
        <pc:chgData name="Stracuzzi, Andrew" userId="35167598-ed26-45ef-b183-b7efd547e62a" providerId="ADAL" clId="{A07F5773-86B8-417F-AC56-AFF1AF790B5E}" dt="2025-06-24T13:47:38.443" v="21" actId="2696"/>
        <pc:sldMkLst>
          <pc:docMk/>
          <pc:sldMk cId="0" sldId="259"/>
        </pc:sldMkLst>
      </pc:sldChg>
      <pc:sldChg chg="del">
        <pc:chgData name="Stracuzzi, Andrew" userId="35167598-ed26-45ef-b183-b7efd547e62a" providerId="ADAL" clId="{A07F5773-86B8-417F-AC56-AFF1AF790B5E}" dt="2025-06-24T13:47:50.629" v="26" actId="2696"/>
        <pc:sldMkLst>
          <pc:docMk/>
          <pc:sldMk cId="0" sldId="262"/>
        </pc:sldMkLst>
      </pc:sldChg>
      <pc:sldChg chg="del">
        <pc:chgData name="Stracuzzi, Andrew" userId="35167598-ed26-45ef-b183-b7efd547e62a" providerId="ADAL" clId="{A07F5773-86B8-417F-AC56-AFF1AF790B5E}" dt="2025-06-24T13:47:55.328" v="28" actId="2696"/>
        <pc:sldMkLst>
          <pc:docMk/>
          <pc:sldMk cId="0" sldId="263"/>
        </pc:sldMkLst>
      </pc:sldChg>
      <pc:sldChg chg="del">
        <pc:chgData name="Stracuzzi, Andrew" userId="35167598-ed26-45ef-b183-b7efd547e62a" providerId="ADAL" clId="{A07F5773-86B8-417F-AC56-AFF1AF790B5E}" dt="2025-06-24T13:48:06.855" v="31" actId="2696"/>
        <pc:sldMkLst>
          <pc:docMk/>
          <pc:sldMk cId="0" sldId="278"/>
        </pc:sldMkLst>
      </pc:sldChg>
      <pc:sldChg chg="del">
        <pc:chgData name="Stracuzzi, Andrew" userId="35167598-ed26-45ef-b183-b7efd547e62a" providerId="ADAL" clId="{A07F5773-86B8-417F-AC56-AFF1AF790B5E}" dt="2025-06-24T13:47:46.357" v="24" actId="2696"/>
        <pc:sldMkLst>
          <pc:docMk/>
          <pc:sldMk cId="4149766741" sldId="279"/>
        </pc:sldMkLst>
      </pc:sldChg>
      <pc:sldChg chg="del">
        <pc:chgData name="Stracuzzi, Andrew" userId="35167598-ed26-45ef-b183-b7efd547e62a" providerId="ADAL" clId="{A07F5773-86B8-417F-AC56-AFF1AF790B5E}" dt="2025-06-24T13:47:48.618" v="25" actId="2696"/>
        <pc:sldMkLst>
          <pc:docMk/>
          <pc:sldMk cId="1113722406" sldId="280"/>
        </pc:sldMkLst>
      </pc:sldChg>
      <pc:sldChg chg="del">
        <pc:chgData name="Stracuzzi, Andrew" userId="35167598-ed26-45ef-b183-b7efd547e62a" providerId="ADAL" clId="{A07F5773-86B8-417F-AC56-AFF1AF790B5E}" dt="2025-06-24T13:47:52.911" v="27" actId="2696"/>
        <pc:sldMkLst>
          <pc:docMk/>
          <pc:sldMk cId="2436164854" sldId="281"/>
        </pc:sldMkLst>
      </pc:sldChg>
      <pc:sldChg chg="del">
        <pc:chgData name="Stracuzzi, Andrew" userId="35167598-ed26-45ef-b183-b7efd547e62a" providerId="ADAL" clId="{A07F5773-86B8-417F-AC56-AFF1AF790B5E}" dt="2025-06-24T13:47:57.130" v="29" actId="2696"/>
        <pc:sldMkLst>
          <pc:docMk/>
          <pc:sldMk cId="4598303" sldId="283"/>
        </pc:sldMkLst>
      </pc:sldChg>
      <pc:sldChg chg="modSp del mod chgLayout">
        <pc:chgData name="Stracuzzi, Andrew" userId="35167598-ed26-45ef-b183-b7efd547e62a" providerId="ADAL" clId="{A07F5773-86B8-417F-AC56-AFF1AF790B5E}" dt="2025-06-24T13:47:34.366" v="19" actId="2696"/>
        <pc:sldMkLst>
          <pc:docMk/>
          <pc:sldMk cId="3889101657" sldId="290"/>
        </pc:sldMkLst>
      </pc:sldChg>
      <pc:sldChg chg="del">
        <pc:chgData name="Stracuzzi, Andrew" userId="35167598-ed26-45ef-b183-b7efd547e62a" providerId="ADAL" clId="{A07F5773-86B8-417F-AC56-AFF1AF790B5E}" dt="2025-06-24T13:47:41.160" v="22" actId="2696"/>
        <pc:sldMkLst>
          <pc:docMk/>
          <pc:sldMk cId="401216228" sldId="291"/>
        </pc:sldMkLst>
      </pc:sldChg>
      <pc:sldChg chg="del">
        <pc:chgData name="Stracuzzi, Andrew" userId="35167598-ed26-45ef-b183-b7efd547e62a" providerId="ADAL" clId="{A07F5773-86B8-417F-AC56-AFF1AF790B5E}" dt="2025-06-24T13:47:44.047" v="23" actId="2696"/>
        <pc:sldMkLst>
          <pc:docMk/>
          <pc:sldMk cId="2819297867" sldId="292"/>
        </pc:sldMkLst>
      </pc:sldChg>
      <pc:sldChg chg="del">
        <pc:chgData name="Stracuzzi, Andrew" userId="35167598-ed26-45ef-b183-b7efd547e62a" providerId="ADAL" clId="{A07F5773-86B8-417F-AC56-AFF1AF790B5E}" dt="2025-06-24T13:47:59.411" v="30" actId="2696"/>
        <pc:sldMkLst>
          <pc:docMk/>
          <pc:sldMk cId="3598842336" sldId="293"/>
        </pc:sldMkLst>
      </pc:sldChg>
      <pc:sldChg chg="new">
        <pc:chgData name="Stracuzzi, Andrew" userId="35167598-ed26-45ef-b183-b7efd547e62a" providerId="ADAL" clId="{A07F5773-86B8-417F-AC56-AFF1AF790B5E}" dt="2025-06-24T13:47:30.573" v="18" actId="680"/>
        <pc:sldMkLst>
          <pc:docMk/>
          <pc:sldMk cId="2342809126" sldId="29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E445C0-E2D1-4641-A57D-FAF0F0D017A8}" type="datetimeFigureOut">
              <a:rPr lang="en-CA" smtClean="0"/>
              <a:t>2025-09-06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BBF1DC-836C-4CFF-94E4-D749D18A2D38}" type="slidenum">
              <a:rPr lang="en-CA" smtClean="0"/>
              <a:t>‹#›</a:t>
            </a:fld>
            <a:endParaRPr lang="en-CA"/>
          </a:p>
        </p:txBody>
      </p:sp>
    </p:spTree>
    <p:extLst>
      <p:ext uri="{BB962C8B-B14F-4D97-AF65-F5344CB8AC3E}">
        <p14:creationId xmlns:p14="http://schemas.microsoft.com/office/powerpoint/2010/main" val="3382914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227DAC"/>
        </a:solidFill>
        <a:effectLst/>
      </p:bgPr>
    </p:bg>
    <p:spTree>
      <p:nvGrpSpPr>
        <p:cNvPr id="1" name=""/>
        <p:cNvGrpSpPr/>
        <p:nvPr/>
      </p:nvGrpSpPr>
      <p:grpSpPr>
        <a:xfrm>
          <a:off x="0" y="0"/>
          <a:ext cx="0" cy="0"/>
          <a:chOff x="0" y="0"/>
          <a:chExt cx="0" cy="0"/>
        </a:xfrm>
      </p:grpSpPr>
      <p:grpSp>
        <p:nvGrpSpPr>
          <p:cNvPr id="7" name="Google Shape;10;p2">
            <a:extLst>
              <a:ext uri="{FF2B5EF4-FFF2-40B4-BE49-F238E27FC236}">
                <a16:creationId xmlns:a16="http://schemas.microsoft.com/office/drawing/2014/main" id="{95A5E0C9-C79C-519F-011D-7D49D343AF34}"/>
              </a:ext>
            </a:extLst>
          </p:cNvPr>
          <p:cNvGrpSpPr/>
          <p:nvPr/>
        </p:nvGrpSpPr>
        <p:grpSpPr>
          <a:xfrm>
            <a:off x="8131174" y="9"/>
            <a:ext cx="4060796" cy="2707427"/>
            <a:chOff x="6098378" y="5"/>
            <a:chExt cx="3045625" cy="2030570"/>
          </a:xfrm>
        </p:grpSpPr>
        <p:sp>
          <p:nvSpPr>
            <p:cNvPr id="8" name="Google Shape;11;p2">
              <a:extLst>
                <a:ext uri="{FF2B5EF4-FFF2-40B4-BE49-F238E27FC236}">
                  <a16:creationId xmlns:a16="http://schemas.microsoft.com/office/drawing/2014/main" id="{8DE2797F-9B0E-01BB-7D7A-6F0CD3E00C33}"/>
                </a:ext>
              </a:extLst>
            </p:cNvPr>
            <p:cNvSpPr/>
            <p:nvPr/>
          </p:nvSpPr>
          <p:spPr>
            <a:xfrm>
              <a:off x="8128803" y="16"/>
              <a:ext cx="1015200" cy="1015200"/>
            </a:xfrm>
            <a:prstGeom prst="rect">
              <a:avLst/>
            </a:prstGeom>
            <a:solidFill>
              <a:srgbClr val="0D73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9" name="Google Shape;12;p2">
              <a:extLst>
                <a:ext uri="{FF2B5EF4-FFF2-40B4-BE49-F238E27FC236}">
                  <a16:creationId xmlns:a16="http://schemas.microsoft.com/office/drawing/2014/main" id="{76912F29-9363-823C-8836-6B612172005B}"/>
                </a:ext>
              </a:extLst>
            </p:cNvPr>
            <p:cNvSpPr/>
            <p:nvPr/>
          </p:nvSpPr>
          <p:spPr>
            <a:xfrm flipH="1">
              <a:off x="7113463" y="5"/>
              <a:ext cx="1015340" cy="1015200"/>
            </a:xfrm>
            <a:prstGeom prst="rtTriangle">
              <a:avLst/>
            </a:prstGeom>
            <a:solidFill>
              <a:srgbClr val="4439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10" name="Google Shape;13;p2">
              <a:extLst>
                <a:ext uri="{FF2B5EF4-FFF2-40B4-BE49-F238E27FC236}">
                  <a16:creationId xmlns:a16="http://schemas.microsoft.com/office/drawing/2014/main" id="{329456D7-11EE-43F4-BB88-8C169F5178F6}"/>
                </a:ext>
              </a:extLst>
            </p:cNvPr>
            <p:cNvSpPr/>
            <p:nvPr/>
          </p:nvSpPr>
          <p:spPr>
            <a:xfrm rot="10800000" flipH="1">
              <a:off x="7113588" y="107"/>
              <a:ext cx="1015200" cy="1015200"/>
            </a:xfrm>
            <a:prstGeom prst="rtTriangle">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11" name="Google Shape;14;p2">
              <a:extLst>
                <a:ext uri="{FF2B5EF4-FFF2-40B4-BE49-F238E27FC236}">
                  <a16:creationId xmlns:a16="http://schemas.microsoft.com/office/drawing/2014/main" id="{D73A2BA4-1B69-140C-1303-A24846426B27}"/>
                </a:ext>
              </a:extLst>
            </p:cNvPr>
            <p:cNvSpPr/>
            <p:nvPr/>
          </p:nvSpPr>
          <p:spPr>
            <a:xfrm rot="10800000">
              <a:off x="6098378" y="97"/>
              <a:ext cx="1015200" cy="1015200"/>
            </a:xfrm>
            <a:prstGeom prst="rtTriangle">
              <a:avLst/>
            </a:prstGeom>
            <a:solidFill>
              <a:srgbClr val="9F00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12" name="Google Shape;15;p2">
              <a:extLst>
                <a:ext uri="{FF2B5EF4-FFF2-40B4-BE49-F238E27FC236}">
                  <a16:creationId xmlns:a16="http://schemas.microsoft.com/office/drawing/2014/main" id="{689A62DA-E987-DDD2-BA60-0AA2642AA5D7}"/>
                </a:ext>
              </a:extLst>
            </p:cNvPr>
            <p:cNvSpPr/>
            <p:nvPr/>
          </p:nvSpPr>
          <p:spPr>
            <a:xfrm rot="10800000">
              <a:off x="8128789" y="1015375"/>
              <a:ext cx="1015200" cy="1015200"/>
            </a:xfrm>
            <a:prstGeom prst="rtTriangle">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grpSp>
      <p:grpSp>
        <p:nvGrpSpPr>
          <p:cNvPr id="14" name="Group 13"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ECAF91D5-1617-8C81-7230-54958288F56E}"/>
              </a:ext>
            </a:extLst>
          </p:cNvPr>
          <p:cNvGrpSpPr/>
          <p:nvPr/>
        </p:nvGrpSpPr>
        <p:grpSpPr>
          <a:xfrm>
            <a:off x="797452" y="5647273"/>
            <a:ext cx="10597099" cy="592669"/>
            <a:chOff x="598088" y="4514272"/>
            <a:chExt cx="7947824" cy="444502"/>
          </a:xfrm>
        </p:grpSpPr>
        <p:pic>
          <p:nvPicPr>
            <p:cNvPr id="15" name="Google Shape;92;p23" descr="CC BY-NC-SA 4.0 License Logo">
              <a:extLst>
                <a:ext uri="{FF2B5EF4-FFF2-40B4-BE49-F238E27FC236}">
                  <a16:creationId xmlns:a16="http://schemas.microsoft.com/office/drawing/2014/main" id="{AEB02E60-F922-72AA-2B83-81EBF77E3D3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16" name="Google Shape;91;p23">
              <a:extLst>
                <a:ext uri="{FF2B5EF4-FFF2-40B4-BE49-F238E27FC236}">
                  <a16:creationId xmlns:a16="http://schemas.microsoft.com/office/drawing/2014/main" id="{0E2A4E93-6753-D52F-76E0-ACB341289E88}"/>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dirty="0">
                  <a:solidFill>
                    <a:schemeClr val="bg1"/>
                  </a:solidFill>
                  <a:latin typeface="Calibri"/>
                  <a:ea typeface="Calibri"/>
                  <a:cs typeface="Calibri"/>
                  <a:sym typeface="Calibri"/>
                </a:rPr>
                <a:t>Unless otherwise noted, this work is licensed under a </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100"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100" b="0" i="0" u="none" strike="noStrike" cap="none" dirty="0">
                  <a:solidFill>
                    <a:schemeClr val="bg1"/>
                  </a:solidFill>
                  <a:latin typeface="Calibri"/>
                  <a:ea typeface="Calibri"/>
                  <a:cs typeface="Calibri"/>
                  <a:sym typeface="Calibri"/>
                </a:rPr>
                <a:t> license</a:t>
              </a:r>
              <a:r>
                <a:rPr lang="en" sz="1100" b="0" i="0" u="none" strike="noStrike" cap="none" dirty="0">
                  <a:solidFill>
                    <a:schemeClr val="bg1"/>
                  </a:solidFill>
                  <a:latin typeface="Calibri"/>
                  <a:ea typeface="Calibri"/>
                  <a:cs typeface="Calibri"/>
                  <a:sym typeface="Calibri"/>
                </a:rPr>
                <a:t>. Feel free to use, modify, reuse or redistribute </a:t>
              </a:r>
              <a:r>
                <a:rPr lang="en" sz="1100" dirty="0">
                  <a:solidFill>
                    <a:schemeClr val="bg1"/>
                  </a:solidFill>
                  <a:latin typeface="Calibri"/>
                  <a:ea typeface="Calibri"/>
                  <a:cs typeface="Calibri"/>
                  <a:sym typeface="Calibri"/>
                </a:rPr>
                <a:t>any portion of </a:t>
              </a:r>
              <a:r>
                <a:rPr lang="en" sz="1100" b="0" i="0" u="none" strike="noStrike" cap="none" dirty="0">
                  <a:solidFill>
                    <a:schemeClr val="bg1"/>
                  </a:solidFill>
                  <a:latin typeface="Calibri"/>
                  <a:ea typeface="Calibri"/>
                  <a:cs typeface="Calibri"/>
                  <a:sym typeface="Calibri"/>
                </a:rPr>
                <a:t>this presentation.</a:t>
              </a:r>
              <a:endParaRPr sz="1100" dirty="0">
                <a:solidFill>
                  <a:schemeClr val="bg1"/>
                </a:solidFill>
                <a:latin typeface="Calibri"/>
                <a:ea typeface="Calibri"/>
                <a:cs typeface="Calibri"/>
                <a:sym typeface="Calibri"/>
              </a:endParaRPr>
            </a:p>
          </p:txBody>
        </p:sp>
      </p:grpSp>
      <p:sp>
        <p:nvSpPr>
          <p:cNvPr id="17" name="Google Shape;16;p2">
            <a:extLst>
              <a:ext uri="{FF2B5EF4-FFF2-40B4-BE49-F238E27FC236}">
                <a16:creationId xmlns:a16="http://schemas.microsoft.com/office/drawing/2014/main" id="{53D5F052-4BE1-856B-B16E-BDEA823B9EAF}"/>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18" name="Google Shape;17;p2">
            <a:extLst>
              <a:ext uri="{FF2B5EF4-FFF2-40B4-BE49-F238E27FC236}">
                <a16:creationId xmlns:a16="http://schemas.microsoft.com/office/drawing/2014/main" id="{726BA7BC-2C46-2AA2-3FB0-65C32EFE0C48}"/>
              </a:ext>
            </a:extLst>
          </p:cNvPr>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dirty="0"/>
          </a:p>
        </p:txBody>
      </p:sp>
    </p:spTree>
    <p:extLst>
      <p:ext uri="{BB962C8B-B14F-4D97-AF65-F5344CB8AC3E}">
        <p14:creationId xmlns:p14="http://schemas.microsoft.com/office/powerpoint/2010/main" val="2153097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AB0A-E488-F3DA-A37A-D0701EAB6C4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99BCB5D-7F74-2B68-0ADD-EE5D2F0B8E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A6B79C38-588E-42F0-7482-38936DAA8D2A}"/>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7464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1D4B54-F7F2-169A-E6C8-CAFA7C76EFF8}"/>
              </a:ext>
            </a:extLst>
          </p:cNvPr>
          <p:cNvSpPr>
            <a:spLocks noGrp="1"/>
          </p:cNvSpPr>
          <p:nvPr>
            <p:ph type="title" orient="vert"/>
          </p:nvPr>
        </p:nvSpPr>
        <p:spPr>
          <a:xfrm>
            <a:off x="8724902" y="366187"/>
            <a:ext cx="2628900" cy="581024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CC6F7B3-B039-B8D5-4CCA-AE7B3C0A73F4}"/>
              </a:ext>
            </a:extLst>
          </p:cNvPr>
          <p:cNvSpPr>
            <a:spLocks noGrp="1"/>
          </p:cNvSpPr>
          <p:nvPr>
            <p:ph type="body" orient="vert" idx="1"/>
          </p:nvPr>
        </p:nvSpPr>
        <p:spPr>
          <a:xfrm>
            <a:off x="838202" y="366187"/>
            <a:ext cx="7683500" cy="58102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E62CC85B-7C9F-6F61-E410-E5FF62BA4E4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584651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bg>
      <p:bgPr>
        <a:solidFill>
          <a:srgbClr val="227DAC"/>
        </a:solidFill>
        <a:effectLst/>
      </p:bgPr>
    </p:bg>
    <p:spTree>
      <p:nvGrpSpPr>
        <p:cNvPr id="1" name="Shape 9"/>
        <p:cNvGrpSpPr/>
        <p:nvPr/>
      </p:nvGrpSpPr>
      <p:grpSpPr>
        <a:xfrm>
          <a:off x="0" y="0"/>
          <a:ext cx="0" cy="0"/>
          <a:chOff x="0" y="0"/>
          <a:chExt cx="0" cy="0"/>
        </a:xfrm>
      </p:grpSpPr>
      <p:sp>
        <p:nvSpPr>
          <p:cNvPr id="16" name="Google Shape;16;p2"/>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17" name="Google Shape;17;p2"/>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8" name="Google Shape;18;p2"/>
          <p:cNvSpPr txBox="1">
            <a:spLocks noGrp="1"/>
          </p:cNvSpPr>
          <p:nvPr>
            <p:ph type="sldNum" idx="12"/>
          </p:nvPr>
        </p:nvSpPr>
        <p:spPr>
          <a:xfrm>
            <a:off x="11280575" y="6273897"/>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1FF6DA9-008F-8B48-92A6-B652298478BF}" type="slidenum">
              <a:rPr lang="en-US" smtClean="0"/>
              <a:t>‹#›</a:t>
            </a:fld>
            <a:endParaRPr lang="en-US"/>
          </a:p>
        </p:txBody>
      </p:sp>
      <p:grpSp>
        <p:nvGrpSpPr>
          <p:cNvPr id="2" name="Group 1"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3CEB03D4-57D2-90CB-2C7C-858995ABA656}"/>
              </a:ext>
            </a:extLst>
          </p:cNvPr>
          <p:cNvGrpSpPr/>
          <p:nvPr/>
        </p:nvGrpSpPr>
        <p:grpSpPr>
          <a:xfrm>
            <a:off x="797452" y="6019032"/>
            <a:ext cx="10597099" cy="592669"/>
            <a:chOff x="598088" y="4514272"/>
            <a:chExt cx="7947824" cy="444502"/>
          </a:xfrm>
        </p:grpSpPr>
        <p:pic>
          <p:nvPicPr>
            <p:cNvPr id="3" name="Google Shape;92;p23" descr="CC BY-NC-SA 4.0 License Logo">
              <a:extLst>
                <a:ext uri="{FF2B5EF4-FFF2-40B4-BE49-F238E27FC236}">
                  <a16:creationId xmlns:a16="http://schemas.microsoft.com/office/drawing/2014/main" id="{25A10E39-F617-E957-BC5F-3160F37C9A5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4" name="Google Shape;91;p23">
              <a:extLst>
                <a:ext uri="{FF2B5EF4-FFF2-40B4-BE49-F238E27FC236}">
                  <a16:creationId xmlns:a16="http://schemas.microsoft.com/office/drawing/2014/main" id="{DB5B600C-96F8-57ED-02E2-D4B05FB2363C}"/>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dirty="0">
                  <a:solidFill>
                    <a:schemeClr val="bg1"/>
                  </a:solidFill>
                  <a:latin typeface="Calibri"/>
                  <a:ea typeface="Calibri"/>
                  <a:cs typeface="Calibri"/>
                  <a:sym typeface="Calibri"/>
                </a:rPr>
                <a:t>Unless otherwise noted, this work is licensed under a </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100"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100" b="0" i="0" u="none" strike="noStrike" cap="none" dirty="0">
                  <a:solidFill>
                    <a:schemeClr val="bg1"/>
                  </a:solidFill>
                  <a:latin typeface="Calibri"/>
                  <a:ea typeface="Calibri"/>
                  <a:cs typeface="Calibri"/>
                  <a:sym typeface="Calibri"/>
                </a:rPr>
                <a:t> license</a:t>
              </a:r>
              <a:r>
                <a:rPr lang="en" sz="1100" b="0" i="0" u="none" strike="noStrike" cap="none" dirty="0">
                  <a:solidFill>
                    <a:schemeClr val="bg1"/>
                  </a:solidFill>
                  <a:latin typeface="Calibri"/>
                  <a:ea typeface="Calibri"/>
                  <a:cs typeface="Calibri"/>
                  <a:sym typeface="Calibri"/>
                </a:rPr>
                <a:t>. Feel free to use, modify, reuse or redistribute </a:t>
              </a:r>
              <a:r>
                <a:rPr lang="en" sz="1100" dirty="0">
                  <a:solidFill>
                    <a:schemeClr val="bg1"/>
                  </a:solidFill>
                  <a:latin typeface="Calibri"/>
                  <a:ea typeface="Calibri"/>
                  <a:cs typeface="Calibri"/>
                  <a:sym typeface="Calibri"/>
                </a:rPr>
                <a:t>any portion of </a:t>
              </a:r>
              <a:r>
                <a:rPr lang="en" sz="1100" b="0" i="0" u="none" strike="noStrike" cap="none" dirty="0">
                  <a:solidFill>
                    <a:schemeClr val="bg1"/>
                  </a:solidFill>
                  <a:latin typeface="Calibri"/>
                  <a:ea typeface="Calibri"/>
                  <a:cs typeface="Calibri"/>
                  <a:sym typeface="Calibri"/>
                </a:rPr>
                <a:t>this presentation.</a:t>
              </a:r>
              <a:endParaRPr sz="1100" dirty="0">
                <a:solidFill>
                  <a:schemeClr val="bg1"/>
                </a:solidFill>
                <a:latin typeface="Calibri"/>
                <a:ea typeface="Calibri"/>
                <a:cs typeface="Calibri"/>
                <a:sym typeface="Calibri"/>
              </a:endParaRPr>
            </a:p>
          </p:txBody>
        </p:sp>
      </p:grpSp>
    </p:spTree>
    <p:extLst>
      <p:ext uri="{BB962C8B-B14F-4D97-AF65-F5344CB8AC3E}">
        <p14:creationId xmlns:p14="http://schemas.microsoft.com/office/powerpoint/2010/main" val="2110912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8"/>
        <p:cNvGrpSpPr/>
        <p:nvPr/>
      </p:nvGrpSpPr>
      <p:grpSpPr>
        <a:xfrm>
          <a:off x="0" y="0"/>
          <a:ext cx="0" cy="0"/>
          <a:chOff x="0" y="0"/>
          <a:chExt cx="0" cy="0"/>
        </a:xfrm>
      </p:grpSpPr>
      <p:sp>
        <p:nvSpPr>
          <p:cNvPr id="30" name="Google Shape;30;p4"/>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1" name="Google Shape;31;p4"/>
          <p:cNvSpPr txBox="1">
            <a:spLocks noGrp="1"/>
          </p:cNvSpPr>
          <p:nvPr>
            <p:ph type="body" idx="1"/>
          </p:nvPr>
        </p:nvSpPr>
        <p:spPr>
          <a:xfrm>
            <a:off x="415600" y="1639833"/>
            <a:ext cx="11360800" cy="4452000"/>
          </a:xfrm>
          <a:prstGeom prst="rect">
            <a:avLst/>
          </a:prstGeom>
        </p:spPr>
        <p:txBody>
          <a:bodyPr spcFirstLastPara="1" wrap="square" lIns="91425" tIns="91425" rIns="91425" bIns="91425" anchor="t" anchorCtr="0">
            <a:normAutofit/>
          </a:bodyPr>
          <a:lstStyle>
            <a:lvl1pPr marL="457189" lvl="0" indent="-342892">
              <a:spcBef>
                <a:spcPts val="0"/>
              </a:spcBef>
              <a:spcAft>
                <a:spcPts val="0"/>
              </a:spcAft>
              <a:buSzPts val="1800"/>
              <a:buChar char="●"/>
              <a:defRPr sz="1600">
                <a:latin typeface="+mn-lt"/>
              </a:defRPr>
            </a:lvl1pPr>
            <a:lvl2pPr marL="914378" lvl="1" indent="-317492">
              <a:spcBef>
                <a:spcPts val="0"/>
              </a:spcBef>
              <a:spcAft>
                <a:spcPts val="0"/>
              </a:spcAft>
              <a:buSzPts val="1400"/>
              <a:buChar char="○"/>
              <a:defRPr/>
            </a:lvl2pPr>
            <a:lvl3pPr marL="1371566" lvl="2" indent="-317492">
              <a:spcBef>
                <a:spcPts val="0"/>
              </a:spcBef>
              <a:spcAft>
                <a:spcPts val="0"/>
              </a:spcAft>
              <a:buSzPts val="1400"/>
              <a:buChar char="■"/>
              <a:defRPr/>
            </a:lvl3pPr>
            <a:lvl4pPr marL="1828754" lvl="3" indent="-317492">
              <a:spcBef>
                <a:spcPts val="0"/>
              </a:spcBef>
              <a:spcAft>
                <a:spcPts val="0"/>
              </a:spcAft>
              <a:buSzPts val="1400"/>
              <a:buChar char="●"/>
              <a:defRPr/>
            </a:lvl4pPr>
            <a:lvl5pPr marL="2285943" lvl="4" indent="-317492">
              <a:spcBef>
                <a:spcPts val="0"/>
              </a:spcBef>
              <a:spcAft>
                <a:spcPts val="0"/>
              </a:spcAft>
              <a:buSzPts val="1400"/>
              <a:buChar char="○"/>
              <a:defRPr/>
            </a:lvl5pPr>
            <a:lvl6pPr marL="2743132" lvl="5" indent="-317492">
              <a:spcBef>
                <a:spcPts val="0"/>
              </a:spcBef>
              <a:spcAft>
                <a:spcPts val="0"/>
              </a:spcAft>
              <a:buSzPts val="1400"/>
              <a:buChar char="■"/>
              <a:defRPr/>
            </a:lvl6pPr>
            <a:lvl7pPr marL="3200320" lvl="6" indent="-317492">
              <a:spcBef>
                <a:spcPts val="0"/>
              </a:spcBef>
              <a:spcAft>
                <a:spcPts val="0"/>
              </a:spcAft>
              <a:buSzPts val="1400"/>
              <a:buChar char="●"/>
              <a:defRPr/>
            </a:lvl7pPr>
            <a:lvl8pPr marL="3657509" lvl="7" indent="-317492">
              <a:spcBef>
                <a:spcPts val="0"/>
              </a:spcBef>
              <a:spcAft>
                <a:spcPts val="0"/>
              </a:spcAft>
              <a:buSzPts val="1400"/>
              <a:buChar char="○"/>
              <a:defRPr/>
            </a:lvl8pPr>
            <a:lvl9pPr marL="4114697" lvl="8" indent="-317492">
              <a:spcBef>
                <a:spcPts val="0"/>
              </a:spcBef>
              <a:spcAft>
                <a:spcPts val="0"/>
              </a:spcAft>
              <a:buSzPts val="1400"/>
              <a:buChar char="■"/>
              <a:defRPr/>
            </a:lvl9pPr>
          </a:lstStyle>
          <a:p>
            <a:pPr lvl="0"/>
            <a:r>
              <a:rPr lang="en-US"/>
              <a:t>Click to edit Master text styles</a:t>
            </a:r>
          </a:p>
        </p:txBody>
      </p:sp>
    </p:spTree>
    <p:extLst>
      <p:ext uri="{BB962C8B-B14F-4D97-AF65-F5344CB8AC3E}">
        <p14:creationId xmlns:p14="http://schemas.microsoft.com/office/powerpoint/2010/main" val="1081781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4" name="Google Shape;34;p5"/>
          <p:cNvSpPr txBox="1">
            <a:spLocks noGrp="1"/>
          </p:cNvSpPr>
          <p:nvPr>
            <p:ph type="body" idx="1"/>
          </p:nvPr>
        </p:nvSpPr>
        <p:spPr>
          <a:xfrm>
            <a:off x="415600" y="1639967"/>
            <a:ext cx="5333200" cy="4452000"/>
          </a:xfrm>
          <a:prstGeom prst="rect">
            <a:avLst/>
          </a:prstGeom>
        </p:spPr>
        <p:txBody>
          <a:bodyPr spcFirstLastPara="1" wrap="square" lIns="91425" tIns="91425" rIns="91425" bIns="91425" anchor="t" anchorCtr="0">
            <a:normAutofit/>
          </a:bodyPr>
          <a:lstStyle>
            <a:lvl1pPr marL="457189" lvl="0" indent="-317492">
              <a:spcBef>
                <a:spcPts val="0"/>
              </a:spcBef>
              <a:spcAft>
                <a:spcPts val="0"/>
              </a:spcAft>
              <a:buSzPts val="1400"/>
              <a:buChar char="●"/>
              <a:defRPr sz="1400"/>
            </a:lvl1pPr>
            <a:lvl2pPr marL="914378" lvl="1" indent="-304793">
              <a:spcBef>
                <a:spcPts val="0"/>
              </a:spcBef>
              <a:spcAft>
                <a:spcPts val="0"/>
              </a:spcAft>
              <a:buSzPts val="1200"/>
              <a:buChar char="○"/>
              <a:defRPr sz="1200"/>
            </a:lvl2pPr>
            <a:lvl3pPr marL="1371566" lvl="2" indent="-304793">
              <a:spcBef>
                <a:spcPts val="0"/>
              </a:spcBef>
              <a:spcAft>
                <a:spcPts val="0"/>
              </a:spcAft>
              <a:buSzPts val="1200"/>
              <a:buChar char="■"/>
              <a:defRPr sz="1200"/>
            </a:lvl3pPr>
            <a:lvl4pPr marL="1828754" lvl="3" indent="-304793">
              <a:spcBef>
                <a:spcPts val="0"/>
              </a:spcBef>
              <a:spcAft>
                <a:spcPts val="0"/>
              </a:spcAft>
              <a:buSzPts val="1200"/>
              <a:buChar char="●"/>
              <a:defRPr sz="1200"/>
            </a:lvl4pPr>
            <a:lvl5pPr marL="2285943" lvl="4" indent="-304793">
              <a:spcBef>
                <a:spcPts val="0"/>
              </a:spcBef>
              <a:spcAft>
                <a:spcPts val="0"/>
              </a:spcAft>
              <a:buSzPts val="1200"/>
              <a:buChar char="○"/>
              <a:defRPr sz="1200"/>
            </a:lvl5pPr>
            <a:lvl6pPr marL="2743132" lvl="5" indent="-304793">
              <a:spcBef>
                <a:spcPts val="0"/>
              </a:spcBef>
              <a:spcAft>
                <a:spcPts val="0"/>
              </a:spcAft>
              <a:buSzPts val="1200"/>
              <a:buChar char="■"/>
              <a:defRPr sz="1200"/>
            </a:lvl6pPr>
            <a:lvl7pPr marL="3200320" lvl="6" indent="-304793">
              <a:spcBef>
                <a:spcPts val="0"/>
              </a:spcBef>
              <a:spcAft>
                <a:spcPts val="0"/>
              </a:spcAft>
              <a:buSzPts val="1200"/>
              <a:buChar char="●"/>
              <a:defRPr sz="1200"/>
            </a:lvl7pPr>
            <a:lvl8pPr marL="3657509" lvl="7" indent="-304793">
              <a:spcBef>
                <a:spcPts val="0"/>
              </a:spcBef>
              <a:spcAft>
                <a:spcPts val="0"/>
              </a:spcAft>
              <a:buSzPts val="1200"/>
              <a:buChar char="○"/>
              <a:defRPr sz="1200"/>
            </a:lvl8pPr>
            <a:lvl9pPr marL="4114697" lvl="8" indent="-304793">
              <a:spcBef>
                <a:spcPts val="0"/>
              </a:spcBef>
              <a:spcAft>
                <a:spcPts val="0"/>
              </a:spcAft>
              <a:buSzPts val="1200"/>
              <a:buChar char="■"/>
              <a:defRPr sz="1200"/>
            </a:lvl9pPr>
          </a:lstStyle>
          <a:p>
            <a:pPr lvl="0"/>
            <a:r>
              <a:rPr lang="en-US"/>
              <a:t>Click to edit Master text styles</a:t>
            </a:r>
          </a:p>
        </p:txBody>
      </p:sp>
      <p:sp>
        <p:nvSpPr>
          <p:cNvPr id="35" name="Google Shape;35;p5"/>
          <p:cNvSpPr txBox="1">
            <a:spLocks noGrp="1"/>
          </p:cNvSpPr>
          <p:nvPr>
            <p:ph type="body" idx="2"/>
          </p:nvPr>
        </p:nvSpPr>
        <p:spPr>
          <a:xfrm>
            <a:off x="6443200" y="1639967"/>
            <a:ext cx="5333200" cy="4452000"/>
          </a:xfrm>
          <a:prstGeom prst="rect">
            <a:avLst/>
          </a:prstGeom>
        </p:spPr>
        <p:txBody>
          <a:bodyPr spcFirstLastPara="1" wrap="square" lIns="91425" tIns="91425" rIns="91425" bIns="91425" anchor="t" anchorCtr="0">
            <a:normAutofit/>
          </a:bodyPr>
          <a:lstStyle>
            <a:lvl1pPr marL="457189" lvl="0" indent="-317492">
              <a:spcBef>
                <a:spcPts val="0"/>
              </a:spcBef>
              <a:spcAft>
                <a:spcPts val="0"/>
              </a:spcAft>
              <a:buSzPts val="1400"/>
              <a:buChar char="●"/>
              <a:defRPr sz="1400"/>
            </a:lvl1pPr>
            <a:lvl2pPr marL="914378" lvl="1" indent="-304793">
              <a:spcBef>
                <a:spcPts val="0"/>
              </a:spcBef>
              <a:spcAft>
                <a:spcPts val="0"/>
              </a:spcAft>
              <a:buSzPts val="1200"/>
              <a:buChar char="○"/>
              <a:defRPr sz="1200"/>
            </a:lvl2pPr>
            <a:lvl3pPr marL="1371566" lvl="2" indent="-304793">
              <a:spcBef>
                <a:spcPts val="0"/>
              </a:spcBef>
              <a:spcAft>
                <a:spcPts val="0"/>
              </a:spcAft>
              <a:buSzPts val="1200"/>
              <a:buChar char="■"/>
              <a:defRPr sz="1200"/>
            </a:lvl3pPr>
            <a:lvl4pPr marL="1828754" lvl="3" indent="-304793">
              <a:spcBef>
                <a:spcPts val="0"/>
              </a:spcBef>
              <a:spcAft>
                <a:spcPts val="0"/>
              </a:spcAft>
              <a:buSzPts val="1200"/>
              <a:buChar char="●"/>
              <a:defRPr sz="1200"/>
            </a:lvl4pPr>
            <a:lvl5pPr marL="2285943" lvl="4" indent="-304793">
              <a:spcBef>
                <a:spcPts val="0"/>
              </a:spcBef>
              <a:spcAft>
                <a:spcPts val="0"/>
              </a:spcAft>
              <a:buSzPts val="1200"/>
              <a:buChar char="○"/>
              <a:defRPr sz="1200"/>
            </a:lvl5pPr>
            <a:lvl6pPr marL="2743132" lvl="5" indent="-304793">
              <a:spcBef>
                <a:spcPts val="0"/>
              </a:spcBef>
              <a:spcAft>
                <a:spcPts val="0"/>
              </a:spcAft>
              <a:buSzPts val="1200"/>
              <a:buChar char="■"/>
              <a:defRPr sz="1200"/>
            </a:lvl6pPr>
            <a:lvl7pPr marL="3200320" lvl="6" indent="-304793">
              <a:spcBef>
                <a:spcPts val="0"/>
              </a:spcBef>
              <a:spcAft>
                <a:spcPts val="0"/>
              </a:spcAft>
              <a:buSzPts val="1200"/>
              <a:buChar char="●"/>
              <a:defRPr sz="1200"/>
            </a:lvl7pPr>
            <a:lvl8pPr marL="3657509" lvl="7" indent="-304793">
              <a:spcBef>
                <a:spcPts val="0"/>
              </a:spcBef>
              <a:spcAft>
                <a:spcPts val="0"/>
              </a:spcAft>
              <a:buSzPts val="1200"/>
              <a:buChar char="○"/>
              <a:defRPr sz="1200"/>
            </a:lvl8pPr>
            <a:lvl9pPr marL="4114697" lvl="8" indent="-304793">
              <a:spcBef>
                <a:spcPts val="0"/>
              </a:spcBef>
              <a:spcAft>
                <a:spcPts val="0"/>
              </a:spcAft>
              <a:buSzPts val="1200"/>
              <a:buChar char="■"/>
              <a:defRPr sz="1200"/>
            </a:lvl9pPr>
          </a:lstStyle>
          <a:p>
            <a:pPr lvl="0"/>
            <a:r>
              <a:rPr lang="en-US"/>
              <a:t>Click to edit Master text styles</a:t>
            </a:r>
          </a:p>
        </p:txBody>
      </p:sp>
      <p:sp>
        <p:nvSpPr>
          <p:cNvPr id="36" name="Google Shape;36;p5"/>
          <p:cNvSpPr txBox="1">
            <a:spLocks noGrp="1"/>
          </p:cNvSpPr>
          <p:nvPr>
            <p:ph type="sldNum" idx="12"/>
          </p:nvPr>
        </p:nvSpPr>
        <p:spPr>
          <a:xfrm>
            <a:off x="11280575" y="6354763"/>
            <a:ext cx="731600" cy="5248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fld id="{C1FF6DA9-008F-8B48-92A6-B652298478BF}" type="slidenum">
              <a:rPr lang="en-US" smtClean="0"/>
              <a:t>‹#›</a:t>
            </a:fld>
            <a:endParaRPr lang="en-US"/>
          </a:p>
        </p:txBody>
      </p:sp>
    </p:spTree>
    <p:extLst>
      <p:ext uri="{BB962C8B-B14F-4D97-AF65-F5344CB8AC3E}">
        <p14:creationId xmlns:p14="http://schemas.microsoft.com/office/powerpoint/2010/main" val="303019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C13D1-6D52-1799-F39A-CABF54FD439D}"/>
              </a:ext>
            </a:extLst>
          </p:cNvPr>
          <p:cNvSpPr>
            <a:spLocks noGrp="1"/>
          </p:cNvSpPr>
          <p:nvPr>
            <p:ph type="title"/>
          </p:nvPr>
        </p:nvSpPr>
        <p:spPr/>
        <p:txBody>
          <a:bodyPr/>
          <a:lstStyle>
            <a:lvl1pPr>
              <a:defRPr>
                <a:solidFill>
                  <a:srgbClr val="443988"/>
                </a:solidFill>
              </a:defRPr>
            </a:lvl1p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7B6D2CE3-E56F-18C3-C231-710D864E285D}"/>
              </a:ext>
            </a:extLst>
          </p:cNvPr>
          <p:cNvSpPr>
            <a:spLocks noGrp="1"/>
          </p:cNvSpPr>
          <p:nvPr>
            <p:ph idx="1"/>
          </p:nvPr>
        </p:nvSpPr>
        <p:spPr/>
        <p:txBody>
          <a:bodyPr/>
          <a:lstStyle>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Slide Number Placeholder 7">
            <a:extLst>
              <a:ext uri="{FF2B5EF4-FFF2-40B4-BE49-F238E27FC236}">
                <a16:creationId xmlns:a16="http://schemas.microsoft.com/office/drawing/2014/main" id="{231DEAFB-D320-6DFD-5FDD-65DBEF3F2197}"/>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8054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DA1517C-7507-81F7-D237-1631021CD8B7}"/>
              </a:ext>
            </a:extLst>
          </p:cNvPr>
          <p:cNvSpPr>
            <a:spLocks noGrp="1"/>
          </p:cNvSpPr>
          <p:nvPr>
            <p:ph type="body" idx="1"/>
          </p:nvPr>
        </p:nvSpPr>
        <p:spPr>
          <a:xfrm>
            <a:off x="797467" y="3598336"/>
            <a:ext cx="10962800" cy="150071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8"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2"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sp>
        <p:nvSpPr>
          <p:cNvPr id="7" name="Google Shape;16;p2">
            <a:extLst>
              <a:ext uri="{FF2B5EF4-FFF2-40B4-BE49-F238E27FC236}">
                <a16:creationId xmlns:a16="http://schemas.microsoft.com/office/drawing/2014/main" id="{2FE2293E-6EF0-459C-AA34-DA2B548B67B2}"/>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tx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8" name="Slide Number Placeholder 7">
            <a:extLst>
              <a:ext uri="{FF2B5EF4-FFF2-40B4-BE49-F238E27FC236}">
                <a16:creationId xmlns:a16="http://schemas.microsoft.com/office/drawing/2014/main" id="{23DF6B46-6E23-BFC9-726D-654E2BD3EBFC}"/>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29962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B3FF-CB89-B2B5-1FF1-430F31844AE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E944E98-F2BE-5C77-A7FA-9E615F64DD05}"/>
              </a:ext>
            </a:extLst>
          </p:cNvPr>
          <p:cNvSpPr>
            <a:spLocks noGrp="1"/>
          </p:cNvSpPr>
          <p:nvPr>
            <p:ph sz="half" idx="1"/>
          </p:nvPr>
        </p:nvSpPr>
        <p:spPr>
          <a:xfrm>
            <a:off x="265840" y="1826685"/>
            <a:ext cx="5728560"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4264E20-847F-6101-4893-555AD758EAAC}"/>
              </a:ext>
            </a:extLst>
          </p:cNvPr>
          <p:cNvSpPr>
            <a:spLocks noGrp="1"/>
          </p:cNvSpPr>
          <p:nvPr>
            <p:ph sz="half" idx="2"/>
          </p:nvPr>
        </p:nvSpPr>
        <p:spPr>
          <a:xfrm>
            <a:off x="6197600" y="1826685"/>
            <a:ext cx="5673557"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Slide Number Placeholder 7">
            <a:extLst>
              <a:ext uri="{FF2B5EF4-FFF2-40B4-BE49-F238E27FC236}">
                <a16:creationId xmlns:a16="http://schemas.microsoft.com/office/drawing/2014/main" id="{0CADAE42-4623-9A2E-E253-8A86DD8D91A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257485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A0EC-783A-9FF8-39F1-1BBD65DFFA8D}"/>
              </a:ext>
            </a:extLst>
          </p:cNvPr>
          <p:cNvSpPr>
            <a:spLocks noGrp="1"/>
          </p:cNvSpPr>
          <p:nvPr>
            <p:ph type="title"/>
          </p:nvPr>
        </p:nvSpPr>
        <p:spPr>
          <a:xfrm>
            <a:off x="228601" y="366186"/>
            <a:ext cx="11639551" cy="1325033"/>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E55DA0F7-D490-90BF-E362-09820BCEACAF}"/>
              </a:ext>
            </a:extLst>
          </p:cNvPr>
          <p:cNvSpPr>
            <a:spLocks noGrp="1"/>
          </p:cNvSpPr>
          <p:nvPr>
            <p:ph type="body" idx="1"/>
          </p:nvPr>
        </p:nvSpPr>
        <p:spPr>
          <a:xfrm>
            <a:off x="228602" y="1680634"/>
            <a:ext cx="5770033" cy="825500"/>
          </a:xfrm>
        </p:spPr>
        <p:txBody>
          <a:bodyPr anchor="b">
            <a:noAutofit/>
          </a:bodyPr>
          <a:lstStyle>
            <a:lvl1pPr marL="0" indent="0">
              <a:buNone/>
              <a:defRPr sz="28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319451-F212-13D6-9048-17F31C39F615}"/>
              </a:ext>
            </a:extLst>
          </p:cNvPr>
          <p:cNvSpPr>
            <a:spLocks noGrp="1"/>
          </p:cNvSpPr>
          <p:nvPr>
            <p:ph sz="half" idx="2"/>
          </p:nvPr>
        </p:nvSpPr>
        <p:spPr>
          <a:xfrm>
            <a:off x="228602" y="2506133"/>
            <a:ext cx="5770033" cy="3683000"/>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a:extLst>
              <a:ext uri="{FF2B5EF4-FFF2-40B4-BE49-F238E27FC236}">
                <a16:creationId xmlns:a16="http://schemas.microsoft.com/office/drawing/2014/main" id="{11C39D1A-4CBF-8797-306D-F4245F68E5EC}"/>
              </a:ext>
            </a:extLst>
          </p:cNvPr>
          <p:cNvSpPr>
            <a:spLocks noGrp="1"/>
          </p:cNvSpPr>
          <p:nvPr>
            <p:ph type="body" sz="quarter" idx="3"/>
          </p:nvPr>
        </p:nvSpPr>
        <p:spPr>
          <a:xfrm>
            <a:off x="6172200" y="1680634"/>
            <a:ext cx="5695949" cy="825500"/>
          </a:xfrm>
        </p:spPr>
        <p:txBody>
          <a:bodyPr anchor="b">
            <a:noAutofit/>
          </a:bodyPr>
          <a:lstStyle>
            <a:lvl1pPr marL="0" indent="0">
              <a:buNone/>
              <a:defRPr sz="28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6022F6-7112-B058-FB99-D4564DF66DD4}"/>
              </a:ext>
            </a:extLst>
          </p:cNvPr>
          <p:cNvSpPr>
            <a:spLocks noGrp="1"/>
          </p:cNvSpPr>
          <p:nvPr>
            <p:ph sz="quarter" idx="4"/>
          </p:nvPr>
        </p:nvSpPr>
        <p:spPr>
          <a:xfrm>
            <a:off x="6172199" y="2506133"/>
            <a:ext cx="5695948" cy="3683000"/>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Slide Number Placeholder 7">
            <a:extLst>
              <a:ext uri="{FF2B5EF4-FFF2-40B4-BE49-F238E27FC236}">
                <a16:creationId xmlns:a16="http://schemas.microsoft.com/office/drawing/2014/main" id="{AD64CE46-C88B-5087-24EC-5D0576423E78}"/>
              </a:ext>
            </a:extLst>
          </p:cNvPr>
          <p:cNvSpPr>
            <a:spLocks noGrp="1"/>
          </p:cNvSpPr>
          <p:nvPr>
            <p:ph type="sldNum" sz="quarter" idx="10"/>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772518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89243-94C1-2F3B-63CD-132854F5A170}"/>
              </a:ext>
            </a:extLst>
          </p:cNvPr>
          <p:cNvSpPr>
            <a:spLocks noGrp="1"/>
          </p:cNvSpPr>
          <p:nvPr>
            <p:ph type="title"/>
          </p:nvPr>
        </p:nvSpPr>
        <p:spPr/>
        <p:txBody>
          <a:bodyPr/>
          <a:lstStyle/>
          <a:p>
            <a:r>
              <a:rPr lang="en-US"/>
              <a:t>Click to edit Master title style</a:t>
            </a:r>
            <a:endParaRPr lang="en-CA" dirty="0"/>
          </a:p>
        </p:txBody>
      </p:sp>
      <p:sp>
        <p:nvSpPr>
          <p:cNvPr id="6" name="Slide Number Placeholder 7">
            <a:extLst>
              <a:ext uri="{FF2B5EF4-FFF2-40B4-BE49-F238E27FC236}">
                <a16:creationId xmlns:a16="http://schemas.microsoft.com/office/drawing/2014/main" id="{B37A3569-BEA9-DBC6-5EAC-8209957649D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848955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7">
            <a:extLst>
              <a:ext uri="{FF2B5EF4-FFF2-40B4-BE49-F238E27FC236}">
                <a16:creationId xmlns:a16="http://schemas.microsoft.com/office/drawing/2014/main" id="{38ED2452-2510-3CC6-9DE4-88A2AFE53507}"/>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455878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9D2EC-6435-32B9-4AF1-4D4205C9A3E9}"/>
              </a:ext>
            </a:extLst>
          </p:cNvPr>
          <p:cNvSpPr>
            <a:spLocks noGrp="1"/>
          </p:cNvSpPr>
          <p:nvPr>
            <p:ph type="title"/>
          </p:nvPr>
        </p:nvSpPr>
        <p:spPr>
          <a:xfrm>
            <a:off x="219077" y="457200"/>
            <a:ext cx="4554009" cy="1600200"/>
          </a:xfrm>
        </p:spPr>
        <p:txBody>
          <a:bodyPr anchor="b">
            <a:noAutofit/>
          </a:bodyPr>
          <a:lstStyle>
            <a:lvl1pPr>
              <a:defRPr sz="2800"/>
            </a:lvl1p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30BDFFD0-4C89-512D-E7E2-B20B17F4C781}"/>
              </a:ext>
            </a:extLst>
          </p:cNvPr>
          <p:cNvSpPr>
            <a:spLocks noGrp="1"/>
          </p:cNvSpPr>
          <p:nvPr>
            <p:ph idx="1"/>
          </p:nvPr>
        </p:nvSpPr>
        <p:spPr>
          <a:xfrm>
            <a:off x="5183717" y="988487"/>
            <a:ext cx="6713008" cy="4872567"/>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a:extLst>
              <a:ext uri="{FF2B5EF4-FFF2-40B4-BE49-F238E27FC236}">
                <a16:creationId xmlns:a16="http://schemas.microsoft.com/office/drawing/2014/main" id="{0DA49809-2298-7AC1-46DB-1BB82723F216}"/>
              </a:ext>
            </a:extLst>
          </p:cNvPr>
          <p:cNvSpPr>
            <a:spLocks noGrp="1"/>
          </p:cNvSpPr>
          <p:nvPr>
            <p:ph type="body" sz="half" idx="2"/>
          </p:nvPr>
        </p:nvSpPr>
        <p:spPr>
          <a:xfrm>
            <a:off x="219077" y="2057402"/>
            <a:ext cx="4554009" cy="3812117"/>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44573242-80DE-C7F2-604B-32A70E486F3F}"/>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20107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4F2F-C158-0D82-C095-18DEDEC32CF1}"/>
              </a:ext>
            </a:extLst>
          </p:cNvPr>
          <p:cNvSpPr>
            <a:spLocks noGrp="1"/>
          </p:cNvSpPr>
          <p:nvPr>
            <p:ph type="title"/>
          </p:nvPr>
        </p:nvSpPr>
        <p:spPr>
          <a:xfrm>
            <a:off x="228602" y="457200"/>
            <a:ext cx="4544484" cy="1600200"/>
          </a:xfrm>
        </p:spPr>
        <p:txBody>
          <a:bodyPr anchor="b">
            <a:noAutofit/>
          </a:bodyPr>
          <a:lstStyle>
            <a:lvl1pPr>
              <a:defRPr sz="2800"/>
            </a:lvl1pPr>
          </a:lstStyle>
          <a:p>
            <a:r>
              <a:rPr lang="en-US"/>
              <a:t>Click to edit Master title style</a:t>
            </a:r>
            <a:endParaRPr lang="en-CA" dirty="0"/>
          </a:p>
        </p:txBody>
      </p:sp>
      <p:sp>
        <p:nvSpPr>
          <p:cNvPr id="3" name="Picture Placeholder 2">
            <a:extLst>
              <a:ext uri="{FF2B5EF4-FFF2-40B4-BE49-F238E27FC236}">
                <a16:creationId xmlns:a16="http://schemas.microsoft.com/office/drawing/2014/main" id="{A8487F21-A907-F755-476C-FF04DE1D1756}"/>
              </a:ext>
            </a:extLst>
          </p:cNvPr>
          <p:cNvSpPr>
            <a:spLocks noGrp="1"/>
          </p:cNvSpPr>
          <p:nvPr>
            <p:ph type="pic" idx="1"/>
          </p:nvPr>
        </p:nvSpPr>
        <p:spPr>
          <a:xfrm>
            <a:off x="5183717" y="988487"/>
            <a:ext cx="6703483" cy="4872567"/>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endParaRPr lang="en-CA"/>
          </a:p>
        </p:txBody>
      </p:sp>
      <p:sp>
        <p:nvSpPr>
          <p:cNvPr id="4" name="Text Placeholder 3">
            <a:extLst>
              <a:ext uri="{FF2B5EF4-FFF2-40B4-BE49-F238E27FC236}">
                <a16:creationId xmlns:a16="http://schemas.microsoft.com/office/drawing/2014/main" id="{E481F3B5-C5C0-8059-45CD-9A27A8E936E4}"/>
              </a:ext>
            </a:extLst>
          </p:cNvPr>
          <p:cNvSpPr>
            <a:spLocks noGrp="1"/>
          </p:cNvSpPr>
          <p:nvPr>
            <p:ph type="body" sz="half" idx="2"/>
          </p:nvPr>
        </p:nvSpPr>
        <p:spPr>
          <a:xfrm>
            <a:off x="228602" y="2057402"/>
            <a:ext cx="4544484" cy="3812117"/>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D5B1BBAF-59BC-B0A2-1D0A-5875A4D485C5}"/>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334026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C2666-F98F-08CB-32F8-ACC053C0AC60}"/>
              </a:ext>
            </a:extLst>
          </p:cNvPr>
          <p:cNvSpPr>
            <a:spLocks noGrp="1"/>
          </p:cNvSpPr>
          <p:nvPr>
            <p:ph type="title"/>
          </p:nvPr>
        </p:nvSpPr>
        <p:spPr>
          <a:xfrm>
            <a:off x="265840" y="366186"/>
            <a:ext cx="11605317" cy="1325033"/>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45354C2A-8684-39DA-4A05-1A92CE69B1E8}"/>
              </a:ext>
            </a:extLst>
          </p:cNvPr>
          <p:cNvSpPr>
            <a:spLocks noGrp="1"/>
          </p:cNvSpPr>
          <p:nvPr>
            <p:ph type="body" idx="1"/>
          </p:nvPr>
        </p:nvSpPr>
        <p:spPr>
          <a:xfrm>
            <a:off x="265840" y="1826685"/>
            <a:ext cx="11605317" cy="4349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Google Shape;29;p4">
            <a:extLst>
              <a:ext uri="{FF2B5EF4-FFF2-40B4-BE49-F238E27FC236}">
                <a16:creationId xmlns:a16="http://schemas.microsoft.com/office/drawing/2014/main" id="{54B9BECD-E005-98A8-E9A2-8BFFAB07CE5A}"/>
              </a:ext>
            </a:extLst>
          </p:cNvPr>
          <p:cNvSpPr/>
          <p:nvPr/>
        </p:nvSpPr>
        <p:spPr>
          <a:xfrm>
            <a:off x="0" y="6447370"/>
            <a:ext cx="12192000" cy="410757"/>
          </a:xfrm>
          <a:prstGeom prst="rect">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8" name="Slide Number Placeholder 7">
            <a:extLst>
              <a:ext uri="{FF2B5EF4-FFF2-40B4-BE49-F238E27FC236}">
                <a16:creationId xmlns:a16="http://schemas.microsoft.com/office/drawing/2014/main" id="{15764CFE-2091-7019-4FD8-E7BC4EB87B3C}"/>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chemeClr val="tx2"/>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34562518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378"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8"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783" indent="-228594" algn="l" defTabSz="914378"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2972" indent="-228594" algn="l" defTabSz="914378"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160" indent="-228594" algn="l" defTabSz="914378"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348" indent="-228594" algn="l" defTabSz="914378"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5pPr>
      <a:lvl6pPr marL="2514537"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5"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a:t>Critical Thinking in the Age of Artificial Intelligence</a:t>
            </a:r>
            <a:endParaRPr dirty="0"/>
          </a:p>
        </p:txBody>
      </p:sp>
      <p:sp>
        <p:nvSpPr>
          <p:cNvPr id="3" name="Subtitle 2"/>
          <p:cNvSpPr>
            <a:spLocks noGrp="1"/>
          </p:cNvSpPr>
          <p:nvPr>
            <p:ph type="subTitle" idx="1"/>
          </p:nvPr>
        </p:nvSpPr>
        <p:spPr/>
        <p:txBody>
          <a:bodyPr/>
          <a:lstStyle/>
          <a:p>
            <a:r>
              <a:rPr lang="en-CA" dirty="0"/>
              <a:t>Chapter 4: Recognizing and Challenging Assumptions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4.8 &amp; 4.9: Classroom Applications and Case Studies</a:t>
            </a:r>
          </a:p>
        </p:txBody>
      </p:sp>
      <p:sp>
        <p:nvSpPr>
          <p:cNvPr id="3" name="Content Placeholder 2"/>
          <p:cNvSpPr>
            <a:spLocks noGrp="1"/>
          </p:cNvSpPr>
          <p:nvPr>
            <p:ph idx="1"/>
          </p:nvPr>
        </p:nvSpPr>
        <p:spPr/>
        <p:txBody>
          <a:bodyPr>
            <a:normAutofit/>
          </a:bodyPr>
          <a:lstStyle/>
          <a:p>
            <a:pPr>
              <a:lnSpc>
                <a:spcPct val="100000"/>
              </a:lnSpc>
            </a:pPr>
            <a:r>
              <a:rPr lang="en-CA" sz="3200" dirty="0"/>
              <a:t>Use worksheets to define and analyze assumptions.</a:t>
            </a:r>
          </a:p>
          <a:p>
            <a:pPr>
              <a:lnSpc>
                <a:spcPct val="100000"/>
              </a:lnSpc>
            </a:pPr>
            <a:r>
              <a:rPr lang="en-CA" sz="3200" dirty="0"/>
              <a:t>Practice spotting and revising assumptions in texts.</a:t>
            </a:r>
          </a:p>
          <a:p>
            <a:pPr>
              <a:lnSpc>
                <a:spcPct val="100000"/>
              </a:lnSpc>
            </a:pPr>
            <a:r>
              <a:rPr lang="en-CA" sz="3200" dirty="0"/>
              <a:t>Case studies provide practical revision exercises.</a:t>
            </a:r>
          </a:p>
          <a:p>
            <a:pPr>
              <a:lnSpc>
                <a:spcPct val="100000"/>
              </a:lnSpc>
            </a:pPr>
            <a:r>
              <a:rPr lang="en-CA" sz="3200" dirty="0"/>
              <a:t>Critical reflection improves argument formulation.</a:t>
            </a:r>
          </a:p>
          <a:p>
            <a:pPr>
              <a:lnSpc>
                <a:spcPct val="100000"/>
              </a:lnSpc>
            </a:pPr>
            <a:r>
              <a:rPr lang="en-CA" sz="3200" dirty="0"/>
              <a:t>Templates support structured assumption analysis.</a:t>
            </a:r>
          </a:p>
          <a:p>
            <a:pPr>
              <a:lnSpc>
                <a:spcPct val="100000"/>
              </a:lnSpc>
            </a:pPr>
            <a:endParaRP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4.10: Conclusion</a:t>
            </a:r>
          </a:p>
        </p:txBody>
      </p:sp>
      <p:sp>
        <p:nvSpPr>
          <p:cNvPr id="3" name="Content Placeholder 2"/>
          <p:cNvSpPr>
            <a:spLocks noGrp="1"/>
          </p:cNvSpPr>
          <p:nvPr>
            <p:ph idx="1"/>
          </p:nvPr>
        </p:nvSpPr>
        <p:spPr>
          <a:xfrm>
            <a:off x="265840" y="1484555"/>
            <a:ext cx="11605317" cy="4691879"/>
          </a:xfrm>
        </p:spPr>
        <p:txBody>
          <a:bodyPr/>
          <a:lstStyle/>
          <a:p>
            <a:pPr>
              <a:lnSpc>
                <a:spcPct val="100000"/>
              </a:lnSpc>
            </a:pPr>
            <a:r>
              <a:rPr lang="en-CA" dirty="0"/>
              <a:t>Assumptions are the silent architects of argument. By learning to spot, question, and revise them, academic writers transform passive claims into active critical inquiry. </a:t>
            </a:r>
          </a:p>
          <a:p>
            <a:pPr>
              <a:lnSpc>
                <a:spcPct val="100000"/>
              </a:lnSpc>
            </a:pPr>
            <a:r>
              <a:rPr lang="en-CA" dirty="0"/>
              <a:t>Rather than treating assumptions as flaws, this chapter encourages writers to embrace them as opportunities. The close analysis and revision of assumptions is a tool for reflection, a platform for </a:t>
            </a:r>
            <a:r>
              <a:rPr lang="en-CA" dirty="0" err="1"/>
              <a:t>for</a:t>
            </a:r>
            <a:r>
              <a:rPr lang="en-CA" dirty="0"/>
              <a:t> deeper analysis, and a bridge to a more thoughtful learning experience.</a:t>
            </a:r>
          </a:p>
          <a:p>
            <a:pPr>
              <a:lnSpc>
                <a:spcPct val="100000"/>
              </a:lnSpc>
            </a:pPr>
            <a:r>
              <a:rPr lang="en-CA" dirty="0"/>
              <a:t>The more we “see the unseen,” the more empowered we become—not only as writers, but also as thinkers.</a:t>
            </a:r>
          </a:p>
          <a:p>
            <a:pPr>
              <a:lnSpc>
                <a:spcPct val="100000"/>
              </a:lnSpc>
            </a:pPr>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a:t>
            </a:r>
          </a:p>
        </p:txBody>
      </p:sp>
      <p:sp>
        <p:nvSpPr>
          <p:cNvPr id="3" name="Content Placeholder 2"/>
          <p:cNvSpPr>
            <a:spLocks noGrp="1"/>
          </p:cNvSpPr>
          <p:nvPr>
            <p:ph idx="1"/>
          </p:nvPr>
        </p:nvSpPr>
        <p:spPr>
          <a:xfrm>
            <a:off x="265840" y="1463041"/>
            <a:ext cx="11605317" cy="4713394"/>
          </a:xfrm>
        </p:spPr>
        <p:txBody>
          <a:bodyPr>
            <a:normAutofit fontScale="92500"/>
          </a:bodyPr>
          <a:lstStyle/>
          <a:p>
            <a:pPr>
              <a:lnSpc>
                <a:spcPct val="100000"/>
              </a:lnSpc>
            </a:pPr>
            <a:r>
              <a:rPr lang="en-CA" dirty="0"/>
              <a:t>Assumptions are underlying beliefs or premises that support arguments, often operating unconsciously.</a:t>
            </a:r>
          </a:p>
          <a:p>
            <a:pPr>
              <a:lnSpc>
                <a:spcPct val="100000"/>
              </a:lnSpc>
            </a:pPr>
            <a:r>
              <a:rPr lang="en-CA" dirty="0"/>
              <a:t>Explicit assumptions are clearly stated, such as hypotheses or thesis statements.</a:t>
            </a:r>
          </a:p>
          <a:p>
            <a:pPr>
              <a:lnSpc>
                <a:spcPct val="100000"/>
              </a:lnSpc>
            </a:pPr>
            <a:r>
              <a:rPr lang="en-CA" dirty="0"/>
              <a:t>Implicit assumptions are hidden and shaped by cultural norms, ideologies, or rhetorical choices.</a:t>
            </a:r>
          </a:p>
          <a:p>
            <a:pPr>
              <a:lnSpc>
                <a:spcPct val="100000"/>
              </a:lnSpc>
            </a:pPr>
            <a:r>
              <a:rPr lang="en-CA" dirty="0"/>
              <a:t>Assumptions matter because unchecked assumptions can distort reasoning, reinforce bias, and limit critical analysis.</a:t>
            </a:r>
          </a:p>
          <a:p>
            <a:pPr>
              <a:lnSpc>
                <a:spcPct val="100000"/>
              </a:lnSpc>
            </a:pPr>
            <a:r>
              <a:rPr lang="en-CA" dirty="0"/>
              <a:t>Writers can reveal assumptions by asking diagnostic questions like “What must be true for this to be valid?” or “What values does this reflect?”</a:t>
            </a:r>
          </a:p>
          <a:p>
            <a:pPr>
              <a:lnSpc>
                <a:spcPct val="100000"/>
              </a:lnSpc>
              <a:buNone/>
            </a:pPr>
            <a:endParaRPr lang="en-CA"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8D913-8368-C607-1A23-FF19831EF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7C8BA3-44AC-42BF-2AE5-D27311E963CD}"/>
              </a:ext>
            </a:extLst>
          </p:cNvPr>
          <p:cNvSpPr>
            <a:spLocks noGrp="1"/>
          </p:cNvSpPr>
          <p:nvPr>
            <p:ph type="title"/>
          </p:nvPr>
        </p:nvSpPr>
        <p:spPr/>
        <p:txBody>
          <a:bodyPr/>
          <a:lstStyle/>
          <a:p>
            <a:r>
              <a:rPr dirty="0"/>
              <a:t>Key Takeaways</a:t>
            </a:r>
            <a:r>
              <a:rPr lang="en-CA" dirty="0"/>
              <a:t> Continued </a:t>
            </a:r>
            <a:endParaRPr dirty="0"/>
          </a:p>
        </p:txBody>
      </p:sp>
      <p:sp>
        <p:nvSpPr>
          <p:cNvPr id="3" name="Content Placeholder 2">
            <a:extLst>
              <a:ext uri="{FF2B5EF4-FFF2-40B4-BE49-F238E27FC236}">
                <a16:creationId xmlns:a16="http://schemas.microsoft.com/office/drawing/2014/main" id="{EEFD7309-B569-40D3-026E-4F75F18583D9}"/>
              </a:ext>
            </a:extLst>
          </p:cNvPr>
          <p:cNvSpPr>
            <a:spLocks noGrp="1"/>
          </p:cNvSpPr>
          <p:nvPr>
            <p:ph idx="1"/>
          </p:nvPr>
        </p:nvSpPr>
        <p:spPr>
          <a:xfrm>
            <a:off x="265840" y="1463041"/>
            <a:ext cx="11605317" cy="4713394"/>
          </a:xfrm>
        </p:spPr>
        <p:txBody>
          <a:bodyPr>
            <a:normAutofit/>
          </a:bodyPr>
          <a:lstStyle/>
          <a:p>
            <a:pPr>
              <a:lnSpc>
                <a:spcPct val="100000"/>
              </a:lnSpc>
            </a:pPr>
            <a:r>
              <a:rPr lang="en-CA" sz="2400" dirty="0"/>
              <a:t>Revising assumptions involves adding qualifiers, integrating counterexamples, and acknowledging one’s own bias.</a:t>
            </a:r>
          </a:p>
          <a:p>
            <a:pPr>
              <a:lnSpc>
                <a:spcPct val="100000"/>
              </a:lnSpc>
            </a:pPr>
            <a:r>
              <a:rPr lang="en-CA" sz="2400" dirty="0"/>
              <a:t>Confirmation bias reinforces existing beliefs and impairs objectivity—it is a key obstacle in academic research and real-world decision-making.</a:t>
            </a:r>
          </a:p>
          <a:p>
            <a:pPr>
              <a:lnSpc>
                <a:spcPct val="100000"/>
              </a:lnSpc>
            </a:pPr>
            <a:r>
              <a:rPr lang="en-CA" sz="2400" dirty="0"/>
              <a:t>Recognizing and addressing confirmation bias leads to more balanced, credible writing.</a:t>
            </a:r>
          </a:p>
          <a:p>
            <a:pPr>
              <a:lnSpc>
                <a:spcPct val="100000"/>
              </a:lnSpc>
            </a:pPr>
            <a:r>
              <a:rPr lang="en-CA" sz="2400" dirty="0"/>
              <a:t>Practical tools like worksheets and case studies help writers develop assumption-awareness through applied exercises.</a:t>
            </a:r>
          </a:p>
          <a:p>
            <a:pPr>
              <a:lnSpc>
                <a:spcPct val="100000"/>
              </a:lnSpc>
            </a:pPr>
            <a:r>
              <a:rPr lang="en-CA" sz="2400" dirty="0"/>
              <a:t>Developing the ability to “see the unseen” transforms academic writing into a process of thoughtful, critical engagement.</a:t>
            </a:r>
          </a:p>
          <a:p>
            <a:pPr>
              <a:lnSpc>
                <a:spcPct val="100000"/>
              </a:lnSpc>
              <a:buNone/>
            </a:pPr>
            <a:endParaRPr lang="en-CA" sz="2000" dirty="0"/>
          </a:p>
        </p:txBody>
      </p:sp>
    </p:spTree>
    <p:extLst>
      <p:ext uri="{BB962C8B-B14F-4D97-AF65-F5344CB8AC3E}">
        <p14:creationId xmlns:p14="http://schemas.microsoft.com/office/powerpoint/2010/main" val="3298042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Learning Objectives</a:t>
            </a:r>
          </a:p>
        </p:txBody>
      </p:sp>
      <p:sp>
        <p:nvSpPr>
          <p:cNvPr id="3" name="Content Placeholder 2"/>
          <p:cNvSpPr>
            <a:spLocks noGrp="1"/>
          </p:cNvSpPr>
          <p:nvPr>
            <p:ph idx="1"/>
          </p:nvPr>
        </p:nvSpPr>
        <p:spPr>
          <a:xfrm>
            <a:off x="265840" y="1376979"/>
            <a:ext cx="11605317" cy="4799455"/>
          </a:xfrm>
        </p:spPr>
        <p:txBody>
          <a:bodyPr>
            <a:normAutofit fontScale="92500" lnSpcReduction="10000"/>
          </a:bodyPr>
          <a:lstStyle/>
          <a:p>
            <a:pPr marL="514350" marR="0" lvl="0" indent="-514350" algn="l" defTabSz="914378" rtl="0" eaLnBrk="1" fontAlgn="auto" latinLnBrk="0" hangingPunct="1">
              <a:lnSpc>
                <a:spcPct val="110000"/>
              </a:lnSpc>
              <a:spcBef>
                <a:spcPts val="1000"/>
              </a:spcBef>
              <a:spcAft>
                <a:spcPts val="0"/>
              </a:spcAft>
              <a:buClrTx/>
              <a:buSzTx/>
              <a:buFont typeface="+mj-lt"/>
              <a:buAutoNum type="arabicPeriod"/>
              <a:tabLst/>
              <a:defRPr/>
            </a:pPr>
            <a:r>
              <a:rPr kumimoji="0" lang="en-CA" b="0" i="0" u="none" strike="noStrike" kern="1200" cap="none" spc="0" normalizeH="0" baseline="0" noProof="0" dirty="0">
                <a:ln>
                  <a:noFill/>
                </a:ln>
                <a:solidFill>
                  <a:srgbClr val="434343"/>
                </a:solidFill>
                <a:effectLst/>
                <a:uLnTx/>
                <a:uFillTx/>
                <a:latin typeface="Arial"/>
                <a:ea typeface="+mn-ea"/>
                <a:cs typeface="+mn-cs"/>
              </a:rPr>
              <a:t>Identify the types of assumptions there are and why they matter.</a:t>
            </a:r>
          </a:p>
          <a:p>
            <a:pPr marL="514350" marR="0" lvl="0" indent="-514350" algn="l" defTabSz="914378" rtl="0" eaLnBrk="1" fontAlgn="auto" latinLnBrk="0" hangingPunct="1">
              <a:lnSpc>
                <a:spcPct val="110000"/>
              </a:lnSpc>
              <a:spcBef>
                <a:spcPts val="1000"/>
              </a:spcBef>
              <a:spcAft>
                <a:spcPts val="0"/>
              </a:spcAft>
              <a:buClrTx/>
              <a:buSzTx/>
              <a:buFont typeface="+mj-lt"/>
              <a:buAutoNum type="arabicPeriod"/>
              <a:tabLst/>
              <a:defRPr/>
            </a:pPr>
            <a:r>
              <a:rPr kumimoji="0" lang="en-CA" b="0" i="0" u="none" strike="noStrike" kern="1200" cap="none" spc="0" normalizeH="0" baseline="0" noProof="0" dirty="0">
                <a:ln>
                  <a:noFill/>
                </a:ln>
                <a:solidFill>
                  <a:srgbClr val="434343"/>
                </a:solidFill>
                <a:effectLst/>
                <a:uLnTx/>
                <a:uFillTx/>
                <a:latin typeface="Arial"/>
                <a:ea typeface="+mn-ea"/>
                <a:cs typeface="+mn-cs"/>
              </a:rPr>
              <a:t>Discuss the necessity of assumptions to support and validate thoughts, arguments, perceptions and ideas derived from the examination of elements of the thinking process.</a:t>
            </a:r>
          </a:p>
          <a:p>
            <a:pPr marL="514350" marR="0" lvl="0" indent="-514350" algn="l" defTabSz="914378" rtl="0" eaLnBrk="1" fontAlgn="auto" latinLnBrk="0" hangingPunct="1">
              <a:lnSpc>
                <a:spcPct val="110000"/>
              </a:lnSpc>
              <a:spcBef>
                <a:spcPts val="1000"/>
              </a:spcBef>
              <a:spcAft>
                <a:spcPts val="0"/>
              </a:spcAft>
              <a:buClrTx/>
              <a:buSzTx/>
              <a:buFont typeface="+mj-lt"/>
              <a:buAutoNum type="arabicPeriod"/>
              <a:tabLst/>
              <a:defRPr/>
            </a:pPr>
            <a:r>
              <a:rPr kumimoji="0" lang="en-CA" b="0" i="0" u="none" strike="noStrike" kern="1200" cap="none" spc="0" normalizeH="0" baseline="0" noProof="0" dirty="0">
                <a:ln>
                  <a:noFill/>
                </a:ln>
                <a:solidFill>
                  <a:srgbClr val="434343"/>
                </a:solidFill>
                <a:effectLst/>
                <a:uLnTx/>
                <a:uFillTx/>
                <a:latin typeface="Arial"/>
                <a:ea typeface="+mn-ea"/>
                <a:cs typeface="+mn-cs"/>
              </a:rPr>
              <a:t>Identify unstated ideas that shape how a writer frames an issue or selects evidence in support of a claim.</a:t>
            </a:r>
          </a:p>
          <a:p>
            <a:pPr marL="514350" marR="0" lvl="0" indent="-514350" algn="l" defTabSz="914378" rtl="0" eaLnBrk="1" fontAlgn="auto" latinLnBrk="0" hangingPunct="1">
              <a:lnSpc>
                <a:spcPct val="110000"/>
              </a:lnSpc>
              <a:spcBef>
                <a:spcPts val="1000"/>
              </a:spcBef>
              <a:spcAft>
                <a:spcPts val="0"/>
              </a:spcAft>
              <a:buClrTx/>
              <a:buSzTx/>
              <a:buFont typeface="+mj-lt"/>
              <a:buAutoNum type="arabicPeriod"/>
              <a:tabLst/>
              <a:defRPr/>
            </a:pPr>
            <a:r>
              <a:rPr kumimoji="0" lang="en-CA" b="0" i="0" u="none" strike="noStrike" kern="1200" cap="none" spc="0" normalizeH="0" baseline="0" noProof="0" dirty="0">
                <a:ln>
                  <a:noFill/>
                </a:ln>
                <a:solidFill>
                  <a:srgbClr val="434343"/>
                </a:solidFill>
                <a:effectLst/>
                <a:uLnTx/>
                <a:uFillTx/>
                <a:latin typeface="Arial"/>
                <a:ea typeface="+mn-ea"/>
                <a:cs typeface="+mn-cs"/>
              </a:rPr>
              <a:t>Examine how faulty assumptions distort the thinking process and weaken the credibility of arguments that are crafted because of the faulty perception of a matter at hand.</a:t>
            </a:r>
          </a:p>
          <a:p>
            <a:pPr marL="514350" marR="0" lvl="0" indent="-514350" algn="l" defTabSz="914378" rtl="0" eaLnBrk="1" fontAlgn="auto" latinLnBrk="0" hangingPunct="1">
              <a:lnSpc>
                <a:spcPct val="110000"/>
              </a:lnSpc>
              <a:spcBef>
                <a:spcPts val="1000"/>
              </a:spcBef>
              <a:spcAft>
                <a:spcPts val="0"/>
              </a:spcAft>
              <a:buClrTx/>
              <a:buSzTx/>
              <a:buFont typeface="+mj-lt"/>
              <a:buAutoNum type="arabicPeriod"/>
              <a:tabLst/>
              <a:defRPr/>
            </a:pPr>
            <a:r>
              <a:rPr kumimoji="0" lang="en-CA" b="0" i="0" u="none" strike="noStrike" kern="1200" cap="none" spc="0" normalizeH="0" baseline="0" noProof="0" dirty="0">
                <a:ln>
                  <a:noFill/>
                </a:ln>
                <a:solidFill>
                  <a:srgbClr val="434343"/>
                </a:solidFill>
                <a:effectLst/>
                <a:uLnTx/>
                <a:uFillTx/>
                <a:latin typeface="Arial"/>
                <a:ea typeface="+mn-ea"/>
                <a:cs typeface="+mn-cs"/>
              </a:rPr>
              <a:t>Identify faulty assumptions and revise the text to avoid errors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a:t>
            </a:r>
            <a:r>
              <a:rPr lang="en-CA" dirty="0"/>
              <a:t>1</a:t>
            </a:r>
            <a:r>
              <a:rPr dirty="0"/>
              <a:t>: Identifying and Challenging Assumptions in Academic Writing</a:t>
            </a:r>
          </a:p>
        </p:txBody>
      </p:sp>
      <p:sp>
        <p:nvSpPr>
          <p:cNvPr id="3" name="Content Placeholder 2"/>
          <p:cNvSpPr>
            <a:spLocks noGrp="1"/>
          </p:cNvSpPr>
          <p:nvPr>
            <p:ph idx="1"/>
          </p:nvPr>
        </p:nvSpPr>
        <p:spPr/>
        <p:txBody>
          <a:bodyPr>
            <a:normAutofit/>
          </a:bodyPr>
          <a:lstStyle/>
          <a:p>
            <a:pPr>
              <a:lnSpc>
                <a:spcPct val="100000"/>
              </a:lnSpc>
            </a:pPr>
            <a:r>
              <a:rPr lang="en-CA" sz="3200" dirty="0"/>
              <a:t>Assumptions guide interpretation and shape inquiry.</a:t>
            </a:r>
          </a:p>
          <a:p>
            <a:pPr>
              <a:lnSpc>
                <a:spcPct val="100000"/>
              </a:lnSpc>
            </a:pPr>
            <a:r>
              <a:rPr lang="en-CA" sz="3200" dirty="0"/>
              <a:t>Explicit assumptions are stated; implicit ones are hidden.</a:t>
            </a:r>
          </a:p>
          <a:p>
            <a:pPr>
              <a:lnSpc>
                <a:spcPct val="100000"/>
              </a:lnSpc>
            </a:pPr>
            <a:r>
              <a:rPr lang="en-CA" sz="3200" dirty="0"/>
              <a:t>Understanding assumptions enhances self-awareness in writing.</a:t>
            </a:r>
          </a:p>
          <a:p>
            <a:pPr>
              <a:lnSpc>
                <a:spcPct val="100000"/>
              </a:lnSpc>
            </a:pPr>
            <a:r>
              <a:rPr lang="en-CA" sz="3200" dirty="0"/>
              <a:t>Critical habits help question and revise assumptions.</a:t>
            </a:r>
          </a:p>
          <a:p>
            <a:pPr>
              <a:lnSpc>
                <a:spcPct val="100000"/>
              </a:lnSpc>
            </a:pPr>
            <a:r>
              <a:rPr lang="en-CA" sz="3200" dirty="0"/>
              <a:t>Assumptions affect clarity, logic, and persuasiveness in writing.</a:t>
            </a:r>
          </a:p>
          <a:p>
            <a:pPr>
              <a:lnSpc>
                <a:spcPct val="100000"/>
              </a:lnSpc>
            </a:pPr>
            <a:endParaRP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a:t>
            </a:r>
            <a:r>
              <a:rPr lang="en-CA" dirty="0"/>
              <a:t>2</a:t>
            </a:r>
            <a:r>
              <a:rPr dirty="0"/>
              <a:t>: Understanding Assumptions – A Definition</a:t>
            </a:r>
          </a:p>
        </p:txBody>
      </p:sp>
      <p:sp>
        <p:nvSpPr>
          <p:cNvPr id="3" name="Content Placeholder 2"/>
          <p:cNvSpPr>
            <a:spLocks noGrp="1"/>
          </p:cNvSpPr>
          <p:nvPr>
            <p:ph idx="1"/>
          </p:nvPr>
        </p:nvSpPr>
        <p:spPr>
          <a:xfrm>
            <a:off x="265840" y="1484555"/>
            <a:ext cx="11605317" cy="4691879"/>
          </a:xfrm>
        </p:spPr>
        <p:txBody>
          <a:bodyPr>
            <a:normAutofit/>
          </a:bodyPr>
          <a:lstStyle/>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Assumptions are often unconscious beliefs taken as true.</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1" i="0" u="none" strike="noStrike" kern="1200" cap="none" spc="0" normalizeH="0" baseline="0" noProof="0" dirty="0">
                <a:ln>
                  <a:noFill/>
                </a:ln>
                <a:solidFill>
                  <a:srgbClr val="434343"/>
                </a:solidFill>
                <a:effectLst/>
                <a:uLnTx/>
                <a:uFillTx/>
                <a:latin typeface="Arial"/>
                <a:ea typeface="+mn-ea"/>
                <a:cs typeface="+mn-cs"/>
              </a:rPr>
              <a:t>Explicit: </a:t>
            </a:r>
            <a:r>
              <a:rPr kumimoji="0" lang="en-CA" sz="3200" b="0" i="0" u="none" strike="noStrike" kern="1200" cap="none" spc="0" normalizeH="0" baseline="0" noProof="0" dirty="0">
                <a:ln>
                  <a:noFill/>
                </a:ln>
                <a:solidFill>
                  <a:srgbClr val="434343"/>
                </a:solidFill>
                <a:effectLst/>
                <a:uLnTx/>
                <a:uFillTx/>
                <a:latin typeface="Arial"/>
                <a:ea typeface="+mn-ea"/>
                <a:cs typeface="+mn-cs"/>
              </a:rPr>
              <a:t>directly stated (e.g., hypotheses, thesis statements).</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1" i="0" u="none" strike="noStrike" kern="1200" cap="none" spc="0" normalizeH="0" baseline="0" noProof="0" dirty="0">
                <a:ln>
                  <a:noFill/>
                </a:ln>
                <a:solidFill>
                  <a:srgbClr val="434343"/>
                </a:solidFill>
                <a:effectLst/>
                <a:uLnTx/>
                <a:uFillTx/>
                <a:latin typeface="Arial"/>
                <a:ea typeface="+mn-ea"/>
                <a:cs typeface="+mn-cs"/>
              </a:rPr>
              <a:t>Implicit: </a:t>
            </a:r>
            <a:r>
              <a:rPr kumimoji="0" lang="en-CA" sz="3200" b="0" i="0" u="none" strike="noStrike" kern="1200" cap="none" spc="0" normalizeH="0" baseline="0" noProof="0" dirty="0">
                <a:ln>
                  <a:noFill/>
                </a:ln>
                <a:solidFill>
                  <a:srgbClr val="434343"/>
                </a:solidFill>
                <a:effectLst/>
                <a:uLnTx/>
                <a:uFillTx/>
                <a:latin typeface="Arial"/>
                <a:ea typeface="+mn-ea"/>
                <a:cs typeface="+mn-cs"/>
              </a:rPr>
              <a:t>unstated but shape framing (e.g., cultural norms).</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Implicit assumptions can obscure critical elements of argument.</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Example: Class size assumption hides other factors like teaching quality.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a:t>
            </a:r>
            <a:r>
              <a:rPr lang="en-CA" dirty="0"/>
              <a:t>3</a:t>
            </a:r>
            <a:r>
              <a:rPr dirty="0"/>
              <a:t>: Why Assumptions Matter</a:t>
            </a:r>
          </a:p>
        </p:txBody>
      </p:sp>
      <p:sp>
        <p:nvSpPr>
          <p:cNvPr id="3" name="Content Placeholder 2"/>
          <p:cNvSpPr>
            <a:spLocks noGrp="1"/>
          </p:cNvSpPr>
          <p:nvPr>
            <p:ph idx="1"/>
          </p:nvPr>
        </p:nvSpPr>
        <p:spPr/>
        <p:txBody>
          <a:bodyPr>
            <a:normAutofit/>
          </a:bodyPr>
          <a:lstStyle/>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Assumptions are necessary but can distort reasoning.</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Unexamined assumptions reduce credibility and inclusivity.</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They may lead to flawed conclusions or biased arguments.</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Questioning assumptions deepens analysis and critical insight.</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3200" b="0" i="0" u="none" strike="noStrike" kern="1200" cap="none" spc="0" normalizeH="0" baseline="0" noProof="0" dirty="0">
                <a:ln>
                  <a:noFill/>
                </a:ln>
                <a:solidFill>
                  <a:srgbClr val="434343"/>
                </a:solidFill>
                <a:effectLst/>
                <a:uLnTx/>
                <a:uFillTx/>
                <a:latin typeface="Arial"/>
                <a:ea typeface="+mn-ea"/>
                <a:cs typeface="+mn-cs"/>
              </a:rPr>
              <a:t>Identifying assumptions supports strong academic writing.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a:t>
            </a:r>
            <a:r>
              <a:rPr lang="en-CA" dirty="0"/>
              <a:t>4</a:t>
            </a:r>
            <a:r>
              <a:rPr dirty="0"/>
              <a:t>: Identifying Assumptions</a:t>
            </a:r>
          </a:p>
        </p:txBody>
      </p:sp>
      <p:sp>
        <p:nvSpPr>
          <p:cNvPr id="3" name="Content Placeholder 2"/>
          <p:cNvSpPr>
            <a:spLocks noGrp="1"/>
          </p:cNvSpPr>
          <p:nvPr>
            <p:ph idx="1"/>
          </p:nvPr>
        </p:nvSpPr>
        <p:spPr/>
        <p:txBody>
          <a:bodyPr>
            <a:normAutofit/>
          </a:bodyPr>
          <a:lstStyle/>
          <a:p>
            <a:pPr>
              <a:lnSpc>
                <a:spcPct val="100000"/>
              </a:lnSpc>
            </a:pPr>
            <a:r>
              <a:rPr lang="en-CA" sz="3200" b="1" dirty="0"/>
              <a:t>Ask: </a:t>
            </a:r>
            <a:r>
              <a:rPr lang="en-CA" sz="3200" i="1" dirty="0"/>
              <a:t>'What must be true for this claim to hold?'</a:t>
            </a:r>
          </a:p>
          <a:p>
            <a:pPr>
              <a:lnSpc>
                <a:spcPct val="100000"/>
              </a:lnSpc>
            </a:pPr>
            <a:r>
              <a:rPr lang="en-CA" sz="3200" dirty="0"/>
              <a:t>Trace reasoning from evidence to conclusion.</a:t>
            </a:r>
          </a:p>
          <a:p>
            <a:pPr>
              <a:lnSpc>
                <a:spcPct val="100000"/>
              </a:lnSpc>
            </a:pPr>
            <a:r>
              <a:rPr lang="en-CA" sz="3200" dirty="0"/>
              <a:t>Reverse assumptions to examine opposite perspectives.</a:t>
            </a:r>
          </a:p>
          <a:p>
            <a:pPr>
              <a:lnSpc>
                <a:spcPct val="100000"/>
              </a:lnSpc>
            </a:pPr>
            <a:r>
              <a:rPr lang="en-CA" sz="3200" dirty="0"/>
              <a:t>Look for language cues like 'clearly' or 'obviously'.</a:t>
            </a:r>
          </a:p>
          <a:p>
            <a:pPr>
              <a:lnSpc>
                <a:spcPct val="100000"/>
              </a:lnSpc>
            </a:pPr>
            <a:r>
              <a:rPr lang="en-CA" sz="3200" dirty="0"/>
              <a:t>Uncover underlying values, ideologies, and worldviews.</a:t>
            </a:r>
          </a:p>
          <a:p>
            <a:pPr>
              <a:lnSpc>
                <a:spcPct val="100000"/>
              </a:lnSpc>
            </a:pPr>
            <a:endParaRP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a:t>
            </a:r>
            <a:r>
              <a:rPr lang="en-CA" dirty="0"/>
              <a:t>5</a:t>
            </a:r>
            <a:r>
              <a:rPr dirty="0"/>
              <a:t>: </a:t>
            </a:r>
            <a:r>
              <a:rPr lang="en-CA" dirty="0"/>
              <a:t>Questioning and Revising Assumptions in Writing</a:t>
            </a:r>
            <a:endParaRPr dirty="0"/>
          </a:p>
        </p:txBody>
      </p:sp>
      <p:sp>
        <p:nvSpPr>
          <p:cNvPr id="3" name="Content Placeholder 2"/>
          <p:cNvSpPr>
            <a:spLocks noGrp="1"/>
          </p:cNvSpPr>
          <p:nvPr>
            <p:ph idx="1"/>
          </p:nvPr>
        </p:nvSpPr>
        <p:spPr/>
        <p:txBody>
          <a:bodyPr>
            <a:normAutofit/>
          </a:bodyPr>
          <a:lstStyle/>
          <a:p>
            <a:pPr marL="0" indent="0">
              <a:buNone/>
            </a:pPr>
            <a:r>
              <a:rPr lang="en-CA" sz="3200" b="1" dirty="0"/>
              <a:t>Techniques for Revision</a:t>
            </a:r>
          </a:p>
          <a:p>
            <a:r>
              <a:rPr lang="en-CA" sz="3200" dirty="0"/>
              <a:t>Add qualifiers: Replace absolutes with contextual statements.</a:t>
            </a:r>
          </a:p>
          <a:p>
            <a:r>
              <a:rPr lang="en-CA" sz="3200" dirty="0"/>
              <a:t>Include counterexamples to enhance critical engagement.</a:t>
            </a:r>
          </a:p>
          <a:p>
            <a:r>
              <a:rPr lang="en-CA" sz="3200" dirty="0"/>
              <a:t>Acknowledge personal bias through reflexivity.</a:t>
            </a:r>
          </a:p>
          <a:p>
            <a:r>
              <a:rPr lang="en-CA" sz="3200" dirty="0"/>
              <a:t>Reframe the issue to explore alternate perspectives.</a:t>
            </a:r>
          </a:p>
          <a:p>
            <a:r>
              <a:rPr lang="en-CA" sz="3200" dirty="0"/>
              <a:t>Practice critical editing to improve clarity and depth.</a:t>
            </a:r>
          </a:p>
          <a:p>
            <a:endParaRP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4.</a:t>
            </a:r>
            <a:r>
              <a:rPr lang="en-CA" dirty="0"/>
              <a:t>6</a:t>
            </a:r>
            <a:r>
              <a:rPr dirty="0"/>
              <a:t>: </a:t>
            </a:r>
            <a:r>
              <a:rPr lang="en-CA" dirty="0"/>
              <a:t>Special Case: Confirmation Bias</a:t>
            </a:r>
            <a:endParaRPr dirty="0"/>
          </a:p>
        </p:txBody>
      </p:sp>
      <p:sp>
        <p:nvSpPr>
          <p:cNvPr id="3" name="Content Placeholder 2"/>
          <p:cNvSpPr>
            <a:spLocks noGrp="1"/>
          </p:cNvSpPr>
          <p:nvPr>
            <p:ph idx="1"/>
          </p:nvPr>
        </p:nvSpPr>
        <p:spPr>
          <a:xfrm>
            <a:off x="265840" y="1452283"/>
            <a:ext cx="11605317" cy="4724152"/>
          </a:xfrm>
        </p:spPr>
        <p:txBody>
          <a:bodyPr>
            <a:normAutofit fontScale="92500" lnSpcReduction="10000"/>
          </a:bodyPr>
          <a:lstStyle/>
          <a:p>
            <a:pPr>
              <a:lnSpc>
                <a:spcPct val="120000"/>
              </a:lnSpc>
            </a:pPr>
            <a:r>
              <a:rPr lang="en-CA" sz="3200" b="1" dirty="0"/>
              <a:t>Confirmation bias </a:t>
            </a:r>
            <a:r>
              <a:rPr lang="en-CA" sz="3200" dirty="0"/>
              <a:t>is a type of implicit cognitive bias, a mental shortcut we unconsciously use that leads us to favour information that confirms our existing beliefs, assumptions, or hypotheses, while ignoring or undervaluing evidence that contradicts them.</a:t>
            </a:r>
          </a:p>
          <a:p>
            <a:pPr>
              <a:lnSpc>
                <a:spcPct val="120000"/>
              </a:lnSpc>
            </a:pPr>
            <a:r>
              <a:rPr lang="en-CA" sz="3200" dirty="0"/>
              <a:t>In the context of implicit assumptions, confirmation bias is a key mechanism. It reinforces what we already believe without us realizing it, making it harder to challenge or revise our views. This bias operates beneath conscious awareness, which is why it is so prevalent and difficult to detect.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4.7.1 &amp; 4.7.2: Confirmation Bias Across Disciplines</a:t>
            </a:r>
          </a:p>
        </p:txBody>
      </p:sp>
      <p:sp>
        <p:nvSpPr>
          <p:cNvPr id="3" name="Content Placeholder 2"/>
          <p:cNvSpPr>
            <a:spLocks noGrp="1"/>
          </p:cNvSpPr>
          <p:nvPr>
            <p:ph idx="1"/>
          </p:nvPr>
        </p:nvSpPr>
        <p:spPr>
          <a:xfrm>
            <a:off x="265840" y="1549101"/>
            <a:ext cx="11605317" cy="4627333"/>
          </a:xfrm>
        </p:spPr>
        <p:txBody>
          <a:bodyPr>
            <a:normAutofit/>
          </a:bodyPr>
          <a:lstStyle/>
          <a:p>
            <a:pPr>
              <a:lnSpc>
                <a:spcPct val="100000"/>
              </a:lnSpc>
            </a:pPr>
            <a:r>
              <a:rPr lang="en-CA" sz="3200" dirty="0"/>
              <a:t>Confirmation bias supports existing beliefs unconsciously.</a:t>
            </a:r>
          </a:p>
          <a:p>
            <a:pPr>
              <a:lnSpc>
                <a:spcPct val="100000"/>
              </a:lnSpc>
            </a:pPr>
            <a:r>
              <a:rPr lang="en-CA" sz="3200" dirty="0"/>
              <a:t>Examples: news, diagnosis, fan perceptions, horoscopes.</a:t>
            </a:r>
          </a:p>
          <a:p>
            <a:pPr>
              <a:lnSpc>
                <a:spcPct val="100000"/>
              </a:lnSpc>
            </a:pPr>
            <a:r>
              <a:rPr lang="en-CA" sz="3200" dirty="0"/>
              <a:t>Affects science, business, law, and education.</a:t>
            </a:r>
          </a:p>
          <a:p>
            <a:pPr>
              <a:lnSpc>
                <a:spcPct val="100000"/>
              </a:lnSpc>
            </a:pPr>
            <a:r>
              <a:rPr lang="en-CA" sz="3200" dirty="0"/>
              <a:t>Leads to stereotyping, polarization, and flawed reasoning.</a:t>
            </a:r>
          </a:p>
          <a:p>
            <a:pPr>
              <a:lnSpc>
                <a:spcPct val="100000"/>
              </a:lnSpc>
            </a:pPr>
            <a:r>
              <a:rPr lang="en-CA" sz="3200" dirty="0"/>
              <a:t>Recognizing bias fosters intellectual humility and rigour.</a:t>
            </a:r>
          </a:p>
          <a:p>
            <a:pPr>
              <a:lnSpc>
                <a:spcPct val="100000"/>
              </a:lnSpc>
            </a:pPr>
            <a:endParaRPr sz="3200" dirty="0"/>
          </a:p>
        </p:txBody>
      </p:sp>
    </p:spTree>
  </p:cSld>
  <p:clrMapOvr>
    <a:masterClrMapping/>
  </p:clrMapOvr>
</p:sld>
</file>

<file path=ppt/theme/theme1.xml><?xml version="1.0" encoding="utf-8"?>
<a:theme xmlns:a="http://schemas.openxmlformats.org/drawingml/2006/main" name="Critical Thinking OER">
  <a:themeElements>
    <a:clrScheme name="OER Design Theme">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2A3990"/>
      </a:hlink>
      <a:folHlink>
        <a:srgbClr val="6878D3"/>
      </a:folHlink>
    </a:clrScheme>
    <a:fontScheme name="OER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ritical Thinking OER" id="{CBF5C3A9-EB69-4B75-B9B2-714EA0CB11C2}" vid="{1B59C19E-8BFB-4B6C-8E6F-2AA2558EFC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Critical Thinking OER</Template>
  <TotalTime>1046</TotalTime>
  <Words>863</Words>
  <PresentationFormat>Widescreen</PresentationFormat>
  <Paragraphs>70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Arial</vt:lpstr>
      <vt:lpstr>Calibri</vt:lpstr>
      <vt:lpstr>Critical Thinking OER</vt:lpstr>
      <vt:lpstr>Critical Thinking in the Age of Artificial Intelligence</vt:lpstr>
      <vt:lpstr>Learning Objectives</vt:lpstr>
      <vt:lpstr>4.1: Identifying and Challenging Assumptions in Academic Writing</vt:lpstr>
      <vt:lpstr>4.2: Understanding Assumptions – A Definition</vt:lpstr>
      <vt:lpstr>4.3: Why Assumptions Matter</vt:lpstr>
      <vt:lpstr>4.4: Identifying Assumptions</vt:lpstr>
      <vt:lpstr>4.5: Questioning and Revising Assumptions in Writing</vt:lpstr>
      <vt:lpstr>4.6: Special Case: Confirmation Bias</vt:lpstr>
      <vt:lpstr>4.7.1 &amp; 4.7.2: Confirmation Bias Across Disciplines</vt:lpstr>
      <vt:lpstr>4.8 &amp; 4.9: Classroom Applications and Case Studies</vt:lpstr>
      <vt:lpstr>4.10: Conclusion</vt:lpstr>
      <vt:lpstr>Key Takeaways</vt:lpstr>
      <vt:lpstr>Key Takeaways Continued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Recognizing and Challenging Assumptions</dc:title>
  <dc:subject/>
  <cp:keywords/>
  <dcterms:created xsi:type="dcterms:W3CDTF">2013-01-27T09:14:16Z</dcterms:created>
  <dcterms:modified xsi:type="dcterms:W3CDTF">2025-09-06T05:33:51Z</dcterms:modified>
  <cp:category/>
</cp:coreProperties>
</file>