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notesMasterIdLst>
    <p:notesMasterId r:id="rId11"/>
  </p:notesMasterIdLst>
  <p:sldIdLst>
    <p:sldId id="256" r:id="rId2"/>
    <p:sldId id="295" r:id="rId3"/>
    <p:sldId id="308" r:id="rId4"/>
    <p:sldId id="302" r:id="rId5"/>
    <p:sldId id="303" r:id="rId6"/>
    <p:sldId id="304" r:id="rId7"/>
    <p:sldId id="305" r:id="rId8"/>
    <p:sldId id="306" r:id="rId9"/>
    <p:sldId id="307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988"/>
    <a:srgbClr val="227DAC"/>
    <a:srgbClr val="0D733C"/>
    <a:srgbClr val="9F0052"/>
    <a:srgbClr val="FEBE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ABD463-34E6-4638-A89A-D2D7EE74309C}" v="7" dt="2025-09-26T21:16:46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44" autoAdjust="0"/>
    <p:restoredTop sz="89419" autoAdjust="0"/>
  </p:normalViewPr>
  <p:slideViewPr>
    <p:cSldViewPr snapToGrid="0" snapToObjects="1">
      <p:cViewPr varScale="1">
        <p:scale>
          <a:sx n="63" d="100"/>
          <a:sy n="63" d="100"/>
        </p:scale>
        <p:origin x="67" y="2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racuzzi, Andrew" userId="35167598-ed26-45ef-b183-b7efd547e62a" providerId="ADAL" clId="{D973F287-63E6-4690-88F8-178CA72E45CF}"/>
    <pc:docChg chg="undo redo custSel addSld delSld modSld modMainMaster">
      <pc:chgData name="Stracuzzi, Andrew" userId="35167598-ed26-45ef-b183-b7efd547e62a" providerId="ADAL" clId="{D973F287-63E6-4690-88F8-178CA72E45CF}" dt="2025-09-26T21:18:23.408" v="259" actId="403"/>
      <pc:docMkLst>
        <pc:docMk/>
      </pc:docMkLst>
      <pc:sldChg chg="modSp mod">
        <pc:chgData name="Stracuzzi, Andrew" userId="35167598-ed26-45ef-b183-b7efd547e62a" providerId="ADAL" clId="{D973F287-63E6-4690-88F8-178CA72E45CF}" dt="2025-09-26T13:59:54.466" v="38" actId="27636"/>
        <pc:sldMkLst>
          <pc:docMk/>
          <pc:sldMk cId="0" sldId="256"/>
        </pc:sldMkLst>
        <pc:spChg chg="mod">
          <ac:chgData name="Stracuzzi, Andrew" userId="35167598-ed26-45ef-b183-b7efd547e62a" providerId="ADAL" clId="{D973F287-63E6-4690-88F8-178CA72E45CF}" dt="2025-09-26T13:59:54.466" v="38" actId="27636"/>
          <ac:spMkLst>
            <pc:docMk/>
            <pc:sldMk cId="0" sldId="256"/>
            <ac:spMk id="2" creationId="{00000000-0000-0000-0000-000000000000}"/>
          </ac:spMkLst>
        </pc:spChg>
      </pc:sldChg>
      <pc:sldChg chg="modSp mod">
        <pc:chgData name="Stracuzzi, Andrew" userId="35167598-ed26-45ef-b183-b7efd547e62a" providerId="ADAL" clId="{D973F287-63E6-4690-88F8-178CA72E45CF}" dt="2025-09-26T14:00:07.660" v="40" actId="403"/>
        <pc:sldMkLst>
          <pc:docMk/>
          <pc:sldMk cId="0" sldId="295"/>
        </pc:sldMkLst>
        <pc:spChg chg="mod">
          <ac:chgData name="Stracuzzi, Andrew" userId="35167598-ed26-45ef-b183-b7efd547e62a" providerId="ADAL" clId="{D973F287-63E6-4690-88F8-178CA72E45CF}" dt="2025-09-26T14:00:07.660" v="40" actId="403"/>
          <ac:spMkLst>
            <pc:docMk/>
            <pc:sldMk cId="0" sldId="295"/>
            <ac:spMk id="3" creationId="{00000000-0000-0000-0000-000000000000}"/>
          </ac:spMkLst>
        </pc:spChg>
      </pc:sldChg>
      <pc:sldChg chg="del">
        <pc:chgData name="Stracuzzi, Andrew" userId="35167598-ed26-45ef-b183-b7efd547e62a" providerId="ADAL" clId="{D973F287-63E6-4690-88F8-178CA72E45CF}" dt="2025-09-26T05:47:11.849" v="36" actId="2696"/>
        <pc:sldMkLst>
          <pc:docMk/>
          <pc:sldMk cId="0" sldId="296"/>
        </pc:sldMkLst>
      </pc:sldChg>
      <pc:sldChg chg="del">
        <pc:chgData name="Stracuzzi, Andrew" userId="35167598-ed26-45ef-b183-b7efd547e62a" providerId="ADAL" clId="{D973F287-63E6-4690-88F8-178CA72E45CF}" dt="2025-09-26T05:47:14.408" v="37" actId="2696"/>
        <pc:sldMkLst>
          <pc:docMk/>
          <pc:sldMk cId="0" sldId="301"/>
        </pc:sldMkLst>
      </pc:sldChg>
      <pc:sldChg chg="addSp delSp modSp mod modClrScheme chgLayout">
        <pc:chgData name="Stracuzzi, Andrew" userId="35167598-ed26-45ef-b183-b7efd547e62a" providerId="ADAL" clId="{D973F287-63E6-4690-88F8-178CA72E45CF}" dt="2025-09-26T21:16:35.546" v="237" actId="962"/>
        <pc:sldMkLst>
          <pc:docMk/>
          <pc:sldMk cId="0" sldId="302"/>
        </pc:sldMkLst>
        <pc:spChg chg="mod ord">
          <ac:chgData name="Stracuzzi, Andrew" userId="35167598-ed26-45ef-b183-b7efd547e62a" providerId="ADAL" clId="{D973F287-63E6-4690-88F8-178CA72E45CF}" dt="2025-09-26T14:10:36.462" v="129" actId="20577"/>
          <ac:spMkLst>
            <pc:docMk/>
            <pc:sldMk cId="0" sldId="302"/>
            <ac:spMk id="2" creationId="{00000000-0000-0000-0000-000000000000}"/>
          </ac:spMkLst>
        </pc:spChg>
        <pc:spChg chg="add del mod ord">
          <ac:chgData name="Stracuzzi, Andrew" userId="35167598-ed26-45ef-b183-b7efd547e62a" providerId="ADAL" clId="{D973F287-63E6-4690-88F8-178CA72E45CF}" dt="2025-09-26T21:16:35.546" v="237" actId="962"/>
          <ac:spMkLst>
            <pc:docMk/>
            <pc:sldMk cId="0" sldId="302"/>
            <ac:spMk id="3" creationId="{00000000-0000-0000-0000-000000000000}"/>
          </ac:spMkLst>
        </pc:spChg>
        <pc:spChg chg="add del mod">
          <ac:chgData name="Stracuzzi, Andrew" userId="35167598-ed26-45ef-b183-b7efd547e62a" providerId="ADAL" clId="{D973F287-63E6-4690-88F8-178CA72E45CF}" dt="2025-09-26T21:16:30.185" v="233" actId="478"/>
          <ac:spMkLst>
            <pc:docMk/>
            <pc:sldMk cId="0" sldId="302"/>
            <ac:spMk id="6" creationId="{5F42AC3C-A124-46A7-AB1E-0F71E3DC427F}"/>
          </ac:spMkLst>
        </pc:spChg>
        <pc:picChg chg="add del mod">
          <ac:chgData name="Stracuzzi, Andrew" userId="35167598-ed26-45ef-b183-b7efd547e62a" providerId="ADAL" clId="{D973F287-63E6-4690-88F8-178CA72E45CF}" dt="2025-09-26T21:16:35.546" v="237" actId="962"/>
          <ac:picMkLst>
            <pc:docMk/>
            <pc:sldMk cId="0" sldId="302"/>
            <ac:picMk id="4" creationId="{85BF74A9-B4DD-9763-A994-D643E7BBFDD3}"/>
          </ac:picMkLst>
        </pc:picChg>
      </pc:sldChg>
      <pc:sldChg chg="modSp mod modClrScheme chgLayout">
        <pc:chgData name="Stracuzzi, Andrew" userId="35167598-ed26-45ef-b183-b7efd547e62a" providerId="ADAL" clId="{D973F287-63E6-4690-88F8-178CA72E45CF}" dt="2025-09-26T14:13:22.746" v="145" actId="20577"/>
        <pc:sldMkLst>
          <pc:docMk/>
          <pc:sldMk cId="0" sldId="303"/>
        </pc:sldMkLst>
        <pc:spChg chg="mod ord">
          <ac:chgData name="Stracuzzi, Andrew" userId="35167598-ed26-45ef-b183-b7efd547e62a" providerId="ADAL" clId="{D973F287-63E6-4690-88F8-178CA72E45CF}" dt="2025-09-26T14:13:22.746" v="145" actId="20577"/>
          <ac:spMkLst>
            <pc:docMk/>
            <pc:sldMk cId="0" sldId="303"/>
            <ac:spMk id="2" creationId="{00000000-0000-0000-0000-000000000000}"/>
          </ac:spMkLst>
        </pc:spChg>
        <pc:spChg chg="mod ord">
          <ac:chgData name="Stracuzzi, Andrew" userId="35167598-ed26-45ef-b183-b7efd547e62a" providerId="ADAL" clId="{D973F287-63E6-4690-88F8-178CA72E45CF}" dt="2025-09-26T14:00:43.874" v="46" actId="403"/>
          <ac:spMkLst>
            <pc:docMk/>
            <pc:sldMk cId="0" sldId="303"/>
            <ac:spMk id="3" creationId="{00000000-0000-0000-0000-000000000000}"/>
          </ac:spMkLst>
        </pc:spChg>
      </pc:sldChg>
      <pc:sldChg chg="addSp modSp mod modClrScheme chgLayout">
        <pc:chgData name="Stracuzzi, Andrew" userId="35167598-ed26-45ef-b183-b7efd547e62a" providerId="ADAL" clId="{D973F287-63E6-4690-88F8-178CA72E45CF}" dt="2025-09-26T21:18:23.408" v="259" actId="403"/>
        <pc:sldMkLst>
          <pc:docMk/>
          <pc:sldMk cId="0" sldId="304"/>
        </pc:sldMkLst>
        <pc:spChg chg="mod ord">
          <ac:chgData name="Stracuzzi, Andrew" userId="35167598-ed26-45ef-b183-b7efd547e62a" providerId="ADAL" clId="{D973F287-63E6-4690-88F8-178CA72E45CF}" dt="2025-09-26T14:13:27.451" v="147" actId="20577"/>
          <ac:spMkLst>
            <pc:docMk/>
            <pc:sldMk cId="0" sldId="304"/>
            <ac:spMk id="2" creationId="{00000000-0000-0000-0000-000000000000}"/>
          </ac:spMkLst>
        </pc:spChg>
        <pc:spChg chg="mod ord">
          <ac:chgData name="Stracuzzi, Andrew" userId="35167598-ed26-45ef-b183-b7efd547e62a" providerId="ADAL" clId="{D973F287-63E6-4690-88F8-178CA72E45CF}" dt="2025-09-26T21:18:23.408" v="259" actId="403"/>
          <ac:spMkLst>
            <pc:docMk/>
            <pc:sldMk cId="0" sldId="304"/>
            <ac:spMk id="3" creationId="{00000000-0000-0000-0000-000000000000}"/>
          </ac:spMkLst>
        </pc:spChg>
        <pc:picChg chg="add mod">
          <ac:chgData name="Stracuzzi, Andrew" userId="35167598-ed26-45ef-b183-b7efd547e62a" providerId="ADAL" clId="{D973F287-63E6-4690-88F8-178CA72E45CF}" dt="2025-09-26T21:18:11.205" v="258" actId="1076"/>
          <ac:picMkLst>
            <pc:docMk/>
            <pc:sldMk cId="0" sldId="304"/>
            <ac:picMk id="4" creationId="{2BAA31EC-148B-18BD-6C5C-E97006CEC13C}"/>
          </ac:picMkLst>
        </pc:picChg>
      </pc:sldChg>
      <pc:sldChg chg="modSp mod modClrScheme chgLayout">
        <pc:chgData name="Stracuzzi, Andrew" userId="35167598-ed26-45ef-b183-b7efd547e62a" providerId="ADAL" clId="{D973F287-63E6-4690-88F8-178CA72E45CF}" dt="2025-09-26T14:13:34.316" v="149" actId="20577"/>
        <pc:sldMkLst>
          <pc:docMk/>
          <pc:sldMk cId="0" sldId="305"/>
        </pc:sldMkLst>
        <pc:spChg chg="mod ord">
          <ac:chgData name="Stracuzzi, Andrew" userId="35167598-ed26-45ef-b183-b7efd547e62a" providerId="ADAL" clId="{D973F287-63E6-4690-88F8-178CA72E45CF}" dt="2025-09-26T14:13:34.316" v="149" actId="20577"/>
          <ac:spMkLst>
            <pc:docMk/>
            <pc:sldMk cId="0" sldId="305"/>
            <ac:spMk id="2" creationId="{00000000-0000-0000-0000-000000000000}"/>
          </ac:spMkLst>
        </pc:spChg>
        <pc:spChg chg="mod ord">
          <ac:chgData name="Stracuzzi, Andrew" userId="35167598-ed26-45ef-b183-b7efd547e62a" providerId="ADAL" clId="{D973F287-63E6-4690-88F8-178CA72E45CF}" dt="2025-09-26T14:01:42.723" v="55" actId="403"/>
          <ac:spMkLst>
            <pc:docMk/>
            <pc:sldMk cId="0" sldId="305"/>
            <ac:spMk id="3" creationId="{00000000-0000-0000-0000-000000000000}"/>
          </ac:spMkLst>
        </pc:spChg>
      </pc:sldChg>
      <pc:sldChg chg="modSp mod modClrScheme chgLayout">
        <pc:chgData name="Stracuzzi, Andrew" userId="35167598-ed26-45ef-b183-b7efd547e62a" providerId="ADAL" clId="{D973F287-63E6-4690-88F8-178CA72E45CF}" dt="2025-09-26T14:02:14.710" v="62" actId="20577"/>
        <pc:sldMkLst>
          <pc:docMk/>
          <pc:sldMk cId="0" sldId="306"/>
        </pc:sldMkLst>
        <pc:spChg chg="mod ord">
          <ac:chgData name="Stracuzzi, Andrew" userId="35167598-ed26-45ef-b183-b7efd547e62a" providerId="ADAL" clId="{D973F287-63E6-4690-88F8-178CA72E45CF}" dt="2025-09-26T14:02:14.710" v="62" actId="20577"/>
          <ac:spMkLst>
            <pc:docMk/>
            <pc:sldMk cId="0" sldId="306"/>
            <ac:spMk id="2" creationId="{00000000-0000-0000-0000-000000000000}"/>
          </ac:spMkLst>
        </pc:spChg>
        <pc:spChg chg="mod ord">
          <ac:chgData name="Stracuzzi, Andrew" userId="35167598-ed26-45ef-b183-b7efd547e62a" providerId="ADAL" clId="{D973F287-63E6-4690-88F8-178CA72E45CF}" dt="2025-09-26T14:01:56.743" v="61" actId="27636"/>
          <ac:spMkLst>
            <pc:docMk/>
            <pc:sldMk cId="0" sldId="306"/>
            <ac:spMk id="3" creationId="{00000000-0000-0000-0000-000000000000}"/>
          </ac:spMkLst>
        </pc:spChg>
      </pc:sldChg>
      <pc:sldChg chg="modSp mod modClrScheme chgLayout">
        <pc:chgData name="Stracuzzi, Andrew" userId="35167598-ed26-45ef-b183-b7efd547e62a" providerId="ADAL" clId="{D973F287-63E6-4690-88F8-178CA72E45CF}" dt="2025-09-26T14:02:27.160" v="67" actId="20577"/>
        <pc:sldMkLst>
          <pc:docMk/>
          <pc:sldMk cId="0" sldId="307"/>
        </pc:sldMkLst>
        <pc:spChg chg="mod ord">
          <ac:chgData name="Stracuzzi, Andrew" userId="35167598-ed26-45ef-b183-b7efd547e62a" providerId="ADAL" clId="{D973F287-63E6-4690-88F8-178CA72E45CF}" dt="2025-09-26T14:02:27.160" v="67" actId="20577"/>
          <ac:spMkLst>
            <pc:docMk/>
            <pc:sldMk cId="0" sldId="307"/>
            <ac:spMk id="2" creationId="{00000000-0000-0000-0000-000000000000}"/>
          </ac:spMkLst>
        </pc:spChg>
        <pc:spChg chg="mod ord">
          <ac:chgData name="Stracuzzi, Andrew" userId="35167598-ed26-45ef-b183-b7efd547e62a" providerId="ADAL" clId="{D973F287-63E6-4690-88F8-178CA72E45CF}" dt="2025-09-26T14:02:23.778" v="66" actId="27636"/>
          <ac:spMkLst>
            <pc:docMk/>
            <pc:sldMk cId="0" sldId="307"/>
            <ac:spMk id="3" creationId="{00000000-0000-0000-0000-000000000000}"/>
          </ac:spMkLst>
        </pc:spChg>
      </pc:sldChg>
      <pc:sldChg chg="addSp delSp modSp new mod modClrScheme chgLayout">
        <pc:chgData name="Stracuzzi, Andrew" userId="35167598-ed26-45ef-b183-b7efd547e62a" providerId="ADAL" clId="{D973F287-63E6-4690-88F8-178CA72E45CF}" dt="2025-09-26T14:16:21.829" v="193" actId="27636"/>
        <pc:sldMkLst>
          <pc:docMk/>
          <pc:sldMk cId="2405327881" sldId="308"/>
        </pc:sldMkLst>
        <pc:spChg chg="add del mod ord">
          <ac:chgData name="Stracuzzi, Andrew" userId="35167598-ed26-45ef-b183-b7efd547e62a" providerId="ADAL" clId="{D973F287-63E6-4690-88F8-178CA72E45CF}" dt="2025-09-26T14:04:02.975" v="71" actId="700"/>
          <ac:spMkLst>
            <pc:docMk/>
            <pc:sldMk cId="2405327881" sldId="308"/>
            <ac:spMk id="2" creationId="{36D7671D-473F-9D65-8C4D-7AB7E4996E95}"/>
          </ac:spMkLst>
        </pc:spChg>
        <pc:spChg chg="add del mod ord">
          <ac:chgData name="Stracuzzi, Andrew" userId="35167598-ed26-45ef-b183-b7efd547e62a" providerId="ADAL" clId="{D973F287-63E6-4690-88F8-178CA72E45CF}" dt="2025-09-26T14:04:02.975" v="71" actId="700"/>
          <ac:spMkLst>
            <pc:docMk/>
            <pc:sldMk cId="2405327881" sldId="308"/>
            <ac:spMk id="3" creationId="{20952FB5-D03D-4770-66A7-9BEF71B7FB04}"/>
          </ac:spMkLst>
        </pc:spChg>
        <pc:spChg chg="add del mod ord">
          <ac:chgData name="Stracuzzi, Andrew" userId="35167598-ed26-45ef-b183-b7efd547e62a" providerId="ADAL" clId="{D973F287-63E6-4690-88F8-178CA72E45CF}" dt="2025-09-26T14:03:52.732" v="70" actId="700"/>
          <ac:spMkLst>
            <pc:docMk/>
            <pc:sldMk cId="2405327881" sldId="308"/>
            <ac:spMk id="4" creationId="{C49895B8-21E4-35E8-FA40-36942AC7E02F}"/>
          </ac:spMkLst>
        </pc:spChg>
        <pc:spChg chg="add del mod ord">
          <ac:chgData name="Stracuzzi, Andrew" userId="35167598-ed26-45ef-b183-b7efd547e62a" providerId="ADAL" clId="{D973F287-63E6-4690-88F8-178CA72E45CF}" dt="2025-09-26T14:03:52.732" v="70" actId="700"/>
          <ac:spMkLst>
            <pc:docMk/>
            <pc:sldMk cId="2405327881" sldId="308"/>
            <ac:spMk id="5" creationId="{BF6C17F8-C996-E285-C2CC-7F9CD40620B5}"/>
          </ac:spMkLst>
        </pc:spChg>
        <pc:spChg chg="add mod ord">
          <ac:chgData name="Stracuzzi, Andrew" userId="35167598-ed26-45ef-b183-b7efd547e62a" providerId="ADAL" clId="{D973F287-63E6-4690-88F8-178CA72E45CF}" dt="2025-09-26T14:10:32.082" v="127" actId="20577"/>
          <ac:spMkLst>
            <pc:docMk/>
            <pc:sldMk cId="2405327881" sldId="308"/>
            <ac:spMk id="6" creationId="{86956504-8BC9-DE7E-0601-C56761329071}"/>
          </ac:spMkLst>
        </pc:spChg>
        <pc:spChg chg="add del mod ord">
          <ac:chgData name="Stracuzzi, Andrew" userId="35167598-ed26-45ef-b183-b7efd547e62a" providerId="ADAL" clId="{D973F287-63E6-4690-88F8-178CA72E45CF}" dt="2025-09-26T14:06:59.257" v="112" actId="26606"/>
          <ac:spMkLst>
            <pc:docMk/>
            <pc:sldMk cId="2405327881" sldId="308"/>
            <ac:spMk id="7" creationId="{9EF7C7B5-B6AE-0C1E-C2F8-9AF4A4CF2FC3}"/>
          </ac:spMkLst>
        </pc:spChg>
        <pc:spChg chg="add del mod">
          <ac:chgData name="Stracuzzi, Andrew" userId="35167598-ed26-45ef-b183-b7efd547e62a" providerId="ADAL" clId="{D973F287-63E6-4690-88F8-178CA72E45CF}" dt="2025-09-26T14:06:59.253" v="111" actId="26606"/>
          <ac:spMkLst>
            <pc:docMk/>
            <pc:sldMk cId="2405327881" sldId="308"/>
            <ac:spMk id="14" creationId="{0A029749-6E77-54AA-BCDB-A9497D0BB5E8}"/>
          </ac:spMkLst>
        </pc:spChg>
        <pc:spChg chg="add del mod">
          <ac:chgData name="Stracuzzi, Andrew" userId="35167598-ed26-45ef-b183-b7efd547e62a" providerId="ADAL" clId="{D973F287-63E6-4690-88F8-178CA72E45CF}" dt="2025-09-26T14:06:59.253" v="111" actId="26606"/>
          <ac:spMkLst>
            <pc:docMk/>
            <pc:sldMk cId="2405327881" sldId="308"/>
            <ac:spMk id="16" creationId="{F50B7F71-BA6E-9FB4-780E-05216AA47F27}"/>
          </ac:spMkLst>
        </pc:spChg>
        <pc:spChg chg="add del mod">
          <ac:chgData name="Stracuzzi, Andrew" userId="35167598-ed26-45ef-b183-b7efd547e62a" providerId="ADAL" clId="{D973F287-63E6-4690-88F8-178CA72E45CF}" dt="2025-09-26T14:06:59.253" v="111" actId="26606"/>
          <ac:spMkLst>
            <pc:docMk/>
            <pc:sldMk cId="2405327881" sldId="308"/>
            <ac:spMk id="18" creationId="{F02CB902-06FA-3601-A5B0-C2F8D4D77902}"/>
          </ac:spMkLst>
        </pc:spChg>
        <pc:spChg chg="add mod">
          <ac:chgData name="Stracuzzi, Andrew" userId="35167598-ed26-45ef-b183-b7efd547e62a" providerId="ADAL" clId="{D973F287-63E6-4690-88F8-178CA72E45CF}" dt="2025-09-26T14:16:21.829" v="193" actId="27636"/>
          <ac:spMkLst>
            <pc:docMk/>
            <pc:sldMk cId="2405327881" sldId="308"/>
            <ac:spMk id="20" creationId="{9EF7C7B5-B6AE-0C1E-C2F8-9AF4A4CF2FC3}"/>
          </ac:spMkLst>
        </pc:spChg>
        <pc:graphicFrameChg chg="add del">
          <ac:chgData name="Stracuzzi, Andrew" userId="35167598-ed26-45ef-b183-b7efd547e62a" providerId="ADAL" clId="{D973F287-63E6-4690-88F8-178CA72E45CF}" dt="2025-09-26T14:06:59.253" v="111" actId="26606"/>
          <ac:graphicFrameMkLst>
            <pc:docMk/>
            <pc:sldMk cId="2405327881" sldId="308"/>
            <ac:graphicFrameMk id="9" creationId="{A0996C1F-1801-1724-110A-9D0710BD1BCC}"/>
          </ac:graphicFrameMkLst>
        </pc:graphicFrameChg>
        <pc:picChg chg="add del">
          <ac:chgData name="Stracuzzi, Andrew" userId="35167598-ed26-45ef-b183-b7efd547e62a" providerId="ADAL" clId="{D973F287-63E6-4690-88F8-178CA72E45CF}" dt="2025-09-26T14:06:59.253" v="111" actId="26606"/>
          <ac:picMkLst>
            <pc:docMk/>
            <pc:sldMk cId="2405327881" sldId="308"/>
            <ac:picMk id="10" creationId="{D6A40758-D77B-6373-5DF8-24357B2E5240}"/>
          </ac:picMkLst>
        </pc:picChg>
        <pc:picChg chg="add mod">
          <ac:chgData name="Stracuzzi, Andrew" userId="35167598-ed26-45ef-b183-b7efd547e62a" providerId="ADAL" clId="{D973F287-63E6-4690-88F8-178CA72E45CF}" dt="2025-09-26T14:16:09.675" v="188" actId="1076"/>
          <ac:picMkLst>
            <pc:docMk/>
            <pc:sldMk cId="2405327881" sldId="308"/>
            <ac:picMk id="11" creationId="{74C8A866-A1B4-4E3D-002A-F3218C243256}"/>
          </ac:picMkLst>
        </pc:picChg>
      </pc:sldChg>
      <pc:sldMasterChg chg="modSldLayout">
        <pc:chgData name="Stracuzzi, Andrew" userId="35167598-ed26-45ef-b183-b7efd547e62a" providerId="ADAL" clId="{D973F287-63E6-4690-88F8-178CA72E45CF}" dt="2025-09-08T16:28:24.682" v="29" actId="14100"/>
        <pc:sldMasterMkLst>
          <pc:docMk/>
          <pc:sldMasterMk cId="345625188" sldId="2147483675"/>
        </pc:sldMasterMkLst>
        <pc:sldLayoutChg chg="modSp mod">
          <pc:chgData name="Stracuzzi, Andrew" userId="35167598-ed26-45ef-b183-b7efd547e62a" providerId="ADAL" clId="{D973F287-63E6-4690-88F8-178CA72E45CF}" dt="2025-09-08T16:28:24.682" v="29" actId="14100"/>
          <pc:sldLayoutMkLst>
            <pc:docMk/>
            <pc:sldMasterMk cId="345625188" sldId="2147483675"/>
            <pc:sldLayoutMk cId="2180547055" sldId="2147483677"/>
          </pc:sldLayoutMkLst>
          <pc:spChg chg="mod">
            <ac:chgData name="Stracuzzi, Andrew" userId="35167598-ed26-45ef-b183-b7efd547e62a" providerId="ADAL" clId="{D973F287-63E6-4690-88F8-178CA72E45CF}" dt="2025-09-08T16:28:23.880" v="28" actId="14100"/>
            <ac:spMkLst>
              <pc:docMk/>
              <pc:sldMasterMk cId="345625188" sldId="2147483675"/>
              <pc:sldLayoutMk cId="2180547055" sldId="2147483677"/>
              <ac:spMk id="2" creationId="{F21C13D1-6D52-1799-F39A-CABF54FD439D}"/>
            </ac:spMkLst>
          </pc:spChg>
          <pc:spChg chg="mod">
            <ac:chgData name="Stracuzzi, Andrew" userId="35167598-ed26-45ef-b183-b7efd547e62a" providerId="ADAL" clId="{D973F287-63E6-4690-88F8-178CA72E45CF}" dt="2025-09-08T16:28:24.682" v="29" actId="14100"/>
            <ac:spMkLst>
              <pc:docMk/>
              <pc:sldMasterMk cId="345625188" sldId="2147483675"/>
              <pc:sldLayoutMk cId="2180547055" sldId="2147483677"/>
              <ac:spMk id="3" creationId="{7B6D2CE3-E56F-18C3-C231-710D864E285D}"/>
            </ac:spMkLst>
          </pc:spChg>
        </pc:sldLayoutChg>
      </pc:sldMasterChg>
    </pc:docChg>
  </pc:docChgLst>
  <pc:docChgLst>
    <pc:chgData name="Stracuzzi, Andrew" userId="35167598-ed26-45ef-b183-b7efd547e62a" providerId="ADAL" clId="{D8DC64AD-8ADB-464E-B016-15B7356E0B36}"/>
    <pc:docChg chg="undo redo custSel addSld delSld modSld sldOrd">
      <pc:chgData name="Stracuzzi, Andrew" userId="35167598-ed26-45ef-b183-b7efd547e62a" providerId="ADAL" clId="{D8DC64AD-8ADB-464E-B016-15B7356E0B36}" dt="2025-06-07T01:35:40.679" v="706" actId="962"/>
      <pc:docMkLst>
        <pc:docMk/>
      </pc:docMkLst>
      <pc:sldChg chg="modSp mod">
        <pc:chgData name="Stracuzzi, Andrew" userId="35167598-ed26-45ef-b183-b7efd547e62a" providerId="ADAL" clId="{D8DC64AD-8ADB-464E-B016-15B7356E0B36}" dt="2025-06-06T23:58:52.410" v="0"/>
        <pc:sldMkLst>
          <pc:docMk/>
          <pc:sldMk cId="0" sldId="256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24.865" v="703" actId="962"/>
        <pc:sldMkLst>
          <pc:docMk/>
          <pc:sldMk cId="0" sldId="258"/>
        </pc:sldMkLst>
      </pc:sldChg>
      <pc:sldChg chg="modSp mod">
        <pc:chgData name="Stracuzzi, Andrew" userId="35167598-ed26-45ef-b183-b7efd547e62a" providerId="ADAL" clId="{D8DC64AD-8ADB-464E-B016-15B7356E0B36}" dt="2025-06-07T01:29:57.736" v="665" actId="27636"/>
        <pc:sldMkLst>
          <pc:docMk/>
          <pc:sldMk cId="0" sldId="259"/>
        </pc:sldMkLst>
      </pc:sldChg>
      <pc:sldChg chg="modSp del mod">
        <pc:chgData name="Stracuzzi, Andrew" userId="35167598-ed26-45ef-b183-b7efd547e62a" providerId="ADAL" clId="{D8DC64AD-8ADB-464E-B016-15B7356E0B36}" dt="2025-06-07T00:13:37.600" v="154" actId="2696"/>
        <pc:sldMkLst>
          <pc:docMk/>
          <pc:sldMk cId="0" sldId="260"/>
        </pc:sldMkLst>
      </pc:sldChg>
      <pc:sldChg chg="del">
        <pc:chgData name="Stracuzzi, Andrew" userId="35167598-ed26-45ef-b183-b7efd547e62a" providerId="ADAL" clId="{D8DC64AD-8ADB-464E-B016-15B7356E0B36}" dt="2025-06-07T00:32:57.672" v="189" actId="2696"/>
        <pc:sldMkLst>
          <pc:docMk/>
          <pc:sldMk cId="0" sldId="261"/>
        </pc:sldMkLst>
      </pc:sldChg>
      <pc:sldChg chg="addSp delSp modSp mod">
        <pc:chgData name="Stracuzzi, Andrew" userId="35167598-ed26-45ef-b183-b7efd547e62a" providerId="ADAL" clId="{D8DC64AD-8ADB-464E-B016-15B7356E0B36}" dt="2025-06-07T01:35:34.794" v="705" actId="962"/>
        <pc:sldMkLst>
          <pc:docMk/>
          <pc:sldMk cId="0" sldId="262"/>
        </pc:sldMkLst>
      </pc:sldChg>
      <pc:sldChg chg="modSp mod">
        <pc:chgData name="Stracuzzi, Andrew" userId="35167598-ed26-45ef-b183-b7efd547e62a" providerId="ADAL" clId="{D8DC64AD-8ADB-464E-B016-15B7356E0B36}" dt="2025-06-07T01:30:33.736" v="673" actId="2710"/>
        <pc:sldMkLst>
          <pc:docMk/>
          <pc:sldMk cId="0" sldId="263"/>
        </pc:sldMkLst>
      </pc:sldChg>
      <pc:sldChg chg="del">
        <pc:chgData name="Stracuzzi, Andrew" userId="35167598-ed26-45ef-b183-b7efd547e62a" providerId="ADAL" clId="{D8DC64AD-8ADB-464E-B016-15B7356E0B36}" dt="2025-06-07T01:02:13.035" v="522" actId="2696"/>
        <pc:sldMkLst>
          <pc:docMk/>
          <pc:sldMk cId="0" sldId="277"/>
        </pc:sldMkLst>
      </pc:sldChg>
      <pc:sldChg chg="addSp modSp mod modClrScheme chgLayout">
        <pc:chgData name="Stracuzzi, Andrew" userId="35167598-ed26-45ef-b183-b7efd547e62a" providerId="ADAL" clId="{D8DC64AD-8ADB-464E-B016-15B7356E0B36}" dt="2025-06-07T01:35:40.679" v="706" actId="962"/>
        <pc:sldMkLst>
          <pc:docMk/>
          <pc:sldMk cId="0" sldId="278"/>
        </pc:sldMkLst>
      </pc:sldChg>
      <pc:sldChg chg="modSp mod">
        <pc:chgData name="Stracuzzi, Andrew" userId="35167598-ed26-45ef-b183-b7efd547e62a" providerId="ADAL" clId="{D8DC64AD-8ADB-464E-B016-15B7356E0B36}" dt="2025-06-07T01:30:12.941" v="667" actId="27636"/>
        <pc:sldMkLst>
          <pc:docMk/>
          <pc:sldMk cId="4149766741" sldId="279"/>
        </pc:sldMkLst>
      </pc:sldChg>
      <pc:sldChg chg="modSp mod">
        <pc:chgData name="Stracuzzi, Andrew" userId="35167598-ed26-45ef-b183-b7efd547e62a" providerId="ADAL" clId="{D8DC64AD-8ADB-464E-B016-15B7356E0B36}" dt="2025-06-07T01:30:18.333" v="669" actId="27636"/>
        <pc:sldMkLst>
          <pc:docMk/>
          <pc:sldMk cId="1113722406" sldId="280"/>
        </pc:sldMkLst>
      </pc:sldChg>
      <pc:sldChg chg="modSp mod">
        <pc:chgData name="Stracuzzi, Andrew" userId="35167598-ed26-45ef-b183-b7efd547e62a" providerId="ADAL" clId="{D8DC64AD-8ADB-464E-B016-15B7356E0B36}" dt="2025-06-07T01:30:28.923" v="672" actId="2710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D8DC64AD-8ADB-464E-B016-15B7356E0B36}" dt="2025-06-07T00:57:10.908" v="452" actId="2696"/>
        <pc:sldMkLst>
          <pc:docMk/>
          <pc:sldMk cId="0" sldId="282"/>
        </pc:sldMkLst>
      </pc:sldChg>
      <pc:sldChg chg="modSp mod">
        <pc:chgData name="Stracuzzi, Andrew" userId="35167598-ed26-45ef-b183-b7efd547e62a" providerId="ADAL" clId="{D8DC64AD-8ADB-464E-B016-15B7356E0B36}" dt="2025-06-07T01:30:48.888" v="678" actId="2710"/>
        <pc:sldMkLst>
          <pc:docMk/>
          <pc:sldMk cId="4598303" sldId="283"/>
        </pc:sldMkLst>
      </pc:sldChg>
      <pc:sldChg chg="del">
        <pc:chgData name="Stracuzzi, Andrew" userId="35167598-ed26-45ef-b183-b7efd547e62a" providerId="ADAL" clId="{D8DC64AD-8ADB-464E-B016-15B7356E0B36}" dt="2025-06-07T01:00:20.984" v="488" actId="2696"/>
        <pc:sldMkLst>
          <pc:docMk/>
          <pc:sldMk cId="1988014198" sldId="284"/>
        </pc:sldMkLst>
      </pc:sldChg>
      <pc:sldChg chg="del">
        <pc:chgData name="Stracuzzi, Andrew" userId="35167598-ed26-45ef-b183-b7efd547e62a" providerId="ADAL" clId="{D8DC64AD-8ADB-464E-B016-15B7356E0B36}" dt="2025-06-07T01:03:37.002" v="575" actId="2696"/>
        <pc:sldMkLst>
          <pc:docMk/>
          <pc:sldMk cId="1064246114" sldId="285"/>
        </pc:sldMkLst>
      </pc:sldChg>
      <pc:sldChg chg="del">
        <pc:chgData name="Stracuzzi, Andrew" userId="35167598-ed26-45ef-b183-b7efd547e62a" providerId="ADAL" clId="{D8DC64AD-8ADB-464E-B016-15B7356E0B36}" dt="2025-06-07T01:02:27.723" v="526" actId="2696"/>
        <pc:sldMkLst>
          <pc:docMk/>
          <pc:sldMk cId="3425355915" sldId="286"/>
        </pc:sldMkLst>
      </pc:sldChg>
      <pc:sldChg chg="del">
        <pc:chgData name="Stracuzzi, Andrew" userId="35167598-ed26-45ef-b183-b7efd547e62a" providerId="ADAL" clId="{D8DC64AD-8ADB-464E-B016-15B7356E0B36}" dt="2025-06-07T01:02:24.705" v="525" actId="2696"/>
        <pc:sldMkLst>
          <pc:docMk/>
          <pc:sldMk cId="3881556103" sldId="287"/>
        </pc:sldMkLst>
      </pc:sldChg>
      <pc:sldChg chg="del">
        <pc:chgData name="Stracuzzi, Andrew" userId="35167598-ed26-45ef-b183-b7efd547e62a" providerId="ADAL" clId="{D8DC64AD-8ADB-464E-B016-15B7356E0B36}" dt="2025-06-07T01:02:21.264" v="524" actId="2696"/>
        <pc:sldMkLst>
          <pc:docMk/>
          <pc:sldMk cId="1661298787" sldId="288"/>
        </pc:sldMkLst>
      </pc:sldChg>
      <pc:sldChg chg="del">
        <pc:chgData name="Stracuzzi, Andrew" userId="35167598-ed26-45ef-b183-b7efd547e62a" providerId="ADAL" clId="{D8DC64AD-8ADB-464E-B016-15B7356E0B36}" dt="2025-06-07T01:02:16.294" v="523" actId="2696"/>
        <pc:sldMkLst>
          <pc:docMk/>
          <pc:sldMk cId="3303765094" sldId="289"/>
        </pc:sldMkLst>
      </pc:sldChg>
      <pc:sldChg chg="delSp modSp mod">
        <pc:chgData name="Stracuzzi, Andrew" userId="35167598-ed26-45ef-b183-b7efd547e62a" providerId="ADAL" clId="{D8DC64AD-8ADB-464E-B016-15B7356E0B36}" dt="2025-06-07T01:29:50.895" v="663" actId="20577"/>
        <pc:sldMkLst>
          <pc:docMk/>
          <pc:sldMk cId="3889101657" sldId="290"/>
        </pc:sldMkLst>
      </pc:sldChg>
      <pc:sldChg chg="modSp add mod">
        <pc:chgData name="Stracuzzi, Andrew" userId="35167598-ed26-45ef-b183-b7efd547e62a" providerId="ADAL" clId="{D8DC64AD-8ADB-464E-B016-15B7356E0B36}" dt="2025-06-07T01:24:42.294" v="620" actId="207"/>
        <pc:sldMkLst>
          <pc:docMk/>
          <pc:sldMk cId="401216228" sldId="291"/>
        </pc:sldMkLst>
      </pc:sldChg>
      <pc:sldChg chg="modSp add mod ord">
        <pc:chgData name="Stracuzzi, Andrew" userId="35167598-ed26-45ef-b183-b7efd547e62a" providerId="ADAL" clId="{D8DC64AD-8ADB-464E-B016-15B7356E0B36}" dt="2025-06-07T01:24:45.545" v="621" actId="207"/>
        <pc:sldMkLst>
          <pc:docMk/>
          <pc:sldMk cId="2819297867" sldId="292"/>
        </pc:sldMkLst>
      </pc:sldChg>
      <pc:sldChg chg="modSp add mod">
        <pc:chgData name="Stracuzzi, Andrew" userId="35167598-ed26-45ef-b183-b7efd547e62a" providerId="ADAL" clId="{D8DC64AD-8ADB-464E-B016-15B7356E0B36}" dt="2025-06-07T01:30:53.514" v="679" actId="2710"/>
        <pc:sldMkLst>
          <pc:docMk/>
          <pc:sldMk cId="3598842336" sldId="293"/>
        </pc:sldMkLst>
      </pc:sldChg>
      <pc:sldChg chg="addSp delSp modSp new del mod modClrScheme chgLayout">
        <pc:chgData name="Stracuzzi, Andrew" userId="35167598-ed26-45ef-b183-b7efd547e62a" providerId="ADAL" clId="{D8DC64AD-8ADB-464E-B016-15B7356E0B36}" dt="2025-06-07T01:29:22.550" v="657" actId="2696"/>
        <pc:sldMkLst>
          <pc:docMk/>
          <pc:sldMk cId="3434478429" sldId="294"/>
        </pc:sldMkLst>
      </pc:sldChg>
    </pc:docChg>
  </pc:docChgLst>
  <pc:docChgLst>
    <pc:chgData name="Stracuzzi, Andrew" userId="35167598-ed26-45ef-b183-b7efd547e62a" providerId="ADAL" clId="{9E4C7484-E4A5-402D-9E84-7B98D71B82CF}"/>
    <pc:docChg chg="custSel addSld delSld modSld sldOrd">
      <pc:chgData name="Stracuzzi, Andrew" userId="35167598-ed26-45ef-b183-b7efd547e62a" providerId="ADAL" clId="{9E4C7484-E4A5-402D-9E84-7B98D71B82CF}" dt="2025-06-24T15:44:14.352" v="448" actId="27636"/>
      <pc:docMkLst>
        <pc:docMk/>
      </pc:docMkLst>
      <pc:sldChg chg="modSp mod">
        <pc:chgData name="Stracuzzi, Andrew" userId="35167598-ed26-45ef-b183-b7efd547e62a" providerId="ADAL" clId="{9E4C7484-E4A5-402D-9E84-7B98D71B82CF}" dt="2025-06-24T14:30:50.265" v="10" actId="27636"/>
        <pc:sldMkLst>
          <pc:docMk/>
          <pc:sldMk cId="0" sldId="256"/>
        </pc:sldMkLst>
      </pc:sldChg>
      <pc:sldChg chg="del">
        <pc:chgData name="Stracuzzi, Andrew" userId="35167598-ed26-45ef-b183-b7efd547e62a" providerId="ADAL" clId="{9E4C7484-E4A5-402D-9E84-7B98D71B82CF}" dt="2025-06-24T14:31:02.402" v="13" actId="2696"/>
        <pc:sldMkLst>
          <pc:docMk/>
          <pc:sldMk cId="2342809126" sldId="294"/>
        </pc:sldMkLst>
      </pc:sldChg>
      <pc:sldChg chg="modSp mod">
        <pc:chgData name="Stracuzzi, Andrew" userId="35167598-ed26-45ef-b183-b7efd547e62a" providerId="ADAL" clId="{9E4C7484-E4A5-402D-9E84-7B98D71B82CF}" dt="2025-06-24T15:07:25.317" v="101" actId="27636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9E4C7484-E4A5-402D-9E84-7B98D71B82CF}" dt="2025-06-24T15:33:39.684" v="318" actId="27636"/>
        <pc:sldMkLst>
          <pc:docMk/>
          <pc:sldMk cId="0" sldId="296"/>
        </pc:sldMkLst>
      </pc:sldChg>
      <pc:sldChg chg="modSp del mod">
        <pc:chgData name="Stracuzzi, Andrew" userId="35167598-ed26-45ef-b183-b7efd547e62a" providerId="ADAL" clId="{9E4C7484-E4A5-402D-9E84-7B98D71B82CF}" dt="2025-06-24T15:17:35.641" v="122" actId="2696"/>
        <pc:sldMkLst>
          <pc:docMk/>
          <pc:sldMk cId="0" sldId="297"/>
        </pc:sldMkLst>
      </pc:sldChg>
      <pc:sldChg chg="modSp mod">
        <pc:chgData name="Stracuzzi, Andrew" userId="35167598-ed26-45ef-b183-b7efd547e62a" providerId="ADAL" clId="{9E4C7484-E4A5-402D-9E84-7B98D71B82CF}" dt="2025-06-24T15:34:06.257" v="323" actId="27636"/>
        <pc:sldMkLst>
          <pc:docMk/>
          <pc:sldMk cId="0" sldId="298"/>
        </pc:sldMkLst>
      </pc:sldChg>
      <pc:sldChg chg="modSp mod">
        <pc:chgData name="Stracuzzi, Andrew" userId="35167598-ed26-45ef-b183-b7efd547e62a" providerId="ADAL" clId="{9E4C7484-E4A5-402D-9E84-7B98D71B82CF}" dt="2025-06-24T15:42:33.079" v="416" actId="27636"/>
        <pc:sldMkLst>
          <pc:docMk/>
          <pc:sldMk cId="0" sldId="299"/>
        </pc:sldMkLst>
      </pc:sldChg>
      <pc:sldChg chg="modSp mod">
        <pc:chgData name="Stracuzzi, Andrew" userId="35167598-ed26-45ef-b183-b7efd547e62a" providerId="ADAL" clId="{9E4C7484-E4A5-402D-9E84-7B98D71B82CF}" dt="2025-06-24T15:43:45.532" v="440" actId="2763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9E4C7484-E4A5-402D-9E84-7B98D71B82CF}" dt="2025-06-24T15:41:07.716" v="393" actId="27636"/>
        <pc:sldMkLst>
          <pc:docMk/>
          <pc:sldMk cId="0" sldId="301"/>
        </pc:sldMkLst>
      </pc:sldChg>
      <pc:sldChg chg="modSp add mod">
        <pc:chgData name="Stracuzzi, Andrew" userId="35167598-ed26-45ef-b183-b7efd547e62a" providerId="ADAL" clId="{9E4C7484-E4A5-402D-9E84-7B98D71B82CF}" dt="2025-06-24T15:04:55.175" v="89" actId="20577"/>
        <pc:sldMkLst>
          <pc:docMk/>
          <pc:sldMk cId="317827122" sldId="302"/>
        </pc:sldMkLst>
      </pc:sldChg>
      <pc:sldChg chg="add del">
        <pc:chgData name="Stracuzzi, Andrew" userId="35167598-ed26-45ef-b183-b7efd547e62a" providerId="ADAL" clId="{9E4C7484-E4A5-402D-9E84-7B98D71B82CF}" dt="2025-06-24T14:30:59.820" v="12" actId="2696"/>
        <pc:sldMkLst>
          <pc:docMk/>
          <pc:sldMk cId="1582877740" sldId="302"/>
        </pc:sldMkLst>
      </pc:sldChg>
      <pc:sldChg chg="modSp add mod ord">
        <pc:chgData name="Stracuzzi, Andrew" userId="35167598-ed26-45ef-b183-b7efd547e62a" providerId="ADAL" clId="{9E4C7484-E4A5-402D-9E84-7B98D71B82CF}" dt="2025-06-24T15:22:28.026" v="216" actId="122"/>
        <pc:sldMkLst>
          <pc:docMk/>
          <pc:sldMk cId="669519726" sldId="303"/>
        </pc:sldMkLst>
      </pc:sldChg>
      <pc:sldChg chg="modSp add mod">
        <pc:chgData name="Stracuzzi, Andrew" userId="35167598-ed26-45ef-b183-b7efd547e62a" providerId="ADAL" clId="{9E4C7484-E4A5-402D-9E84-7B98D71B82CF}" dt="2025-06-24T15:22:47.176" v="220" actId="20577"/>
        <pc:sldMkLst>
          <pc:docMk/>
          <pc:sldMk cId="1145582042" sldId="304"/>
        </pc:sldMkLst>
      </pc:sldChg>
      <pc:sldChg chg="modSp add mod">
        <pc:chgData name="Stracuzzi, Andrew" userId="35167598-ed26-45ef-b183-b7efd547e62a" providerId="ADAL" clId="{9E4C7484-E4A5-402D-9E84-7B98D71B82CF}" dt="2025-06-24T15:36:16.501" v="354" actId="20577"/>
        <pc:sldMkLst>
          <pc:docMk/>
          <pc:sldMk cId="232334522" sldId="305"/>
        </pc:sldMkLst>
      </pc:sldChg>
      <pc:sldChg chg="modSp add mod">
        <pc:chgData name="Stracuzzi, Andrew" userId="35167598-ed26-45ef-b183-b7efd547e62a" providerId="ADAL" clId="{9E4C7484-E4A5-402D-9E84-7B98D71B82CF}" dt="2025-06-24T15:36:34.328" v="355" actId="20577"/>
        <pc:sldMkLst>
          <pc:docMk/>
          <pc:sldMk cId="4059640012" sldId="306"/>
        </pc:sldMkLst>
      </pc:sldChg>
      <pc:sldChg chg="modSp add mod">
        <pc:chgData name="Stracuzzi, Andrew" userId="35167598-ed26-45ef-b183-b7efd547e62a" providerId="ADAL" clId="{9E4C7484-E4A5-402D-9E84-7B98D71B82CF}" dt="2025-06-24T15:36:37.368" v="356" actId="20577"/>
        <pc:sldMkLst>
          <pc:docMk/>
          <pc:sldMk cId="313726133" sldId="307"/>
        </pc:sldMkLst>
      </pc:sldChg>
      <pc:sldChg chg="modSp add mod">
        <pc:chgData name="Stracuzzi, Andrew" userId="35167598-ed26-45ef-b183-b7efd547e62a" providerId="ADAL" clId="{9E4C7484-E4A5-402D-9E84-7B98D71B82CF}" dt="2025-06-24T15:36:40.297" v="357" actId="20577"/>
        <pc:sldMkLst>
          <pc:docMk/>
          <pc:sldMk cId="1447409038" sldId="308"/>
        </pc:sldMkLst>
      </pc:sldChg>
      <pc:sldChg chg="modSp add mod">
        <pc:chgData name="Stracuzzi, Andrew" userId="35167598-ed26-45ef-b183-b7efd547e62a" providerId="ADAL" clId="{9E4C7484-E4A5-402D-9E84-7B98D71B82CF}" dt="2025-06-24T15:36:45.659" v="360" actId="20577"/>
        <pc:sldMkLst>
          <pc:docMk/>
          <pc:sldMk cId="2573827213" sldId="309"/>
        </pc:sldMkLst>
      </pc:sldChg>
      <pc:sldChg chg="modSp add mod">
        <pc:chgData name="Stracuzzi, Andrew" userId="35167598-ed26-45ef-b183-b7efd547e62a" providerId="ADAL" clId="{9E4C7484-E4A5-402D-9E84-7B98D71B82CF}" dt="2025-06-24T15:36:48.628" v="361" actId="20577"/>
        <pc:sldMkLst>
          <pc:docMk/>
          <pc:sldMk cId="4120514181" sldId="310"/>
        </pc:sldMkLst>
      </pc:sldChg>
      <pc:sldChg chg="modSp add mod">
        <pc:chgData name="Stracuzzi, Andrew" userId="35167598-ed26-45ef-b183-b7efd547e62a" providerId="ADAL" clId="{9E4C7484-E4A5-402D-9E84-7B98D71B82CF}" dt="2025-06-24T15:36:51.613" v="362" actId="20577"/>
        <pc:sldMkLst>
          <pc:docMk/>
          <pc:sldMk cId="361997181" sldId="311"/>
        </pc:sldMkLst>
      </pc:sldChg>
      <pc:sldChg chg="modSp add mod">
        <pc:chgData name="Stracuzzi, Andrew" userId="35167598-ed26-45ef-b183-b7efd547e62a" providerId="ADAL" clId="{9E4C7484-E4A5-402D-9E84-7B98D71B82CF}" dt="2025-06-24T15:36:59.620" v="365" actId="20577"/>
        <pc:sldMkLst>
          <pc:docMk/>
          <pc:sldMk cId="1135886334" sldId="312"/>
        </pc:sldMkLst>
      </pc:sldChg>
      <pc:sldChg chg="modSp add mod">
        <pc:chgData name="Stracuzzi, Andrew" userId="35167598-ed26-45ef-b183-b7efd547e62a" providerId="ADAL" clId="{9E4C7484-E4A5-402D-9E84-7B98D71B82CF}" dt="2025-06-24T15:44:14.352" v="448" actId="2763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3A06B363-1D6B-4533-ABE3-E91D125CDA11}"/>
    <pc:docChg chg="undo redo custSel addSld delSld modSld">
      <pc:chgData name="Stracuzzi, Andrew" userId="35167598-ed26-45ef-b183-b7efd547e62a" providerId="ADAL" clId="{3A06B363-1D6B-4533-ABE3-E91D125CDA11}" dt="2025-06-02T14:29:53.617" v="248" actId="2696"/>
      <pc:docMkLst>
        <pc:docMk/>
      </pc:docMkLst>
      <pc:sldChg chg="addSp delSp modSp del mod">
        <pc:chgData name="Stracuzzi, Andrew" userId="35167598-ed26-45ef-b183-b7efd547e62a" providerId="ADAL" clId="{3A06B363-1D6B-4533-ABE3-E91D125CDA11}" dt="2025-06-02T14:29:53.617" v="248" actId="2696"/>
        <pc:sldMkLst>
          <pc:docMk/>
          <pc:sldMk cId="0" sldId="257"/>
        </pc:sldMkLst>
      </pc:sldChg>
      <pc:sldChg chg="addSp modSp new mod">
        <pc:chgData name="Stracuzzi, Andrew" userId="35167598-ed26-45ef-b183-b7efd547e62a" providerId="ADAL" clId="{3A06B363-1D6B-4533-ABE3-E91D125CDA11}" dt="2025-06-02T14:29:00.953" v="247" actId="962"/>
        <pc:sldMkLst>
          <pc:docMk/>
          <pc:sldMk cId="3889101657" sldId="290"/>
        </pc:sldMkLst>
      </pc:sldChg>
    </pc:docChg>
  </pc:docChgLst>
  <pc:docChgLst>
    <pc:chgData name="Stracuzzi, Andrew" userId="35167598-ed26-45ef-b183-b7efd547e62a" providerId="ADAL" clId="{0904EA70-ED77-4CF1-833F-CA6ACD400DB8}"/>
    <pc:docChg chg="custSel delSld modSld">
      <pc:chgData name="Stracuzzi, Andrew" userId="35167598-ed26-45ef-b183-b7efd547e62a" providerId="ADAL" clId="{0904EA70-ED77-4CF1-833F-CA6ACD400DB8}" dt="2025-07-08T15:02:12.290" v="58" actId="27636"/>
      <pc:docMkLst>
        <pc:docMk/>
      </pc:docMkLst>
      <pc:sldChg chg="modSp mod">
        <pc:chgData name="Stracuzzi, Andrew" userId="35167598-ed26-45ef-b183-b7efd547e62a" providerId="ADAL" clId="{0904EA70-ED77-4CF1-833F-CA6ACD400DB8}" dt="2025-07-08T15:00:04.377" v="6" actId="20577"/>
        <pc:sldMkLst>
          <pc:docMk/>
          <pc:sldMk cId="0" sldId="256"/>
        </pc:sldMkLst>
      </pc:sldChg>
      <pc:sldChg chg="modSp mod">
        <pc:chgData name="Stracuzzi, Andrew" userId="35167598-ed26-45ef-b183-b7efd547e62a" providerId="ADAL" clId="{0904EA70-ED77-4CF1-833F-CA6ACD400DB8}" dt="2025-07-08T15:00:51.822" v="24" actId="20577"/>
        <pc:sldMkLst>
          <pc:docMk/>
          <pc:sldMk cId="0" sldId="295"/>
        </pc:sldMkLst>
      </pc:sldChg>
      <pc:sldChg chg="modSp mod">
        <pc:chgData name="Stracuzzi, Andrew" userId="35167598-ed26-45ef-b183-b7efd547e62a" providerId="ADAL" clId="{0904EA70-ED77-4CF1-833F-CA6ACD400DB8}" dt="2025-07-08T15:02:12.290" v="58" actId="27636"/>
        <pc:sldMkLst>
          <pc:docMk/>
          <pc:sldMk cId="0" sldId="296"/>
        </pc:sldMkLst>
      </pc:sldChg>
      <pc:sldChg chg="del">
        <pc:chgData name="Stracuzzi, Andrew" userId="35167598-ed26-45ef-b183-b7efd547e62a" providerId="ADAL" clId="{0904EA70-ED77-4CF1-833F-CA6ACD400DB8}" dt="2025-07-08T15:01:27.377" v="31" actId="2696"/>
        <pc:sldMkLst>
          <pc:docMk/>
          <pc:sldMk cId="0" sldId="298"/>
        </pc:sldMkLst>
      </pc:sldChg>
      <pc:sldChg chg="del">
        <pc:chgData name="Stracuzzi, Andrew" userId="35167598-ed26-45ef-b183-b7efd547e62a" providerId="ADAL" clId="{0904EA70-ED77-4CF1-833F-CA6ACD400DB8}" dt="2025-07-08T15:01:47.325" v="40" actId="2696"/>
        <pc:sldMkLst>
          <pc:docMk/>
          <pc:sldMk cId="0" sldId="299"/>
        </pc:sldMkLst>
      </pc:sldChg>
      <pc:sldChg chg="del">
        <pc:chgData name="Stracuzzi, Andrew" userId="35167598-ed26-45ef-b183-b7efd547e62a" providerId="ADAL" clId="{0904EA70-ED77-4CF1-833F-CA6ACD400DB8}" dt="2025-07-08T15:01:48.994" v="41" actId="2696"/>
        <pc:sldMkLst>
          <pc:docMk/>
          <pc:sldMk cId="0" sldId="300"/>
        </pc:sldMkLst>
      </pc:sldChg>
      <pc:sldChg chg="modSp mod">
        <pc:chgData name="Stracuzzi, Andrew" userId="35167598-ed26-45ef-b183-b7efd547e62a" providerId="ADAL" clId="{0904EA70-ED77-4CF1-833F-CA6ACD400DB8}" dt="2025-07-08T15:01:12.376" v="27" actId="27636"/>
        <pc:sldMkLst>
          <pc:docMk/>
          <pc:sldMk cId="0" sldId="301"/>
        </pc:sldMkLst>
      </pc:sldChg>
      <pc:sldChg chg="del">
        <pc:chgData name="Stracuzzi, Andrew" userId="35167598-ed26-45ef-b183-b7efd547e62a" providerId="ADAL" clId="{0904EA70-ED77-4CF1-833F-CA6ACD400DB8}" dt="2025-07-08T15:01:21.784" v="28" actId="2696"/>
        <pc:sldMkLst>
          <pc:docMk/>
          <pc:sldMk cId="317827122" sldId="302"/>
        </pc:sldMkLst>
      </pc:sldChg>
      <pc:sldChg chg="del">
        <pc:chgData name="Stracuzzi, Andrew" userId="35167598-ed26-45ef-b183-b7efd547e62a" providerId="ADAL" clId="{0904EA70-ED77-4CF1-833F-CA6ACD400DB8}" dt="2025-07-08T15:01:24.099" v="29" actId="2696"/>
        <pc:sldMkLst>
          <pc:docMk/>
          <pc:sldMk cId="669519726" sldId="303"/>
        </pc:sldMkLst>
      </pc:sldChg>
      <pc:sldChg chg="del">
        <pc:chgData name="Stracuzzi, Andrew" userId="35167598-ed26-45ef-b183-b7efd547e62a" providerId="ADAL" clId="{0904EA70-ED77-4CF1-833F-CA6ACD400DB8}" dt="2025-07-08T15:01:25.784" v="30" actId="2696"/>
        <pc:sldMkLst>
          <pc:docMk/>
          <pc:sldMk cId="1145582042" sldId="304"/>
        </pc:sldMkLst>
      </pc:sldChg>
      <pc:sldChg chg="del">
        <pc:chgData name="Stracuzzi, Andrew" userId="35167598-ed26-45ef-b183-b7efd547e62a" providerId="ADAL" clId="{0904EA70-ED77-4CF1-833F-CA6ACD400DB8}" dt="2025-07-08T15:01:29.237" v="32" actId="2696"/>
        <pc:sldMkLst>
          <pc:docMk/>
          <pc:sldMk cId="232334522" sldId="305"/>
        </pc:sldMkLst>
      </pc:sldChg>
      <pc:sldChg chg="del">
        <pc:chgData name="Stracuzzi, Andrew" userId="35167598-ed26-45ef-b183-b7efd547e62a" providerId="ADAL" clId="{0904EA70-ED77-4CF1-833F-CA6ACD400DB8}" dt="2025-07-08T15:01:31.363" v="33" actId="2696"/>
        <pc:sldMkLst>
          <pc:docMk/>
          <pc:sldMk cId="4059640012" sldId="306"/>
        </pc:sldMkLst>
      </pc:sldChg>
      <pc:sldChg chg="del">
        <pc:chgData name="Stracuzzi, Andrew" userId="35167598-ed26-45ef-b183-b7efd547e62a" providerId="ADAL" clId="{0904EA70-ED77-4CF1-833F-CA6ACD400DB8}" dt="2025-07-08T15:01:34.263" v="34" actId="2696"/>
        <pc:sldMkLst>
          <pc:docMk/>
          <pc:sldMk cId="313726133" sldId="307"/>
        </pc:sldMkLst>
      </pc:sldChg>
      <pc:sldChg chg="del">
        <pc:chgData name="Stracuzzi, Andrew" userId="35167598-ed26-45ef-b183-b7efd547e62a" providerId="ADAL" clId="{0904EA70-ED77-4CF1-833F-CA6ACD400DB8}" dt="2025-07-08T15:01:36.733" v="35" actId="2696"/>
        <pc:sldMkLst>
          <pc:docMk/>
          <pc:sldMk cId="1447409038" sldId="308"/>
        </pc:sldMkLst>
      </pc:sldChg>
      <pc:sldChg chg="del">
        <pc:chgData name="Stracuzzi, Andrew" userId="35167598-ed26-45ef-b183-b7efd547e62a" providerId="ADAL" clId="{0904EA70-ED77-4CF1-833F-CA6ACD400DB8}" dt="2025-07-08T15:01:39.463" v="36" actId="2696"/>
        <pc:sldMkLst>
          <pc:docMk/>
          <pc:sldMk cId="2573827213" sldId="309"/>
        </pc:sldMkLst>
      </pc:sldChg>
      <pc:sldChg chg="del">
        <pc:chgData name="Stracuzzi, Andrew" userId="35167598-ed26-45ef-b183-b7efd547e62a" providerId="ADAL" clId="{0904EA70-ED77-4CF1-833F-CA6ACD400DB8}" dt="2025-07-08T15:01:41.691" v="37" actId="2696"/>
        <pc:sldMkLst>
          <pc:docMk/>
          <pc:sldMk cId="4120514181" sldId="310"/>
        </pc:sldMkLst>
      </pc:sldChg>
      <pc:sldChg chg="del">
        <pc:chgData name="Stracuzzi, Andrew" userId="35167598-ed26-45ef-b183-b7efd547e62a" providerId="ADAL" clId="{0904EA70-ED77-4CF1-833F-CA6ACD400DB8}" dt="2025-07-08T15:01:43.726" v="38" actId="2696"/>
        <pc:sldMkLst>
          <pc:docMk/>
          <pc:sldMk cId="361997181" sldId="311"/>
        </pc:sldMkLst>
      </pc:sldChg>
      <pc:sldChg chg="del">
        <pc:chgData name="Stracuzzi, Andrew" userId="35167598-ed26-45ef-b183-b7efd547e62a" providerId="ADAL" clId="{0904EA70-ED77-4CF1-833F-CA6ACD400DB8}" dt="2025-07-08T15:01:45.669" v="39" actId="2696"/>
        <pc:sldMkLst>
          <pc:docMk/>
          <pc:sldMk cId="1135886334" sldId="312"/>
        </pc:sldMkLst>
      </pc:sldChg>
      <pc:sldChg chg="del">
        <pc:chgData name="Stracuzzi, Andrew" userId="35167598-ed26-45ef-b183-b7efd547e62a" providerId="ADAL" clId="{0904EA70-ED77-4CF1-833F-CA6ACD400DB8}" dt="2025-07-08T15:01:04.997" v="25" actId="2696"/>
        <pc:sldMkLst>
          <pc:docMk/>
          <pc:sldMk cId="3220332306" sldId="313"/>
        </pc:sldMkLst>
      </pc:sldChg>
    </pc:docChg>
  </pc:docChgLst>
  <pc:docChgLst>
    <pc:chgData name="Stracuzzi, Andrew" userId="35167598-ed26-45ef-b183-b7efd547e62a" providerId="ADAL" clId="{A07F5773-86B8-417F-AC56-AFF1AF790B5E}"/>
    <pc:docChg chg="custSel addSld delSld modSld">
      <pc:chgData name="Stracuzzi, Andrew" userId="35167598-ed26-45ef-b183-b7efd547e62a" providerId="ADAL" clId="{A07F5773-86B8-417F-AC56-AFF1AF790B5E}" dt="2025-06-24T13:48:06.855" v="31" actId="2696"/>
      <pc:docMkLst>
        <pc:docMk/>
      </pc:docMkLst>
      <pc:sldChg chg="modSp mod">
        <pc:chgData name="Stracuzzi, Andrew" userId="35167598-ed26-45ef-b183-b7efd547e62a" providerId="ADAL" clId="{A07F5773-86B8-417F-AC56-AFF1AF790B5E}" dt="2025-06-24T13:46:59.703" v="16" actId="20577"/>
        <pc:sldMkLst>
          <pc:docMk/>
          <pc:sldMk cId="0" sldId="256"/>
        </pc:sldMkLst>
      </pc:sldChg>
      <pc:sldChg chg="del">
        <pc:chgData name="Stracuzzi, Andrew" userId="35167598-ed26-45ef-b183-b7efd547e62a" providerId="ADAL" clId="{A07F5773-86B8-417F-AC56-AFF1AF790B5E}" dt="2025-06-24T13:47:36.657" v="20" actId="2696"/>
        <pc:sldMkLst>
          <pc:docMk/>
          <pc:sldMk cId="0" sldId="258"/>
        </pc:sldMkLst>
      </pc:sldChg>
      <pc:sldChg chg="del">
        <pc:chgData name="Stracuzzi, Andrew" userId="35167598-ed26-45ef-b183-b7efd547e62a" providerId="ADAL" clId="{A07F5773-86B8-417F-AC56-AFF1AF790B5E}" dt="2025-06-24T13:47:38.443" v="21" actId="2696"/>
        <pc:sldMkLst>
          <pc:docMk/>
          <pc:sldMk cId="0" sldId="259"/>
        </pc:sldMkLst>
      </pc:sldChg>
      <pc:sldChg chg="del">
        <pc:chgData name="Stracuzzi, Andrew" userId="35167598-ed26-45ef-b183-b7efd547e62a" providerId="ADAL" clId="{A07F5773-86B8-417F-AC56-AFF1AF790B5E}" dt="2025-06-24T13:47:50.629" v="26" actId="2696"/>
        <pc:sldMkLst>
          <pc:docMk/>
          <pc:sldMk cId="0" sldId="262"/>
        </pc:sldMkLst>
      </pc:sldChg>
      <pc:sldChg chg="del">
        <pc:chgData name="Stracuzzi, Andrew" userId="35167598-ed26-45ef-b183-b7efd547e62a" providerId="ADAL" clId="{A07F5773-86B8-417F-AC56-AFF1AF790B5E}" dt="2025-06-24T13:47:55.328" v="28" actId="2696"/>
        <pc:sldMkLst>
          <pc:docMk/>
          <pc:sldMk cId="0" sldId="263"/>
        </pc:sldMkLst>
      </pc:sldChg>
      <pc:sldChg chg="del">
        <pc:chgData name="Stracuzzi, Andrew" userId="35167598-ed26-45ef-b183-b7efd547e62a" providerId="ADAL" clId="{A07F5773-86B8-417F-AC56-AFF1AF790B5E}" dt="2025-06-24T13:48:06.855" v="31" actId="2696"/>
        <pc:sldMkLst>
          <pc:docMk/>
          <pc:sldMk cId="0" sldId="278"/>
        </pc:sldMkLst>
      </pc:sldChg>
      <pc:sldChg chg="del">
        <pc:chgData name="Stracuzzi, Andrew" userId="35167598-ed26-45ef-b183-b7efd547e62a" providerId="ADAL" clId="{A07F5773-86B8-417F-AC56-AFF1AF790B5E}" dt="2025-06-24T13:47:46.357" v="24" actId="2696"/>
        <pc:sldMkLst>
          <pc:docMk/>
          <pc:sldMk cId="4149766741" sldId="279"/>
        </pc:sldMkLst>
      </pc:sldChg>
      <pc:sldChg chg="del">
        <pc:chgData name="Stracuzzi, Andrew" userId="35167598-ed26-45ef-b183-b7efd547e62a" providerId="ADAL" clId="{A07F5773-86B8-417F-AC56-AFF1AF790B5E}" dt="2025-06-24T13:47:48.618" v="25" actId="2696"/>
        <pc:sldMkLst>
          <pc:docMk/>
          <pc:sldMk cId="1113722406" sldId="280"/>
        </pc:sldMkLst>
      </pc:sldChg>
      <pc:sldChg chg="del">
        <pc:chgData name="Stracuzzi, Andrew" userId="35167598-ed26-45ef-b183-b7efd547e62a" providerId="ADAL" clId="{A07F5773-86B8-417F-AC56-AFF1AF790B5E}" dt="2025-06-24T13:47:52.911" v="27" actId="2696"/>
        <pc:sldMkLst>
          <pc:docMk/>
          <pc:sldMk cId="2436164854" sldId="281"/>
        </pc:sldMkLst>
      </pc:sldChg>
      <pc:sldChg chg="del">
        <pc:chgData name="Stracuzzi, Andrew" userId="35167598-ed26-45ef-b183-b7efd547e62a" providerId="ADAL" clId="{A07F5773-86B8-417F-AC56-AFF1AF790B5E}" dt="2025-06-24T13:47:57.130" v="29" actId="2696"/>
        <pc:sldMkLst>
          <pc:docMk/>
          <pc:sldMk cId="4598303" sldId="283"/>
        </pc:sldMkLst>
      </pc:sldChg>
      <pc:sldChg chg="modSp del mod chgLayout">
        <pc:chgData name="Stracuzzi, Andrew" userId="35167598-ed26-45ef-b183-b7efd547e62a" providerId="ADAL" clId="{A07F5773-86B8-417F-AC56-AFF1AF790B5E}" dt="2025-06-24T13:47:34.366" v="19" actId="2696"/>
        <pc:sldMkLst>
          <pc:docMk/>
          <pc:sldMk cId="3889101657" sldId="290"/>
        </pc:sldMkLst>
      </pc:sldChg>
      <pc:sldChg chg="del">
        <pc:chgData name="Stracuzzi, Andrew" userId="35167598-ed26-45ef-b183-b7efd547e62a" providerId="ADAL" clId="{A07F5773-86B8-417F-AC56-AFF1AF790B5E}" dt="2025-06-24T13:47:41.160" v="22" actId="2696"/>
        <pc:sldMkLst>
          <pc:docMk/>
          <pc:sldMk cId="401216228" sldId="291"/>
        </pc:sldMkLst>
      </pc:sldChg>
      <pc:sldChg chg="del">
        <pc:chgData name="Stracuzzi, Andrew" userId="35167598-ed26-45ef-b183-b7efd547e62a" providerId="ADAL" clId="{A07F5773-86B8-417F-AC56-AFF1AF790B5E}" dt="2025-06-24T13:47:44.047" v="23" actId="2696"/>
        <pc:sldMkLst>
          <pc:docMk/>
          <pc:sldMk cId="2819297867" sldId="292"/>
        </pc:sldMkLst>
      </pc:sldChg>
      <pc:sldChg chg="del">
        <pc:chgData name="Stracuzzi, Andrew" userId="35167598-ed26-45ef-b183-b7efd547e62a" providerId="ADAL" clId="{A07F5773-86B8-417F-AC56-AFF1AF790B5E}" dt="2025-06-24T13:47:59.411" v="30" actId="2696"/>
        <pc:sldMkLst>
          <pc:docMk/>
          <pc:sldMk cId="3598842336" sldId="293"/>
        </pc:sldMkLst>
      </pc:sldChg>
      <pc:sldChg chg="new">
        <pc:chgData name="Stracuzzi, Andrew" userId="35167598-ed26-45ef-b183-b7efd547e62a" providerId="ADAL" clId="{A07F5773-86B8-417F-AC56-AFF1AF790B5E}" dt="2025-06-24T13:47:30.573" v="18" actId="680"/>
        <pc:sldMkLst>
          <pc:docMk/>
          <pc:sldMk cId="2342809126" sldId="29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445C0-E2D1-4641-A57D-FAF0F0D017A8}" type="datetimeFigureOut">
              <a:rPr lang="en-CA" smtClean="0"/>
              <a:t>2025-09-26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BF1DC-836C-4CFF-94E4-D749D18A2D3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2914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BBF1DC-836C-4CFF-94E4-D749D18A2D38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428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-nc-sa/4.0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227D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10;p2">
            <a:extLst>
              <a:ext uri="{FF2B5EF4-FFF2-40B4-BE49-F238E27FC236}">
                <a16:creationId xmlns:a16="http://schemas.microsoft.com/office/drawing/2014/main" id="{95A5E0C9-C79C-519F-011D-7D49D343AF34}"/>
              </a:ext>
            </a:extLst>
          </p:cNvPr>
          <p:cNvGrpSpPr/>
          <p:nvPr/>
        </p:nvGrpSpPr>
        <p:grpSpPr>
          <a:xfrm>
            <a:off x="8131174" y="9"/>
            <a:ext cx="4060796" cy="2707427"/>
            <a:chOff x="6098378" y="5"/>
            <a:chExt cx="3045625" cy="2030570"/>
          </a:xfrm>
        </p:grpSpPr>
        <p:sp>
          <p:nvSpPr>
            <p:cNvPr id="8" name="Google Shape;11;p2">
              <a:extLst>
                <a:ext uri="{FF2B5EF4-FFF2-40B4-BE49-F238E27FC236}">
                  <a16:creationId xmlns:a16="http://schemas.microsoft.com/office/drawing/2014/main" id="{8DE2797F-9B0E-01BB-7D7A-6F0CD3E00C33}"/>
                </a:ext>
              </a:extLst>
            </p:cNvPr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rgbClr val="0D73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9" name="Google Shape;12;p2">
              <a:extLst>
                <a:ext uri="{FF2B5EF4-FFF2-40B4-BE49-F238E27FC236}">
                  <a16:creationId xmlns:a16="http://schemas.microsoft.com/office/drawing/2014/main" id="{76912F29-9363-823C-8836-6B612172005B}"/>
                </a:ext>
              </a:extLst>
            </p:cNvPr>
            <p:cNvSpPr/>
            <p:nvPr/>
          </p:nvSpPr>
          <p:spPr>
            <a:xfrm flipH="1">
              <a:off x="7113463" y="5"/>
              <a:ext cx="1015340" cy="1015200"/>
            </a:xfrm>
            <a:prstGeom prst="rtTriangle">
              <a:avLst/>
            </a:prstGeom>
            <a:solidFill>
              <a:srgbClr val="4439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0" name="Google Shape;13;p2">
              <a:extLst>
                <a:ext uri="{FF2B5EF4-FFF2-40B4-BE49-F238E27FC236}">
                  <a16:creationId xmlns:a16="http://schemas.microsoft.com/office/drawing/2014/main" id="{329456D7-11EE-43F4-BB88-8C169F5178F6}"/>
                </a:ext>
              </a:extLst>
            </p:cNvPr>
            <p:cNvSpPr/>
            <p:nvPr/>
          </p:nvSpPr>
          <p:spPr>
            <a:xfrm rot="10800000" flipH="1">
              <a:off x="7113588" y="107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 dirty="0"/>
            </a:p>
          </p:txBody>
        </p:sp>
        <p:sp>
          <p:nvSpPr>
            <p:cNvPr id="11" name="Google Shape;14;p2">
              <a:extLst>
                <a:ext uri="{FF2B5EF4-FFF2-40B4-BE49-F238E27FC236}">
                  <a16:creationId xmlns:a16="http://schemas.microsoft.com/office/drawing/2014/main" id="{D73A2BA4-1B69-140C-1303-A24846426B27}"/>
                </a:ext>
              </a:extLst>
            </p:cNvPr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rgbClr val="9F00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5;p2">
              <a:extLst>
                <a:ext uri="{FF2B5EF4-FFF2-40B4-BE49-F238E27FC236}">
                  <a16:creationId xmlns:a16="http://schemas.microsoft.com/office/drawing/2014/main" id="{689A62DA-E987-DDD2-BA60-0AA2642AA5D7}"/>
                </a:ext>
              </a:extLst>
            </p:cNvPr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rgbClr val="FEBE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4" name="Group 13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ECAF91D5-1617-8C81-7230-54958288F56E}"/>
              </a:ext>
            </a:extLst>
          </p:cNvPr>
          <p:cNvGrpSpPr/>
          <p:nvPr/>
        </p:nvGrpSpPr>
        <p:grpSpPr>
          <a:xfrm>
            <a:off x="797452" y="5647273"/>
            <a:ext cx="10597099" cy="592669"/>
            <a:chOff x="598088" y="4514272"/>
            <a:chExt cx="7947824" cy="444502"/>
          </a:xfrm>
        </p:grpSpPr>
        <p:pic>
          <p:nvPicPr>
            <p:cNvPr id="15" name="Google Shape;92;p23" descr="CC BY-NC-SA 4.0 License Logo">
              <a:extLst>
                <a:ext uri="{FF2B5EF4-FFF2-40B4-BE49-F238E27FC236}">
                  <a16:creationId xmlns:a16="http://schemas.microsoft.com/office/drawing/2014/main" id="{AEB02E60-F922-72AA-2B83-81EBF77E3D3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" name="Google Shape;91;p23">
              <a:extLst>
                <a:ext uri="{FF2B5EF4-FFF2-40B4-BE49-F238E27FC236}">
                  <a16:creationId xmlns:a16="http://schemas.microsoft.com/office/drawing/2014/main" id="{0E2A4E93-6753-D52F-76E0-ACB341289E88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" name="Google Shape;16;p2">
            <a:extLst>
              <a:ext uri="{FF2B5EF4-FFF2-40B4-BE49-F238E27FC236}">
                <a16:creationId xmlns:a16="http://schemas.microsoft.com/office/drawing/2014/main" id="{53D5F052-4BE1-856B-B16E-BDEA823B9EAF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8" name="Google Shape;17;p2">
            <a:extLst>
              <a:ext uri="{FF2B5EF4-FFF2-40B4-BE49-F238E27FC236}">
                <a16:creationId xmlns:a16="http://schemas.microsoft.com/office/drawing/2014/main" id="{726BA7BC-2C46-2AA2-3FB0-65C32EFE0C48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5309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CAB0A-E488-F3DA-A37A-D0701EAB6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CB5D-7F74-2B68-0ADD-EE5D2F0B8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A6B79C38-588E-42F0-7482-38936DAA8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1D4B54-F7F2-169A-E6C8-CAFA7C76EF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6187"/>
            <a:ext cx="2628900" cy="58102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C6F7B3-B039-B8D5-4CCA-AE7B3C0A73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2" y="366187"/>
            <a:ext cx="7683500" cy="58102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E62CC85B-7C9F-6F61-E410-E5FF62BA4E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651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1_Title slide">
    <p:bg>
      <p:bgPr>
        <a:solidFill>
          <a:srgbClr val="227DAC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797451" y="3621217"/>
            <a:ext cx="10962800" cy="57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11280575" y="6273897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 descr="Unless otherwise noted, this work is licensed under a Creative Commons Attribution-NonCommercial-ShareAlike 4.0 International (CC BY-NC-SA 4.0) license. Feel free to use, modify, reuse or redistribute any portion of this presentation.">
            <a:extLst>
              <a:ext uri="{FF2B5EF4-FFF2-40B4-BE49-F238E27FC236}">
                <a16:creationId xmlns:a16="http://schemas.microsoft.com/office/drawing/2014/main" id="{3CEB03D4-57D2-90CB-2C7C-858995ABA656}"/>
              </a:ext>
            </a:extLst>
          </p:cNvPr>
          <p:cNvGrpSpPr/>
          <p:nvPr/>
        </p:nvGrpSpPr>
        <p:grpSpPr>
          <a:xfrm>
            <a:off x="797452" y="6019032"/>
            <a:ext cx="10597099" cy="592669"/>
            <a:chOff x="598088" y="4514272"/>
            <a:chExt cx="7947824" cy="444502"/>
          </a:xfrm>
        </p:grpSpPr>
        <p:pic>
          <p:nvPicPr>
            <p:cNvPr id="3" name="Google Shape;92;p23" descr="CC BY-NC-SA 4.0 License Logo">
              <a:extLst>
                <a:ext uri="{FF2B5EF4-FFF2-40B4-BE49-F238E27FC236}">
                  <a16:creationId xmlns:a16="http://schemas.microsoft.com/office/drawing/2014/main" id="{25A10E39-F617-E957-BC5F-3160F37C9A58}"/>
                </a:ext>
              </a:extLst>
            </p:cNvPr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>
              <a:off x="598088" y="4570826"/>
              <a:ext cx="947180" cy="3313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" name="Google Shape;91;p23">
              <a:extLst>
                <a:ext uri="{FF2B5EF4-FFF2-40B4-BE49-F238E27FC236}">
                  <a16:creationId xmlns:a16="http://schemas.microsoft.com/office/drawing/2014/main" id="{DB5B600C-96F8-57ED-02E2-D4B05FB2363C}"/>
                </a:ext>
              </a:extLst>
            </p:cNvPr>
            <p:cNvSpPr/>
            <p:nvPr/>
          </p:nvSpPr>
          <p:spPr>
            <a:xfrm>
              <a:off x="1686732" y="4514272"/>
              <a:ext cx="6859180" cy="4445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75" tIns="34275" rIns="68575" bIns="34275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Unless otherwise noted, this work is licensed under a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Creative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C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ommons 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Attribution-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NonCommercial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-</a:t>
              </a:r>
              <a:r>
                <a:rPr lang="en-US" sz="1100" b="0" i="0" u="none" strike="noStrike" cap="none" dirty="0" err="1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ShareAlike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 4.0 International (CC BY-NC-SA 4.0)</a:t>
              </a:r>
              <a:r>
                <a:rPr lang="en-US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 license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. Feel free to use, modify, reuse or redistribute </a:t>
              </a:r>
              <a:r>
                <a:rPr lang="en" sz="1100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any portion of </a:t>
              </a:r>
              <a:r>
                <a:rPr lang="en" sz="1100" b="0" i="0" u="none" strike="noStrike" cap="none" dirty="0">
                  <a:solidFill>
                    <a:schemeClr val="bg1"/>
                  </a:solidFill>
                  <a:latin typeface="Calibri"/>
                  <a:ea typeface="Calibri"/>
                  <a:cs typeface="Calibri"/>
                  <a:sym typeface="Calibri"/>
                </a:rPr>
                <a:t>this presentation.</a:t>
              </a:r>
              <a:endParaRPr sz="11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09123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1" name="Google Shape;31;p4"/>
          <p:cNvSpPr txBox="1">
            <a:spLocks noGrp="1"/>
          </p:cNvSpPr>
          <p:nvPr>
            <p:ph type="body" idx="1"/>
          </p:nvPr>
        </p:nvSpPr>
        <p:spPr>
          <a:xfrm>
            <a:off x="415600" y="1639833"/>
            <a:ext cx="113608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42892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600">
                <a:latin typeface="+mn-lt"/>
              </a:defRPr>
            </a:lvl1pPr>
            <a:lvl2pPr marL="914378" lvl="1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566" lvl="2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754" lvl="3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5943" lvl="4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132" lvl="5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320" lvl="6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509" lvl="7" indent="-317492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697" lvl="8" indent="-31749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1781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15600" y="546667"/>
            <a:ext cx="11360800" cy="81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4" name="Google Shape;34;p5"/>
          <p:cNvSpPr txBox="1">
            <a:spLocks noGrp="1"/>
          </p:cNvSpPr>
          <p:nvPr>
            <p:ph type="body" idx="1"/>
          </p:nvPr>
        </p:nvSpPr>
        <p:spPr>
          <a:xfrm>
            <a:off x="4156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2"/>
          </p:nvPr>
        </p:nvSpPr>
        <p:spPr>
          <a:xfrm>
            <a:off x="6443200" y="1639967"/>
            <a:ext cx="5333200" cy="445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189" lvl="0" indent="-317492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378" lvl="1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566" lvl="2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754" lvl="3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5943" lvl="4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132" lvl="5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320" lvl="6" indent="-304793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509" lvl="7" indent="-304793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697" lvl="8" indent="-304793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11280575" y="635476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dk2"/>
                </a:solidFill>
              </a:defRPr>
            </a:lvl1pPr>
            <a:lvl2pPr lvl="1">
              <a:buNone/>
              <a:defRPr>
                <a:solidFill>
                  <a:schemeClr val="dk2"/>
                </a:solidFill>
              </a:defRPr>
            </a:lvl2pPr>
            <a:lvl3pPr lvl="2">
              <a:buNone/>
              <a:defRPr>
                <a:solidFill>
                  <a:schemeClr val="dk2"/>
                </a:solidFill>
              </a:defRPr>
            </a:lvl3pPr>
            <a:lvl4pPr lvl="3">
              <a:buNone/>
              <a:defRPr>
                <a:solidFill>
                  <a:schemeClr val="dk2"/>
                </a:solidFill>
              </a:defRPr>
            </a:lvl4pPr>
            <a:lvl5pPr lvl="4">
              <a:buNone/>
              <a:defRPr>
                <a:solidFill>
                  <a:schemeClr val="dk2"/>
                </a:solidFill>
              </a:defRPr>
            </a:lvl5pPr>
            <a:lvl6pPr lvl="5">
              <a:buNone/>
              <a:defRPr>
                <a:solidFill>
                  <a:schemeClr val="dk2"/>
                </a:solidFill>
              </a:defRPr>
            </a:lvl6pPr>
            <a:lvl7pPr lvl="6">
              <a:buNone/>
              <a:defRPr>
                <a:solidFill>
                  <a:schemeClr val="dk2"/>
                </a:solidFill>
              </a:defRPr>
            </a:lvl7pPr>
            <a:lvl8pPr lvl="7">
              <a:buNone/>
              <a:defRPr>
                <a:solidFill>
                  <a:schemeClr val="dk2"/>
                </a:solidFill>
              </a:defRPr>
            </a:lvl8pPr>
            <a:lvl9pPr lvl="8">
              <a:buNone/>
              <a:defRPr>
                <a:solidFill>
                  <a:schemeClr val="dk2"/>
                </a:solidFill>
              </a:defRPr>
            </a:lvl9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9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13D1-6D52-1799-F39A-CABF54FD4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594867"/>
          </a:xfrm>
        </p:spPr>
        <p:txBody>
          <a:bodyPr/>
          <a:lstStyle>
            <a:lvl1pPr>
              <a:defRPr>
                <a:solidFill>
                  <a:srgbClr val="44398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D2CE3-E56F-18C3-C231-710D864E28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028769"/>
          </a:xfrm>
        </p:spPr>
        <p:txBody>
          <a:bodyPr/>
          <a:lstStyle>
            <a:lvl1pPr>
              <a:lnSpc>
                <a:spcPct val="100000"/>
              </a:lnSpc>
              <a:defRPr sz="2000"/>
            </a:lvl1pPr>
            <a:lvl2pPr>
              <a:lnSpc>
                <a:spcPct val="100000"/>
              </a:lnSpc>
              <a:defRPr sz="1800"/>
            </a:lvl2pPr>
            <a:lvl3pPr>
              <a:lnSpc>
                <a:spcPct val="100000"/>
              </a:lnSpc>
              <a:defRPr sz="1600"/>
            </a:lvl3pPr>
            <a:lvl4pPr>
              <a:lnSpc>
                <a:spcPct val="100000"/>
              </a:lnSpc>
              <a:defRPr sz="1400"/>
            </a:lvl4pPr>
            <a:lvl5pPr>
              <a:lnSpc>
                <a:spcPct val="10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7">
            <a:extLst>
              <a:ext uri="{FF2B5EF4-FFF2-40B4-BE49-F238E27FC236}">
                <a16:creationId xmlns:a16="http://schemas.microsoft.com/office/drawing/2014/main" id="{231DEAFB-D320-6DFD-5FDD-65DBEF3F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547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1517C-7507-81F7-D237-1631021CD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7467" y="3598336"/>
            <a:ext cx="10962800" cy="150071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378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132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Google Shape;16;p2">
            <a:extLst>
              <a:ext uri="{FF2B5EF4-FFF2-40B4-BE49-F238E27FC236}">
                <a16:creationId xmlns:a16="http://schemas.microsoft.com/office/drawing/2014/main" id="{2FE2293E-6EF0-459C-AA34-DA2B548B67B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797467" y="2366963"/>
            <a:ext cx="10962800" cy="111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tx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3DF6B46-6E23-BFC9-726D-654E2BD3EB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7B3FF-CB89-B2B5-1FF1-430F31844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944E98-F2BE-5C77-A7FA-9E615F64D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5840" y="1826685"/>
            <a:ext cx="5728560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264E20-847F-6101-4893-555AD758EA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6685"/>
            <a:ext cx="5673557" cy="43497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CADAE42-4623-9A2E-E253-8A86DD8D91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85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8A0EC-783A-9FF8-39F1-1BBD65DF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1" y="366186"/>
            <a:ext cx="11639551" cy="1325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5DA0F7-D490-90BF-E362-09820BCEA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8602" y="1680634"/>
            <a:ext cx="5770033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319451-F212-13D6-9048-17F31C39F6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8602" y="2506133"/>
            <a:ext cx="5770033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39D1A-4CBF-8797-306D-F4245F68E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0634"/>
            <a:ext cx="5695949" cy="825500"/>
          </a:xfr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6022F6-7112-B058-FB99-D4564DF66D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6133"/>
            <a:ext cx="5695948" cy="3683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10" name="Slide Number Placeholder 7">
            <a:extLst>
              <a:ext uri="{FF2B5EF4-FFF2-40B4-BE49-F238E27FC236}">
                <a16:creationId xmlns:a16="http://schemas.microsoft.com/office/drawing/2014/main" id="{AD64CE46-C88B-5087-24EC-5D0576423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89243-94C1-2F3B-63CD-132854F5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6" name="Slide Number Placeholder 7">
            <a:extLst>
              <a:ext uri="{FF2B5EF4-FFF2-40B4-BE49-F238E27FC236}">
                <a16:creationId xmlns:a16="http://schemas.microsoft.com/office/drawing/2014/main" id="{B37A3569-BEA9-DBC6-5EAC-820995764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95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7">
            <a:extLst>
              <a:ext uri="{FF2B5EF4-FFF2-40B4-BE49-F238E27FC236}">
                <a16:creationId xmlns:a16="http://schemas.microsoft.com/office/drawing/2014/main" id="{38ED2452-2510-3CC6-9DE4-88A2AFE535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78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9D2EC-6435-32B9-4AF1-4D4205C9A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77" y="457200"/>
            <a:ext cx="4554009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FFD0-4C89-512D-E7E2-B20B17F4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8487"/>
            <a:ext cx="6713008" cy="487256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49809-2298-7AC1-46DB-1BB82723F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9077" y="2057402"/>
            <a:ext cx="4554009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44573242-80DE-C7F2-604B-32A70E486F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072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5C4F2F-C158-0D82-C095-18DEDEC32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2" y="457200"/>
            <a:ext cx="4544484" cy="1600200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87F21-A907-F755-476C-FF04DE1D17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8487"/>
            <a:ext cx="6703483" cy="487256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81F3B5-C5C0-8059-45CD-9A27A8E936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8602" y="2057402"/>
            <a:ext cx="4544484" cy="3812117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8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2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5B1BBAF-59BC-B0A2-1D0A-5875A4D48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43988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26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4C2666-F98F-08CB-32F8-ACC053C0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13250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354C2A-8684-39DA-4A05-1A92CE69B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840" y="1826685"/>
            <a:ext cx="11605317" cy="4349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7" name="Google Shape;29;p4">
            <a:extLst>
              <a:ext uri="{FF2B5EF4-FFF2-40B4-BE49-F238E27FC236}">
                <a16:creationId xmlns:a16="http://schemas.microsoft.com/office/drawing/2014/main" id="{54B9BECD-E005-98A8-E9A2-8BFFAB07CE5A}"/>
              </a:ext>
            </a:extLst>
          </p:cNvPr>
          <p:cNvSpPr/>
          <p:nvPr/>
        </p:nvSpPr>
        <p:spPr>
          <a:xfrm>
            <a:off x="0" y="6447370"/>
            <a:ext cx="12192000" cy="410757"/>
          </a:xfrm>
          <a:prstGeom prst="rect">
            <a:avLst/>
          </a:prstGeom>
          <a:solidFill>
            <a:srgbClr val="FEBE0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5764CFE-2091-7019-4FD8-E7BC4EB87B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27957" y="644737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2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94" indent="-228594" algn="l" defTabSz="914378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78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2972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160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348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Bry8J78Awq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h4c3R9mSkg&amp;t=27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hyperlink" Target="https://www.youtube.com/channel/UC9NDEvsrTIXFbB3jRv2nTw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u4hKqgEeWR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Critical Thinking in the Age of Artificial Intelligence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Chapter 10: Creativity and Critical Thinking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sz="2400" dirty="0"/>
              <a:t>Define convergent and divergent thinking and explain how each supports different phases of critical thinking and problem‑solving.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Analyze when to shift between convergent and divergent modes to move from “right answer” habits toward “rich thinking.”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Apply divergent thinking strategies to collaboratively invent a coherent fictional world (e.g., environment, culture, technology, challenges).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Identify each step of the SCAMPER technique and its purpose in design thinking.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Analyze complex civic or scientific issues (e.g., abortion legislation or climate change) using the 5W+1H framework to extract main ideas and evidence.</a:t>
            </a:r>
          </a:p>
          <a:p>
            <a:pPr marL="457200" indent="-457200">
              <a:buFont typeface="+mj-lt"/>
              <a:buAutoNum type="arabicPeriod"/>
            </a:pPr>
            <a:r>
              <a:rPr sz="2400" dirty="0"/>
              <a:t>Develop a reasoned proposal (e.g., policy brief, action plan, or argument) that integrates creativity with logical reasoning and respectful dialogue.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956504-8BC9-DE7E-0601-C56761329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840" y="366186"/>
            <a:ext cx="11605317" cy="594867"/>
          </a:xfrm>
        </p:spPr>
        <p:txBody>
          <a:bodyPr anchor="ctr">
            <a:normAutofit/>
          </a:bodyPr>
          <a:lstStyle/>
          <a:p>
            <a:r>
              <a:rPr lang="en-CA" dirty="0"/>
              <a:t>10.1 On Creativity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9EF7C7B5-B6AE-0C1E-C2F8-9AF4A4CF2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028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dirty="0"/>
              <a:t>Creativity is not merely the domain of artists or inventors; it is an intellectual force that fuels innovation, problem-solving, and adaptability. </a:t>
            </a:r>
          </a:p>
          <a:p>
            <a:pPr marL="0" indent="0">
              <a:buNone/>
            </a:pPr>
            <a:r>
              <a:rPr lang="en-CA" sz="2800" dirty="0"/>
              <a:t>When paired with critical thinking, creativity becomes a strategic tool for questioning assumptions, generating novel solutions, and resisting intellectual complacency. </a:t>
            </a:r>
          </a:p>
          <a:p>
            <a:pPr marL="0" indent="0">
              <a:buNone/>
            </a:pPr>
            <a:r>
              <a:rPr lang="en-CA" sz="2800" dirty="0"/>
              <a:t>In the age of AI, where algorithms can offer answers but not always insight, the human capacity for creative reasoning is more essential than ever. </a:t>
            </a:r>
          </a:p>
          <a:p>
            <a:pPr marL="914378" lvl="2" indent="0">
              <a:buNone/>
            </a:pPr>
            <a:br>
              <a:rPr lang="en-CA" sz="2400" b="1" dirty="0"/>
            </a:br>
            <a:r>
              <a:rPr lang="en-CA" sz="2400" b="1" dirty="0"/>
              <a:t>Video: </a:t>
            </a:r>
            <a:r>
              <a:rPr lang="en-CA" sz="2400" dirty="0"/>
              <a:t>“</a:t>
            </a:r>
            <a:r>
              <a:rPr lang="en-CA" sz="2400" u="sng" dirty="0">
                <a:hlinkClick r:id="rId2"/>
              </a:rPr>
              <a:t>4 tips for developing critical thinking skills | Steve Pearlman, Ph.D.</a:t>
            </a:r>
            <a:r>
              <a:rPr lang="en-CA" sz="2400" u="sng" dirty="0"/>
              <a:t> </a:t>
            </a:r>
            <a:r>
              <a:rPr lang="en-CA" sz="2400" dirty="0"/>
              <a:t>[17:38]</a:t>
            </a:r>
          </a:p>
        </p:txBody>
      </p:sp>
      <p:pic>
        <p:nvPicPr>
          <p:cNvPr id="11" name="Graphic 10" descr="Vlog with solid fill">
            <a:extLst>
              <a:ext uri="{FF2B5EF4-FFF2-40B4-BE49-F238E27FC236}">
                <a16:creationId xmlns:a16="http://schemas.microsoft.com/office/drawing/2014/main" id="{74C8A866-A1B4-4E3D-002A-F3218C2432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65840" y="525313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327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10.</a:t>
            </a:r>
            <a:r>
              <a:rPr lang="en-CA" dirty="0"/>
              <a:t>2</a:t>
            </a:r>
            <a:r>
              <a:rPr dirty="0"/>
              <a:t> Convergent vs. Divergent Thinking</a:t>
            </a:r>
          </a:p>
        </p:txBody>
      </p:sp>
      <p:sp>
        <p:nvSpPr>
          <p:cNvPr id="3" name="Subtitle 2" descr="Watch"/>
          <p:cNvSpPr>
            <a:spLocks noGrp="1"/>
          </p:cNvSpPr>
          <p:nvPr>
            <p:ph idx="1"/>
          </p:nvPr>
        </p:nvSpPr>
        <p:spPr>
          <a:xfrm>
            <a:off x="265840" y="1147665"/>
            <a:ext cx="11605317" cy="5253135"/>
          </a:xfrm>
        </p:spPr>
        <p:txBody>
          <a:bodyPr>
            <a:normAutofit fontScale="92500" lnSpcReduction="10000"/>
          </a:bodyPr>
          <a:lstStyle/>
          <a:p>
            <a:r>
              <a:rPr sz="2400" dirty="0"/>
              <a:t>Convergent thinking narrows toward a single, correct answer; divergent thinking generates many possibilities.</a:t>
            </a:r>
          </a:p>
          <a:p>
            <a:r>
              <a:rPr sz="2400" dirty="0"/>
              <a:t>Both modes are essential: diverge to explore broadly, then converge to evaluate and refine.</a:t>
            </a:r>
          </a:p>
          <a:p>
            <a:r>
              <a:rPr sz="2400" dirty="0"/>
              <a:t>AI excels at pattern recognition and fast retrieval but cannot ‘imagine’ in the human sense.</a:t>
            </a:r>
          </a:p>
          <a:p>
            <a:r>
              <a:rPr sz="2400" dirty="0"/>
              <a:t>Shift from “right answer” habits toward “rich thinking” that values exploration and ambiguity.</a:t>
            </a:r>
          </a:p>
          <a:p>
            <a:r>
              <a:rPr sz="2400" dirty="0"/>
              <a:t>Use think‑</a:t>
            </a:r>
            <a:r>
              <a:rPr sz="2400" dirty="0" err="1"/>
              <a:t>alouds</a:t>
            </a:r>
            <a:r>
              <a:rPr sz="2400" dirty="0"/>
              <a:t> and brainstorming to model creative problem‑solving for peers.</a:t>
            </a:r>
          </a:p>
          <a:p>
            <a:r>
              <a:rPr sz="2400" dirty="0"/>
              <a:t>Metacognition—monitoring how you think—helps you recognize your creative growth.</a:t>
            </a:r>
          </a:p>
          <a:p>
            <a:r>
              <a:rPr sz="2400" dirty="0"/>
              <a:t>Curiosity and disciplined inquiry (e.g., 5W+1H) drive critical, evidence‑informed creativity.</a:t>
            </a:r>
            <a:endParaRPr lang="en-CA" sz="2400" dirty="0"/>
          </a:p>
          <a:p>
            <a:pPr marL="914378" lvl="2" indent="0">
              <a:buNone/>
            </a:pPr>
            <a:endParaRPr lang="en-CA" sz="2400" b="1" dirty="0"/>
          </a:p>
          <a:p>
            <a:pPr marL="914378" lvl="2" indent="0">
              <a:buNone/>
            </a:pPr>
            <a:r>
              <a:rPr lang="en-CA" sz="2400" b="1" dirty="0"/>
              <a:t>Video: </a:t>
            </a:r>
            <a:r>
              <a:rPr lang="en-CA" sz="2400" dirty="0"/>
              <a:t>“</a:t>
            </a:r>
            <a:r>
              <a:rPr lang="en-CA" sz="2400" u="sng" dirty="0">
                <a:hlinkClick r:id="rId3"/>
              </a:rPr>
              <a:t>Convergent vs. Divergent Thinking</a:t>
            </a:r>
            <a:r>
              <a:rPr lang="en-CA" sz="2400" dirty="0"/>
              <a:t>” by </a:t>
            </a:r>
            <a:r>
              <a:rPr lang="en-CA" sz="2400" u="sng" dirty="0">
                <a:hlinkClick r:id="rId4"/>
              </a:rPr>
              <a:t>Professional &amp; Executive Development – Harvard DCE</a:t>
            </a:r>
            <a:r>
              <a:rPr lang="en-CA" sz="2400" dirty="0"/>
              <a:t> [3:39]</a:t>
            </a:r>
            <a:endParaRPr sz="2400" dirty="0"/>
          </a:p>
        </p:txBody>
      </p:sp>
      <p:pic>
        <p:nvPicPr>
          <p:cNvPr id="4" name="Graphic 3" descr="Watch">
            <a:extLst>
              <a:ext uri="{FF2B5EF4-FFF2-40B4-BE49-F238E27FC236}">
                <a16:creationId xmlns:a16="http://schemas.microsoft.com/office/drawing/2014/main" id="{85BF74A9-B4DD-9763-A994-D643E7BBFDD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65840" y="5253135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10.</a:t>
            </a:r>
            <a:r>
              <a:rPr lang="en-CA" dirty="0"/>
              <a:t>3</a:t>
            </a:r>
            <a:r>
              <a:rPr dirty="0"/>
              <a:t> A Divergent Thinking Model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2400" dirty="0"/>
              <a:t>Collaborative task: invent a coherent fictional world (environment, culture, technology, challenges).</a:t>
            </a:r>
          </a:p>
          <a:p>
            <a:r>
              <a:rPr sz="2400" dirty="0"/>
              <a:t>Warm‑up with rapid “What if…?” prompts to suspend judgment and generate many ideas.</a:t>
            </a:r>
          </a:p>
          <a:p>
            <a:r>
              <a:rPr sz="2400" dirty="0"/>
              <a:t>Use mind mapping to branch ideas; capture quantity first, quality later.</a:t>
            </a:r>
          </a:p>
          <a:p>
            <a:r>
              <a:rPr sz="2400" dirty="0"/>
              <a:t>Apply SCAMPER to evolve concepts (e.g., substitute parts, combine features, eliminate limits).</a:t>
            </a:r>
          </a:p>
          <a:p>
            <a:r>
              <a:rPr sz="2400" dirty="0"/>
              <a:t>Encourage unusual ideas and </a:t>
            </a:r>
            <a:r>
              <a:rPr sz="2400" dirty="0" err="1"/>
              <a:t>humour</a:t>
            </a:r>
            <a:r>
              <a:rPr sz="2400" dirty="0"/>
              <a:t>; avoid steering prematurely toward “realistic” answers.</a:t>
            </a:r>
          </a:p>
          <a:p>
            <a:r>
              <a:rPr sz="2400" dirty="0"/>
              <a:t>Present a 2‑minute pitch to synthesize and communicate your world’s logic.</a:t>
            </a:r>
          </a:p>
          <a:p>
            <a:r>
              <a:rPr sz="2400" dirty="0"/>
              <a:t>Reflect in a journal on surprises in your thinking and contributions to the group.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10.</a:t>
            </a:r>
            <a:r>
              <a:rPr lang="en-CA" dirty="0"/>
              <a:t>4</a:t>
            </a:r>
            <a:r>
              <a:rPr dirty="0"/>
              <a:t> The SCAMPER Technique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265840" y="961053"/>
            <a:ext cx="11605317" cy="521538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sz="2800" b="1" dirty="0"/>
              <a:t>SCAMPER</a:t>
            </a:r>
            <a:r>
              <a:rPr sz="2800" dirty="0"/>
              <a:t> = Substitute, Combine, Adapt, Modify/Magnify/Minify, Put to other uses, Eliminate, Reverse/Rearrange.</a:t>
            </a:r>
          </a:p>
          <a:p>
            <a:pPr>
              <a:lnSpc>
                <a:spcPct val="120000"/>
              </a:lnSpc>
            </a:pPr>
            <a:r>
              <a:rPr sz="2800" b="1" dirty="0"/>
              <a:t>Purpose: </a:t>
            </a:r>
            <a:r>
              <a:rPr sz="2800" dirty="0"/>
              <a:t>a structured set of prompts to generate improvements or reinventions of products, services, or ideas.</a:t>
            </a:r>
          </a:p>
          <a:p>
            <a:pPr>
              <a:lnSpc>
                <a:spcPct val="120000"/>
              </a:lnSpc>
            </a:pPr>
            <a:r>
              <a:rPr sz="2800" dirty="0"/>
              <a:t>Ask targeted questions for each letter to spark novel variations and pathways.</a:t>
            </a:r>
          </a:p>
          <a:p>
            <a:pPr>
              <a:lnSpc>
                <a:spcPct val="120000"/>
              </a:lnSpc>
            </a:pPr>
            <a:r>
              <a:rPr sz="2800" dirty="0"/>
              <a:t>Use with sketches, quick prototypes, or examples (e.g., re‑designing a backpack).</a:t>
            </a:r>
          </a:p>
          <a:p>
            <a:pPr>
              <a:lnSpc>
                <a:spcPct val="120000"/>
              </a:lnSpc>
            </a:pPr>
            <a:r>
              <a:rPr sz="2800" b="1" dirty="0"/>
              <a:t>Iterate: </a:t>
            </a:r>
            <a:r>
              <a:rPr sz="2800" dirty="0"/>
              <a:t>cycle through SCAMPER multiple times to expand the solution space.</a:t>
            </a:r>
          </a:p>
          <a:p>
            <a:pPr>
              <a:lnSpc>
                <a:spcPct val="120000"/>
              </a:lnSpc>
            </a:pPr>
            <a:r>
              <a:rPr sz="2800" dirty="0"/>
              <a:t>Pair with mind maps and group critique to surface the strongest options.</a:t>
            </a:r>
          </a:p>
          <a:p>
            <a:pPr>
              <a:lnSpc>
                <a:spcPct val="120000"/>
              </a:lnSpc>
            </a:pPr>
            <a:r>
              <a:rPr sz="2800" dirty="0"/>
              <a:t>Translate promising ideas into testable changes, then evaluate with criteria.</a:t>
            </a:r>
            <a:endParaRPr lang="en-CA" sz="2800" dirty="0"/>
          </a:p>
          <a:p>
            <a:pPr marL="0" indent="0">
              <a:lnSpc>
                <a:spcPct val="120000"/>
              </a:lnSpc>
              <a:buNone/>
            </a:pPr>
            <a:r>
              <a:rPr lang="en-CA" dirty="0"/>
              <a:t>	</a:t>
            </a:r>
            <a:br>
              <a:rPr lang="en-CA" dirty="0"/>
            </a:br>
            <a:r>
              <a:rPr lang="en-CA" dirty="0"/>
              <a:t>	</a:t>
            </a:r>
            <a:r>
              <a:rPr lang="en-CA" sz="2800" b="1" dirty="0"/>
              <a:t>Video: </a:t>
            </a:r>
            <a:r>
              <a:rPr lang="en-CA" sz="2800" dirty="0"/>
              <a:t>“</a:t>
            </a:r>
            <a:r>
              <a:rPr lang="en-CA" sz="2800" u="sng" dirty="0">
                <a:hlinkClick r:id="rId2"/>
              </a:rPr>
              <a:t>The Scamper Technique Explained</a:t>
            </a:r>
            <a:r>
              <a:rPr lang="en-CA" sz="2800" dirty="0"/>
              <a:t>” [4:43]</a:t>
            </a:r>
            <a:endParaRPr sz="2600" dirty="0"/>
          </a:p>
        </p:txBody>
      </p:sp>
      <p:pic>
        <p:nvPicPr>
          <p:cNvPr id="4" name="Graphic 3" descr="Watch">
            <a:extLst>
              <a:ext uri="{FF2B5EF4-FFF2-40B4-BE49-F238E27FC236}">
                <a16:creationId xmlns:a16="http://schemas.microsoft.com/office/drawing/2014/main" id="{2BAA31EC-148B-18BD-6C5C-E97006CEC1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20843" y="5171523"/>
            <a:ext cx="914400" cy="914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10.</a:t>
            </a:r>
            <a:r>
              <a:rPr lang="en-CA" dirty="0"/>
              <a:t>5</a:t>
            </a:r>
            <a:r>
              <a:rPr dirty="0"/>
              <a:t> Classroom Cases: Creativity + Critical Reasoning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sz="2400" dirty="0"/>
              <a:t>Explore complex issues (e.g., abortion legislation; climate change) using respectful, evidence‑based dialogue.</a:t>
            </a:r>
          </a:p>
          <a:p>
            <a:r>
              <a:rPr sz="2400" dirty="0"/>
              <a:t>Structure modules with stages: foundation, perspectives, dialogue/debate, policy design, and reflection.</a:t>
            </a:r>
          </a:p>
          <a:p>
            <a:r>
              <a:rPr sz="2400" dirty="0"/>
              <a:t>Use the 5W+1H framework to extract main ideas, stakeholders, evidence, and gaps.</a:t>
            </a:r>
          </a:p>
          <a:p>
            <a:r>
              <a:rPr sz="2400" dirty="0"/>
              <a:t>Practice civic reasoning: design proposals or briefs that balance ethical, legal, and social factors.</a:t>
            </a:r>
          </a:p>
          <a:p>
            <a:r>
              <a:rPr sz="2400" dirty="0"/>
              <a:t>Encourage real‑world engagement (e.g., write policymakers; create awareness materials).</a:t>
            </a:r>
          </a:p>
          <a:p>
            <a:r>
              <a:rPr sz="2400" dirty="0"/>
              <a:t>Maintain a neutral, inclusive classroom with opt‑outs for sensitive content; emphasize empathy and listening.</a:t>
            </a:r>
          </a:p>
          <a:p>
            <a:r>
              <a:rPr sz="2400" dirty="0"/>
              <a:t>Close with reflective writing on how viewpoints evolved and what actions you’ll take.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Takeaways 1 of 2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sz="2400" dirty="0"/>
              <a:t>Creativity and critical thinking thrive by switching deliberately between divergent idea-generation and convergent evaluation—moving from “Right Answer” habits toward “Rich Thinking.”</a:t>
            </a:r>
          </a:p>
          <a:p>
            <a:pPr>
              <a:lnSpc>
                <a:spcPct val="120000"/>
              </a:lnSpc>
            </a:pPr>
            <a:r>
              <a:rPr sz="2400" dirty="0"/>
              <a:t>Divergent thinking invites brainstorming without judgment; convergent thinking applies logic, evidence, and criteria to refine ideas.</a:t>
            </a:r>
          </a:p>
          <a:p>
            <a:pPr>
              <a:lnSpc>
                <a:spcPct val="120000"/>
              </a:lnSpc>
            </a:pPr>
            <a:r>
              <a:rPr sz="2400" dirty="0"/>
              <a:t>Metacognition matters: notice when you’re generating vs. narrowing, and reflect on how each mode improves your results.</a:t>
            </a:r>
          </a:p>
          <a:p>
            <a:pPr>
              <a:lnSpc>
                <a:spcPct val="120000"/>
              </a:lnSpc>
            </a:pPr>
            <a:r>
              <a:rPr sz="2400" dirty="0"/>
              <a:t>A collaborative studio task uses mind mapping (environment, culture, technology, challenges) to practice open-ended ideation.</a:t>
            </a:r>
          </a:p>
          <a:p>
            <a:pPr>
              <a:lnSpc>
                <a:spcPct val="120000"/>
              </a:lnSpc>
            </a:pPr>
            <a:r>
              <a:rPr sz="2400" dirty="0"/>
              <a:t>The process emphasizes quantity first, quality later—share “what if…?” prompts, think aloud, and build on others’ ideas.</a:t>
            </a:r>
          </a:p>
          <a:p>
            <a:pPr>
              <a:lnSpc>
                <a:spcPct val="120000"/>
              </a:lnSpc>
            </a:pPr>
            <a:r>
              <a:rPr sz="2400" dirty="0"/>
              <a:t>Reflection (journaling or debrief) consolidates learning about your contributions, surprises, and growth in creative confidence.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Takeaways 2 of 2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sz="2400" dirty="0"/>
              <a:t>SCAMPER (Substitute, Combine, Adapt, Modify, Put to other uses, Eliminate, Reverse) offers a structured set of prompts to systematically remix and reinvent products, processes, or arguments.</a:t>
            </a:r>
          </a:p>
          <a:p>
            <a:pPr>
              <a:lnSpc>
                <a:spcPct val="120000"/>
              </a:lnSpc>
            </a:pPr>
            <a:r>
              <a:rPr sz="2400" dirty="0"/>
              <a:t>It operationalizes divergent thinking: each prompt pushes you to reframe constraints and surface non-obvious options.</a:t>
            </a:r>
          </a:p>
          <a:p>
            <a:pPr>
              <a:lnSpc>
                <a:spcPct val="120000"/>
              </a:lnSpc>
            </a:pPr>
            <a:r>
              <a:rPr sz="2400" dirty="0"/>
              <a:t>Used with mind maps, SCAMPER helps teams move from many possibilities to testable, improved solutions.</a:t>
            </a:r>
          </a:p>
          <a:p>
            <a:pPr>
              <a:lnSpc>
                <a:spcPct val="120000"/>
              </a:lnSpc>
            </a:pPr>
            <a:r>
              <a:rPr sz="2400" dirty="0"/>
              <a:t>Classroom modules (e.g., abortion legislation) model respectful, evidence-based dialogue, from background research to policy design and presentation.</a:t>
            </a:r>
          </a:p>
          <a:p>
            <a:pPr>
              <a:lnSpc>
                <a:spcPct val="120000"/>
              </a:lnSpc>
            </a:pPr>
            <a:r>
              <a:rPr sz="2400" dirty="0"/>
              <a:t>A 5W+1H analytical framework (Who, What, Where, When, Why, How) structures inquiry on topics like climate change, helping extract main ideas, evaluate evidence, and form reasoned proposals.</a:t>
            </a:r>
          </a:p>
          <a:p>
            <a:pPr>
              <a:lnSpc>
                <a:spcPct val="120000"/>
              </a:lnSpc>
            </a:pPr>
            <a:r>
              <a:rPr sz="2400" dirty="0"/>
              <a:t>Across cases, the goal is to pair human imagination with rigorous reasoning—skills that remain distinct from AI’s pattern recognition and are essential for ethical, civic decision-making.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ritical Thinking OER">
  <a:themeElements>
    <a:clrScheme name="OER Design Theme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2A3990"/>
      </a:hlink>
      <a:folHlink>
        <a:srgbClr val="6878D3"/>
      </a:folHlink>
    </a:clrScheme>
    <a:fontScheme name="OER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ritical Thinking OER" id="{CBF5C3A9-EB69-4B75-B9B2-714EA0CB11C2}" vid="{1B59C19E-8BFB-4B6C-8E6F-2AA2558EFCC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Critical Thinking OER</Template>
  <TotalTime>1082</TotalTime>
  <Words>1106</Words>
  <PresentationFormat>Widescreen</PresentationFormat>
  <Paragraphs>64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Critical Thinking OER</vt:lpstr>
      <vt:lpstr>Critical Thinking in the Age of Artificial Intelligence</vt:lpstr>
      <vt:lpstr>Learning Objectives</vt:lpstr>
      <vt:lpstr>10.1 On Creativity</vt:lpstr>
      <vt:lpstr>10.2 Convergent vs. Divergent Thinking</vt:lpstr>
      <vt:lpstr>10.3 A Divergent Thinking Model</vt:lpstr>
      <vt:lpstr>10.4 The SCAMPER Technique</vt:lpstr>
      <vt:lpstr>10.5 Classroom Cases: Creativity + Critical Reasoning</vt:lpstr>
      <vt:lpstr>Key Takeaways 1 of 2</vt:lpstr>
      <vt:lpstr>Key Takeaways 2 of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10 - Creativity and Critical Thinking</dc:title>
  <dc:subject/>
  <cp:keywords/>
  <dcterms:created xsi:type="dcterms:W3CDTF">2013-01-27T09:14:16Z</dcterms:created>
  <dcterms:modified xsi:type="dcterms:W3CDTF">2025-09-26T21:18:29Z</dcterms:modified>
  <cp:category/>
</cp:coreProperties>
</file>