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9"/>
  </p:notes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988"/>
    <a:srgbClr val="227DAC"/>
    <a:srgbClr val="0D733C"/>
    <a:srgbClr val="9F0052"/>
    <a:srgbClr val="FEB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1F6FE9-B516-47F9-AF17-E3FE3C014F4C}" v="1" dt="2025-09-11T19:57:08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44" autoAdjust="0"/>
    <p:restoredTop sz="89419" autoAdjust="0"/>
  </p:normalViewPr>
  <p:slideViewPr>
    <p:cSldViewPr snapToGrid="0" snapToObjects="1">
      <p:cViewPr varScale="1">
        <p:scale>
          <a:sx n="71" d="100"/>
          <a:sy n="71" d="100"/>
        </p:scale>
        <p:origin x="50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acuzzi, Andrew" userId="35167598-ed26-45ef-b183-b7efd547e62a" providerId="ADAL" clId="{D973F287-63E6-4690-88F8-178CA72E45CF}"/>
    <pc:docChg chg="undo redo custSel delSld modSld modMainMaster">
      <pc:chgData name="Stracuzzi, Andrew" userId="35167598-ed26-45ef-b183-b7efd547e62a" providerId="ADAL" clId="{D973F287-63E6-4690-88F8-178CA72E45CF}" dt="2025-09-11T19:57:08.609" v="111" actId="27636"/>
      <pc:docMkLst>
        <pc:docMk/>
      </pc:docMkLst>
      <pc:sldChg chg="modSp mod">
        <pc:chgData name="Stracuzzi, Andrew" userId="35167598-ed26-45ef-b183-b7efd547e62a" providerId="ADAL" clId="{D973F287-63E6-4690-88F8-178CA72E45CF}" dt="2025-09-11T19:57:08.609" v="111" actId="27636"/>
        <pc:sldMkLst>
          <pc:docMk/>
          <pc:sldMk cId="0" sldId="256"/>
        </pc:sldMkLst>
        <pc:spChg chg="mod">
          <ac:chgData name="Stracuzzi, Andrew" userId="35167598-ed26-45ef-b183-b7efd547e62a" providerId="ADAL" clId="{D973F287-63E6-4690-88F8-178CA72E45CF}" dt="2025-09-11T19:57:08.609" v="111" actId="27636"/>
          <ac:spMkLst>
            <pc:docMk/>
            <pc:sldMk cId="0" sldId="256"/>
            <ac:spMk id="2" creationId="{00000000-0000-0000-0000-000000000000}"/>
          </ac:spMkLst>
        </pc:spChg>
      </pc:sldChg>
      <pc:sldChg chg="modSp del mod">
        <pc:chgData name="Stracuzzi, Andrew" userId="35167598-ed26-45ef-b183-b7efd547e62a" providerId="ADAL" clId="{D973F287-63E6-4690-88F8-178CA72E45CF}" dt="2025-09-11T19:52:23.071" v="30" actId="2696"/>
        <pc:sldMkLst>
          <pc:docMk/>
          <pc:sldMk cId="0" sldId="295"/>
        </pc:sldMkLst>
      </pc:sldChg>
      <pc:sldChg chg="del">
        <pc:chgData name="Stracuzzi, Andrew" userId="35167598-ed26-45ef-b183-b7efd547e62a" providerId="ADAL" clId="{D973F287-63E6-4690-88F8-178CA72E45CF}" dt="2025-09-11T19:52:25.493" v="31" actId="2696"/>
        <pc:sldMkLst>
          <pc:docMk/>
          <pc:sldMk cId="0" sldId="296"/>
        </pc:sldMkLst>
      </pc:sldChg>
      <pc:sldChg chg="del">
        <pc:chgData name="Stracuzzi, Andrew" userId="35167598-ed26-45ef-b183-b7efd547e62a" providerId="ADAL" clId="{D973F287-63E6-4690-88F8-178CA72E45CF}" dt="2025-09-11T19:52:28.898" v="32" actId="2696"/>
        <pc:sldMkLst>
          <pc:docMk/>
          <pc:sldMk cId="0" sldId="301"/>
        </pc:sldMkLst>
      </pc:sldChg>
      <pc:sldChg chg="modSp mod">
        <pc:chgData name="Stracuzzi, Andrew" userId="35167598-ed26-45ef-b183-b7efd547e62a" providerId="ADAL" clId="{D973F287-63E6-4690-88F8-178CA72E45CF}" dt="2025-09-11T19:52:38.145" v="35" actId="403"/>
        <pc:sldMkLst>
          <pc:docMk/>
          <pc:sldMk cId="0" sldId="302"/>
        </pc:sldMkLst>
        <pc:spChg chg="mod">
          <ac:chgData name="Stracuzzi, Andrew" userId="35167598-ed26-45ef-b183-b7efd547e62a" providerId="ADAL" clId="{D973F287-63E6-4690-88F8-178CA72E45CF}" dt="2025-09-11T19:52:38.145" v="35" actId="403"/>
          <ac:spMkLst>
            <pc:docMk/>
            <pc:sldMk cId="0" sldId="302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11T19:54:01.861" v="59" actId="404"/>
        <pc:sldMkLst>
          <pc:docMk/>
          <pc:sldMk cId="0" sldId="303"/>
        </pc:sldMkLst>
        <pc:spChg chg="mod">
          <ac:chgData name="Stracuzzi, Andrew" userId="35167598-ed26-45ef-b183-b7efd547e62a" providerId="ADAL" clId="{D973F287-63E6-4690-88F8-178CA72E45CF}" dt="2025-09-11T19:54:01.861" v="59" actId="404"/>
          <ac:spMkLst>
            <pc:docMk/>
            <pc:sldMk cId="0" sldId="303"/>
            <ac:spMk id="2" creationId="{00000000-0000-0000-0000-000000000000}"/>
          </ac:spMkLst>
        </pc:spChg>
        <pc:spChg chg="mod">
          <ac:chgData name="Stracuzzi, Andrew" userId="35167598-ed26-45ef-b183-b7efd547e62a" providerId="ADAL" clId="{D973F287-63E6-4690-88F8-178CA72E45CF}" dt="2025-09-11T19:53:54.681" v="58" actId="14100"/>
          <ac:spMkLst>
            <pc:docMk/>
            <pc:sldMk cId="0" sldId="303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11T19:54:25.740" v="67" actId="20577"/>
        <pc:sldMkLst>
          <pc:docMk/>
          <pc:sldMk cId="0" sldId="304"/>
        </pc:sldMkLst>
        <pc:spChg chg="mod">
          <ac:chgData name="Stracuzzi, Andrew" userId="35167598-ed26-45ef-b183-b7efd547e62a" providerId="ADAL" clId="{D973F287-63E6-4690-88F8-178CA72E45CF}" dt="2025-09-11T19:54:25.740" v="67" actId="20577"/>
          <ac:spMkLst>
            <pc:docMk/>
            <pc:sldMk cId="0" sldId="304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11T19:56:18.976" v="103" actId="255"/>
        <pc:sldMkLst>
          <pc:docMk/>
          <pc:sldMk cId="0" sldId="305"/>
        </pc:sldMkLst>
        <pc:spChg chg="mod">
          <ac:chgData name="Stracuzzi, Andrew" userId="35167598-ed26-45ef-b183-b7efd547e62a" providerId="ADAL" clId="{D973F287-63E6-4690-88F8-178CA72E45CF}" dt="2025-09-11T19:56:18.976" v="103" actId="255"/>
          <ac:spMkLst>
            <pc:docMk/>
            <pc:sldMk cId="0" sldId="305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11T19:56:34.758" v="104" actId="403"/>
        <pc:sldMkLst>
          <pc:docMk/>
          <pc:sldMk cId="0" sldId="306"/>
        </pc:sldMkLst>
        <pc:spChg chg="mod">
          <ac:chgData name="Stracuzzi, Andrew" userId="35167598-ed26-45ef-b183-b7efd547e62a" providerId="ADAL" clId="{D973F287-63E6-4690-88F8-178CA72E45CF}" dt="2025-09-11T19:56:34.758" v="104" actId="403"/>
          <ac:spMkLst>
            <pc:docMk/>
            <pc:sldMk cId="0" sldId="306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11T19:56:47.077" v="110" actId="27636"/>
        <pc:sldMkLst>
          <pc:docMk/>
          <pc:sldMk cId="0" sldId="307"/>
        </pc:sldMkLst>
        <pc:spChg chg="mod">
          <ac:chgData name="Stracuzzi, Andrew" userId="35167598-ed26-45ef-b183-b7efd547e62a" providerId="ADAL" clId="{D973F287-63E6-4690-88F8-178CA72E45CF}" dt="2025-09-11T19:56:47.077" v="110" actId="27636"/>
          <ac:spMkLst>
            <pc:docMk/>
            <pc:sldMk cId="0" sldId="307"/>
            <ac:spMk id="3" creationId="{00000000-0000-0000-0000-000000000000}"/>
          </ac:spMkLst>
        </pc:spChg>
      </pc:sldChg>
      <pc:sldMasterChg chg="modSldLayout">
        <pc:chgData name="Stracuzzi, Andrew" userId="35167598-ed26-45ef-b183-b7efd547e62a" providerId="ADAL" clId="{D973F287-63E6-4690-88F8-178CA72E45CF}" dt="2025-09-08T16:28:24.682" v="29" actId="14100"/>
        <pc:sldMasterMkLst>
          <pc:docMk/>
          <pc:sldMasterMk cId="345625188" sldId="2147483675"/>
        </pc:sldMasterMkLst>
        <pc:sldLayoutChg chg="modSp mod">
          <pc:chgData name="Stracuzzi, Andrew" userId="35167598-ed26-45ef-b183-b7efd547e62a" providerId="ADAL" clId="{D973F287-63E6-4690-88F8-178CA72E45CF}" dt="2025-09-08T16:28:24.682" v="29" actId="14100"/>
          <pc:sldLayoutMkLst>
            <pc:docMk/>
            <pc:sldMasterMk cId="345625188" sldId="2147483675"/>
            <pc:sldLayoutMk cId="2180547055" sldId="2147483677"/>
          </pc:sldLayoutMkLst>
          <pc:spChg chg="mod">
            <ac:chgData name="Stracuzzi, Andrew" userId="35167598-ed26-45ef-b183-b7efd547e62a" providerId="ADAL" clId="{D973F287-63E6-4690-88F8-178CA72E45CF}" dt="2025-09-08T16:28:23.880" v="28" actId="14100"/>
            <ac:spMkLst>
              <pc:docMk/>
              <pc:sldMasterMk cId="345625188" sldId="2147483675"/>
              <pc:sldLayoutMk cId="2180547055" sldId="2147483677"/>
              <ac:spMk id="2" creationId="{F21C13D1-6D52-1799-F39A-CABF54FD439D}"/>
            </ac:spMkLst>
          </pc:spChg>
          <pc:spChg chg="mod">
            <ac:chgData name="Stracuzzi, Andrew" userId="35167598-ed26-45ef-b183-b7efd547e62a" providerId="ADAL" clId="{D973F287-63E6-4690-88F8-178CA72E45CF}" dt="2025-09-08T16:28:24.682" v="29" actId="14100"/>
            <ac:spMkLst>
              <pc:docMk/>
              <pc:sldMasterMk cId="345625188" sldId="2147483675"/>
              <pc:sldLayoutMk cId="2180547055" sldId="2147483677"/>
              <ac:spMk id="3" creationId="{7B6D2CE3-E56F-18C3-C231-710D864E285D}"/>
            </ac:spMkLst>
          </pc:spChg>
        </pc:sldLayoutChg>
      </pc:sldMasterChg>
    </pc:docChg>
  </pc:docChgLst>
  <pc:docChgLst>
    <pc:chgData name="Stracuzzi, Andrew" userId="35167598-ed26-45ef-b183-b7efd547e62a" providerId="ADAL" clId="{D8DC64AD-8ADB-464E-B016-15B7356E0B36}"/>
    <pc:docChg chg="undo redo custSel addSld delSld modSld sldOrd">
      <pc:chgData name="Stracuzzi, Andrew" userId="35167598-ed26-45ef-b183-b7efd547e62a" providerId="ADAL" clId="{D8DC64AD-8ADB-464E-B016-15B7356E0B36}" dt="2025-06-07T01:35:40.679" v="706" actId="962"/>
      <pc:docMkLst>
        <pc:docMk/>
      </pc:docMkLst>
      <pc:sldChg chg="modSp mod">
        <pc:chgData name="Stracuzzi, Andrew" userId="35167598-ed26-45ef-b183-b7efd547e62a" providerId="ADAL" clId="{D8DC64AD-8ADB-464E-B016-15B7356E0B36}" dt="2025-06-06T23:58:52.410" v="0"/>
        <pc:sldMkLst>
          <pc:docMk/>
          <pc:sldMk cId="0" sldId="256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24.865" v="703" actId="962"/>
        <pc:sldMkLst>
          <pc:docMk/>
          <pc:sldMk cId="0" sldId="258"/>
        </pc:sldMkLst>
      </pc:sldChg>
      <pc:sldChg chg="modSp mod">
        <pc:chgData name="Stracuzzi, Andrew" userId="35167598-ed26-45ef-b183-b7efd547e62a" providerId="ADAL" clId="{D8DC64AD-8ADB-464E-B016-15B7356E0B36}" dt="2025-06-07T01:29:57.736" v="665" actId="27636"/>
        <pc:sldMkLst>
          <pc:docMk/>
          <pc:sldMk cId="0" sldId="259"/>
        </pc:sldMkLst>
      </pc:sldChg>
      <pc:sldChg chg="modSp del mod">
        <pc:chgData name="Stracuzzi, Andrew" userId="35167598-ed26-45ef-b183-b7efd547e62a" providerId="ADAL" clId="{D8DC64AD-8ADB-464E-B016-15B7356E0B36}" dt="2025-06-07T00:13:37.600" v="154" actId="2696"/>
        <pc:sldMkLst>
          <pc:docMk/>
          <pc:sldMk cId="0" sldId="260"/>
        </pc:sldMkLst>
      </pc:sldChg>
      <pc:sldChg chg="del">
        <pc:chgData name="Stracuzzi, Andrew" userId="35167598-ed26-45ef-b183-b7efd547e62a" providerId="ADAL" clId="{D8DC64AD-8ADB-464E-B016-15B7356E0B36}" dt="2025-06-07T00:32:57.672" v="189" actId="2696"/>
        <pc:sldMkLst>
          <pc:docMk/>
          <pc:sldMk cId="0" sldId="261"/>
        </pc:sldMkLst>
      </pc:sldChg>
      <pc:sldChg chg="addSp delSp modSp mod">
        <pc:chgData name="Stracuzzi, Andrew" userId="35167598-ed26-45ef-b183-b7efd547e62a" providerId="ADAL" clId="{D8DC64AD-8ADB-464E-B016-15B7356E0B36}" dt="2025-06-07T01:35:34.794" v="705" actId="962"/>
        <pc:sldMkLst>
          <pc:docMk/>
          <pc:sldMk cId="0" sldId="262"/>
        </pc:sldMkLst>
      </pc:sldChg>
      <pc:sldChg chg="modSp mod">
        <pc:chgData name="Stracuzzi, Andrew" userId="35167598-ed26-45ef-b183-b7efd547e62a" providerId="ADAL" clId="{D8DC64AD-8ADB-464E-B016-15B7356E0B36}" dt="2025-06-07T01:30:33.736" v="673" actId="2710"/>
        <pc:sldMkLst>
          <pc:docMk/>
          <pc:sldMk cId="0" sldId="263"/>
        </pc:sldMkLst>
      </pc:sldChg>
      <pc:sldChg chg="del">
        <pc:chgData name="Stracuzzi, Andrew" userId="35167598-ed26-45ef-b183-b7efd547e62a" providerId="ADAL" clId="{D8DC64AD-8ADB-464E-B016-15B7356E0B36}" dt="2025-06-07T01:02:13.035" v="522" actId="2696"/>
        <pc:sldMkLst>
          <pc:docMk/>
          <pc:sldMk cId="0" sldId="277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40.679" v="706" actId="962"/>
        <pc:sldMkLst>
          <pc:docMk/>
          <pc:sldMk cId="0" sldId="278"/>
        </pc:sldMkLst>
      </pc:sldChg>
      <pc:sldChg chg="modSp mod">
        <pc:chgData name="Stracuzzi, Andrew" userId="35167598-ed26-45ef-b183-b7efd547e62a" providerId="ADAL" clId="{D8DC64AD-8ADB-464E-B016-15B7356E0B36}" dt="2025-06-07T01:30:12.941" v="667" actId="27636"/>
        <pc:sldMkLst>
          <pc:docMk/>
          <pc:sldMk cId="4149766741" sldId="279"/>
        </pc:sldMkLst>
      </pc:sldChg>
      <pc:sldChg chg="modSp mod">
        <pc:chgData name="Stracuzzi, Andrew" userId="35167598-ed26-45ef-b183-b7efd547e62a" providerId="ADAL" clId="{D8DC64AD-8ADB-464E-B016-15B7356E0B36}" dt="2025-06-07T01:30:18.333" v="669" actId="27636"/>
        <pc:sldMkLst>
          <pc:docMk/>
          <pc:sldMk cId="1113722406" sldId="280"/>
        </pc:sldMkLst>
      </pc:sldChg>
      <pc:sldChg chg="modSp mod">
        <pc:chgData name="Stracuzzi, Andrew" userId="35167598-ed26-45ef-b183-b7efd547e62a" providerId="ADAL" clId="{D8DC64AD-8ADB-464E-B016-15B7356E0B36}" dt="2025-06-07T01:30:28.923" v="672" actId="2710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D8DC64AD-8ADB-464E-B016-15B7356E0B36}" dt="2025-06-07T00:57:10.908" v="452" actId="2696"/>
        <pc:sldMkLst>
          <pc:docMk/>
          <pc:sldMk cId="0" sldId="282"/>
        </pc:sldMkLst>
      </pc:sldChg>
      <pc:sldChg chg="modSp mod">
        <pc:chgData name="Stracuzzi, Andrew" userId="35167598-ed26-45ef-b183-b7efd547e62a" providerId="ADAL" clId="{D8DC64AD-8ADB-464E-B016-15B7356E0B36}" dt="2025-06-07T01:30:48.888" v="678" actId="2710"/>
        <pc:sldMkLst>
          <pc:docMk/>
          <pc:sldMk cId="4598303" sldId="283"/>
        </pc:sldMkLst>
      </pc:sldChg>
      <pc:sldChg chg="del">
        <pc:chgData name="Stracuzzi, Andrew" userId="35167598-ed26-45ef-b183-b7efd547e62a" providerId="ADAL" clId="{D8DC64AD-8ADB-464E-B016-15B7356E0B36}" dt="2025-06-07T01:00:20.984" v="488" actId="2696"/>
        <pc:sldMkLst>
          <pc:docMk/>
          <pc:sldMk cId="1988014198" sldId="284"/>
        </pc:sldMkLst>
      </pc:sldChg>
      <pc:sldChg chg="del">
        <pc:chgData name="Stracuzzi, Andrew" userId="35167598-ed26-45ef-b183-b7efd547e62a" providerId="ADAL" clId="{D8DC64AD-8ADB-464E-B016-15B7356E0B36}" dt="2025-06-07T01:03:37.002" v="575" actId="2696"/>
        <pc:sldMkLst>
          <pc:docMk/>
          <pc:sldMk cId="1064246114" sldId="285"/>
        </pc:sldMkLst>
      </pc:sldChg>
      <pc:sldChg chg="del">
        <pc:chgData name="Stracuzzi, Andrew" userId="35167598-ed26-45ef-b183-b7efd547e62a" providerId="ADAL" clId="{D8DC64AD-8ADB-464E-B016-15B7356E0B36}" dt="2025-06-07T01:02:27.723" v="526" actId="2696"/>
        <pc:sldMkLst>
          <pc:docMk/>
          <pc:sldMk cId="3425355915" sldId="286"/>
        </pc:sldMkLst>
      </pc:sldChg>
      <pc:sldChg chg="del">
        <pc:chgData name="Stracuzzi, Andrew" userId="35167598-ed26-45ef-b183-b7efd547e62a" providerId="ADAL" clId="{D8DC64AD-8ADB-464E-B016-15B7356E0B36}" dt="2025-06-07T01:02:24.705" v="525" actId="2696"/>
        <pc:sldMkLst>
          <pc:docMk/>
          <pc:sldMk cId="3881556103" sldId="287"/>
        </pc:sldMkLst>
      </pc:sldChg>
      <pc:sldChg chg="del">
        <pc:chgData name="Stracuzzi, Andrew" userId="35167598-ed26-45ef-b183-b7efd547e62a" providerId="ADAL" clId="{D8DC64AD-8ADB-464E-B016-15B7356E0B36}" dt="2025-06-07T01:02:21.264" v="524" actId="2696"/>
        <pc:sldMkLst>
          <pc:docMk/>
          <pc:sldMk cId="1661298787" sldId="288"/>
        </pc:sldMkLst>
      </pc:sldChg>
      <pc:sldChg chg="del">
        <pc:chgData name="Stracuzzi, Andrew" userId="35167598-ed26-45ef-b183-b7efd547e62a" providerId="ADAL" clId="{D8DC64AD-8ADB-464E-B016-15B7356E0B36}" dt="2025-06-07T01:02:16.294" v="523" actId="2696"/>
        <pc:sldMkLst>
          <pc:docMk/>
          <pc:sldMk cId="3303765094" sldId="289"/>
        </pc:sldMkLst>
      </pc:sldChg>
      <pc:sldChg chg="delSp modSp mod">
        <pc:chgData name="Stracuzzi, Andrew" userId="35167598-ed26-45ef-b183-b7efd547e62a" providerId="ADAL" clId="{D8DC64AD-8ADB-464E-B016-15B7356E0B36}" dt="2025-06-07T01:29:50.895" v="663" actId="20577"/>
        <pc:sldMkLst>
          <pc:docMk/>
          <pc:sldMk cId="3889101657" sldId="290"/>
        </pc:sldMkLst>
      </pc:sldChg>
      <pc:sldChg chg="modSp add mod">
        <pc:chgData name="Stracuzzi, Andrew" userId="35167598-ed26-45ef-b183-b7efd547e62a" providerId="ADAL" clId="{D8DC64AD-8ADB-464E-B016-15B7356E0B36}" dt="2025-06-07T01:24:42.294" v="620" actId="207"/>
        <pc:sldMkLst>
          <pc:docMk/>
          <pc:sldMk cId="401216228" sldId="291"/>
        </pc:sldMkLst>
      </pc:sldChg>
      <pc:sldChg chg="modSp add mod ord">
        <pc:chgData name="Stracuzzi, Andrew" userId="35167598-ed26-45ef-b183-b7efd547e62a" providerId="ADAL" clId="{D8DC64AD-8ADB-464E-B016-15B7356E0B36}" dt="2025-06-07T01:24:45.545" v="621" actId="207"/>
        <pc:sldMkLst>
          <pc:docMk/>
          <pc:sldMk cId="2819297867" sldId="292"/>
        </pc:sldMkLst>
      </pc:sldChg>
      <pc:sldChg chg="modSp add mod">
        <pc:chgData name="Stracuzzi, Andrew" userId="35167598-ed26-45ef-b183-b7efd547e62a" providerId="ADAL" clId="{D8DC64AD-8ADB-464E-B016-15B7356E0B36}" dt="2025-06-07T01:30:53.514" v="679" actId="2710"/>
        <pc:sldMkLst>
          <pc:docMk/>
          <pc:sldMk cId="3598842336" sldId="293"/>
        </pc:sldMkLst>
      </pc:sldChg>
      <pc:sldChg chg="addSp delSp modSp new del mod modClrScheme chgLayout">
        <pc:chgData name="Stracuzzi, Andrew" userId="35167598-ed26-45ef-b183-b7efd547e62a" providerId="ADAL" clId="{D8DC64AD-8ADB-464E-B016-15B7356E0B36}" dt="2025-06-07T01:29:22.550" v="657" actId="2696"/>
        <pc:sldMkLst>
          <pc:docMk/>
          <pc:sldMk cId="3434478429" sldId="294"/>
        </pc:sldMkLst>
      </pc:sldChg>
    </pc:docChg>
  </pc:docChgLst>
  <pc:docChgLst>
    <pc:chgData name="Stracuzzi, Andrew" userId="35167598-ed26-45ef-b183-b7efd547e62a" providerId="ADAL" clId="{9E4C7484-E4A5-402D-9E84-7B98D71B82CF}"/>
    <pc:docChg chg="custSel addSld delSld modSld sldOrd">
      <pc:chgData name="Stracuzzi, Andrew" userId="35167598-ed26-45ef-b183-b7efd547e62a" providerId="ADAL" clId="{9E4C7484-E4A5-402D-9E84-7B98D71B82CF}" dt="2025-06-24T15:44:14.352" v="448" actId="27636"/>
      <pc:docMkLst>
        <pc:docMk/>
      </pc:docMkLst>
      <pc:sldChg chg="modSp mod">
        <pc:chgData name="Stracuzzi, Andrew" userId="35167598-ed26-45ef-b183-b7efd547e62a" providerId="ADAL" clId="{9E4C7484-E4A5-402D-9E84-7B98D71B82CF}" dt="2025-06-24T14:30:50.265" v="10" actId="27636"/>
        <pc:sldMkLst>
          <pc:docMk/>
          <pc:sldMk cId="0" sldId="256"/>
        </pc:sldMkLst>
      </pc:sldChg>
      <pc:sldChg chg="del">
        <pc:chgData name="Stracuzzi, Andrew" userId="35167598-ed26-45ef-b183-b7efd547e62a" providerId="ADAL" clId="{9E4C7484-E4A5-402D-9E84-7B98D71B82CF}" dt="2025-06-24T14:31:02.402" v="13" actId="2696"/>
        <pc:sldMkLst>
          <pc:docMk/>
          <pc:sldMk cId="2342809126" sldId="294"/>
        </pc:sldMkLst>
      </pc:sldChg>
      <pc:sldChg chg="modSp mod">
        <pc:chgData name="Stracuzzi, Andrew" userId="35167598-ed26-45ef-b183-b7efd547e62a" providerId="ADAL" clId="{9E4C7484-E4A5-402D-9E84-7B98D71B82CF}" dt="2025-06-24T15:07:25.317" v="101" actId="27636"/>
        <pc:sldMkLst>
          <pc:docMk/>
          <pc:sldMk cId="0" sldId="295"/>
        </pc:sldMkLst>
      </pc:sldChg>
      <pc:sldChg chg="modSp mod">
        <pc:chgData name="Stracuzzi, Andrew" userId="35167598-ed26-45ef-b183-b7efd547e62a" providerId="ADAL" clId="{9E4C7484-E4A5-402D-9E84-7B98D71B82CF}" dt="2025-06-24T15:33:39.684" v="318" actId="27636"/>
        <pc:sldMkLst>
          <pc:docMk/>
          <pc:sldMk cId="0" sldId="296"/>
        </pc:sldMkLst>
      </pc:sldChg>
      <pc:sldChg chg="modSp del mod">
        <pc:chgData name="Stracuzzi, Andrew" userId="35167598-ed26-45ef-b183-b7efd547e62a" providerId="ADAL" clId="{9E4C7484-E4A5-402D-9E84-7B98D71B82CF}" dt="2025-06-24T15:17:35.641" v="122" actId="2696"/>
        <pc:sldMkLst>
          <pc:docMk/>
          <pc:sldMk cId="0" sldId="297"/>
        </pc:sldMkLst>
      </pc:sldChg>
      <pc:sldChg chg="modSp mod">
        <pc:chgData name="Stracuzzi, Andrew" userId="35167598-ed26-45ef-b183-b7efd547e62a" providerId="ADAL" clId="{9E4C7484-E4A5-402D-9E84-7B98D71B82CF}" dt="2025-06-24T15:34:06.257" v="323" actId="27636"/>
        <pc:sldMkLst>
          <pc:docMk/>
          <pc:sldMk cId="0" sldId="298"/>
        </pc:sldMkLst>
      </pc:sldChg>
      <pc:sldChg chg="modSp mod">
        <pc:chgData name="Stracuzzi, Andrew" userId="35167598-ed26-45ef-b183-b7efd547e62a" providerId="ADAL" clId="{9E4C7484-E4A5-402D-9E84-7B98D71B82CF}" dt="2025-06-24T15:42:33.079" v="416" actId="27636"/>
        <pc:sldMkLst>
          <pc:docMk/>
          <pc:sldMk cId="0" sldId="299"/>
        </pc:sldMkLst>
      </pc:sldChg>
      <pc:sldChg chg="modSp mod">
        <pc:chgData name="Stracuzzi, Andrew" userId="35167598-ed26-45ef-b183-b7efd547e62a" providerId="ADAL" clId="{9E4C7484-E4A5-402D-9E84-7B98D71B82CF}" dt="2025-06-24T15:43:45.532" v="440" actId="27636"/>
        <pc:sldMkLst>
          <pc:docMk/>
          <pc:sldMk cId="0" sldId="300"/>
        </pc:sldMkLst>
      </pc:sldChg>
      <pc:sldChg chg="modSp mod">
        <pc:chgData name="Stracuzzi, Andrew" userId="35167598-ed26-45ef-b183-b7efd547e62a" providerId="ADAL" clId="{9E4C7484-E4A5-402D-9E84-7B98D71B82CF}" dt="2025-06-24T15:41:07.716" v="393" actId="27636"/>
        <pc:sldMkLst>
          <pc:docMk/>
          <pc:sldMk cId="0" sldId="301"/>
        </pc:sldMkLst>
      </pc:sldChg>
      <pc:sldChg chg="modSp add mod">
        <pc:chgData name="Stracuzzi, Andrew" userId="35167598-ed26-45ef-b183-b7efd547e62a" providerId="ADAL" clId="{9E4C7484-E4A5-402D-9E84-7B98D71B82CF}" dt="2025-06-24T15:04:55.175" v="89" actId="20577"/>
        <pc:sldMkLst>
          <pc:docMk/>
          <pc:sldMk cId="317827122" sldId="302"/>
        </pc:sldMkLst>
      </pc:sldChg>
      <pc:sldChg chg="add del">
        <pc:chgData name="Stracuzzi, Andrew" userId="35167598-ed26-45ef-b183-b7efd547e62a" providerId="ADAL" clId="{9E4C7484-E4A5-402D-9E84-7B98D71B82CF}" dt="2025-06-24T14:30:59.820" v="12" actId="2696"/>
        <pc:sldMkLst>
          <pc:docMk/>
          <pc:sldMk cId="1582877740" sldId="302"/>
        </pc:sldMkLst>
      </pc:sldChg>
      <pc:sldChg chg="modSp add mod ord">
        <pc:chgData name="Stracuzzi, Andrew" userId="35167598-ed26-45ef-b183-b7efd547e62a" providerId="ADAL" clId="{9E4C7484-E4A5-402D-9E84-7B98D71B82CF}" dt="2025-06-24T15:22:28.026" v="216" actId="122"/>
        <pc:sldMkLst>
          <pc:docMk/>
          <pc:sldMk cId="669519726" sldId="303"/>
        </pc:sldMkLst>
      </pc:sldChg>
      <pc:sldChg chg="modSp add mod">
        <pc:chgData name="Stracuzzi, Andrew" userId="35167598-ed26-45ef-b183-b7efd547e62a" providerId="ADAL" clId="{9E4C7484-E4A5-402D-9E84-7B98D71B82CF}" dt="2025-06-24T15:22:47.176" v="220" actId="20577"/>
        <pc:sldMkLst>
          <pc:docMk/>
          <pc:sldMk cId="1145582042" sldId="304"/>
        </pc:sldMkLst>
      </pc:sldChg>
      <pc:sldChg chg="modSp add mod">
        <pc:chgData name="Stracuzzi, Andrew" userId="35167598-ed26-45ef-b183-b7efd547e62a" providerId="ADAL" clId="{9E4C7484-E4A5-402D-9E84-7B98D71B82CF}" dt="2025-06-24T15:36:16.501" v="354" actId="20577"/>
        <pc:sldMkLst>
          <pc:docMk/>
          <pc:sldMk cId="232334522" sldId="305"/>
        </pc:sldMkLst>
      </pc:sldChg>
      <pc:sldChg chg="modSp add mod">
        <pc:chgData name="Stracuzzi, Andrew" userId="35167598-ed26-45ef-b183-b7efd547e62a" providerId="ADAL" clId="{9E4C7484-E4A5-402D-9E84-7B98D71B82CF}" dt="2025-06-24T15:36:34.328" v="355" actId="20577"/>
        <pc:sldMkLst>
          <pc:docMk/>
          <pc:sldMk cId="4059640012" sldId="306"/>
        </pc:sldMkLst>
      </pc:sldChg>
      <pc:sldChg chg="modSp add mod">
        <pc:chgData name="Stracuzzi, Andrew" userId="35167598-ed26-45ef-b183-b7efd547e62a" providerId="ADAL" clId="{9E4C7484-E4A5-402D-9E84-7B98D71B82CF}" dt="2025-06-24T15:36:37.368" v="356" actId="20577"/>
        <pc:sldMkLst>
          <pc:docMk/>
          <pc:sldMk cId="313726133" sldId="307"/>
        </pc:sldMkLst>
      </pc:sldChg>
      <pc:sldChg chg="modSp add mod">
        <pc:chgData name="Stracuzzi, Andrew" userId="35167598-ed26-45ef-b183-b7efd547e62a" providerId="ADAL" clId="{9E4C7484-E4A5-402D-9E84-7B98D71B82CF}" dt="2025-06-24T15:36:40.297" v="357" actId="20577"/>
        <pc:sldMkLst>
          <pc:docMk/>
          <pc:sldMk cId="1447409038" sldId="308"/>
        </pc:sldMkLst>
      </pc:sldChg>
      <pc:sldChg chg="modSp add mod">
        <pc:chgData name="Stracuzzi, Andrew" userId="35167598-ed26-45ef-b183-b7efd547e62a" providerId="ADAL" clId="{9E4C7484-E4A5-402D-9E84-7B98D71B82CF}" dt="2025-06-24T15:36:45.659" v="360" actId="20577"/>
        <pc:sldMkLst>
          <pc:docMk/>
          <pc:sldMk cId="2573827213" sldId="309"/>
        </pc:sldMkLst>
      </pc:sldChg>
      <pc:sldChg chg="modSp add mod">
        <pc:chgData name="Stracuzzi, Andrew" userId="35167598-ed26-45ef-b183-b7efd547e62a" providerId="ADAL" clId="{9E4C7484-E4A5-402D-9E84-7B98D71B82CF}" dt="2025-06-24T15:36:48.628" v="361" actId="20577"/>
        <pc:sldMkLst>
          <pc:docMk/>
          <pc:sldMk cId="4120514181" sldId="310"/>
        </pc:sldMkLst>
      </pc:sldChg>
      <pc:sldChg chg="modSp add mod">
        <pc:chgData name="Stracuzzi, Andrew" userId="35167598-ed26-45ef-b183-b7efd547e62a" providerId="ADAL" clId="{9E4C7484-E4A5-402D-9E84-7B98D71B82CF}" dt="2025-06-24T15:36:51.613" v="362" actId="20577"/>
        <pc:sldMkLst>
          <pc:docMk/>
          <pc:sldMk cId="361997181" sldId="311"/>
        </pc:sldMkLst>
      </pc:sldChg>
      <pc:sldChg chg="modSp add mod">
        <pc:chgData name="Stracuzzi, Andrew" userId="35167598-ed26-45ef-b183-b7efd547e62a" providerId="ADAL" clId="{9E4C7484-E4A5-402D-9E84-7B98D71B82CF}" dt="2025-06-24T15:36:59.620" v="365" actId="20577"/>
        <pc:sldMkLst>
          <pc:docMk/>
          <pc:sldMk cId="1135886334" sldId="312"/>
        </pc:sldMkLst>
      </pc:sldChg>
      <pc:sldChg chg="modSp add mod">
        <pc:chgData name="Stracuzzi, Andrew" userId="35167598-ed26-45ef-b183-b7efd547e62a" providerId="ADAL" clId="{9E4C7484-E4A5-402D-9E84-7B98D71B82CF}" dt="2025-06-24T15:44:14.352" v="448" actId="27636"/>
        <pc:sldMkLst>
          <pc:docMk/>
          <pc:sldMk cId="3220332306" sldId="313"/>
        </pc:sldMkLst>
      </pc:sldChg>
    </pc:docChg>
  </pc:docChgLst>
  <pc:docChgLst>
    <pc:chgData name="Stracuzzi, Andrew" userId="35167598-ed26-45ef-b183-b7efd547e62a" providerId="ADAL" clId="{3A06B363-1D6B-4533-ABE3-E91D125CDA11}"/>
    <pc:docChg chg="undo redo custSel addSld delSld modSld">
      <pc:chgData name="Stracuzzi, Andrew" userId="35167598-ed26-45ef-b183-b7efd547e62a" providerId="ADAL" clId="{3A06B363-1D6B-4533-ABE3-E91D125CDA11}" dt="2025-06-02T14:29:53.617" v="248" actId="2696"/>
      <pc:docMkLst>
        <pc:docMk/>
      </pc:docMkLst>
      <pc:sldChg chg="addSp delSp modSp del mod">
        <pc:chgData name="Stracuzzi, Andrew" userId="35167598-ed26-45ef-b183-b7efd547e62a" providerId="ADAL" clId="{3A06B363-1D6B-4533-ABE3-E91D125CDA11}" dt="2025-06-02T14:29:53.617" v="248" actId="2696"/>
        <pc:sldMkLst>
          <pc:docMk/>
          <pc:sldMk cId="0" sldId="257"/>
        </pc:sldMkLst>
      </pc:sldChg>
      <pc:sldChg chg="addSp modSp new mod">
        <pc:chgData name="Stracuzzi, Andrew" userId="35167598-ed26-45ef-b183-b7efd547e62a" providerId="ADAL" clId="{3A06B363-1D6B-4533-ABE3-E91D125CDA11}" dt="2025-06-02T14:29:00.953" v="247" actId="962"/>
        <pc:sldMkLst>
          <pc:docMk/>
          <pc:sldMk cId="3889101657" sldId="290"/>
        </pc:sldMkLst>
      </pc:sldChg>
    </pc:docChg>
  </pc:docChgLst>
  <pc:docChgLst>
    <pc:chgData name="Stracuzzi, Andrew" userId="35167598-ed26-45ef-b183-b7efd547e62a" providerId="ADAL" clId="{0904EA70-ED77-4CF1-833F-CA6ACD400DB8}"/>
    <pc:docChg chg="custSel delSld modSld">
      <pc:chgData name="Stracuzzi, Andrew" userId="35167598-ed26-45ef-b183-b7efd547e62a" providerId="ADAL" clId="{0904EA70-ED77-4CF1-833F-CA6ACD400DB8}" dt="2025-07-08T15:02:12.290" v="58" actId="27636"/>
      <pc:docMkLst>
        <pc:docMk/>
      </pc:docMkLst>
      <pc:sldChg chg="modSp mod">
        <pc:chgData name="Stracuzzi, Andrew" userId="35167598-ed26-45ef-b183-b7efd547e62a" providerId="ADAL" clId="{0904EA70-ED77-4CF1-833F-CA6ACD400DB8}" dt="2025-07-08T15:00:04.377" v="6" actId="20577"/>
        <pc:sldMkLst>
          <pc:docMk/>
          <pc:sldMk cId="0" sldId="256"/>
        </pc:sldMkLst>
      </pc:sldChg>
      <pc:sldChg chg="modSp mod">
        <pc:chgData name="Stracuzzi, Andrew" userId="35167598-ed26-45ef-b183-b7efd547e62a" providerId="ADAL" clId="{0904EA70-ED77-4CF1-833F-CA6ACD400DB8}" dt="2025-07-08T15:00:51.822" v="24" actId="20577"/>
        <pc:sldMkLst>
          <pc:docMk/>
          <pc:sldMk cId="0" sldId="295"/>
        </pc:sldMkLst>
      </pc:sldChg>
      <pc:sldChg chg="modSp mod">
        <pc:chgData name="Stracuzzi, Andrew" userId="35167598-ed26-45ef-b183-b7efd547e62a" providerId="ADAL" clId="{0904EA70-ED77-4CF1-833F-CA6ACD400DB8}" dt="2025-07-08T15:02:12.290" v="58" actId="27636"/>
        <pc:sldMkLst>
          <pc:docMk/>
          <pc:sldMk cId="0" sldId="296"/>
        </pc:sldMkLst>
      </pc:sldChg>
      <pc:sldChg chg="del">
        <pc:chgData name="Stracuzzi, Andrew" userId="35167598-ed26-45ef-b183-b7efd547e62a" providerId="ADAL" clId="{0904EA70-ED77-4CF1-833F-CA6ACD400DB8}" dt="2025-07-08T15:01:27.377" v="31" actId="2696"/>
        <pc:sldMkLst>
          <pc:docMk/>
          <pc:sldMk cId="0" sldId="298"/>
        </pc:sldMkLst>
      </pc:sldChg>
      <pc:sldChg chg="del">
        <pc:chgData name="Stracuzzi, Andrew" userId="35167598-ed26-45ef-b183-b7efd547e62a" providerId="ADAL" clId="{0904EA70-ED77-4CF1-833F-CA6ACD400DB8}" dt="2025-07-08T15:01:47.325" v="40" actId="2696"/>
        <pc:sldMkLst>
          <pc:docMk/>
          <pc:sldMk cId="0" sldId="299"/>
        </pc:sldMkLst>
      </pc:sldChg>
      <pc:sldChg chg="del">
        <pc:chgData name="Stracuzzi, Andrew" userId="35167598-ed26-45ef-b183-b7efd547e62a" providerId="ADAL" clId="{0904EA70-ED77-4CF1-833F-CA6ACD400DB8}" dt="2025-07-08T15:01:48.994" v="41" actId="2696"/>
        <pc:sldMkLst>
          <pc:docMk/>
          <pc:sldMk cId="0" sldId="300"/>
        </pc:sldMkLst>
      </pc:sldChg>
      <pc:sldChg chg="modSp mod">
        <pc:chgData name="Stracuzzi, Andrew" userId="35167598-ed26-45ef-b183-b7efd547e62a" providerId="ADAL" clId="{0904EA70-ED77-4CF1-833F-CA6ACD400DB8}" dt="2025-07-08T15:01:12.376" v="27" actId="27636"/>
        <pc:sldMkLst>
          <pc:docMk/>
          <pc:sldMk cId="0" sldId="301"/>
        </pc:sldMkLst>
      </pc:sldChg>
      <pc:sldChg chg="del">
        <pc:chgData name="Stracuzzi, Andrew" userId="35167598-ed26-45ef-b183-b7efd547e62a" providerId="ADAL" clId="{0904EA70-ED77-4CF1-833F-CA6ACD400DB8}" dt="2025-07-08T15:01:21.784" v="28" actId="2696"/>
        <pc:sldMkLst>
          <pc:docMk/>
          <pc:sldMk cId="317827122" sldId="302"/>
        </pc:sldMkLst>
      </pc:sldChg>
      <pc:sldChg chg="del">
        <pc:chgData name="Stracuzzi, Andrew" userId="35167598-ed26-45ef-b183-b7efd547e62a" providerId="ADAL" clId="{0904EA70-ED77-4CF1-833F-CA6ACD400DB8}" dt="2025-07-08T15:01:24.099" v="29" actId="2696"/>
        <pc:sldMkLst>
          <pc:docMk/>
          <pc:sldMk cId="669519726" sldId="303"/>
        </pc:sldMkLst>
      </pc:sldChg>
      <pc:sldChg chg="del">
        <pc:chgData name="Stracuzzi, Andrew" userId="35167598-ed26-45ef-b183-b7efd547e62a" providerId="ADAL" clId="{0904EA70-ED77-4CF1-833F-CA6ACD400DB8}" dt="2025-07-08T15:01:25.784" v="30" actId="2696"/>
        <pc:sldMkLst>
          <pc:docMk/>
          <pc:sldMk cId="1145582042" sldId="304"/>
        </pc:sldMkLst>
      </pc:sldChg>
      <pc:sldChg chg="del">
        <pc:chgData name="Stracuzzi, Andrew" userId="35167598-ed26-45ef-b183-b7efd547e62a" providerId="ADAL" clId="{0904EA70-ED77-4CF1-833F-CA6ACD400DB8}" dt="2025-07-08T15:01:29.237" v="32" actId="2696"/>
        <pc:sldMkLst>
          <pc:docMk/>
          <pc:sldMk cId="232334522" sldId="305"/>
        </pc:sldMkLst>
      </pc:sldChg>
      <pc:sldChg chg="del">
        <pc:chgData name="Stracuzzi, Andrew" userId="35167598-ed26-45ef-b183-b7efd547e62a" providerId="ADAL" clId="{0904EA70-ED77-4CF1-833F-CA6ACD400DB8}" dt="2025-07-08T15:01:31.363" v="33" actId="2696"/>
        <pc:sldMkLst>
          <pc:docMk/>
          <pc:sldMk cId="4059640012" sldId="306"/>
        </pc:sldMkLst>
      </pc:sldChg>
      <pc:sldChg chg="del">
        <pc:chgData name="Stracuzzi, Andrew" userId="35167598-ed26-45ef-b183-b7efd547e62a" providerId="ADAL" clId="{0904EA70-ED77-4CF1-833F-CA6ACD400DB8}" dt="2025-07-08T15:01:34.263" v="34" actId="2696"/>
        <pc:sldMkLst>
          <pc:docMk/>
          <pc:sldMk cId="313726133" sldId="307"/>
        </pc:sldMkLst>
      </pc:sldChg>
      <pc:sldChg chg="del">
        <pc:chgData name="Stracuzzi, Andrew" userId="35167598-ed26-45ef-b183-b7efd547e62a" providerId="ADAL" clId="{0904EA70-ED77-4CF1-833F-CA6ACD400DB8}" dt="2025-07-08T15:01:36.733" v="35" actId="2696"/>
        <pc:sldMkLst>
          <pc:docMk/>
          <pc:sldMk cId="1447409038" sldId="308"/>
        </pc:sldMkLst>
      </pc:sldChg>
      <pc:sldChg chg="del">
        <pc:chgData name="Stracuzzi, Andrew" userId="35167598-ed26-45ef-b183-b7efd547e62a" providerId="ADAL" clId="{0904EA70-ED77-4CF1-833F-CA6ACD400DB8}" dt="2025-07-08T15:01:39.463" v="36" actId="2696"/>
        <pc:sldMkLst>
          <pc:docMk/>
          <pc:sldMk cId="2573827213" sldId="309"/>
        </pc:sldMkLst>
      </pc:sldChg>
      <pc:sldChg chg="del">
        <pc:chgData name="Stracuzzi, Andrew" userId="35167598-ed26-45ef-b183-b7efd547e62a" providerId="ADAL" clId="{0904EA70-ED77-4CF1-833F-CA6ACD400DB8}" dt="2025-07-08T15:01:41.691" v="37" actId="2696"/>
        <pc:sldMkLst>
          <pc:docMk/>
          <pc:sldMk cId="4120514181" sldId="310"/>
        </pc:sldMkLst>
      </pc:sldChg>
      <pc:sldChg chg="del">
        <pc:chgData name="Stracuzzi, Andrew" userId="35167598-ed26-45ef-b183-b7efd547e62a" providerId="ADAL" clId="{0904EA70-ED77-4CF1-833F-CA6ACD400DB8}" dt="2025-07-08T15:01:43.726" v="38" actId="2696"/>
        <pc:sldMkLst>
          <pc:docMk/>
          <pc:sldMk cId="361997181" sldId="311"/>
        </pc:sldMkLst>
      </pc:sldChg>
      <pc:sldChg chg="del">
        <pc:chgData name="Stracuzzi, Andrew" userId="35167598-ed26-45ef-b183-b7efd547e62a" providerId="ADAL" clId="{0904EA70-ED77-4CF1-833F-CA6ACD400DB8}" dt="2025-07-08T15:01:45.669" v="39" actId="2696"/>
        <pc:sldMkLst>
          <pc:docMk/>
          <pc:sldMk cId="1135886334" sldId="312"/>
        </pc:sldMkLst>
      </pc:sldChg>
      <pc:sldChg chg="del">
        <pc:chgData name="Stracuzzi, Andrew" userId="35167598-ed26-45ef-b183-b7efd547e62a" providerId="ADAL" clId="{0904EA70-ED77-4CF1-833F-CA6ACD400DB8}" dt="2025-07-08T15:01:04.997" v="25" actId="2696"/>
        <pc:sldMkLst>
          <pc:docMk/>
          <pc:sldMk cId="3220332306" sldId="313"/>
        </pc:sldMkLst>
      </pc:sldChg>
    </pc:docChg>
  </pc:docChgLst>
  <pc:docChgLst>
    <pc:chgData name="Stracuzzi, Andrew" userId="35167598-ed26-45ef-b183-b7efd547e62a" providerId="ADAL" clId="{A07F5773-86B8-417F-AC56-AFF1AF790B5E}"/>
    <pc:docChg chg="custSel addSld delSld modSld">
      <pc:chgData name="Stracuzzi, Andrew" userId="35167598-ed26-45ef-b183-b7efd547e62a" providerId="ADAL" clId="{A07F5773-86B8-417F-AC56-AFF1AF790B5E}" dt="2025-06-24T13:48:06.855" v="31" actId="2696"/>
      <pc:docMkLst>
        <pc:docMk/>
      </pc:docMkLst>
      <pc:sldChg chg="modSp mod">
        <pc:chgData name="Stracuzzi, Andrew" userId="35167598-ed26-45ef-b183-b7efd547e62a" providerId="ADAL" clId="{A07F5773-86B8-417F-AC56-AFF1AF790B5E}" dt="2025-06-24T13:46:59.703" v="16" actId="20577"/>
        <pc:sldMkLst>
          <pc:docMk/>
          <pc:sldMk cId="0" sldId="256"/>
        </pc:sldMkLst>
      </pc:sldChg>
      <pc:sldChg chg="del">
        <pc:chgData name="Stracuzzi, Andrew" userId="35167598-ed26-45ef-b183-b7efd547e62a" providerId="ADAL" clId="{A07F5773-86B8-417F-AC56-AFF1AF790B5E}" dt="2025-06-24T13:47:36.657" v="20" actId="2696"/>
        <pc:sldMkLst>
          <pc:docMk/>
          <pc:sldMk cId="0" sldId="258"/>
        </pc:sldMkLst>
      </pc:sldChg>
      <pc:sldChg chg="del">
        <pc:chgData name="Stracuzzi, Andrew" userId="35167598-ed26-45ef-b183-b7efd547e62a" providerId="ADAL" clId="{A07F5773-86B8-417F-AC56-AFF1AF790B5E}" dt="2025-06-24T13:47:38.443" v="21" actId="2696"/>
        <pc:sldMkLst>
          <pc:docMk/>
          <pc:sldMk cId="0" sldId="259"/>
        </pc:sldMkLst>
      </pc:sldChg>
      <pc:sldChg chg="del">
        <pc:chgData name="Stracuzzi, Andrew" userId="35167598-ed26-45ef-b183-b7efd547e62a" providerId="ADAL" clId="{A07F5773-86B8-417F-AC56-AFF1AF790B5E}" dt="2025-06-24T13:47:50.629" v="26" actId="2696"/>
        <pc:sldMkLst>
          <pc:docMk/>
          <pc:sldMk cId="0" sldId="262"/>
        </pc:sldMkLst>
      </pc:sldChg>
      <pc:sldChg chg="del">
        <pc:chgData name="Stracuzzi, Andrew" userId="35167598-ed26-45ef-b183-b7efd547e62a" providerId="ADAL" clId="{A07F5773-86B8-417F-AC56-AFF1AF790B5E}" dt="2025-06-24T13:47:55.328" v="28" actId="2696"/>
        <pc:sldMkLst>
          <pc:docMk/>
          <pc:sldMk cId="0" sldId="263"/>
        </pc:sldMkLst>
      </pc:sldChg>
      <pc:sldChg chg="del">
        <pc:chgData name="Stracuzzi, Andrew" userId="35167598-ed26-45ef-b183-b7efd547e62a" providerId="ADAL" clId="{A07F5773-86B8-417F-AC56-AFF1AF790B5E}" dt="2025-06-24T13:48:06.855" v="31" actId="2696"/>
        <pc:sldMkLst>
          <pc:docMk/>
          <pc:sldMk cId="0" sldId="278"/>
        </pc:sldMkLst>
      </pc:sldChg>
      <pc:sldChg chg="del">
        <pc:chgData name="Stracuzzi, Andrew" userId="35167598-ed26-45ef-b183-b7efd547e62a" providerId="ADAL" clId="{A07F5773-86B8-417F-AC56-AFF1AF790B5E}" dt="2025-06-24T13:47:46.357" v="24" actId="2696"/>
        <pc:sldMkLst>
          <pc:docMk/>
          <pc:sldMk cId="4149766741" sldId="279"/>
        </pc:sldMkLst>
      </pc:sldChg>
      <pc:sldChg chg="del">
        <pc:chgData name="Stracuzzi, Andrew" userId="35167598-ed26-45ef-b183-b7efd547e62a" providerId="ADAL" clId="{A07F5773-86B8-417F-AC56-AFF1AF790B5E}" dt="2025-06-24T13:47:48.618" v="25" actId="2696"/>
        <pc:sldMkLst>
          <pc:docMk/>
          <pc:sldMk cId="1113722406" sldId="280"/>
        </pc:sldMkLst>
      </pc:sldChg>
      <pc:sldChg chg="del">
        <pc:chgData name="Stracuzzi, Andrew" userId="35167598-ed26-45ef-b183-b7efd547e62a" providerId="ADAL" clId="{A07F5773-86B8-417F-AC56-AFF1AF790B5E}" dt="2025-06-24T13:47:52.911" v="27" actId="2696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A07F5773-86B8-417F-AC56-AFF1AF790B5E}" dt="2025-06-24T13:47:57.130" v="29" actId="2696"/>
        <pc:sldMkLst>
          <pc:docMk/>
          <pc:sldMk cId="4598303" sldId="283"/>
        </pc:sldMkLst>
      </pc:sldChg>
      <pc:sldChg chg="modSp del mod chgLayout">
        <pc:chgData name="Stracuzzi, Andrew" userId="35167598-ed26-45ef-b183-b7efd547e62a" providerId="ADAL" clId="{A07F5773-86B8-417F-AC56-AFF1AF790B5E}" dt="2025-06-24T13:47:34.366" v="19" actId="2696"/>
        <pc:sldMkLst>
          <pc:docMk/>
          <pc:sldMk cId="3889101657" sldId="290"/>
        </pc:sldMkLst>
      </pc:sldChg>
      <pc:sldChg chg="del">
        <pc:chgData name="Stracuzzi, Andrew" userId="35167598-ed26-45ef-b183-b7efd547e62a" providerId="ADAL" clId="{A07F5773-86B8-417F-AC56-AFF1AF790B5E}" dt="2025-06-24T13:47:41.160" v="22" actId="2696"/>
        <pc:sldMkLst>
          <pc:docMk/>
          <pc:sldMk cId="401216228" sldId="291"/>
        </pc:sldMkLst>
      </pc:sldChg>
      <pc:sldChg chg="del">
        <pc:chgData name="Stracuzzi, Andrew" userId="35167598-ed26-45ef-b183-b7efd547e62a" providerId="ADAL" clId="{A07F5773-86B8-417F-AC56-AFF1AF790B5E}" dt="2025-06-24T13:47:44.047" v="23" actId="2696"/>
        <pc:sldMkLst>
          <pc:docMk/>
          <pc:sldMk cId="2819297867" sldId="292"/>
        </pc:sldMkLst>
      </pc:sldChg>
      <pc:sldChg chg="del">
        <pc:chgData name="Stracuzzi, Andrew" userId="35167598-ed26-45ef-b183-b7efd547e62a" providerId="ADAL" clId="{A07F5773-86B8-417F-AC56-AFF1AF790B5E}" dt="2025-06-24T13:47:59.411" v="30" actId="2696"/>
        <pc:sldMkLst>
          <pc:docMk/>
          <pc:sldMk cId="3598842336" sldId="293"/>
        </pc:sldMkLst>
      </pc:sldChg>
      <pc:sldChg chg="new">
        <pc:chgData name="Stracuzzi, Andrew" userId="35167598-ed26-45ef-b183-b7efd547e62a" providerId="ADAL" clId="{A07F5773-86B8-417F-AC56-AFF1AF790B5E}" dt="2025-06-24T13:47:30.573" v="18" actId="680"/>
        <pc:sldMkLst>
          <pc:docMk/>
          <pc:sldMk cId="2342809126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445C0-E2D1-4641-A57D-FAF0F0D017A8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BF1DC-836C-4CFF-94E4-D749D18A2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91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27D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4" y="9"/>
            <a:ext cx="4060796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rgbClr val="0D73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340" cy="1015200"/>
            </a:xfrm>
            <a:prstGeom prst="rtTriangle">
              <a:avLst/>
            </a:prstGeom>
            <a:solidFill>
              <a:srgbClr val="443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rgbClr val="9F00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4" name="Group 13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ECAF91D5-1617-8C81-7230-54958288F56E}"/>
              </a:ext>
            </a:extLst>
          </p:cNvPr>
          <p:cNvGrpSpPr/>
          <p:nvPr/>
        </p:nvGrpSpPr>
        <p:grpSpPr>
          <a:xfrm>
            <a:off x="797452" y="5647273"/>
            <a:ext cx="10597099" cy="592669"/>
            <a:chOff x="598088" y="4514272"/>
            <a:chExt cx="7947824" cy="444502"/>
          </a:xfrm>
        </p:grpSpPr>
        <p:pic>
          <p:nvPicPr>
            <p:cNvPr id="15" name="Google Shape;92;p23" descr="CC BY-NC-SA 4.0 License Logo">
              <a:extLst>
                <a:ext uri="{FF2B5EF4-FFF2-40B4-BE49-F238E27FC236}">
                  <a16:creationId xmlns:a16="http://schemas.microsoft.com/office/drawing/2014/main" id="{AEB02E60-F922-72AA-2B83-81EBF77E3D3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91;p23">
              <a:extLst>
                <a:ext uri="{FF2B5EF4-FFF2-40B4-BE49-F238E27FC236}">
                  <a16:creationId xmlns:a16="http://schemas.microsoft.com/office/drawing/2014/main" id="{0E2A4E93-6753-D52F-76E0-ACB341289E88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09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6187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6187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51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rgbClr val="227DA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7389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2" y="6019032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0912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latin typeface="+mn-lt"/>
              </a:defRPr>
            </a:lvl1pPr>
            <a:lvl2pPr marL="914378" lvl="1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781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35476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594867"/>
          </a:xfrm>
        </p:spPr>
        <p:txBody>
          <a:bodyPr/>
          <a:lstStyle>
            <a:lvl1pPr>
              <a:defRPr>
                <a:solidFill>
                  <a:srgbClr val="44398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147665"/>
            <a:ext cx="11605317" cy="5028769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400"/>
            </a:lvl4pPr>
            <a:lvl5pPr>
              <a:lnSpc>
                <a:spcPct val="10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4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6"/>
            <a:ext cx="109628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2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5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5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8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366186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2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2" y="2506133"/>
            <a:ext cx="5770033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7" y="457200"/>
            <a:ext cx="4554009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7"/>
            <a:ext cx="6713008" cy="487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7" y="2057402"/>
            <a:ext cx="4554009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7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2" y="457200"/>
            <a:ext cx="4544484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7"/>
            <a:ext cx="6703483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2" y="2057402"/>
            <a:ext cx="4544484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6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5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70"/>
            <a:ext cx="12192000" cy="410757"/>
          </a:xfrm>
          <a:prstGeom prst="rect">
            <a:avLst/>
          </a:prstGeom>
          <a:solidFill>
            <a:srgbClr val="FEBE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Critical Thinking in the Age of 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Chapter Nine: Critical Reading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  <a:defRPr sz="2200"/>
            </a:pPr>
            <a:r>
              <a:rPr sz="2800" dirty="0"/>
              <a:t>Identify explicit or implied thesis in prompts by isolating directive verbs, the debatable focus, purpose/subject, and scope.</a:t>
            </a:r>
          </a:p>
          <a:p>
            <a:pPr marL="457200" indent="-457200">
              <a:buFont typeface="+mj-lt"/>
              <a:buAutoNum type="arabicPeriod"/>
              <a:defRPr sz="2200"/>
            </a:pPr>
            <a:r>
              <a:rPr sz="2800" dirty="0"/>
              <a:t>Apply a conversion process to turn issues into yes/no questions and rephrase them into defensible thesis statements within bounds.</a:t>
            </a:r>
          </a:p>
          <a:p>
            <a:pPr marL="457200" indent="-457200">
              <a:buFont typeface="+mj-lt"/>
              <a:buAutoNum type="arabicPeriod"/>
              <a:defRPr sz="2200"/>
            </a:pPr>
            <a:r>
              <a:rPr sz="2800" dirty="0"/>
              <a:t>Analyze arguments using the Claim–Evidence–Reasoning (CER) framework to judge credibility, relevance, and logical coherence.</a:t>
            </a:r>
          </a:p>
          <a:p>
            <a:pPr marL="457200" indent="-457200">
              <a:buFont typeface="+mj-lt"/>
              <a:buAutoNum type="arabicPeriod"/>
              <a:defRPr sz="2200"/>
            </a:pPr>
            <a:r>
              <a:rPr sz="2800" dirty="0"/>
              <a:t>Construct fair counterarguments that address competing claims and evidence in policy and ethical debates.</a:t>
            </a:r>
          </a:p>
          <a:p>
            <a:pPr marL="457200" indent="-457200">
              <a:buFont typeface="+mj-lt"/>
              <a:buAutoNum type="arabicPeriod"/>
              <a:defRPr sz="2200"/>
            </a:pPr>
            <a:r>
              <a:rPr sz="2800" dirty="0"/>
              <a:t>Apply a step-by-step prompt-breakdown method to develop clear positions on real-world topics.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800" dirty="0"/>
              <a:t>9.1 Applying Critical Thinking to Real-World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147665"/>
            <a:ext cx="11605317" cy="5199347"/>
          </a:xfrm>
        </p:spPr>
        <p:txBody>
          <a:bodyPr>
            <a:normAutofit fontScale="92500" lnSpcReduction="10000"/>
          </a:bodyPr>
          <a:lstStyle/>
          <a:p>
            <a:pPr>
              <a:defRPr sz="2200"/>
            </a:pPr>
            <a:r>
              <a:rPr sz="2400" b="1" dirty="0"/>
              <a:t>Critical reading = active decoding of meaning + evaluation of arguments </a:t>
            </a:r>
            <a:r>
              <a:rPr sz="2400" dirty="0"/>
              <a:t>(not passive absorption).</a:t>
            </a:r>
          </a:p>
          <a:p>
            <a:pPr>
              <a:defRPr sz="2200"/>
            </a:pPr>
            <a:r>
              <a:rPr sz="2400" b="1" dirty="0"/>
              <a:t>Goal: </a:t>
            </a:r>
            <a:r>
              <a:rPr sz="2400" dirty="0"/>
              <a:t>make informed, defensible decisions from texts and prompts.</a:t>
            </a:r>
          </a:p>
          <a:p>
            <a:pPr>
              <a:defRPr sz="2200"/>
            </a:pPr>
            <a:r>
              <a:rPr sz="2400" b="1" dirty="0"/>
              <a:t>Use four core skills: </a:t>
            </a:r>
            <a:endParaRPr lang="en-CA" sz="2400" b="1" dirty="0"/>
          </a:p>
          <a:p>
            <a:pPr marL="914389" lvl="1" indent="-457200">
              <a:buFont typeface="+mj-lt"/>
              <a:buAutoNum type="arabicPeriod"/>
              <a:defRPr sz="2200"/>
            </a:pPr>
            <a:r>
              <a:rPr sz="2400" dirty="0"/>
              <a:t>analytic observation,</a:t>
            </a:r>
            <a:endParaRPr lang="en-CA" sz="2400" dirty="0"/>
          </a:p>
          <a:p>
            <a:pPr marL="914389" lvl="1" indent="-457200">
              <a:buFont typeface="+mj-lt"/>
              <a:buAutoNum type="arabicPeriod"/>
              <a:defRPr sz="2200"/>
            </a:pPr>
            <a:r>
              <a:rPr sz="2400" dirty="0"/>
              <a:t>question clarification,</a:t>
            </a:r>
            <a:endParaRPr lang="en-CA" sz="2400" dirty="0"/>
          </a:p>
          <a:p>
            <a:pPr marL="914389" lvl="1" indent="-457200">
              <a:buFont typeface="+mj-lt"/>
              <a:buAutoNum type="arabicPeriod"/>
              <a:defRPr sz="2200"/>
            </a:pPr>
            <a:r>
              <a:rPr sz="2400" dirty="0"/>
              <a:t>multi‑variant evaluation, and </a:t>
            </a:r>
            <a:endParaRPr lang="en-CA" sz="2400" dirty="0"/>
          </a:p>
          <a:p>
            <a:pPr marL="914389" lvl="1" indent="-457200">
              <a:buFont typeface="+mj-lt"/>
              <a:buAutoNum type="arabicPeriod"/>
              <a:defRPr sz="2200"/>
            </a:pPr>
            <a:r>
              <a:rPr sz="2400" dirty="0"/>
              <a:t>drawing conclusions.</a:t>
            </a:r>
          </a:p>
          <a:p>
            <a:pPr>
              <a:defRPr sz="2200"/>
            </a:pPr>
            <a:r>
              <a:rPr sz="2400" dirty="0"/>
              <a:t>Spot the thesis and any implied claims early to guide your reading strategy.</a:t>
            </a:r>
          </a:p>
          <a:p>
            <a:pPr>
              <a:defRPr sz="2200"/>
            </a:pPr>
            <a:r>
              <a:rPr sz="2400" dirty="0"/>
              <a:t>Directive verbs (argue, evaluate, analyze, justify, defend, propose) signal the task you must perform.</a:t>
            </a:r>
          </a:p>
          <a:p>
            <a:pPr>
              <a:defRPr sz="2200"/>
            </a:pPr>
            <a:r>
              <a:rPr sz="2400" dirty="0"/>
              <a:t>Practice prompt conversion: map the issue → yes/no question → arguable thesis within scope.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9.2 Spotting the Thesis in Essay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 sz="2200"/>
            </a:pPr>
            <a:r>
              <a:rPr sz="2800" b="1" dirty="0"/>
              <a:t>Isolate the action command: </a:t>
            </a:r>
            <a:r>
              <a:rPr sz="2800" dirty="0"/>
              <a:t>look for directive verbs that specify the response type.</a:t>
            </a:r>
          </a:p>
          <a:p>
            <a:pPr>
              <a:lnSpc>
                <a:spcPct val="120000"/>
              </a:lnSpc>
              <a:defRPr sz="2200"/>
            </a:pPr>
            <a:r>
              <a:rPr sz="2800" b="1" dirty="0"/>
              <a:t>Find the debatable focus: </a:t>
            </a:r>
            <a:r>
              <a:rPr sz="2800" dirty="0"/>
              <a:t>watch for 'should', 'must', 'impact', or 'to what extent</a:t>
            </a:r>
            <a:r>
              <a:rPr lang="en-CA" sz="2800" dirty="0"/>
              <a:t>’</a:t>
            </a:r>
            <a:r>
              <a:rPr sz="2800" dirty="0"/>
              <a:t>.</a:t>
            </a:r>
          </a:p>
          <a:p>
            <a:pPr>
              <a:lnSpc>
                <a:spcPct val="120000"/>
              </a:lnSpc>
              <a:defRPr sz="2200"/>
            </a:pPr>
            <a:r>
              <a:rPr sz="2800" dirty="0"/>
              <a:t>Separate purpose vs. subject to avoid off‑topic responses.</a:t>
            </a:r>
          </a:p>
          <a:p>
            <a:pPr>
              <a:lnSpc>
                <a:spcPct val="120000"/>
              </a:lnSpc>
              <a:defRPr sz="2200"/>
            </a:pPr>
            <a:r>
              <a:rPr sz="2800" dirty="0"/>
              <a:t>Convert the issue to a yes/no question to test the claim’s focus and limits.</a:t>
            </a:r>
          </a:p>
          <a:p>
            <a:pPr>
              <a:lnSpc>
                <a:spcPct val="120000"/>
              </a:lnSpc>
              <a:defRPr sz="2200"/>
            </a:pPr>
            <a:r>
              <a:rPr sz="2800" dirty="0"/>
              <a:t>Rephrase as a defensible thesis that stays within the prompt’s stated bounds.</a:t>
            </a:r>
          </a:p>
          <a:p>
            <a:pPr>
              <a:lnSpc>
                <a:spcPct val="120000"/>
              </a:lnSpc>
              <a:defRPr sz="2200"/>
            </a:pPr>
            <a:r>
              <a:rPr sz="2800" dirty="0"/>
              <a:t>Note implied claims (unstated assumptions) and record them as separate testable ideas.</a:t>
            </a:r>
          </a:p>
          <a:p>
            <a:pPr>
              <a:lnSpc>
                <a:spcPct val="120000"/>
              </a:lnSpc>
              <a:defRPr sz="2200"/>
            </a:pPr>
            <a:r>
              <a:rPr sz="2800" dirty="0"/>
              <a:t>Scan for scope limits (time, population, region, identity) and keep your argument inside those borders.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9.3 Practical Exercises for The Classroom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065007"/>
            <a:ext cx="11605317" cy="526048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defRPr sz="2200"/>
            </a:pPr>
            <a:r>
              <a:rPr sz="2300" dirty="0"/>
              <a:t>Apply the steps to real prompts: </a:t>
            </a:r>
            <a:r>
              <a:rPr lang="en-CA" sz="2300" dirty="0"/>
              <a:t>plastics</a:t>
            </a:r>
            <a:r>
              <a:rPr sz="2300" dirty="0"/>
              <a:t> bans, school uniforms, four‑day workweek, </a:t>
            </a:r>
            <a:r>
              <a:rPr lang="en-CA" sz="2300" dirty="0"/>
              <a:t>and </a:t>
            </a:r>
            <a:r>
              <a:rPr sz="2300" dirty="0"/>
              <a:t>animal‑testing bans.</a:t>
            </a:r>
            <a:endParaRPr lang="en-CA" sz="2300" dirty="0"/>
          </a:p>
          <a:p>
            <a:pPr>
              <a:lnSpc>
                <a:spcPct val="110000"/>
              </a:lnSpc>
              <a:defRPr sz="2200"/>
            </a:pPr>
            <a:r>
              <a:rPr sz="2300" b="1" dirty="0"/>
              <a:t>Use CER: </a:t>
            </a:r>
            <a:r>
              <a:rPr sz="2300" dirty="0"/>
              <a:t>claim (what’s asserted), evidence (credible, relevant support), reasoning (the logical bridge).</a:t>
            </a:r>
          </a:p>
          <a:p>
            <a:pPr>
              <a:lnSpc>
                <a:spcPct val="110000"/>
              </a:lnSpc>
              <a:defRPr sz="2200"/>
            </a:pPr>
            <a:r>
              <a:rPr sz="2300" dirty="0"/>
              <a:t>Check reasoning transitions (e.g., “therefore,” “this shows that…”) make the logic explicit.</a:t>
            </a:r>
          </a:p>
          <a:p>
            <a:pPr>
              <a:lnSpc>
                <a:spcPct val="110000"/>
              </a:lnSpc>
              <a:defRPr sz="2200"/>
            </a:pPr>
            <a:r>
              <a:rPr sz="2300" dirty="0"/>
              <a:t>Construct fair counterarguments; acknowledge trade‑offs (equity vs. expression, ethics vs. feasibility).</a:t>
            </a:r>
          </a:p>
          <a:p>
            <a:pPr>
              <a:lnSpc>
                <a:spcPct val="110000"/>
              </a:lnSpc>
              <a:defRPr sz="2200"/>
            </a:pPr>
            <a:r>
              <a:rPr sz="2300" dirty="0"/>
              <a:t>Attend to rhetoric: emotive appeals can motivate but must be backed by facts and logic.</a:t>
            </a:r>
          </a:p>
          <a:p>
            <a:pPr>
              <a:lnSpc>
                <a:spcPct val="110000"/>
              </a:lnSpc>
              <a:defRPr sz="2200"/>
            </a:pPr>
            <a:r>
              <a:rPr sz="2300" dirty="0"/>
              <a:t>Revise vocabulary for precision, tone, and connotation to strengthen credibility and clarity.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 (Part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2400" dirty="0"/>
              <a:t>Locate the directive verb, the debatable focus, the purpose/subject, and the scope to understand what the prompt truly asks.</a:t>
            </a:r>
          </a:p>
          <a:p>
            <a:pPr>
              <a:defRPr sz="2200"/>
            </a:pPr>
            <a:r>
              <a:rPr sz="2400" dirty="0"/>
              <a:t>Temporarily convert the issue into a yes/no question, then rephrase it as a clear, defensible thesis that stays within the prompt’s stated bounds.</a:t>
            </a:r>
          </a:p>
          <a:p>
            <a:pPr>
              <a:defRPr sz="2200"/>
            </a:pPr>
            <a:r>
              <a:rPr sz="2400" dirty="0"/>
              <a:t>Note implied claims and constraints (time, population, region) so your response remains precisely targeted.</a:t>
            </a:r>
          </a:p>
          <a:p>
            <a:pPr>
              <a:defRPr sz="2200"/>
            </a:pPr>
            <a:r>
              <a:rPr sz="2400" dirty="0"/>
              <a:t>Practice breaking down sample prompts (e.g., plastics bans, school uniforms, four‑day workweek, animal‑testing bans) using the Claim–Evidence–Reasoning sequence.</a:t>
            </a:r>
          </a:p>
          <a:p>
            <a:pPr>
              <a:defRPr sz="2200"/>
            </a:pPr>
            <a:r>
              <a:rPr sz="2400" dirty="0"/>
              <a:t>Judge evidence for credibility and relevance, and make the logical bridge explicit—show how each piece of evidence supports the claim.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 (Part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 sz="2200"/>
            </a:pPr>
            <a:r>
              <a:rPr sz="3200" dirty="0"/>
              <a:t>Build fair counterarguments that acknowledge trade‑offs (e.g., equity vs. expression, ethics vs. feasibility) to strengthen your overall position.</a:t>
            </a:r>
          </a:p>
          <a:p>
            <a:pPr>
              <a:lnSpc>
                <a:spcPct val="120000"/>
              </a:lnSpc>
              <a:defRPr sz="2200"/>
            </a:pPr>
            <a:r>
              <a:rPr sz="3200" dirty="0"/>
              <a:t>Critical reading is active: you decode meaning, analyze arguments, and make informed decisions rather than passively absorbing text.</a:t>
            </a:r>
          </a:p>
          <a:p>
            <a:pPr>
              <a:lnSpc>
                <a:spcPct val="120000"/>
              </a:lnSpc>
              <a:defRPr sz="2200"/>
            </a:pPr>
            <a:r>
              <a:rPr sz="3200" dirty="0"/>
              <a:t>Mastering thesis identification, CER analysis, and precise vocabulary choices elevates clarity, credibility, and persuasive force.</a:t>
            </a:r>
          </a:p>
          <a:p>
            <a:pPr>
              <a:lnSpc>
                <a:spcPct val="120000"/>
              </a:lnSpc>
              <a:defRPr sz="2200"/>
            </a:pPr>
            <a:r>
              <a:rPr sz="3200" dirty="0"/>
              <a:t>Using these tools moves you from surface‑level reading to deliberate, defensible judgment in academic and real‑world contexts.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itical Thinking OER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itical Thinking OER" id="{CBF5C3A9-EB69-4B75-B9B2-714EA0CB11C2}" vid="{1B59C19E-8BFB-4B6C-8E6F-2AA2558EFC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Critical Thinking OER</Template>
  <TotalTime>1030</TotalTime>
  <Words>699</Words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Critical Thinking OER</vt:lpstr>
      <vt:lpstr>Critical Thinking in the Age of Artificial Intelligence</vt:lpstr>
      <vt:lpstr>Learning Objectives</vt:lpstr>
      <vt:lpstr>9.1 Applying Critical Thinking to Real-World Decision-Making</vt:lpstr>
      <vt:lpstr>9.2 Spotting the Thesis in Essay Prompts</vt:lpstr>
      <vt:lpstr>9.3 Practical Exercises for The Classroom</vt:lpstr>
      <vt:lpstr>Key Takeaways (Part 1)</vt:lpstr>
      <vt:lpstr>Key Takeaways (Part 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9 - Critical Reading</dc:title>
  <dc:subject/>
  <cp:keywords/>
  <dcterms:created xsi:type="dcterms:W3CDTF">2013-01-27T09:14:16Z</dcterms:created>
  <dcterms:modified xsi:type="dcterms:W3CDTF">2025-09-11T19:57:12Z</dcterms:modified>
  <cp:category/>
</cp:coreProperties>
</file>