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13"/>
  </p:notes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988"/>
    <a:srgbClr val="227DAC"/>
    <a:srgbClr val="0D733C"/>
    <a:srgbClr val="9F0052"/>
    <a:srgbClr val="FEB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492D6C-5B18-4DA9-8DF8-3FB591F1C430}" v="13" dt="2025-09-08T16:28:23.331"/>
    <p1510:client id="{87791D7C-101E-4D6F-B3A9-9E20C24C79D0}" v="1" dt="2025-09-08T16:48:04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44" autoAdjust="0"/>
    <p:restoredTop sz="89419" autoAdjust="0"/>
  </p:normalViewPr>
  <p:slideViewPr>
    <p:cSldViewPr snapToGrid="0" snapToObjects="1">
      <p:cViewPr varScale="1">
        <p:scale>
          <a:sx n="96" d="100"/>
          <a:sy n="96" d="100"/>
        </p:scale>
        <p:origin x="37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acuzzi, Andrew" userId="35167598-ed26-45ef-b183-b7efd547e62a" providerId="ADAL" clId="{D973F287-63E6-4690-88F8-178CA72E45CF}"/>
    <pc:docChg chg="undo redo custSel delSld modSld modMainMaster">
      <pc:chgData name="Stracuzzi, Andrew" userId="35167598-ed26-45ef-b183-b7efd547e62a" providerId="ADAL" clId="{D973F287-63E6-4690-88F8-178CA72E45CF}" dt="2025-09-08T16:48:04.030" v="132" actId="27636"/>
      <pc:docMkLst>
        <pc:docMk/>
      </pc:docMkLst>
      <pc:sldChg chg="modSp mod">
        <pc:chgData name="Stracuzzi, Andrew" userId="35167598-ed26-45ef-b183-b7efd547e62a" providerId="ADAL" clId="{D973F287-63E6-4690-88F8-178CA72E45CF}" dt="2025-09-08T16:48:04.030" v="132" actId="27636"/>
        <pc:sldMkLst>
          <pc:docMk/>
          <pc:sldMk cId="0" sldId="256"/>
        </pc:sldMkLst>
        <pc:spChg chg="mod">
          <ac:chgData name="Stracuzzi, Andrew" userId="35167598-ed26-45ef-b183-b7efd547e62a" providerId="ADAL" clId="{D973F287-63E6-4690-88F8-178CA72E45CF}" dt="2025-09-08T16:48:04.030" v="132" actId="27636"/>
          <ac:spMkLst>
            <pc:docMk/>
            <pc:sldMk cId="0" sldId="256"/>
            <ac:spMk id="2" creationId="{00000000-0000-0000-0000-000000000000}"/>
          </ac:spMkLst>
        </pc:spChg>
      </pc:sldChg>
      <pc:sldChg chg="modSp del mod">
        <pc:chgData name="Stracuzzi, Andrew" userId="35167598-ed26-45ef-b183-b7efd547e62a" providerId="ADAL" clId="{D973F287-63E6-4690-88F8-178CA72E45CF}" dt="2025-09-08T16:34:20.572" v="30" actId="2696"/>
        <pc:sldMkLst>
          <pc:docMk/>
          <pc:sldMk cId="0" sldId="295"/>
        </pc:sldMkLst>
        <pc:spChg chg="mod">
          <ac:chgData name="Stracuzzi, Andrew" userId="35167598-ed26-45ef-b183-b7efd547e62a" providerId="ADAL" clId="{D973F287-63E6-4690-88F8-178CA72E45CF}" dt="2025-09-08T16:27:14.284" v="22" actId="2710"/>
          <ac:spMkLst>
            <pc:docMk/>
            <pc:sldMk cId="0" sldId="295"/>
            <ac:spMk id="3" creationId="{00000000-0000-0000-0000-000000000000}"/>
          </ac:spMkLst>
        </pc:spChg>
      </pc:sldChg>
      <pc:sldChg chg="del">
        <pc:chgData name="Stracuzzi, Andrew" userId="35167598-ed26-45ef-b183-b7efd547e62a" providerId="ADAL" clId="{D973F287-63E6-4690-88F8-178CA72E45CF}" dt="2025-09-08T16:34:23.167" v="31" actId="2696"/>
        <pc:sldMkLst>
          <pc:docMk/>
          <pc:sldMk cId="0" sldId="296"/>
        </pc:sldMkLst>
      </pc:sldChg>
      <pc:sldChg chg="del">
        <pc:chgData name="Stracuzzi, Andrew" userId="35167598-ed26-45ef-b183-b7efd547e62a" providerId="ADAL" clId="{D973F287-63E6-4690-88F8-178CA72E45CF}" dt="2025-09-08T16:34:26.258" v="32" actId="2696"/>
        <pc:sldMkLst>
          <pc:docMk/>
          <pc:sldMk cId="0" sldId="301"/>
        </pc:sldMkLst>
      </pc:sldChg>
      <pc:sldChg chg="modSp mod">
        <pc:chgData name="Stracuzzi, Andrew" userId="35167598-ed26-45ef-b183-b7efd547e62a" providerId="ADAL" clId="{D973F287-63E6-4690-88F8-178CA72E45CF}" dt="2025-09-08T16:35:06.289" v="39" actId="27636"/>
        <pc:sldMkLst>
          <pc:docMk/>
          <pc:sldMk cId="0" sldId="302"/>
        </pc:sldMkLst>
        <pc:spChg chg="mod">
          <ac:chgData name="Stracuzzi, Andrew" userId="35167598-ed26-45ef-b183-b7efd547e62a" providerId="ADAL" clId="{D973F287-63E6-4690-88F8-178CA72E45CF}" dt="2025-09-08T16:35:06.289" v="39" actId="27636"/>
          <ac:spMkLst>
            <pc:docMk/>
            <pc:sldMk cId="0" sldId="302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35:34.258" v="44" actId="403"/>
        <pc:sldMkLst>
          <pc:docMk/>
          <pc:sldMk cId="0" sldId="303"/>
        </pc:sldMkLst>
        <pc:spChg chg="mod">
          <ac:chgData name="Stracuzzi, Andrew" userId="35167598-ed26-45ef-b183-b7efd547e62a" providerId="ADAL" clId="{D973F287-63E6-4690-88F8-178CA72E45CF}" dt="2025-09-08T16:35:34.258" v="44" actId="403"/>
          <ac:spMkLst>
            <pc:docMk/>
            <pc:sldMk cId="0" sldId="303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39:03.305" v="70" actId="113"/>
        <pc:sldMkLst>
          <pc:docMk/>
          <pc:sldMk cId="0" sldId="304"/>
        </pc:sldMkLst>
        <pc:spChg chg="mod">
          <ac:chgData name="Stracuzzi, Andrew" userId="35167598-ed26-45ef-b183-b7efd547e62a" providerId="ADAL" clId="{D973F287-63E6-4690-88F8-178CA72E45CF}" dt="2025-09-08T16:39:03.305" v="70" actId="113"/>
          <ac:spMkLst>
            <pc:docMk/>
            <pc:sldMk cId="0" sldId="304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46:58.946" v="131" actId="113"/>
        <pc:sldMkLst>
          <pc:docMk/>
          <pc:sldMk cId="0" sldId="305"/>
        </pc:sldMkLst>
        <pc:spChg chg="mod">
          <ac:chgData name="Stracuzzi, Andrew" userId="35167598-ed26-45ef-b183-b7efd547e62a" providerId="ADAL" clId="{D973F287-63E6-4690-88F8-178CA72E45CF}" dt="2025-09-08T16:46:58.946" v="131" actId="113"/>
          <ac:spMkLst>
            <pc:docMk/>
            <pc:sldMk cId="0" sldId="305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39:28.238" v="79" actId="113"/>
        <pc:sldMkLst>
          <pc:docMk/>
          <pc:sldMk cId="0" sldId="306"/>
        </pc:sldMkLst>
        <pc:spChg chg="mod">
          <ac:chgData name="Stracuzzi, Andrew" userId="35167598-ed26-45ef-b183-b7efd547e62a" providerId="ADAL" clId="{D973F287-63E6-4690-88F8-178CA72E45CF}" dt="2025-09-08T16:39:28.238" v="79" actId="113"/>
          <ac:spMkLst>
            <pc:docMk/>
            <pc:sldMk cId="0" sldId="306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42:24.613" v="100" actId="113"/>
        <pc:sldMkLst>
          <pc:docMk/>
          <pc:sldMk cId="0" sldId="307"/>
        </pc:sldMkLst>
        <pc:spChg chg="mod">
          <ac:chgData name="Stracuzzi, Andrew" userId="35167598-ed26-45ef-b183-b7efd547e62a" providerId="ADAL" clId="{D973F287-63E6-4690-88F8-178CA72E45CF}" dt="2025-09-08T16:42:24.613" v="100" actId="113"/>
          <ac:spMkLst>
            <pc:docMk/>
            <pc:sldMk cId="0" sldId="307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42:44.535" v="107" actId="113"/>
        <pc:sldMkLst>
          <pc:docMk/>
          <pc:sldMk cId="0" sldId="308"/>
        </pc:sldMkLst>
        <pc:spChg chg="mod">
          <ac:chgData name="Stracuzzi, Andrew" userId="35167598-ed26-45ef-b183-b7efd547e62a" providerId="ADAL" clId="{D973F287-63E6-4690-88F8-178CA72E45CF}" dt="2025-09-08T16:42:44.535" v="107" actId="113"/>
          <ac:spMkLst>
            <pc:docMk/>
            <pc:sldMk cId="0" sldId="308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43:02.047" v="113" actId="27636"/>
        <pc:sldMkLst>
          <pc:docMk/>
          <pc:sldMk cId="0" sldId="309"/>
        </pc:sldMkLst>
        <pc:spChg chg="mod">
          <ac:chgData name="Stracuzzi, Andrew" userId="35167598-ed26-45ef-b183-b7efd547e62a" providerId="ADAL" clId="{D973F287-63E6-4690-88F8-178CA72E45CF}" dt="2025-09-08T16:43:02.047" v="113" actId="27636"/>
          <ac:spMkLst>
            <pc:docMk/>
            <pc:sldMk cId="0" sldId="309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44:29.347" v="120"/>
        <pc:sldMkLst>
          <pc:docMk/>
          <pc:sldMk cId="0" sldId="310"/>
        </pc:sldMkLst>
        <pc:spChg chg="mod">
          <ac:chgData name="Stracuzzi, Andrew" userId="35167598-ed26-45ef-b183-b7efd547e62a" providerId="ADAL" clId="{D973F287-63E6-4690-88F8-178CA72E45CF}" dt="2025-09-08T16:44:29.347" v="120"/>
          <ac:spMkLst>
            <pc:docMk/>
            <pc:sldMk cId="0" sldId="310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08T16:45:25.559" v="130" actId="11"/>
        <pc:sldMkLst>
          <pc:docMk/>
          <pc:sldMk cId="0" sldId="311"/>
        </pc:sldMkLst>
        <pc:spChg chg="mod">
          <ac:chgData name="Stracuzzi, Andrew" userId="35167598-ed26-45ef-b183-b7efd547e62a" providerId="ADAL" clId="{D973F287-63E6-4690-88F8-178CA72E45CF}" dt="2025-09-08T16:45:25.559" v="130" actId="11"/>
          <ac:spMkLst>
            <pc:docMk/>
            <pc:sldMk cId="0" sldId="311"/>
            <ac:spMk id="3" creationId="{00000000-0000-0000-0000-000000000000}"/>
          </ac:spMkLst>
        </pc:spChg>
      </pc:sldChg>
      <pc:sldMasterChg chg="modSldLayout">
        <pc:chgData name="Stracuzzi, Andrew" userId="35167598-ed26-45ef-b183-b7efd547e62a" providerId="ADAL" clId="{D973F287-63E6-4690-88F8-178CA72E45CF}" dt="2025-09-08T16:28:24.682" v="29" actId="14100"/>
        <pc:sldMasterMkLst>
          <pc:docMk/>
          <pc:sldMasterMk cId="345625188" sldId="2147483675"/>
        </pc:sldMasterMkLst>
        <pc:sldLayoutChg chg="modSp mod">
          <pc:chgData name="Stracuzzi, Andrew" userId="35167598-ed26-45ef-b183-b7efd547e62a" providerId="ADAL" clId="{D973F287-63E6-4690-88F8-178CA72E45CF}" dt="2025-09-08T16:28:24.682" v="29" actId="14100"/>
          <pc:sldLayoutMkLst>
            <pc:docMk/>
            <pc:sldMasterMk cId="345625188" sldId="2147483675"/>
            <pc:sldLayoutMk cId="2180547055" sldId="2147483677"/>
          </pc:sldLayoutMkLst>
          <pc:spChg chg="mod">
            <ac:chgData name="Stracuzzi, Andrew" userId="35167598-ed26-45ef-b183-b7efd547e62a" providerId="ADAL" clId="{D973F287-63E6-4690-88F8-178CA72E45CF}" dt="2025-09-08T16:28:23.880" v="28" actId="14100"/>
            <ac:spMkLst>
              <pc:docMk/>
              <pc:sldMasterMk cId="345625188" sldId="2147483675"/>
              <pc:sldLayoutMk cId="2180547055" sldId="2147483677"/>
              <ac:spMk id="2" creationId="{F21C13D1-6D52-1799-F39A-CABF54FD439D}"/>
            </ac:spMkLst>
          </pc:spChg>
          <pc:spChg chg="mod">
            <ac:chgData name="Stracuzzi, Andrew" userId="35167598-ed26-45ef-b183-b7efd547e62a" providerId="ADAL" clId="{D973F287-63E6-4690-88F8-178CA72E45CF}" dt="2025-09-08T16:28:24.682" v="29" actId="14100"/>
            <ac:spMkLst>
              <pc:docMk/>
              <pc:sldMasterMk cId="345625188" sldId="2147483675"/>
              <pc:sldLayoutMk cId="2180547055" sldId="2147483677"/>
              <ac:spMk id="3" creationId="{7B6D2CE3-E56F-18C3-C231-710D864E285D}"/>
            </ac:spMkLst>
          </pc:spChg>
        </pc:sldLayoutChg>
      </pc:sldMasterChg>
    </pc:docChg>
  </pc:docChgLst>
  <pc:docChgLst>
    <pc:chgData name="Stracuzzi, Andrew" userId="35167598-ed26-45ef-b183-b7efd547e62a" providerId="ADAL" clId="{D8DC64AD-8ADB-464E-B016-15B7356E0B36}"/>
    <pc:docChg chg="undo redo custSel addSld delSld modSld sldOrd">
      <pc:chgData name="Stracuzzi, Andrew" userId="35167598-ed26-45ef-b183-b7efd547e62a" providerId="ADAL" clId="{D8DC64AD-8ADB-464E-B016-15B7356E0B36}" dt="2025-06-07T01:35:40.679" v="706" actId="962"/>
      <pc:docMkLst>
        <pc:docMk/>
      </pc:docMkLst>
      <pc:sldChg chg="modSp mod">
        <pc:chgData name="Stracuzzi, Andrew" userId="35167598-ed26-45ef-b183-b7efd547e62a" providerId="ADAL" clId="{D8DC64AD-8ADB-464E-B016-15B7356E0B36}" dt="2025-06-06T23:58:52.410" v="0"/>
        <pc:sldMkLst>
          <pc:docMk/>
          <pc:sldMk cId="0" sldId="256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24.865" v="703" actId="962"/>
        <pc:sldMkLst>
          <pc:docMk/>
          <pc:sldMk cId="0" sldId="258"/>
        </pc:sldMkLst>
      </pc:sldChg>
      <pc:sldChg chg="modSp mod">
        <pc:chgData name="Stracuzzi, Andrew" userId="35167598-ed26-45ef-b183-b7efd547e62a" providerId="ADAL" clId="{D8DC64AD-8ADB-464E-B016-15B7356E0B36}" dt="2025-06-07T01:29:57.736" v="665" actId="27636"/>
        <pc:sldMkLst>
          <pc:docMk/>
          <pc:sldMk cId="0" sldId="259"/>
        </pc:sldMkLst>
      </pc:sldChg>
      <pc:sldChg chg="modSp del mod">
        <pc:chgData name="Stracuzzi, Andrew" userId="35167598-ed26-45ef-b183-b7efd547e62a" providerId="ADAL" clId="{D8DC64AD-8ADB-464E-B016-15B7356E0B36}" dt="2025-06-07T00:13:37.600" v="154" actId="2696"/>
        <pc:sldMkLst>
          <pc:docMk/>
          <pc:sldMk cId="0" sldId="260"/>
        </pc:sldMkLst>
      </pc:sldChg>
      <pc:sldChg chg="del">
        <pc:chgData name="Stracuzzi, Andrew" userId="35167598-ed26-45ef-b183-b7efd547e62a" providerId="ADAL" clId="{D8DC64AD-8ADB-464E-B016-15B7356E0B36}" dt="2025-06-07T00:32:57.672" v="189" actId="2696"/>
        <pc:sldMkLst>
          <pc:docMk/>
          <pc:sldMk cId="0" sldId="261"/>
        </pc:sldMkLst>
      </pc:sldChg>
      <pc:sldChg chg="addSp delSp modSp mod">
        <pc:chgData name="Stracuzzi, Andrew" userId="35167598-ed26-45ef-b183-b7efd547e62a" providerId="ADAL" clId="{D8DC64AD-8ADB-464E-B016-15B7356E0B36}" dt="2025-06-07T01:35:34.794" v="705" actId="962"/>
        <pc:sldMkLst>
          <pc:docMk/>
          <pc:sldMk cId="0" sldId="262"/>
        </pc:sldMkLst>
      </pc:sldChg>
      <pc:sldChg chg="modSp mod">
        <pc:chgData name="Stracuzzi, Andrew" userId="35167598-ed26-45ef-b183-b7efd547e62a" providerId="ADAL" clId="{D8DC64AD-8ADB-464E-B016-15B7356E0B36}" dt="2025-06-07T01:30:33.736" v="673" actId="2710"/>
        <pc:sldMkLst>
          <pc:docMk/>
          <pc:sldMk cId="0" sldId="263"/>
        </pc:sldMkLst>
      </pc:sldChg>
      <pc:sldChg chg="del">
        <pc:chgData name="Stracuzzi, Andrew" userId="35167598-ed26-45ef-b183-b7efd547e62a" providerId="ADAL" clId="{D8DC64AD-8ADB-464E-B016-15B7356E0B36}" dt="2025-06-07T01:02:13.035" v="522" actId="2696"/>
        <pc:sldMkLst>
          <pc:docMk/>
          <pc:sldMk cId="0" sldId="277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40.679" v="706" actId="962"/>
        <pc:sldMkLst>
          <pc:docMk/>
          <pc:sldMk cId="0" sldId="278"/>
        </pc:sldMkLst>
      </pc:sldChg>
      <pc:sldChg chg="modSp mod">
        <pc:chgData name="Stracuzzi, Andrew" userId="35167598-ed26-45ef-b183-b7efd547e62a" providerId="ADAL" clId="{D8DC64AD-8ADB-464E-B016-15B7356E0B36}" dt="2025-06-07T01:30:12.941" v="667" actId="27636"/>
        <pc:sldMkLst>
          <pc:docMk/>
          <pc:sldMk cId="4149766741" sldId="279"/>
        </pc:sldMkLst>
      </pc:sldChg>
      <pc:sldChg chg="modSp mod">
        <pc:chgData name="Stracuzzi, Andrew" userId="35167598-ed26-45ef-b183-b7efd547e62a" providerId="ADAL" clId="{D8DC64AD-8ADB-464E-B016-15B7356E0B36}" dt="2025-06-07T01:30:18.333" v="669" actId="27636"/>
        <pc:sldMkLst>
          <pc:docMk/>
          <pc:sldMk cId="1113722406" sldId="280"/>
        </pc:sldMkLst>
      </pc:sldChg>
      <pc:sldChg chg="modSp mod">
        <pc:chgData name="Stracuzzi, Andrew" userId="35167598-ed26-45ef-b183-b7efd547e62a" providerId="ADAL" clId="{D8DC64AD-8ADB-464E-B016-15B7356E0B36}" dt="2025-06-07T01:30:28.923" v="672" actId="2710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D8DC64AD-8ADB-464E-B016-15B7356E0B36}" dt="2025-06-07T00:57:10.908" v="452" actId="2696"/>
        <pc:sldMkLst>
          <pc:docMk/>
          <pc:sldMk cId="0" sldId="282"/>
        </pc:sldMkLst>
      </pc:sldChg>
      <pc:sldChg chg="modSp mod">
        <pc:chgData name="Stracuzzi, Andrew" userId="35167598-ed26-45ef-b183-b7efd547e62a" providerId="ADAL" clId="{D8DC64AD-8ADB-464E-B016-15B7356E0B36}" dt="2025-06-07T01:30:48.888" v="678" actId="2710"/>
        <pc:sldMkLst>
          <pc:docMk/>
          <pc:sldMk cId="4598303" sldId="283"/>
        </pc:sldMkLst>
      </pc:sldChg>
      <pc:sldChg chg="del">
        <pc:chgData name="Stracuzzi, Andrew" userId="35167598-ed26-45ef-b183-b7efd547e62a" providerId="ADAL" clId="{D8DC64AD-8ADB-464E-B016-15B7356E0B36}" dt="2025-06-07T01:00:20.984" v="488" actId="2696"/>
        <pc:sldMkLst>
          <pc:docMk/>
          <pc:sldMk cId="1988014198" sldId="284"/>
        </pc:sldMkLst>
      </pc:sldChg>
      <pc:sldChg chg="del">
        <pc:chgData name="Stracuzzi, Andrew" userId="35167598-ed26-45ef-b183-b7efd547e62a" providerId="ADAL" clId="{D8DC64AD-8ADB-464E-B016-15B7356E0B36}" dt="2025-06-07T01:03:37.002" v="575" actId="2696"/>
        <pc:sldMkLst>
          <pc:docMk/>
          <pc:sldMk cId="1064246114" sldId="285"/>
        </pc:sldMkLst>
      </pc:sldChg>
      <pc:sldChg chg="del">
        <pc:chgData name="Stracuzzi, Andrew" userId="35167598-ed26-45ef-b183-b7efd547e62a" providerId="ADAL" clId="{D8DC64AD-8ADB-464E-B016-15B7356E0B36}" dt="2025-06-07T01:02:27.723" v="526" actId="2696"/>
        <pc:sldMkLst>
          <pc:docMk/>
          <pc:sldMk cId="3425355915" sldId="286"/>
        </pc:sldMkLst>
      </pc:sldChg>
      <pc:sldChg chg="del">
        <pc:chgData name="Stracuzzi, Andrew" userId="35167598-ed26-45ef-b183-b7efd547e62a" providerId="ADAL" clId="{D8DC64AD-8ADB-464E-B016-15B7356E0B36}" dt="2025-06-07T01:02:24.705" v="525" actId="2696"/>
        <pc:sldMkLst>
          <pc:docMk/>
          <pc:sldMk cId="3881556103" sldId="287"/>
        </pc:sldMkLst>
      </pc:sldChg>
      <pc:sldChg chg="del">
        <pc:chgData name="Stracuzzi, Andrew" userId="35167598-ed26-45ef-b183-b7efd547e62a" providerId="ADAL" clId="{D8DC64AD-8ADB-464E-B016-15B7356E0B36}" dt="2025-06-07T01:02:21.264" v="524" actId="2696"/>
        <pc:sldMkLst>
          <pc:docMk/>
          <pc:sldMk cId="1661298787" sldId="288"/>
        </pc:sldMkLst>
      </pc:sldChg>
      <pc:sldChg chg="del">
        <pc:chgData name="Stracuzzi, Andrew" userId="35167598-ed26-45ef-b183-b7efd547e62a" providerId="ADAL" clId="{D8DC64AD-8ADB-464E-B016-15B7356E0B36}" dt="2025-06-07T01:02:16.294" v="523" actId="2696"/>
        <pc:sldMkLst>
          <pc:docMk/>
          <pc:sldMk cId="3303765094" sldId="289"/>
        </pc:sldMkLst>
      </pc:sldChg>
      <pc:sldChg chg="delSp modSp mod">
        <pc:chgData name="Stracuzzi, Andrew" userId="35167598-ed26-45ef-b183-b7efd547e62a" providerId="ADAL" clId="{D8DC64AD-8ADB-464E-B016-15B7356E0B36}" dt="2025-06-07T01:29:50.895" v="663" actId="20577"/>
        <pc:sldMkLst>
          <pc:docMk/>
          <pc:sldMk cId="3889101657" sldId="290"/>
        </pc:sldMkLst>
      </pc:sldChg>
      <pc:sldChg chg="modSp add mod">
        <pc:chgData name="Stracuzzi, Andrew" userId="35167598-ed26-45ef-b183-b7efd547e62a" providerId="ADAL" clId="{D8DC64AD-8ADB-464E-B016-15B7356E0B36}" dt="2025-06-07T01:24:42.294" v="620" actId="207"/>
        <pc:sldMkLst>
          <pc:docMk/>
          <pc:sldMk cId="401216228" sldId="291"/>
        </pc:sldMkLst>
      </pc:sldChg>
      <pc:sldChg chg="modSp add mod ord">
        <pc:chgData name="Stracuzzi, Andrew" userId="35167598-ed26-45ef-b183-b7efd547e62a" providerId="ADAL" clId="{D8DC64AD-8ADB-464E-B016-15B7356E0B36}" dt="2025-06-07T01:24:45.545" v="621" actId="207"/>
        <pc:sldMkLst>
          <pc:docMk/>
          <pc:sldMk cId="2819297867" sldId="292"/>
        </pc:sldMkLst>
      </pc:sldChg>
      <pc:sldChg chg="modSp add mod">
        <pc:chgData name="Stracuzzi, Andrew" userId="35167598-ed26-45ef-b183-b7efd547e62a" providerId="ADAL" clId="{D8DC64AD-8ADB-464E-B016-15B7356E0B36}" dt="2025-06-07T01:30:53.514" v="679" actId="2710"/>
        <pc:sldMkLst>
          <pc:docMk/>
          <pc:sldMk cId="3598842336" sldId="293"/>
        </pc:sldMkLst>
      </pc:sldChg>
      <pc:sldChg chg="addSp delSp modSp new del mod modClrScheme chgLayout">
        <pc:chgData name="Stracuzzi, Andrew" userId="35167598-ed26-45ef-b183-b7efd547e62a" providerId="ADAL" clId="{D8DC64AD-8ADB-464E-B016-15B7356E0B36}" dt="2025-06-07T01:29:22.550" v="657" actId="2696"/>
        <pc:sldMkLst>
          <pc:docMk/>
          <pc:sldMk cId="3434478429" sldId="294"/>
        </pc:sldMkLst>
      </pc:sldChg>
    </pc:docChg>
  </pc:docChgLst>
  <pc:docChgLst>
    <pc:chgData name="Stracuzzi, Andrew" userId="35167598-ed26-45ef-b183-b7efd547e62a" providerId="ADAL" clId="{9E4C7484-E4A5-402D-9E84-7B98D71B82CF}"/>
    <pc:docChg chg="custSel addSld delSld modSld sldOrd">
      <pc:chgData name="Stracuzzi, Andrew" userId="35167598-ed26-45ef-b183-b7efd547e62a" providerId="ADAL" clId="{9E4C7484-E4A5-402D-9E84-7B98D71B82CF}" dt="2025-06-24T15:44:14.352" v="448" actId="27636"/>
      <pc:docMkLst>
        <pc:docMk/>
      </pc:docMkLst>
      <pc:sldChg chg="modSp mod">
        <pc:chgData name="Stracuzzi, Andrew" userId="35167598-ed26-45ef-b183-b7efd547e62a" providerId="ADAL" clId="{9E4C7484-E4A5-402D-9E84-7B98D71B82CF}" dt="2025-06-24T14:30:50.265" v="10" actId="27636"/>
        <pc:sldMkLst>
          <pc:docMk/>
          <pc:sldMk cId="0" sldId="256"/>
        </pc:sldMkLst>
      </pc:sldChg>
      <pc:sldChg chg="del">
        <pc:chgData name="Stracuzzi, Andrew" userId="35167598-ed26-45ef-b183-b7efd547e62a" providerId="ADAL" clId="{9E4C7484-E4A5-402D-9E84-7B98D71B82CF}" dt="2025-06-24T14:31:02.402" v="13" actId="2696"/>
        <pc:sldMkLst>
          <pc:docMk/>
          <pc:sldMk cId="2342809126" sldId="294"/>
        </pc:sldMkLst>
      </pc:sldChg>
      <pc:sldChg chg="modSp mod">
        <pc:chgData name="Stracuzzi, Andrew" userId="35167598-ed26-45ef-b183-b7efd547e62a" providerId="ADAL" clId="{9E4C7484-E4A5-402D-9E84-7B98D71B82CF}" dt="2025-06-24T15:07:25.317" v="101" actId="27636"/>
        <pc:sldMkLst>
          <pc:docMk/>
          <pc:sldMk cId="0" sldId="295"/>
        </pc:sldMkLst>
      </pc:sldChg>
      <pc:sldChg chg="modSp mod">
        <pc:chgData name="Stracuzzi, Andrew" userId="35167598-ed26-45ef-b183-b7efd547e62a" providerId="ADAL" clId="{9E4C7484-E4A5-402D-9E84-7B98D71B82CF}" dt="2025-06-24T15:33:39.684" v="318" actId="27636"/>
        <pc:sldMkLst>
          <pc:docMk/>
          <pc:sldMk cId="0" sldId="296"/>
        </pc:sldMkLst>
      </pc:sldChg>
      <pc:sldChg chg="modSp del mod">
        <pc:chgData name="Stracuzzi, Andrew" userId="35167598-ed26-45ef-b183-b7efd547e62a" providerId="ADAL" clId="{9E4C7484-E4A5-402D-9E84-7B98D71B82CF}" dt="2025-06-24T15:17:35.641" v="122" actId="2696"/>
        <pc:sldMkLst>
          <pc:docMk/>
          <pc:sldMk cId="0" sldId="297"/>
        </pc:sldMkLst>
      </pc:sldChg>
      <pc:sldChg chg="modSp mod">
        <pc:chgData name="Stracuzzi, Andrew" userId="35167598-ed26-45ef-b183-b7efd547e62a" providerId="ADAL" clId="{9E4C7484-E4A5-402D-9E84-7B98D71B82CF}" dt="2025-06-24T15:34:06.257" v="323" actId="27636"/>
        <pc:sldMkLst>
          <pc:docMk/>
          <pc:sldMk cId="0" sldId="298"/>
        </pc:sldMkLst>
      </pc:sldChg>
      <pc:sldChg chg="modSp mod">
        <pc:chgData name="Stracuzzi, Andrew" userId="35167598-ed26-45ef-b183-b7efd547e62a" providerId="ADAL" clId="{9E4C7484-E4A5-402D-9E84-7B98D71B82CF}" dt="2025-06-24T15:42:33.079" v="416" actId="27636"/>
        <pc:sldMkLst>
          <pc:docMk/>
          <pc:sldMk cId="0" sldId="299"/>
        </pc:sldMkLst>
      </pc:sldChg>
      <pc:sldChg chg="modSp mod">
        <pc:chgData name="Stracuzzi, Andrew" userId="35167598-ed26-45ef-b183-b7efd547e62a" providerId="ADAL" clId="{9E4C7484-E4A5-402D-9E84-7B98D71B82CF}" dt="2025-06-24T15:43:45.532" v="440" actId="27636"/>
        <pc:sldMkLst>
          <pc:docMk/>
          <pc:sldMk cId="0" sldId="300"/>
        </pc:sldMkLst>
      </pc:sldChg>
      <pc:sldChg chg="modSp mod">
        <pc:chgData name="Stracuzzi, Andrew" userId="35167598-ed26-45ef-b183-b7efd547e62a" providerId="ADAL" clId="{9E4C7484-E4A5-402D-9E84-7B98D71B82CF}" dt="2025-06-24T15:41:07.716" v="393" actId="27636"/>
        <pc:sldMkLst>
          <pc:docMk/>
          <pc:sldMk cId="0" sldId="301"/>
        </pc:sldMkLst>
      </pc:sldChg>
      <pc:sldChg chg="modSp add mod">
        <pc:chgData name="Stracuzzi, Andrew" userId="35167598-ed26-45ef-b183-b7efd547e62a" providerId="ADAL" clId="{9E4C7484-E4A5-402D-9E84-7B98D71B82CF}" dt="2025-06-24T15:04:55.175" v="89" actId="20577"/>
        <pc:sldMkLst>
          <pc:docMk/>
          <pc:sldMk cId="317827122" sldId="302"/>
        </pc:sldMkLst>
      </pc:sldChg>
      <pc:sldChg chg="add del">
        <pc:chgData name="Stracuzzi, Andrew" userId="35167598-ed26-45ef-b183-b7efd547e62a" providerId="ADAL" clId="{9E4C7484-E4A5-402D-9E84-7B98D71B82CF}" dt="2025-06-24T14:30:59.820" v="12" actId="2696"/>
        <pc:sldMkLst>
          <pc:docMk/>
          <pc:sldMk cId="1582877740" sldId="302"/>
        </pc:sldMkLst>
      </pc:sldChg>
      <pc:sldChg chg="modSp add mod ord">
        <pc:chgData name="Stracuzzi, Andrew" userId="35167598-ed26-45ef-b183-b7efd547e62a" providerId="ADAL" clId="{9E4C7484-E4A5-402D-9E84-7B98D71B82CF}" dt="2025-06-24T15:22:28.026" v="216" actId="122"/>
        <pc:sldMkLst>
          <pc:docMk/>
          <pc:sldMk cId="669519726" sldId="303"/>
        </pc:sldMkLst>
      </pc:sldChg>
      <pc:sldChg chg="modSp add mod">
        <pc:chgData name="Stracuzzi, Andrew" userId="35167598-ed26-45ef-b183-b7efd547e62a" providerId="ADAL" clId="{9E4C7484-E4A5-402D-9E84-7B98D71B82CF}" dt="2025-06-24T15:22:47.176" v="220" actId="20577"/>
        <pc:sldMkLst>
          <pc:docMk/>
          <pc:sldMk cId="1145582042" sldId="304"/>
        </pc:sldMkLst>
      </pc:sldChg>
      <pc:sldChg chg="modSp add mod">
        <pc:chgData name="Stracuzzi, Andrew" userId="35167598-ed26-45ef-b183-b7efd547e62a" providerId="ADAL" clId="{9E4C7484-E4A5-402D-9E84-7B98D71B82CF}" dt="2025-06-24T15:36:16.501" v="354" actId="20577"/>
        <pc:sldMkLst>
          <pc:docMk/>
          <pc:sldMk cId="232334522" sldId="305"/>
        </pc:sldMkLst>
      </pc:sldChg>
      <pc:sldChg chg="modSp add mod">
        <pc:chgData name="Stracuzzi, Andrew" userId="35167598-ed26-45ef-b183-b7efd547e62a" providerId="ADAL" clId="{9E4C7484-E4A5-402D-9E84-7B98D71B82CF}" dt="2025-06-24T15:36:34.328" v="355" actId="20577"/>
        <pc:sldMkLst>
          <pc:docMk/>
          <pc:sldMk cId="4059640012" sldId="306"/>
        </pc:sldMkLst>
      </pc:sldChg>
      <pc:sldChg chg="modSp add mod">
        <pc:chgData name="Stracuzzi, Andrew" userId="35167598-ed26-45ef-b183-b7efd547e62a" providerId="ADAL" clId="{9E4C7484-E4A5-402D-9E84-7B98D71B82CF}" dt="2025-06-24T15:36:37.368" v="356" actId="20577"/>
        <pc:sldMkLst>
          <pc:docMk/>
          <pc:sldMk cId="313726133" sldId="307"/>
        </pc:sldMkLst>
      </pc:sldChg>
      <pc:sldChg chg="modSp add mod">
        <pc:chgData name="Stracuzzi, Andrew" userId="35167598-ed26-45ef-b183-b7efd547e62a" providerId="ADAL" clId="{9E4C7484-E4A5-402D-9E84-7B98D71B82CF}" dt="2025-06-24T15:36:40.297" v="357" actId="20577"/>
        <pc:sldMkLst>
          <pc:docMk/>
          <pc:sldMk cId="1447409038" sldId="308"/>
        </pc:sldMkLst>
      </pc:sldChg>
      <pc:sldChg chg="modSp add mod">
        <pc:chgData name="Stracuzzi, Andrew" userId="35167598-ed26-45ef-b183-b7efd547e62a" providerId="ADAL" clId="{9E4C7484-E4A5-402D-9E84-7B98D71B82CF}" dt="2025-06-24T15:36:45.659" v="360" actId="20577"/>
        <pc:sldMkLst>
          <pc:docMk/>
          <pc:sldMk cId="2573827213" sldId="309"/>
        </pc:sldMkLst>
      </pc:sldChg>
      <pc:sldChg chg="modSp add mod">
        <pc:chgData name="Stracuzzi, Andrew" userId="35167598-ed26-45ef-b183-b7efd547e62a" providerId="ADAL" clId="{9E4C7484-E4A5-402D-9E84-7B98D71B82CF}" dt="2025-06-24T15:36:48.628" v="361" actId="20577"/>
        <pc:sldMkLst>
          <pc:docMk/>
          <pc:sldMk cId="4120514181" sldId="310"/>
        </pc:sldMkLst>
      </pc:sldChg>
      <pc:sldChg chg="modSp add mod">
        <pc:chgData name="Stracuzzi, Andrew" userId="35167598-ed26-45ef-b183-b7efd547e62a" providerId="ADAL" clId="{9E4C7484-E4A5-402D-9E84-7B98D71B82CF}" dt="2025-06-24T15:36:51.613" v="362" actId="20577"/>
        <pc:sldMkLst>
          <pc:docMk/>
          <pc:sldMk cId="361997181" sldId="311"/>
        </pc:sldMkLst>
      </pc:sldChg>
      <pc:sldChg chg="modSp add mod">
        <pc:chgData name="Stracuzzi, Andrew" userId="35167598-ed26-45ef-b183-b7efd547e62a" providerId="ADAL" clId="{9E4C7484-E4A5-402D-9E84-7B98D71B82CF}" dt="2025-06-24T15:36:59.620" v="365" actId="20577"/>
        <pc:sldMkLst>
          <pc:docMk/>
          <pc:sldMk cId="1135886334" sldId="312"/>
        </pc:sldMkLst>
      </pc:sldChg>
      <pc:sldChg chg="modSp add mod">
        <pc:chgData name="Stracuzzi, Andrew" userId="35167598-ed26-45ef-b183-b7efd547e62a" providerId="ADAL" clId="{9E4C7484-E4A5-402D-9E84-7B98D71B82CF}" dt="2025-06-24T15:44:14.352" v="448" actId="27636"/>
        <pc:sldMkLst>
          <pc:docMk/>
          <pc:sldMk cId="3220332306" sldId="313"/>
        </pc:sldMkLst>
      </pc:sldChg>
    </pc:docChg>
  </pc:docChgLst>
  <pc:docChgLst>
    <pc:chgData name="Stracuzzi, Andrew" userId="35167598-ed26-45ef-b183-b7efd547e62a" providerId="ADAL" clId="{3A06B363-1D6B-4533-ABE3-E91D125CDA11}"/>
    <pc:docChg chg="undo redo custSel addSld delSld modSld">
      <pc:chgData name="Stracuzzi, Andrew" userId="35167598-ed26-45ef-b183-b7efd547e62a" providerId="ADAL" clId="{3A06B363-1D6B-4533-ABE3-E91D125CDA11}" dt="2025-06-02T14:29:53.617" v="248" actId="2696"/>
      <pc:docMkLst>
        <pc:docMk/>
      </pc:docMkLst>
      <pc:sldChg chg="addSp delSp modSp del mod">
        <pc:chgData name="Stracuzzi, Andrew" userId="35167598-ed26-45ef-b183-b7efd547e62a" providerId="ADAL" clId="{3A06B363-1D6B-4533-ABE3-E91D125CDA11}" dt="2025-06-02T14:29:53.617" v="248" actId="2696"/>
        <pc:sldMkLst>
          <pc:docMk/>
          <pc:sldMk cId="0" sldId="257"/>
        </pc:sldMkLst>
      </pc:sldChg>
      <pc:sldChg chg="addSp modSp new mod">
        <pc:chgData name="Stracuzzi, Andrew" userId="35167598-ed26-45ef-b183-b7efd547e62a" providerId="ADAL" clId="{3A06B363-1D6B-4533-ABE3-E91D125CDA11}" dt="2025-06-02T14:29:00.953" v="247" actId="962"/>
        <pc:sldMkLst>
          <pc:docMk/>
          <pc:sldMk cId="3889101657" sldId="290"/>
        </pc:sldMkLst>
      </pc:sldChg>
    </pc:docChg>
  </pc:docChgLst>
  <pc:docChgLst>
    <pc:chgData name="Stracuzzi, Andrew" userId="35167598-ed26-45ef-b183-b7efd547e62a" providerId="ADAL" clId="{0904EA70-ED77-4CF1-833F-CA6ACD400DB8}"/>
    <pc:docChg chg="custSel delSld modSld">
      <pc:chgData name="Stracuzzi, Andrew" userId="35167598-ed26-45ef-b183-b7efd547e62a" providerId="ADAL" clId="{0904EA70-ED77-4CF1-833F-CA6ACD400DB8}" dt="2025-07-08T15:02:12.290" v="58" actId="27636"/>
      <pc:docMkLst>
        <pc:docMk/>
      </pc:docMkLst>
      <pc:sldChg chg="modSp mod">
        <pc:chgData name="Stracuzzi, Andrew" userId="35167598-ed26-45ef-b183-b7efd547e62a" providerId="ADAL" clId="{0904EA70-ED77-4CF1-833F-CA6ACD400DB8}" dt="2025-07-08T15:00:04.377" v="6" actId="20577"/>
        <pc:sldMkLst>
          <pc:docMk/>
          <pc:sldMk cId="0" sldId="256"/>
        </pc:sldMkLst>
      </pc:sldChg>
      <pc:sldChg chg="modSp mod">
        <pc:chgData name="Stracuzzi, Andrew" userId="35167598-ed26-45ef-b183-b7efd547e62a" providerId="ADAL" clId="{0904EA70-ED77-4CF1-833F-CA6ACD400DB8}" dt="2025-07-08T15:00:51.822" v="24" actId="20577"/>
        <pc:sldMkLst>
          <pc:docMk/>
          <pc:sldMk cId="0" sldId="295"/>
        </pc:sldMkLst>
      </pc:sldChg>
      <pc:sldChg chg="modSp mod">
        <pc:chgData name="Stracuzzi, Andrew" userId="35167598-ed26-45ef-b183-b7efd547e62a" providerId="ADAL" clId="{0904EA70-ED77-4CF1-833F-CA6ACD400DB8}" dt="2025-07-08T15:02:12.290" v="58" actId="27636"/>
        <pc:sldMkLst>
          <pc:docMk/>
          <pc:sldMk cId="0" sldId="296"/>
        </pc:sldMkLst>
      </pc:sldChg>
      <pc:sldChg chg="del">
        <pc:chgData name="Stracuzzi, Andrew" userId="35167598-ed26-45ef-b183-b7efd547e62a" providerId="ADAL" clId="{0904EA70-ED77-4CF1-833F-CA6ACD400DB8}" dt="2025-07-08T15:01:27.377" v="31" actId="2696"/>
        <pc:sldMkLst>
          <pc:docMk/>
          <pc:sldMk cId="0" sldId="298"/>
        </pc:sldMkLst>
      </pc:sldChg>
      <pc:sldChg chg="del">
        <pc:chgData name="Stracuzzi, Andrew" userId="35167598-ed26-45ef-b183-b7efd547e62a" providerId="ADAL" clId="{0904EA70-ED77-4CF1-833F-CA6ACD400DB8}" dt="2025-07-08T15:01:47.325" v="40" actId="2696"/>
        <pc:sldMkLst>
          <pc:docMk/>
          <pc:sldMk cId="0" sldId="299"/>
        </pc:sldMkLst>
      </pc:sldChg>
      <pc:sldChg chg="del">
        <pc:chgData name="Stracuzzi, Andrew" userId="35167598-ed26-45ef-b183-b7efd547e62a" providerId="ADAL" clId="{0904EA70-ED77-4CF1-833F-CA6ACD400DB8}" dt="2025-07-08T15:01:48.994" v="41" actId="2696"/>
        <pc:sldMkLst>
          <pc:docMk/>
          <pc:sldMk cId="0" sldId="300"/>
        </pc:sldMkLst>
      </pc:sldChg>
      <pc:sldChg chg="modSp mod">
        <pc:chgData name="Stracuzzi, Andrew" userId="35167598-ed26-45ef-b183-b7efd547e62a" providerId="ADAL" clId="{0904EA70-ED77-4CF1-833F-CA6ACD400DB8}" dt="2025-07-08T15:01:12.376" v="27" actId="27636"/>
        <pc:sldMkLst>
          <pc:docMk/>
          <pc:sldMk cId="0" sldId="301"/>
        </pc:sldMkLst>
      </pc:sldChg>
      <pc:sldChg chg="del">
        <pc:chgData name="Stracuzzi, Andrew" userId="35167598-ed26-45ef-b183-b7efd547e62a" providerId="ADAL" clId="{0904EA70-ED77-4CF1-833F-CA6ACD400DB8}" dt="2025-07-08T15:01:21.784" v="28" actId="2696"/>
        <pc:sldMkLst>
          <pc:docMk/>
          <pc:sldMk cId="317827122" sldId="302"/>
        </pc:sldMkLst>
      </pc:sldChg>
      <pc:sldChg chg="del">
        <pc:chgData name="Stracuzzi, Andrew" userId="35167598-ed26-45ef-b183-b7efd547e62a" providerId="ADAL" clId="{0904EA70-ED77-4CF1-833F-CA6ACD400DB8}" dt="2025-07-08T15:01:24.099" v="29" actId="2696"/>
        <pc:sldMkLst>
          <pc:docMk/>
          <pc:sldMk cId="669519726" sldId="303"/>
        </pc:sldMkLst>
      </pc:sldChg>
      <pc:sldChg chg="del">
        <pc:chgData name="Stracuzzi, Andrew" userId="35167598-ed26-45ef-b183-b7efd547e62a" providerId="ADAL" clId="{0904EA70-ED77-4CF1-833F-CA6ACD400DB8}" dt="2025-07-08T15:01:25.784" v="30" actId="2696"/>
        <pc:sldMkLst>
          <pc:docMk/>
          <pc:sldMk cId="1145582042" sldId="304"/>
        </pc:sldMkLst>
      </pc:sldChg>
      <pc:sldChg chg="del">
        <pc:chgData name="Stracuzzi, Andrew" userId="35167598-ed26-45ef-b183-b7efd547e62a" providerId="ADAL" clId="{0904EA70-ED77-4CF1-833F-CA6ACD400DB8}" dt="2025-07-08T15:01:29.237" v="32" actId="2696"/>
        <pc:sldMkLst>
          <pc:docMk/>
          <pc:sldMk cId="232334522" sldId="305"/>
        </pc:sldMkLst>
      </pc:sldChg>
      <pc:sldChg chg="del">
        <pc:chgData name="Stracuzzi, Andrew" userId="35167598-ed26-45ef-b183-b7efd547e62a" providerId="ADAL" clId="{0904EA70-ED77-4CF1-833F-CA6ACD400DB8}" dt="2025-07-08T15:01:31.363" v="33" actId="2696"/>
        <pc:sldMkLst>
          <pc:docMk/>
          <pc:sldMk cId="4059640012" sldId="306"/>
        </pc:sldMkLst>
      </pc:sldChg>
      <pc:sldChg chg="del">
        <pc:chgData name="Stracuzzi, Andrew" userId="35167598-ed26-45ef-b183-b7efd547e62a" providerId="ADAL" clId="{0904EA70-ED77-4CF1-833F-CA6ACD400DB8}" dt="2025-07-08T15:01:34.263" v="34" actId="2696"/>
        <pc:sldMkLst>
          <pc:docMk/>
          <pc:sldMk cId="313726133" sldId="307"/>
        </pc:sldMkLst>
      </pc:sldChg>
      <pc:sldChg chg="del">
        <pc:chgData name="Stracuzzi, Andrew" userId="35167598-ed26-45ef-b183-b7efd547e62a" providerId="ADAL" clId="{0904EA70-ED77-4CF1-833F-CA6ACD400DB8}" dt="2025-07-08T15:01:36.733" v="35" actId="2696"/>
        <pc:sldMkLst>
          <pc:docMk/>
          <pc:sldMk cId="1447409038" sldId="308"/>
        </pc:sldMkLst>
      </pc:sldChg>
      <pc:sldChg chg="del">
        <pc:chgData name="Stracuzzi, Andrew" userId="35167598-ed26-45ef-b183-b7efd547e62a" providerId="ADAL" clId="{0904EA70-ED77-4CF1-833F-CA6ACD400DB8}" dt="2025-07-08T15:01:39.463" v="36" actId="2696"/>
        <pc:sldMkLst>
          <pc:docMk/>
          <pc:sldMk cId="2573827213" sldId="309"/>
        </pc:sldMkLst>
      </pc:sldChg>
      <pc:sldChg chg="del">
        <pc:chgData name="Stracuzzi, Andrew" userId="35167598-ed26-45ef-b183-b7efd547e62a" providerId="ADAL" clId="{0904EA70-ED77-4CF1-833F-CA6ACD400DB8}" dt="2025-07-08T15:01:41.691" v="37" actId="2696"/>
        <pc:sldMkLst>
          <pc:docMk/>
          <pc:sldMk cId="4120514181" sldId="310"/>
        </pc:sldMkLst>
      </pc:sldChg>
      <pc:sldChg chg="del">
        <pc:chgData name="Stracuzzi, Andrew" userId="35167598-ed26-45ef-b183-b7efd547e62a" providerId="ADAL" clId="{0904EA70-ED77-4CF1-833F-CA6ACD400DB8}" dt="2025-07-08T15:01:43.726" v="38" actId="2696"/>
        <pc:sldMkLst>
          <pc:docMk/>
          <pc:sldMk cId="361997181" sldId="311"/>
        </pc:sldMkLst>
      </pc:sldChg>
      <pc:sldChg chg="del">
        <pc:chgData name="Stracuzzi, Andrew" userId="35167598-ed26-45ef-b183-b7efd547e62a" providerId="ADAL" clId="{0904EA70-ED77-4CF1-833F-CA6ACD400DB8}" dt="2025-07-08T15:01:45.669" v="39" actId="2696"/>
        <pc:sldMkLst>
          <pc:docMk/>
          <pc:sldMk cId="1135886334" sldId="312"/>
        </pc:sldMkLst>
      </pc:sldChg>
      <pc:sldChg chg="del">
        <pc:chgData name="Stracuzzi, Andrew" userId="35167598-ed26-45ef-b183-b7efd547e62a" providerId="ADAL" clId="{0904EA70-ED77-4CF1-833F-CA6ACD400DB8}" dt="2025-07-08T15:01:04.997" v="25" actId="2696"/>
        <pc:sldMkLst>
          <pc:docMk/>
          <pc:sldMk cId="3220332306" sldId="313"/>
        </pc:sldMkLst>
      </pc:sldChg>
    </pc:docChg>
  </pc:docChgLst>
  <pc:docChgLst>
    <pc:chgData name="Stracuzzi, Andrew" userId="35167598-ed26-45ef-b183-b7efd547e62a" providerId="ADAL" clId="{A07F5773-86B8-417F-AC56-AFF1AF790B5E}"/>
    <pc:docChg chg="custSel addSld delSld modSld">
      <pc:chgData name="Stracuzzi, Andrew" userId="35167598-ed26-45ef-b183-b7efd547e62a" providerId="ADAL" clId="{A07F5773-86B8-417F-AC56-AFF1AF790B5E}" dt="2025-06-24T13:48:06.855" v="31" actId="2696"/>
      <pc:docMkLst>
        <pc:docMk/>
      </pc:docMkLst>
      <pc:sldChg chg="modSp mod">
        <pc:chgData name="Stracuzzi, Andrew" userId="35167598-ed26-45ef-b183-b7efd547e62a" providerId="ADAL" clId="{A07F5773-86B8-417F-AC56-AFF1AF790B5E}" dt="2025-06-24T13:46:59.703" v="16" actId="20577"/>
        <pc:sldMkLst>
          <pc:docMk/>
          <pc:sldMk cId="0" sldId="256"/>
        </pc:sldMkLst>
      </pc:sldChg>
      <pc:sldChg chg="del">
        <pc:chgData name="Stracuzzi, Andrew" userId="35167598-ed26-45ef-b183-b7efd547e62a" providerId="ADAL" clId="{A07F5773-86B8-417F-AC56-AFF1AF790B5E}" dt="2025-06-24T13:47:36.657" v="20" actId="2696"/>
        <pc:sldMkLst>
          <pc:docMk/>
          <pc:sldMk cId="0" sldId="258"/>
        </pc:sldMkLst>
      </pc:sldChg>
      <pc:sldChg chg="del">
        <pc:chgData name="Stracuzzi, Andrew" userId="35167598-ed26-45ef-b183-b7efd547e62a" providerId="ADAL" clId="{A07F5773-86B8-417F-AC56-AFF1AF790B5E}" dt="2025-06-24T13:47:38.443" v="21" actId="2696"/>
        <pc:sldMkLst>
          <pc:docMk/>
          <pc:sldMk cId="0" sldId="259"/>
        </pc:sldMkLst>
      </pc:sldChg>
      <pc:sldChg chg="del">
        <pc:chgData name="Stracuzzi, Andrew" userId="35167598-ed26-45ef-b183-b7efd547e62a" providerId="ADAL" clId="{A07F5773-86B8-417F-AC56-AFF1AF790B5E}" dt="2025-06-24T13:47:50.629" v="26" actId="2696"/>
        <pc:sldMkLst>
          <pc:docMk/>
          <pc:sldMk cId="0" sldId="262"/>
        </pc:sldMkLst>
      </pc:sldChg>
      <pc:sldChg chg="del">
        <pc:chgData name="Stracuzzi, Andrew" userId="35167598-ed26-45ef-b183-b7efd547e62a" providerId="ADAL" clId="{A07F5773-86B8-417F-AC56-AFF1AF790B5E}" dt="2025-06-24T13:47:55.328" v="28" actId="2696"/>
        <pc:sldMkLst>
          <pc:docMk/>
          <pc:sldMk cId="0" sldId="263"/>
        </pc:sldMkLst>
      </pc:sldChg>
      <pc:sldChg chg="del">
        <pc:chgData name="Stracuzzi, Andrew" userId="35167598-ed26-45ef-b183-b7efd547e62a" providerId="ADAL" clId="{A07F5773-86B8-417F-AC56-AFF1AF790B5E}" dt="2025-06-24T13:48:06.855" v="31" actId="2696"/>
        <pc:sldMkLst>
          <pc:docMk/>
          <pc:sldMk cId="0" sldId="278"/>
        </pc:sldMkLst>
      </pc:sldChg>
      <pc:sldChg chg="del">
        <pc:chgData name="Stracuzzi, Andrew" userId="35167598-ed26-45ef-b183-b7efd547e62a" providerId="ADAL" clId="{A07F5773-86B8-417F-AC56-AFF1AF790B5E}" dt="2025-06-24T13:47:46.357" v="24" actId="2696"/>
        <pc:sldMkLst>
          <pc:docMk/>
          <pc:sldMk cId="4149766741" sldId="279"/>
        </pc:sldMkLst>
      </pc:sldChg>
      <pc:sldChg chg="del">
        <pc:chgData name="Stracuzzi, Andrew" userId="35167598-ed26-45ef-b183-b7efd547e62a" providerId="ADAL" clId="{A07F5773-86B8-417F-AC56-AFF1AF790B5E}" dt="2025-06-24T13:47:48.618" v="25" actId="2696"/>
        <pc:sldMkLst>
          <pc:docMk/>
          <pc:sldMk cId="1113722406" sldId="280"/>
        </pc:sldMkLst>
      </pc:sldChg>
      <pc:sldChg chg="del">
        <pc:chgData name="Stracuzzi, Andrew" userId="35167598-ed26-45ef-b183-b7efd547e62a" providerId="ADAL" clId="{A07F5773-86B8-417F-AC56-AFF1AF790B5E}" dt="2025-06-24T13:47:52.911" v="27" actId="2696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A07F5773-86B8-417F-AC56-AFF1AF790B5E}" dt="2025-06-24T13:47:57.130" v="29" actId="2696"/>
        <pc:sldMkLst>
          <pc:docMk/>
          <pc:sldMk cId="4598303" sldId="283"/>
        </pc:sldMkLst>
      </pc:sldChg>
      <pc:sldChg chg="modSp del mod chgLayout">
        <pc:chgData name="Stracuzzi, Andrew" userId="35167598-ed26-45ef-b183-b7efd547e62a" providerId="ADAL" clId="{A07F5773-86B8-417F-AC56-AFF1AF790B5E}" dt="2025-06-24T13:47:34.366" v="19" actId="2696"/>
        <pc:sldMkLst>
          <pc:docMk/>
          <pc:sldMk cId="3889101657" sldId="290"/>
        </pc:sldMkLst>
      </pc:sldChg>
      <pc:sldChg chg="del">
        <pc:chgData name="Stracuzzi, Andrew" userId="35167598-ed26-45ef-b183-b7efd547e62a" providerId="ADAL" clId="{A07F5773-86B8-417F-AC56-AFF1AF790B5E}" dt="2025-06-24T13:47:41.160" v="22" actId="2696"/>
        <pc:sldMkLst>
          <pc:docMk/>
          <pc:sldMk cId="401216228" sldId="291"/>
        </pc:sldMkLst>
      </pc:sldChg>
      <pc:sldChg chg="del">
        <pc:chgData name="Stracuzzi, Andrew" userId="35167598-ed26-45ef-b183-b7efd547e62a" providerId="ADAL" clId="{A07F5773-86B8-417F-AC56-AFF1AF790B5E}" dt="2025-06-24T13:47:44.047" v="23" actId="2696"/>
        <pc:sldMkLst>
          <pc:docMk/>
          <pc:sldMk cId="2819297867" sldId="292"/>
        </pc:sldMkLst>
      </pc:sldChg>
      <pc:sldChg chg="del">
        <pc:chgData name="Stracuzzi, Andrew" userId="35167598-ed26-45ef-b183-b7efd547e62a" providerId="ADAL" clId="{A07F5773-86B8-417F-AC56-AFF1AF790B5E}" dt="2025-06-24T13:47:59.411" v="30" actId="2696"/>
        <pc:sldMkLst>
          <pc:docMk/>
          <pc:sldMk cId="3598842336" sldId="293"/>
        </pc:sldMkLst>
      </pc:sldChg>
      <pc:sldChg chg="new">
        <pc:chgData name="Stracuzzi, Andrew" userId="35167598-ed26-45ef-b183-b7efd547e62a" providerId="ADAL" clId="{A07F5773-86B8-417F-AC56-AFF1AF790B5E}" dt="2025-06-24T13:47:30.573" v="18" actId="680"/>
        <pc:sldMkLst>
          <pc:docMk/>
          <pc:sldMk cId="2342809126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45C0-E2D1-4641-A57D-FAF0F0D017A8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F1DC-836C-4CFF-94E4-D749D18A2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91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27D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4" y="9"/>
            <a:ext cx="4060796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rgbClr val="0D73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340" cy="1015200"/>
            </a:xfrm>
            <a:prstGeom prst="rtTriangle">
              <a:avLst/>
            </a:prstGeom>
            <a:solidFill>
              <a:srgbClr val="443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rgbClr val="9F00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2" y="5647273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09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6187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6187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1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rgbClr val="227DA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7389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2" y="6019032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912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+mn-lt"/>
              </a:defRPr>
            </a:lvl1pPr>
            <a:lvl2pPr marL="914378" lvl="1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78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35476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594867"/>
          </a:xfrm>
        </p:spPr>
        <p:txBody>
          <a:bodyPr/>
          <a:lstStyle>
            <a:lvl1pPr>
              <a:defRPr>
                <a:solidFill>
                  <a:srgbClr val="44398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147665"/>
            <a:ext cx="11605317" cy="5028769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400"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6"/>
            <a:ext cx="109628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5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6186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2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2" y="2506133"/>
            <a:ext cx="5770033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7" y="457200"/>
            <a:ext cx="4554009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7"/>
            <a:ext cx="6713008" cy="487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7" y="2057402"/>
            <a:ext cx="4554009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2" y="457200"/>
            <a:ext cx="4544484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7"/>
            <a:ext cx="6703483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2" y="2057402"/>
            <a:ext cx="4544484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5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70"/>
            <a:ext cx="12192000" cy="410757"/>
          </a:xfrm>
          <a:prstGeom prst="rect">
            <a:avLst/>
          </a:prstGeom>
          <a:solidFill>
            <a:srgbClr val="FEBE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Critical Thinking in the Age of Artificial Intelligence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Chapter 5: Evaluating Evidence in Academic Reading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CA" sz="2800" dirty="0"/>
              <a:t>Academic reading is an active process that requires critical evaluation of facts, opinions, and supporting evidence.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/>
              <a:t>Facts are objective and verifiable, while opinions are subjective and may lack empirical support.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/>
              <a:t>Strong evidence can come from empirical data, expert testimony, statistics, and theoretical models.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/>
              <a:t>The “bare essentials” test—currency, relevance, authority, accuracy, and purpose—is a useful tool to assess the quality of evidence.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800" dirty="0"/>
              <a:t>Reliable sources include peer-reviewed journals, academic databases, government reports, and library catalogues.</a:t>
            </a:r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CA" sz="2400" dirty="0"/>
              <a:t>Common red flags for weak sources include a lack of citations, poor grammar, and sensationalist headlines.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CA" sz="2400" dirty="0"/>
              <a:t>Understanding and identifying different types of bias (e.g., confirmation, selection, framing, ideological, experimenter, anchoring, groupthink, and implicit bias) is crucial for fair-minded reasoning.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CA" sz="2400" dirty="0"/>
              <a:t>Effective academic writing requires logical organization, clear claims, solid evidence, and proper citation.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CA" sz="2400" dirty="0"/>
              <a:t>Synthesizing multiple sources involves comparing perspectives, identifying consensus or debate, and highlighting gaps in information.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CA" sz="2400" dirty="0"/>
              <a:t>Mastering these skills fosters academic integrity and transforms students into credible, independent thinkers.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5.1: 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sz="2800" dirty="0"/>
              <a:t>Define and differentiate between facts, opinions, and types of evidence (empirical, statistical, testimonial, etc.).</a:t>
            </a:r>
          </a:p>
          <a:p>
            <a:pPr marL="514350" indent="-514350">
              <a:buFont typeface="+mj-lt"/>
              <a:buAutoNum type="arabicPeriod"/>
            </a:pPr>
            <a:r>
              <a:rPr sz="2800" dirty="0"/>
              <a:t>Evaluate evidence for credibility, accuracy, relevance, and purpose using the “Bare Essentials” framework.</a:t>
            </a:r>
          </a:p>
          <a:p>
            <a:pPr marL="514350" indent="-514350">
              <a:buFont typeface="+mj-lt"/>
              <a:buAutoNum type="arabicPeriod"/>
            </a:pPr>
            <a:r>
              <a:rPr sz="2800" dirty="0"/>
              <a:t>Identify credible academic sources (peer‑reviewed journals, academic databases, library catalogues, government reports).</a:t>
            </a:r>
          </a:p>
          <a:p>
            <a:pPr marL="514350" indent="-514350">
              <a:buFont typeface="+mj-lt"/>
              <a:buAutoNum type="arabicPeriod"/>
            </a:pPr>
            <a:r>
              <a:rPr sz="2800" dirty="0"/>
              <a:t>Analyze common biases (selection, framing, ideological, experimenter, anchoring, groupthink, implicit) and their effects on reasoning.</a:t>
            </a:r>
          </a:p>
          <a:p>
            <a:pPr marL="514350" indent="-514350">
              <a:buFont typeface="+mj-lt"/>
              <a:buAutoNum type="arabicPeriod"/>
            </a:pPr>
            <a:r>
              <a:rPr sz="2800" dirty="0"/>
              <a:t>Apply academic integrity by integrating strong evidence into logical, well‑supported written arguments.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5.2: Why Evaluating Evidence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Academic reading is active inquiry—not passive consumption.</a:t>
            </a:r>
          </a:p>
          <a:p>
            <a:r>
              <a:rPr sz="2800" dirty="0"/>
              <a:t>Skilled readers separate factual information from opinion and unsupported claims.</a:t>
            </a:r>
          </a:p>
          <a:p>
            <a:r>
              <a:rPr sz="2800" dirty="0"/>
              <a:t>Evaluating evidence improves decision‑making and guards against misinformation.</a:t>
            </a:r>
          </a:p>
          <a:p>
            <a:r>
              <a:rPr sz="2800" dirty="0"/>
              <a:t>Careful evaluation strengthens your writing, arguments, and credibility.</a:t>
            </a:r>
          </a:p>
          <a:p>
            <a:r>
              <a:rPr sz="2800" dirty="0"/>
              <a:t>Ask: What claim is being made, and how well is it supported?</a:t>
            </a:r>
          </a:p>
          <a:p>
            <a:r>
              <a:rPr sz="2800" dirty="0"/>
              <a:t>This chapter builds the vocabulary and tools for evidence‑based reading.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5.3: Defining Fact, Opinion, and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sz="2400" b="1" dirty="0"/>
              <a:t>Fact: </a:t>
            </a:r>
            <a:r>
              <a:rPr sz="2400" dirty="0"/>
              <a:t>Verifiable information backed by objective data or reliable sources (e.g., census).</a:t>
            </a:r>
          </a:p>
          <a:p>
            <a:r>
              <a:rPr sz="2400" b="1" dirty="0"/>
              <a:t>Opinion: </a:t>
            </a:r>
            <a:r>
              <a:rPr sz="2400" dirty="0"/>
              <a:t>A belief or judgment that is subjective or value‑laden; may be informed but not provable.</a:t>
            </a:r>
          </a:p>
          <a:p>
            <a:r>
              <a:rPr sz="2400" b="1" dirty="0"/>
              <a:t>Evidence</a:t>
            </a:r>
            <a:r>
              <a:rPr sz="2400" dirty="0"/>
              <a:t>: Information used to support claims—empirical data, statistics, expert testimony, historical records.</a:t>
            </a:r>
          </a:p>
          <a:p>
            <a:r>
              <a:rPr sz="2400" b="1" dirty="0"/>
              <a:t>Empirical evidence: </a:t>
            </a:r>
            <a:r>
              <a:rPr sz="2400" dirty="0"/>
              <a:t>observations/experiments; common in sciences and social sciences.</a:t>
            </a:r>
          </a:p>
          <a:p>
            <a:r>
              <a:rPr sz="2400" b="1" dirty="0"/>
              <a:t>Statistical evidence: </a:t>
            </a:r>
            <a:r>
              <a:rPr sz="2400" dirty="0"/>
              <a:t>numerical results from systematic studies/surveys; interpret in context.</a:t>
            </a:r>
          </a:p>
          <a:p>
            <a:r>
              <a:rPr sz="2400" b="1" dirty="0"/>
              <a:t>Testimonial evidence: </a:t>
            </a:r>
            <a:r>
              <a:rPr sz="2400" dirty="0"/>
              <a:t>qualified experts’ analyses add authority when cited transparently.</a:t>
            </a:r>
          </a:p>
          <a:p>
            <a:r>
              <a:rPr sz="2400" b="1" dirty="0"/>
              <a:t>Always ask: </a:t>
            </a:r>
            <a:r>
              <a:rPr sz="2400" dirty="0"/>
              <a:t>How well does this evidence support this specific claim?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5.4: Evaluating the Quality of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sz="2800" dirty="0"/>
              <a:t>Use the “Bare Essentials” test: Currency, Relevance, Authority, Accuracy, Purpose (CRAAP‑like).</a:t>
            </a:r>
          </a:p>
          <a:p>
            <a:r>
              <a:rPr sz="2800" dirty="0"/>
              <a:t>Prefer reputable institutions and transparent methods (e.g., Statistics Canada, WHO, UNESCO).</a:t>
            </a:r>
          </a:p>
          <a:p>
            <a:r>
              <a:rPr sz="2800" b="1" dirty="0"/>
              <a:t>Red flags</a:t>
            </a:r>
            <a:r>
              <a:rPr sz="2800" dirty="0"/>
              <a:t>: no cited source, numbers out of context, vague or sensational claims.</a:t>
            </a:r>
          </a:p>
          <a:p>
            <a:r>
              <a:rPr sz="2800" dirty="0"/>
              <a:t>Know strengths/limits of evidence types: empirical, anecdotal, statistical, theoretical, testimonial.</a:t>
            </a:r>
          </a:p>
          <a:p>
            <a:r>
              <a:rPr sz="2800" b="1" dirty="0"/>
              <a:t>Language cues: </a:t>
            </a:r>
            <a:r>
              <a:rPr sz="2800" dirty="0"/>
              <a:t>“Research shows…” (verify) vs. “I believe…” (opinion); “should/must/best” signal values.</a:t>
            </a:r>
          </a:p>
          <a:p>
            <a:r>
              <a:rPr sz="2800" dirty="0"/>
              <a:t>Before accepting evidence, double‑check credibility, context, and intent.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5.5: Sourcing Credible Academic Materials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sz="2800" dirty="0"/>
              <a:t>Peer‑reviewed journals (expert‑vetted): JSTOR, ScienceDirect, PubMed.</a:t>
            </a:r>
          </a:p>
          <a:p>
            <a:r>
              <a:rPr sz="2800" dirty="0"/>
              <a:t>Academic databases (scholarly search tools): EBSCOhost, ProQuest, ERIC.</a:t>
            </a:r>
          </a:p>
          <a:p>
            <a:r>
              <a:rPr sz="2800" dirty="0"/>
              <a:t>Library catalogues (curated resources): </a:t>
            </a:r>
            <a:r>
              <a:rPr sz="2800" dirty="0" err="1"/>
              <a:t>WorldCat</a:t>
            </a:r>
            <a:r>
              <a:rPr sz="2800" dirty="0"/>
              <a:t> and campus library systems.</a:t>
            </a:r>
          </a:p>
          <a:p>
            <a:r>
              <a:rPr sz="2800" dirty="0"/>
              <a:t>Government reports (primary data): census.gov, statcan.gc.ca (traceable and transparent).</a:t>
            </a:r>
          </a:p>
          <a:p>
            <a:r>
              <a:rPr sz="2800" dirty="0"/>
              <a:t>Evaluate author credentials, publisher quality, and reference lists; look for citation trails.</a:t>
            </a:r>
          </a:p>
          <a:p>
            <a:r>
              <a:rPr sz="2800" b="1" dirty="0"/>
              <a:t>Tip: </a:t>
            </a:r>
            <a:r>
              <a:rPr sz="2800" dirty="0"/>
              <a:t>Use Google Scholar to bridge open‑web results with academic sources.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5.6: Identifying Weak or Biased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Ins="72000">
            <a:normAutofit lnSpcReduction="10000"/>
          </a:bodyPr>
          <a:lstStyle/>
          <a:p>
            <a:r>
              <a:rPr sz="2800" b="1" dirty="0"/>
              <a:t>Weak sources: </a:t>
            </a:r>
            <a:r>
              <a:rPr sz="2800" dirty="0"/>
              <a:t>missing citations, poor grammar, sensational headlines, anonymous authorship, outdated stats.</a:t>
            </a:r>
          </a:p>
          <a:p>
            <a:r>
              <a:rPr sz="2800" b="1" dirty="0"/>
              <a:t>Bias = a non‑objective leaning that can cloud judgment </a:t>
            </a:r>
            <a:r>
              <a:rPr sz="2800" dirty="0"/>
              <a:t>(cognitive or ideological).</a:t>
            </a:r>
          </a:p>
          <a:p>
            <a:r>
              <a:rPr sz="2800" b="1" dirty="0"/>
              <a:t>Selection bias: </a:t>
            </a:r>
            <a:r>
              <a:rPr sz="2800" dirty="0"/>
              <a:t>unrepresentative samples → misleading conclusions.</a:t>
            </a:r>
          </a:p>
          <a:p>
            <a:r>
              <a:rPr sz="2800" b="1" dirty="0"/>
              <a:t>Framing bias: </a:t>
            </a:r>
            <a:r>
              <a:rPr sz="2800" dirty="0"/>
              <a:t>wording/presentation alters perception (e.g., “10% die” vs. “90% survive”).</a:t>
            </a:r>
          </a:p>
          <a:p>
            <a:r>
              <a:rPr sz="2800" b="1" dirty="0"/>
              <a:t>Ideological bias: </a:t>
            </a:r>
            <a:r>
              <a:rPr sz="2800" dirty="0"/>
              <a:t>interpretation filtered through beliefs; alternative views omitted.</a:t>
            </a:r>
          </a:p>
          <a:p>
            <a:r>
              <a:rPr sz="2800" dirty="0"/>
              <a:t>Also watch for experimenter, anchoring, groupthink, and implicit biases; seek diverse perspectives.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5.7: Applying These Skills in Academic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800" b="1" dirty="0"/>
              <a:t>Argument structure: </a:t>
            </a:r>
            <a:r>
              <a:rPr sz="2800" dirty="0"/>
              <a:t>claim → evidence → reasoning; cite clearly (APA/MLA).</a:t>
            </a:r>
          </a:p>
          <a:p>
            <a:r>
              <a:rPr sz="2800" dirty="0"/>
              <a:t>Ensure a tight claim‑evidence‑conclusion chain; avoid logical fallacies.</a:t>
            </a:r>
          </a:p>
          <a:p>
            <a:r>
              <a:rPr sz="2800" dirty="0"/>
              <a:t>Use current, peer‑reviewed studies for causal claims; trace statistics to primary sources.</a:t>
            </a:r>
          </a:p>
          <a:p>
            <a:r>
              <a:rPr sz="2800" dirty="0"/>
              <a:t>Synthesize across sources: compare methods, note consensus/debate, identify gaps.</a:t>
            </a:r>
          </a:p>
          <a:p>
            <a:r>
              <a:rPr sz="2800" dirty="0"/>
              <a:t>Cross‑reference key facts with independent/neutral sources for verification.</a:t>
            </a:r>
          </a:p>
          <a:p>
            <a:r>
              <a:rPr sz="2800" dirty="0"/>
              <a:t>Strong evidence and clear logic increase persuasiveness and academic integrity.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5.8: Thinking Like an Academic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800" dirty="0"/>
              <a:t>Evaluating evidence is a disciplined approach and ongoing habit, not a one‑time check.</a:t>
            </a:r>
          </a:p>
          <a:p>
            <a:r>
              <a:rPr sz="2800" dirty="0"/>
              <a:t>Practice intellectual humility—recognize limits and revise when warranted.</a:t>
            </a:r>
          </a:p>
          <a:p>
            <a:r>
              <a:rPr sz="2800" dirty="0"/>
              <a:t>Be meticulous in sourcing and verification; prefer traceable, primary data when possible.</a:t>
            </a:r>
          </a:p>
          <a:p>
            <a:r>
              <a:rPr sz="2800" dirty="0"/>
              <a:t>Aim for truth‑seeking over confirmation; interrogate your own assumptions.</a:t>
            </a:r>
          </a:p>
          <a:p>
            <a:r>
              <a:rPr sz="2800" dirty="0"/>
              <a:t>Engage as a thoughtful, credible participant in scholarly conversations.</a:t>
            </a:r>
          </a:p>
          <a:p>
            <a:r>
              <a:rPr sz="2800" dirty="0"/>
              <a:t>When using many sources, synthesize perspectives and highlight methodological differences.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itical Thinking OER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itical Thinking OER" id="{CBF5C3A9-EB69-4B75-B9B2-714EA0CB11C2}" vid="{1B59C19E-8BFB-4B6C-8E6F-2AA2558EF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Critical Thinking OER</Template>
  <TotalTime>1039</TotalTime>
  <Words>1039</Words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Critical Thinking OER</vt:lpstr>
      <vt:lpstr>Critical Thinking in the Age of Artificial Intelligence</vt:lpstr>
      <vt:lpstr>5.1: Learning Objectives</vt:lpstr>
      <vt:lpstr>5.2: Why Evaluating Evidence Matters</vt:lpstr>
      <vt:lpstr>5.3: Defining Fact, Opinion, and Evidence</vt:lpstr>
      <vt:lpstr>5.4: Evaluating the Quality of Evidence</vt:lpstr>
      <vt:lpstr>5.5: Sourcing Credible Academic Materials</vt:lpstr>
      <vt:lpstr>5.6: Identifying Weak or Biased Sources</vt:lpstr>
      <vt:lpstr>5.7: Applying These Skills in Academic Work</vt:lpstr>
      <vt:lpstr>5.8: Thinking Like an Academic</vt:lpstr>
      <vt:lpstr>Key Takeaways (1 of 2)</vt:lpstr>
      <vt:lpstr>Key Takeaways (2 of 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5: Evaluating Evidence in Academic Reading</dc:title>
  <dc:subject/>
  <cp:keywords/>
  <dcterms:created xsi:type="dcterms:W3CDTF">2013-01-27T09:14:16Z</dcterms:created>
  <dcterms:modified xsi:type="dcterms:W3CDTF">2025-09-08T16:48:13Z</dcterms:modified>
  <cp:category/>
</cp:coreProperties>
</file>