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21"/>
  </p:notesMasterIdLst>
  <p:sldIdLst>
    <p:sldId id="256" r:id="rId2"/>
    <p:sldId id="295" r:id="rId3"/>
    <p:sldId id="296" r:id="rId4"/>
    <p:sldId id="302" r:id="rId5"/>
    <p:sldId id="303" r:id="rId6"/>
    <p:sldId id="304" r:id="rId7"/>
    <p:sldId id="298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299" r:id="rId17"/>
    <p:sldId id="300" r:id="rId18"/>
    <p:sldId id="301" r:id="rId19"/>
    <p:sldId id="313" r:id="rId2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4C7484-E4A5-402D-9E84-7B98D71B82CF}" v="2" dt="2025-06-24T15:40:10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44" autoAdjust="0"/>
    <p:restoredTop sz="89419" autoAdjust="0"/>
  </p:normalViewPr>
  <p:slideViewPr>
    <p:cSldViewPr snapToGrid="0" snapToObjects="1">
      <p:cViewPr varScale="1">
        <p:scale>
          <a:sx n="71" d="100"/>
          <a:sy n="71" d="100"/>
        </p:scale>
        <p:origin x="50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cuzzi, Andrew" userId="35167598-ed26-45ef-b183-b7efd547e62a" providerId="ADAL" clId="{D8DC64AD-8ADB-464E-B016-15B7356E0B36}"/>
    <pc:docChg chg="undo redo custSel addSld delSld modSld sldOrd">
      <pc:chgData name="Stracuzzi, Andrew" userId="35167598-ed26-45ef-b183-b7efd547e62a" providerId="ADAL" clId="{D8DC64AD-8ADB-464E-B016-15B7356E0B36}" dt="2025-06-07T01:35:40.679" v="706" actId="962"/>
      <pc:docMkLst>
        <pc:docMk/>
      </pc:docMkLst>
      <pc:sldChg chg="modSp mod">
        <pc:chgData name="Stracuzzi, Andrew" userId="35167598-ed26-45ef-b183-b7efd547e62a" providerId="ADAL" clId="{D8DC64AD-8ADB-464E-B016-15B7356E0B36}" dt="2025-06-06T23:58:52.410" v="0"/>
        <pc:sldMkLst>
          <pc:docMk/>
          <pc:sldMk cId="0" sldId="256"/>
        </pc:sldMkLst>
        <pc:spChg chg="mod">
          <ac:chgData name="Stracuzzi, Andrew" userId="35167598-ed26-45ef-b183-b7efd547e62a" providerId="ADAL" clId="{D8DC64AD-8ADB-464E-B016-15B7356E0B36}" dt="2025-06-06T23:58:52.410" v="0"/>
          <ac:spMkLst>
            <pc:docMk/>
            <pc:sldMk cId="0" sldId="256"/>
            <ac:spMk id="3" creationId="{00000000-0000-0000-0000-000000000000}"/>
          </ac:spMkLst>
        </pc:spChg>
      </pc:sldChg>
      <pc:sldChg chg="addSp modSp mod modClrScheme chgLayout">
        <pc:chgData name="Stracuzzi, Andrew" userId="35167598-ed26-45ef-b183-b7efd547e62a" providerId="ADAL" clId="{D8DC64AD-8ADB-464E-B016-15B7356E0B36}" dt="2025-06-07T01:35:24.865" v="703" actId="962"/>
        <pc:sldMkLst>
          <pc:docMk/>
          <pc:sldMk cId="0" sldId="258"/>
        </pc:sldMkLst>
      </pc:sldChg>
      <pc:sldChg chg="modSp mod">
        <pc:chgData name="Stracuzzi, Andrew" userId="35167598-ed26-45ef-b183-b7efd547e62a" providerId="ADAL" clId="{D8DC64AD-8ADB-464E-B016-15B7356E0B36}" dt="2025-06-07T01:29:57.736" v="665" actId="27636"/>
        <pc:sldMkLst>
          <pc:docMk/>
          <pc:sldMk cId="0" sldId="259"/>
        </pc:sldMkLst>
      </pc:sldChg>
      <pc:sldChg chg="modSp del mod">
        <pc:chgData name="Stracuzzi, Andrew" userId="35167598-ed26-45ef-b183-b7efd547e62a" providerId="ADAL" clId="{D8DC64AD-8ADB-464E-B016-15B7356E0B36}" dt="2025-06-07T00:13:37.600" v="154" actId="2696"/>
        <pc:sldMkLst>
          <pc:docMk/>
          <pc:sldMk cId="0" sldId="260"/>
        </pc:sldMkLst>
      </pc:sldChg>
      <pc:sldChg chg="del">
        <pc:chgData name="Stracuzzi, Andrew" userId="35167598-ed26-45ef-b183-b7efd547e62a" providerId="ADAL" clId="{D8DC64AD-8ADB-464E-B016-15B7356E0B36}" dt="2025-06-07T00:32:57.672" v="189" actId="2696"/>
        <pc:sldMkLst>
          <pc:docMk/>
          <pc:sldMk cId="0" sldId="261"/>
        </pc:sldMkLst>
      </pc:sldChg>
      <pc:sldChg chg="addSp delSp modSp mod">
        <pc:chgData name="Stracuzzi, Andrew" userId="35167598-ed26-45ef-b183-b7efd547e62a" providerId="ADAL" clId="{D8DC64AD-8ADB-464E-B016-15B7356E0B36}" dt="2025-06-07T01:35:34.794" v="705" actId="962"/>
        <pc:sldMkLst>
          <pc:docMk/>
          <pc:sldMk cId="0" sldId="262"/>
        </pc:sldMkLst>
      </pc:sldChg>
      <pc:sldChg chg="modSp mod">
        <pc:chgData name="Stracuzzi, Andrew" userId="35167598-ed26-45ef-b183-b7efd547e62a" providerId="ADAL" clId="{D8DC64AD-8ADB-464E-B016-15B7356E0B36}" dt="2025-06-07T01:30:33.736" v="673" actId="2710"/>
        <pc:sldMkLst>
          <pc:docMk/>
          <pc:sldMk cId="0" sldId="263"/>
        </pc:sldMkLst>
      </pc:sldChg>
      <pc:sldChg chg="del">
        <pc:chgData name="Stracuzzi, Andrew" userId="35167598-ed26-45ef-b183-b7efd547e62a" providerId="ADAL" clId="{D8DC64AD-8ADB-464E-B016-15B7356E0B36}" dt="2025-06-07T01:02:13.035" v="522" actId="2696"/>
        <pc:sldMkLst>
          <pc:docMk/>
          <pc:sldMk cId="0" sldId="277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40.679" v="706" actId="962"/>
        <pc:sldMkLst>
          <pc:docMk/>
          <pc:sldMk cId="0" sldId="278"/>
        </pc:sldMkLst>
      </pc:sldChg>
      <pc:sldChg chg="modSp mod">
        <pc:chgData name="Stracuzzi, Andrew" userId="35167598-ed26-45ef-b183-b7efd547e62a" providerId="ADAL" clId="{D8DC64AD-8ADB-464E-B016-15B7356E0B36}" dt="2025-06-07T01:30:12.941" v="667" actId="27636"/>
        <pc:sldMkLst>
          <pc:docMk/>
          <pc:sldMk cId="4149766741" sldId="279"/>
        </pc:sldMkLst>
      </pc:sldChg>
      <pc:sldChg chg="modSp mod">
        <pc:chgData name="Stracuzzi, Andrew" userId="35167598-ed26-45ef-b183-b7efd547e62a" providerId="ADAL" clId="{D8DC64AD-8ADB-464E-B016-15B7356E0B36}" dt="2025-06-07T01:30:18.333" v="669" actId="27636"/>
        <pc:sldMkLst>
          <pc:docMk/>
          <pc:sldMk cId="1113722406" sldId="280"/>
        </pc:sldMkLst>
      </pc:sldChg>
      <pc:sldChg chg="modSp mod">
        <pc:chgData name="Stracuzzi, Andrew" userId="35167598-ed26-45ef-b183-b7efd547e62a" providerId="ADAL" clId="{D8DC64AD-8ADB-464E-B016-15B7356E0B36}" dt="2025-06-07T01:30:28.923" v="672" actId="2710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D8DC64AD-8ADB-464E-B016-15B7356E0B36}" dt="2025-06-07T00:57:10.908" v="452" actId="2696"/>
        <pc:sldMkLst>
          <pc:docMk/>
          <pc:sldMk cId="0" sldId="282"/>
        </pc:sldMkLst>
      </pc:sldChg>
      <pc:sldChg chg="modSp mod">
        <pc:chgData name="Stracuzzi, Andrew" userId="35167598-ed26-45ef-b183-b7efd547e62a" providerId="ADAL" clId="{D8DC64AD-8ADB-464E-B016-15B7356E0B36}" dt="2025-06-07T01:30:48.888" v="678" actId="2710"/>
        <pc:sldMkLst>
          <pc:docMk/>
          <pc:sldMk cId="4598303" sldId="283"/>
        </pc:sldMkLst>
      </pc:sldChg>
      <pc:sldChg chg="del">
        <pc:chgData name="Stracuzzi, Andrew" userId="35167598-ed26-45ef-b183-b7efd547e62a" providerId="ADAL" clId="{D8DC64AD-8ADB-464E-B016-15B7356E0B36}" dt="2025-06-07T01:00:20.984" v="488" actId="2696"/>
        <pc:sldMkLst>
          <pc:docMk/>
          <pc:sldMk cId="1988014198" sldId="284"/>
        </pc:sldMkLst>
      </pc:sldChg>
      <pc:sldChg chg="del">
        <pc:chgData name="Stracuzzi, Andrew" userId="35167598-ed26-45ef-b183-b7efd547e62a" providerId="ADAL" clId="{D8DC64AD-8ADB-464E-B016-15B7356E0B36}" dt="2025-06-07T01:03:37.002" v="575" actId="2696"/>
        <pc:sldMkLst>
          <pc:docMk/>
          <pc:sldMk cId="1064246114" sldId="285"/>
        </pc:sldMkLst>
      </pc:sldChg>
      <pc:sldChg chg="del">
        <pc:chgData name="Stracuzzi, Andrew" userId="35167598-ed26-45ef-b183-b7efd547e62a" providerId="ADAL" clId="{D8DC64AD-8ADB-464E-B016-15B7356E0B36}" dt="2025-06-07T01:02:27.723" v="526" actId="2696"/>
        <pc:sldMkLst>
          <pc:docMk/>
          <pc:sldMk cId="3425355915" sldId="286"/>
        </pc:sldMkLst>
      </pc:sldChg>
      <pc:sldChg chg="del">
        <pc:chgData name="Stracuzzi, Andrew" userId="35167598-ed26-45ef-b183-b7efd547e62a" providerId="ADAL" clId="{D8DC64AD-8ADB-464E-B016-15B7356E0B36}" dt="2025-06-07T01:02:24.705" v="525" actId="2696"/>
        <pc:sldMkLst>
          <pc:docMk/>
          <pc:sldMk cId="3881556103" sldId="287"/>
        </pc:sldMkLst>
      </pc:sldChg>
      <pc:sldChg chg="del">
        <pc:chgData name="Stracuzzi, Andrew" userId="35167598-ed26-45ef-b183-b7efd547e62a" providerId="ADAL" clId="{D8DC64AD-8ADB-464E-B016-15B7356E0B36}" dt="2025-06-07T01:02:21.264" v="524" actId="2696"/>
        <pc:sldMkLst>
          <pc:docMk/>
          <pc:sldMk cId="1661298787" sldId="288"/>
        </pc:sldMkLst>
      </pc:sldChg>
      <pc:sldChg chg="del">
        <pc:chgData name="Stracuzzi, Andrew" userId="35167598-ed26-45ef-b183-b7efd547e62a" providerId="ADAL" clId="{D8DC64AD-8ADB-464E-B016-15B7356E0B36}" dt="2025-06-07T01:02:16.294" v="523" actId="2696"/>
        <pc:sldMkLst>
          <pc:docMk/>
          <pc:sldMk cId="3303765094" sldId="289"/>
        </pc:sldMkLst>
      </pc:sldChg>
      <pc:sldChg chg="delSp modSp mod">
        <pc:chgData name="Stracuzzi, Andrew" userId="35167598-ed26-45ef-b183-b7efd547e62a" providerId="ADAL" clId="{D8DC64AD-8ADB-464E-B016-15B7356E0B36}" dt="2025-06-07T01:29:50.895" v="663" actId="20577"/>
        <pc:sldMkLst>
          <pc:docMk/>
          <pc:sldMk cId="3889101657" sldId="290"/>
        </pc:sldMkLst>
      </pc:sldChg>
      <pc:sldChg chg="modSp add mod">
        <pc:chgData name="Stracuzzi, Andrew" userId="35167598-ed26-45ef-b183-b7efd547e62a" providerId="ADAL" clId="{D8DC64AD-8ADB-464E-B016-15B7356E0B36}" dt="2025-06-07T01:24:42.294" v="620" actId="207"/>
        <pc:sldMkLst>
          <pc:docMk/>
          <pc:sldMk cId="401216228" sldId="291"/>
        </pc:sldMkLst>
      </pc:sldChg>
      <pc:sldChg chg="modSp add mod ord">
        <pc:chgData name="Stracuzzi, Andrew" userId="35167598-ed26-45ef-b183-b7efd547e62a" providerId="ADAL" clId="{D8DC64AD-8ADB-464E-B016-15B7356E0B36}" dt="2025-06-07T01:24:45.545" v="621" actId="207"/>
        <pc:sldMkLst>
          <pc:docMk/>
          <pc:sldMk cId="2819297867" sldId="292"/>
        </pc:sldMkLst>
      </pc:sldChg>
      <pc:sldChg chg="modSp add mod">
        <pc:chgData name="Stracuzzi, Andrew" userId="35167598-ed26-45ef-b183-b7efd547e62a" providerId="ADAL" clId="{D8DC64AD-8ADB-464E-B016-15B7356E0B36}" dt="2025-06-07T01:30:53.514" v="679" actId="2710"/>
        <pc:sldMkLst>
          <pc:docMk/>
          <pc:sldMk cId="3598842336" sldId="293"/>
        </pc:sldMkLst>
      </pc:sldChg>
      <pc:sldChg chg="addSp delSp modSp new del mod modClrScheme chgLayout">
        <pc:chgData name="Stracuzzi, Andrew" userId="35167598-ed26-45ef-b183-b7efd547e62a" providerId="ADAL" clId="{D8DC64AD-8ADB-464E-B016-15B7356E0B36}" dt="2025-06-07T01:29:22.550" v="657" actId="2696"/>
        <pc:sldMkLst>
          <pc:docMk/>
          <pc:sldMk cId="3434478429" sldId="294"/>
        </pc:sldMkLst>
      </pc:sldChg>
    </pc:docChg>
  </pc:docChgLst>
  <pc:docChgLst>
    <pc:chgData name="Stracuzzi, Andrew" userId="35167598-ed26-45ef-b183-b7efd547e62a" providerId="ADAL" clId="{9E4C7484-E4A5-402D-9E84-7B98D71B82CF}"/>
    <pc:docChg chg="custSel addSld delSld modSld sldOrd">
      <pc:chgData name="Stracuzzi, Andrew" userId="35167598-ed26-45ef-b183-b7efd547e62a" providerId="ADAL" clId="{9E4C7484-E4A5-402D-9E84-7B98D71B82CF}" dt="2025-06-24T15:44:14.352" v="448" actId="27636"/>
      <pc:docMkLst>
        <pc:docMk/>
      </pc:docMkLst>
      <pc:sldChg chg="modSp mod">
        <pc:chgData name="Stracuzzi, Andrew" userId="35167598-ed26-45ef-b183-b7efd547e62a" providerId="ADAL" clId="{9E4C7484-E4A5-402D-9E84-7B98D71B82CF}" dt="2025-06-24T14:30:50.265" v="10" actId="27636"/>
        <pc:sldMkLst>
          <pc:docMk/>
          <pc:sldMk cId="0" sldId="256"/>
        </pc:sldMkLst>
        <pc:spChg chg="mod">
          <ac:chgData name="Stracuzzi, Andrew" userId="35167598-ed26-45ef-b183-b7efd547e62a" providerId="ADAL" clId="{9E4C7484-E4A5-402D-9E84-7B98D71B82CF}" dt="2025-06-24T14:30:50.265" v="10" actId="276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Stracuzzi, Andrew" userId="35167598-ed26-45ef-b183-b7efd547e62a" providerId="ADAL" clId="{9E4C7484-E4A5-402D-9E84-7B98D71B82CF}" dt="2025-06-24T14:30:25.373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9E4C7484-E4A5-402D-9E84-7B98D71B82CF}" dt="2025-06-24T14:31:02.402" v="13" actId="2696"/>
        <pc:sldMkLst>
          <pc:docMk/>
          <pc:sldMk cId="2342809126" sldId="294"/>
        </pc:sldMkLst>
      </pc:sldChg>
      <pc:sldChg chg="modSp mod">
        <pc:chgData name="Stracuzzi, Andrew" userId="35167598-ed26-45ef-b183-b7efd547e62a" providerId="ADAL" clId="{9E4C7484-E4A5-402D-9E84-7B98D71B82CF}" dt="2025-06-24T15:07:25.317" v="101" actId="27636"/>
        <pc:sldMkLst>
          <pc:docMk/>
          <pc:sldMk cId="0" sldId="295"/>
        </pc:sldMkLst>
        <pc:spChg chg="mod">
          <ac:chgData name="Stracuzzi, Andrew" userId="35167598-ed26-45ef-b183-b7efd547e62a" providerId="ADAL" clId="{9E4C7484-E4A5-402D-9E84-7B98D71B82CF}" dt="2025-06-24T15:07:25.317" v="101" actId="27636"/>
          <ac:spMkLst>
            <pc:docMk/>
            <pc:sldMk cId="0" sldId="295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9E4C7484-E4A5-402D-9E84-7B98D71B82CF}" dt="2025-06-24T15:33:39.684" v="318" actId="27636"/>
        <pc:sldMkLst>
          <pc:docMk/>
          <pc:sldMk cId="0" sldId="296"/>
        </pc:sldMkLst>
        <pc:spChg chg="mod">
          <ac:chgData name="Stracuzzi, Andrew" userId="35167598-ed26-45ef-b183-b7efd547e62a" providerId="ADAL" clId="{9E4C7484-E4A5-402D-9E84-7B98D71B82CF}" dt="2025-06-24T15:05:02.774" v="90" actId="20577"/>
          <ac:spMkLst>
            <pc:docMk/>
            <pc:sldMk cId="0" sldId="296"/>
            <ac:spMk id="2" creationId="{00000000-0000-0000-0000-000000000000}"/>
          </ac:spMkLst>
        </pc:spChg>
        <pc:spChg chg="mod">
          <ac:chgData name="Stracuzzi, Andrew" userId="35167598-ed26-45ef-b183-b7efd547e62a" providerId="ADAL" clId="{9E4C7484-E4A5-402D-9E84-7B98D71B82CF}" dt="2025-06-24T15:33:39.684" v="318" actId="27636"/>
          <ac:spMkLst>
            <pc:docMk/>
            <pc:sldMk cId="0" sldId="296"/>
            <ac:spMk id="3" creationId="{00000000-0000-0000-0000-000000000000}"/>
          </ac:spMkLst>
        </pc:spChg>
      </pc:sldChg>
      <pc:sldChg chg="modSp del mod">
        <pc:chgData name="Stracuzzi, Andrew" userId="35167598-ed26-45ef-b183-b7efd547e62a" providerId="ADAL" clId="{9E4C7484-E4A5-402D-9E84-7B98D71B82CF}" dt="2025-06-24T15:17:35.641" v="122" actId="2696"/>
        <pc:sldMkLst>
          <pc:docMk/>
          <pc:sldMk cId="0" sldId="297"/>
        </pc:sldMkLst>
        <pc:spChg chg="mod">
          <ac:chgData name="Stracuzzi, Andrew" userId="35167598-ed26-45ef-b183-b7efd547e62a" providerId="ADAL" clId="{9E4C7484-E4A5-402D-9E84-7B98D71B82CF}" dt="2025-06-24T15:16:31.315" v="119" actId="20577"/>
          <ac:spMkLst>
            <pc:docMk/>
            <pc:sldMk cId="0" sldId="297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9E4C7484-E4A5-402D-9E84-7B98D71B82CF}" dt="2025-06-24T15:34:06.257" v="323" actId="27636"/>
        <pc:sldMkLst>
          <pc:docMk/>
          <pc:sldMk cId="0" sldId="298"/>
        </pc:sldMkLst>
        <pc:spChg chg="mod">
          <ac:chgData name="Stracuzzi, Andrew" userId="35167598-ed26-45ef-b183-b7efd547e62a" providerId="ADAL" clId="{9E4C7484-E4A5-402D-9E84-7B98D71B82CF}" dt="2025-06-24T15:34:06.257" v="323" actId="27636"/>
          <ac:spMkLst>
            <pc:docMk/>
            <pc:sldMk cId="0" sldId="298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9E4C7484-E4A5-402D-9E84-7B98D71B82CF}" dt="2025-06-24T15:42:33.079" v="416" actId="27636"/>
        <pc:sldMkLst>
          <pc:docMk/>
          <pc:sldMk cId="0" sldId="299"/>
        </pc:sldMkLst>
        <pc:spChg chg="mod">
          <ac:chgData name="Stracuzzi, Andrew" userId="35167598-ed26-45ef-b183-b7efd547e62a" providerId="ADAL" clId="{9E4C7484-E4A5-402D-9E84-7B98D71B82CF}" dt="2025-06-24T15:42:33.079" v="416" actId="27636"/>
          <ac:spMkLst>
            <pc:docMk/>
            <pc:sldMk cId="0" sldId="299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9E4C7484-E4A5-402D-9E84-7B98D71B82CF}" dt="2025-06-24T15:43:45.532" v="440" actId="27636"/>
        <pc:sldMkLst>
          <pc:docMk/>
          <pc:sldMk cId="0" sldId="300"/>
        </pc:sldMkLst>
        <pc:spChg chg="mod">
          <ac:chgData name="Stracuzzi, Andrew" userId="35167598-ed26-45ef-b183-b7efd547e62a" providerId="ADAL" clId="{9E4C7484-E4A5-402D-9E84-7B98D71B82CF}" dt="2025-06-24T15:43:45.532" v="440" actId="27636"/>
          <ac:spMkLst>
            <pc:docMk/>
            <pc:sldMk cId="0" sldId="300"/>
            <ac:spMk id="3" creationId="{00000000-0000-0000-0000-000000000000}"/>
          </ac:spMkLst>
        </pc:spChg>
      </pc:sldChg>
      <pc:sldChg chg="modSp mod">
        <pc:chgData name="Stracuzzi, Andrew" userId="35167598-ed26-45ef-b183-b7efd547e62a" providerId="ADAL" clId="{9E4C7484-E4A5-402D-9E84-7B98D71B82CF}" dt="2025-06-24T15:41:07.716" v="393" actId="27636"/>
        <pc:sldMkLst>
          <pc:docMk/>
          <pc:sldMk cId="0" sldId="301"/>
        </pc:sldMkLst>
        <pc:spChg chg="mod">
          <ac:chgData name="Stracuzzi, Andrew" userId="35167598-ed26-45ef-b183-b7efd547e62a" providerId="ADAL" clId="{9E4C7484-E4A5-402D-9E84-7B98D71B82CF}" dt="2025-06-24T15:41:07.716" v="393" actId="27636"/>
          <ac:spMkLst>
            <pc:docMk/>
            <pc:sldMk cId="0" sldId="301"/>
            <ac:spMk id="3" creationId="{00000000-0000-0000-0000-000000000000}"/>
          </ac:spMkLst>
        </pc:spChg>
      </pc:sldChg>
      <pc:sldChg chg="modSp add mod">
        <pc:chgData name="Stracuzzi, Andrew" userId="35167598-ed26-45ef-b183-b7efd547e62a" providerId="ADAL" clId="{9E4C7484-E4A5-402D-9E84-7B98D71B82CF}" dt="2025-06-24T15:04:55.175" v="89" actId="20577"/>
        <pc:sldMkLst>
          <pc:docMk/>
          <pc:sldMk cId="317827122" sldId="302"/>
        </pc:sldMkLst>
        <pc:spChg chg="mod">
          <ac:chgData name="Stracuzzi, Andrew" userId="35167598-ed26-45ef-b183-b7efd547e62a" providerId="ADAL" clId="{9E4C7484-E4A5-402D-9E84-7B98D71B82CF}" dt="2025-06-24T15:04:55.175" v="89" actId="20577"/>
          <ac:spMkLst>
            <pc:docMk/>
            <pc:sldMk cId="317827122" sldId="302"/>
            <ac:spMk id="2" creationId="{9CA197A1-6BA6-FC2E-41CE-29AD288D76EE}"/>
          </ac:spMkLst>
        </pc:spChg>
        <pc:spChg chg="mod">
          <ac:chgData name="Stracuzzi, Andrew" userId="35167598-ed26-45ef-b183-b7efd547e62a" providerId="ADAL" clId="{9E4C7484-E4A5-402D-9E84-7B98D71B82CF}" dt="2025-06-24T15:03:48.978" v="55" actId="2710"/>
          <ac:spMkLst>
            <pc:docMk/>
            <pc:sldMk cId="317827122" sldId="302"/>
            <ac:spMk id="3" creationId="{A6358295-90F3-BC13-D245-6B7BFB38298B}"/>
          </ac:spMkLst>
        </pc:spChg>
      </pc:sldChg>
      <pc:sldChg chg="add del">
        <pc:chgData name="Stracuzzi, Andrew" userId="35167598-ed26-45ef-b183-b7efd547e62a" providerId="ADAL" clId="{9E4C7484-E4A5-402D-9E84-7B98D71B82CF}" dt="2025-06-24T14:30:59.820" v="12" actId="2696"/>
        <pc:sldMkLst>
          <pc:docMk/>
          <pc:sldMk cId="1582877740" sldId="302"/>
        </pc:sldMkLst>
      </pc:sldChg>
      <pc:sldChg chg="modSp add mod ord">
        <pc:chgData name="Stracuzzi, Andrew" userId="35167598-ed26-45ef-b183-b7efd547e62a" providerId="ADAL" clId="{9E4C7484-E4A5-402D-9E84-7B98D71B82CF}" dt="2025-06-24T15:22:28.026" v="216" actId="122"/>
        <pc:sldMkLst>
          <pc:docMk/>
          <pc:sldMk cId="669519726" sldId="303"/>
        </pc:sldMkLst>
        <pc:spChg chg="mod">
          <ac:chgData name="Stracuzzi, Andrew" userId="35167598-ed26-45ef-b183-b7efd547e62a" providerId="ADAL" clId="{9E4C7484-E4A5-402D-9E84-7B98D71B82CF}" dt="2025-06-24T15:22:28.026" v="216" actId="122"/>
          <ac:spMkLst>
            <pc:docMk/>
            <pc:sldMk cId="669519726" sldId="303"/>
            <ac:spMk id="3" creationId="{2D2D635C-A5B1-A8D1-AD77-75D42F6F14B0}"/>
          </ac:spMkLst>
        </pc:spChg>
      </pc:sldChg>
      <pc:sldChg chg="modSp add mod">
        <pc:chgData name="Stracuzzi, Andrew" userId="35167598-ed26-45ef-b183-b7efd547e62a" providerId="ADAL" clId="{9E4C7484-E4A5-402D-9E84-7B98D71B82CF}" dt="2025-06-24T15:22:47.176" v="220" actId="20577"/>
        <pc:sldMkLst>
          <pc:docMk/>
          <pc:sldMk cId="1145582042" sldId="304"/>
        </pc:sldMkLst>
        <pc:spChg chg="mod">
          <ac:chgData name="Stracuzzi, Andrew" userId="35167598-ed26-45ef-b183-b7efd547e62a" providerId="ADAL" clId="{9E4C7484-E4A5-402D-9E84-7B98D71B82CF}" dt="2025-06-24T15:19:41.051" v="146" actId="20577"/>
          <ac:spMkLst>
            <pc:docMk/>
            <pc:sldMk cId="1145582042" sldId="304"/>
            <ac:spMk id="2" creationId="{06794B51-1EDD-B7CA-F9B6-AAEC9DEC8BC1}"/>
          </ac:spMkLst>
        </pc:spChg>
        <pc:spChg chg="mod">
          <ac:chgData name="Stracuzzi, Andrew" userId="35167598-ed26-45ef-b183-b7efd547e62a" providerId="ADAL" clId="{9E4C7484-E4A5-402D-9E84-7B98D71B82CF}" dt="2025-06-24T15:22:47.176" v="220" actId="20577"/>
          <ac:spMkLst>
            <pc:docMk/>
            <pc:sldMk cId="1145582042" sldId="304"/>
            <ac:spMk id="3" creationId="{A02E1E57-789D-417C-6466-1EA8FB1556A9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16.501" v="354" actId="20577"/>
        <pc:sldMkLst>
          <pc:docMk/>
          <pc:sldMk cId="232334522" sldId="305"/>
        </pc:sldMkLst>
        <pc:spChg chg="mod">
          <ac:chgData name="Stracuzzi, Andrew" userId="35167598-ed26-45ef-b183-b7efd547e62a" providerId="ADAL" clId="{9E4C7484-E4A5-402D-9E84-7B98D71B82CF}" dt="2025-06-24T15:36:16.501" v="354" actId="20577"/>
          <ac:spMkLst>
            <pc:docMk/>
            <pc:sldMk cId="232334522" sldId="305"/>
            <ac:spMk id="2" creationId="{F7D73743-1FAB-7B94-D687-0E9ED4724115}"/>
          </ac:spMkLst>
        </pc:spChg>
        <pc:spChg chg="mod">
          <ac:chgData name="Stracuzzi, Andrew" userId="35167598-ed26-45ef-b183-b7efd547e62a" providerId="ADAL" clId="{9E4C7484-E4A5-402D-9E84-7B98D71B82CF}" dt="2025-06-24T15:27:41.789" v="263" actId="27636"/>
          <ac:spMkLst>
            <pc:docMk/>
            <pc:sldMk cId="232334522" sldId="305"/>
            <ac:spMk id="3" creationId="{69C7DED5-78F2-9220-7062-107EB222B35D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34.328" v="355" actId="20577"/>
        <pc:sldMkLst>
          <pc:docMk/>
          <pc:sldMk cId="4059640012" sldId="306"/>
        </pc:sldMkLst>
        <pc:spChg chg="mod">
          <ac:chgData name="Stracuzzi, Andrew" userId="35167598-ed26-45ef-b183-b7efd547e62a" providerId="ADAL" clId="{9E4C7484-E4A5-402D-9E84-7B98D71B82CF}" dt="2025-06-24T15:36:34.328" v="355" actId="20577"/>
          <ac:spMkLst>
            <pc:docMk/>
            <pc:sldMk cId="4059640012" sldId="306"/>
            <ac:spMk id="2" creationId="{991A804D-FADB-D901-718D-23FDB4EA442A}"/>
          </ac:spMkLst>
        </pc:spChg>
        <pc:spChg chg="mod">
          <ac:chgData name="Stracuzzi, Andrew" userId="35167598-ed26-45ef-b183-b7efd547e62a" providerId="ADAL" clId="{9E4C7484-E4A5-402D-9E84-7B98D71B82CF}" dt="2025-06-24T15:28:17.591" v="271" actId="403"/>
          <ac:spMkLst>
            <pc:docMk/>
            <pc:sldMk cId="4059640012" sldId="306"/>
            <ac:spMk id="3" creationId="{489C8C96-19B8-EAA1-98AB-C8819E3FB0A7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37.368" v="356" actId="20577"/>
        <pc:sldMkLst>
          <pc:docMk/>
          <pc:sldMk cId="313726133" sldId="307"/>
        </pc:sldMkLst>
        <pc:spChg chg="mod">
          <ac:chgData name="Stracuzzi, Andrew" userId="35167598-ed26-45ef-b183-b7efd547e62a" providerId="ADAL" clId="{9E4C7484-E4A5-402D-9E84-7B98D71B82CF}" dt="2025-06-24T15:36:37.368" v="356" actId="20577"/>
          <ac:spMkLst>
            <pc:docMk/>
            <pc:sldMk cId="313726133" sldId="307"/>
            <ac:spMk id="2" creationId="{655A25DE-5CEC-A15D-6A04-2674F9F357C7}"/>
          </ac:spMkLst>
        </pc:spChg>
        <pc:spChg chg="mod">
          <ac:chgData name="Stracuzzi, Andrew" userId="35167598-ed26-45ef-b183-b7efd547e62a" providerId="ADAL" clId="{9E4C7484-E4A5-402D-9E84-7B98D71B82CF}" dt="2025-06-24T15:28:09.844" v="270" actId="403"/>
          <ac:spMkLst>
            <pc:docMk/>
            <pc:sldMk cId="313726133" sldId="307"/>
            <ac:spMk id="3" creationId="{3A4247C7-3F74-0D67-43D5-DFA629568A56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40.297" v="357" actId="20577"/>
        <pc:sldMkLst>
          <pc:docMk/>
          <pc:sldMk cId="1447409038" sldId="308"/>
        </pc:sldMkLst>
        <pc:spChg chg="mod">
          <ac:chgData name="Stracuzzi, Andrew" userId="35167598-ed26-45ef-b183-b7efd547e62a" providerId="ADAL" clId="{9E4C7484-E4A5-402D-9E84-7B98D71B82CF}" dt="2025-06-24T15:36:40.297" v="357" actId="20577"/>
          <ac:spMkLst>
            <pc:docMk/>
            <pc:sldMk cId="1447409038" sldId="308"/>
            <ac:spMk id="2" creationId="{407B1583-842D-AF7B-0C18-B56E7951510C}"/>
          </ac:spMkLst>
        </pc:spChg>
        <pc:spChg chg="mod">
          <ac:chgData name="Stracuzzi, Andrew" userId="35167598-ed26-45ef-b183-b7efd547e62a" providerId="ADAL" clId="{9E4C7484-E4A5-402D-9E84-7B98D71B82CF}" dt="2025-06-24T15:28:03.657" v="269" actId="12"/>
          <ac:spMkLst>
            <pc:docMk/>
            <pc:sldMk cId="1447409038" sldId="308"/>
            <ac:spMk id="3" creationId="{B0C3D790-395C-709C-CCF4-C9B578B12979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45.659" v="360" actId="20577"/>
        <pc:sldMkLst>
          <pc:docMk/>
          <pc:sldMk cId="2573827213" sldId="309"/>
        </pc:sldMkLst>
        <pc:spChg chg="mod">
          <ac:chgData name="Stracuzzi, Andrew" userId="35167598-ed26-45ef-b183-b7efd547e62a" providerId="ADAL" clId="{9E4C7484-E4A5-402D-9E84-7B98D71B82CF}" dt="2025-06-24T15:36:45.659" v="360" actId="20577"/>
          <ac:spMkLst>
            <pc:docMk/>
            <pc:sldMk cId="2573827213" sldId="309"/>
            <ac:spMk id="2" creationId="{F6AE99CE-7E13-BC12-B26B-F063BF7C3973}"/>
          </ac:spMkLst>
        </pc:spChg>
        <pc:spChg chg="mod">
          <ac:chgData name="Stracuzzi, Andrew" userId="35167598-ed26-45ef-b183-b7efd547e62a" providerId="ADAL" clId="{9E4C7484-E4A5-402D-9E84-7B98D71B82CF}" dt="2025-06-24T15:29:09.692" v="277" actId="403"/>
          <ac:spMkLst>
            <pc:docMk/>
            <pc:sldMk cId="2573827213" sldId="309"/>
            <ac:spMk id="3" creationId="{9087D13E-5F7B-9917-C016-3984CBF5C1B1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48.628" v="361" actId="20577"/>
        <pc:sldMkLst>
          <pc:docMk/>
          <pc:sldMk cId="4120514181" sldId="310"/>
        </pc:sldMkLst>
        <pc:spChg chg="mod">
          <ac:chgData name="Stracuzzi, Andrew" userId="35167598-ed26-45ef-b183-b7efd547e62a" providerId="ADAL" clId="{9E4C7484-E4A5-402D-9E84-7B98D71B82CF}" dt="2025-06-24T15:36:48.628" v="361" actId="20577"/>
          <ac:spMkLst>
            <pc:docMk/>
            <pc:sldMk cId="4120514181" sldId="310"/>
            <ac:spMk id="2" creationId="{4CA7797A-84AF-5B7A-1DA3-DF31AAF8F7BC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51.613" v="362" actId="20577"/>
        <pc:sldMkLst>
          <pc:docMk/>
          <pc:sldMk cId="361997181" sldId="311"/>
        </pc:sldMkLst>
        <pc:spChg chg="mod">
          <ac:chgData name="Stracuzzi, Andrew" userId="35167598-ed26-45ef-b183-b7efd547e62a" providerId="ADAL" clId="{9E4C7484-E4A5-402D-9E84-7B98D71B82CF}" dt="2025-06-24T15:36:51.613" v="362" actId="20577"/>
          <ac:spMkLst>
            <pc:docMk/>
            <pc:sldMk cId="361997181" sldId="311"/>
            <ac:spMk id="2" creationId="{F105CA51-7BD3-4005-C41C-78FCAE314735}"/>
          </ac:spMkLst>
        </pc:spChg>
        <pc:spChg chg="mod">
          <ac:chgData name="Stracuzzi, Andrew" userId="35167598-ed26-45ef-b183-b7efd547e62a" providerId="ADAL" clId="{9E4C7484-E4A5-402D-9E84-7B98D71B82CF}" dt="2025-06-24T15:29:51.984" v="284" actId="403"/>
          <ac:spMkLst>
            <pc:docMk/>
            <pc:sldMk cId="361997181" sldId="311"/>
            <ac:spMk id="3" creationId="{1B022D27-4AB0-6D72-7975-D5DC3F283E89}"/>
          </ac:spMkLst>
        </pc:spChg>
      </pc:sldChg>
      <pc:sldChg chg="modSp add mod">
        <pc:chgData name="Stracuzzi, Andrew" userId="35167598-ed26-45ef-b183-b7efd547e62a" providerId="ADAL" clId="{9E4C7484-E4A5-402D-9E84-7B98D71B82CF}" dt="2025-06-24T15:36:59.620" v="365" actId="20577"/>
        <pc:sldMkLst>
          <pc:docMk/>
          <pc:sldMk cId="1135886334" sldId="312"/>
        </pc:sldMkLst>
        <pc:spChg chg="mod">
          <ac:chgData name="Stracuzzi, Andrew" userId="35167598-ed26-45ef-b183-b7efd547e62a" providerId="ADAL" clId="{9E4C7484-E4A5-402D-9E84-7B98D71B82CF}" dt="2025-06-24T15:36:59.620" v="365" actId="20577"/>
          <ac:spMkLst>
            <pc:docMk/>
            <pc:sldMk cId="1135886334" sldId="312"/>
            <ac:spMk id="2" creationId="{9AF74010-AB31-D3EE-FC9E-49EDACA7C68F}"/>
          </ac:spMkLst>
        </pc:spChg>
        <pc:spChg chg="mod">
          <ac:chgData name="Stracuzzi, Andrew" userId="35167598-ed26-45ef-b183-b7efd547e62a" providerId="ADAL" clId="{9E4C7484-E4A5-402D-9E84-7B98D71B82CF}" dt="2025-06-24T15:30:16.248" v="292" actId="404"/>
          <ac:spMkLst>
            <pc:docMk/>
            <pc:sldMk cId="1135886334" sldId="312"/>
            <ac:spMk id="3" creationId="{6EF16D61-0F39-A120-F4E9-7F842A3635C5}"/>
          </ac:spMkLst>
        </pc:spChg>
      </pc:sldChg>
      <pc:sldChg chg="modSp add mod">
        <pc:chgData name="Stracuzzi, Andrew" userId="35167598-ed26-45ef-b183-b7efd547e62a" providerId="ADAL" clId="{9E4C7484-E4A5-402D-9E84-7B98D71B82CF}" dt="2025-06-24T15:44:14.352" v="448" actId="27636"/>
        <pc:sldMkLst>
          <pc:docMk/>
          <pc:sldMk cId="3220332306" sldId="313"/>
        </pc:sldMkLst>
        <pc:spChg chg="mod">
          <ac:chgData name="Stracuzzi, Andrew" userId="35167598-ed26-45ef-b183-b7efd547e62a" providerId="ADAL" clId="{9E4C7484-E4A5-402D-9E84-7B98D71B82CF}" dt="2025-06-24T15:39:42.431" v="390" actId="20577"/>
          <ac:spMkLst>
            <pc:docMk/>
            <pc:sldMk cId="3220332306" sldId="313"/>
            <ac:spMk id="2" creationId="{97AFDF48-92B3-6DA0-667E-C32D2B1700A0}"/>
          </ac:spMkLst>
        </pc:spChg>
        <pc:spChg chg="mod">
          <ac:chgData name="Stracuzzi, Andrew" userId="35167598-ed26-45ef-b183-b7efd547e62a" providerId="ADAL" clId="{9E4C7484-E4A5-402D-9E84-7B98D71B82CF}" dt="2025-06-24T15:44:14.352" v="448" actId="27636"/>
          <ac:spMkLst>
            <pc:docMk/>
            <pc:sldMk cId="3220332306" sldId="313"/>
            <ac:spMk id="3" creationId="{E7AF4E1B-5C24-B1CA-2CA0-DC124FA945D0}"/>
          </ac:spMkLst>
        </pc:spChg>
      </pc:sldChg>
    </pc:docChg>
  </pc:docChgLst>
  <pc:docChgLst>
    <pc:chgData name="Stracuzzi, Andrew" userId="35167598-ed26-45ef-b183-b7efd547e62a" providerId="ADAL" clId="{3A06B363-1D6B-4533-ABE3-E91D125CDA11}"/>
    <pc:docChg chg="undo redo custSel addSld delSld modSld">
      <pc:chgData name="Stracuzzi, Andrew" userId="35167598-ed26-45ef-b183-b7efd547e62a" providerId="ADAL" clId="{3A06B363-1D6B-4533-ABE3-E91D125CDA11}" dt="2025-06-02T14:29:53.617" v="248" actId="2696"/>
      <pc:docMkLst>
        <pc:docMk/>
      </pc:docMkLst>
      <pc:sldChg chg="addSp delSp modSp del mod">
        <pc:chgData name="Stracuzzi, Andrew" userId="35167598-ed26-45ef-b183-b7efd547e62a" providerId="ADAL" clId="{3A06B363-1D6B-4533-ABE3-E91D125CDA11}" dt="2025-06-02T14:29:53.617" v="248" actId="2696"/>
        <pc:sldMkLst>
          <pc:docMk/>
          <pc:sldMk cId="0" sldId="257"/>
        </pc:sldMkLst>
      </pc:sldChg>
      <pc:sldChg chg="addSp modSp new mod">
        <pc:chgData name="Stracuzzi, Andrew" userId="35167598-ed26-45ef-b183-b7efd547e62a" providerId="ADAL" clId="{3A06B363-1D6B-4533-ABE3-E91D125CDA11}" dt="2025-06-02T14:29:00.953" v="247" actId="962"/>
        <pc:sldMkLst>
          <pc:docMk/>
          <pc:sldMk cId="3889101657" sldId="290"/>
        </pc:sldMkLst>
      </pc:sldChg>
    </pc:docChg>
  </pc:docChgLst>
  <pc:docChgLst>
    <pc:chgData name="Stracuzzi, Andrew" userId="35167598-ed26-45ef-b183-b7efd547e62a" providerId="ADAL" clId="{A07F5773-86B8-417F-AC56-AFF1AF790B5E}"/>
    <pc:docChg chg="custSel addSld delSld modSld">
      <pc:chgData name="Stracuzzi, Andrew" userId="35167598-ed26-45ef-b183-b7efd547e62a" providerId="ADAL" clId="{A07F5773-86B8-417F-AC56-AFF1AF790B5E}" dt="2025-06-24T13:48:06.855" v="31" actId="2696"/>
      <pc:docMkLst>
        <pc:docMk/>
      </pc:docMkLst>
      <pc:sldChg chg="modSp mod">
        <pc:chgData name="Stracuzzi, Andrew" userId="35167598-ed26-45ef-b183-b7efd547e62a" providerId="ADAL" clId="{A07F5773-86B8-417F-AC56-AFF1AF790B5E}" dt="2025-06-24T13:46:59.703" v="16" actId="20577"/>
        <pc:sldMkLst>
          <pc:docMk/>
          <pc:sldMk cId="0" sldId="256"/>
        </pc:sldMkLst>
        <pc:spChg chg="mod">
          <ac:chgData name="Stracuzzi, Andrew" userId="35167598-ed26-45ef-b183-b7efd547e62a" providerId="ADAL" clId="{A07F5773-86B8-417F-AC56-AFF1AF790B5E}" dt="2025-06-24T13:46:51.965" v="7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Stracuzzi, Andrew" userId="35167598-ed26-45ef-b183-b7efd547e62a" providerId="ADAL" clId="{A07F5773-86B8-417F-AC56-AFF1AF790B5E}" dt="2025-06-24T13:46:59.703" v="16" actId="20577"/>
          <ac:spMkLst>
            <pc:docMk/>
            <pc:sldMk cId="0" sldId="256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A07F5773-86B8-417F-AC56-AFF1AF790B5E}" dt="2025-06-24T13:47:36.657" v="20" actId="2696"/>
        <pc:sldMkLst>
          <pc:docMk/>
          <pc:sldMk cId="0" sldId="258"/>
        </pc:sldMkLst>
      </pc:sldChg>
      <pc:sldChg chg="del">
        <pc:chgData name="Stracuzzi, Andrew" userId="35167598-ed26-45ef-b183-b7efd547e62a" providerId="ADAL" clId="{A07F5773-86B8-417F-AC56-AFF1AF790B5E}" dt="2025-06-24T13:47:38.443" v="21" actId="2696"/>
        <pc:sldMkLst>
          <pc:docMk/>
          <pc:sldMk cId="0" sldId="259"/>
        </pc:sldMkLst>
      </pc:sldChg>
      <pc:sldChg chg="del">
        <pc:chgData name="Stracuzzi, Andrew" userId="35167598-ed26-45ef-b183-b7efd547e62a" providerId="ADAL" clId="{A07F5773-86B8-417F-AC56-AFF1AF790B5E}" dt="2025-06-24T13:47:50.629" v="26" actId="2696"/>
        <pc:sldMkLst>
          <pc:docMk/>
          <pc:sldMk cId="0" sldId="262"/>
        </pc:sldMkLst>
      </pc:sldChg>
      <pc:sldChg chg="del">
        <pc:chgData name="Stracuzzi, Andrew" userId="35167598-ed26-45ef-b183-b7efd547e62a" providerId="ADAL" clId="{A07F5773-86B8-417F-AC56-AFF1AF790B5E}" dt="2025-06-24T13:47:55.328" v="28" actId="2696"/>
        <pc:sldMkLst>
          <pc:docMk/>
          <pc:sldMk cId="0" sldId="263"/>
        </pc:sldMkLst>
      </pc:sldChg>
      <pc:sldChg chg="del">
        <pc:chgData name="Stracuzzi, Andrew" userId="35167598-ed26-45ef-b183-b7efd547e62a" providerId="ADAL" clId="{A07F5773-86B8-417F-AC56-AFF1AF790B5E}" dt="2025-06-24T13:48:06.855" v="31" actId="2696"/>
        <pc:sldMkLst>
          <pc:docMk/>
          <pc:sldMk cId="0" sldId="278"/>
        </pc:sldMkLst>
      </pc:sldChg>
      <pc:sldChg chg="del">
        <pc:chgData name="Stracuzzi, Andrew" userId="35167598-ed26-45ef-b183-b7efd547e62a" providerId="ADAL" clId="{A07F5773-86B8-417F-AC56-AFF1AF790B5E}" dt="2025-06-24T13:47:46.357" v="24" actId="2696"/>
        <pc:sldMkLst>
          <pc:docMk/>
          <pc:sldMk cId="4149766741" sldId="279"/>
        </pc:sldMkLst>
      </pc:sldChg>
      <pc:sldChg chg="del">
        <pc:chgData name="Stracuzzi, Andrew" userId="35167598-ed26-45ef-b183-b7efd547e62a" providerId="ADAL" clId="{A07F5773-86B8-417F-AC56-AFF1AF790B5E}" dt="2025-06-24T13:47:48.618" v="25" actId="2696"/>
        <pc:sldMkLst>
          <pc:docMk/>
          <pc:sldMk cId="1113722406" sldId="280"/>
        </pc:sldMkLst>
      </pc:sldChg>
      <pc:sldChg chg="del">
        <pc:chgData name="Stracuzzi, Andrew" userId="35167598-ed26-45ef-b183-b7efd547e62a" providerId="ADAL" clId="{A07F5773-86B8-417F-AC56-AFF1AF790B5E}" dt="2025-06-24T13:47:52.911" v="27" actId="2696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A07F5773-86B8-417F-AC56-AFF1AF790B5E}" dt="2025-06-24T13:47:57.130" v="29" actId="2696"/>
        <pc:sldMkLst>
          <pc:docMk/>
          <pc:sldMk cId="4598303" sldId="283"/>
        </pc:sldMkLst>
      </pc:sldChg>
      <pc:sldChg chg="modSp del mod chgLayout">
        <pc:chgData name="Stracuzzi, Andrew" userId="35167598-ed26-45ef-b183-b7efd547e62a" providerId="ADAL" clId="{A07F5773-86B8-417F-AC56-AFF1AF790B5E}" dt="2025-06-24T13:47:34.366" v="19" actId="2696"/>
        <pc:sldMkLst>
          <pc:docMk/>
          <pc:sldMk cId="3889101657" sldId="290"/>
        </pc:sldMkLst>
        <pc:spChg chg="mod ord">
          <ac:chgData name="Stracuzzi, Andrew" userId="35167598-ed26-45ef-b183-b7efd547e62a" providerId="ADAL" clId="{A07F5773-86B8-417F-AC56-AFF1AF790B5E}" dt="2025-06-24T13:47:19.119" v="17" actId="700"/>
          <ac:spMkLst>
            <pc:docMk/>
            <pc:sldMk cId="3889101657" sldId="290"/>
            <ac:spMk id="2" creationId="{DF4E4CA2-310B-75C3-7B7A-D01445845ED9}"/>
          </ac:spMkLst>
        </pc:spChg>
        <pc:spChg chg="mod ord">
          <ac:chgData name="Stracuzzi, Andrew" userId="35167598-ed26-45ef-b183-b7efd547e62a" providerId="ADAL" clId="{A07F5773-86B8-417F-AC56-AFF1AF790B5E}" dt="2025-06-24T13:47:19.119" v="17" actId="700"/>
          <ac:spMkLst>
            <pc:docMk/>
            <pc:sldMk cId="3889101657" sldId="290"/>
            <ac:spMk id="3" creationId="{9E8A59E4-8385-BC98-32E0-8CEDD16F4702}"/>
          </ac:spMkLst>
        </pc:spChg>
      </pc:sldChg>
      <pc:sldChg chg="del">
        <pc:chgData name="Stracuzzi, Andrew" userId="35167598-ed26-45ef-b183-b7efd547e62a" providerId="ADAL" clId="{A07F5773-86B8-417F-AC56-AFF1AF790B5E}" dt="2025-06-24T13:47:41.160" v="22" actId="2696"/>
        <pc:sldMkLst>
          <pc:docMk/>
          <pc:sldMk cId="401216228" sldId="291"/>
        </pc:sldMkLst>
      </pc:sldChg>
      <pc:sldChg chg="del">
        <pc:chgData name="Stracuzzi, Andrew" userId="35167598-ed26-45ef-b183-b7efd547e62a" providerId="ADAL" clId="{A07F5773-86B8-417F-AC56-AFF1AF790B5E}" dt="2025-06-24T13:47:44.047" v="23" actId="2696"/>
        <pc:sldMkLst>
          <pc:docMk/>
          <pc:sldMk cId="2819297867" sldId="292"/>
        </pc:sldMkLst>
      </pc:sldChg>
      <pc:sldChg chg="del">
        <pc:chgData name="Stracuzzi, Andrew" userId="35167598-ed26-45ef-b183-b7efd547e62a" providerId="ADAL" clId="{A07F5773-86B8-417F-AC56-AFF1AF790B5E}" dt="2025-06-24T13:47:59.411" v="30" actId="2696"/>
        <pc:sldMkLst>
          <pc:docMk/>
          <pc:sldMk cId="3598842336" sldId="293"/>
        </pc:sldMkLst>
      </pc:sldChg>
      <pc:sldChg chg="new">
        <pc:chgData name="Stracuzzi, Andrew" userId="35167598-ed26-45ef-b183-b7efd547e62a" providerId="ADAL" clId="{A07F5773-86B8-417F-AC56-AFF1AF790B5E}" dt="2025-06-24T13:47:30.573" v="18" actId="680"/>
        <pc:sldMkLst>
          <pc:docMk/>
          <pc:sldMk cId="2342809126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2025-06-24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Critical Thinking in the Age of Artificial Intelligence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Chapter 3: The Standards of Critical Thinking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41B84-0159-D5D2-3E42-B11C7A374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25DE-5CEC-A15D-6A04-2674F9F35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4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247C7-3F74-0D67-43D5-DFA629568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CA" sz="3200" b="1" dirty="0"/>
              <a:t>Evidence-Based Reasoning:</a:t>
            </a:r>
            <a:endParaRPr lang="en-CA" sz="3200" dirty="0"/>
          </a:p>
          <a:p>
            <a:pPr>
              <a:buFont typeface="Arial" panose="020B0604020202020204" pitchFamily="34" charset="0"/>
              <a:buChar char="•"/>
            </a:pPr>
            <a:r>
              <a:rPr lang="en-CA" sz="3200" b="1" dirty="0"/>
              <a:t>Support your claims:</a:t>
            </a:r>
            <a:r>
              <a:rPr lang="en-CA" sz="3200" dirty="0"/>
              <a:t> Academic writing demands credible support for every assertion.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3200" dirty="0"/>
              <a:t>Use data, examples, expert opinions, or scholarly texts.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A" sz="3200" b="1" dirty="0"/>
              <a:t>Crucial:</a:t>
            </a:r>
            <a:r>
              <a:rPr lang="en-CA" sz="3200" dirty="0"/>
              <a:t> Always cite your sources properly. An argument is only as strong as its foundation of evidence.</a:t>
            </a:r>
          </a:p>
        </p:txBody>
      </p:sp>
    </p:spTree>
    <p:extLst>
      <p:ext uri="{BB962C8B-B14F-4D97-AF65-F5344CB8AC3E}">
        <p14:creationId xmlns:p14="http://schemas.microsoft.com/office/powerpoint/2010/main" val="3137261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6D618-A4CC-71C1-FAEE-24C04F77CD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1583-842D-AF7B-0C18-B56E79515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5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3D790-395C-709C-CCF4-C9B578B12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sz="3200" b="1" i="1" dirty="0"/>
              <a:t>Refining your academic writing for depth and professionalism</a:t>
            </a:r>
            <a:r>
              <a:rPr lang="en-CA" sz="3200" dirty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CA" sz="3200" b="1" dirty="0"/>
              <a:t>Objectivity and Fairness:</a:t>
            </a:r>
            <a:endParaRPr lang="en-CA" sz="3200" dirty="0"/>
          </a:p>
          <a:p>
            <a:pPr marL="457211" indent="-457200">
              <a:lnSpc>
                <a:spcPct val="100000"/>
              </a:lnSpc>
            </a:pPr>
            <a:r>
              <a:rPr lang="en-CA" sz="3200" dirty="0"/>
              <a:t>Maintain an analytical, rather than emotional, tone.</a:t>
            </a:r>
          </a:p>
          <a:p>
            <a:pPr marL="457211" indent="-457200">
              <a:lnSpc>
                <a:spcPct val="100000"/>
              </a:lnSpc>
            </a:pPr>
            <a:r>
              <a:rPr lang="en-CA" sz="3200" dirty="0"/>
              <a:t>Strive for balance: Present counterarguments fairly and explain your agreement or disagreement using evidence.</a:t>
            </a:r>
          </a:p>
          <a:p>
            <a:pPr marL="457211" indent="-457200">
              <a:lnSpc>
                <a:spcPct val="100000"/>
              </a:lnSpc>
            </a:pPr>
            <a:r>
              <a:rPr lang="en-CA" sz="3200" i="1" dirty="0"/>
              <a:t>Self-check:</a:t>
            </a:r>
            <a:r>
              <a:rPr lang="en-CA" sz="3200" dirty="0"/>
              <a:t> Ask yourself if a fair-minded person would agree that you have represented opposing views accurately.</a:t>
            </a:r>
          </a:p>
        </p:txBody>
      </p:sp>
    </p:spTree>
    <p:extLst>
      <p:ext uri="{BB962C8B-B14F-4D97-AF65-F5344CB8AC3E}">
        <p14:creationId xmlns:p14="http://schemas.microsoft.com/office/powerpoint/2010/main" val="1447409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32EC9-22B2-6349-DBF9-725006EFE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E99CE-7E13-BC12-B26B-F063BF7C3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6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7D13E-5F7B-9917-C016-3984CBF5C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CA" sz="3200" b="1" dirty="0"/>
              <a:t>Critical Thinking:</a:t>
            </a:r>
            <a:endParaRPr lang="en-CA" sz="32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Beyond description or summary, </a:t>
            </a:r>
            <a:r>
              <a:rPr lang="en-CA" sz="3200" b="1" dirty="0"/>
              <a:t>analyze</a:t>
            </a:r>
            <a:r>
              <a:rPr lang="en-CA" sz="3200" dirty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Ask probing questions: "What is the author truly arguing?" "Are there hidden assumptions?" "Are there flaws in the reasoning?"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Your interpretation and unique insight elevate your paper from good to powerful.</a:t>
            </a:r>
          </a:p>
        </p:txBody>
      </p:sp>
    </p:spTree>
    <p:extLst>
      <p:ext uri="{BB962C8B-B14F-4D97-AF65-F5344CB8AC3E}">
        <p14:creationId xmlns:p14="http://schemas.microsoft.com/office/powerpoint/2010/main" val="2573827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942D0-90F4-F7AD-25DE-EB3C6FD15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797A-84AF-5B7A-1DA3-DF31AAF8F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7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E8B10-6188-49A4-78A1-40078B76A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CA" sz="3200" b="1" dirty="0"/>
              <a:t>Critical Thinking:</a:t>
            </a:r>
            <a:endParaRPr lang="en-CA" sz="32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Beyond description or summary, </a:t>
            </a:r>
            <a:r>
              <a:rPr lang="en-CA" sz="3200" b="1" dirty="0"/>
              <a:t>analyze</a:t>
            </a:r>
            <a:r>
              <a:rPr lang="en-CA" sz="3200" dirty="0"/>
              <a:t>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Ask probing questions: "What is the author truly arguing?" "Are there hidden assumptions?" "Are there flaws in the reasoning?"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Your interpretation and unique insight elevate your paper from good to powerful.</a:t>
            </a:r>
          </a:p>
        </p:txBody>
      </p:sp>
    </p:spTree>
    <p:extLst>
      <p:ext uri="{BB962C8B-B14F-4D97-AF65-F5344CB8AC3E}">
        <p14:creationId xmlns:p14="http://schemas.microsoft.com/office/powerpoint/2010/main" val="4120514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9B58D-B896-DB1C-AF2E-5549A841BF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5CA51-7BD3-4005-C41C-78FCAE31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8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22D27-4AB0-6D72-7975-D5DC3F283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CA" sz="3200" b="1" dirty="0"/>
              <a:t>Formality and Style:</a:t>
            </a:r>
            <a:endParaRPr lang="en-CA" sz="32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Adopt a professional academic tone.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Avoid contractions (e.g., "do not" instead of "don't").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Aim for clear and concise language: Be refined, not pompous</a:t>
            </a:r>
          </a:p>
        </p:txBody>
      </p:sp>
    </p:spTree>
    <p:extLst>
      <p:ext uri="{BB962C8B-B14F-4D97-AF65-F5344CB8AC3E}">
        <p14:creationId xmlns:p14="http://schemas.microsoft.com/office/powerpoint/2010/main" val="361997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7784E-DD56-0B01-536E-235F2FA18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74010-AB31-D3EE-FC9E-49EDACA7C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</a:t>
            </a:r>
            <a:r>
              <a:rPr lang="en-CA" dirty="0"/>
              <a:t> 9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16D61-0F39-A120-F4E9-7F842A363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CA" sz="3200" b="1" dirty="0"/>
              <a:t>Revision and Proofreading:</a:t>
            </a:r>
            <a:endParaRPr lang="en-CA" sz="32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Your first draft is a starting point, not the final product.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Reread thoroughly to strengthen arguments, correct typos, verify citations, and polish the flow.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i="1" dirty="0"/>
              <a:t>Pro-tip:</a:t>
            </a:r>
            <a:r>
              <a:rPr lang="en-CA" sz="3200" dirty="0"/>
              <a:t> Reading your paper aloud can help you catch awkward phrasing or missing transitions.</a:t>
            </a:r>
          </a:p>
        </p:txBody>
      </p:sp>
    </p:spTree>
    <p:extLst>
      <p:ext uri="{BB962C8B-B14F-4D97-AF65-F5344CB8AC3E}">
        <p14:creationId xmlns:p14="http://schemas.microsoft.com/office/powerpoint/2010/main" val="1135886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3.4: The Prompt Response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323191"/>
            <a:ext cx="11605317" cy="4991548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None/>
            </a:pPr>
            <a:r>
              <a:rPr lang="en-CA" sz="2400" dirty="0"/>
              <a:t>A structured framework designed to guide your academic and analytical responses.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What is it?</a:t>
            </a:r>
            <a:r>
              <a:rPr lang="en-CA" sz="2400" dirty="0"/>
              <a:t> A written checklist or frame that helps you stay focused, organized, and critically engaged with a text or question.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When is it useful?</a:t>
            </a:r>
            <a:r>
              <a:rPr lang="en-CA" sz="2400" dirty="0"/>
              <a:t> Especially helpful when analyzing or responding to readings, articles, films, speeches, or arguments.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Initial Focus (P.R.T. Core):</a:t>
            </a:r>
            <a:endParaRPr lang="en-CA" sz="2400" dirty="0"/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CA" sz="1800" b="1" dirty="0"/>
              <a:t>Identifying the Source:</a:t>
            </a:r>
            <a:r>
              <a:rPr lang="en-CA" sz="1800" dirty="0"/>
              <a:t> What are you responding to? (Title, type, publication)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CA" sz="1800" b="1" dirty="0"/>
              <a:t>Identifying the Author:</a:t>
            </a:r>
            <a:r>
              <a:rPr lang="en-CA" sz="1800" dirty="0"/>
              <a:t> Who wrote it? (Name, relevant background/perspective)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CA" sz="1800" b="1" dirty="0"/>
              <a:t>Identifying the Thesis Statement:</a:t>
            </a:r>
            <a:r>
              <a:rPr lang="en-CA" sz="1800" dirty="0"/>
              <a:t> What is the author's main argument or purpose? (Central claim/message)</a:t>
            </a:r>
          </a:p>
          <a:p>
            <a:pPr marL="800100" lvl="1" indent="-342900">
              <a:lnSpc>
                <a:spcPct val="100000"/>
              </a:lnSpc>
              <a:buFont typeface="+mj-lt"/>
              <a:buAutoNum type="arabicPeriod"/>
            </a:pPr>
            <a:r>
              <a:rPr lang="en-CA" sz="1800" b="1" dirty="0"/>
              <a:t>Identifying the Supporting Statements:</a:t>
            </a:r>
            <a:r>
              <a:rPr lang="en-CA" sz="1800" dirty="0"/>
              <a:t> How does the author support their thesis? (Key points, evidence, strategies)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Purpose:</a:t>
            </a:r>
            <a:r>
              <a:rPr lang="en-CA" sz="2400" dirty="0"/>
              <a:t> These elements help you plan and shape a well-structured academic response.</a:t>
            </a:r>
          </a:p>
          <a:p>
            <a:pPr marL="0" indent="0">
              <a:lnSpc>
                <a:spcPct val="100000"/>
              </a:lnSpc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3.5: Applying the Template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73799"/>
            <a:ext cx="11605317" cy="47026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CA" dirty="0"/>
              <a:t>Analyze arguments for logical fallacies like strawman, ad hominem, etc.</a:t>
            </a:r>
          </a:p>
          <a:p>
            <a:pPr>
              <a:lnSpc>
                <a:spcPct val="100000"/>
              </a:lnSpc>
            </a:pPr>
            <a:r>
              <a:rPr lang="en-CA" dirty="0"/>
              <a:t>Use examples to evaluate clarity, logic, and fairness in texts.</a:t>
            </a:r>
          </a:p>
          <a:p>
            <a:pPr>
              <a:lnSpc>
                <a:spcPct val="100000"/>
              </a:lnSpc>
            </a:pPr>
            <a:r>
              <a:rPr lang="en-CA" dirty="0"/>
              <a:t>Apply paragraph structure: introduction, analysis, and conclusion.</a:t>
            </a:r>
          </a:p>
          <a:p>
            <a:pPr>
              <a:lnSpc>
                <a:spcPct val="100000"/>
              </a:lnSpc>
            </a:pPr>
            <a:r>
              <a:rPr lang="en-CA" dirty="0"/>
              <a:t>Evaluate biases, assumptions, and evidence used by authors.</a:t>
            </a:r>
          </a:p>
          <a:p>
            <a:pPr>
              <a:lnSpc>
                <a:spcPct val="100000"/>
              </a:lnSpc>
            </a:pPr>
            <a:r>
              <a:rPr lang="en-CA" dirty="0"/>
              <a:t>Support critiques with alternative viewpoints and counterexamples.</a:t>
            </a:r>
          </a:p>
          <a:p>
            <a:pPr>
              <a:lnSpc>
                <a:spcPct val="100000"/>
              </a:lnSpc>
            </a:pPr>
            <a:r>
              <a:rPr lang="en-CA" dirty="0"/>
              <a:t>Conclude by assessing overall argument quality and persuasiveness.</a:t>
            </a:r>
          </a:p>
          <a:p>
            <a:pPr>
              <a:lnSpc>
                <a:spcPct val="100000"/>
              </a:lnSpc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buNone/>
            </a:pPr>
            <a:r>
              <a:rPr lang="en-CA" sz="2400" dirty="0"/>
              <a:t>Reviewing the essential principles of critical thinking and academic argumentation.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Critical Thinking Standards are Your Tools:</a:t>
            </a:r>
            <a:r>
              <a:rPr lang="en-CA" sz="2400" dirty="0"/>
              <a:t> Clarity, Accuracy, Precision, Relevance, Depth, Breadth, Logic, and Fairness are fundamental for evaluating and constructing strong arguments.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Identify and Understand Fallacies:</a:t>
            </a:r>
            <a:r>
              <a:rPr lang="en-CA" sz="2400" dirty="0"/>
              <a:t> Recognize common logical errors (e.g., hasty generalization, ad hominem, false dilemma, appeal to fear, strawman, anecdotal fallacy) to avoid them in your own reasoning and spot them in others.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Structure Your Arguments:</a:t>
            </a:r>
            <a:r>
              <a:rPr lang="en-CA" sz="2400" dirty="0"/>
              <a:t> A well-organized response, like the Prompt Response Template, provides a clear framework for presenting your analysis, evidence, and conclusions.</a:t>
            </a:r>
          </a:p>
          <a:p>
            <a:pPr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CA" sz="2400" b="1" dirty="0"/>
              <a:t>Support Claims with Evidence:</a:t>
            </a:r>
            <a:r>
              <a:rPr lang="en-CA" sz="2400" dirty="0"/>
              <a:t> Academic writing requires objective, verifiable support. Don't just assert; demonstrate with data, examples, and credible sources.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4BFD25-9B81-8CF9-5B21-6BC19C634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DF48-92B3-6DA0-667E-C32D2B170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Takeaways</a:t>
            </a:r>
            <a:r>
              <a:rPr lang="en-CA" dirty="0"/>
              <a:t> Continued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F4E1B-5C24-B1CA-2CA0-DC124FA94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63041"/>
            <a:ext cx="11605317" cy="4713394"/>
          </a:xfrm>
        </p:spPr>
        <p:txBody>
          <a:bodyPr>
            <a:normAutofit/>
          </a:bodyPr>
          <a:lstStyle/>
          <a:p>
            <a:pPr marL="228594" marR="0" lvl="0" indent="-228594" algn="l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Maintain Objectivity and Fairness: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Approach arguments analytically, present counterpoints fairly, and avoid emotional or biased language.</a:t>
            </a:r>
          </a:p>
          <a:p>
            <a:pPr marL="228594" marR="0" lvl="0" indent="-228594" algn="l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Go Beyond Summary – Analyze: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Always ask "Why?" and "How?" to delve into the underlying assumptions, reasoning, and implications of a text.</a:t>
            </a:r>
          </a:p>
          <a:p>
            <a:pPr marL="228594" marR="0" lvl="0" indent="-228594" algn="l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Refine Through Revision: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Good writing is rewritten writing. Proofread for clarity, flow, and correctness to maximize impact.</a:t>
            </a:r>
          </a:p>
          <a:p>
            <a:pPr marL="228594" marR="0" lvl="0" indent="-228594" algn="l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400" b="1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Practice is Key: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Applying these standards consistently in your reading, writing, and daily interactions will strengthen your critical thinking skills over time.</a:t>
            </a:r>
          </a:p>
        </p:txBody>
      </p:sp>
    </p:spTree>
    <p:extLst>
      <p:ext uri="{BB962C8B-B14F-4D97-AF65-F5344CB8AC3E}">
        <p14:creationId xmlns:p14="http://schemas.microsoft.com/office/powerpoint/2010/main" val="3220332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Define the key standards of critical thinking and explain their role in evaluating reasoning.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Evaluate written arguments to identify logical gaps, unsupported claims, or flaws in reasoning.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Interpret texts by clarifying ambiguous statements and identifying the author’s purpose.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Apply a writing prompt response template to construct structured, well-supported arguments.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Summarize texts accurately and concisely.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dirty="0"/>
              <a:t>Synthesize information from multiple texts to develop a coherent argument.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3.1: What are the Standards of Critical Thinking?</a:t>
            </a:r>
            <a:r>
              <a:rPr lang="en-CA" dirty="0"/>
              <a:t> 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840" y="1473799"/>
            <a:ext cx="11605317" cy="4702636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dirty="0"/>
              <a:t>Standards include: Clarity, Accuracy, Precision, Relevance, Depth, Breadth, Logic, and Fairness.</a:t>
            </a:r>
          </a:p>
          <a:p>
            <a:pPr>
              <a:lnSpc>
                <a:spcPct val="120000"/>
              </a:lnSpc>
            </a:pPr>
            <a:r>
              <a:rPr b="1" dirty="0"/>
              <a:t>Clarity: </a:t>
            </a:r>
            <a:r>
              <a:rPr lang="en-CA" dirty="0"/>
              <a:t>Making your meaning easy to understand; avoiding vagueness or ambiguity.</a:t>
            </a:r>
            <a:endParaRPr dirty="0"/>
          </a:p>
          <a:p>
            <a:pPr>
              <a:lnSpc>
                <a:spcPct val="120000"/>
              </a:lnSpc>
            </a:pPr>
            <a:r>
              <a:rPr b="1" dirty="0"/>
              <a:t>Accuracy: </a:t>
            </a:r>
            <a:r>
              <a:rPr lang="en-CA" dirty="0"/>
              <a:t>Ensuring information is true, factually correct, and free from errors or distortions.</a:t>
            </a:r>
          </a:p>
          <a:p>
            <a:pPr>
              <a:lnSpc>
                <a:spcPct val="120000"/>
              </a:lnSpc>
            </a:pPr>
            <a:r>
              <a:rPr b="1" dirty="0"/>
              <a:t>Precision: </a:t>
            </a:r>
            <a:r>
              <a:rPr lang="en-CA" dirty="0"/>
              <a:t>Adding exactness and specificity to a statement, providing necessary details.</a:t>
            </a:r>
          </a:p>
          <a:p>
            <a:pPr>
              <a:lnSpc>
                <a:spcPct val="120000"/>
              </a:lnSpc>
            </a:pPr>
            <a:r>
              <a:rPr b="1" dirty="0"/>
              <a:t>Relevance: </a:t>
            </a:r>
            <a:r>
              <a:rPr lang="en-CA" dirty="0"/>
              <a:t>Ensuring information or arguments directly relate to the issue being discussed.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5CD0A6-6ACE-7A5B-56BC-A35AC8757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197A1-6BA6-FC2E-41CE-29AD288D7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3.1: </a:t>
            </a:r>
            <a:r>
              <a:rPr lang="en-CA" dirty="0"/>
              <a:t>The</a:t>
            </a:r>
            <a:r>
              <a:rPr dirty="0"/>
              <a:t> Standards of Critical Thinking</a:t>
            </a:r>
            <a:r>
              <a:rPr lang="en-CA" dirty="0"/>
              <a:t> Continued 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58295-90F3-BC13-D245-6B7BFB382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73799"/>
            <a:ext cx="11605317" cy="47026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sz="3200" b="1" dirty="0"/>
              <a:t>Depth</a:t>
            </a:r>
            <a:r>
              <a:rPr lang="en-CA" sz="3200" b="1" dirty="0"/>
              <a:t>: </a:t>
            </a:r>
            <a:r>
              <a:rPr lang="en-CA" sz="3200" dirty="0"/>
              <a:t>Addressing the complexities of an issue; avoiding oversimplification. Looking beneath the surface.</a:t>
            </a:r>
          </a:p>
          <a:p>
            <a:pPr>
              <a:lnSpc>
                <a:spcPct val="100000"/>
              </a:lnSpc>
            </a:pPr>
            <a:r>
              <a:rPr sz="3200" b="1" dirty="0"/>
              <a:t>Breadth: </a:t>
            </a:r>
            <a:r>
              <a:rPr lang="en-CA" sz="3200" dirty="0"/>
              <a:t>Considering multiple perspectives, viewpoints, and angles on an issue.</a:t>
            </a:r>
            <a:r>
              <a:rPr sz="3200" dirty="0"/>
              <a:t>.</a:t>
            </a:r>
          </a:p>
          <a:p>
            <a:pPr>
              <a:lnSpc>
                <a:spcPct val="100000"/>
              </a:lnSpc>
            </a:pPr>
            <a:r>
              <a:rPr sz="3200" b="1" dirty="0"/>
              <a:t>Logic</a:t>
            </a:r>
            <a:r>
              <a:rPr lang="en-CA" sz="3200" b="1" dirty="0"/>
              <a:t>: </a:t>
            </a:r>
            <a:r>
              <a:rPr lang="en-CA" sz="3200" dirty="0"/>
              <a:t>Ensuring reasoning follows a coherent, consistent, and rational path.</a:t>
            </a:r>
          </a:p>
          <a:p>
            <a:pPr>
              <a:lnSpc>
                <a:spcPct val="100000"/>
              </a:lnSpc>
            </a:pPr>
            <a:r>
              <a:rPr sz="3200" b="1" dirty="0"/>
              <a:t>Fairness: </a:t>
            </a:r>
            <a:r>
              <a:rPr lang="en-CA" sz="3200" dirty="0"/>
              <a:t>Being impartial, unbiased, and free from favoritism or prejudice in your reasoning.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1782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960957-64D1-BB58-D1B0-F46DB567DC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CE17C-6DA1-B81C-4660-0486D26E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3.2: Real-Life Examples of the Standards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D635C-A5B1-A8D1-AD77-75D42F6F1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41525"/>
            <a:ext cx="11605317" cy="47349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b="1" dirty="0"/>
              <a:t>Clarity: </a:t>
            </a:r>
            <a:r>
              <a:rPr lang="en-CA" dirty="0"/>
              <a:t>A doctor uses simple language to explain a diagnosis to a patient, avoiding medical jargon.</a:t>
            </a:r>
            <a:endParaRPr dirty="0"/>
          </a:p>
          <a:p>
            <a:pPr>
              <a:lnSpc>
                <a:spcPct val="100000"/>
              </a:lnSpc>
            </a:pPr>
            <a:r>
              <a:rPr b="1" dirty="0"/>
              <a:t>Accuracy: </a:t>
            </a:r>
            <a:r>
              <a:rPr lang="en-CA" dirty="0"/>
              <a:t>A journalist double-checks facts and quotes sources correctly before publishing.</a:t>
            </a:r>
          </a:p>
          <a:p>
            <a:pPr>
              <a:lnSpc>
                <a:spcPct val="100000"/>
              </a:lnSpc>
            </a:pPr>
            <a:r>
              <a:rPr b="1" dirty="0"/>
              <a:t>Precision: </a:t>
            </a:r>
            <a:r>
              <a:rPr lang="en-CA" dirty="0"/>
              <a:t>A weather forecast gives a 70% chance of rain between 2 PM and 5 PM, not just "It might rain later."</a:t>
            </a:r>
            <a:r>
              <a:rPr dirty="0"/>
              <a:t>.</a:t>
            </a:r>
          </a:p>
          <a:p>
            <a:pPr>
              <a:lnSpc>
                <a:spcPct val="100000"/>
              </a:lnSpc>
            </a:pPr>
            <a:r>
              <a:rPr b="1" dirty="0"/>
              <a:t>Relevance: </a:t>
            </a:r>
            <a:r>
              <a:rPr lang="en-CA" dirty="0"/>
              <a:t>A job candidate focuses on team management experience for a leadership role, not unrelated hobbies.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CA" i="1" dirty="0"/>
              <a:t>Why would this matter? Let’s Discuss </a:t>
            </a:r>
          </a:p>
          <a:p>
            <a:pPr>
              <a:lnSpc>
                <a:spcPct val="100000"/>
              </a:lnSpc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951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89C256-6964-F8E0-73CB-09287A7D8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94B51-1EDD-B7CA-F9B6-AAEC9DEC8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3.2: Real-Life Examples of the Standards</a:t>
            </a:r>
            <a:r>
              <a:rPr lang="en-CA" dirty="0"/>
              <a:t> Continued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2E1E57-789D-417C-6466-1EA8FB155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441525"/>
            <a:ext cx="11605317" cy="473490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b="1" dirty="0"/>
              <a:t>Depth</a:t>
            </a:r>
            <a:r>
              <a:rPr lang="en-CA" b="1" dirty="0"/>
              <a:t>: </a:t>
            </a:r>
            <a:r>
              <a:rPr lang="en-CA" dirty="0"/>
              <a:t>A city planner analyzes traffic considering infrastructure and public transit, not just rush hour.</a:t>
            </a:r>
          </a:p>
          <a:p>
            <a:pPr>
              <a:lnSpc>
                <a:spcPct val="100000"/>
              </a:lnSpc>
            </a:pPr>
            <a:r>
              <a:rPr b="1" dirty="0"/>
              <a:t>Breadth: </a:t>
            </a:r>
            <a:r>
              <a:rPr lang="en-CA" dirty="0"/>
              <a:t>A school board invites input from teachers, parents, and students for curriculum changes</a:t>
            </a:r>
          </a:p>
          <a:p>
            <a:pPr>
              <a:lnSpc>
                <a:spcPct val="100000"/>
              </a:lnSpc>
            </a:pPr>
            <a:r>
              <a:rPr b="1" dirty="0"/>
              <a:t>Logic</a:t>
            </a:r>
            <a:r>
              <a:rPr lang="en-CA" b="1" dirty="0"/>
              <a:t>:</a:t>
            </a:r>
            <a:r>
              <a:rPr b="1" dirty="0"/>
              <a:t> </a:t>
            </a:r>
            <a:r>
              <a:rPr lang="en-CA" dirty="0"/>
              <a:t>A student's argument, "I studied hard, and the test covered what I studied, so I expected to do well," follows a logical sequence.</a:t>
            </a:r>
          </a:p>
          <a:p>
            <a:pPr>
              <a:lnSpc>
                <a:spcPct val="100000"/>
              </a:lnSpc>
            </a:pPr>
            <a:r>
              <a:rPr b="1" dirty="0"/>
              <a:t>Fairness: </a:t>
            </a:r>
            <a:r>
              <a:rPr lang="en-CA" dirty="0"/>
              <a:t>A teacher grades essays using a rubric applied equally to all students.</a:t>
            </a:r>
          </a:p>
          <a:p>
            <a:pPr marL="0" marR="0" lvl="0" indent="0" algn="ctr" defTabSz="914378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CA" sz="2800" b="0" i="1" u="none" strike="noStrike" kern="1200" cap="none" spc="0" normalizeH="0" baseline="0" noProof="0" dirty="0">
                <a:ln>
                  <a:noFill/>
                </a:ln>
                <a:solidFill>
                  <a:srgbClr val="434343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Why would this matter? Let’s Discuss </a:t>
            </a:r>
          </a:p>
        </p:txBody>
      </p:sp>
    </p:spTree>
    <p:extLst>
      <p:ext uri="{BB962C8B-B14F-4D97-AF65-F5344CB8AC3E}">
        <p14:creationId xmlns:p14="http://schemas.microsoft.com/office/powerpoint/2010/main" val="1145582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3.3: Recommendations for Applying the Standards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sz="3200" dirty="0"/>
              <a:t>Be clear and precise—avoid vague language.</a:t>
            </a:r>
          </a:p>
          <a:p>
            <a:pPr>
              <a:lnSpc>
                <a:spcPct val="100000"/>
              </a:lnSpc>
            </a:pPr>
            <a:r>
              <a:rPr sz="3200" dirty="0"/>
              <a:t>Use a strong thesis and organize writing with topic sentences.</a:t>
            </a:r>
          </a:p>
          <a:p>
            <a:pPr>
              <a:lnSpc>
                <a:spcPct val="100000"/>
              </a:lnSpc>
            </a:pPr>
            <a:r>
              <a:rPr sz="3200" dirty="0"/>
              <a:t>Back up claims with evidence—facts, data, or citations.</a:t>
            </a:r>
          </a:p>
          <a:p>
            <a:pPr>
              <a:lnSpc>
                <a:spcPct val="100000"/>
              </a:lnSpc>
            </a:pPr>
            <a:r>
              <a:rPr sz="3200" dirty="0"/>
              <a:t>Maintain objectivity and analyze rather than summarize.</a:t>
            </a:r>
          </a:p>
          <a:p>
            <a:pPr>
              <a:lnSpc>
                <a:spcPct val="100000"/>
              </a:lnSpc>
            </a:pPr>
            <a:r>
              <a:rPr sz="3200" dirty="0"/>
              <a:t>Use a formal academic tone and proofread thoroughly.</a:t>
            </a:r>
          </a:p>
          <a:p>
            <a:pPr>
              <a:lnSpc>
                <a:spcPct val="100000"/>
              </a:lnSpc>
            </a:pPr>
            <a:r>
              <a:rPr sz="3200" dirty="0"/>
              <a:t>Present counterarguments fairly and explain your reasoning.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66697-8DD6-B2C5-CCBD-B072A344E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73743-1FAB-7B94-D687-0E9ED4724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</a:t>
            </a:r>
            <a:r>
              <a:rPr lang="en-CA" dirty="0"/>
              <a:t>s 2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7DED5-78F2-9220-7062-107EB222B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549101"/>
            <a:ext cx="11605317" cy="462733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CA" b="1" i="1" dirty="0"/>
              <a:t>Academic writing requires intentional application of critical thinking standards.</a:t>
            </a:r>
          </a:p>
          <a:p>
            <a:pPr>
              <a:lnSpc>
                <a:spcPct val="100000"/>
              </a:lnSpc>
              <a:buNone/>
            </a:pPr>
            <a:r>
              <a:rPr lang="en-CA" b="1" dirty="0"/>
              <a:t>Clarity and Precision:</a:t>
            </a:r>
            <a:endParaRPr lang="en-CA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dirty="0"/>
              <a:t>Make every sentence count: Avoid vague phrases like "some people say."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dirty="0"/>
              <a:t>Be specific: Always clarify who, what, where, and how. If the reader must guess, rewrite.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i="1" dirty="0"/>
              <a:t>Analogy:</a:t>
            </a:r>
            <a:r>
              <a:rPr lang="en-CA" dirty="0"/>
              <a:t> Think of your writing as a perfectly clear window; there should be no smudges or distortions in what you are trying to convey.</a:t>
            </a:r>
          </a:p>
        </p:txBody>
      </p:sp>
    </p:spTree>
    <p:extLst>
      <p:ext uri="{BB962C8B-B14F-4D97-AF65-F5344CB8AC3E}">
        <p14:creationId xmlns:p14="http://schemas.microsoft.com/office/powerpoint/2010/main" val="232334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49DAF-DD22-6975-6C96-8EB7078A9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A804D-FADB-D901-718D-23FDB4EA4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3.3: Recommendations </a:t>
            </a:r>
            <a:r>
              <a:rPr lang="en-CA" dirty="0"/>
              <a:t>3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C8C96-19B8-EAA1-98AB-C8819E3FB0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None/>
            </a:pPr>
            <a:r>
              <a:rPr lang="en-CA" sz="3200" b="1" dirty="0"/>
              <a:t>Structure and Organization:</a:t>
            </a:r>
            <a:endParaRPr lang="en-CA" sz="3200" dirty="0"/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Start with a strong </a:t>
            </a:r>
            <a:r>
              <a:rPr lang="en-CA" sz="3200" b="1" dirty="0"/>
              <a:t>thesis statement</a:t>
            </a:r>
            <a:r>
              <a:rPr lang="en-CA" sz="3200" dirty="0"/>
              <a:t> (your central argument).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dirty="0"/>
              <a:t>Build paragraphs like mini-essays: clear topic sentence, supporting evidence, and a link back to the main idea.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CA" sz="3200" b="1" dirty="0"/>
              <a:t>Tip:</a:t>
            </a:r>
            <a:r>
              <a:rPr lang="en-CA" sz="3200" dirty="0"/>
              <a:t> Use smooth transitions between ideas to ensure logical flow.</a:t>
            </a:r>
          </a:p>
        </p:txBody>
      </p:sp>
    </p:spTree>
    <p:extLst>
      <p:ext uri="{BB962C8B-B14F-4D97-AF65-F5344CB8AC3E}">
        <p14:creationId xmlns:p14="http://schemas.microsoft.com/office/powerpoint/2010/main" val="4059640012"/>
      </p:ext>
    </p:extLst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1020</TotalTime>
  <Words>1436</Words>
  <Application>Microsoft Office PowerPoint</Application>
  <PresentationFormat>Widescreen</PresentationFormat>
  <Paragraphs>109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Aptos</vt:lpstr>
      <vt:lpstr>Arial</vt:lpstr>
      <vt:lpstr>Calibri</vt:lpstr>
      <vt:lpstr>Critical Thinking OER</vt:lpstr>
      <vt:lpstr>Critical Thinking in the Age of Artificial Intelligence</vt:lpstr>
      <vt:lpstr>Learning Objectives</vt:lpstr>
      <vt:lpstr>3.1: What are the Standards of Critical Thinking? </vt:lpstr>
      <vt:lpstr>3.1: The Standards of Critical Thinking Continued </vt:lpstr>
      <vt:lpstr>3.2: Real-Life Examples of the Standards</vt:lpstr>
      <vt:lpstr>3.2: Real-Life Examples of the Standards Continued</vt:lpstr>
      <vt:lpstr>3.3: Recommendations for Applying the Standards</vt:lpstr>
      <vt:lpstr>3.3: Recommendations 2</vt:lpstr>
      <vt:lpstr>3.3: Recommendations 3</vt:lpstr>
      <vt:lpstr>3.3: Recommendations 4</vt:lpstr>
      <vt:lpstr>3.3: Recommendations 5</vt:lpstr>
      <vt:lpstr>3.3: Recommendations 6</vt:lpstr>
      <vt:lpstr>3.3: Recommendations 7</vt:lpstr>
      <vt:lpstr>3.3: Recommendations 8</vt:lpstr>
      <vt:lpstr>3.3: Recommendations 9</vt:lpstr>
      <vt:lpstr>3.4: The Prompt Response Template</vt:lpstr>
      <vt:lpstr>3.5: Applying the Template</vt:lpstr>
      <vt:lpstr>Key Takeaways</vt:lpstr>
      <vt:lpstr>Key Takeaways Continued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3: The Standards of Critical Thinking</dc:title>
  <dc:subject/>
  <cp:keywords/>
  <cp:lastModifiedBy>Stracuzzi, Andrew</cp:lastModifiedBy>
  <cp:revision>1</cp:revision>
  <dcterms:created xsi:type="dcterms:W3CDTF">2013-01-27T09:14:16Z</dcterms:created>
  <dcterms:modified xsi:type="dcterms:W3CDTF">2025-06-24T15:44:15Z</dcterms:modified>
  <cp:category/>
</cp:coreProperties>
</file>