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6"/>
  </p:notesMasterIdLst>
  <p:sldIdLst>
    <p:sldId id="256" r:id="rId2"/>
    <p:sldId id="290" r:id="rId3"/>
    <p:sldId id="258" r:id="rId4"/>
    <p:sldId id="259" r:id="rId5"/>
    <p:sldId id="291" r:id="rId6"/>
    <p:sldId id="292" r:id="rId7"/>
    <p:sldId id="279" r:id="rId8"/>
    <p:sldId id="280" r:id="rId9"/>
    <p:sldId id="262" r:id="rId10"/>
    <p:sldId id="281" r:id="rId11"/>
    <p:sldId id="263" r:id="rId12"/>
    <p:sldId id="283" r:id="rId13"/>
    <p:sldId id="293" r:id="rId14"/>
    <p:sldId id="278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C64AD-8ADB-464E-B016-15B7356E0B36}" v="35" dt="2025-06-07T01:36:08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19" autoAdjust="0"/>
  </p:normalViewPr>
  <p:slideViewPr>
    <p:cSldViewPr snapToGrid="0" snapToObjects="1">
      <p:cViewPr varScale="1">
        <p:scale>
          <a:sx n="71" d="100"/>
          <a:sy n="71" d="100"/>
        </p:scale>
        <p:origin x="1032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cuzzi, Andrew" userId="35167598-ed26-45ef-b183-b7efd547e62a" providerId="ADAL" clId="{D8DC64AD-8ADB-464E-B016-15B7356E0B36}"/>
    <pc:docChg chg="undo redo custSel addSld delSld modSld sldOrd">
      <pc:chgData name="Stracuzzi, Andrew" userId="35167598-ed26-45ef-b183-b7efd547e62a" providerId="ADAL" clId="{D8DC64AD-8ADB-464E-B016-15B7356E0B36}" dt="2025-06-07T01:35:40.679" v="706" actId="962"/>
      <pc:docMkLst>
        <pc:docMk/>
      </pc:docMkLst>
      <pc:sldChg chg="modSp mod">
        <pc:chgData name="Stracuzzi, Andrew" userId="35167598-ed26-45ef-b183-b7efd547e62a" providerId="ADAL" clId="{D8DC64AD-8ADB-464E-B016-15B7356E0B36}" dt="2025-06-06T23:58:52.410" v="0"/>
        <pc:sldMkLst>
          <pc:docMk/>
          <pc:sldMk cId="0" sldId="256"/>
        </pc:sldMkLst>
        <pc:spChg chg="mod">
          <ac:chgData name="Stracuzzi, Andrew" userId="35167598-ed26-45ef-b183-b7efd547e62a" providerId="ADAL" clId="{D8DC64AD-8ADB-464E-B016-15B7356E0B36}" dt="2025-06-06T23:58:52.410" v="0"/>
          <ac:spMkLst>
            <pc:docMk/>
            <pc:sldMk cId="0" sldId="256"/>
            <ac:spMk id="3" creationId="{00000000-0000-0000-0000-000000000000}"/>
          </ac:spMkLst>
        </pc:spChg>
      </pc:sldChg>
      <pc:sldChg chg="addSp modSp mod modClrScheme chgLayout">
        <pc:chgData name="Stracuzzi, Andrew" userId="35167598-ed26-45ef-b183-b7efd547e62a" providerId="ADAL" clId="{D8DC64AD-8ADB-464E-B016-15B7356E0B36}" dt="2025-06-07T01:35:24.865" v="703" actId="962"/>
        <pc:sldMkLst>
          <pc:docMk/>
          <pc:sldMk cId="0" sldId="258"/>
        </pc:sldMkLst>
        <pc:spChg chg="mod">
          <ac:chgData name="Stracuzzi, Andrew" userId="35167598-ed26-45ef-b183-b7efd547e62a" providerId="ADAL" clId="{D8DC64AD-8ADB-464E-B016-15B7356E0B36}" dt="2025-06-07T01:13:05.221" v="584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1:29:31.100" v="659" actId="27636"/>
          <ac:spMkLst>
            <pc:docMk/>
            <pc:sldMk cId="0" sldId="258"/>
            <ac:spMk id="3" creationId="{00000000-0000-0000-0000-000000000000}"/>
          </ac:spMkLst>
        </pc:spChg>
        <pc:spChg chg="add mod modVis">
          <ac:chgData name="Stracuzzi, Andrew" userId="35167598-ed26-45ef-b183-b7efd547e62a" providerId="ADAL" clId="{D8DC64AD-8ADB-464E-B016-15B7356E0B36}" dt="2025-06-07T01:35:24.865" v="703" actId="962"/>
          <ac:spMkLst>
            <pc:docMk/>
            <pc:sldMk cId="0" sldId="258"/>
            <ac:spMk id="7" creationId="{EFE5ED43-6AAF-3589-6846-9D9AF2B7DDC7}"/>
          </ac:spMkLst>
        </pc:spChg>
        <pc:picChg chg="add mod modVis">
          <ac:chgData name="Stracuzzi, Andrew" userId="35167598-ed26-45ef-b183-b7efd547e62a" providerId="ADAL" clId="{D8DC64AD-8ADB-464E-B016-15B7356E0B36}" dt="2025-06-07T01:35:05.733" v="702"/>
          <ac:picMkLst>
            <pc:docMk/>
            <pc:sldMk cId="0" sldId="258"/>
            <ac:picMk id="5" creationId="{A0DFF2FD-1DA2-56F1-7DC0-E6AEC563196D}"/>
          </ac:picMkLst>
        </pc:picChg>
      </pc:sldChg>
      <pc:sldChg chg="modSp mod">
        <pc:chgData name="Stracuzzi, Andrew" userId="35167598-ed26-45ef-b183-b7efd547e62a" providerId="ADAL" clId="{D8DC64AD-8ADB-464E-B016-15B7356E0B36}" dt="2025-06-07T01:29:57.736" v="665" actId="27636"/>
        <pc:sldMkLst>
          <pc:docMk/>
          <pc:sldMk cId="0" sldId="259"/>
        </pc:sldMkLst>
        <pc:spChg chg="mod">
          <ac:chgData name="Stracuzzi, Andrew" userId="35167598-ed26-45ef-b183-b7efd547e62a" providerId="ADAL" clId="{D8DC64AD-8ADB-464E-B016-15B7356E0B36}" dt="2025-06-07T00:14:30.422" v="164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1:29:57.736" v="665" actId="27636"/>
          <ac:spMkLst>
            <pc:docMk/>
            <pc:sldMk cId="0" sldId="259"/>
            <ac:spMk id="3" creationId="{00000000-0000-0000-0000-000000000000}"/>
          </ac:spMkLst>
        </pc:spChg>
      </pc:sldChg>
      <pc:sldChg chg="modSp del mod">
        <pc:chgData name="Stracuzzi, Andrew" userId="35167598-ed26-45ef-b183-b7efd547e62a" providerId="ADAL" clId="{D8DC64AD-8ADB-464E-B016-15B7356E0B36}" dt="2025-06-07T00:13:37.600" v="154" actId="2696"/>
        <pc:sldMkLst>
          <pc:docMk/>
          <pc:sldMk cId="0" sldId="260"/>
        </pc:sldMkLst>
        <pc:spChg chg="mod">
          <ac:chgData name="Stracuzzi, Andrew" userId="35167598-ed26-45ef-b183-b7efd547e62a" providerId="ADAL" clId="{D8DC64AD-8ADB-464E-B016-15B7356E0B36}" dt="2025-06-07T00:13:24.468" v="148" actId="27636"/>
          <ac:spMkLst>
            <pc:docMk/>
            <pc:sldMk cId="0" sldId="260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0:13:13.131" v="145" actId="21"/>
          <ac:spMkLst>
            <pc:docMk/>
            <pc:sldMk cId="0" sldId="260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D8DC64AD-8ADB-464E-B016-15B7356E0B36}" dt="2025-06-07T00:32:57.672" v="189" actId="2696"/>
        <pc:sldMkLst>
          <pc:docMk/>
          <pc:sldMk cId="0" sldId="261"/>
        </pc:sldMkLst>
      </pc:sldChg>
      <pc:sldChg chg="addSp delSp modSp mod">
        <pc:chgData name="Stracuzzi, Andrew" userId="35167598-ed26-45ef-b183-b7efd547e62a" providerId="ADAL" clId="{D8DC64AD-8ADB-464E-B016-15B7356E0B36}" dt="2025-06-07T01:35:34.794" v="705" actId="962"/>
        <pc:sldMkLst>
          <pc:docMk/>
          <pc:sldMk cId="0" sldId="262"/>
        </pc:sldMkLst>
        <pc:spChg chg="mod">
          <ac:chgData name="Stracuzzi, Andrew" userId="35167598-ed26-45ef-b183-b7efd547e62a" providerId="ADAL" clId="{D8DC64AD-8ADB-464E-B016-15B7356E0B36}" dt="2025-06-07T00:45:24.367" v="286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1:30:23.097" v="671" actId="27636"/>
          <ac:spMkLst>
            <pc:docMk/>
            <pc:sldMk cId="0" sldId="262"/>
            <ac:spMk id="3" creationId="{00000000-0000-0000-0000-000000000000}"/>
          </ac:spMkLst>
        </pc:spChg>
        <pc:spChg chg="del mod ord">
          <ac:chgData name="Stracuzzi, Andrew" userId="35167598-ed26-45ef-b183-b7efd547e62a" providerId="ADAL" clId="{D8DC64AD-8ADB-464E-B016-15B7356E0B36}" dt="2025-06-07T00:49:12.061" v="346" actId="478"/>
          <ac:spMkLst>
            <pc:docMk/>
            <pc:sldMk cId="0" sldId="262"/>
            <ac:spMk id="6" creationId="{2921BD5B-C46D-FE74-A7E8-79FAE5C4666A}"/>
          </ac:spMkLst>
        </pc:spChg>
        <pc:spChg chg="add mod">
          <ac:chgData name="Stracuzzi, Andrew" userId="35167598-ed26-45ef-b183-b7efd547e62a" providerId="ADAL" clId="{D8DC64AD-8ADB-464E-B016-15B7356E0B36}" dt="2025-06-07T01:35:34.794" v="705" actId="962"/>
          <ac:spMkLst>
            <pc:docMk/>
            <pc:sldMk cId="0" sldId="262"/>
            <ac:spMk id="7" creationId="{88444EF6-DE92-0D4B-9AE2-99DF21145533}"/>
          </ac:spMkLst>
        </pc:spChg>
        <pc:picChg chg="add mod">
          <ac:chgData name="Stracuzzi, Andrew" userId="35167598-ed26-45ef-b183-b7efd547e62a" providerId="ADAL" clId="{D8DC64AD-8ADB-464E-B016-15B7356E0B36}" dt="2025-06-07T01:35:33.780" v="704" actId="962"/>
          <ac:picMkLst>
            <pc:docMk/>
            <pc:sldMk cId="0" sldId="262"/>
            <ac:picMk id="5" creationId="{13163B41-1124-3560-ECBD-05F7E8F1FD8F}"/>
          </ac:picMkLst>
        </pc:picChg>
        <pc:picChg chg="del mod">
          <ac:chgData name="Stracuzzi, Andrew" userId="35167598-ed26-45ef-b183-b7efd547e62a" providerId="ADAL" clId="{D8DC64AD-8ADB-464E-B016-15B7356E0B36}" dt="2025-06-07T00:44:58.285" v="282" actId="478"/>
          <ac:picMkLst>
            <pc:docMk/>
            <pc:sldMk cId="0" sldId="262"/>
            <ac:picMk id="8" creationId="{BBE77B3C-4B0A-45D8-8481-144481EDBE0F}"/>
          </ac:picMkLst>
        </pc:picChg>
      </pc:sldChg>
      <pc:sldChg chg="modSp mod">
        <pc:chgData name="Stracuzzi, Andrew" userId="35167598-ed26-45ef-b183-b7efd547e62a" providerId="ADAL" clId="{D8DC64AD-8ADB-464E-B016-15B7356E0B36}" dt="2025-06-07T01:30:33.736" v="673" actId="2710"/>
        <pc:sldMkLst>
          <pc:docMk/>
          <pc:sldMk cId="0" sldId="263"/>
        </pc:sldMkLst>
        <pc:spChg chg="mod">
          <ac:chgData name="Stracuzzi, Andrew" userId="35167598-ed26-45ef-b183-b7efd547e62a" providerId="ADAL" clId="{D8DC64AD-8ADB-464E-B016-15B7356E0B36}" dt="2025-06-07T00:57:19.304" v="453"/>
          <ac:spMkLst>
            <pc:docMk/>
            <pc:sldMk cId="0" sldId="263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1:30:33.736" v="673" actId="2710"/>
          <ac:spMkLst>
            <pc:docMk/>
            <pc:sldMk cId="0" sldId="263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D8DC64AD-8ADB-464E-B016-15B7356E0B36}" dt="2025-06-07T01:02:13.035" v="522" actId="2696"/>
        <pc:sldMkLst>
          <pc:docMk/>
          <pc:sldMk cId="0" sldId="277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40.679" v="706" actId="962"/>
        <pc:sldMkLst>
          <pc:docMk/>
          <pc:sldMk cId="0" sldId="278"/>
        </pc:sldMkLst>
        <pc:spChg chg="mod">
          <ac:chgData name="Stracuzzi, Andrew" userId="35167598-ed26-45ef-b183-b7efd547e62a" providerId="ADAL" clId="{D8DC64AD-8ADB-464E-B016-15B7356E0B36}" dt="2025-06-07T01:22:08.845" v="600" actId="26606"/>
          <ac:spMkLst>
            <pc:docMk/>
            <pc:sldMk cId="0" sldId="278"/>
            <ac:spMk id="2" creationId="{00000000-0000-0000-0000-000000000000}"/>
          </ac:spMkLst>
        </pc:spChg>
        <pc:spChg chg="mod">
          <ac:chgData name="Stracuzzi, Andrew" userId="35167598-ed26-45ef-b183-b7efd547e62a" providerId="ADAL" clId="{D8DC64AD-8ADB-464E-B016-15B7356E0B36}" dt="2025-06-07T01:32:01.945" v="692" actId="27636"/>
          <ac:spMkLst>
            <pc:docMk/>
            <pc:sldMk cId="0" sldId="278"/>
            <ac:spMk id="3" creationId="{00000000-0000-0000-0000-000000000000}"/>
          </ac:spMkLst>
        </pc:spChg>
        <pc:spChg chg="add mod">
          <ac:chgData name="Stracuzzi, Andrew" userId="35167598-ed26-45ef-b183-b7efd547e62a" providerId="ADAL" clId="{D8DC64AD-8ADB-464E-B016-15B7356E0B36}" dt="2025-06-07T01:35:40.679" v="706" actId="962"/>
          <ac:spMkLst>
            <pc:docMk/>
            <pc:sldMk cId="0" sldId="278"/>
            <ac:spMk id="7" creationId="{AE4EE467-B38F-D67E-117B-A77F5193AB55}"/>
          </ac:spMkLst>
        </pc:spChg>
        <pc:picChg chg="add mod">
          <ac:chgData name="Stracuzzi, Andrew" userId="35167598-ed26-45ef-b183-b7efd547e62a" providerId="ADAL" clId="{D8DC64AD-8ADB-464E-B016-15B7356E0B36}" dt="2025-06-07T01:22:26.798" v="602" actId="1076"/>
          <ac:picMkLst>
            <pc:docMk/>
            <pc:sldMk cId="0" sldId="278"/>
            <ac:picMk id="5" creationId="{81A3BE86-20A5-1248-3A10-07494FE6140A}"/>
          </ac:picMkLst>
        </pc:picChg>
      </pc:sldChg>
      <pc:sldChg chg="modSp mod">
        <pc:chgData name="Stracuzzi, Andrew" userId="35167598-ed26-45ef-b183-b7efd547e62a" providerId="ADAL" clId="{D8DC64AD-8ADB-464E-B016-15B7356E0B36}" dt="2025-06-07T01:30:12.941" v="667" actId="27636"/>
        <pc:sldMkLst>
          <pc:docMk/>
          <pc:sldMk cId="4149766741" sldId="279"/>
        </pc:sldMkLst>
        <pc:spChg chg="mod">
          <ac:chgData name="Stracuzzi, Andrew" userId="35167598-ed26-45ef-b183-b7efd547e62a" providerId="ADAL" clId="{D8DC64AD-8ADB-464E-B016-15B7356E0B36}" dt="2025-06-07T00:33:02.728" v="192" actId="20577"/>
          <ac:spMkLst>
            <pc:docMk/>
            <pc:sldMk cId="4149766741" sldId="279"/>
            <ac:spMk id="2" creationId="{5218842A-E343-7114-333A-FF5ECED4F80A}"/>
          </ac:spMkLst>
        </pc:spChg>
        <pc:spChg chg="mod">
          <ac:chgData name="Stracuzzi, Andrew" userId="35167598-ed26-45ef-b183-b7efd547e62a" providerId="ADAL" clId="{D8DC64AD-8ADB-464E-B016-15B7356E0B36}" dt="2025-06-07T01:30:12.941" v="667" actId="27636"/>
          <ac:spMkLst>
            <pc:docMk/>
            <pc:sldMk cId="4149766741" sldId="279"/>
            <ac:spMk id="3" creationId="{DB10C825-B54D-FEE8-385E-B0EB63B3201E}"/>
          </ac:spMkLst>
        </pc:spChg>
      </pc:sldChg>
      <pc:sldChg chg="modSp mod">
        <pc:chgData name="Stracuzzi, Andrew" userId="35167598-ed26-45ef-b183-b7efd547e62a" providerId="ADAL" clId="{D8DC64AD-8ADB-464E-B016-15B7356E0B36}" dt="2025-06-07T01:30:18.333" v="669" actId="27636"/>
        <pc:sldMkLst>
          <pc:docMk/>
          <pc:sldMk cId="1113722406" sldId="280"/>
        </pc:sldMkLst>
        <pc:spChg chg="mod">
          <ac:chgData name="Stracuzzi, Andrew" userId="35167598-ed26-45ef-b183-b7efd547e62a" providerId="ADAL" clId="{D8DC64AD-8ADB-464E-B016-15B7356E0B36}" dt="2025-06-07T00:34:48.776" v="210" actId="14100"/>
          <ac:spMkLst>
            <pc:docMk/>
            <pc:sldMk cId="1113722406" sldId="280"/>
            <ac:spMk id="2" creationId="{DE8C69D0-5456-8016-8A10-FB180C320A4B}"/>
          </ac:spMkLst>
        </pc:spChg>
        <pc:spChg chg="mod">
          <ac:chgData name="Stracuzzi, Andrew" userId="35167598-ed26-45ef-b183-b7efd547e62a" providerId="ADAL" clId="{D8DC64AD-8ADB-464E-B016-15B7356E0B36}" dt="2025-06-07T01:30:18.333" v="669" actId="27636"/>
          <ac:spMkLst>
            <pc:docMk/>
            <pc:sldMk cId="1113722406" sldId="280"/>
            <ac:spMk id="3" creationId="{C9F0599B-D00F-6813-92E3-154C71D56CE7}"/>
          </ac:spMkLst>
        </pc:spChg>
      </pc:sldChg>
      <pc:sldChg chg="modSp mod">
        <pc:chgData name="Stracuzzi, Andrew" userId="35167598-ed26-45ef-b183-b7efd547e62a" providerId="ADAL" clId="{D8DC64AD-8ADB-464E-B016-15B7356E0B36}" dt="2025-06-07T01:30:28.923" v="672" actId="2710"/>
        <pc:sldMkLst>
          <pc:docMk/>
          <pc:sldMk cId="2436164854" sldId="281"/>
        </pc:sldMkLst>
        <pc:spChg chg="mod">
          <ac:chgData name="Stracuzzi, Andrew" userId="35167598-ed26-45ef-b183-b7efd547e62a" providerId="ADAL" clId="{D8DC64AD-8ADB-464E-B016-15B7356E0B36}" dt="2025-06-07T00:55:20.460" v="438"/>
          <ac:spMkLst>
            <pc:docMk/>
            <pc:sldMk cId="2436164854" sldId="281"/>
            <ac:spMk id="2" creationId="{6F56D6F6-289D-C93B-B05E-E363A9E1DAE4}"/>
          </ac:spMkLst>
        </pc:spChg>
        <pc:spChg chg="mod">
          <ac:chgData name="Stracuzzi, Andrew" userId="35167598-ed26-45ef-b183-b7efd547e62a" providerId="ADAL" clId="{D8DC64AD-8ADB-464E-B016-15B7356E0B36}" dt="2025-06-07T01:30:28.923" v="672" actId="2710"/>
          <ac:spMkLst>
            <pc:docMk/>
            <pc:sldMk cId="2436164854" sldId="281"/>
            <ac:spMk id="3" creationId="{8D0FC484-75BD-7D88-141F-D97FE239D22F}"/>
          </ac:spMkLst>
        </pc:spChg>
      </pc:sldChg>
      <pc:sldChg chg="del">
        <pc:chgData name="Stracuzzi, Andrew" userId="35167598-ed26-45ef-b183-b7efd547e62a" providerId="ADAL" clId="{D8DC64AD-8ADB-464E-B016-15B7356E0B36}" dt="2025-06-07T00:57:10.908" v="452" actId="2696"/>
        <pc:sldMkLst>
          <pc:docMk/>
          <pc:sldMk cId="0" sldId="282"/>
        </pc:sldMkLst>
      </pc:sldChg>
      <pc:sldChg chg="modSp mod">
        <pc:chgData name="Stracuzzi, Andrew" userId="35167598-ed26-45ef-b183-b7efd547e62a" providerId="ADAL" clId="{D8DC64AD-8ADB-464E-B016-15B7356E0B36}" dt="2025-06-07T01:30:48.888" v="678" actId="2710"/>
        <pc:sldMkLst>
          <pc:docMk/>
          <pc:sldMk cId="4598303" sldId="283"/>
        </pc:sldMkLst>
        <pc:spChg chg="mod">
          <ac:chgData name="Stracuzzi, Andrew" userId="35167598-ed26-45ef-b183-b7efd547e62a" providerId="ADAL" clId="{D8DC64AD-8ADB-464E-B016-15B7356E0B36}" dt="2025-06-07T01:00:41.399" v="506" actId="20577"/>
          <ac:spMkLst>
            <pc:docMk/>
            <pc:sldMk cId="4598303" sldId="283"/>
            <ac:spMk id="2" creationId="{E9974271-989D-288A-FDDC-DA838CC3139E}"/>
          </ac:spMkLst>
        </pc:spChg>
        <pc:spChg chg="mod">
          <ac:chgData name="Stracuzzi, Andrew" userId="35167598-ed26-45ef-b183-b7efd547e62a" providerId="ADAL" clId="{D8DC64AD-8ADB-464E-B016-15B7356E0B36}" dt="2025-06-07T01:30:48.888" v="678" actId="2710"/>
          <ac:spMkLst>
            <pc:docMk/>
            <pc:sldMk cId="4598303" sldId="283"/>
            <ac:spMk id="3" creationId="{D0080728-CA0A-2A5F-199F-7112D5B19551}"/>
          </ac:spMkLst>
        </pc:spChg>
      </pc:sldChg>
      <pc:sldChg chg="del">
        <pc:chgData name="Stracuzzi, Andrew" userId="35167598-ed26-45ef-b183-b7efd547e62a" providerId="ADAL" clId="{D8DC64AD-8ADB-464E-B016-15B7356E0B36}" dt="2025-06-07T01:00:20.984" v="488" actId="2696"/>
        <pc:sldMkLst>
          <pc:docMk/>
          <pc:sldMk cId="1988014198" sldId="284"/>
        </pc:sldMkLst>
      </pc:sldChg>
      <pc:sldChg chg="del">
        <pc:chgData name="Stracuzzi, Andrew" userId="35167598-ed26-45ef-b183-b7efd547e62a" providerId="ADAL" clId="{D8DC64AD-8ADB-464E-B016-15B7356E0B36}" dt="2025-06-07T01:03:37.002" v="575" actId="2696"/>
        <pc:sldMkLst>
          <pc:docMk/>
          <pc:sldMk cId="1064246114" sldId="285"/>
        </pc:sldMkLst>
      </pc:sldChg>
      <pc:sldChg chg="del">
        <pc:chgData name="Stracuzzi, Andrew" userId="35167598-ed26-45ef-b183-b7efd547e62a" providerId="ADAL" clId="{D8DC64AD-8ADB-464E-B016-15B7356E0B36}" dt="2025-06-07T01:02:27.723" v="526" actId="2696"/>
        <pc:sldMkLst>
          <pc:docMk/>
          <pc:sldMk cId="3425355915" sldId="286"/>
        </pc:sldMkLst>
      </pc:sldChg>
      <pc:sldChg chg="del">
        <pc:chgData name="Stracuzzi, Andrew" userId="35167598-ed26-45ef-b183-b7efd547e62a" providerId="ADAL" clId="{D8DC64AD-8ADB-464E-B016-15B7356E0B36}" dt="2025-06-07T01:02:24.705" v="525" actId="2696"/>
        <pc:sldMkLst>
          <pc:docMk/>
          <pc:sldMk cId="3881556103" sldId="287"/>
        </pc:sldMkLst>
      </pc:sldChg>
      <pc:sldChg chg="del">
        <pc:chgData name="Stracuzzi, Andrew" userId="35167598-ed26-45ef-b183-b7efd547e62a" providerId="ADAL" clId="{D8DC64AD-8ADB-464E-B016-15B7356E0B36}" dt="2025-06-07T01:02:21.264" v="524" actId="2696"/>
        <pc:sldMkLst>
          <pc:docMk/>
          <pc:sldMk cId="1661298787" sldId="288"/>
        </pc:sldMkLst>
      </pc:sldChg>
      <pc:sldChg chg="del">
        <pc:chgData name="Stracuzzi, Andrew" userId="35167598-ed26-45ef-b183-b7efd547e62a" providerId="ADAL" clId="{D8DC64AD-8ADB-464E-B016-15B7356E0B36}" dt="2025-06-07T01:02:16.294" v="523" actId="2696"/>
        <pc:sldMkLst>
          <pc:docMk/>
          <pc:sldMk cId="3303765094" sldId="289"/>
        </pc:sldMkLst>
      </pc:sldChg>
      <pc:sldChg chg="delSp modSp mod">
        <pc:chgData name="Stracuzzi, Andrew" userId="35167598-ed26-45ef-b183-b7efd547e62a" providerId="ADAL" clId="{D8DC64AD-8ADB-464E-B016-15B7356E0B36}" dt="2025-06-07T01:29:50.895" v="663" actId="20577"/>
        <pc:sldMkLst>
          <pc:docMk/>
          <pc:sldMk cId="3889101657" sldId="290"/>
        </pc:sldMkLst>
        <pc:spChg chg="mod">
          <ac:chgData name="Stracuzzi, Andrew" userId="35167598-ed26-45ef-b183-b7efd547e62a" providerId="ADAL" clId="{D8DC64AD-8ADB-464E-B016-15B7356E0B36}" dt="2025-06-07T01:29:50.895" v="663" actId="20577"/>
          <ac:spMkLst>
            <pc:docMk/>
            <pc:sldMk cId="3889101657" sldId="290"/>
            <ac:spMk id="3" creationId="{9E8A59E4-8385-BC98-32E0-8CEDD16F4702}"/>
          </ac:spMkLst>
        </pc:spChg>
        <pc:grpChg chg="del">
          <ac:chgData name="Stracuzzi, Andrew" userId="35167598-ed26-45ef-b183-b7efd547e62a" providerId="ADAL" clId="{D8DC64AD-8ADB-464E-B016-15B7356E0B36}" dt="2025-06-06T23:59:42.477" v="3" actId="478"/>
          <ac:grpSpMkLst>
            <pc:docMk/>
            <pc:sldMk cId="3889101657" sldId="290"/>
            <ac:grpSpMk id="7" creationId="{147EFA56-B556-7056-3E00-CBE8F856B62C}"/>
          </ac:grpSpMkLst>
        </pc:grpChg>
        <pc:grpChg chg="del">
          <ac:chgData name="Stracuzzi, Andrew" userId="35167598-ed26-45ef-b183-b7efd547e62a" providerId="ADAL" clId="{D8DC64AD-8ADB-464E-B016-15B7356E0B36}" dt="2025-06-06T23:59:44.845" v="4" actId="478"/>
          <ac:grpSpMkLst>
            <pc:docMk/>
            <pc:sldMk cId="3889101657" sldId="290"/>
            <ac:grpSpMk id="11" creationId="{F54D7C56-242C-44A8-5E7A-A1FBC149479D}"/>
          </ac:grpSpMkLst>
        </pc:grpChg>
        <pc:grpChg chg="del">
          <ac:chgData name="Stracuzzi, Andrew" userId="35167598-ed26-45ef-b183-b7efd547e62a" providerId="ADAL" clId="{D8DC64AD-8ADB-464E-B016-15B7356E0B36}" dt="2025-06-06T23:59:46.748" v="5" actId="478"/>
          <ac:grpSpMkLst>
            <pc:docMk/>
            <pc:sldMk cId="3889101657" sldId="290"/>
            <ac:grpSpMk id="14" creationId="{6950BD00-7E06-E256-120E-8FC30DD120C8}"/>
          </ac:grpSpMkLst>
        </pc:grpChg>
        <pc:grpChg chg="del">
          <ac:chgData name="Stracuzzi, Andrew" userId="35167598-ed26-45ef-b183-b7efd547e62a" providerId="ADAL" clId="{D8DC64AD-8ADB-464E-B016-15B7356E0B36}" dt="2025-06-06T23:59:48.588" v="6" actId="478"/>
          <ac:grpSpMkLst>
            <pc:docMk/>
            <pc:sldMk cId="3889101657" sldId="290"/>
            <ac:grpSpMk id="17" creationId="{2E1EBE77-1DF8-44E0-ECAE-11F979B44073}"/>
          </ac:grpSpMkLst>
        </pc:grpChg>
        <pc:grpChg chg="del">
          <ac:chgData name="Stracuzzi, Andrew" userId="35167598-ed26-45ef-b183-b7efd547e62a" providerId="ADAL" clId="{D8DC64AD-8ADB-464E-B016-15B7356E0B36}" dt="2025-06-06T23:59:50.391" v="7" actId="478"/>
          <ac:grpSpMkLst>
            <pc:docMk/>
            <pc:sldMk cId="3889101657" sldId="290"/>
            <ac:grpSpMk id="20" creationId="{E7511056-8366-3648-4066-CB2B8CBBCD1A}"/>
          </ac:grpSpMkLst>
        </pc:grpChg>
        <pc:grpChg chg="del">
          <ac:chgData name="Stracuzzi, Andrew" userId="35167598-ed26-45ef-b183-b7efd547e62a" providerId="ADAL" clId="{D8DC64AD-8ADB-464E-B016-15B7356E0B36}" dt="2025-06-06T23:59:52.213" v="8" actId="478"/>
          <ac:grpSpMkLst>
            <pc:docMk/>
            <pc:sldMk cId="3889101657" sldId="290"/>
            <ac:grpSpMk id="23" creationId="{2EB0DCEB-445D-5693-BCF4-A139D539DEEA}"/>
          </ac:grpSpMkLst>
        </pc:grpChg>
      </pc:sldChg>
      <pc:sldChg chg="modSp add mod">
        <pc:chgData name="Stracuzzi, Andrew" userId="35167598-ed26-45ef-b183-b7efd547e62a" providerId="ADAL" clId="{D8DC64AD-8ADB-464E-B016-15B7356E0B36}" dt="2025-06-07T01:24:42.294" v="620" actId="207"/>
        <pc:sldMkLst>
          <pc:docMk/>
          <pc:sldMk cId="401216228" sldId="291"/>
        </pc:sldMkLst>
        <pc:spChg chg="mod">
          <ac:chgData name="Stracuzzi, Andrew" userId="35167598-ed26-45ef-b183-b7efd547e62a" providerId="ADAL" clId="{D8DC64AD-8ADB-464E-B016-15B7356E0B36}" dt="2025-06-07T00:14:22.840" v="162" actId="20577"/>
          <ac:spMkLst>
            <pc:docMk/>
            <pc:sldMk cId="401216228" sldId="291"/>
            <ac:spMk id="2" creationId="{5687C05D-ABDB-8DA9-2827-E478D3BDAA52}"/>
          </ac:spMkLst>
        </pc:spChg>
        <pc:spChg chg="mod">
          <ac:chgData name="Stracuzzi, Andrew" userId="35167598-ed26-45ef-b183-b7efd547e62a" providerId="ADAL" clId="{D8DC64AD-8ADB-464E-B016-15B7356E0B36}" dt="2025-06-07T01:24:42.294" v="620" actId="207"/>
          <ac:spMkLst>
            <pc:docMk/>
            <pc:sldMk cId="401216228" sldId="291"/>
            <ac:spMk id="3" creationId="{6255BE9B-8A4B-FFF2-8BE0-D210FE06FB41}"/>
          </ac:spMkLst>
        </pc:spChg>
      </pc:sldChg>
      <pc:sldChg chg="modSp add mod ord">
        <pc:chgData name="Stracuzzi, Andrew" userId="35167598-ed26-45ef-b183-b7efd547e62a" providerId="ADAL" clId="{D8DC64AD-8ADB-464E-B016-15B7356E0B36}" dt="2025-06-07T01:24:45.545" v="621" actId="207"/>
        <pc:sldMkLst>
          <pc:docMk/>
          <pc:sldMk cId="2819297867" sldId="292"/>
        </pc:sldMkLst>
        <pc:spChg chg="mod">
          <ac:chgData name="Stracuzzi, Andrew" userId="35167598-ed26-45ef-b183-b7efd547e62a" providerId="ADAL" clId="{D8DC64AD-8ADB-464E-B016-15B7356E0B36}" dt="2025-06-07T01:24:45.545" v="621" actId="207"/>
          <ac:spMkLst>
            <pc:docMk/>
            <pc:sldMk cId="2819297867" sldId="292"/>
            <ac:spMk id="3" creationId="{38EB4FC2-C592-8079-692A-DAE2A396F478}"/>
          </ac:spMkLst>
        </pc:spChg>
      </pc:sldChg>
      <pc:sldChg chg="modSp add mod">
        <pc:chgData name="Stracuzzi, Andrew" userId="35167598-ed26-45ef-b183-b7efd547e62a" providerId="ADAL" clId="{D8DC64AD-8ADB-464E-B016-15B7356E0B36}" dt="2025-06-07T01:30:53.514" v="679" actId="2710"/>
        <pc:sldMkLst>
          <pc:docMk/>
          <pc:sldMk cId="3598842336" sldId="293"/>
        </pc:sldMkLst>
        <pc:spChg chg="mod">
          <ac:chgData name="Stracuzzi, Andrew" userId="35167598-ed26-45ef-b183-b7efd547e62a" providerId="ADAL" clId="{D8DC64AD-8ADB-464E-B016-15B7356E0B36}" dt="2025-06-07T01:00:36.597" v="504" actId="20577"/>
          <ac:spMkLst>
            <pc:docMk/>
            <pc:sldMk cId="3598842336" sldId="293"/>
            <ac:spMk id="2" creationId="{D91C9A96-A366-C615-BA52-24B17725CA4C}"/>
          </ac:spMkLst>
        </pc:spChg>
        <pc:spChg chg="mod">
          <ac:chgData name="Stracuzzi, Andrew" userId="35167598-ed26-45ef-b183-b7efd547e62a" providerId="ADAL" clId="{D8DC64AD-8ADB-464E-B016-15B7356E0B36}" dt="2025-06-07T01:30:53.514" v="679" actId="2710"/>
          <ac:spMkLst>
            <pc:docMk/>
            <pc:sldMk cId="3598842336" sldId="293"/>
            <ac:spMk id="3" creationId="{5C0DBAB3-040D-616D-652F-2E311567FD54}"/>
          </ac:spMkLst>
        </pc:spChg>
      </pc:sldChg>
      <pc:sldChg chg="addSp delSp modSp new del mod modClrScheme chgLayout">
        <pc:chgData name="Stracuzzi, Andrew" userId="35167598-ed26-45ef-b183-b7efd547e62a" providerId="ADAL" clId="{D8DC64AD-8ADB-464E-B016-15B7356E0B36}" dt="2025-06-07T01:29:22.550" v="657" actId="2696"/>
        <pc:sldMkLst>
          <pc:docMk/>
          <pc:sldMk cId="3434478429" sldId="294"/>
        </pc:sldMkLst>
        <pc:spChg chg="del mod ord">
          <ac:chgData name="Stracuzzi, Andrew" userId="35167598-ed26-45ef-b183-b7efd547e62a" providerId="ADAL" clId="{D8DC64AD-8ADB-464E-B016-15B7356E0B36}" dt="2025-06-07T01:27:40.026" v="637" actId="700"/>
          <ac:spMkLst>
            <pc:docMk/>
            <pc:sldMk cId="3434478429" sldId="294"/>
            <ac:spMk id="2" creationId="{3C356F45-8C75-50A4-9A96-4837EF30DABA}"/>
          </ac:spMkLst>
        </pc:spChg>
        <pc:spChg chg="del mod ord">
          <ac:chgData name="Stracuzzi, Andrew" userId="35167598-ed26-45ef-b183-b7efd547e62a" providerId="ADAL" clId="{D8DC64AD-8ADB-464E-B016-15B7356E0B36}" dt="2025-06-07T01:27:40.026" v="637" actId="700"/>
          <ac:spMkLst>
            <pc:docMk/>
            <pc:sldMk cId="3434478429" sldId="294"/>
            <ac:spMk id="3" creationId="{5124375E-6171-DD33-D570-8EE188C02B17}"/>
          </ac:spMkLst>
        </pc:spChg>
        <pc:spChg chg="del">
          <ac:chgData name="Stracuzzi, Andrew" userId="35167598-ed26-45ef-b183-b7efd547e62a" providerId="ADAL" clId="{D8DC64AD-8ADB-464E-B016-15B7356E0B36}" dt="2025-06-07T01:27:40.026" v="637" actId="700"/>
          <ac:spMkLst>
            <pc:docMk/>
            <pc:sldMk cId="3434478429" sldId="294"/>
            <ac:spMk id="4" creationId="{3A360332-3D33-E991-E1D3-034D9433B455}"/>
          </ac:spMkLst>
        </pc:spChg>
        <pc:spChg chg="add del mod ord">
          <ac:chgData name="Stracuzzi, Andrew" userId="35167598-ed26-45ef-b183-b7efd547e62a" providerId="ADAL" clId="{D8DC64AD-8ADB-464E-B016-15B7356E0B36}" dt="2025-06-07T01:27:50.830" v="638" actId="700"/>
          <ac:spMkLst>
            <pc:docMk/>
            <pc:sldMk cId="3434478429" sldId="294"/>
            <ac:spMk id="5" creationId="{C44E8890-20FE-46FB-ED49-6139ACDF50E2}"/>
          </ac:spMkLst>
        </pc:spChg>
        <pc:spChg chg="add del mod ord">
          <ac:chgData name="Stracuzzi, Andrew" userId="35167598-ed26-45ef-b183-b7efd547e62a" providerId="ADAL" clId="{D8DC64AD-8ADB-464E-B016-15B7356E0B36}" dt="2025-06-07T01:27:50.830" v="638" actId="700"/>
          <ac:spMkLst>
            <pc:docMk/>
            <pc:sldMk cId="3434478429" sldId="294"/>
            <ac:spMk id="6" creationId="{55231919-8D83-DD7C-3980-8ACE41326336}"/>
          </ac:spMkLst>
        </pc:spChg>
        <pc:spChg chg="add mod ord">
          <ac:chgData name="Stracuzzi, Andrew" userId="35167598-ed26-45ef-b183-b7efd547e62a" providerId="ADAL" clId="{D8DC64AD-8ADB-464E-B016-15B7356E0B36}" dt="2025-06-07T01:28:11.227" v="640"/>
          <ac:spMkLst>
            <pc:docMk/>
            <pc:sldMk cId="3434478429" sldId="294"/>
            <ac:spMk id="7" creationId="{5D4CA784-A004-A667-CDEF-9024C20C8270}"/>
          </ac:spMkLst>
        </pc:spChg>
        <pc:spChg chg="add mod ord">
          <ac:chgData name="Stracuzzi, Andrew" userId="35167598-ed26-45ef-b183-b7efd547e62a" providerId="ADAL" clId="{D8DC64AD-8ADB-464E-B016-15B7356E0B36}" dt="2025-06-07T01:28:25.251" v="641" actId="21"/>
          <ac:spMkLst>
            <pc:docMk/>
            <pc:sldMk cId="3434478429" sldId="294"/>
            <ac:spMk id="8" creationId="{10D13063-1A54-4123-05DA-5FE433EE8DDA}"/>
          </ac:spMkLst>
        </pc:spChg>
      </pc:sldChg>
    </pc:docChg>
  </pc:docChgLst>
  <pc:docChgLst>
    <pc:chgData name="Stracuzzi, Andrew" userId="35167598-ed26-45ef-b183-b7efd547e62a" providerId="ADAL" clId="{3A06B363-1D6B-4533-ABE3-E91D125CDA11}"/>
    <pc:docChg chg="undo redo custSel addSld delSld modSld">
      <pc:chgData name="Stracuzzi, Andrew" userId="35167598-ed26-45ef-b183-b7efd547e62a" providerId="ADAL" clId="{3A06B363-1D6B-4533-ABE3-E91D125CDA11}" dt="2025-06-02T14:29:53.617" v="248" actId="2696"/>
      <pc:docMkLst>
        <pc:docMk/>
      </pc:docMkLst>
      <pc:sldChg chg="addSp delSp modSp del mod">
        <pc:chgData name="Stracuzzi, Andrew" userId="35167598-ed26-45ef-b183-b7efd547e62a" providerId="ADAL" clId="{3A06B363-1D6B-4533-ABE3-E91D125CDA11}" dt="2025-06-02T14:29:53.617" v="248" actId="2696"/>
        <pc:sldMkLst>
          <pc:docMk/>
          <pc:sldMk cId="0" sldId="257"/>
        </pc:sldMkLst>
      </pc:sldChg>
      <pc:sldChg chg="addSp modSp new mod">
        <pc:chgData name="Stracuzzi, Andrew" userId="35167598-ed26-45ef-b183-b7efd547e62a" providerId="ADAL" clId="{3A06B363-1D6B-4533-ABE3-E91D125CDA11}" dt="2025-06-02T14:29:00.953" v="247" actId="962"/>
        <pc:sldMkLst>
          <pc:docMk/>
          <pc:sldMk cId="3889101657" sldId="290"/>
        </pc:sldMkLst>
        <pc:spChg chg="mod">
          <ac:chgData name="Stracuzzi, Andrew" userId="35167598-ed26-45ef-b183-b7efd547e62a" providerId="ADAL" clId="{3A06B363-1D6B-4533-ABE3-E91D125CDA11}" dt="2025-06-02T14:15:45.949" v="17"/>
          <ac:spMkLst>
            <pc:docMk/>
            <pc:sldMk cId="3889101657" sldId="290"/>
            <ac:spMk id="2" creationId="{DF4E4CA2-310B-75C3-7B7A-D01445845ED9}"/>
          </ac:spMkLst>
        </pc:spChg>
        <pc:spChg chg="mod">
          <ac:chgData name="Stracuzzi, Andrew" userId="35167598-ed26-45ef-b183-b7efd547e62a" providerId="ADAL" clId="{3A06B363-1D6B-4533-ABE3-E91D125CDA11}" dt="2025-06-02T14:27:27.129" v="234" actId="1076"/>
          <ac:spMkLst>
            <pc:docMk/>
            <pc:sldMk cId="3889101657" sldId="290"/>
            <ac:spMk id="3" creationId="{9E8A59E4-8385-BC98-32E0-8CEDD16F47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2025-06-06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BF1DC-836C-4CFF-94E4-D749D18A2D3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4029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hotos/thinker-at-a-loss-think-to-play-1294493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pixabay.com/service/license-summary/" TargetMode="External"/><Relationship Id="rId4" Type="http://schemas.openxmlformats.org/officeDocument/2006/relationships/hyperlink" Target="https://pixabay.com/users/anncapictures-1564471/?utm_source=link-attribution&amp;utm_medium=referral&amp;utm_campaign=image&amp;utm_content=129449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cranium-head-human-male-man-2099127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pixabay.com/service/license-summary/" TargetMode="External"/><Relationship Id="rId4" Type="http://schemas.openxmlformats.org/officeDocument/2006/relationships/hyperlink" Target="https://pixabay.com/users/gdj-1086657/?utm_source=link-attribution&amp;utm_medium=referral&amp;utm_campaign=image&amp;utm_content=209912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hyperlink" Target="https://pixabay.com/service/license-summar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pixabay.com/users/geralt-9301/?utm_source=link-attribution&amp;utm_medium=referral&amp;utm_campaign=image&amp;utm_content=222788" TargetMode="External"/><Relationship Id="rId5" Type="http://schemas.openxmlformats.org/officeDocument/2006/relationships/hyperlink" Target="https://pixabay.com/illustrations/exchange-of-ideas-debate-discussion-222788/" TargetMode="External"/><Relationship Id="rId4" Type="http://schemas.openxmlformats.org/officeDocument/2006/relationships/hyperlink" Target="http://pixabay.com/en/exchange-of-ideas-debate-discussion-222788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Critical Thinking in the Age of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Chapter 2 - Helping Students Assess Their Own Thinking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9EEA1-C041-7322-EA29-CA219CA23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6D6F6-289D-C93B-B05E-E363A9E1D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Elements for Validating and Justifying in Real Life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FC484-75BD-7D88-141F-D97FE239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Putting Reasoning into Practice</a:t>
            </a:r>
          </a:p>
          <a:p>
            <a:pPr>
              <a:lnSpc>
                <a:spcPct val="100000"/>
              </a:lnSpc>
            </a:pPr>
            <a:r>
              <a:rPr lang="en-CA" dirty="0"/>
              <a:t>Validating and Justifying Your Point of View:</a:t>
            </a:r>
          </a:p>
          <a:p>
            <a:pPr lvl="1">
              <a:lnSpc>
                <a:spcPct val="100000"/>
              </a:lnSpc>
            </a:pPr>
            <a:r>
              <a:rPr lang="en-CA" sz="2800" b="1" dirty="0"/>
              <a:t>Workplace Problem-Solving: </a:t>
            </a:r>
            <a:r>
              <a:rPr lang="en-CA" sz="2800" dirty="0"/>
              <a:t>Present ideas with logical reasoning and evidence. </a:t>
            </a:r>
          </a:p>
          <a:p>
            <a:pPr lvl="1">
              <a:lnSpc>
                <a:spcPct val="100000"/>
              </a:lnSpc>
            </a:pPr>
            <a:r>
              <a:rPr lang="en-CA" sz="2800" b="1" dirty="0"/>
              <a:t>Academic Research and Essays: </a:t>
            </a:r>
            <a:r>
              <a:rPr lang="en-CA" sz="2800" dirty="0"/>
              <a:t>Structure arguments based on reliable data and sound logic. </a:t>
            </a:r>
          </a:p>
          <a:p>
            <a:pPr lvl="1">
              <a:lnSpc>
                <a:spcPct val="100000"/>
              </a:lnSpc>
            </a:pPr>
            <a:r>
              <a:rPr lang="en-CA" sz="2800" b="1" dirty="0"/>
              <a:t>Social Advocacy and Persuasion: </a:t>
            </a:r>
            <a:r>
              <a:rPr lang="en-CA" sz="2800" dirty="0"/>
              <a:t>Make arguments persuasive and impactful with solid reasoning. 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436164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Application Example - Negotiating a Workplace Policy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592132"/>
            <a:ext cx="11605317" cy="48102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Flexible Work Schedule Proposal</a:t>
            </a:r>
          </a:p>
          <a:p>
            <a:pPr>
              <a:lnSpc>
                <a:spcPct val="100000"/>
              </a:lnSpc>
            </a:pPr>
            <a:r>
              <a:rPr lang="en-CA" b="1" dirty="0"/>
              <a:t>Establishing Point of View: </a:t>
            </a:r>
            <a:r>
              <a:rPr lang="en-CA" dirty="0"/>
              <a:t>Why does flexibility benefit employees and productivity?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Validating Point of View: </a:t>
            </a:r>
            <a:r>
              <a:rPr lang="en-CA" dirty="0"/>
              <a:t>Do studies support this idea? Are there examples of successful models?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Justifying Conclusion: </a:t>
            </a:r>
            <a:r>
              <a:rPr lang="en-CA" dirty="0"/>
              <a:t>What challenges and solutions exist? How will it benefit both employees and the company?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CA" dirty="0"/>
              <a:t>These questions enhance reasoning for well-informed, fair, and strategic thinking.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B736C-1906-61FD-A8CB-E1931BE17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4271-989D-288A-FDDC-DA838CC3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Practical Exercises in Reasoning I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80728-CA0A-2A5F-199F-7112D5B19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592132"/>
            <a:ext cx="11605317" cy="48102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Developing Thinking Skills</a:t>
            </a:r>
          </a:p>
          <a:p>
            <a:pPr>
              <a:lnSpc>
                <a:spcPct val="100000"/>
              </a:lnSpc>
            </a:pPr>
            <a:r>
              <a:rPr lang="en-CA" b="1" dirty="0"/>
              <a:t>Question-Storming: </a:t>
            </a:r>
            <a:r>
              <a:rPr lang="en-CA" dirty="0"/>
              <a:t>Generate as many questions as possible about a topic.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Socratic Dialogue Practice: </a:t>
            </a:r>
            <a:r>
              <a:rPr lang="en-CA" dirty="0"/>
              <a:t>Systematically question a belief using Socratic questioning.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Reverse Questioning: </a:t>
            </a:r>
            <a:r>
              <a:rPr lang="en-CA" dirty="0"/>
              <a:t>Turn a common answer or belief into a question to explore underlying reasoning.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Question Ladder: </a:t>
            </a:r>
            <a:r>
              <a:rPr lang="en-CA" dirty="0"/>
              <a:t>Start with a simple question and progressively make it deeper and more complex. </a:t>
            </a:r>
          </a:p>
        </p:txBody>
      </p:sp>
    </p:spTree>
    <p:extLst>
      <p:ext uri="{BB962C8B-B14F-4D97-AF65-F5344CB8AC3E}">
        <p14:creationId xmlns:p14="http://schemas.microsoft.com/office/powerpoint/2010/main" val="4598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A8D6C-A874-04F8-E531-6C102F837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C9A96-A366-C615-BA52-24B17725C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Practical Exercises in Reasoning II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DBAB3-040D-616D-652F-2E311567F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592132"/>
            <a:ext cx="11605317" cy="48102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Enhancing Thinking Skills</a:t>
            </a:r>
          </a:p>
          <a:p>
            <a:pPr>
              <a:lnSpc>
                <a:spcPct val="100000"/>
              </a:lnSpc>
            </a:pPr>
            <a:r>
              <a:rPr lang="en-CA" b="1" dirty="0"/>
              <a:t>Question Swap: </a:t>
            </a:r>
            <a:r>
              <a:rPr lang="en-CA" dirty="0"/>
              <a:t>Exchange and refine questions with a partner.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Critical Reading Questions: </a:t>
            </a:r>
            <a:r>
              <a:rPr lang="en-CA" dirty="0"/>
              <a:t>Ask questions while reading to analyze assumptions, arguments, and evidence.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The "Why" Chain: </a:t>
            </a:r>
            <a:r>
              <a:rPr lang="en-CA" dirty="0"/>
              <a:t>Repeatedly ask "Why?" to delve deeper into a topic and promote layered thinking.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Daily Reflection Questions: </a:t>
            </a:r>
            <a:r>
              <a:rPr lang="en-CA" dirty="0"/>
              <a:t>Reflect daily on what you learned, challenged, and could have asked better. </a:t>
            </a:r>
          </a:p>
        </p:txBody>
      </p:sp>
    </p:spTree>
    <p:extLst>
      <p:ext uri="{BB962C8B-B14F-4D97-AF65-F5344CB8AC3E}">
        <p14:creationId xmlns:p14="http://schemas.microsoft.com/office/powerpoint/2010/main" val="3598842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</p:spPr>
        <p:txBody>
          <a:bodyPr anchor="ctr">
            <a:normAutofit/>
          </a:bodyPr>
          <a:lstStyle/>
          <a:p>
            <a:r>
              <a:rPr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840" y="1398495"/>
            <a:ext cx="7156936" cy="477794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CA" sz="2400" b="1" i="1" dirty="0">
                <a:solidFill>
                  <a:srgbClr val="443988"/>
                </a:solidFill>
              </a:rPr>
              <a:t>Empowering Reflective Thinkers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By breaking down reasoning into structured components, learners gain a clearer understanding of how they form ideas, make judgments, and solve problems. 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Prioritizing self-assessment empowers individuals to become more thoughtful, disciplined, and effective in their intellectual pursuits. .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Structured reasoning tools foster more deliberate and reflective learners.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Teaching students to engage critically with their own thought process improves academic outcomes.</a:t>
            </a:r>
          </a:p>
          <a:p>
            <a:pPr>
              <a:lnSpc>
                <a:spcPct val="120000"/>
              </a:lnSpc>
            </a:pPr>
            <a:endParaRPr lang="en-CA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A3BE86-20A5-1248-3A10-07494FE61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935" r="-1" b="-1"/>
          <a:stretch>
            <a:fillRect/>
          </a:stretch>
        </p:blipFill>
        <p:spPr>
          <a:xfrm>
            <a:off x="6197600" y="1691219"/>
            <a:ext cx="5673557" cy="4349749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4EE467-B38F-D67E-117B-A77F5193A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47933" y="6040968"/>
            <a:ext cx="27620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CA" i="1" dirty="0">
                <a:hlinkClick r:id="rId3"/>
              </a:rPr>
              <a:t>Image </a:t>
            </a:r>
            <a:r>
              <a:rPr lang="en-CA" i="1" dirty="0"/>
              <a:t>by </a:t>
            </a:r>
            <a:r>
              <a:rPr lang="en-CA" i="1" dirty="0">
                <a:hlinkClick r:id="rId4"/>
              </a:rPr>
              <a:t>Annette</a:t>
            </a:r>
            <a:r>
              <a:rPr lang="en-CA" i="1" dirty="0"/>
              <a:t> from </a:t>
            </a:r>
            <a:r>
              <a:rPr lang="en-CA" i="1" dirty="0">
                <a:hlinkClick r:id="rId5"/>
              </a:rPr>
              <a:t>Pixabay</a:t>
            </a:r>
            <a:endParaRPr lang="en-CA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E4CA2-310B-75C3-7B7A-D01445845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A59E4-8385-BC98-32E0-8CEDD16F4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527336"/>
            <a:ext cx="11450137" cy="4722126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Identify the eight key components of reasoning that form the “thinking puzzle.”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Explain how assumptions, point of view, and evidence shape the reasoning process.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Apply guided questioning techniques to evaluate the quality and clarity of one's own reasoning.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Analyze how personal beliefs and perspectives influence one’s conclusions and reasoning outcomes.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Identify strategies to validate and justify a point of view using logic, evidence, and openness to counterarguments.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Describe how critical thinking strategies can support decision-making in real-life contexts.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Evaluate personal growth in reasoning skills by engaging in daily reflection practices.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CA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CA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CA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910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</p:spPr>
        <p:txBody>
          <a:bodyPr anchor="ctr">
            <a:normAutofit/>
          </a:bodyPr>
          <a:lstStyle/>
          <a:p>
            <a:r>
              <a:rPr lang="en-CA" dirty="0"/>
              <a:t>Pieces of the Thinking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839" y="1473799"/>
            <a:ext cx="6296325" cy="470263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CA" sz="2400" b="1" i="1" dirty="0">
                <a:solidFill>
                  <a:srgbClr val="443988"/>
                </a:solidFill>
              </a:rPr>
              <a:t>Critical Thinking and Self-Assessment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Critical thinking is the first step to effective reasoning and learning. 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Students must assess their own thought processes to become truly reflective thinkers. 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Breaking down reasoning into key elements helps students refine their ability to think logically.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The Reasoning Triangle includes 8 key elements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Teaching these elements helps students develop structured, analytical thinking.</a:t>
            </a:r>
          </a:p>
          <a:p>
            <a:pPr>
              <a:lnSpc>
                <a:spcPct val="120000"/>
              </a:lnSpc>
            </a:pPr>
            <a:r>
              <a:rPr lang="en-CA" sz="2400" dirty="0"/>
              <a:t>Encouraging students to ask reflective questions tied to each element improves reasoning.</a:t>
            </a:r>
          </a:p>
          <a:p>
            <a:pPr>
              <a:lnSpc>
                <a:spcPct val="120000"/>
              </a:lnSpc>
            </a:pPr>
            <a:endParaRPr lang="en-CA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DFF2FD-1DA2-56F1-7DC0-E6AEC5631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226" y="831053"/>
            <a:ext cx="4561527" cy="5033409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E5ED43-6AAF-3589-6846-9D9AF2B7D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490012" y="5930552"/>
            <a:ext cx="60942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i="1" dirty="0">
                <a:hlinkClick r:id="rId3"/>
              </a:rPr>
              <a:t>Image</a:t>
            </a:r>
            <a:r>
              <a:rPr lang="en-CA" i="1" dirty="0"/>
              <a:t> by </a:t>
            </a:r>
            <a:r>
              <a:rPr lang="en-CA" i="1" dirty="0">
                <a:hlinkClick r:id="rId4"/>
              </a:rPr>
              <a:t>Gordon Johnson </a:t>
            </a:r>
            <a:r>
              <a:rPr lang="en-CA" i="1" dirty="0"/>
              <a:t>from </a:t>
            </a:r>
            <a:r>
              <a:rPr lang="en-CA" i="1" dirty="0">
                <a:hlinkClick r:id="rId5"/>
              </a:rPr>
              <a:t>Pixabay</a:t>
            </a:r>
            <a:endParaRPr lang="en-CA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Thinking Puzzle: Core Components of Reasoning 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CA" sz="2800" b="1" i="1" dirty="0">
                <a:solidFill>
                  <a:srgbClr val="443988"/>
                </a:solidFill>
              </a:rPr>
              <a:t>Core Components of Reasoning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sz="2800" dirty="0"/>
              <a:t>Purpose: Every thought process is directed toward an objective; identify what you are trying to accomplish.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sz="2800" dirty="0"/>
              <a:t>Problem/Question at Issue: Reasoning addresses a specific problem or question; define the issue clearly.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sz="2800" dirty="0"/>
              <a:t>Assumptions: All reasoning is built upon assumptions; recognize and challenge them.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sz="2800" dirty="0"/>
              <a:t>Point of View: Every person approaches reasoning from a particular viewpoint; be mindful of your perspective and open to others.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19DD5-A1DD-5099-F1E1-6846858EA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7C05D-ABDB-8DA9-2827-E478D3BDA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Thinking Puzzle: Core Components of Reasoning II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5BE9B-8A4B-FFF2-8BE0-D210FE06F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39" y="1471683"/>
            <a:ext cx="11605317" cy="486457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Core Components of Reasoning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CA" dirty="0"/>
              <a:t>Data, Information, and Evidence: The strength of reasoning depends on the quality and reliability of supporting information.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CA" dirty="0"/>
              <a:t>Concepts and Ideas: Concepts frame how we interpret information; define key concepts for precision and clarity.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CA" dirty="0"/>
              <a:t>Inferences and Conclusions: Inference is interpreting data to draw conclusions; ensure conclusions are logically drawn from evidence.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CA" dirty="0"/>
              <a:t>Implications and Consequences: Every decision and conclusion carries implications; reflect on potential impacts for responsible thinking. </a:t>
            </a:r>
          </a:p>
        </p:txBody>
      </p:sp>
    </p:spTree>
    <p:extLst>
      <p:ext uri="{BB962C8B-B14F-4D97-AF65-F5344CB8AC3E}">
        <p14:creationId xmlns:p14="http://schemas.microsoft.com/office/powerpoint/2010/main" val="401216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C05D8-E09A-0AF2-679F-9B99B283C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594EA-8CE2-6775-C811-CC00BAF25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Strategies for Reasoning - Guided Questioning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B4FC2-C592-8079-692A-DAE2A396F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20009"/>
            <a:ext cx="11605317" cy="475642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Fostering Deeper Evaluation</a:t>
            </a:r>
          </a:p>
          <a:p>
            <a:pPr>
              <a:lnSpc>
                <a:spcPct val="110000"/>
              </a:lnSpc>
            </a:pPr>
            <a:r>
              <a:rPr lang="en-CA" dirty="0"/>
              <a:t>Using structured prompts based on the thinking puzzle components helps evaluate reasoning. </a:t>
            </a:r>
          </a:p>
          <a:p>
            <a:pPr>
              <a:lnSpc>
                <a:spcPct val="110000"/>
              </a:lnSpc>
            </a:pPr>
            <a:r>
              <a:rPr lang="en-CA" b="1" dirty="0"/>
              <a:t>Purpose: </a:t>
            </a:r>
            <a:r>
              <a:rPr lang="en-CA" dirty="0"/>
              <a:t>What am I trying to accomplish? Is my purpose clear and reasonable? </a:t>
            </a:r>
          </a:p>
          <a:p>
            <a:pPr>
              <a:lnSpc>
                <a:spcPct val="110000"/>
              </a:lnSpc>
            </a:pPr>
            <a:r>
              <a:rPr lang="en-CA" b="1" dirty="0"/>
              <a:t>Problem or Question at Issue: </a:t>
            </a:r>
            <a:r>
              <a:rPr lang="en-CA" dirty="0"/>
              <a:t>What problem or question am I addressing? </a:t>
            </a:r>
          </a:p>
          <a:p>
            <a:pPr>
              <a:lnSpc>
                <a:spcPct val="110000"/>
              </a:lnSpc>
            </a:pPr>
            <a:r>
              <a:rPr lang="en-CA" b="1" dirty="0"/>
              <a:t>Assumptions: </a:t>
            </a:r>
            <a:r>
              <a:rPr lang="en-CA" dirty="0"/>
              <a:t>What am I taking for granted? Are my assumptions justified?</a:t>
            </a:r>
          </a:p>
          <a:p>
            <a:pPr>
              <a:lnSpc>
                <a:spcPct val="110000"/>
              </a:lnSpc>
            </a:pPr>
            <a:r>
              <a:rPr lang="en-CA" b="1" dirty="0"/>
              <a:t>Point of View: </a:t>
            </a:r>
            <a:r>
              <a:rPr lang="en-CA" dirty="0"/>
              <a:t>From what perspective am I reasoning? Am I open to considering other viewpoints?</a:t>
            </a:r>
          </a:p>
        </p:txBody>
      </p:sp>
    </p:spTree>
    <p:extLst>
      <p:ext uri="{BB962C8B-B14F-4D97-AF65-F5344CB8AC3E}">
        <p14:creationId xmlns:p14="http://schemas.microsoft.com/office/powerpoint/2010/main" val="281929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89BB0-E66D-A1FF-DEF8-3D5194457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842A-E343-7114-333A-FF5ECED4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Strategies for Reasoning - Guided Questioning II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0C825-B54D-FEE8-385E-B0EB63B32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20009"/>
            <a:ext cx="11605317" cy="475642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Fostering Deeper Evaluation</a:t>
            </a:r>
          </a:p>
          <a:p>
            <a:pPr>
              <a:lnSpc>
                <a:spcPct val="100000"/>
              </a:lnSpc>
            </a:pPr>
            <a:r>
              <a:rPr lang="en-CA" b="1" dirty="0"/>
              <a:t>Data, Information, and Evidence: </a:t>
            </a:r>
            <a:r>
              <a:rPr lang="en-CA" dirty="0"/>
              <a:t>What facts, data, and evidence support my reasoning? Is my information reliable?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Concepts and Ideas: </a:t>
            </a:r>
            <a:r>
              <a:rPr lang="en-CA" dirty="0"/>
              <a:t>What concepts are shaping my reasoning? Are my ideas clearly defined?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Inferences and Conclusions: </a:t>
            </a:r>
            <a:r>
              <a:rPr lang="en-CA" dirty="0"/>
              <a:t>How did I arrive at this conclusion? Is my inference logical and supported by evidence? </a:t>
            </a:r>
          </a:p>
          <a:p>
            <a:pPr>
              <a:lnSpc>
                <a:spcPct val="100000"/>
              </a:lnSpc>
            </a:pPr>
            <a:r>
              <a:rPr lang="en-CA" b="1" dirty="0"/>
              <a:t>Implications and Consequences: </a:t>
            </a:r>
            <a:r>
              <a:rPr lang="en-CA" dirty="0"/>
              <a:t>What are the potential consequences of my reasoning? Could my conclusions lead to unintended effects? </a:t>
            </a:r>
          </a:p>
        </p:txBody>
      </p:sp>
    </p:spTree>
    <p:extLst>
      <p:ext uri="{BB962C8B-B14F-4D97-AF65-F5344CB8AC3E}">
        <p14:creationId xmlns:p14="http://schemas.microsoft.com/office/powerpoint/2010/main" val="414976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A60F1-3990-7969-912C-35EB4A281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69D0-5456-8016-8A10-FB180C320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7"/>
            <a:ext cx="11605317" cy="1021550"/>
          </a:xfrm>
        </p:spPr>
        <p:txBody>
          <a:bodyPr/>
          <a:lstStyle/>
          <a:p>
            <a:r>
              <a:rPr lang="en-CA" dirty="0"/>
              <a:t>Establishing and Validating Your Point of View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0599B-D00F-6813-92E3-154C71D56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CA" b="1" i="1" dirty="0">
                <a:solidFill>
                  <a:srgbClr val="443988"/>
                </a:solidFill>
              </a:rPr>
              <a:t>Crafting and Defending Your Stance</a:t>
            </a:r>
          </a:p>
          <a:p>
            <a:pPr>
              <a:lnSpc>
                <a:spcPct val="110000"/>
              </a:lnSpc>
            </a:pPr>
            <a:r>
              <a:rPr lang="en-CA" dirty="0"/>
              <a:t>Establishing Your Point of View: Understand experiences, beliefs, and values that shape your perspective. </a:t>
            </a:r>
          </a:p>
          <a:p>
            <a:pPr>
              <a:lnSpc>
                <a:spcPct val="110000"/>
              </a:lnSpc>
            </a:pPr>
            <a:r>
              <a:rPr lang="en-CA" dirty="0"/>
              <a:t>Consider if your viewpoint aligns with evidence, logic, or emotional responses. </a:t>
            </a:r>
          </a:p>
          <a:p>
            <a:pPr>
              <a:lnSpc>
                <a:spcPct val="110000"/>
              </a:lnSpc>
            </a:pPr>
            <a:r>
              <a:rPr lang="en-CA" dirty="0"/>
              <a:t>Validating and Justifying Your Point of View: Identify the reasoning, reliable evidence, or logical arguments backing your stance. </a:t>
            </a:r>
          </a:p>
          <a:p>
            <a:pPr>
              <a:lnSpc>
                <a:spcPct val="110000"/>
              </a:lnSpc>
            </a:pPr>
            <a:r>
              <a:rPr lang="en-CA" dirty="0"/>
              <a:t>Test your perspective against counterarguments and opposing views.</a:t>
            </a:r>
          </a:p>
          <a:p>
            <a:pPr>
              <a:lnSpc>
                <a:spcPct val="110000"/>
              </a:lnSpc>
            </a:pPr>
            <a:r>
              <a:rPr lang="en-CA" dirty="0"/>
              <a:t>Ensure your point of view leads to reasonable conclusions and ethical implications. </a:t>
            </a:r>
          </a:p>
        </p:txBody>
      </p:sp>
    </p:spTree>
    <p:extLst>
      <p:ext uri="{BB962C8B-B14F-4D97-AF65-F5344CB8AC3E}">
        <p14:creationId xmlns:p14="http://schemas.microsoft.com/office/powerpoint/2010/main" val="1113722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he Statue of Socrates at the Academy of Athens"/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</p:spPr>
        <p:txBody>
          <a:bodyPr anchor="ctr">
            <a:normAutofit/>
          </a:bodyPr>
          <a:lstStyle/>
          <a:p>
            <a:r>
              <a:rPr lang="en-CA" dirty="0"/>
              <a:t>Applying Reasoning in Real Life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sz="2600" b="1" i="1" dirty="0">
                <a:solidFill>
                  <a:srgbClr val="443988"/>
                </a:solidFill>
              </a:rPr>
              <a:t>Real-World Application</a:t>
            </a:r>
          </a:p>
          <a:p>
            <a:pPr>
              <a:lnSpc>
                <a:spcPct val="100000"/>
              </a:lnSpc>
            </a:pPr>
            <a:r>
              <a:rPr lang="en-CA" sz="2600" dirty="0"/>
              <a:t>Establishing Your Point of View:</a:t>
            </a:r>
          </a:p>
          <a:p>
            <a:pPr lvl="1">
              <a:lnSpc>
                <a:spcPct val="100000"/>
              </a:lnSpc>
            </a:pPr>
            <a:r>
              <a:rPr lang="en-CA" sz="2600" dirty="0"/>
              <a:t>Debates and Discussions: Contribute meaningful arguments in debates. </a:t>
            </a:r>
          </a:p>
          <a:p>
            <a:pPr lvl="1">
              <a:lnSpc>
                <a:spcPct val="100000"/>
              </a:lnSpc>
            </a:pPr>
            <a:r>
              <a:rPr lang="en-CA" sz="2600" dirty="0"/>
              <a:t>Personal and Professional Decisions: Make choices aligned with your values. </a:t>
            </a:r>
          </a:p>
          <a:p>
            <a:pPr lvl="1">
              <a:lnSpc>
                <a:spcPct val="100000"/>
              </a:lnSpc>
            </a:pPr>
            <a:r>
              <a:rPr lang="en-CA" sz="2600" dirty="0"/>
              <a:t>Media and Information Analysis: Critically assess sources and avoid bias.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163B41-1124-3560-ECBD-05F7E8F1F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37008" y="1331901"/>
            <a:ext cx="6554992" cy="4637656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444EF6-DE92-0D4B-9AE2-99DF21145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01588" y="5951134"/>
            <a:ext cx="3590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i="1" dirty="0">
                <a:hlinkClick r:id="rId5"/>
              </a:rPr>
              <a:t>Image</a:t>
            </a:r>
            <a:r>
              <a:rPr lang="en-CA" i="1" dirty="0"/>
              <a:t> by </a:t>
            </a:r>
            <a:r>
              <a:rPr lang="en-CA" i="1" u="sng" dirty="0">
                <a:hlinkClick r:id="rId6"/>
              </a:rPr>
              <a:t>Gerd Altmann</a:t>
            </a:r>
            <a:r>
              <a:rPr lang="en-CA" i="1" dirty="0"/>
              <a:t> from </a:t>
            </a:r>
            <a:r>
              <a:rPr lang="en-CA" i="1" u="sng" dirty="0">
                <a:hlinkClick r:id="rId7"/>
              </a:rPr>
              <a:t>Pixabay</a:t>
            </a:r>
            <a:endParaRPr lang="en-CA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974</TotalTime>
  <Words>1060</Words>
  <PresentationFormat>Widescreen</PresentationFormat>
  <Paragraphs>92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Calibri</vt:lpstr>
      <vt:lpstr>Critical Thinking OER</vt:lpstr>
      <vt:lpstr>Critical Thinking in the Age of Artificial Intelligence</vt:lpstr>
      <vt:lpstr>Learning Outcomes</vt:lpstr>
      <vt:lpstr>Pieces of the Thinking Puzzle</vt:lpstr>
      <vt:lpstr>Thinking Puzzle: Core Components of Reasoning I</vt:lpstr>
      <vt:lpstr>Thinking Puzzle: Core Components of Reasoning II</vt:lpstr>
      <vt:lpstr>Strategies for Reasoning - Guided Questioning</vt:lpstr>
      <vt:lpstr>Strategies for Reasoning - Guided Questioning II</vt:lpstr>
      <vt:lpstr>Establishing and Validating Your Point of View</vt:lpstr>
      <vt:lpstr>Applying Reasoning in Real Life</vt:lpstr>
      <vt:lpstr>Elements for Validating and Justifying in Real Life</vt:lpstr>
      <vt:lpstr>Application Example - Negotiating a Workplace Policy</vt:lpstr>
      <vt:lpstr>Practical Exercises in Reasoning I</vt:lpstr>
      <vt:lpstr>Practical Exercises in Reasoning II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2 - Helping Students Assess Their Own Thinking</dc:title>
  <dc:subject/>
  <cp:keywords/>
  <dcterms:created xsi:type="dcterms:W3CDTF">2013-01-27T09:14:16Z</dcterms:created>
  <dcterms:modified xsi:type="dcterms:W3CDTF">2025-06-07T01:36:19Z</dcterms:modified>
  <cp:category/>
</cp:coreProperties>
</file>