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23"/>
  </p:notesMasterIdLst>
  <p:sldIdLst>
    <p:sldId id="256" r:id="rId2"/>
    <p:sldId id="290" r:id="rId3"/>
    <p:sldId id="258" r:id="rId4"/>
    <p:sldId id="259" r:id="rId5"/>
    <p:sldId id="260" r:id="rId6"/>
    <p:sldId id="279" r:id="rId7"/>
    <p:sldId id="261" r:id="rId8"/>
    <p:sldId id="280" r:id="rId9"/>
    <p:sldId id="262" r:id="rId10"/>
    <p:sldId id="281" r:id="rId11"/>
    <p:sldId id="282" r:id="rId12"/>
    <p:sldId id="263" r:id="rId13"/>
    <p:sldId id="283" r:id="rId14"/>
    <p:sldId id="284" r:id="rId15"/>
    <p:sldId id="286" r:id="rId16"/>
    <p:sldId id="287" r:id="rId17"/>
    <p:sldId id="288" r:id="rId18"/>
    <p:sldId id="289" r:id="rId19"/>
    <p:sldId id="277" r:id="rId20"/>
    <p:sldId id="278" r:id="rId21"/>
    <p:sldId id="285"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7DAC"/>
    <a:srgbClr val="0D733C"/>
    <a:srgbClr val="9F0052"/>
    <a:srgbClr val="443988"/>
    <a:srgbClr val="FEBE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06B363-1D6B-4533-ABE3-E91D125CDA11}" v="20" dt="2025-06-02T14:24:28.7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19" autoAdjust="0"/>
  </p:normalViewPr>
  <p:slideViewPr>
    <p:cSldViewPr snapToGrid="0" snapToObjects="1">
      <p:cViewPr varScale="1">
        <p:scale>
          <a:sx n="71" d="100"/>
          <a:sy n="71" d="100"/>
        </p:scale>
        <p:origin x="312" y="5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acuzzi, Andrew" userId="35167598-ed26-45ef-b183-b7efd547e62a" providerId="ADAL" clId="{3A06B363-1D6B-4533-ABE3-E91D125CDA11}"/>
    <pc:docChg chg="undo redo custSel addSld delSld modSld">
      <pc:chgData name="Stracuzzi, Andrew" userId="35167598-ed26-45ef-b183-b7efd547e62a" providerId="ADAL" clId="{3A06B363-1D6B-4533-ABE3-E91D125CDA11}" dt="2025-06-02T14:29:53.617" v="248" actId="2696"/>
      <pc:docMkLst>
        <pc:docMk/>
      </pc:docMkLst>
      <pc:sldChg chg="addSp delSp modSp del mod">
        <pc:chgData name="Stracuzzi, Andrew" userId="35167598-ed26-45ef-b183-b7efd547e62a" providerId="ADAL" clId="{3A06B363-1D6B-4533-ABE3-E91D125CDA11}" dt="2025-06-02T14:29:53.617" v="248" actId="2696"/>
        <pc:sldMkLst>
          <pc:docMk/>
          <pc:sldMk cId="0" sldId="257"/>
        </pc:sldMkLst>
        <pc:spChg chg="mod topLvl">
          <ac:chgData name="Stracuzzi, Andrew" userId="35167598-ed26-45ef-b183-b7efd547e62a" providerId="ADAL" clId="{3A06B363-1D6B-4533-ABE3-E91D125CDA11}" dt="2025-06-02T14:21:05.703" v="70" actId="164"/>
          <ac:spMkLst>
            <pc:docMk/>
            <pc:sldMk cId="0" sldId="257"/>
            <ac:spMk id="4" creationId="{022C369E-ED5D-1DEB-656D-F98584514C97}"/>
          </ac:spMkLst>
        </pc:spChg>
        <pc:spChg chg="mod topLvl">
          <ac:chgData name="Stracuzzi, Andrew" userId="35167598-ed26-45ef-b183-b7efd547e62a" providerId="ADAL" clId="{3A06B363-1D6B-4533-ABE3-E91D125CDA11}" dt="2025-06-02T14:23:17.911" v="109" actId="1076"/>
          <ac:spMkLst>
            <pc:docMk/>
            <pc:sldMk cId="0" sldId="257"/>
            <ac:spMk id="6" creationId="{D80EE69D-0AF3-F993-A401-943696E0BC63}"/>
          </ac:spMkLst>
        </pc:spChg>
        <pc:spChg chg="mod topLvl">
          <ac:chgData name="Stracuzzi, Andrew" userId="35167598-ed26-45ef-b183-b7efd547e62a" providerId="ADAL" clId="{3A06B363-1D6B-4533-ABE3-E91D125CDA11}" dt="2025-06-02T14:23:17.911" v="109" actId="1076"/>
          <ac:spMkLst>
            <pc:docMk/>
            <pc:sldMk cId="0" sldId="257"/>
            <ac:spMk id="7" creationId="{EE42DA66-C413-DC77-6922-E76848C25297}"/>
          </ac:spMkLst>
        </pc:spChg>
        <pc:spChg chg="del mod">
          <ac:chgData name="Stracuzzi, Andrew" userId="35167598-ed26-45ef-b183-b7efd547e62a" providerId="ADAL" clId="{3A06B363-1D6B-4533-ABE3-E91D125CDA11}" dt="2025-06-02T14:18:33.025" v="43" actId="21"/>
          <ac:spMkLst>
            <pc:docMk/>
            <pc:sldMk cId="0" sldId="257"/>
            <ac:spMk id="8" creationId="{0C51E296-BBE7-B549-358F-568CE7FA048A}"/>
          </ac:spMkLst>
        </pc:spChg>
        <pc:spChg chg="del mod">
          <ac:chgData name="Stracuzzi, Andrew" userId="35167598-ed26-45ef-b183-b7efd547e62a" providerId="ADAL" clId="{3A06B363-1D6B-4533-ABE3-E91D125CDA11}" dt="2025-06-02T14:18:33.025" v="43" actId="21"/>
          <ac:spMkLst>
            <pc:docMk/>
            <pc:sldMk cId="0" sldId="257"/>
            <ac:spMk id="9" creationId="{D7D4B0F0-41D6-76C5-8368-A410B5FCCAC2}"/>
          </ac:spMkLst>
        </pc:spChg>
        <pc:spChg chg="mod topLvl">
          <ac:chgData name="Stracuzzi, Andrew" userId="35167598-ed26-45ef-b183-b7efd547e62a" providerId="ADAL" clId="{3A06B363-1D6B-4533-ABE3-E91D125CDA11}" dt="2025-06-02T14:23:17.911" v="109" actId="1076"/>
          <ac:spMkLst>
            <pc:docMk/>
            <pc:sldMk cId="0" sldId="257"/>
            <ac:spMk id="10" creationId="{8D1CBDA0-4BF3-D882-D93E-17A98147D83B}"/>
          </ac:spMkLst>
        </pc:spChg>
        <pc:spChg chg="add del mod topLvl">
          <ac:chgData name="Stracuzzi, Andrew" userId="35167598-ed26-45ef-b183-b7efd547e62a" providerId="ADAL" clId="{3A06B363-1D6B-4533-ABE3-E91D125CDA11}" dt="2025-06-02T14:21:16.093" v="73" actId="21"/>
          <ac:spMkLst>
            <pc:docMk/>
            <pc:sldMk cId="0" sldId="257"/>
            <ac:spMk id="11" creationId="{62719ADC-5A52-5F12-0AE6-F0B2877D43FC}"/>
          </ac:spMkLst>
        </pc:spChg>
        <pc:spChg chg="del mod">
          <ac:chgData name="Stracuzzi, Andrew" userId="35167598-ed26-45ef-b183-b7efd547e62a" providerId="ADAL" clId="{3A06B363-1D6B-4533-ABE3-E91D125CDA11}" dt="2025-06-02T14:21:16.093" v="73" actId="21"/>
          <ac:spMkLst>
            <pc:docMk/>
            <pc:sldMk cId="0" sldId="257"/>
            <ac:spMk id="12" creationId="{2ECC8F9A-B190-F312-99FB-B4AFB6A7EE0D}"/>
          </ac:spMkLst>
        </pc:spChg>
        <pc:spChg chg="mod topLvl">
          <ac:chgData name="Stracuzzi, Andrew" userId="35167598-ed26-45ef-b183-b7efd547e62a" providerId="ADAL" clId="{3A06B363-1D6B-4533-ABE3-E91D125CDA11}" dt="2025-06-02T14:23:17.911" v="109" actId="1076"/>
          <ac:spMkLst>
            <pc:docMk/>
            <pc:sldMk cId="0" sldId="257"/>
            <ac:spMk id="13" creationId="{5339DA4E-508D-7F6D-F1E5-6BCA0AEB347F}"/>
          </ac:spMkLst>
        </pc:spChg>
        <pc:spChg chg="del mod topLvl">
          <ac:chgData name="Stracuzzi, Andrew" userId="35167598-ed26-45ef-b183-b7efd547e62a" providerId="ADAL" clId="{3A06B363-1D6B-4533-ABE3-E91D125CDA11}" dt="2025-06-02T14:22:42.049" v="92" actId="21"/>
          <ac:spMkLst>
            <pc:docMk/>
            <pc:sldMk cId="0" sldId="257"/>
            <ac:spMk id="14" creationId="{C1CC9331-5B31-AD11-999E-58D4AF78DE7D}"/>
          </ac:spMkLst>
        </pc:spChg>
        <pc:spChg chg="del mod topLvl">
          <ac:chgData name="Stracuzzi, Andrew" userId="35167598-ed26-45ef-b183-b7efd547e62a" providerId="ADAL" clId="{3A06B363-1D6B-4533-ABE3-E91D125CDA11}" dt="2025-06-02T14:22:42.049" v="92" actId="21"/>
          <ac:spMkLst>
            <pc:docMk/>
            <pc:sldMk cId="0" sldId="257"/>
            <ac:spMk id="15" creationId="{B1C65293-2F1B-DEB6-CAE0-CDD801F330F7}"/>
          </ac:spMkLst>
        </pc:spChg>
        <pc:spChg chg="mod topLvl">
          <ac:chgData name="Stracuzzi, Andrew" userId="35167598-ed26-45ef-b183-b7efd547e62a" providerId="ADAL" clId="{3A06B363-1D6B-4533-ABE3-E91D125CDA11}" dt="2025-06-02T14:23:17.911" v="109" actId="1076"/>
          <ac:spMkLst>
            <pc:docMk/>
            <pc:sldMk cId="0" sldId="257"/>
            <ac:spMk id="16" creationId="{CC0E393A-F2BB-6CBF-724D-D109FA013F00}"/>
          </ac:spMkLst>
        </pc:spChg>
        <pc:spChg chg="del mod topLvl">
          <ac:chgData name="Stracuzzi, Andrew" userId="35167598-ed26-45ef-b183-b7efd547e62a" providerId="ADAL" clId="{3A06B363-1D6B-4533-ABE3-E91D125CDA11}" dt="2025-06-02T14:23:31.051" v="112" actId="21"/>
          <ac:spMkLst>
            <pc:docMk/>
            <pc:sldMk cId="0" sldId="257"/>
            <ac:spMk id="17" creationId="{06BE7DB4-291B-A20C-242A-94D760DC3BD9}"/>
          </ac:spMkLst>
        </pc:spChg>
        <pc:spChg chg="del mod">
          <ac:chgData name="Stracuzzi, Andrew" userId="35167598-ed26-45ef-b183-b7efd547e62a" providerId="ADAL" clId="{3A06B363-1D6B-4533-ABE3-E91D125CDA11}" dt="2025-06-02T14:23:31.051" v="112" actId="21"/>
          <ac:spMkLst>
            <pc:docMk/>
            <pc:sldMk cId="0" sldId="257"/>
            <ac:spMk id="18" creationId="{E51936F3-7005-FF46-C2CC-285E14F12545}"/>
          </ac:spMkLst>
        </pc:spChg>
        <pc:spChg chg="mod topLvl">
          <ac:chgData name="Stracuzzi, Andrew" userId="35167598-ed26-45ef-b183-b7efd547e62a" providerId="ADAL" clId="{3A06B363-1D6B-4533-ABE3-E91D125CDA11}" dt="2025-06-02T14:23:17.911" v="109" actId="1076"/>
          <ac:spMkLst>
            <pc:docMk/>
            <pc:sldMk cId="0" sldId="257"/>
            <ac:spMk id="19" creationId="{7886A8FF-77FF-DF5C-F6C6-89309B4F9CB6}"/>
          </ac:spMkLst>
        </pc:spChg>
        <pc:spChg chg="del mod topLvl">
          <ac:chgData name="Stracuzzi, Andrew" userId="35167598-ed26-45ef-b183-b7efd547e62a" providerId="ADAL" clId="{3A06B363-1D6B-4533-ABE3-E91D125CDA11}" dt="2025-06-02T14:24:14.120" v="130" actId="21"/>
          <ac:spMkLst>
            <pc:docMk/>
            <pc:sldMk cId="0" sldId="257"/>
            <ac:spMk id="20" creationId="{0B5FF58A-3C16-700C-28B0-C4A692720922}"/>
          </ac:spMkLst>
        </pc:spChg>
        <pc:spChg chg="del mod topLvl">
          <ac:chgData name="Stracuzzi, Andrew" userId="35167598-ed26-45ef-b183-b7efd547e62a" providerId="ADAL" clId="{3A06B363-1D6B-4533-ABE3-E91D125CDA11}" dt="2025-06-02T14:24:14.120" v="130" actId="21"/>
          <ac:spMkLst>
            <pc:docMk/>
            <pc:sldMk cId="0" sldId="257"/>
            <ac:spMk id="21" creationId="{A39F8210-FA9E-7E59-92AC-3A50D421603A}"/>
          </ac:spMkLst>
        </pc:spChg>
        <pc:spChg chg="mod topLvl">
          <ac:chgData name="Stracuzzi, Andrew" userId="35167598-ed26-45ef-b183-b7efd547e62a" providerId="ADAL" clId="{3A06B363-1D6B-4533-ABE3-E91D125CDA11}" dt="2025-06-02T14:23:17.911" v="109" actId="1076"/>
          <ac:spMkLst>
            <pc:docMk/>
            <pc:sldMk cId="0" sldId="257"/>
            <ac:spMk id="22" creationId="{4EEDC039-4901-EF28-F126-39BE4CA7653E}"/>
          </ac:spMkLst>
        </pc:spChg>
        <pc:grpChg chg="mod">
          <ac:chgData name="Stracuzzi, Andrew" userId="35167598-ed26-45ef-b183-b7efd547e62a" providerId="ADAL" clId="{3A06B363-1D6B-4533-ABE3-E91D125CDA11}" dt="2025-06-02T14:21:09.836" v="72" actId="1076"/>
          <ac:grpSpMkLst>
            <pc:docMk/>
            <pc:sldMk cId="0" sldId="257"/>
            <ac:grpSpMk id="23" creationId="{92038598-6C6A-78C0-117F-C306693D8537}"/>
          </ac:grpSpMkLst>
        </pc:grpChg>
      </pc:sldChg>
      <pc:sldChg chg="addSp modSp new mod">
        <pc:chgData name="Stracuzzi, Andrew" userId="35167598-ed26-45ef-b183-b7efd547e62a" providerId="ADAL" clId="{3A06B363-1D6B-4533-ABE3-E91D125CDA11}" dt="2025-06-02T14:29:00.953" v="247" actId="962"/>
        <pc:sldMkLst>
          <pc:docMk/>
          <pc:sldMk cId="3889101657" sldId="290"/>
        </pc:sldMkLst>
        <pc:spChg chg="mod">
          <ac:chgData name="Stracuzzi, Andrew" userId="35167598-ed26-45ef-b183-b7efd547e62a" providerId="ADAL" clId="{3A06B363-1D6B-4533-ABE3-E91D125CDA11}" dt="2025-06-02T14:15:45.949" v="17"/>
          <ac:spMkLst>
            <pc:docMk/>
            <pc:sldMk cId="3889101657" sldId="290"/>
            <ac:spMk id="2" creationId="{DF4E4CA2-310B-75C3-7B7A-D01445845ED9}"/>
          </ac:spMkLst>
        </pc:spChg>
        <pc:spChg chg="mod">
          <ac:chgData name="Stracuzzi, Andrew" userId="35167598-ed26-45ef-b183-b7efd547e62a" providerId="ADAL" clId="{3A06B363-1D6B-4533-ABE3-E91D125CDA11}" dt="2025-06-02T14:27:27.129" v="234" actId="1076"/>
          <ac:spMkLst>
            <pc:docMk/>
            <pc:sldMk cId="3889101657" sldId="290"/>
            <ac:spMk id="3" creationId="{9E8A59E4-8385-BC98-32E0-8CEDD16F4702}"/>
          </ac:spMkLst>
        </pc:spChg>
        <pc:spChg chg="add mod">
          <ac:chgData name="Stracuzzi, Andrew" userId="35167598-ed26-45ef-b183-b7efd547e62a" providerId="ADAL" clId="{3A06B363-1D6B-4533-ABE3-E91D125CDA11}" dt="2025-06-02T14:16:21.685" v="22" actId="1076"/>
          <ac:spMkLst>
            <pc:docMk/>
            <pc:sldMk cId="3889101657" sldId="290"/>
            <ac:spMk id="4" creationId="{8E9AC83F-8E0D-411C-3C69-90683088187F}"/>
          </ac:spMkLst>
        </pc:spChg>
        <pc:spChg chg="add mod">
          <ac:chgData name="Stracuzzi, Andrew" userId="35167598-ed26-45ef-b183-b7efd547e62a" providerId="ADAL" clId="{3A06B363-1D6B-4533-ABE3-E91D125CDA11}" dt="2025-06-02T14:17:01.613" v="26" actId="164"/>
          <ac:spMkLst>
            <pc:docMk/>
            <pc:sldMk cId="3889101657" sldId="290"/>
            <ac:spMk id="5" creationId="{278CB2C7-4971-0E25-D4B7-42E6DD66B8B6}"/>
          </ac:spMkLst>
        </pc:spChg>
        <pc:spChg chg="add mod">
          <ac:chgData name="Stracuzzi, Andrew" userId="35167598-ed26-45ef-b183-b7efd547e62a" providerId="ADAL" clId="{3A06B363-1D6B-4533-ABE3-E91D125CDA11}" dt="2025-06-02T14:17:01.613" v="26" actId="164"/>
          <ac:spMkLst>
            <pc:docMk/>
            <pc:sldMk cId="3889101657" sldId="290"/>
            <ac:spMk id="6" creationId="{10CC4457-D239-9AA3-08BE-131694FC970F}"/>
          </ac:spMkLst>
        </pc:spChg>
        <pc:spChg chg="add mod">
          <ac:chgData name="Stracuzzi, Andrew" userId="35167598-ed26-45ef-b183-b7efd547e62a" providerId="ADAL" clId="{3A06B363-1D6B-4533-ABE3-E91D125CDA11}" dt="2025-06-02T14:18:08.421" v="38"/>
          <ac:spMkLst>
            <pc:docMk/>
            <pc:sldMk cId="3889101657" sldId="290"/>
            <ac:spMk id="8" creationId="{CDDF9E81-9538-E717-E7A3-05D5B3D71743}"/>
          </ac:spMkLst>
        </pc:spChg>
        <pc:spChg chg="add mod">
          <ac:chgData name="Stracuzzi, Andrew" userId="35167598-ed26-45ef-b183-b7efd547e62a" providerId="ADAL" clId="{3A06B363-1D6B-4533-ABE3-E91D125CDA11}" dt="2025-06-02T14:18:40.901" v="45" actId="164"/>
          <ac:spMkLst>
            <pc:docMk/>
            <pc:sldMk cId="3889101657" sldId="290"/>
            <ac:spMk id="9" creationId="{0C51E296-BBE7-B549-358F-568CE7FA048A}"/>
          </ac:spMkLst>
        </pc:spChg>
        <pc:spChg chg="add mod">
          <ac:chgData name="Stracuzzi, Andrew" userId="35167598-ed26-45ef-b183-b7efd547e62a" providerId="ADAL" clId="{3A06B363-1D6B-4533-ABE3-E91D125CDA11}" dt="2025-06-02T14:18:40.901" v="45" actId="164"/>
          <ac:spMkLst>
            <pc:docMk/>
            <pc:sldMk cId="3889101657" sldId="290"/>
            <ac:spMk id="10" creationId="{D7D4B0F0-41D6-76C5-8368-A410B5FCCAC2}"/>
          </ac:spMkLst>
        </pc:spChg>
        <pc:spChg chg="add mod">
          <ac:chgData name="Stracuzzi, Andrew" userId="35167598-ed26-45ef-b183-b7efd547e62a" providerId="ADAL" clId="{3A06B363-1D6B-4533-ABE3-E91D125CDA11}" dt="2025-06-02T14:21:23.328" v="75" actId="164"/>
          <ac:spMkLst>
            <pc:docMk/>
            <pc:sldMk cId="3889101657" sldId="290"/>
            <ac:spMk id="12" creationId="{62719ADC-5A52-5F12-0AE6-F0B2877D43FC}"/>
          </ac:spMkLst>
        </pc:spChg>
        <pc:spChg chg="add mod">
          <ac:chgData name="Stracuzzi, Andrew" userId="35167598-ed26-45ef-b183-b7efd547e62a" providerId="ADAL" clId="{3A06B363-1D6B-4533-ABE3-E91D125CDA11}" dt="2025-06-02T14:21:23.328" v="75" actId="164"/>
          <ac:spMkLst>
            <pc:docMk/>
            <pc:sldMk cId="3889101657" sldId="290"/>
            <ac:spMk id="13" creationId="{2ECC8F9A-B190-F312-99FB-B4AFB6A7EE0D}"/>
          </ac:spMkLst>
        </pc:spChg>
        <pc:spChg chg="add mod">
          <ac:chgData name="Stracuzzi, Andrew" userId="35167598-ed26-45ef-b183-b7efd547e62a" providerId="ADAL" clId="{3A06B363-1D6B-4533-ABE3-E91D125CDA11}" dt="2025-06-02T14:22:50.361" v="94" actId="164"/>
          <ac:spMkLst>
            <pc:docMk/>
            <pc:sldMk cId="3889101657" sldId="290"/>
            <ac:spMk id="15" creationId="{C1CC9331-5B31-AD11-999E-58D4AF78DE7D}"/>
          </ac:spMkLst>
        </pc:spChg>
        <pc:spChg chg="add mod">
          <ac:chgData name="Stracuzzi, Andrew" userId="35167598-ed26-45ef-b183-b7efd547e62a" providerId="ADAL" clId="{3A06B363-1D6B-4533-ABE3-E91D125CDA11}" dt="2025-06-02T14:22:50.361" v="94" actId="164"/>
          <ac:spMkLst>
            <pc:docMk/>
            <pc:sldMk cId="3889101657" sldId="290"/>
            <ac:spMk id="16" creationId="{B1C65293-2F1B-DEB6-CAE0-CDD801F330F7}"/>
          </ac:spMkLst>
        </pc:spChg>
        <pc:spChg chg="add mod">
          <ac:chgData name="Stracuzzi, Andrew" userId="35167598-ed26-45ef-b183-b7efd547e62a" providerId="ADAL" clId="{3A06B363-1D6B-4533-ABE3-E91D125CDA11}" dt="2025-06-02T14:23:42.277" v="114" actId="164"/>
          <ac:spMkLst>
            <pc:docMk/>
            <pc:sldMk cId="3889101657" sldId="290"/>
            <ac:spMk id="18" creationId="{06BE7DB4-291B-A20C-242A-94D760DC3BD9}"/>
          </ac:spMkLst>
        </pc:spChg>
        <pc:spChg chg="add mod">
          <ac:chgData name="Stracuzzi, Andrew" userId="35167598-ed26-45ef-b183-b7efd547e62a" providerId="ADAL" clId="{3A06B363-1D6B-4533-ABE3-E91D125CDA11}" dt="2025-06-02T14:29:00.953" v="247" actId="962"/>
          <ac:spMkLst>
            <pc:docMk/>
            <pc:sldMk cId="3889101657" sldId="290"/>
            <ac:spMk id="19" creationId="{E51936F3-7005-FF46-C2CC-285E14F12545}"/>
          </ac:spMkLst>
        </pc:spChg>
        <pc:spChg chg="add mod">
          <ac:chgData name="Stracuzzi, Andrew" userId="35167598-ed26-45ef-b183-b7efd547e62a" providerId="ADAL" clId="{3A06B363-1D6B-4533-ABE3-E91D125CDA11}" dt="2025-06-02T14:24:28.713" v="132" actId="164"/>
          <ac:spMkLst>
            <pc:docMk/>
            <pc:sldMk cId="3889101657" sldId="290"/>
            <ac:spMk id="21" creationId="{0B5FF58A-3C16-700C-28B0-C4A692720922}"/>
          </ac:spMkLst>
        </pc:spChg>
        <pc:spChg chg="add mod">
          <ac:chgData name="Stracuzzi, Andrew" userId="35167598-ed26-45ef-b183-b7efd547e62a" providerId="ADAL" clId="{3A06B363-1D6B-4533-ABE3-E91D125CDA11}" dt="2025-06-02T14:24:28.713" v="132" actId="164"/>
          <ac:spMkLst>
            <pc:docMk/>
            <pc:sldMk cId="3889101657" sldId="290"/>
            <ac:spMk id="22" creationId="{A39F8210-FA9E-7E59-92AC-3A50D421603A}"/>
          </ac:spMkLst>
        </pc:spChg>
        <pc:grpChg chg="add mod">
          <ac:chgData name="Stracuzzi, Andrew" userId="35167598-ed26-45ef-b183-b7efd547e62a" providerId="ADAL" clId="{3A06B363-1D6B-4533-ABE3-E91D125CDA11}" dt="2025-06-02T14:28:16.817" v="241" actId="962"/>
          <ac:grpSpMkLst>
            <pc:docMk/>
            <pc:sldMk cId="3889101657" sldId="290"/>
            <ac:grpSpMk id="7" creationId="{147EFA56-B556-7056-3E00-CBE8F856B62C}"/>
          </ac:grpSpMkLst>
        </pc:grpChg>
        <pc:grpChg chg="add mod">
          <ac:chgData name="Stracuzzi, Andrew" userId="35167598-ed26-45ef-b183-b7efd547e62a" providerId="ADAL" clId="{3A06B363-1D6B-4533-ABE3-E91D125CDA11}" dt="2025-06-02T14:28:19.791" v="242" actId="962"/>
          <ac:grpSpMkLst>
            <pc:docMk/>
            <pc:sldMk cId="3889101657" sldId="290"/>
            <ac:grpSpMk id="11" creationId="{F54D7C56-242C-44A8-5E7A-A1FBC149479D}"/>
          </ac:grpSpMkLst>
        </pc:grpChg>
        <pc:grpChg chg="add mod">
          <ac:chgData name="Stracuzzi, Andrew" userId="35167598-ed26-45ef-b183-b7efd547e62a" providerId="ADAL" clId="{3A06B363-1D6B-4533-ABE3-E91D125CDA11}" dt="2025-06-02T14:28:22.793" v="243" actId="962"/>
          <ac:grpSpMkLst>
            <pc:docMk/>
            <pc:sldMk cId="3889101657" sldId="290"/>
            <ac:grpSpMk id="14" creationId="{6950BD00-7E06-E256-120E-8FC30DD120C8}"/>
          </ac:grpSpMkLst>
        </pc:grpChg>
        <pc:grpChg chg="add mod">
          <ac:chgData name="Stracuzzi, Andrew" userId="35167598-ed26-45ef-b183-b7efd547e62a" providerId="ADAL" clId="{3A06B363-1D6B-4533-ABE3-E91D125CDA11}" dt="2025-06-02T14:28:25.480" v="244" actId="962"/>
          <ac:grpSpMkLst>
            <pc:docMk/>
            <pc:sldMk cId="3889101657" sldId="290"/>
            <ac:grpSpMk id="17" creationId="{2E1EBE77-1DF8-44E0-ECAE-11F979B44073}"/>
          </ac:grpSpMkLst>
        </pc:grpChg>
        <pc:grpChg chg="add mod">
          <ac:chgData name="Stracuzzi, Andrew" userId="35167598-ed26-45ef-b183-b7efd547e62a" providerId="ADAL" clId="{3A06B363-1D6B-4533-ABE3-E91D125CDA11}" dt="2025-06-02T14:28:28.017" v="245" actId="962"/>
          <ac:grpSpMkLst>
            <pc:docMk/>
            <pc:sldMk cId="3889101657" sldId="290"/>
            <ac:grpSpMk id="20" creationId="{E7511056-8366-3648-4066-CB2B8CBBCD1A}"/>
          </ac:grpSpMkLst>
        </pc:grpChg>
        <pc:grpChg chg="add mod">
          <ac:chgData name="Stracuzzi, Andrew" userId="35167598-ed26-45ef-b183-b7efd547e62a" providerId="ADAL" clId="{3A06B363-1D6B-4533-ABE3-E91D125CDA11}" dt="2025-06-02T14:28:31.271" v="246" actId="962"/>
          <ac:grpSpMkLst>
            <pc:docMk/>
            <pc:sldMk cId="3889101657" sldId="290"/>
            <ac:grpSpMk id="23" creationId="{2EB0DCEB-445D-5693-BCF4-A139D539DEEA}"/>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E445C0-E2D1-4641-A57D-FAF0F0D017A8}" type="datetimeFigureOut">
              <a:rPr lang="en-CA" smtClean="0"/>
              <a:t>2025-06-02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BBF1DC-836C-4CFF-94E4-D749D18A2D38}" type="slidenum">
              <a:rPr lang="en-CA" smtClean="0"/>
              <a:t>‹#›</a:t>
            </a:fld>
            <a:endParaRPr lang="en-CA"/>
          </a:p>
        </p:txBody>
      </p:sp>
    </p:spTree>
    <p:extLst>
      <p:ext uri="{BB962C8B-B14F-4D97-AF65-F5344CB8AC3E}">
        <p14:creationId xmlns:p14="http://schemas.microsoft.com/office/powerpoint/2010/main" val="3382914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ABBF1DC-836C-4CFF-94E4-D749D18A2D38}" type="slidenum">
              <a:rPr lang="en-CA" smtClean="0"/>
              <a:t>9</a:t>
            </a:fld>
            <a:endParaRPr lang="en-CA"/>
          </a:p>
        </p:txBody>
      </p:sp>
    </p:spTree>
    <p:extLst>
      <p:ext uri="{BB962C8B-B14F-4D97-AF65-F5344CB8AC3E}">
        <p14:creationId xmlns:p14="http://schemas.microsoft.com/office/powerpoint/2010/main" val="884029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ABBF1DC-836C-4CFF-94E4-D749D18A2D38}" type="slidenum">
              <a:rPr lang="en-CA" smtClean="0"/>
              <a:t>11</a:t>
            </a:fld>
            <a:endParaRPr lang="en-CA"/>
          </a:p>
        </p:txBody>
      </p:sp>
    </p:spTree>
    <p:extLst>
      <p:ext uri="{BB962C8B-B14F-4D97-AF65-F5344CB8AC3E}">
        <p14:creationId xmlns:p14="http://schemas.microsoft.com/office/powerpoint/2010/main" val="2677256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227DAC"/>
        </a:solidFill>
        <a:effectLst/>
      </p:bgPr>
    </p:bg>
    <p:spTree>
      <p:nvGrpSpPr>
        <p:cNvPr id="1" name=""/>
        <p:cNvGrpSpPr/>
        <p:nvPr/>
      </p:nvGrpSpPr>
      <p:grpSpPr>
        <a:xfrm>
          <a:off x="0" y="0"/>
          <a:ext cx="0" cy="0"/>
          <a:chOff x="0" y="0"/>
          <a:chExt cx="0" cy="0"/>
        </a:xfrm>
      </p:grpSpPr>
      <p:grpSp>
        <p:nvGrpSpPr>
          <p:cNvPr id="7" name="Google Shape;10;p2">
            <a:extLst>
              <a:ext uri="{FF2B5EF4-FFF2-40B4-BE49-F238E27FC236}">
                <a16:creationId xmlns:a16="http://schemas.microsoft.com/office/drawing/2014/main" id="{95A5E0C9-C79C-519F-011D-7D49D343AF34}"/>
              </a:ext>
            </a:extLst>
          </p:cNvPr>
          <p:cNvGrpSpPr/>
          <p:nvPr/>
        </p:nvGrpSpPr>
        <p:grpSpPr>
          <a:xfrm>
            <a:off x="8131174" y="9"/>
            <a:ext cx="4060796" cy="2707427"/>
            <a:chOff x="6098378" y="5"/>
            <a:chExt cx="3045625" cy="2030570"/>
          </a:xfrm>
        </p:grpSpPr>
        <p:sp>
          <p:nvSpPr>
            <p:cNvPr id="8" name="Google Shape;11;p2">
              <a:extLst>
                <a:ext uri="{FF2B5EF4-FFF2-40B4-BE49-F238E27FC236}">
                  <a16:creationId xmlns:a16="http://schemas.microsoft.com/office/drawing/2014/main" id="{8DE2797F-9B0E-01BB-7D7A-6F0CD3E00C33}"/>
                </a:ext>
              </a:extLst>
            </p:cNvPr>
            <p:cNvSpPr/>
            <p:nvPr/>
          </p:nvSpPr>
          <p:spPr>
            <a:xfrm>
              <a:off x="8128803" y="16"/>
              <a:ext cx="1015200" cy="1015200"/>
            </a:xfrm>
            <a:prstGeom prst="rect">
              <a:avLst/>
            </a:prstGeom>
            <a:solidFill>
              <a:srgbClr val="0D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9" name="Google Shape;12;p2">
              <a:extLst>
                <a:ext uri="{FF2B5EF4-FFF2-40B4-BE49-F238E27FC236}">
                  <a16:creationId xmlns:a16="http://schemas.microsoft.com/office/drawing/2014/main" id="{76912F29-9363-823C-8836-6B612172005B}"/>
                </a:ext>
              </a:extLst>
            </p:cNvPr>
            <p:cNvSpPr/>
            <p:nvPr/>
          </p:nvSpPr>
          <p:spPr>
            <a:xfrm flipH="1">
              <a:off x="7113463" y="5"/>
              <a:ext cx="1015340" cy="1015200"/>
            </a:xfrm>
            <a:prstGeom prst="rtTriangle">
              <a:avLst/>
            </a:prstGeom>
            <a:solidFill>
              <a:srgbClr val="443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0" name="Google Shape;13;p2">
              <a:extLst>
                <a:ext uri="{FF2B5EF4-FFF2-40B4-BE49-F238E27FC236}">
                  <a16:creationId xmlns:a16="http://schemas.microsoft.com/office/drawing/2014/main" id="{329456D7-11EE-43F4-BB88-8C169F5178F6}"/>
                </a:ext>
              </a:extLst>
            </p:cNvPr>
            <p:cNvSpPr/>
            <p:nvPr/>
          </p:nvSpPr>
          <p:spPr>
            <a:xfrm rot="10800000" flipH="1">
              <a:off x="7113588" y="107"/>
              <a:ext cx="1015200" cy="1015200"/>
            </a:xfrm>
            <a:prstGeom prst="rtTriangle">
              <a:avLst/>
            </a:prstGeom>
            <a:solidFill>
              <a:srgbClr val="FEBE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1" name="Google Shape;14;p2">
              <a:extLst>
                <a:ext uri="{FF2B5EF4-FFF2-40B4-BE49-F238E27FC236}">
                  <a16:creationId xmlns:a16="http://schemas.microsoft.com/office/drawing/2014/main" id="{D73A2BA4-1B69-140C-1303-A24846426B27}"/>
                </a:ext>
              </a:extLst>
            </p:cNvPr>
            <p:cNvSpPr/>
            <p:nvPr/>
          </p:nvSpPr>
          <p:spPr>
            <a:xfrm rot="10800000">
              <a:off x="6098378" y="97"/>
              <a:ext cx="1015200" cy="1015200"/>
            </a:xfrm>
            <a:prstGeom prst="rtTriangle">
              <a:avLst/>
            </a:prstGeom>
            <a:solidFill>
              <a:srgbClr val="9F0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15;p2">
              <a:extLst>
                <a:ext uri="{FF2B5EF4-FFF2-40B4-BE49-F238E27FC236}">
                  <a16:creationId xmlns:a16="http://schemas.microsoft.com/office/drawing/2014/main" id="{689A62DA-E987-DDD2-BA60-0AA2642AA5D7}"/>
                </a:ext>
              </a:extLst>
            </p:cNvPr>
            <p:cNvSpPr/>
            <p:nvPr/>
          </p:nvSpPr>
          <p:spPr>
            <a:xfrm rot="10800000">
              <a:off x="8128789" y="1015375"/>
              <a:ext cx="1015200" cy="1015200"/>
            </a:xfrm>
            <a:prstGeom prst="rtTriangle">
              <a:avLst/>
            </a:prstGeom>
            <a:solidFill>
              <a:srgbClr val="FEBE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4" name="Group 1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ECAF91D5-1617-8C81-7230-54958288F56E}"/>
              </a:ext>
            </a:extLst>
          </p:cNvPr>
          <p:cNvGrpSpPr/>
          <p:nvPr/>
        </p:nvGrpSpPr>
        <p:grpSpPr>
          <a:xfrm>
            <a:off x="797452" y="5647273"/>
            <a:ext cx="10597099" cy="592669"/>
            <a:chOff x="598088" y="4514272"/>
            <a:chExt cx="7947824" cy="444502"/>
          </a:xfrm>
        </p:grpSpPr>
        <p:pic>
          <p:nvPicPr>
            <p:cNvPr id="15" name="Google Shape;92;p23" descr="CC BY-NC-SA 4.0 License Logo">
              <a:extLst>
                <a:ext uri="{FF2B5EF4-FFF2-40B4-BE49-F238E27FC236}">
                  <a16:creationId xmlns:a16="http://schemas.microsoft.com/office/drawing/2014/main" id="{AEB02E60-F922-72AA-2B83-81EBF77E3D38}"/>
                </a:ext>
              </a:extLst>
            </p:cNvPr>
            <p:cNvPicPr preferRelativeResize="0"/>
            <p:nvPr/>
          </p:nvPicPr>
          <p:blipFill rotWithShape="1">
            <a:blip r:embed="rId2">
              <a:alphaModFix/>
            </a:blip>
            <a:srcRect/>
            <a:stretch/>
          </p:blipFill>
          <p:spPr>
            <a:xfrm>
              <a:off x="598088" y="4570826"/>
              <a:ext cx="947180" cy="331395"/>
            </a:xfrm>
            <a:prstGeom prst="rect">
              <a:avLst/>
            </a:prstGeom>
            <a:noFill/>
            <a:ln>
              <a:noFill/>
            </a:ln>
          </p:spPr>
        </p:pic>
        <p:sp>
          <p:nvSpPr>
            <p:cNvPr id="16" name="Google Shape;91;p23">
              <a:extLst>
                <a:ext uri="{FF2B5EF4-FFF2-40B4-BE49-F238E27FC236}">
                  <a16:creationId xmlns:a16="http://schemas.microsoft.com/office/drawing/2014/main" id="{0E2A4E93-6753-D52F-76E0-ACB341289E88}"/>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100"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100"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100"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100"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
        <p:nvSpPr>
          <p:cNvPr id="17" name="Google Shape;16;p2">
            <a:extLst>
              <a:ext uri="{FF2B5EF4-FFF2-40B4-BE49-F238E27FC236}">
                <a16:creationId xmlns:a16="http://schemas.microsoft.com/office/drawing/2014/main" id="{53D5F052-4BE1-856B-B16E-BDEA823B9EAF}"/>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18" name="Google Shape;17;p2">
            <a:extLst>
              <a:ext uri="{FF2B5EF4-FFF2-40B4-BE49-F238E27FC236}">
                <a16:creationId xmlns:a16="http://schemas.microsoft.com/office/drawing/2014/main" id="{726BA7BC-2C46-2AA2-3FB0-65C32EFE0C48}"/>
              </a:ext>
            </a:extLst>
          </p:cNvPr>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dirty="0"/>
          </a:p>
        </p:txBody>
      </p:sp>
    </p:spTree>
    <p:extLst>
      <p:ext uri="{BB962C8B-B14F-4D97-AF65-F5344CB8AC3E}">
        <p14:creationId xmlns:p14="http://schemas.microsoft.com/office/powerpoint/2010/main" val="2153097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AB0A-E488-F3DA-A37A-D0701EAB6C4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99BCB5D-7F74-2B68-0ADD-EE5D2F0B8E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A6B79C38-588E-42F0-7482-38936DAA8D2A}"/>
              </a:ext>
            </a:extLst>
          </p:cNvPr>
          <p:cNvSpPr>
            <a:spLocks noGrp="1"/>
          </p:cNvSpPr>
          <p:nvPr>
            <p:ph type="sldNum" sz="quarter" idx="4"/>
          </p:nvPr>
        </p:nvSpPr>
        <p:spPr>
          <a:xfrm>
            <a:off x="9127957" y="6447371"/>
            <a:ext cx="2743200" cy="366183"/>
          </a:xfrm>
          <a:prstGeom prst="rect">
            <a:avLst/>
          </a:prstGeom>
        </p:spPr>
        <p:txBody>
          <a:bodyPr vert="horz" lIns="91440" tIns="45720" rIns="91440" bIns="45720" rtlCol="0" anchor="ctr"/>
          <a:lstStyle>
            <a:lvl1pPr algn="r">
              <a:defRPr sz="1200">
                <a:solidFill>
                  <a:srgbClr val="443988"/>
                </a:solidFill>
              </a:defRPr>
            </a:lvl1pPr>
          </a:lstStyle>
          <a:p>
            <a:fld id="{C1FF6DA9-008F-8B48-92A6-B652298478BF}" type="slidenum">
              <a:rPr lang="en-US" smtClean="0"/>
              <a:pPr/>
              <a:t>‹#›</a:t>
            </a:fld>
            <a:endParaRPr lang="en-US"/>
          </a:p>
        </p:txBody>
      </p:sp>
    </p:spTree>
    <p:extLst>
      <p:ext uri="{BB962C8B-B14F-4D97-AF65-F5344CB8AC3E}">
        <p14:creationId xmlns:p14="http://schemas.microsoft.com/office/powerpoint/2010/main" val="217464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1D4B54-F7F2-169A-E6C8-CAFA7C76EFF8}"/>
              </a:ext>
            </a:extLst>
          </p:cNvPr>
          <p:cNvSpPr>
            <a:spLocks noGrp="1"/>
          </p:cNvSpPr>
          <p:nvPr>
            <p:ph type="title" orient="vert"/>
          </p:nvPr>
        </p:nvSpPr>
        <p:spPr>
          <a:xfrm>
            <a:off x="8724902" y="366187"/>
            <a:ext cx="2628900" cy="581024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C6F7B3-B039-B8D5-4CCA-AE7B3C0A73F4}"/>
              </a:ext>
            </a:extLst>
          </p:cNvPr>
          <p:cNvSpPr>
            <a:spLocks noGrp="1"/>
          </p:cNvSpPr>
          <p:nvPr>
            <p:ph type="body" orient="vert" idx="1"/>
          </p:nvPr>
        </p:nvSpPr>
        <p:spPr>
          <a:xfrm>
            <a:off x="838202" y="366187"/>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E62CC85B-7C9F-6F61-E410-E5FF62BA4E42}"/>
              </a:ext>
            </a:extLst>
          </p:cNvPr>
          <p:cNvSpPr>
            <a:spLocks noGrp="1"/>
          </p:cNvSpPr>
          <p:nvPr>
            <p:ph type="sldNum" sz="quarter" idx="4"/>
          </p:nvPr>
        </p:nvSpPr>
        <p:spPr>
          <a:xfrm>
            <a:off x="9127957" y="6447371"/>
            <a:ext cx="2743200" cy="366183"/>
          </a:xfrm>
          <a:prstGeom prst="rect">
            <a:avLst/>
          </a:prstGeom>
        </p:spPr>
        <p:txBody>
          <a:bodyPr vert="horz" lIns="91440" tIns="45720" rIns="91440" bIns="45720" rtlCol="0" anchor="ctr"/>
          <a:lstStyle>
            <a:lvl1pPr algn="r">
              <a:defRPr sz="1200">
                <a:solidFill>
                  <a:srgbClr val="443988"/>
                </a:solidFill>
              </a:defRPr>
            </a:lvl1pPr>
          </a:lstStyle>
          <a:p>
            <a:fld id="{C1FF6DA9-008F-8B48-92A6-B652298478BF}" type="slidenum">
              <a:rPr lang="en-US" smtClean="0"/>
              <a:pPr/>
              <a:t>‹#›</a:t>
            </a:fld>
            <a:endParaRPr lang="en-US"/>
          </a:p>
        </p:txBody>
      </p:sp>
    </p:spTree>
    <p:extLst>
      <p:ext uri="{BB962C8B-B14F-4D97-AF65-F5344CB8AC3E}">
        <p14:creationId xmlns:p14="http://schemas.microsoft.com/office/powerpoint/2010/main" val="1584651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rgbClr val="227DAC"/>
        </a:solidFill>
        <a:effectLst/>
      </p:bgPr>
    </p:bg>
    <p:spTree>
      <p:nvGrpSpPr>
        <p:cNvPr id="1" name="Shape 9"/>
        <p:cNvGrpSpPr/>
        <p:nvPr/>
      </p:nvGrpSpPr>
      <p:grpSpPr>
        <a:xfrm>
          <a:off x="0" y="0"/>
          <a:ext cx="0" cy="0"/>
          <a:chOff x="0" y="0"/>
          <a:chExt cx="0" cy="0"/>
        </a:xfrm>
      </p:grpSpPr>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8" name="Google Shape;18;p2"/>
          <p:cNvSpPr txBox="1">
            <a:spLocks noGrp="1"/>
          </p:cNvSpPr>
          <p:nvPr>
            <p:ph type="sldNum" idx="12"/>
          </p:nvPr>
        </p:nvSpPr>
        <p:spPr>
          <a:xfrm>
            <a:off x="11280575" y="6273897"/>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C1FF6DA9-008F-8B48-92A6-B652298478BF}" type="slidenum">
              <a:rPr lang="en-US" smtClean="0"/>
              <a:t>‹#›</a:t>
            </a:fld>
            <a:endParaRPr lang="en-US"/>
          </a:p>
        </p:txBody>
      </p:sp>
      <p:grpSp>
        <p:nvGrpSpPr>
          <p:cNvPr id="2" name="Group 1"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3CEB03D4-57D2-90CB-2C7C-858995ABA656}"/>
              </a:ext>
            </a:extLst>
          </p:cNvPr>
          <p:cNvGrpSpPr/>
          <p:nvPr/>
        </p:nvGrpSpPr>
        <p:grpSpPr>
          <a:xfrm>
            <a:off x="797452" y="6019032"/>
            <a:ext cx="10597099" cy="592669"/>
            <a:chOff x="598088" y="4514272"/>
            <a:chExt cx="7947824" cy="444502"/>
          </a:xfrm>
        </p:grpSpPr>
        <p:pic>
          <p:nvPicPr>
            <p:cNvPr id="3" name="Google Shape;92;p23" descr="CC BY-NC-SA 4.0 License Logo">
              <a:extLst>
                <a:ext uri="{FF2B5EF4-FFF2-40B4-BE49-F238E27FC236}">
                  <a16:creationId xmlns:a16="http://schemas.microsoft.com/office/drawing/2014/main" id="{25A10E39-F617-E957-BC5F-3160F37C9A58}"/>
                </a:ext>
              </a:extLst>
            </p:cNvPr>
            <p:cNvPicPr preferRelativeResize="0"/>
            <p:nvPr/>
          </p:nvPicPr>
          <p:blipFill rotWithShape="1">
            <a:blip r:embed="rId2">
              <a:alphaModFix/>
            </a:blip>
            <a:srcRect/>
            <a:stretch/>
          </p:blipFill>
          <p:spPr>
            <a:xfrm>
              <a:off x="598088" y="4570826"/>
              <a:ext cx="947180" cy="331395"/>
            </a:xfrm>
            <a:prstGeom prst="rect">
              <a:avLst/>
            </a:prstGeom>
            <a:noFill/>
            <a:ln>
              <a:noFill/>
            </a:ln>
          </p:spPr>
        </p:pic>
        <p:sp>
          <p:nvSpPr>
            <p:cNvPr id="4" name="Google Shape;91;p23">
              <a:extLst>
                <a:ext uri="{FF2B5EF4-FFF2-40B4-BE49-F238E27FC236}">
                  <a16:creationId xmlns:a16="http://schemas.microsoft.com/office/drawing/2014/main" id="{DB5B600C-96F8-57ED-02E2-D4B05FB2363C}"/>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100"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100"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100"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100"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extLst>
      <p:ext uri="{BB962C8B-B14F-4D97-AF65-F5344CB8AC3E}">
        <p14:creationId xmlns:p14="http://schemas.microsoft.com/office/powerpoint/2010/main" val="2110912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sp>
        <p:nvSpPr>
          <p:cNvPr id="30" name="Google Shape;30;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31" name="Google Shape;31;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457189" lvl="0" indent="-342892">
              <a:spcBef>
                <a:spcPts val="0"/>
              </a:spcBef>
              <a:spcAft>
                <a:spcPts val="0"/>
              </a:spcAft>
              <a:buSzPts val="1800"/>
              <a:buChar char="●"/>
              <a:defRPr sz="1600">
                <a:latin typeface="+mn-lt"/>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1081781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34" name="Google Shape;34;p5"/>
          <p:cNvSpPr txBox="1">
            <a:spLocks noGrp="1"/>
          </p:cNvSpPr>
          <p:nvPr>
            <p:ph type="body" idx="1"/>
          </p:nvPr>
        </p:nvSpPr>
        <p:spPr>
          <a:xfrm>
            <a:off x="415600" y="1639967"/>
            <a:ext cx="5333200" cy="44520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pPr lvl="0"/>
            <a:r>
              <a:rPr lang="en-US"/>
              <a:t>Click to edit Master text styles</a:t>
            </a:r>
          </a:p>
        </p:txBody>
      </p:sp>
      <p:sp>
        <p:nvSpPr>
          <p:cNvPr id="35" name="Google Shape;35;p5"/>
          <p:cNvSpPr txBox="1">
            <a:spLocks noGrp="1"/>
          </p:cNvSpPr>
          <p:nvPr>
            <p:ph type="body" idx="2"/>
          </p:nvPr>
        </p:nvSpPr>
        <p:spPr>
          <a:xfrm>
            <a:off x="6443200" y="1639967"/>
            <a:ext cx="5333200" cy="44520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pPr lvl="0"/>
            <a:r>
              <a:rPr lang="en-US"/>
              <a:t>Click to edit Master text styles</a:t>
            </a:r>
          </a:p>
        </p:txBody>
      </p:sp>
      <p:sp>
        <p:nvSpPr>
          <p:cNvPr id="36" name="Google Shape;36;p5"/>
          <p:cNvSpPr txBox="1">
            <a:spLocks noGrp="1"/>
          </p:cNvSpPr>
          <p:nvPr>
            <p:ph type="sldNum" idx="12"/>
          </p:nvPr>
        </p:nvSpPr>
        <p:spPr>
          <a:xfrm>
            <a:off x="11280575" y="6354763"/>
            <a:ext cx="731600" cy="5248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C1FF6DA9-008F-8B48-92A6-B652298478BF}" type="slidenum">
              <a:rPr lang="en-US" smtClean="0"/>
              <a:t>‹#›</a:t>
            </a:fld>
            <a:endParaRPr lang="en-US"/>
          </a:p>
        </p:txBody>
      </p:sp>
    </p:spTree>
    <p:extLst>
      <p:ext uri="{BB962C8B-B14F-4D97-AF65-F5344CB8AC3E}">
        <p14:creationId xmlns:p14="http://schemas.microsoft.com/office/powerpoint/2010/main" val="303019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13D1-6D52-1799-F39A-CABF54FD439D}"/>
              </a:ext>
            </a:extLst>
          </p:cNvPr>
          <p:cNvSpPr>
            <a:spLocks noGrp="1"/>
          </p:cNvSpPr>
          <p:nvPr>
            <p:ph type="title"/>
          </p:nvPr>
        </p:nvSpPr>
        <p:spPr/>
        <p:txBody>
          <a:bodyPr/>
          <a:lstStyle>
            <a:lvl1pPr>
              <a:defRPr>
                <a:solidFill>
                  <a:srgbClr val="443988"/>
                </a:solidFill>
              </a:defRPr>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7B6D2CE3-E56F-18C3-C231-710D864E285D}"/>
              </a:ext>
            </a:extLst>
          </p:cNvPr>
          <p:cNvSpPr>
            <a:spLocks noGrp="1"/>
          </p:cNvSpPr>
          <p:nvPr>
            <p:ph idx="1"/>
          </p:nvPr>
        </p:nvSpPr>
        <p:spPr/>
        <p:txBody>
          <a:bodyPr/>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7">
            <a:extLst>
              <a:ext uri="{FF2B5EF4-FFF2-40B4-BE49-F238E27FC236}">
                <a16:creationId xmlns:a16="http://schemas.microsoft.com/office/drawing/2014/main" id="{231DEAFB-D320-6DFD-5FDD-65DBEF3F2197}"/>
              </a:ext>
            </a:extLst>
          </p:cNvPr>
          <p:cNvSpPr>
            <a:spLocks noGrp="1"/>
          </p:cNvSpPr>
          <p:nvPr>
            <p:ph type="sldNum" sz="quarter" idx="4"/>
          </p:nvPr>
        </p:nvSpPr>
        <p:spPr>
          <a:xfrm>
            <a:off x="9127957" y="6447371"/>
            <a:ext cx="2743200" cy="366183"/>
          </a:xfrm>
          <a:prstGeom prst="rect">
            <a:avLst/>
          </a:prstGeom>
        </p:spPr>
        <p:txBody>
          <a:bodyPr vert="horz" lIns="91440" tIns="45720" rIns="91440" bIns="45720" rtlCol="0" anchor="ctr"/>
          <a:lstStyle>
            <a:lvl1pPr algn="r">
              <a:defRPr sz="1200">
                <a:solidFill>
                  <a:srgbClr val="443988"/>
                </a:solidFill>
              </a:defRPr>
            </a:lvl1pPr>
          </a:lstStyle>
          <a:p>
            <a:fld id="{C1FF6DA9-008F-8B48-92A6-B652298478BF}" type="slidenum">
              <a:rPr lang="en-US" smtClean="0"/>
              <a:pPr/>
              <a:t>‹#›</a:t>
            </a:fld>
            <a:endParaRPr lang="en-US"/>
          </a:p>
        </p:txBody>
      </p:sp>
    </p:spTree>
    <p:extLst>
      <p:ext uri="{BB962C8B-B14F-4D97-AF65-F5344CB8AC3E}">
        <p14:creationId xmlns:p14="http://schemas.microsoft.com/office/powerpoint/2010/main" val="218054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A1517C-7507-81F7-D237-1631021CD8B7}"/>
              </a:ext>
            </a:extLst>
          </p:cNvPr>
          <p:cNvSpPr>
            <a:spLocks noGrp="1"/>
          </p:cNvSpPr>
          <p:nvPr>
            <p:ph type="body" idx="1"/>
          </p:nvPr>
        </p:nvSpPr>
        <p:spPr>
          <a:xfrm>
            <a:off x="797467" y="3598336"/>
            <a:ext cx="10962800" cy="150071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8"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2"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7" name="Google Shape;16;p2">
            <a:extLst>
              <a:ext uri="{FF2B5EF4-FFF2-40B4-BE49-F238E27FC236}">
                <a16:creationId xmlns:a16="http://schemas.microsoft.com/office/drawing/2014/main" id="{2FE2293E-6EF0-459C-AA34-DA2B548B67B2}"/>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tx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8" name="Slide Number Placeholder 7">
            <a:extLst>
              <a:ext uri="{FF2B5EF4-FFF2-40B4-BE49-F238E27FC236}">
                <a16:creationId xmlns:a16="http://schemas.microsoft.com/office/drawing/2014/main" id="{23DF6B46-6E23-BFC9-726D-654E2BD3EBFC}"/>
              </a:ext>
            </a:extLst>
          </p:cNvPr>
          <p:cNvSpPr>
            <a:spLocks noGrp="1"/>
          </p:cNvSpPr>
          <p:nvPr>
            <p:ph type="sldNum" sz="quarter" idx="4"/>
          </p:nvPr>
        </p:nvSpPr>
        <p:spPr>
          <a:xfrm>
            <a:off x="9127957" y="6447371"/>
            <a:ext cx="2743200" cy="366183"/>
          </a:xfrm>
          <a:prstGeom prst="rect">
            <a:avLst/>
          </a:prstGeom>
        </p:spPr>
        <p:txBody>
          <a:bodyPr vert="horz" lIns="91440" tIns="45720" rIns="91440" bIns="45720" rtlCol="0" anchor="ctr"/>
          <a:lstStyle>
            <a:lvl1pPr algn="r">
              <a:defRPr sz="1200">
                <a:solidFill>
                  <a:srgbClr val="443988"/>
                </a:solidFill>
              </a:defRPr>
            </a:lvl1pPr>
          </a:lstStyle>
          <a:p>
            <a:fld id="{C1FF6DA9-008F-8B48-92A6-B652298478BF}" type="slidenum">
              <a:rPr lang="en-US" smtClean="0"/>
              <a:pPr/>
              <a:t>‹#›</a:t>
            </a:fld>
            <a:endParaRPr lang="en-US"/>
          </a:p>
        </p:txBody>
      </p:sp>
    </p:spTree>
    <p:extLst>
      <p:ext uri="{BB962C8B-B14F-4D97-AF65-F5344CB8AC3E}">
        <p14:creationId xmlns:p14="http://schemas.microsoft.com/office/powerpoint/2010/main" val="2299625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B3FF-CB89-B2B5-1FF1-430F31844AE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E944E98-F2BE-5C77-A7FA-9E615F64DD05}"/>
              </a:ext>
            </a:extLst>
          </p:cNvPr>
          <p:cNvSpPr>
            <a:spLocks noGrp="1"/>
          </p:cNvSpPr>
          <p:nvPr>
            <p:ph sz="half" idx="1"/>
          </p:nvPr>
        </p:nvSpPr>
        <p:spPr>
          <a:xfrm>
            <a:off x="265840" y="1826685"/>
            <a:ext cx="572856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4264E20-847F-6101-4893-555AD758EAAC}"/>
              </a:ext>
            </a:extLst>
          </p:cNvPr>
          <p:cNvSpPr>
            <a:spLocks noGrp="1"/>
          </p:cNvSpPr>
          <p:nvPr>
            <p:ph sz="half" idx="2"/>
          </p:nvPr>
        </p:nvSpPr>
        <p:spPr>
          <a:xfrm>
            <a:off x="6197600" y="1826685"/>
            <a:ext cx="5673557"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0CADAE42-4623-9A2E-E253-8A86DD8D91A2}"/>
              </a:ext>
            </a:extLst>
          </p:cNvPr>
          <p:cNvSpPr>
            <a:spLocks noGrp="1"/>
          </p:cNvSpPr>
          <p:nvPr>
            <p:ph type="sldNum" sz="quarter" idx="4"/>
          </p:nvPr>
        </p:nvSpPr>
        <p:spPr>
          <a:xfrm>
            <a:off x="9127957" y="6447371"/>
            <a:ext cx="2743200" cy="366183"/>
          </a:xfrm>
          <a:prstGeom prst="rect">
            <a:avLst/>
          </a:prstGeom>
        </p:spPr>
        <p:txBody>
          <a:bodyPr vert="horz" lIns="91440" tIns="45720" rIns="91440" bIns="45720" rtlCol="0" anchor="ctr"/>
          <a:lstStyle>
            <a:lvl1pPr algn="r">
              <a:defRPr sz="1200">
                <a:solidFill>
                  <a:srgbClr val="443988"/>
                </a:solidFill>
              </a:defRPr>
            </a:lvl1pPr>
          </a:lstStyle>
          <a:p>
            <a:fld id="{C1FF6DA9-008F-8B48-92A6-B652298478BF}" type="slidenum">
              <a:rPr lang="en-US" smtClean="0"/>
              <a:pPr/>
              <a:t>‹#›</a:t>
            </a:fld>
            <a:endParaRPr lang="en-US"/>
          </a:p>
        </p:txBody>
      </p:sp>
    </p:spTree>
    <p:extLst>
      <p:ext uri="{BB962C8B-B14F-4D97-AF65-F5344CB8AC3E}">
        <p14:creationId xmlns:p14="http://schemas.microsoft.com/office/powerpoint/2010/main" val="2257485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A0EC-783A-9FF8-39F1-1BBD65DFFA8D}"/>
              </a:ext>
            </a:extLst>
          </p:cNvPr>
          <p:cNvSpPr>
            <a:spLocks noGrp="1"/>
          </p:cNvSpPr>
          <p:nvPr>
            <p:ph type="title"/>
          </p:nvPr>
        </p:nvSpPr>
        <p:spPr>
          <a:xfrm>
            <a:off x="228601" y="366186"/>
            <a:ext cx="11639551" cy="1325033"/>
          </a:xfrm>
        </p:spPr>
        <p:txBody>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E55DA0F7-D490-90BF-E362-09820BCEACAF}"/>
              </a:ext>
            </a:extLst>
          </p:cNvPr>
          <p:cNvSpPr>
            <a:spLocks noGrp="1"/>
          </p:cNvSpPr>
          <p:nvPr>
            <p:ph type="body" idx="1"/>
          </p:nvPr>
        </p:nvSpPr>
        <p:spPr>
          <a:xfrm>
            <a:off x="228602" y="1680634"/>
            <a:ext cx="5770033" cy="825500"/>
          </a:xfrm>
        </p:spPr>
        <p:txBody>
          <a:bodyPr anchor="b">
            <a:noAutofit/>
          </a:bodyPr>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319451-F212-13D6-9048-17F31C39F615}"/>
              </a:ext>
            </a:extLst>
          </p:cNvPr>
          <p:cNvSpPr>
            <a:spLocks noGrp="1"/>
          </p:cNvSpPr>
          <p:nvPr>
            <p:ph sz="half" idx="2"/>
          </p:nvPr>
        </p:nvSpPr>
        <p:spPr>
          <a:xfrm>
            <a:off x="228602" y="2506133"/>
            <a:ext cx="5770033" cy="36830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11C39D1A-4CBF-8797-306D-F4245F68E5EC}"/>
              </a:ext>
            </a:extLst>
          </p:cNvPr>
          <p:cNvSpPr>
            <a:spLocks noGrp="1"/>
          </p:cNvSpPr>
          <p:nvPr>
            <p:ph type="body" sz="quarter" idx="3"/>
          </p:nvPr>
        </p:nvSpPr>
        <p:spPr>
          <a:xfrm>
            <a:off x="6172200" y="1680634"/>
            <a:ext cx="5695949" cy="825500"/>
          </a:xfrm>
        </p:spPr>
        <p:txBody>
          <a:bodyPr anchor="b">
            <a:noAutofit/>
          </a:bodyPr>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022F6-7112-B058-FB99-D4564DF66DD4}"/>
              </a:ext>
            </a:extLst>
          </p:cNvPr>
          <p:cNvSpPr>
            <a:spLocks noGrp="1"/>
          </p:cNvSpPr>
          <p:nvPr>
            <p:ph sz="quarter" idx="4"/>
          </p:nvPr>
        </p:nvSpPr>
        <p:spPr>
          <a:xfrm>
            <a:off x="6172199" y="2506133"/>
            <a:ext cx="5695948" cy="36830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Slide Number Placeholder 7">
            <a:extLst>
              <a:ext uri="{FF2B5EF4-FFF2-40B4-BE49-F238E27FC236}">
                <a16:creationId xmlns:a16="http://schemas.microsoft.com/office/drawing/2014/main" id="{AD64CE46-C88B-5087-24EC-5D0576423E78}"/>
              </a:ext>
            </a:extLst>
          </p:cNvPr>
          <p:cNvSpPr>
            <a:spLocks noGrp="1"/>
          </p:cNvSpPr>
          <p:nvPr>
            <p:ph type="sldNum" sz="quarter" idx="10"/>
          </p:nvPr>
        </p:nvSpPr>
        <p:spPr>
          <a:xfrm>
            <a:off x="9127957" y="6447371"/>
            <a:ext cx="2743200" cy="366183"/>
          </a:xfrm>
          <a:prstGeom prst="rect">
            <a:avLst/>
          </a:prstGeom>
        </p:spPr>
        <p:txBody>
          <a:bodyPr vert="horz" lIns="91440" tIns="45720" rIns="91440" bIns="45720" rtlCol="0" anchor="ctr"/>
          <a:lstStyle>
            <a:lvl1pPr algn="r">
              <a:defRPr sz="1200">
                <a:solidFill>
                  <a:srgbClr val="443988"/>
                </a:solidFill>
              </a:defRPr>
            </a:lvl1pPr>
          </a:lstStyle>
          <a:p>
            <a:fld id="{C1FF6DA9-008F-8B48-92A6-B652298478BF}" type="slidenum">
              <a:rPr lang="en-US" smtClean="0"/>
              <a:pPr/>
              <a:t>‹#›</a:t>
            </a:fld>
            <a:endParaRPr lang="en-US"/>
          </a:p>
        </p:txBody>
      </p:sp>
    </p:spTree>
    <p:extLst>
      <p:ext uri="{BB962C8B-B14F-4D97-AF65-F5344CB8AC3E}">
        <p14:creationId xmlns:p14="http://schemas.microsoft.com/office/powerpoint/2010/main" val="1772518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9243-94C1-2F3B-63CD-132854F5A170}"/>
              </a:ext>
            </a:extLst>
          </p:cNvPr>
          <p:cNvSpPr>
            <a:spLocks noGrp="1"/>
          </p:cNvSpPr>
          <p:nvPr>
            <p:ph type="title"/>
          </p:nvPr>
        </p:nvSpPr>
        <p:spPr/>
        <p:txBody>
          <a:bodyPr/>
          <a:lstStyle/>
          <a:p>
            <a:r>
              <a:rPr lang="en-US"/>
              <a:t>Click to edit Master title style</a:t>
            </a:r>
            <a:endParaRPr lang="en-CA" dirty="0"/>
          </a:p>
        </p:txBody>
      </p:sp>
      <p:sp>
        <p:nvSpPr>
          <p:cNvPr id="6" name="Slide Number Placeholder 7">
            <a:extLst>
              <a:ext uri="{FF2B5EF4-FFF2-40B4-BE49-F238E27FC236}">
                <a16:creationId xmlns:a16="http://schemas.microsoft.com/office/drawing/2014/main" id="{B37A3569-BEA9-DBC6-5EAC-8209957649D2}"/>
              </a:ext>
            </a:extLst>
          </p:cNvPr>
          <p:cNvSpPr>
            <a:spLocks noGrp="1"/>
          </p:cNvSpPr>
          <p:nvPr>
            <p:ph type="sldNum" sz="quarter" idx="4"/>
          </p:nvPr>
        </p:nvSpPr>
        <p:spPr>
          <a:xfrm>
            <a:off x="9127957" y="6447371"/>
            <a:ext cx="2743200" cy="366183"/>
          </a:xfrm>
          <a:prstGeom prst="rect">
            <a:avLst/>
          </a:prstGeom>
        </p:spPr>
        <p:txBody>
          <a:bodyPr vert="horz" lIns="91440" tIns="45720" rIns="91440" bIns="45720" rtlCol="0" anchor="ctr"/>
          <a:lstStyle>
            <a:lvl1pPr algn="r">
              <a:defRPr sz="1200">
                <a:solidFill>
                  <a:srgbClr val="443988"/>
                </a:solidFill>
              </a:defRPr>
            </a:lvl1pPr>
          </a:lstStyle>
          <a:p>
            <a:fld id="{C1FF6DA9-008F-8B48-92A6-B652298478BF}" type="slidenum">
              <a:rPr lang="en-US" smtClean="0"/>
              <a:pPr/>
              <a:t>‹#›</a:t>
            </a:fld>
            <a:endParaRPr lang="en-US"/>
          </a:p>
        </p:txBody>
      </p:sp>
    </p:spTree>
    <p:extLst>
      <p:ext uri="{BB962C8B-B14F-4D97-AF65-F5344CB8AC3E}">
        <p14:creationId xmlns:p14="http://schemas.microsoft.com/office/powerpoint/2010/main" val="284895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38ED2452-2510-3CC6-9DE4-88A2AFE53507}"/>
              </a:ext>
            </a:extLst>
          </p:cNvPr>
          <p:cNvSpPr>
            <a:spLocks noGrp="1"/>
          </p:cNvSpPr>
          <p:nvPr>
            <p:ph type="sldNum" sz="quarter" idx="4"/>
          </p:nvPr>
        </p:nvSpPr>
        <p:spPr>
          <a:xfrm>
            <a:off x="9127957" y="6447371"/>
            <a:ext cx="2743200" cy="366183"/>
          </a:xfrm>
          <a:prstGeom prst="rect">
            <a:avLst/>
          </a:prstGeom>
        </p:spPr>
        <p:txBody>
          <a:bodyPr vert="horz" lIns="91440" tIns="45720" rIns="91440" bIns="45720" rtlCol="0" anchor="ctr"/>
          <a:lstStyle>
            <a:lvl1pPr algn="r">
              <a:defRPr sz="1200">
                <a:solidFill>
                  <a:srgbClr val="443988"/>
                </a:solidFill>
              </a:defRPr>
            </a:lvl1pPr>
          </a:lstStyle>
          <a:p>
            <a:fld id="{C1FF6DA9-008F-8B48-92A6-B652298478BF}" type="slidenum">
              <a:rPr lang="en-US" smtClean="0"/>
              <a:pPr/>
              <a:t>‹#›</a:t>
            </a:fld>
            <a:endParaRPr lang="en-US"/>
          </a:p>
        </p:txBody>
      </p:sp>
    </p:spTree>
    <p:extLst>
      <p:ext uri="{BB962C8B-B14F-4D97-AF65-F5344CB8AC3E}">
        <p14:creationId xmlns:p14="http://schemas.microsoft.com/office/powerpoint/2010/main" val="145587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D2EC-6435-32B9-4AF1-4D4205C9A3E9}"/>
              </a:ext>
            </a:extLst>
          </p:cNvPr>
          <p:cNvSpPr>
            <a:spLocks noGrp="1"/>
          </p:cNvSpPr>
          <p:nvPr>
            <p:ph type="title"/>
          </p:nvPr>
        </p:nvSpPr>
        <p:spPr>
          <a:xfrm>
            <a:off x="219077" y="457200"/>
            <a:ext cx="4554009" cy="1600200"/>
          </a:xfrm>
        </p:spPr>
        <p:txBody>
          <a:bodyPr anchor="b">
            <a:noAutofit/>
          </a:bodyPr>
          <a:lstStyle>
            <a:lvl1pPr>
              <a:defRPr sz="2800"/>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30BDFFD0-4C89-512D-E7E2-B20B17F4C781}"/>
              </a:ext>
            </a:extLst>
          </p:cNvPr>
          <p:cNvSpPr>
            <a:spLocks noGrp="1"/>
          </p:cNvSpPr>
          <p:nvPr>
            <p:ph idx="1"/>
          </p:nvPr>
        </p:nvSpPr>
        <p:spPr>
          <a:xfrm>
            <a:off x="5183717" y="988487"/>
            <a:ext cx="6713008" cy="4872567"/>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0DA49809-2298-7AC1-46DB-1BB82723F216}"/>
              </a:ext>
            </a:extLst>
          </p:cNvPr>
          <p:cNvSpPr>
            <a:spLocks noGrp="1"/>
          </p:cNvSpPr>
          <p:nvPr>
            <p:ph type="body" sz="half" idx="2"/>
          </p:nvPr>
        </p:nvSpPr>
        <p:spPr>
          <a:xfrm>
            <a:off x="219077" y="2057402"/>
            <a:ext cx="4554009" cy="3812117"/>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44573242-80DE-C7F2-604B-32A70E486F3F}"/>
              </a:ext>
            </a:extLst>
          </p:cNvPr>
          <p:cNvSpPr>
            <a:spLocks noGrp="1"/>
          </p:cNvSpPr>
          <p:nvPr>
            <p:ph type="sldNum" sz="quarter" idx="4"/>
          </p:nvPr>
        </p:nvSpPr>
        <p:spPr>
          <a:xfrm>
            <a:off x="9127957" y="6447371"/>
            <a:ext cx="2743200" cy="366183"/>
          </a:xfrm>
          <a:prstGeom prst="rect">
            <a:avLst/>
          </a:prstGeom>
        </p:spPr>
        <p:txBody>
          <a:bodyPr vert="horz" lIns="91440" tIns="45720" rIns="91440" bIns="45720" rtlCol="0" anchor="ctr"/>
          <a:lstStyle>
            <a:lvl1pPr algn="r">
              <a:defRPr sz="1200">
                <a:solidFill>
                  <a:srgbClr val="443988"/>
                </a:solidFill>
              </a:defRPr>
            </a:lvl1pPr>
          </a:lstStyle>
          <a:p>
            <a:fld id="{C1FF6DA9-008F-8B48-92A6-B652298478BF}" type="slidenum">
              <a:rPr lang="en-US" smtClean="0"/>
              <a:pPr/>
              <a:t>‹#›</a:t>
            </a:fld>
            <a:endParaRPr lang="en-US"/>
          </a:p>
        </p:txBody>
      </p:sp>
    </p:spTree>
    <p:extLst>
      <p:ext uri="{BB962C8B-B14F-4D97-AF65-F5344CB8AC3E}">
        <p14:creationId xmlns:p14="http://schemas.microsoft.com/office/powerpoint/2010/main" val="1201072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4F2F-C158-0D82-C095-18DEDEC32CF1}"/>
              </a:ext>
            </a:extLst>
          </p:cNvPr>
          <p:cNvSpPr>
            <a:spLocks noGrp="1"/>
          </p:cNvSpPr>
          <p:nvPr>
            <p:ph type="title"/>
          </p:nvPr>
        </p:nvSpPr>
        <p:spPr>
          <a:xfrm>
            <a:off x="228602" y="457200"/>
            <a:ext cx="4544484" cy="1600200"/>
          </a:xfrm>
        </p:spPr>
        <p:txBody>
          <a:bodyPr anchor="b">
            <a:noAutofit/>
          </a:bodyPr>
          <a:lstStyle>
            <a:lvl1pPr>
              <a:defRPr sz="2800"/>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A8487F21-A907-F755-476C-FF04DE1D1756}"/>
              </a:ext>
            </a:extLst>
          </p:cNvPr>
          <p:cNvSpPr>
            <a:spLocks noGrp="1"/>
          </p:cNvSpPr>
          <p:nvPr>
            <p:ph type="pic" idx="1"/>
          </p:nvPr>
        </p:nvSpPr>
        <p:spPr>
          <a:xfrm>
            <a:off x="5183717" y="988487"/>
            <a:ext cx="6703483" cy="4872567"/>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E481F3B5-C5C0-8059-45CD-9A27A8E936E4}"/>
              </a:ext>
            </a:extLst>
          </p:cNvPr>
          <p:cNvSpPr>
            <a:spLocks noGrp="1"/>
          </p:cNvSpPr>
          <p:nvPr>
            <p:ph type="body" sz="half" idx="2"/>
          </p:nvPr>
        </p:nvSpPr>
        <p:spPr>
          <a:xfrm>
            <a:off x="228602" y="2057402"/>
            <a:ext cx="4544484" cy="3812117"/>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D5B1BBAF-59BC-B0A2-1D0A-5875A4D485C5}"/>
              </a:ext>
            </a:extLst>
          </p:cNvPr>
          <p:cNvSpPr>
            <a:spLocks noGrp="1"/>
          </p:cNvSpPr>
          <p:nvPr>
            <p:ph type="sldNum" sz="quarter" idx="4"/>
          </p:nvPr>
        </p:nvSpPr>
        <p:spPr>
          <a:xfrm>
            <a:off x="9127957" y="6447371"/>
            <a:ext cx="2743200" cy="366183"/>
          </a:xfrm>
          <a:prstGeom prst="rect">
            <a:avLst/>
          </a:prstGeom>
        </p:spPr>
        <p:txBody>
          <a:bodyPr vert="horz" lIns="91440" tIns="45720" rIns="91440" bIns="45720" rtlCol="0" anchor="ctr"/>
          <a:lstStyle>
            <a:lvl1pPr algn="r">
              <a:defRPr sz="1200">
                <a:solidFill>
                  <a:srgbClr val="443988"/>
                </a:solidFill>
              </a:defRPr>
            </a:lvl1pPr>
          </a:lstStyle>
          <a:p>
            <a:fld id="{C1FF6DA9-008F-8B48-92A6-B652298478BF}" type="slidenum">
              <a:rPr lang="en-US" smtClean="0"/>
              <a:pPr/>
              <a:t>‹#›</a:t>
            </a:fld>
            <a:endParaRPr lang="en-US"/>
          </a:p>
        </p:txBody>
      </p:sp>
    </p:spTree>
    <p:extLst>
      <p:ext uri="{BB962C8B-B14F-4D97-AF65-F5344CB8AC3E}">
        <p14:creationId xmlns:p14="http://schemas.microsoft.com/office/powerpoint/2010/main" val="3340268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4C2666-F98F-08CB-32F8-ACC053C0AC60}"/>
              </a:ext>
            </a:extLst>
          </p:cNvPr>
          <p:cNvSpPr>
            <a:spLocks noGrp="1"/>
          </p:cNvSpPr>
          <p:nvPr>
            <p:ph type="title"/>
          </p:nvPr>
        </p:nvSpPr>
        <p:spPr>
          <a:xfrm>
            <a:off x="265840" y="366186"/>
            <a:ext cx="11605317" cy="132503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45354C2A-8684-39DA-4A05-1A92CE69B1E8}"/>
              </a:ext>
            </a:extLst>
          </p:cNvPr>
          <p:cNvSpPr>
            <a:spLocks noGrp="1"/>
          </p:cNvSpPr>
          <p:nvPr>
            <p:ph type="body" idx="1"/>
          </p:nvPr>
        </p:nvSpPr>
        <p:spPr>
          <a:xfrm>
            <a:off x="265840" y="1826685"/>
            <a:ext cx="11605317"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Google Shape;29;p4">
            <a:extLst>
              <a:ext uri="{FF2B5EF4-FFF2-40B4-BE49-F238E27FC236}">
                <a16:creationId xmlns:a16="http://schemas.microsoft.com/office/drawing/2014/main" id="{54B9BECD-E005-98A8-E9A2-8BFFAB07CE5A}"/>
              </a:ext>
            </a:extLst>
          </p:cNvPr>
          <p:cNvSpPr/>
          <p:nvPr/>
        </p:nvSpPr>
        <p:spPr>
          <a:xfrm>
            <a:off x="0" y="6447370"/>
            <a:ext cx="12192000" cy="410757"/>
          </a:xfrm>
          <a:prstGeom prst="rect">
            <a:avLst/>
          </a:prstGeom>
          <a:solidFill>
            <a:srgbClr val="FEBE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 name="Slide Number Placeholder 7">
            <a:extLst>
              <a:ext uri="{FF2B5EF4-FFF2-40B4-BE49-F238E27FC236}">
                <a16:creationId xmlns:a16="http://schemas.microsoft.com/office/drawing/2014/main" id="{15764CFE-2091-7019-4FD8-E7BC4EB87B3C}"/>
              </a:ext>
            </a:extLst>
          </p:cNvPr>
          <p:cNvSpPr>
            <a:spLocks noGrp="1"/>
          </p:cNvSpPr>
          <p:nvPr>
            <p:ph type="sldNum" sz="quarter" idx="4"/>
          </p:nvPr>
        </p:nvSpPr>
        <p:spPr>
          <a:xfrm>
            <a:off x="9127957" y="6447371"/>
            <a:ext cx="2743200" cy="366183"/>
          </a:xfrm>
          <a:prstGeom prst="rect">
            <a:avLst/>
          </a:prstGeom>
        </p:spPr>
        <p:txBody>
          <a:bodyPr vert="horz" lIns="91440" tIns="45720" rIns="91440" bIns="45720" rtlCol="0" anchor="ctr"/>
          <a:lstStyle>
            <a:lvl1pPr algn="r">
              <a:defRPr sz="1200">
                <a:solidFill>
                  <a:schemeClr val="tx2"/>
                </a:solidFill>
              </a:defRPr>
            </a:lvl1pPr>
          </a:lstStyle>
          <a:p>
            <a:fld id="{C1FF6DA9-008F-8B48-92A6-B652298478BF}" type="slidenum">
              <a:rPr lang="en-US" smtClean="0"/>
              <a:pPr/>
              <a:t>‹#›</a:t>
            </a:fld>
            <a:endParaRPr lang="en-US"/>
          </a:p>
        </p:txBody>
      </p:sp>
    </p:spTree>
    <p:extLst>
      <p:ext uri="{BB962C8B-B14F-4D97-AF65-F5344CB8AC3E}">
        <p14:creationId xmlns:p14="http://schemas.microsoft.com/office/powerpoint/2010/main" val="34562518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defTabSz="914378"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slide" Target="slide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chat.openai.com/cha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Leonidas_Drosis#/media/File:%CE%A3%CF%89%CE%BA%CF%81%CE%AC%CF%84%CE%B7%CF%82,_%CE%91%CE%BA%CE%B1%CE%B4%CE%B7%CE%BC%CE%AF%CE%B1_%CE%91%CE%B8%CE%B7%CE%BD%CF%8E%CE%BD_6616.jp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hyperlink" Target="https://creativecommons.org/licenses/by-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dirty="0"/>
              <a:t>Critical Thinking in the Age of Artificial Intelligence</a:t>
            </a:r>
          </a:p>
        </p:txBody>
      </p:sp>
      <p:sp>
        <p:nvSpPr>
          <p:cNvPr id="3" name="Subtitle 2"/>
          <p:cNvSpPr>
            <a:spLocks noGrp="1"/>
          </p:cNvSpPr>
          <p:nvPr>
            <p:ph type="subTitle" idx="1"/>
          </p:nvPr>
        </p:nvSpPr>
        <p:spPr/>
        <p:txBody>
          <a:bodyPr/>
          <a:lstStyle/>
          <a:p>
            <a:r>
              <a:rPr dirty="0"/>
              <a:t>Chapter 1: Introduction to Critical Thinking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9EEA1-C041-7322-EA29-CA219CA23F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56D6F6-289D-C93B-B05E-E363A9E1DAE4}"/>
              </a:ext>
            </a:extLst>
          </p:cNvPr>
          <p:cNvSpPr>
            <a:spLocks noGrp="1"/>
          </p:cNvSpPr>
          <p:nvPr>
            <p:ph type="title"/>
          </p:nvPr>
        </p:nvSpPr>
        <p:spPr/>
        <p:txBody>
          <a:bodyPr/>
          <a:lstStyle/>
          <a:p>
            <a:r>
              <a:rPr lang="en-CA" dirty="0"/>
              <a:t>The </a:t>
            </a:r>
            <a:r>
              <a:rPr dirty="0"/>
              <a:t>Socratic Method</a:t>
            </a:r>
          </a:p>
        </p:txBody>
      </p:sp>
      <p:sp>
        <p:nvSpPr>
          <p:cNvPr id="3" name="Content Placeholder 2">
            <a:extLst>
              <a:ext uri="{FF2B5EF4-FFF2-40B4-BE49-F238E27FC236}">
                <a16:creationId xmlns:a16="http://schemas.microsoft.com/office/drawing/2014/main" id="{8D0FC484-75BD-7D88-141F-D97FE239D22F}"/>
              </a:ext>
            </a:extLst>
          </p:cNvPr>
          <p:cNvSpPr>
            <a:spLocks noGrp="1"/>
          </p:cNvSpPr>
          <p:nvPr>
            <p:ph idx="1"/>
          </p:nvPr>
        </p:nvSpPr>
        <p:spPr/>
        <p:txBody>
          <a:bodyPr/>
          <a:lstStyle/>
          <a:p>
            <a:r>
              <a:rPr lang="en-CA" dirty="0"/>
              <a:t>The Socratic Method, which relies on systematic questioning, has influenced modern logic by encouraging structured argumentation and the identification of contradictions or flaws in the premises of critical thinking. </a:t>
            </a:r>
            <a:r>
              <a:rPr lang="en-CA" b="1" dirty="0"/>
              <a:t>These flaws are called Fallacies</a:t>
            </a:r>
            <a:r>
              <a:rPr lang="en-CA" dirty="0"/>
              <a:t>. </a:t>
            </a:r>
          </a:p>
          <a:p>
            <a:r>
              <a:rPr lang="en-CA" dirty="0"/>
              <a:t>These flaws, or “defective”, “uninformed”, or otherwise illogical ideas, usually appear in the form of statements uttered or written by an author, who pretends to influence the reader’s perception, feelings or ideas about a specific problem, impose a possible solution, or “sell” a course of action to their audience.</a:t>
            </a:r>
            <a:endParaRPr dirty="0"/>
          </a:p>
        </p:txBody>
      </p:sp>
    </p:spTree>
    <p:extLst>
      <p:ext uri="{BB962C8B-B14F-4D97-AF65-F5344CB8AC3E}">
        <p14:creationId xmlns:p14="http://schemas.microsoft.com/office/powerpoint/2010/main" val="2436164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215" y="1715845"/>
            <a:ext cx="4636546" cy="1118400"/>
          </a:xfrm>
        </p:spPr>
        <p:txBody>
          <a:bodyPr>
            <a:normAutofit fontScale="90000"/>
          </a:bodyPr>
          <a:lstStyle/>
          <a:p>
            <a:pPr algn="ctr"/>
            <a:r>
              <a:rPr lang="en-CA" dirty="0"/>
              <a:t>14 Fallacies of Argument</a:t>
            </a:r>
            <a:endParaRPr dirty="0"/>
          </a:p>
        </p:txBody>
      </p:sp>
      <p:sp>
        <p:nvSpPr>
          <p:cNvPr id="3" name="Content Placeholder 2"/>
          <p:cNvSpPr>
            <a:spLocks noGrp="1"/>
          </p:cNvSpPr>
          <p:nvPr>
            <p:ph type="body" idx="1"/>
          </p:nvPr>
        </p:nvSpPr>
        <p:spPr>
          <a:xfrm>
            <a:off x="301215" y="2979867"/>
            <a:ext cx="4948518" cy="3173507"/>
          </a:xfrm>
        </p:spPr>
        <p:txBody>
          <a:bodyPr>
            <a:normAutofit/>
          </a:bodyPr>
          <a:lstStyle/>
          <a:p>
            <a:pPr marL="0" indent="0">
              <a:lnSpc>
                <a:spcPct val="100000"/>
              </a:lnSpc>
              <a:buNone/>
            </a:pPr>
            <a:r>
              <a:rPr lang="en-CA" sz="2800" dirty="0">
                <a:solidFill>
                  <a:schemeClr val="tx2"/>
                </a:solidFill>
              </a:rPr>
              <a:t>Let’s engage in the descriptions of these main “defective” premises that can lead manipulators to manipulate and the manipulated audiences to be manipulated.</a:t>
            </a:r>
          </a:p>
        </p:txBody>
      </p:sp>
      <p:pic>
        <p:nvPicPr>
          <p:cNvPr id="5" name="Picture 4">
            <a:extLst>
              <a:ext uri="{FF2B5EF4-FFF2-40B4-BE49-F238E27FC236}">
                <a16:creationId xmlns:a16="http://schemas.microsoft.com/office/drawing/2014/main" id="{90A1C573-92C5-3AB8-0035-DB56380174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34000" y="0"/>
            <a:ext cx="6858000" cy="6454588"/>
          </a:xfrm>
          <a:prstGeom prst="rect">
            <a:avLst/>
          </a:prstGeom>
        </p:spPr>
      </p:pic>
      <p:sp>
        <p:nvSpPr>
          <p:cNvPr id="7" name="TextBox 6">
            <a:extLst>
              <a:ext uri="{FF2B5EF4-FFF2-40B4-BE49-F238E27FC236}">
                <a16:creationId xmlns:a16="http://schemas.microsoft.com/office/drawing/2014/main" id="{0E87EFA3-BE37-2E70-B5D7-0A1453D6AFAA}"/>
              </a:ext>
              <a:ext uri="{C183D7F6-B498-43B3-948B-1728B52AA6E4}">
                <adec:decorative xmlns:adec="http://schemas.microsoft.com/office/drawing/2017/decorative" val="1"/>
              </a:ext>
            </a:extLst>
          </p:cNvPr>
          <p:cNvSpPr txBox="1"/>
          <p:nvPr/>
        </p:nvSpPr>
        <p:spPr>
          <a:xfrm>
            <a:off x="5334001" y="6497619"/>
            <a:ext cx="6858000" cy="307777"/>
          </a:xfrm>
          <a:prstGeom prst="rect">
            <a:avLst/>
          </a:prstGeom>
          <a:noFill/>
        </p:spPr>
        <p:txBody>
          <a:bodyPr wrap="square" rtlCol="0">
            <a:spAutoFit/>
          </a:bodyPr>
          <a:lstStyle/>
          <a:p>
            <a:pPr algn="r"/>
            <a:r>
              <a:rPr lang="en-CA" dirty="0">
                <a:hlinkClick r:id="rId4" action="ppaction://hlinksldjump"/>
              </a:rPr>
              <a:t>AI Image: Source</a:t>
            </a:r>
            <a:endParaRPr lang="en-C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Understanding Fallacies of Argumentation Part 1</a:t>
            </a:r>
            <a:endParaRPr dirty="0"/>
          </a:p>
        </p:txBody>
      </p:sp>
      <p:sp>
        <p:nvSpPr>
          <p:cNvPr id="3" name="Content Placeholder 2"/>
          <p:cNvSpPr>
            <a:spLocks noGrp="1"/>
          </p:cNvSpPr>
          <p:nvPr>
            <p:ph idx="1"/>
          </p:nvPr>
        </p:nvSpPr>
        <p:spPr>
          <a:xfrm>
            <a:off x="265840" y="1592132"/>
            <a:ext cx="11605317" cy="4810213"/>
          </a:xfrm>
        </p:spPr>
        <p:txBody>
          <a:bodyPr>
            <a:normAutofit fontScale="92500" lnSpcReduction="10000"/>
          </a:bodyPr>
          <a:lstStyle/>
          <a:p>
            <a:pPr marL="514350" indent="-514350">
              <a:lnSpc>
                <a:spcPct val="110000"/>
              </a:lnSpc>
              <a:buFont typeface="+mj-lt"/>
              <a:buAutoNum type="arabicPeriod"/>
            </a:pPr>
            <a:r>
              <a:rPr lang="en-CA" b="1" dirty="0"/>
              <a:t>Hasty Generalization: </a:t>
            </a:r>
            <a:r>
              <a:rPr lang="en-CA" dirty="0"/>
              <a:t>Making a broad statement based on insufficient evidence. </a:t>
            </a:r>
          </a:p>
          <a:p>
            <a:pPr lvl="1">
              <a:lnSpc>
                <a:spcPct val="110000"/>
              </a:lnSpc>
              <a:buClr>
                <a:schemeClr val="tx2"/>
              </a:buClr>
            </a:pPr>
            <a:r>
              <a:rPr lang="en-CA" b="1" dirty="0">
                <a:solidFill>
                  <a:srgbClr val="9F0052"/>
                </a:solidFill>
              </a:rPr>
              <a:t>Example: </a:t>
            </a:r>
            <a:r>
              <a:rPr lang="en-CA" dirty="0"/>
              <a:t>A student fails one history quiz and claims, "I'm horrible at history and will never understand it." </a:t>
            </a:r>
          </a:p>
          <a:p>
            <a:pPr lvl="1">
              <a:lnSpc>
                <a:spcPct val="110000"/>
              </a:lnSpc>
              <a:buClr>
                <a:schemeClr val="tx2"/>
              </a:buClr>
            </a:pPr>
            <a:r>
              <a:rPr lang="en-CA" b="1" dirty="0">
                <a:solidFill>
                  <a:srgbClr val="0D733C"/>
                </a:solidFill>
              </a:rPr>
              <a:t>Recent Event</a:t>
            </a:r>
            <a:r>
              <a:rPr lang="en-CA" dirty="0">
                <a:solidFill>
                  <a:srgbClr val="0D733C"/>
                </a:solidFill>
              </a:rPr>
              <a:t>: </a:t>
            </a:r>
            <a:r>
              <a:rPr lang="en-CA" dirty="0"/>
              <a:t>Early reactions to COVID-19 (2020) dismissed it as "just another flu" based on limited early cases. </a:t>
            </a:r>
          </a:p>
          <a:p>
            <a:pPr marL="514350" indent="-514350">
              <a:lnSpc>
                <a:spcPct val="110000"/>
              </a:lnSpc>
              <a:buFont typeface="+mj-lt"/>
              <a:buAutoNum type="arabicPeriod"/>
            </a:pPr>
            <a:r>
              <a:rPr lang="en-CA" b="1" dirty="0"/>
              <a:t>Post Hoc (False Cause): </a:t>
            </a:r>
            <a:r>
              <a:rPr lang="en-CA" dirty="0"/>
              <a:t>Assuming that because one event occurred before another, the first caused the second. </a:t>
            </a:r>
          </a:p>
          <a:p>
            <a:pPr lvl="1">
              <a:lnSpc>
                <a:spcPct val="110000"/>
              </a:lnSpc>
              <a:buClr>
                <a:schemeClr val="tx2"/>
              </a:buClr>
            </a:pPr>
            <a:r>
              <a:rPr lang="en-CA" b="1" dirty="0">
                <a:solidFill>
                  <a:srgbClr val="9F0052"/>
                </a:solidFill>
              </a:rPr>
              <a:t>Example: </a:t>
            </a:r>
            <a:r>
              <a:rPr lang="en-CA" dirty="0"/>
              <a:t>A student wears "lucky shoes" for an A on a test and believes the shoes caused the good grade. </a:t>
            </a:r>
          </a:p>
          <a:p>
            <a:pPr lvl="1">
              <a:lnSpc>
                <a:spcPct val="110000"/>
              </a:lnSpc>
              <a:buClr>
                <a:schemeClr val="tx2"/>
              </a:buClr>
            </a:pPr>
            <a:r>
              <a:rPr lang="en-CA" b="1" dirty="0">
                <a:solidFill>
                  <a:srgbClr val="0D733C"/>
                </a:solidFill>
              </a:rPr>
              <a:t>Recent Event: </a:t>
            </a:r>
            <a:r>
              <a:rPr lang="en-CA" dirty="0"/>
              <a:t>The 5G Conspiracy Theory (2020) falsely claiming 5G caused COVID-19 because they happened concurrently.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B736C-1906-61FD-A8CB-E1931BE173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74271-989D-288A-FDDC-DA838CC3139E}"/>
              </a:ext>
            </a:extLst>
          </p:cNvPr>
          <p:cNvSpPr>
            <a:spLocks noGrp="1"/>
          </p:cNvSpPr>
          <p:nvPr>
            <p:ph type="title"/>
          </p:nvPr>
        </p:nvSpPr>
        <p:spPr/>
        <p:txBody>
          <a:bodyPr>
            <a:normAutofit/>
          </a:bodyPr>
          <a:lstStyle/>
          <a:p>
            <a:r>
              <a:rPr lang="en-CA" dirty="0"/>
              <a:t>Understanding Fallacies of Argumentation Part 2</a:t>
            </a:r>
            <a:endParaRPr dirty="0"/>
          </a:p>
        </p:txBody>
      </p:sp>
      <p:sp>
        <p:nvSpPr>
          <p:cNvPr id="3" name="Content Placeholder 2">
            <a:extLst>
              <a:ext uri="{FF2B5EF4-FFF2-40B4-BE49-F238E27FC236}">
                <a16:creationId xmlns:a16="http://schemas.microsoft.com/office/drawing/2014/main" id="{D0080728-CA0A-2A5F-199F-7112D5B19551}"/>
              </a:ext>
            </a:extLst>
          </p:cNvPr>
          <p:cNvSpPr>
            <a:spLocks noGrp="1"/>
          </p:cNvSpPr>
          <p:nvPr>
            <p:ph idx="1"/>
          </p:nvPr>
        </p:nvSpPr>
        <p:spPr>
          <a:xfrm>
            <a:off x="265840" y="1592132"/>
            <a:ext cx="11605317" cy="4810213"/>
          </a:xfrm>
        </p:spPr>
        <p:txBody>
          <a:bodyPr>
            <a:normAutofit fontScale="92500" lnSpcReduction="10000"/>
          </a:bodyPr>
          <a:lstStyle/>
          <a:p>
            <a:pPr marL="514350" indent="-514350">
              <a:lnSpc>
                <a:spcPct val="110000"/>
              </a:lnSpc>
              <a:buFont typeface="+mj-lt"/>
              <a:buAutoNum type="arabicPeriod" startAt="3"/>
            </a:pPr>
            <a:r>
              <a:rPr lang="en-CA" b="1" dirty="0"/>
              <a:t>Post Hoc (False Cause): </a:t>
            </a:r>
            <a:r>
              <a:rPr lang="en-CA" dirty="0"/>
              <a:t>Assuming that because one event occurred before another, the first caused the second. </a:t>
            </a:r>
          </a:p>
          <a:p>
            <a:pPr lvl="1">
              <a:lnSpc>
                <a:spcPct val="110000"/>
              </a:lnSpc>
              <a:buClr>
                <a:schemeClr val="tx2"/>
              </a:buClr>
            </a:pPr>
            <a:r>
              <a:rPr lang="en-CA" b="1" dirty="0">
                <a:solidFill>
                  <a:srgbClr val="9F0052"/>
                </a:solidFill>
              </a:rPr>
              <a:t>Example:</a:t>
            </a:r>
            <a:r>
              <a:rPr lang="en-CA" dirty="0">
                <a:solidFill>
                  <a:srgbClr val="9F0052"/>
                </a:solidFill>
              </a:rPr>
              <a:t> </a:t>
            </a:r>
            <a:r>
              <a:rPr lang="en-CA" dirty="0"/>
              <a:t>A student wears "lucky shoes" for an A on a test and believes the shoes caused the good grade. </a:t>
            </a:r>
          </a:p>
          <a:p>
            <a:pPr lvl="1">
              <a:lnSpc>
                <a:spcPct val="110000"/>
              </a:lnSpc>
              <a:buClr>
                <a:schemeClr val="tx2"/>
              </a:buClr>
            </a:pPr>
            <a:r>
              <a:rPr lang="en-CA" b="1" dirty="0">
                <a:solidFill>
                  <a:srgbClr val="0D733C"/>
                </a:solidFill>
              </a:rPr>
              <a:t>Recent Event: </a:t>
            </a:r>
            <a:r>
              <a:rPr lang="en-CA" dirty="0"/>
              <a:t>The 5G Conspiracy Theory (2020) falsely claiming 5G caused COVID-19 because they happened concurrently.</a:t>
            </a:r>
          </a:p>
          <a:p>
            <a:pPr marL="457200" indent="-457200">
              <a:lnSpc>
                <a:spcPct val="110000"/>
              </a:lnSpc>
              <a:buFont typeface="+mj-lt"/>
              <a:buAutoNum type="arabicPeriod" startAt="3"/>
            </a:pPr>
            <a:r>
              <a:rPr lang="en-CA" b="1" dirty="0"/>
              <a:t>Bandwagon Appeal: </a:t>
            </a:r>
            <a:r>
              <a:rPr lang="en-CA" dirty="0"/>
              <a:t>Suggesting something is good or correct because many people believe or do it. </a:t>
            </a:r>
          </a:p>
          <a:p>
            <a:pPr lvl="1">
              <a:lnSpc>
                <a:spcPct val="110000"/>
              </a:lnSpc>
              <a:buClr>
                <a:schemeClr val="tx2"/>
              </a:buClr>
            </a:pPr>
            <a:r>
              <a:rPr lang="en-CA" b="1" dirty="0">
                <a:solidFill>
                  <a:srgbClr val="9F0052"/>
                </a:solidFill>
              </a:rPr>
              <a:t>Example: </a:t>
            </a:r>
            <a:r>
              <a:rPr lang="en-CA" dirty="0"/>
              <a:t>A student claims she needs a new phone because "Everyone in class has one!" Recent </a:t>
            </a:r>
          </a:p>
          <a:p>
            <a:pPr lvl="1">
              <a:lnSpc>
                <a:spcPct val="110000"/>
              </a:lnSpc>
              <a:buClr>
                <a:schemeClr val="tx2"/>
              </a:buClr>
            </a:pPr>
            <a:r>
              <a:rPr lang="en-CA" b="1" dirty="0">
                <a:solidFill>
                  <a:srgbClr val="0D733C"/>
                </a:solidFill>
              </a:rPr>
              <a:t>Event: </a:t>
            </a:r>
            <a:r>
              <a:rPr lang="en-CA" dirty="0"/>
              <a:t>The GameStop Stock Surge (2021) where many invested without understanding risks simply because others were doing it.</a:t>
            </a:r>
          </a:p>
        </p:txBody>
      </p:sp>
    </p:spTree>
    <p:extLst>
      <p:ext uri="{BB962C8B-B14F-4D97-AF65-F5344CB8AC3E}">
        <p14:creationId xmlns:p14="http://schemas.microsoft.com/office/powerpoint/2010/main" val="4598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EDB6C-3E1C-6843-620D-B5AA4B24DD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7E3C52-D8D4-1243-319D-D0FBBF98CF74}"/>
              </a:ext>
            </a:extLst>
          </p:cNvPr>
          <p:cNvSpPr>
            <a:spLocks noGrp="1"/>
          </p:cNvSpPr>
          <p:nvPr>
            <p:ph type="title"/>
          </p:nvPr>
        </p:nvSpPr>
        <p:spPr/>
        <p:txBody>
          <a:bodyPr>
            <a:normAutofit/>
          </a:bodyPr>
          <a:lstStyle/>
          <a:p>
            <a:r>
              <a:rPr lang="en-CA" dirty="0"/>
              <a:t>Understanding Fallacies of Argumentation Part 3 </a:t>
            </a:r>
            <a:endParaRPr dirty="0"/>
          </a:p>
        </p:txBody>
      </p:sp>
      <p:sp>
        <p:nvSpPr>
          <p:cNvPr id="3" name="Content Placeholder 2">
            <a:extLst>
              <a:ext uri="{FF2B5EF4-FFF2-40B4-BE49-F238E27FC236}">
                <a16:creationId xmlns:a16="http://schemas.microsoft.com/office/drawing/2014/main" id="{A4D99430-F110-6324-4F5D-3B781103B8A8}"/>
              </a:ext>
            </a:extLst>
          </p:cNvPr>
          <p:cNvSpPr>
            <a:spLocks noGrp="1"/>
          </p:cNvSpPr>
          <p:nvPr>
            <p:ph idx="1"/>
          </p:nvPr>
        </p:nvSpPr>
        <p:spPr>
          <a:xfrm>
            <a:off x="265840" y="1592132"/>
            <a:ext cx="11605317" cy="4810213"/>
          </a:xfrm>
        </p:spPr>
        <p:txBody>
          <a:bodyPr>
            <a:normAutofit fontScale="92500" lnSpcReduction="10000"/>
          </a:bodyPr>
          <a:lstStyle/>
          <a:p>
            <a:pPr marL="514350" indent="-514350">
              <a:lnSpc>
                <a:spcPct val="110000"/>
              </a:lnSpc>
              <a:buFont typeface="+mj-lt"/>
              <a:buAutoNum type="arabicPeriod" startAt="5"/>
            </a:pPr>
            <a:r>
              <a:rPr lang="en-CA" b="1" dirty="0"/>
              <a:t>Straw Man: </a:t>
            </a:r>
            <a:r>
              <a:rPr lang="en-CA" dirty="0"/>
              <a:t>Misrepresenting an opposing argument to make it easier to attack. </a:t>
            </a:r>
          </a:p>
          <a:p>
            <a:pPr lvl="1">
              <a:lnSpc>
                <a:spcPct val="110000"/>
              </a:lnSpc>
              <a:buClr>
                <a:schemeClr val="tx2"/>
              </a:buClr>
            </a:pPr>
            <a:r>
              <a:rPr lang="en-CA" b="1" dirty="0">
                <a:solidFill>
                  <a:srgbClr val="9F0052"/>
                </a:solidFill>
              </a:rPr>
              <a:t>Example: </a:t>
            </a:r>
            <a:r>
              <a:rPr lang="en-CA" dirty="0"/>
              <a:t>In a debate about school uniforms, a student argues, "You just want everyone to be miserable!" </a:t>
            </a:r>
          </a:p>
          <a:p>
            <a:pPr lvl="1">
              <a:lnSpc>
                <a:spcPct val="110000"/>
              </a:lnSpc>
              <a:buClr>
                <a:schemeClr val="tx2"/>
              </a:buClr>
            </a:pPr>
            <a:r>
              <a:rPr lang="en-CA" b="1" dirty="0">
                <a:solidFill>
                  <a:srgbClr val="0D733C"/>
                </a:solidFill>
              </a:rPr>
              <a:t>Recent Event: </a:t>
            </a:r>
            <a:r>
              <a:rPr lang="en-CA" dirty="0"/>
              <a:t>Debates over Universal Healthcare where opponents misrepresent it as "government control over all medical decisions." </a:t>
            </a:r>
          </a:p>
          <a:p>
            <a:pPr marL="514350" indent="-514350">
              <a:lnSpc>
                <a:spcPct val="110000"/>
              </a:lnSpc>
              <a:buFont typeface="+mj-lt"/>
              <a:buAutoNum type="arabicPeriod" startAt="5"/>
            </a:pPr>
            <a:r>
              <a:rPr lang="en-CA" b="1" dirty="0"/>
              <a:t>Ad Hominem: </a:t>
            </a:r>
            <a:r>
              <a:rPr lang="en-CA" dirty="0"/>
              <a:t>Attacking the person making an argument rather than the argument itself. </a:t>
            </a:r>
          </a:p>
          <a:p>
            <a:pPr lvl="1">
              <a:lnSpc>
                <a:spcPct val="110000"/>
              </a:lnSpc>
              <a:buClr>
                <a:schemeClr val="tx2"/>
              </a:buClr>
            </a:pPr>
            <a:r>
              <a:rPr lang="en-CA" b="1" dirty="0">
                <a:solidFill>
                  <a:srgbClr val="9F0052"/>
                </a:solidFill>
              </a:rPr>
              <a:t>Example: </a:t>
            </a:r>
            <a:r>
              <a:rPr lang="en-CA" dirty="0"/>
              <a:t>A student dismisses a classmate's argument by saying, "You don't know anything about this topic; you're just a kid." </a:t>
            </a:r>
          </a:p>
          <a:p>
            <a:pPr lvl="1">
              <a:lnSpc>
                <a:spcPct val="110000"/>
              </a:lnSpc>
              <a:buClr>
                <a:schemeClr val="tx2"/>
              </a:buClr>
            </a:pPr>
            <a:r>
              <a:rPr lang="en-CA" b="1" dirty="0">
                <a:solidFill>
                  <a:srgbClr val="0D733C"/>
                </a:solidFill>
              </a:rPr>
              <a:t>Recent Event: </a:t>
            </a:r>
            <a:r>
              <a:rPr lang="en-CA" dirty="0"/>
              <a:t>U.S. Presidential Elections (2020, 2024) debates where candidates personally attacked each other instead of focusing on policy.</a:t>
            </a:r>
          </a:p>
        </p:txBody>
      </p:sp>
    </p:spTree>
    <p:extLst>
      <p:ext uri="{BB962C8B-B14F-4D97-AF65-F5344CB8AC3E}">
        <p14:creationId xmlns:p14="http://schemas.microsoft.com/office/powerpoint/2010/main" val="1988014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7472D-7898-A7CC-66C6-D98B9D129F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34768B-1F72-A878-E785-E2D250F1ABE7}"/>
              </a:ext>
            </a:extLst>
          </p:cNvPr>
          <p:cNvSpPr>
            <a:spLocks noGrp="1"/>
          </p:cNvSpPr>
          <p:nvPr>
            <p:ph type="title"/>
          </p:nvPr>
        </p:nvSpPr>
        <p:spPr/>
        <p:txBody>
          <a:bodyPr>
            <a:normAutofit/>
          </a:bodyPr>
          <a:lstStyle/>
          <a:p>
            <a:r>
              <a:rPr lang="en-CA" dirty="0"/>
              <a:t>Understanding Fallacies of Argumentation Part 4  </a:t>
            </a:r>
            <a:endParaRPr dirty="0"/>
          </a:p>
        </p:txBody>
      </p:sp>
      <p:sp>
        <p:nvSpPr>
          <p:cNvPr id="3" name="Content Placeholder 2">
            <a:extLst>
              <a:ext uri="{FF2B5EF4-FFF2-40B4-BE49-F238E27FC236}">
                <a16:creationId xmlns:a16="http://schemas.microsoft.com/office/drawing/2014/main" id="{066448BF-04EA-3826-48CD-B923ED87A406}"/>
              </a:ext>
            </a:extLst>
          </p:cNvPr>
          <p:cNvSpPr>
            <a:spLocks noGrp="1"/>
          </p:cNvSpPr>
          <p:nvPr>
            <p:ph idx="1"/>
          </p:nvPr>
        </p:nvSpPr>
        <p:spPr>
          <a:xfrm>
            <a:off x="265840" y="1592132"/>
            <a:ext cx="11605317" cy="4810213"/>
          </a:xfrm>
        </p:spPr>
        <p:txBody>
          <a:bodyPr>
            <a:normAutofit fontScale="92500"/>
          </a:bodyPr>
          <a:lstStyle/>
          <a:p>
            <a:pPr marL="514350" indent="-514350">
              <a:lnSpc>
                <a:spcPct val="110000"/>
              </a:lnSpc>
              <a:buFont typeface="+mj-lt"/>
              <a:buAutoNum type="arabicPeriod" startAt="7"/>
            </a:pPr>
            <a:r>
              <a:rPr lang="en-CA" b="1" dirty="0"/>
              <a:t>Either/Or (False Dilemma): </a:t>
            </a:r>
            <a:r>
              <a:rPr lang="en-CA" dirty="0"/>
              <a:t>Presenting only two possible options when more exist. </a:t>
            </a:r>
          </a:p>
          <a:p>
            <a:pPr lvl="1">
              <a:lnSpc>
                <a:spcPct val="110000"/>
              </a:lnSpc>
              <a:buClr>
                <a:schemeClr val="tx2"/>
              </a:buClr>
            </a:pPr>
            <a:r>
              <a:rPr lang="en-CA" b="1" dirty="0">
                <a:solidFill>
                  <a:srgbClr val="9F0052"/>
                </a:solidFill>
              </a:rPr>
              <a:t>Example: </a:t>
            </a:r>
            <a:r>
              <a:rPr lang="en-CA" dirty="0"/>
              <a:t>A student says, "Either we cancel all tests, or we students will be stressed forever!" </a:t>
            </a:r>
          </a:p>
          <a:p>
            <a:pPr lvl="1">
              <a:lnSpc>
                <a:spcPct val="110000"/>
              </a:lnSpc>
              <a:buClr>
                <a:schemeClr val="tx2"/>
              </a:buClr>
            </a:pPr>
            <a:r>
              <a:rPr lang="en-CA" b="1" dirty="0">
                <a:solidFill>
                  <a:srgbClr val="0D733C"/>
                </a:solidFill>
              </a:rPr>
              <a:t>Recent Event: </a:t>
            </a:r>
            <a:r>
              <a:rPr lang="en-CA" dirty="0"/>
              <a:t>The Brexit Debate (2016-2020), where arguments framed Brexit as "total independence" or "complete loss of sovereignty," ignoring other options. </a:t>
            </a:r>
          </a:p>
          <a:p>
            <a:pPr marL="514350" indent="-514350">
              <a:lnSpc>
                <a:spcPct val="110000"/>
              </a:lnSpc>
              <a:buFont typeface="+mj-lt"/>
              <a:buAutoNum type="arabicPeriod" startAt="7"/>
            </a:pPr>
            <a:r>
              <a:rPr lang="en-CA" b="1" dirty="0"/>
              <a:t>Appeal to Authority: </a:t>
            </a:r>
            <a:r>
              <a:rPr lang="en-CA" dirty="0"/>
              <a:t>Relying on the opinion of an authority figure without considering actual evidence or their expertise. </a:t>
            </a:r>
          </a:p>
          <a:p>
            <a:pPr lvl="1">
              <a:lnSpc>
                <a:spcPct val="110000"/>
              </a:lnSpc>
              <a:buClr>
                <a:schemeClr val="tx2"/>
              </a:buClr>
            </a:pPr>
            <a:r>
              <a:rPr lang="en-CA" b="1" dirty="0">
                <a:solidFill>
                  <a:srgbClr val="9F0052"/>
                </a:solidFill>
              </a:rPr>
              <a:t>Example: </a:t>
            </a:r>
            <a:r>
              <a:rPr lang="en-CA" dirty="0"/>
              <a:t>"This book is the best because my favourite celebrity said so.“</a:t>
            </a:r>
          </a:p>
          <a:p>
            <a:pPr lvl="1">
              <a:lnSpc>
                <a:spcPct val="110000"/>
              </a:lnSpc>
              <a:buClr>
                <a:schemeClr val="tx2"/>
              </a:buClr>
            </a:pPr>
            <a:r>
              <a:rPr lang="en-CA" b="1" dirty="0">
                <a:solidFill>
                  <a:srgbClr val="0D733C"/>
                </a:solidFill>
              </a:rPr>
              <a:t>Recent Event: </a:t>
            </a:r>
            <a:r>
              <a:rPr lang="en-CA" dirty="0"/>
              <a:t>Media ad campaigns where celebrities endorse unproven health products based on fame rather than scientific expertise.</a:t>
            </a:r>
          </a:p>
        </p:txBody>
      </p:sp>
    </p:spTree>
    <p:extLst>
      <p:ext uri="{BB962C8B-B14F-4D97-AF65-F5344CB8AC3E}">
        <p14:creationId xmlns:p14="http://schemas.microsoft.com/office/powerpoint/2010/main" val="3425355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C0C5D-643E-A033-B2DD-760EE7F736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61BF7D-C2C3-1A35-EF1C-BDAB64C907DE}"/>
              </a:ext>
            </a:extLst>
          </p:cNvPr>
          <p:cNvSpPr>
            <a:spLocks noGrp="1"/>
          </p:cNvSpPr>
          <p:nvPr>
            <p:ph type="title"/>
          </p:nvPr>
        </p:nvSpPr>
        <p:spPr/>
        <p:txBody>
          <a:bodyPr>
            <a:normAutofit/>
          </a:bodyPr>
          <a:lstStyle/>
          <a:p>
            <a:r>
              <a:rPr lang="en-CA" dirty="0"/>
              <a:t>Understanding Fallacies of Argumentation Part 5  </a:t>
            </a:r>
            <a:endParaRPr dirty="0"/>
          </a:p>
        </p:txBody>
      </p:sp>
      <p:sp>
        <p:nvSpPr>
          <p:cNvPr id="3" name="Content Placeholder 2">
            <a:extLst>
              <a:ext uri="{FF2B5EF4-FFF2-40B4-BE49-F238E27FC236}">
                <a16:creationId xmlns:a16="http://schemas.microsoft.com/office/drawing/2014/main" id="{B7ECB0E7-2B21-1C89-024B-BD7DE90EC100}"/>
              </a:ext>
            </a:extLst>
          </p:cNvPr>
          <p:cNvSpPr>
            <a:spLocks noGrp="1"/>
          </p:cNvSpPr>
          <p:nvPr>
            <p:ph idx="1"/>
          </p:nvPr>
        </p:nvSpPr>
        <p:spPr>
          <a:xfrm>
            <a:off x="265840" y="1592132"/>
            <a:ext cx="11605317" cy="4810213"/>
          </a:xfrm>
        </p:spPr>
        <p:txBody>
          <a:bodyPr>
            <a:normAutofit fontScale="85000" lnSpcReduction="10000"/>
          </a:bodyPr>
          <a:lstStyle/>
          <a:p>
            <a:pPr marL="514350" indent="-514350">
              <a:lnSpc>
                <a:spcPct val="120000"/>
              </a:lnSpc>
              <a:buFont typeface="+mj-lt"/>
              <a:buAutoNum type="arabicPeriod" startAt="9"/>
            </a:pPr>
            <a:r>
              <a:rPr lang="en-CA" b="1" dirty="0"/>
              <a:t>Appeal to Pity: </a:t>
            </a:r>
            <a:r>
              <a:rPr lang="en-CA" dirty="0"/>
              <a:t>Trying to win an argument by playing on emotions rather than using logic. </a:t>
            </a:r>
          </a:p>
          <a:p>
            <a:pPr lvl="1">
              <a:lnSpc>
                <a:spcPct val="120000"/>
              </a:lnSpc>
              <a:buClr>
                <a:schemeClr val="tx2"/>
              </a:buClr>
            </a:pPr>
            <a:r>
              <a:rPr lang="en-CA" b="1" dirty="0">
                <a:solidFill>
                  <a:srgbClr val="9F0052"/>
                </a:solidFill>
              </a:rPr>
              <a:t>Example: </a:t>
            </a:r>
            <a:r>
              <a:rPr lang="en-CA" dirty="0"/>
              <a:t>A student argues they should be class president because "I've had a tough year, so you should vote for me." </a:t>
            </a:r>
          </a:p>
          <a:p>
            <a:pPr lvl="1">
              <a:lnSpc>
                <a:spcPct val="120000"/>
              </a:lnSpc>
              <a:buClr>
                <a:schemeClr val="tx2"/>
              </a:buClr>
            </a:pPr>
            <a:r>
              <a:rPr lang="en-CA" b="1" dirty="0">
                <a:solidFill>
                  <a:srgbClr val="0D733C"/>
                </a:solidFill>
              </a:rPr>
              <a:t>Recent Event: </a:t>
            </a:r>
            <a:r>
              <a:rPr lang="en-CA" dirty="0"/>
              <a:t>Immigration policy debates in countries with heavy migration movements, focusing solely on emotional stories instead of broader policy implications. </a:t>
            </a:r>
          </a:p>
          <a:p>
            <a:pPr marL="514350" indent="-514350">
              <a:lnSpc>
                <a:spcPct val="120000"/>
              </a:lnSpc>
              <a:buFont typeface="+mj-lt"/>
              <a:buAutoNum type="arabicPeriod" startAt="9"/>
            </a:pPr>
            <a:r>
              <a:rPr lang="en-CA" b="1" dirty="0"/>
              <a:t>Appeal to Force: </a:t>
            </a:r>
            <a:r>
              <a:rPr lang="en-CA" dirty="0"/>
              <a:t>Attempting to win an argument by using threats or intimidation. </a:t>
            </a:r>
          </a:p>
          <a:p>
            <a:pPr lvl="1">
              <a:lnSpc>
                <a:spcPct val="120000"/>
              </a:lnSpc>
              <a:buClr>
                <a:schemeClr val="tx2"/>
              </a:buClr>
            </a:pPr>
            <a:r>
              <a:rPr lang="en-CA" b="1" dirty="0">
                <a:solidFill>
                  <a:srgbClr val="9F0052"/>
                </a:solidFill>
              </a:rPr>
              <a:t>Example: </a:t>
            </a:r>
            <a:r>
              <a:rPr lang="en-CA" dirty="0"/>
              <a:t>A student tells their study group, "If you don't support my idea, I'll make sure you don't get credit for this project." </a:t>
            </a:r>
          </a:p>
          <a:p>
            <a:pPr lvl="1">
              <a:lnSpc>
                <a:spcPct val="120000"/>
              </a:lnSpc>
              <a:buClr>
                <a:schemeClr val="tx2"/>
              </a:buClr>
            </a:pPr>
            <a:r>
              <a:rPr lang="en-CA" b="1" dirty="0">
                <a:solidFill>
                  <a:srgbClr val="0D733C"/>
                </a:solidFill>
              </a:rPr>
              <a:t>Recent Event: </a:t>
            </a:r>
            <a:r>
              <a:rPr lang="en-CA" dirty="0"/>
              <a:t>The Russian invasion of Ukraine (2022) where Russia justified actions by claiming Ukraine posed a threat, using military force instead of diplomatic reasoning. </a:t>
            </a:r>
          </a:p>
        </p:txBody>
      </p:sp>
    </p:spTree>
    <p:extLst>
      <p:ext uri="{BB962C8B-B14F-4D97-AF65-F5344CB8AC3E}">
        <p14:creationId xmlns:p14="http://schemas.microsoft.com/office/powerpoint/2010/main" val="3881556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B0FFC-7E3A-3B5E-C8D7-065CE35570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3CBE27-8002-40D1-C039-B34E4672604D}"/>
              </a:ext>
            </a:extLst>
          </p:cNvPr>
          <p:cNvSpPr>
            <a:spLocks noGrp="1"/>
          </p:cNvSpPr>
          <p:nvPr>
            <p:ph type="title"/>
          </p:nvPr>
        </p:nvSpPr>
        <p:spPr/>
        <p:txBody>
          <a:bodyPr>
            <a:normAutofit/>
          </a:bodyPr>
          <a:lstStyle/>
          <a:p>
            <a:r>
              <a:rPr lang="en-CA" dirty="0"/>
              <a:t>Understanding Fallacies of Argumentation Part 6  </a:t>
            </a:r>
            <a:endParaRPr dirty="0"/>
          </a:p>
        </p:txBody>
      </p:sp>
      <p:sp>
        <p:nvSpPr>
          <p:cNvPr id="3" name="Content Placeholder 2">
            <a:extLst>
              <a:ext uri="{FF2B5EF4-FFF2-40B4-BE49-F238E27FC236}">
                <a16:creationId xmlns:a16="http://schemas.microsoft.com/office/drawing/2014/main" id="{8B45A02C-0D50-2EE7-3B69-9A508C817E41}"/>
              </a:ext>
            </a:extLst>
          </p:cNvPr>
          <p:cNvSpPr>
            <a:spLocks noGrp="1"/>
          </p:cNvSpPr>
          <p:nvPr>
            <p:ph idx="1"/>
          </p:nvPr>
        </p:nvSpPr>
        <p:spPr>
          <a:xfrm>
            <a:off x="265840" y="1592132"/>
            <a:ext cx="11605317" cy="4810213"/>
          </a:xfrm>
        </p:spPr>
        <p:txBody>
          <a:bodyPr>
            <a:normAutofit/>
          </a:bodyPr>
          <a:lstStyle/>
          <a:p>
            <a:pPr marL="514350" indent="-514350">
              <a:lnSpc>
                <a:spcPct val="100000"/>
              </a:lnSpc>
              <a:buFont typeface="+mj-lt"/>
              <a:buAutoNum type="arabicPeriod" startAt="11"/>
            </a:pPr>
            <a:r>
              <a:rPr lang="en-CA" b="1" dirty="0"/>
              <a:t>Begging the Question: </a:t>
            </a:r>
            <a:r>
              <a:rPr lang="en-CA" dirty="0"/>
              <a:t>Assuming the very point that needs to be proven.</a:t>
            </a:r>
          </a:p>
          <a:p>
            <a:pPr lvl="1">
              <a:lnSpc>
                <a:spcPct val="100000"/>
              </a:lnSpc>
              <a:buClr>
                <a:schemeClr val="tx2"/>
              </a:buClr>
            </a:pPr>
            <a:r>
              <a:rPr lang="en-CA" b="1" dirty="0">
                <a:solidFill>
                  <a:srgbClr val="9F0052"/>
                </a:solidFill>
              </a:rPr>
              <a:t>Example: </a:t>
            </a:r>
            <a:r>
              <a:rPr lang="en-CA" dirty="0"/>
              <a:t>"This book is a classic because it's very popular and widely read." </a:t>
            </a:r>
          </a:p>
          <a:p>
            <a:pPr lvl="1">
              <a:lnSpc>
                <a:spcPct val="100000"/>
              </a:lnSpc>
              <a:buClr>
                <a:schemeClr val="tx2"/>
              </a:buClr>
            </a:pPr>
            <a:r>
              <a:rPr lang="en-CA" b="1" dirty="0">
                <a:solidFill>
                  <a:srgbClr val="0D733C"/>
                </a:solidFill>
              </a:rPr>
              <a:t>Recent Event: </a:t>
            </a:r>
            <a:r>
              <a:rPr lang="en-CA" dirty="0"/>
              <a:t>Arguments against renewable energy, like "Solar power is unreliable because it doesn't work all the time," assume the unreliability. </a:t>
            </a:r>
          </a:p>
          <a:p>
            <a:pPr marL="514350" indent="-514350">
              <a:lnSpc>
                <a:spcPct val="100000"/>
              </a:lnSpc>
              <a:buFont typeface="+mj-lt"/>
              <a:buAutoNum type="arabicPeriod" startAt="11"/>
            </a:pPr>
            <a:r>
              <a:rPr lang="en-CA" b="1" dirty="0"/>
              <a:t>Non Sequitur: </a:t>
            </a:r>
            <a:r>
              <a:rPr lang="en-CA" dirty="0"/>
              <a:t>A conclusion that does not logically follow from the premises.  (Latin for "it does not follow"). </a:t>
            </a:r>
          </a:p>
          <a:p>
            <a:pPr lvl="1">
              <a:lnSpc>
                <a:spcPct val="100000"/>
              </a:lnSpc>
              <a:buClr>
                <a:schemeClr val="tx2"/>
              </a:buClr>
            </a:pPr>
            <a:r>
              <a:rPr lang="en-CA" b="1" dirty="0">
                <a:solidFill>
                  <a:srgbClr val="9F0052"/>
                </a:solidFill>
              </a:rPr>
              <a:t>Example: </a:t>
            </a:r>
            <a:r>
              <a:rPr lang="en-CA" dirty="0"/>
              <a:t>"You don't want to volunteer at the fundraiser? Guess you don't care about the school at all!" </a:t>
            </a:r>
          </a:p>
          <a:p>
            <a:pPr lvl="1">
              <a:lnSpc>
                <a:spcPct val="100000"/>
              </a:lnSpc>
              <a:buClr>
                <a:schemeClr val="tx2"/>
              </a:buClr>
            </a:pPr>
            <a:r>
              <a:rPr lang="en-CA" b="1" dirty="0">
                <a:solidFill>
                  <a:srgbClr val="0D733C"/>
                </a:solidFill>
              </a:rPr>
              <a:t>Recent Event: </a:t>
            </a:r>
            <a:r>
              <a:rPr lang="en-CA" dirty="0"/>
              <a:t>Social media misinformation claiming, "If you don't support this movement for truth, you must hate freedom," making an illogical leap. </a:t>
            </a:r>
          </a:p>
        </p:txBody>
      </p:sp>
    </p:spTree>
    <p:extLst>
      <p:ext uri="{BB962C8B-B14F-4D97-AF65-F5344CB8AC3E}">
        <p14:creationId xmlns:p14="http://schemas.microsoft.com/office/powerpoint/2010/main" val="1661298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20DAA-DDAE-3DBA-4D82-BDCCDBBD9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B0C245-263B-FD31-FCEA-C58DF27F7892}"/>
              </a:ext>
            </a:extLst>
          </p:cNvPr>
          <p:cNvSpPr>
            <a:spLocks noGrp="1"/>
          </p:cNvSpPr>
          <p:nvPr>
            <p:ph type="title"/>
          </p:nvPr>
        </p:nvSpPr>
        <p:spPr/>
        <p:txBody>
          <a:bodyPr>
            <a:normAutofit/>
          </a:bodyPr>
          <a:lstStyle/>
          <a:p>
            <a:r>
              <a:rPr lang="en-CA" dirty="0"/>
              <a:t>Understanding Fallacies of Argumentation Part 7</a:t>
            </a:r>
            <a:endParaRPr dirty="0"/>
          </a:p>
        </p:txBody>
      </p:sp>
      <p:sp>
        <p:nvSpPr>
          <p:cNvPr id="3" name="Content Placeholder 2">
            <a:extLst>
              <a:ext uri="{FF2B5EF4-FFF2-40B4-BE49-F238E27FC236}">
                <a16:creationId xmlns:a16="http://schemas.microsoft.com/office/drawing/2014/main" id="{0938C16E-9F8F-D678-31AD-85F5FEDDE0D1}"/>
              </a:ext>
            </a:extLst>
          </p:cNvPr>
          <p:cNvSpPr>
            <a:spLocks noGrp="1"/>
          </p:cNvSpPr>
          <p:nvPr>
            <p:ph idx="1"/>
          </p:nvPr>
        </p:nvSpPr>
        <p:spPr>
          <a:xfrm>
            <a:off x="265840" y="1592132"/>
            <a:ext cx="11605317" cy="4810213"/>
          </a:xfrm>
        </p:spPr>
        <p:txBody>
          <a:bodyPr>
            <a:normAutofit fontScale="92500" lnSpcReduction="10000"/>
          </a:bodyPr>
          <a:lstStyle/>
          <a:p>
            <a:pPr marL="514350" indent="-514350">
              <a:lnSpc>
                <a:spcPct val="100000"/>
              </a:lnSpc>
              <a:buFont typeface="+mj-lt"/>
              <a:buAutoNum type="arabicPeriod" startAt="13"/>
            </a:pPr>
            <a:r>
              <a:rPr lang="en-CA" b="1" dirty="0"/>
              <a:t>False Analogy: </a:t>
            </a:r>
            <a:r>
              <a:rPr lang="en-CA" dirty="0"/>
              <a:t>Comparing two things that aren’t truly alike. </a:t>
            </a:r>
          </a:p>
          <a:p>
            <a:pPr lvl="1">
              <a:lnSpc>
                <a:spcPct val="100000"/>
              </a:lnSpc>
              <a:buClr>
                <a:schemeClr val="tx2"/>
              </a:buClr>
            </a:pPr>
            <a:r>
              <a:rPr lang="en-CA" b="1" dirty="0">
                <a:solidFill>
                  <a:srgbClr val="9F0052"/>
                </a:solidFill>
              </a:rPr>
              <a:t>Example: </a:t>
            </a:r>
            <a:r>
              <a:rPr lang="en-CA" dirty="0"/>
              <a:t>"Our school should be run like a business because businesses are efficient." </a:t>
            </a:r>
          </a:p>
          <a:p>
            <a:pPr lvl="1">
              <a:lnSpc>
                <a:spcPct val="100000"/>
              </a:lnSpc>
              <a:buClr>
                <a:schemeClr val="tx2"/>
              </a:buClr>
            </a:pPr>
            <a:r>
              <a:rPr lang="en-CA" b="1" dirty="0">
                <a:solidFill>
                  <a:srgbClr val="0D733C"/>
                </a:solidFill>
              </a:rPr>
              <a:t>Recent Event: </a:t>
            </a:r>
            <a:r>
              <a:rPr lang="en-CA" dirty="0"/>
              <a:t>Comparisons between COVID-19 restrictions and dictatorship, despite key differences. </a:t>
            </a:r>
          </a:p>
          <a:p>
            <a:pPr marL="514350" indent="-514350">
              <a:lnSpc>
                <a:spcPct val="100000"/>
              </a:lnSpc>
              <a:buFont typeface="+mj-lt"/>
              <a:buAutoNum type="arabicPeriod" startAt="13"/>
            </a:pPr>
            <a:r>
              <a:rPr lang="en-CA" b="1" dirty="0"/>
              <a:t>Circular Argument (Petitio Principii): </a:t>
            </a:r>
            <a:r>
              <a:rPr lang="en-CA" dirty="0"/>
              <a:t>The premise of an argument assumes the truth of the conclusion, rather than providing evidence. </a:t>
            </a:r>
          </a:p>
          <a:p>
            <a:pPr lvl="1">
              <a:lnSpc>
                <a:spcPct val="100000"/>
              </a:lnSpc>
              <a:buClr>
                <a:schemeClr val="tx2"/>
              </a:buClr>
            </a:pPr>
            <a:r>
              <a:rPr lang="en-CA" b="1" dirty="0">
                <a:solidFill>
                  <a:srgbClr val="9F0052"/>
                </a:solidFill>
              </a:rPr>
              <a:t>Example: </a:t>
            </a:r>
            <a:r>
              <a:rPr lang="en-CA" dirty="0"/>
              <a:t>A student says, "God exists because the Bible says so, and the Bible is true because it is the word of God." </a:t>
            </a:r>
          </a:p>
          <a:p>
            <a:pPr lvl="1">
              <a:lnSpc>
                <a:spcPct val="100000"/>
              </a:lnSpc>
              <a:buClr>
                <a:schemeClr val="tx2"/>
              </a:buClr>
            </a:pPr>
            <a:r>
              <a:rPr lang="en-CA" b="1" dirty="0">
                <a:solidFill>
                  <a:srgbClr val="0D733C"/>
                </a:solidFill>
              </a:rPr>
              <a:t>Recent Event: </a:t>
            </a:r>
            <a:r>
              <a:rPr lang="en-CA" dirty="0"/>
              <a:t>Political rhetoric surrounding election integrity debates in North America in 2025: "This election was rigged because it was unfair. It was unfair because it was rigged."  This prevents meaningful debate and can undermine public trust. </a:t>
            </a:r>
          </a:p>
        </p:txBody>
      </p:sp>
    </p:spTree>
    <p:extLst>
      <p:ext uri="{BB962C8B-B14F-4D97-AF65-F5344CB8AC3E}">
        <p14:creationId xmlns:p14="http://schemas.microsoft.com/office/powerpoint/2010/main" val="3303765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Effects of Fallacious Thinking</a:t>
            </a:r>
            <a:endParaRPr dirty="0"/>
          </a:p>
        </p:txBody>
      </p:sp>
      <p:sp>
        <p:nvSpPr>
          <p:cNvPr id="3" name="Content Placeholder 2"/>
          <p:cNvSpPr>
            <a:spLocks noGrp="1"/>
          </p:cNvSpPr>
          <p:nvPr>
            <p:ph idx="1"/>
          </p:nvPr>
        </p:nvSpPr>
        <p:spPr/>
        <p:txBody>
          <a:bodyPr/>
          <a:lstStyle/>
          <a:p>
            <a:r>
              <a:rPr lang="en-CA" dirty="0"/>
              <a:t>Understanding fallacies is crucial for identifying problems, analyzing contexts (stakeholders, resources, limitations), and proposing feasible solutions.  </a:t>
            </a:r>
          </a:p>
          <a:p>
            <a:r>
              <a:rPr lang="en-CA" dirty="0"/>
              <a:t>Recognizing and avoiding fallacies is essential for sound reasoning and effective communication. </a:t>
            </a:r>
          </a:p>
          <a:p>
            <a:r>
              <a:rPr lang="en-CA" dirty="0"/>
              <a:t>Flawed reasoning can significantly shape public debate and impact individual lives.  Students are encouraged to analyze real-world cases to become more discerning thinkers and responsible citizens.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E4CA2-310B-75C3-7B7A-D01445845ED9}"/>
              </a:ext>
            </a:extLst>
          </p:cNvPr>
          <p:cNvSpPr>
            <a:spLocks noGrp="1"/>
          </p:cNvSpPr>
          <p:nvPr>
            <p:ph type="title"/>
          </p:nvPr>
        </p:nvSpPr>
        <p:spPr/>
        <p:txBody>
          <a:bodyPr/>
          <a:lstStyle/>
          <a:p>
            <a:r>
              <a:rPr lang="en-CA" dirty="0"/>
              <a:t>Learning Outcomes</a:t>
            </a:r>
          </a:p>
        </p:txBody>
      </p:sp>
      <p:sp>
        <p:nvSpPr>
          <p:cNvPr id="3" name="Content Placeholder 2">
            <a:extLst>
              <a:ext uri="{FF2B5EF4-FFF2-40B4-BE49-F238E27FC236}">
                <a16:creationId xmlns:a16="http://schemas.microsoft.com/office/drawing/2014/main" id="{9E8A59E4-8385-BC98-32E0-8CEDD16F4702}"/>
              </a:ext>
            </a:extLst>
          </p:cNvPr>
          <p:cNvSpPr>
            <a:spLocks noGrp="1"/>
          </p:cNvSpPr>
          <p:nvPr>
            <p:ph idx="1"/>
          </p:nvPr>
        </p:nvSpPr>
        <p:spPr>
          <a:xfrm>
            <a:off x="580913" y="1527336"/>
            <a:ext cx="11190067" cy="4722126"/>
          </a:xfrm>
        </p:spPr>
        <p:txBody>
          <a:bodyPr>
            <a:normAutofit fontScale="92500" lnSpcReduction="10000"/>
          </a:bodyPr>
          <a:lstStyle/>
          <a:p>
            <a:pPr>
              <a:lnSpc>
                <a:spcPct val="110000"/>
              </a:lnSpc>
            </a:pPr>
            <a:r>
              <a:rPr lang="en-CA" dirty="0"/>
              <a:t>Define key concepts in classical logic, including syllogisms and their structure.</a:t>
            </a:r>
          </a:p>
          <a:p>
            <a:pPr>
              <a:lnSpc>
                <a:spcPct val="110000"/>
              </a:lnSpc>
            </a:pPr>
            <a:r>
              <a:rPr lang="en-CA" dirty="0"/>
              <a:t>Identify the most frequently used syllogisms found in critical argumentation.</a:t>
            </a:r>
          </a:p>
          <a:p>
            <a:pPr>
              <a:lnSpc>
                <a:spcPct val="110000"/>
              </a:lnSpc>
            </a:pPr>
            <a:r>
              <a:rPr lang="en-CA" dirty="0"/>
              <a:t>Explain how historical figures like Socrates and Aristotle contributed to logical reasoning.</a:t>
            </a:r>
          </a:p>
          <a:p>
            <a:pPr>
              <a:lnSpc>
                <a:spcPct val="110000"/>
              </a:lnSpc>
            </a:pPr>
            <a:r>
              <a:rPr lang="en-CA" dirty="0"/>
              <a:t>Describe the most common logical fallacies that appear in routine argumentation.</a:t>
            </a:r>
          </a:p>
          <a:p>
            <a:pPr>
              <a:lnSpc>
                <a:spcPct val="110000"/>
              </a:lnSpc>
            </a:pPr>
            <a:r>
              <a:rPr lang="en-CA" dirty="0"/>
              <a:t>Analyze recent historical events for fallacious reasoning.</a:t>
            </a:r>
          </a:p>
          <a:p>
            <a:pPr>
              <a:lnSpc>
                <a:spcPct val="110000"/>
              </a:lnSpc>
            </a:pPr>
            <a:r>
              <a:rPr lang="en-CA" dirty="0"/>
              <a:t>Apply logical reasoning in academic, professional, and civic contexts.</a:t>
            </a:r>
          </a:p>
          <a:p>
            <a:pPr marL="514350" indent="-514350">
              <a:lnSpc>
                <a:spcPct val="110000"/>
              </a:lnSpc>
              <a:buFont typeface="+mj-lt"/>
              <a:buAutoNum type="arabicPeriod"/>
            </a:pPr>
            <a:endParaRPr lang="en-CA" dirty="0"/>
          </a:p>
          <a:p>
            <a:pPr marL="514350" indent="-514350">
              <a:lnSpc>
                <a:spcPct val="110000"/>
              </a:lnSpc>
              <a:buFont typeface="+mj-lt"/>
              <a:buAutoNum type="arabicPeriod"/>
            </a:pPr>
            <a:endParaRPr lang="en-CA" dirty="0"/>
          </a:p>
          <a:p>
            <a:pPr marL="514350" indent="-514350">
              <a:lnSpc>
                <a:spcPct val="110000"/>
              </a:lnSpc>
              <a:buFont typeface="+mj-lt"/>
              <a:buAutoNum type="arabicPeriod"/>
            </a:pPr>
            <a:endParaRPr lang="en-CA" dirty="0"/>
          </a:p>
          <a:p>
            <a:pPr marL="514350" indent="-514350">
              <a:lnSpc>
                <a:spcPct val="110000"/>
              </a:lnSpc>
              <a:buFont typeface="+mj-lt"/>
              <a:buAutoNum type="arabicPeriod"/>
            </a:pPr>
            <a:endParaRPr lang="en-CA" dirty="0"/>
          </a:p>
          <a:p>
            <a:pPr marL="514350" indent="-514350">
              <a:lnSpc>
                <a:spcPct val="110000"/>
              </a:lnSpc>
              <a:buFont typeface="+mj-lt"/>
              <a:buAutoNum type="arabicPeriod"/>
            </a:pPr>
            <a:endParaRPr lang="en-CA" dirty="0"/>
          </a:p>
        </p:txBody>
      </p:sp>
      <p:grpSp>
        <p:nvGrpSpPr>
          <p:cNvPr id="7" name="Group 6">
            <a:extLst>
              <a:ext uri="{FF2B5EF4-FFF2-40B4-BE49-F238E27FC236}">
                <a16:creationId xmlns:a16="http://schemas.microsoft.com/office/drawing/2014/main" id="{147EFA56-B556-7056-3E00-CBE8F856B62C}"/>
              </a:ext>
              <a:ext uri="{C183D7F6-B498-43B3-948B-1728B52AA6E4}">
                <adec:decorative xmlns:adec="http://schemas.microsoft.com/office/drawing/2017/decorative" val="1"/>
              </a:ext>
            </a:extLst>
          </p:cNvPr>
          <p:cNvGrpSpPr/>
          <p:nvPr/>
        </p:nvGrpSpPr>
        <p:grpSpPr>
          <a:xfrm>
            <a:off x="256205" y="1556279"/>
            <a:ext cx="540000" cy="540000"/>
            <a:chOff x="673325" y="2617196"/>
            <a:chExt cx="935386" cy="935386"/>
          </a:xfrm>
        </p:grpSpPr>
        <p:sp>
          <p:nvSpPr>
            <p:cNvPr id="5" name="Oval 4">
              <a:extLst>
                <a:ext uri="{FF2B5EF4-FFF2-40B4-BE49-F238E27FC236}">
                  <a16:creationId xmlns:a16="http://schemas.microsoft.com/office/drawing/2014/main" id="{278CB2C7-4971-0E25-D4B7-42E6DD66B8B6}"/>
                </a:ext>
                <a:ext uri="{C183D7F6-B498-43B3-948B-1728B52AA6E4}">
                  <adec:decorative xmlns:adec="http://schemas.microsoft.com/office/drawing/2017/decorative" val="1"/>
                </a:ext>
              </a:extLst>
            </p:cNvPr>
            <p:cNvSpPr/>
            <p:nvPr/>
          </p:nvSpPr>
          <p:spPr>
            <a:xfrm>
              <a:off x="673325" y="2617196"/>
              <a:ext cx="935386" cy="935386"/>
            </a:xfrm>
            <a:prstGeom prst="ellipse">
              <a:avLst/>
            </a:prstGeom>
            <a:solidFill>
              <a:srgbClr val="FEBE01"/>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6" name="Rectangle 5">
              <a:extLst>
                <a:ext uri="{FF2B5EF4-FFF2-40B4-BE49-F238E27FC236}">
                  <a16:creationId xmlns:a16="http://schemas.microsoft.com/office/drawing/2014/main" id="{10CC4457-D239-9AA3-08BE-131694FC970F}"/>
                </a:ext>
                <a:ext uri="{C183D7F6-B498-43B3-948B-1728B52AA6E4}">
                  <adec:decorative xmlns:adec="http://schemas.microsoft.com/office/drawing/2017/decorative" val="1"/>
                </a:ext>
              </a:extLst>
            </p:cNvPr>
            <p:cNvSpPr/>
            <p:nvPr/>
          </p:nvSpPr>
          <p:spPr>
            <a:xfrm>
              <a:off x="869756" y="2813627"/>
              <a:ext cx="542523" cy="54252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CA" dirty="0"/>
            </a:p>
          </p:txBody>
        </p:sp>
      </p:grpSp>
      <p:grpSp>
        <p:nvGrpSpPr>
          <p:cNvPr id="11" name="Group 10">
            <a:extLst>
              <a:ext uri="{FF2B5EF4-FFF2-40B4-BE49-F238E27FC236}">
                <a16:creationId xmlns:a16="http://schemas.microsoft.com/office/drawing/2014/main" id="{F54D7C56-242C-44A8-5E7A-A1FBC149479D}"/>
              </a:ext>
              <a:ext uri="{C183D7F6-B498-43B3-948B-1728B52AA6E4}">
                <adec:decorative xmlns:adec="http://schemas.microsoft.com/office/drawing/2017/decorative" val="1"/>
              </a:ext>
            </a:extLst>
          </p:cNvPr>
          <p:cNvGrpSpPr/>
          <p:nvPr/>
        </p:nvGrpSpPr>
        <p:grpSpPr>
          <a:xfrm>
            <a:off x="244641" y="2471296"/>
            <a:ext cx="540000" cy="540000"/>
            <a:chOff x="4865858" y="1387016"/>
            <a:chExt cx="935386" cy="935386"/>
          </a:xfrm>
        </p:grpSpPr>
        <p:sp>
          <p:nvSpPr>
            <p:cNvPr id="9" name="Oval 8">
              <a:extLst>
                <a:ext uri="{FF2B5EF4-FFF2-40B4-BE49-F238E27FC236}">
                  <a16:creationId xmlns:a16="http://schemas.microsoft.com/office/drawing/2014/main" id="{0C51E296-BBE7-B549-358F-568CE7FA048A}"/>
                </a:ext>
                <a:ext uri="{C183D7F6-B498-43B3-948B-1728B52AA6E4}">
                  <adec:decorative xmlns:adec="http://schemas.microsoft.com/office/drawing/2017/decorative" val="1"/>
                </a:ext>
              </a:extLst>
            </p:cNvPr>
            <p:cNvSpPr/>
            <p:nvPr/>
          </p:nvSpPr>
          <p:spPr>
            <a:xfrm>
              <a:off x="4865858" y="1387016"/>
              <a:ext cx="935386" cy="935386"/>
            </a:xfrm>
            <a:prstGeom prst="ellipse">
              <a:avLst/>
            </a:prstGeom>
            <a:solidFill>
              <a:srgbClr val="FEBE01"/>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CA" dirty="0"/>
            </a:p>
          </p:txBody>
        </p:sp>
        <p:sp>
          <p:nvSpPr>
            <p:cNvPr id="10" name="Rectangle 9" descr="Person with Idea">
              <a:extLst>
                <a:ext uri="{FF2B5EF4-FFF2-40B4-BE49-F238E27FC236}">
                  <a16:creationId xmlns:a16="http://schemas.microsoft.com/office/drawing/2014/main" id="{D7D4B0F0-41D6-76C5-8368-A410B5FCCAC2}"/>
                </a:ext>
              </a:extLst>
            </p:cNvPr>
            <p:cNvSpPr/>
            <p:nvPr/>
          </p:nvSpPr>
          <p:spPr>
            <a:xfrm>
              <a:off x="5062289" y="1583447"/>
              <a:ext cx="542523" cy="542523"/>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CA"/>
            </a:p>
          </p:txBody>
        </p:sp>
      </p:grpSp>
      <p:grpSp>
        <p:nvGrpSpPr>
          <p:cNvPr id="14" name="Group 13">
            <a:extLst>
              <a:ext uri="{FF2B5EF4-FFF2-40B4-BE49-F238E27FC236}">
                <a16:creationId xmlns:a16="http://schemas.microsoft.com/office/drawing/2014/main" id="{6950BD00-7E06-E256-120E-8FC30DD120C8}"/>
              </a:ext>
              <a:ext uri="{C183D7F6-B498-43B3-948B-1728B52AA6E4}">
                <adec:decorative xmlns:adec="http://schemas.microsoft.com/office/drawing/2017/decorative" val="1"/>
              </a:ext>
            </a:extLst>
          </p:cNvPr>
          <p:cNvGrpSpPr/>
          <p:nvPr/>
        </p:nvGrpSpPr>
        <p:grpSpPr>
          <a:xfrm>
            <a:off x="244640" y="3318844"/>
            <a:ext cx="540000" cy="540000"/>
            <a:chOff x="8123007" y="711254"/>
            <a:chExt cx="935386" cy="935386"/>
          </a:xfrm>
        </p:grpSpPr>
        <p:sp>
          <p:nvSpPr>
            <p:cNvPr id="12" name="Oval 11">
              <a:extLst>
                <a:ext uri="{FF2B5EF4-FFF2-40B4-BE49-F238E27FC236}">
                  <a16:creationId xmlns:a16="http://schemas.microsoft.com/office/drawing/2014/main" id="{62719ADC-5A52-5F12-0AE6-F0B2877D43FC}"/>
                </a:ext>
                <a:ext uri="{C183D7F6-B498-43B3-948B-1728B52AA6E4}">
                  <adec:decorative xmlns:adec="http://schemas.microsoft.com/office/drawing/2017/decorative" val="1"/>
                </a:ext>
              </a:extLst>
            </p:cNvPr>
            <p:cNvSpPr/>
            <p:nvPr/>
          </p:nvSpPr>
          <p:spPr>
            <a:xfrm>
              <a:off x="8123007" y="711254"/>
              <a:ext cx="935386" cy="935386"/>
            </a:xfrm>
            <a:prstGeom prst="ellipse">
              <a:avLst/>
            </a:prstGeom>
            <a:solidFill>
              <a:srgbClr val="FEBE01"/>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CA" dirty="0"/>
            </a:p>
          </p:txBody>
        </p:sp>
        <p:sp>
          <p:nvSpPr>
            <p:cNvPr id="13" name="Rectangle 12">
              <a:extLst>
                <a:ext uri="{FF2B5EF4-FFF2-40B4-BE49-F238E27FC236}">
                  <a16:creationId xmlns:a16="http://schemas.microsoft.com/office/drawing/2014/main" id="{2ECC8F9A-B190-F312-99FB-B4AFB6A7EE0D}"/>
                </a:ext>
                <a:ext uri="{C183D7F6-B498-43B3-948B-1728B52AA6E4}">
                  <adec:decorative xmlns:adec="http://schemas.microsoft.com/office/drawing/2017/decorative" val="1"/>
                </a:ext>
              </a:extLst>
            </p:cNvPr>
            <p:cNvSpPr/>
            <p:nvPr/>
          </p:nvSpPr>
          <p:spPr>
            <a:xfrm>
              <a:off x="8319438" y="899724"/>
              <a:ext cx="542523" cy="542523"/>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CA"/>
            </a:p>
          </p:txBody>
        </p:sp>
      </p:grpSp>
      <p:grpSp>
        <p:nvGrpSpPr>
          <p:cNvPr id="17" name="Group 16">
            <a:extLst>
              <a:ext uri="{FF2B5EF4-FFF2-40B4-BE49-F238E27FC236}">
                <a16:creationId xmlns:a16="http://schemas.microsoft.com/office/drawing/2014/main" id="{2E1EBE77-1DF8-44E0-ECAE-11F979B44073}"/>
              </a:ext>
              <a:ext uri="{C183D7F6-B498-43B3-948B-1728B52AA6E4}">
                <adec:decorative xmlns:adec="http://schemas.microsoft.com/office/drawing/2017/decorative" val="1"/>
              </a:ext>
            </a:extLst>
          </p:cNvPr>
          <p:cNvGrpSpPr/>
          <p:nvPr/>
        </p:nvGrpSpPr>
        <p:grpSpPr>
          <a:xfrm>
            <a:off x="256206" y="4259489"/>
            <a:ext cx="540000" cy="540000"/>
            <a:chOff x="673325" y="4315068"/>
            <a:chExt cx="935386" cy="935386"/>
          </a:xfrm>
        </p:grpSpPr>
        <p:sp>
          <p:nvSpPr>
            <p:cNvPr id="15" name="Oval 14">
              <a:extLst>
                <a:ext uri="{FF2B5EF4-FFF2-40B4-BE49-F238E27FC236}">
                  <a16:creationId xmlns:a16="http://schemas.microsoft.com/office/drawing/2014/main" id="{C1CC9331-5B31-AD11-999E-58D4AF78DE7D}"/>
                </a:ext>
                <a:ext uri="{C183D7F6-B498-43B3-948B-1728B52AA6E4}">
                  <adec:decorative xmlns:adec="http://schemas.microsoft.com/office/drawing/2017/decorative" val="1"/>
                </a:ext>
              </a:extLst>
            </p:cNvPr>
            <p:cNvSpPr/>
            <p:nvPr/>
          </p:nvSpPr>
          <p:spPr>
            <a:xfrm>
              <a:off x="673325" y="4315068"/>
              <a:ext cx="935386" cy="935386"/>
            </a:xfrm>
            <a:prstGeom prst="ellipse">
              <a:avLst/>
            </a:prstGeom>
            <a:solidFill>
              <a:srgbClr val="FEBE01"/>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CA" dirty="0"/>
            </a:p>
          </p:txBody>
        </p:sp>
        <p:sp>
          <p:nvSpPr>
            <p:cNvPr id="16" name="Rectangle 15" descr="Pencil">
              <a:extLst>
                <a:ext uri="{FF2B5EF4-FFF2-40B4-BE49-F238E27FC236}">
                  <a16:creationId xmlns:a16="http://schemas.microsoft.com/office/drawing/2014/main" id="{B1C65293-2F1B-DEB6-CAE0-CDD801F330F7}"/>
                </a:ext>
              </a:extLst>
            </p:cNvPr>
            <p:cNvSpPr/>
            <p:nvPr/>
          </p:nvSpPr>
          <p:spPr>
            <a:xfrm>
              <a:off x="869756" y="4511499"/>
              <a:ext cx="542523" cy="542523"/>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CA"/>
            </a:p>
          </p:txBody>
        </p:sp>
      </p:grpSp>
      <p:grpSp>
        <p:nvGrpSpPr>
          <p:cNvPr id="20" name="Group 19">
            <a:extLst>
              <a:ext uri="{FF2B5EF4-FFF2-40B4-BE49-F238E27FC236}">
                <a16:creationId xmlns:a16="http://schemas.microsoft.com/office/drawing/2014/main" id="{E7511056-8366-3648-4066-CB2B8CBBCD1A}"/>
              </a:ext>
              <a:ext uri="{C183D7F6-B498-43B3-948B-1728B52AA6E4}">
                <adec:decorative xmlns:adec="http://schemas.microsoft.com/office/drawing/2017/decorative" val="1"/>
              </a:ext>
            </a:extLst>
          </p:cNvPr>
          <p:cNvGrpSpPr/>
          <p:nvPr/>
        </p:nvGrpSpPr>
        <p:grpSpPr>
          <a:xfrm>
            <a:off x="244641" y="5163033"/>
            <a:ext cx="540000" cy="540000"/>
            <a:chOff x="4506737" y="4782760"/>
            <a:chExt cx="935386" cy="935386"/>
          </a:xfrm>
        </p:grpSpPr>
        <p:sp>
          <p:nvSpPr>
            <p:cNvPr id="18" name="Oval 17">
              <a:extLst>
                <a:ext uri="{FF2B5EF4-FFF2-40B4-BE49-F238E27FC236}">
                  <a16:creationId xmlns:a16="http://schemas.microsoft.com/office/drawing/2014/main" id="{06BE7DB4-291B-A20C-242A-94D760DC3BD9}"/>
                </a:ext>
                <a:ext uri="{C183D7F6-B498-43B3-948B-1728B52AA6E4}">
                  <adec:decorative xmlns:adec="http://schemas.microsoft.com/office/drawing/2017/decorative" val="1"/>
                </a:ext>
              </a:extLst>
            </p:cNvPr>
            <p:cNvSpPr/>
            <p:nvPr/>
          </p:nvSpPr>
          <p:spPr>
            <a:xfrm>
              <a:off x="4506737" y="4782760"/>
              <a:ext cx="935386" cy="935386"/>
            </a:xfrm>
            <a:prstGeom prst="ellipse">
              <a:avLst/>
            </a:prstGeom>
            <a:solidFill>
              <a:srgbClr val="FEBE01"/>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19" name="Rectangle 18">
              <a:extLst>
                <a:ext uri="{FF2B5EF4-FFF2-40B4-BE49-F238E27FC236}">
                  <a16:creationId xmlns:a16="http://schemas.microsoft.com/office/drawing/2014/main" id="{E51936F3-7005-FF46-C2CC-285E14F12545}"/>
                </a:ext>
                <a:ext uri="{C183D7F6-B498-43B3-948B-1728B52AA6E4}">
                  <adec:decorative xmlns:adec="http://schemas.microsoft.com/office/drawing/2017/decorative" val="1"/>
                </a:ext>
              </a:extLst>
            </p:cNvPr>
            <p:cNvSpPr/>
            <p:nvPr/>
          </p:nvSpPr>
          <p:spPr>
            <a:xfrm>
              <a:off x="4703169" y="4979192"/>
              <a:ext cx="542523" cy="542523"/>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CA" dirty="0"/>
            </a:p>
          </p:txBody>
        </p:sp>
      </p:grpSp>
      <p:grpSp>
        <p:nvGrpSpPr>
          <p:cNvPr id="23" name="Group 22">
            <a:extLst>
              <a:ext uri="{FF2B5EF4-FFF2-40B4-BE49-F238E27FC236}">
                <a16:creationId xmlns:a16="http://schemas.microsoft.com/office/drawing/2014/main" id="{2EB0DCEB-445D-5693-BCF4-A139D539DEEA}"/>
              </a:ext>
              <a:ext uri="{C183D7F6-B498-43B3-948B-1728B52AA6E4}">
                <adec:decorative xmlns:adec="http://schemas.microsoft.com/office/drawing/2017/decorative" val="1"/>
              </a:ext>
            </a:extLst>
          </p:cNvPr>
          <p:cNvGrpSpPr/>
          <p:nvPr/>
        </p:nvGrpSpPr>
        <p:grpSpPr>
          <a:xfrm>
            <a:off x="256206" y="5777682"/>
            <a:ext cx="540000" cy="540000"/>
            <a:chOff x="7977573" y="4979192"/>
            <a:chExt cx="935386" cy="935386"/>
          </a:xfrm>
        </p:grpSpPr>
        <p:sp>
          <p:nvSpPr>
            <p:cNvPr id="21" name="Oval 20">
              <a:extLst>
                <a:ext uri="{FF2B5EF4-FFF2-40B4-BE49-F238E27FC236}">
                  <a16:creationId xmlns:a16="http://schemas.microsoft.com/office/drawing/2014/main" id="{0B5FF58A-3C16-700C-28B0-C4A692720922}"/>
                </a:ext>
                <a:ext uri="{C183D7F6-B498-43B3-948B-1728B52AA6E4}">
                  <adec:decorative xmlns:adec="http://schemas.microsoft.com/office/drawing/2017/decorative" val="1"/>
                </a:ext>
              </a:extLst>
            </p:cNvPr>
            <p:cNvSpPr/>
            <p:nvPr/>
          </p:nvSpPr>
          <p:spPr>
            <a:xfrm>
              <a:off x="7977573" y="4979192"/>
              <a:ext cx="935386" cy="935386"/>
            </a:xfrm>
            <a:prstGeom prst="ellipse">
              <a:avLst/>
            </a:prstGeom>
            <a:solidFill>
              <a:srgbClr val="FEBE01"/>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CA" dirty="0"/>
            </a:p>
          </p:txBody>
        </p:sp>
        <p:sp>
          <p:nvSpPr>
            <p:cNvPr id="22" name="Rectangle 21" descr="Classroom">
              <a:extLst>
                <a:ext uri="{FF2B5EF4-FFF2-40B4-BE49-F238E27FC236}">
                  <a16:creationId xmlns:a16="http://schemas.microsoft.com/office/drawing/2014/main" id="{A39F8210-FA9E-7E59-92AC-3A50D421603A}"/>
                </a:ext>
              </a:extLst>
            </p:cNvPr>
            <p:cNvSpPr/>
            <p:nvPr/>
          </p:nvSpPr>
          <p:spPr>
            <a:xfrm>
              <a:off x="8174004" y="5175623"/>
              <a:ext cx="542523" cy="542523"/>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CA"/>
            </a:p>
          </p:txBody>
        </p:sp>
      </p:grpSp>
    </p:spTree>
    <p:extLst>
      <p:ext uri="{BB962C8B-B14F-4D97-AF65-F5344CB8AC3E}">
        <p14:creationId xmlns:p14="http://schemas.microsoft.com/office/powerpoint/2010/main" val="3889101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Key Takeaways</a:t>
            </a:r>
          </a:p>
        </p:txBody>
      </p:sp>
      <p:sp>
        <p:nvSpPr>
          <p:cNvPr id="3" name="Content Placeholder 2"/>
          <p:cNvSpPr>
            <a:spLocks noGrp="1"/>
          </p:cNvSpPr>
          <p:nvPr>
            <p:ph idx="1"/>
          </p:nvPr>
        </p:nvSpPr>
        <p:spPr/>
        <p:txBody>
          <a:bodyPr/>
          <a:lstStyle/>
          <a:p>
            <a:r>
              <a:rPr lang="en-CA" dirty="0"/>
              <a:t>Critical thinking involves reflective, independent, and rational analysis of beliefs, decisions, and problems.  It includes identifying logical connections, evaluating arguments, and solving problems systematically.</a:t>
            </a:r>
          </a:p>
          <a:p>
            <a:r>
              <a:rPr lang="en-CA" dirty="0"/>
              <a:t>Critical thinking is rooted in logic, formalized by Aristotle through syllogisms—structured arguments with premises leading to a conclusion</a:t>
            </a:r>
          </a:p>
          <a:p>
            <a:r>
              <a:rPr lang="en-CA" dirty="0"/>
              <a:t>Understanding the real-world impact of fallacies helps learners become more discerning thinkers and responsible citizens in a complex, information-rich world.</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3A815-2B12-4384-0CCC-C7278B8E0A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1A8FB1-1BBA-6890-B08F-97AF33AB6A45}"/>
              </a:ext>
            </a:extLst>
          </p:cNvPr>
          <p:cNvSpPr>
            <a:spLocks noGrp="1"/>
          </p:cNvSpPr>
          <p:nvPr>
            <p:ph type="title"/>
          </p:nvPr>
        </p:nvSpPr>
        <p:spPr/>
        <p:txBody>
          <a:bodyPr/>
          <a:lstStyle/>
          <a:p>
            <a:r>
              <a:rPr lang="en-CA" dirty="0"/>
              <a:t>AI Image References</a:t>
            </a:r>
            <a:endParaRPr dirty="0"/>
          </a:p>
        </p:txBody>
      </p:sp>
      <p:sp>
        <p:nvSpPr>
          <p:cNvPr id="3" name="Content Placeholder 2">
            <a:extLst>
              <a:ext uri="{FF2B5EF4-FFF2-40B4-BE49-F238E27FC236}">
                <a16:creationId xmlns:a16="http://schemas.microsoft.com/office/drawing/2014/main" id="{E9908125-47FD-E929-EF69-A0DE60381138}"/>
              </a:ext>
            </a:extLst>
          </p:cNvPr>
          <p:cNvSpPr>
            <a:spLocks noGrp="1"/>
          </p:cNvSpPr>
          <p:nvPr>
            <p:ph idx="1"/>
          </p:nvPr>
        </p:nvSpPr>
        <p:spPr/>
        <p:txBody>
          <a:bodyPr/>
          <a:lstStyle/>
          <a:p>
            <a:r>
              <a:rPr lang="en-CA" dirty="0"/>
              <a:t>Slide 11: OpenAI. (2025). ChatGPT. [Large language model]. </a:t>
            </a:r>
            <a:r>
              <a:rPr lang="en-CA" dirty="0">
                <a:hlinkClick r:id="rId2"/>
              </a:rPr>
              <a:t>https://chat.openai.com/chat</a:t>
            </a:r>
            <a:endParaRPr lang="en-CA" dirty="0"/>
          </a:p>
          <a:p>
            <a:pPr lvl="1">
              <a:buFont typeface="Wingdings" panose="05000000000000000000" pitchFamily="2" charset="2"/>
              <a:buChar char="§"/>
            </a:pPr>
            <a:r>
              <a:rPr lang="en-CA" b="1" dirty="0"/>
              <a:t>Prompt: </a:t>
            </a:r>
            <a:r>
              <a:rPr lang="en-CA" i="1" dirty="0"/>
              <a:t>Create a decorative image of Socrates, Plato and Aristotle, to be used on a slide introducing the Fallacies of Argumentation. Use the following colour hex codes in the design: #febe01,#9f0052, #443988, #227dac, #0d733c, and #b3272d. Do not include any text on the image.</a:t>
            </a:r>
            <a:endParaRPr i="1" dirty="0"/>
          </a:p>
        </p:txBody>
      </p:sp>
    </p:spTree>
    <p:extLst>
      <p:ext uri="{BB962C8B-B14F-4D97-AF65-F5344CB8AC3E}">
        <p14:creationId xmlns:p14="http://schemas.microsoft.com/office/powerpoint/2010/main" val="1064246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is Critical Thinking?</a:t>
            </a:r>
          </a:p>
        </p:txBody>
      </p:sp>
      <p:sp>
        <p:nvSpPr>
          <p:cNvPr id="3" name="Content Placeholder 2"/>
          <p:cNvSpPr>
            <a:spLocks noGrp="1"/>
          </p:cNvSpPr>
          <p:nvPr>
            <p:ph idx="1"/>
          </p:nvPr>
        </p:nvSpPr>
        <p:spPr>
          <a:xfrm>
            <a:off x="265840" y="1452283"/>
            <a:ext cx="11605317" cy="4724152"/>
          </a:xfrm>
        </p:spPr>
        <p:txBody>
          <a:bodyPr>
            <a:normAutofit fontScale="85000" lnSpcReduction="10000"/>
          </a:bodyPr>
          <a:lstStyle/>
          <a:p>
            <a:pPr marL="0" indent="0">
              <a:lnSpc>
                <a:spcPct val="120000"/>
              </a:lnSpc>
              <a:buNone/>
            </a:pPr>
            <a:r>
              <a:rPr lang="en-CA" sz="2600" dirty="0"/>
              <a:t>Critical thinking is the ability to think clearly and rationally about what to do or believe. It involves reflective and independent thinking. Someone with critical thinking skills can:</a:t>
            </a:r>
          </a:p>
          <a:p>
            <a:pPr lvl="1">
              <a:lnSpc>
                <a:spcPct val="120000"/>
              </a:lnSpc>
            </a:pPr>
            <a:r>
              <a:rPr lang="en-CA" sz="2600" dirty="0"/>
              <a:t>Understand the logical connections between ideas. </a:t>
            </a:r>
          </a:p>
          <a:p>
            <a:pPr lvl="1">
              <a:lnSpc>
                <a:spcPct val="120000"/>
              </a:lnSpc>
            </a:pPr>
            <a:r>
              <a:rPr lang="en-CA" sz="2600" dirty="0"/>
              <a:t>Identify, construct, and evaluate arguments. </a:t>
            </a:r>
          </a:p>
          <a:p>
            <a:pPr lvl="1">
              <a:lnSpc>
                <a:spcPct val="120000"/>
              </a:lnSpc>
            </a:pPr>
            <a:r>
              <a:rPr lang="en-CA" sz="2600" dirty="0"/>
              <a:t>Detect inconsistencies and common mistakes in reasoning. Solve problems systematically. </a:t>
            </a:r>
          </a:p>
          <a:p>
            <a:pPr lvl="1">
              <a:lnSpc>
                <a:spcPct val="120000"/>
              </a:lnSpc>
            </a:pPr>
            <a:r>
              <a:rPr lang="en-CA" sz="2600" dirty="0"/>
              <a:t>Identify the relevance and importance of ideas. </a:t>
            </a:r>
          </a:p>
          <a:p>
            <a:pPr lvl="1">
              <a:lnSpc>
                <a:spcPct val="120000"/>
              </a:lnSpc>
            </a:pPr>
            <a:r>
              <a:rPr lang="en-CA" sz="2600" dirty="0"/>
              <a:t>Reflect on the justification of one’s own beliefs and values. </a:t>
            </a:r>
          </a:p>
          <a:p>
            <a:pPr marL="0" indent="0">
              <a:lnSpc>
                <a:spcPct val="120000"/>
              </a:lnSpc>
              <a:buNone/>
            </a:pPr>
            <a:r>
              <a:rPr lang="en-CA" sz="2600" dirty="0"/>
              <a:t>Critical thinking is not merely accumulating information. A good memory or knowledge of facts does not necessarily equate to good critical thinking. Critical thinkers can deduce consequences, use information to solve problems, and seek relevant information. </a:t>
            </a:r>
          </a:p>
          <a:p>
            <a:pPr>
              <a:lnSpc>
                <a:spcPct val="120000"/>
              </a:lnSpc>
            </a:pPr>
            <a:endParaRPr lang="en-C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Importance of Critical Thinking</a:t>
            </a:r>
          </a:p>
        </p:txBody>
      </p:sp>
      <p:sp>
        <p:nvSpPr>
          <p:cNvPr id="3" name="Content Placeholder 2"/>
          <p:cNvSpPr>
            <a:spLocks noGrp="1"/>
          </p:cNvSpPr>
          <p:nvPr>
            <p:ph idx="1"/>
          </p:nvPr>
        </p:nvSpPr>
        <p:spPr/>
        <p:txBody>
          <a:bodyPr>
            <a:normAutofit fontScale="92500"/>
          </a:bodyPr>
          <a:lstStyle/>
          <a:p>
            <a:pPr>
              <a:lnSpc>
                <a:spcPct val="100000"/>
              </a:lnSpc>
            </a:pPr>
            <a:r>
              <a:rPr lang="en-CA" sz="3200" dirty="0"/>
              <a:t>Critical thinking should not be confused with being argumentative or critical of others.  While it can expose fallacies, it also plays an important role in cooperative reasoning and constructive tasks.</a:t>
            </a:r>
          </a:p>
          <a:p>
            <a:pPr marL="0" indent="0">
              <a:lnSpc>
                <a:spcPct val="100000"/>
              </a:lnSpc>
              <a:buNone/>
            </a:pPr>
            <a:r>
              <a:rPr lang="en-CA" sz="3200" dirty="0"/>
              <a:t>Critical thinking can help us:</a:t>
            </a:r>
          </a:p>
          <a:p>
            <a:pPr lvl="1">
              <a:lnSpc>
                <a:spcPct val="100000"/>
              </a:lnSpc>
            </a:pPr>
            <a:r>
              <a:rPr lang="en-CA" sz="2800" dirty="0"/>
              <a:t>Acquire knowledge</a:t>
            </a:r>
          </a:p>
          <a:p>
            <a:pPr lvl="1">
              <a:lnSpc>
                <a:spcPct val="100000"/>
              </a:lnSpc>
            </a:pPr>
            <a:r>
              <a:rPr lang="en-CA" sz="2800" dirty="0"/>
              <a:t>Improve our theories</a:t>
            </a:r>
          </a:p>
          <a:p>
            <a:pPr lvl="1">
              <a:lnSpc>
                <a:spcPct val="100000"/>
              </a:lnSpc>
            </a:pPr>
            <a:r>
              <a:rPr lang="en-CA" sz="2800" dirty="0"/>
              <a:t>Strengthen arguments</a:t>
            </a:r>
          </a:p>
          <a:p>
            <a:pPr lvl="1">
              <a:lnSpc>
                <a:spcPct val="100000"/>
              </a:lnSpc>
            </a:pPr>
            <a:r>
              <a:rPr lang="en-CA" sz="2800" dirty="0"/>
              <a:t>Enhance work processes</a:t>
            </a:r>
          </a:p>
          <a:p>
            <a:pPr lvl="1">
              <a:lnSpc>
                <a:spcPct val="100000"/>
              </a:lnSpc>
            </a:pPr>
            <a:r>
              <a:rPr lang="en-CA" sz="2800" dirty="0"/>
              <a:t>Improve social institutions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Additional Benefits of Critical Thinking Skille:</a:t>
            </a:r>
            <a:endParaRPr dirty="0"/>
          </a:p>
        </p:txBody>
      </p:sp>
      <p:sp>
        <p:nvSpPr>
          <p:cNvPr id="3" name="Content Placeholder 2"/>
          <p:cNvSpPr>
            <a:spLocks noGrp="1"/>
          </p:cNvSpPr>
          <p:nvPr>
            <p:ph idx="1"/>
          </p:nvPr>
        </p:nvSpPr>
        <p:spPr/>
        <p:txBody>
          <a:bodyPr>
            <a:normAutofit/>
          </a:bodyPr>
          <a:lstStyle/>
          <a:p>
            <a:r>
              <a:rPr lang="en-CA" dirty="0"/>
              <a:t>Domain-general thinking skill</a:t>
            </a:r>
          </a:p>
          <a:p>
            <a:r>
              <a:rPr lang="en-CA" dirty="0"/>
              <a:t>Important in the new knowledge economy</a:t>
            </a:r>
          </a:p>
          <a:p>
            <a:r>
              <a:rPr lang="en-CA" dirty="0"/>
              <a:t>Enhances language and presentation skills</a:t>
            </a:r>
          </a:p>
          <a:p>
            <a:r>
              <a:rPr lang="en-CA" dirty="0"/>
              <a:t>Crucial for self-reflection</a:t>
            </a:r>
          </a:p>
          <a:p>
            <a:r>
              <a:rPr lang="en-CA" dirty="0"/>
              <a:t>Foundation of science and democracy</a:t>
            </a:r>
          </a:p>
          <a:p>
            <a:r>
              <a:rPr lang="en-CA" dirty="0"/>
              <a:t>Metacognitive skill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89BB0-E66D-A1FF-DEF8-3D51944571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18842A-E343-7114-333A-FF5ECED4F80A}"/>
              </a:ext>
            </a:extLst>
          </p:cNvPr>
          <p:cNvSpPr>
            <a:spLocks noGrp="1"/>
          </p:cNvSpPr>
          <p:nvPr>
            <p:ph type="title"/>
          </p:nvPr>
        </p:nvSpPr>
        <p:spPr/>
        <p:txBody>
          <a:bodyPr/>
          <a:lstStyle/>
          <a:p>
            <a:r>
              <a:t>Improving Thinking Skills</a:t>
            </a:r>
          </a:p>
        </p:txBody>
      </p:sp>
      <p:sp>
        <p:nvSpPr>
          <p:cNvPr id="3" name="Content Placeholder 2">
            <a:extLst>
              <a:ext uri="{FF2B5EF4-FFF2-40B4-BE49-F238E27FC236}">
                <a16:creationId xmlns:a16="http://schemas.microsoft.com/office/drawing/2014/main" id="{DB10C825-B54D-FEE8-385E-B0EB63B3201E}"/>
              </a:ext>
            </a:extLst>
          </p:cNvPr>
          <p:cNvSpPr>
            <a:spLocks noGrp="1"/>
          </p:cNvSpPr>
          <p:nvPr>
            <p:ph idx="1"/>
          </p:nvPr>
        </p:nvSpPr>
        <p:spPr>
          <a:xfrm>
            <a:off x="265840" y="1420009"/>
            <a:ext cx="11605317" cy="4756425"/>
          </a:xfrm>
        </p:spPr>
        <p:txBody>
          <a:bodyPr>
            <a:normAutofit fontScale="85000" lnSpcReduction="20000"/>
          </a:bodyPr>
          <a:lstStyle/>
          <a:p>
            <a:pPr>
              <a:lnSpc>
                <a:spcPct val="110000"/>
              </a:lnSpc>
            </a:pPr>
            <a:r>
              <a:rPr lang="en-CA" b="1" dirty="0"/>
              <a:t>Theory: </a:t>
            </a:r>
            <a:r>
              <a:rPr lang="en-CA" dirty="0"/>
              <a:t>If we want to think correctly, we need to follow the correct rules of reasoning. </a:t>
            </a:r>
          </a:p>
          <a:p>
            <a:pPr>
              <a:lnSpc>
                <a:spcPct val="110000"/>
              </a:lnSpc>
            </a:pPr>
            <a:r>
              <a:rPr lang="en-CA" b="1" dirty="0"/>
              <a:t>Practice: </a:t>
            </a:r>
            <a:r>
              <a:rPr lang="en-CA" dirty="0"/>
              <a:t>merely knowing the principles that distinguish good and bad reasoning is not enough. We might study in the classroom about how to swim, and learn about the basic theory, such as the fact that one should not breathe underwater. But unless we can apply such theoretical knowledge through constant practice, we might not actually be able to swim.</a:t>
            </a:r>
          </a:p>
          <a:p>
            <a:pPr>
              <a:lnSpc>
                <a:spcPct val="110000"/>
              </a:lnSpc>
            </a:pPr>
            <a:r>
              <a:rPr lang="en-CA" b="1" dirty="0"/>
              <a:t>Attitudes: </a:t>
            </a:r>
            <a:r>
              <a:rPr lang="en-CA" dirty="0"/>
              <a:t>Requires the right motivation and attitude for persistent practice to bring improvement. Obstacles include preferring to be given answers, relying on gut feelings, not reviewing mistakes, and disliking criticism. To improve, one must recognize the importance of reflecting on reasons for belief and action, be willing to debate, break old habits, and deal with linguistic complexities and abstract concepts.</a:t>
            </a:r>
          </a:p>
        </p:txBody>
      </p:sp>
    </p:spTree>
    <p:extLst>
      <p:ext uri="{BB962C8B-B14F-4D97-AF65-F5344CB8AC3E}">
        <p14:creationId xmlns:p14="http://schemas.microsoft.com/office/powerpoint/2010/main" val="4149766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Logic and Syllogisms</a:t>
            </a:r>
          </a:p>
        </p:txBody>
      </p:sp>
      <p:sp>
        <p:nvSpPr>
          <p:cNvPr id="3" name="Content Placeholder 2"/>
          <p:cNvSpPr>
            <a:spLocks noGrp="1"/>
          </p:cNvSpPr>
          <p:nvPr>
            <p:ph idx="1"/>
          </p:nvPr>
        </p:nvSpPr>
        <p:spPr>
          <a:xfrm>
            <a:off x="265840" y="1463041"/>
            <a:ext cx="11605317" cy="4713394"/>
          </a:xfrm>
        </p:spPr>
        <p:txBody>
          <a:bodyPr>
            <a:normAutofit lnSpcReduction="10000"/>
          </a:bodyPr>
          <a:lstStyle/>
          <a:p>
            <a:pPr marL="0" indent="0">
              <a:lnSpc>
                <a:spcPct val="100000"/>
              </a:lnSpc>
              <a:buNone/>
            </a:pPr>
            <a:r>
              <a:rPr lang="en-CA" dirty="0"/>
              <a:t>Critical thinking is the application of logic to the formulation of thoughts, ideas, and observations.  Logical thinking has evolved over thousands of years, with origins in ancient civilizations like Babylon and Egypt, flourishing in ancient Greece.</a:t>
            </a:r>
          </a:p>
          <a:p>
            <a:pPr>
              <a:lnSpc>
                <a:spcPct val="100000"/>
              </a:lnSpc>
            </a:pPr>
            <a:r>
              <a:rPr b="1" dirty="0"/>
              <a:t>Syllogism</a:t>
            </a:r>
            <a:r>
              <a:rPr dirty="0"/>
              <a:t>: </a:t>
            </a:r>
            <a:r>
              <a:rPr lang="en-CA" dirty="0"/>
              <a:t>A syllogism is a form of deductive reasoning with three parts: a major premise, a minor premise, and a conclusion</a:t>
            </a:r>
          </a:p>
          <a:p>
            <a:pPr marL="0" indent="0">
              <a:lnSpc>
                <a:spcPct val="100000"/>
              </a:lnSpc>
              <a:buNone/>
            </a:pPr>
            <a:r>
              <a:rPr lang="en-CA" b="1" dirty="0"/>
              <a:t>Example: </a:t>
            </a:r>
          </a:p>
          <a:p>
            <a:pPr>
              <a:lnSpc>
                <a:spcPct val="100000"/>
              </a:lnSpc>
            </a:pPr>
            <a:r>
              <a:rPr lang="en-CA" b="1" dirty="0"/>
              <a:t>Major premise</a:t>
            </a:r>
            <a:r>
              <a:rPr lang="en-CA" dirty="0"/>
              <a:t>: All mammals are animals. </a:t>
            </a:r>
          </a:p>
          <a:p>
            <a:pPr>
              <a:lnSpc>
                <a:spcPct val="100000"/>
              </a:lnSpc>
            </a:pPr>
            <a:r>
              <a:rPr lang="en-CA" b="1" dirty="0"/>
              <a:t>Minor premise</a:t>
            </a:r>
            <a:r>
              <a:rPr lang="en-CA" dirty="0"/>
              <a:t>: All rabbits are mammals. </a:t>
            </a:r>
          </a:p>
          <a:p>
            <a:pPr>
              <a:lnSpc>
                <a:spcPct val="100000"/>
              </a:lnSpc>
            </a:pPr>
            <a:r>
              <a:rPr lang="en-CA" b="1" dirty="0"/>
              <a:t>Conclusion</a:t>
            </a:r>
            <a:r>
              <a:rPr lang="en-CA" dirty="0"/>
              <a:t>: All rabbits are animals.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A60F1-3990-7969-912C-35EB4A2817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8C69D0-5456-8016-8A10-FB180C320A4B}"/>
              </a:ext>
            </a:extLst>
          </p:cNvPr>
          <p:cNvSpPr>
            <a:spLocks noGrp="1"/>
          </p:cNvSpPr>
          <p:nvPr>
            <p:ph type="title"/>
          </p:nvPr>
        </p:nvSpPr>
        <p:spPr/>
        <p:txBody>
          <a:bodyPr/>
          <a:lstStyle/>
          <a:p>
            <a:r>
              <a:rPr lang="en-CA" dirty="0"/>
              <a:t>Types of </a:t>
            </a:r>
            <a:r>
              <a:rPr dirty="0"/>
              <a:t>Syllogisms</a:t>
            </a:r>
          </a:p>
        </p:txBody>
      </p:sp>
      <p:sp>
        <p:nvSpPr>
          <p:cNvPr id="3" name="Content Placeholder 2">
            <a:extLst>
              <a:ext uri="{FF2B5EF4-FFF2-40B4-BE49-F238E27FC236}">
                <a16:creationId xmlns:a16="http://schemas.microsoft.com/office/drawing/2014/main" id="{C9F0599B-D00F-6813-92E3-154C71D56CE7}"/>
              </a:ext>
            </a:extLst>
          </p:cNvPr>
          <p:cNvSpPr>
            <a:spLocks noGrp="1"/>
          </p:cNvSpPr>
          <p:nvPr>
            <p:ph idx="1"/>
          </p:nvPr>
        </p:nvSpPr>
        <p:spPr>
          <a:xfrm>
            <a:off x="265840" y="1463041"/>
            <a:ext cx="11605317" cy="4713394"/>
          </a:xfrm>
        </p:spPr>
        <p:txBody>
          <a:bodyPr>
            <a:normAutofit fontScale="92500" lnSpcReduction="10000"/>
          </a:bodyPr>
          <a:lstStyle/>
          <a:p>
            <a:pPr marL="0" indent="0">
              <a:lnSpc>
                <a:spcPct val="100000"/>
              </a:lnSpc>
              <a:buNone/>
            </a:pPr>
            <a:r>
              <a:rPr lang="en-CA" dirty="0"/>
              <a:t>There are different categories of syllogisms, which invite deeper contemplation. </a:t>
            </a:r>
          </a:p>
          <a:p>
            <a:pPr>
              <a:lnSpc>
                <a:spcPct val="100000"/>
              </a:lnSpc>
            </a:pPr>
            <a:r>
              <a:rPr lang="en-CA" b="1" dirty="0"/>
              <a:t>Categorical Syllogism</a:t>
            </a:r>
            <a:r>
              <a:rPr lang="en-CA" dirty="0"/>
              <a:t>: Based on categories, following the structure "If A is part of C, then B is part of C." </a:t>
            </a:r>
          </a:p>
          <a:p>
            <a:pPr>
              <a:lnSpc>
                <a:spcPct val="100000"/>
              </a:lnSpc>
            </a:pPr>
            <a:r>
              <a:rPr lang="en-CA" b="1" dirty="0"/>
              <a:t>Conditional (Hypothetical) Syllogism</a:t>
            </a:r>
            <a:r>
              <a:rPr lang="en-CA" dirty="0"/>
              <a:t>: Follows an "If A is true, then B is true" pattern.</a:t>
            </a:r>
          </a:p>
          <a:p>
            <a:pPr>
              <a:lnSpc>
                <a:spcPct val="100000"/>
              </a:lnSpc>
            </a:pPr>
            <a:r>
              <a:rPr lang="en-CA" b="1" dirty="0"/>
              <a:t>Disjunctive Syllogism</a:t>
            </a:r>
            <a:r>
              <a:rPr lang="en-CA" dirty="0"/>
              <a:t>: Follows an "Either A or B is true; if A is false, then B must be true" pattern. </a:t>
            </a:r>
          </a:p>
          <a:p>
            <a:pPr>
              <a:lnSpc>
                <a:spcPct val="100000"/>
              </a:lnSpc>
            </a:pPr>
            <a:r>
              <a:rPr lang="en-CA" b="1" dirty="0"/>
              <a:t>Universal Syllogism</a:t>
            </a:r>
            <a:r>
              <a:rPr lang="en-CA" dirty="0"/>
              <a:t>: Uses absolute terms like "all" or "none." </a:t>
            </a:r>
          </a:p>
          <a:p>
            <a:pPr>
              <a:lnSpc>
                <a:spcPct val="100000"/>
              </a:lnSpc>
            </a:pPr>
            <a:r>
              <a:rPr lang="en-CA" b="1" dirty="0"/>
              <a:t>Particular Syllogism</a:t>
            </a:r>
            <a:r>
              <a:rPr lang="en-CA" dirty="0"/>
              <a:t>: Uses terms like "some" or "most" instead of absolutes. </a:t>
            </a:r>
          </a:p>
        </p:txBody>
      </p:sp>
    </p:spTree>
    <p:extLst>
      <p:ext uri="{BB962C8B-B14F-4D97-AF65-F5344CB8AC3E}">
        <p14:creationId xmlns:p14="http://schemas.microsoft.com/office/powerpoint/2010/main" val="1113722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Statue of Socrates at the Academy of Athens"/>
          <p:cNvSpPr>
            <a:spLocks noGrp="1"/>
          </p:cNvSpPr>
          <p:nvPr>
            <p:ph type="title"/>
          </p:nvPr>
        </p:nvSpPr>
        <p:spPr/>
        <p:txBody>
          <a:bodyPr anchor="ctr">
            <a:normAutofit/>
          </a:bodyPr>
          <a:lstStyle/>
          <a:p>
            <a:r>
              <a:rPr lang="en-CA" dirty="0"/>
              <a:t>The Influence of Socrates</a:t>
            </a:r>
            <a:endParaRPr dirty="0"/>
          </a:p>
        </p:txBody>
      </p:sp>
      <p:sp>
        <p:nvSpPr>
          <p:cNvPr id="3" name="Content Placeholder 2"/>
          <p:cNvSpPr>
            <a:spLocks noGrp="1"/>
          </p:cNvSpPr>
          <p:nvPr>
            <p:ph sz="half" idx="1"/>
          </p:nvPr>
        </p:nvSpPr>
        <p:spPr>
          <a:xfrm>
            <a:off x="265839" y="1484555"/>
            <a:ext cx="7436635" cy="4830184"/>
          </a:xfrm>
        </p:spPr>
        <p:txBody>
          <a:bodyPr>
            <a:normAutofit/>
          </a:bodyPr>
          <a:lstStyle/>
          <a:p>
            <a:pPr>
              <a:lnSpc>
                <a:spcPct val="100000"/>
              </a:lnSpc>
            </a:pPr>
            <a:r>
              <a:rPr lang="en-CA" sz="2400" dirty="0"/>
              <a:t>Socrates played a crucial role in shaping logical thinking through his Socratic method, a form of inquiry that uses systematic questioning to expose contradictions and refine ideas. </a:t>
            </a:r>
          </a:p>
          <a:p>
            <a:pPr>
              <a:lnSpc>
                <a:spcPct val="100000"/>
              </a:lnSpc>
            </a:pPr>
            <a:r>
              <a:rPr lang="en-CA" sz="2400" dirty="0"/>
              <a:t>His approach emphasized critical thinking, dialogue, and self-examination, laying the groundwork for Plato’s dialectical reasoning and influencing Aristotle’s formal logic.</a:t>
            </a:r>
          </a:p>
          <a:p>
            <a:pPr>
              <a:lnSpc>
                <a:spcPct val="100000"/>
              </a:lnSpc>
            </a:pPr>
            <a:r>
              <a:rPr lang="en-CA" sz="2400" dirty="0"/>
              <a:t>Socrates believed that true wisdom comes from recognizing one's ignorance, which encouraged deeper intellectual inquiry. </a:t>
            </a:r>
          </a:p>
        </p:txBody>
      </p:sp>
      <p:sp>
        <p:nvSpPr>
          <p:cNvPr id="6" name="TextBox 5">
            <a:extLst>
              <a:ext uri="{FF2B5EF4-FFF2-40B4-BE49-F238E27FC236}">
                <a16:creationId xmlns:a16="http://schemas.microsoft.com/office/drawing/2014/main" id="{2921BD5B-C46D-FE74-A7E8-79FAE5C4666A}"/>
              </a:ext>
            </a:extLst>
          </p:cNvPr>
          <p:cNvSpPr txBox="1"/>
          <p:nvPr/>
        </p:nvSpPr>
        <p:spPr>
          <a:xfrm>
            <a:off x="7814750" y="5807102"/>
            <a:ext cx="4276845" cy="738664"/>
          </a:xfrm>
          <a:prstGeom prst="rect">
            <a:avLst/>
          </a:prstGeom>
          <a:noFill/>
        </p:spPr>
        <p:txBody>
          <a:bodyPr wrap="square" rtlCol="0">
            <a:spAutoFit/>
          </a:bodyPr>
          <a:lstStyle/>
          <a:p>
            <a:pPr algn="l"/>
            <a:r>
              <a:rPr lang="en-CA" dirty="0">
                <a:hlinkClick r:id="rId3"/>
              </a:rPr>
              <a:t>Socrates Academy of Athens</a:t>
            </a:r>
            <a:r>
              <a:rPr lang="en-CA" dirty="0"/>
              <a:t> by Leonidas </a:t>
            </a:r>
            <a:r>
              <a:rPr lang="en-CA" dirty="0" err="1"/>
              <a:t>Drosis</a:t>
            </a:r>
            <a:r>
              <a:rPr lang="en-CA" dirty="0"/>
              <a:t>. </a:t>
            </a:r>
            <a:r>
              <a:rPr lang="en-CA" b="0" i="0" u="sng" dirty="0">
                <a:solidFill>
                  <a:srgbClr val="233566"/>
                </a:solidFill>
                <a:effectLst/>
                <a:latin typeface="Arial" panose="020B0604020202020204" pitchFamily="34" charset="0"/>
                <a:hlinkClick r:id="rId4"/>
              </a:rPr>
              <a:t>CC BY-SA 4.0</a:t>
            </a:r>
            <a:endParaRPr lang="en-CA" b="0" i="0" dirty="0">
              <a:solidFill>
                <a:srgbClr val="202122"/>
              </a:solidFill>
              <a:effectLst/>
              <a:latin typeface="Arial" panose="020B0604020202020204" pitchFamily="34" charset="0"/>
            </a:endParaRPr>
          </a:p>
          <a:p>
            <a:endParaRPr lang="en-CA" dirty="0"/>
          </a:p>
        </p:txBody>
      </p:sp>
      <p:pic>
        <p:nvPicPr>
          <p:cNvPr id="8" name="Picture 7" descr="A statue of a person sitting on a pedestal">
            <a:extLst>
              <a:ext uri="{FF2B5EF4-FFF2-40B4-BE49-F238E27FC236}">
                <a16:creationId xmlns:a16="http://schemas.microsoft.com/office/drawing/2014/main" id="{BBE77B3C-4B0A-45D8-8481-144481EDBE0F}"/>
              </a:ext>
            </a:extLst>
          </p:cNvPr>
          <p:cNvPicPr>
            <a:picLocks noChangeAspect="1"/>
          </p:cNvPicPr>
          <p:nvPr/>
        </p:nvPicPr>
        <p:blipFill>
          <a:blip r:embed="rId5"/>
          <a:stretch>
            <a:fillRect/>
          </a:stretch>
        </p:blipFill>
        <p:spPr>
          <a:xfrm>
            <a:off x="7971416" y="1"/>
            <a:ext cx="4220584" cy="5775808"/>
          </a:xfrm>
          <a:prstGeom prst="rect">
            <a:avLst/>
          </a:prstGeom>
        </p:spPr>
      </p:pic>
    </p:spTree>
  </p:cSld>
  <p:clrMapOvr>
    <a:masterClrMapping/>
  </p:clrMapOvr>
</p:sld>
</file>

<file path=ppt/theme/theme1.xml><?xml version="1.0" encoding="utf-8"?>
<a:theme xmlns:a="http://schemas.openxmlformats.org/drawingml/2006/main" name="Critical Thinking OER">
  <a:themeElements>
    <a:clrScheme name="OER Design Theme">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2A3990"/>
      </a:hlink>
      <a:folHlink>
        <a:srgbClr val="6878D3"/>
      </a:folHlink>
    </a:clrScheme>
    <a:fontScheme name="OER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itical Thinking OER" id="{CBF5C3A9-EB69-4B75-B9B2-714EA0CB11C2}" vid="{1B59C19E-8BFB-4B6C-8E6F-2AA2558EFC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Critical Thinking OER</Template>
  <TotalTime>877</TotalTime>
  <Words>2062</Words>
  <PresentationFormat>Widescreen</PresentationFormat>
  <Paragraphs>126</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Arial</vt:lpstr>
      <vt:lpstr>Calibri</vt:lpstr>
      <vt:lpstr>Wingdings</vt:lpstr>
      <vt:lpstr>Critical Thinking OER</vt:lpstr>
      <vt:lpstr>Critical Thinking in the Age of Artificial Intelligence</vt:lpstr>
      <vt:lpstr>Learning Outcomes</vt:lpstr>
      <vt:lpstr>What is Critical Thinking?</vt:lpstr>
      <vt:lpstr>Importance of Critical Thinking</vt:lpstr>
      <vt:lpstr>Additional Benefits of Critical Thinking Skille:</vt:lpstr>
      <vt:lpstr>Improving Thinking Skills</vt:lpstr>
      <vt:lpstr>Logic and Syllogisms</vt:lpstr>
      <vt:lpstr>Types of Syllogisms</vt:lpstr>
      <vt:lpstr>The Influence of Socrates</vt:lpstr>
      <vt:lpstr>The Socratic Method</vt:lpstr>
      <vt:lpstr>14 Fallacies of Argument</vt:lpstr>
      <vt:lpstr>Understanding Fallacies of Argumentation Part 1</vt:lpstr>
      <vt:lpstr>Understanding Fallacies of Argumentation Part 2</vt:lpstr>
      <vt:lpstr>Understanding Fallacies of Argumentation Part 3 </vt:lpstr>
      <vt:lpstr>Understanding Fallacies of Argumentation Part 4  </vt:lpstr>
      <vt:lpstr>Understanding Fallacies of Argumentation Part 5  </vt:lpstr>
      <vt:lpstr>Understanding Fallacies of Argumentation Part 6  </vt:lpstr>
      <vt:lpstr>Understanding Fallacies of Argumentation Part 7</vt:lpstr>
      <vt:lpstr>The Effects of Fallacious Thinking</vt:lpstr>
      <vt:lpstr>Key Takeaways</vt:lpstr>
      <vt:lpstr>AI Image 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to Critical Thinking</dc:title>
  <dc:subject/>
  <cp:keywords/>
  <dcterms:created xsi:type="dcterms:W3CDTF">2013-01-27T09:14:16Z</dcterms:created>
  <dcterms:modified xsi:type="dcterms:W3CDTF">2025-06-02T14:30:03Z</dcterms:modified>
  <cp:category/>
</cp:coreProperties>
</file>