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28"/>
  </p:notesMasterIdLst>
  <p:handoutMasterIdLst>
    <p:handoutMasterId r:id="rId29"/>
  </p:handoutMasterIdLst>
  <p:sldIdLst>
    <p:sldId id="256" r:id="rId5"/>
    <p:sldId id="283" r:id="rId6"/>
    <p:sldId id="286" r:id="rId7"/>
    <p:sldId id="264" r:id="rId8"/>
    <p:sldId id="266" r:id="rId9"/>
    <p:sldId id="267" r:id="rId10"/>
    <p:sldId id="268" r:id="rId11"/>
    <p:sldId id="269" r:id="rId12"/>
    <p:sldId id="287" r:id="rId13"/>
    <p:sldId id="270" r:id="rId14"/>
    <p:sldId id="271" r:id="rId15"/>
    <p:sldId id="272" r:id="rId16"/>
    <p:sldId id="288" r:id="rId17"/>
    <p:sldId id="273" r:id="rId18"/>
    <p:sldId id="274" r:id="rId19"/>
    <p:sldId id="275" r:id="rId20"/>
    <p:sldId id="276" r:id="rId21"/>
    <p:sldId id="289" r:id="rId22"/>
    <p:sldId id="277" r:id="rId23"/>
    <p:sldId id="279" r:id="rId24"/>
    <p:sldId id="280" r:id="rId25"/>
    <p:sldId id="284" r:id="rId26"/>
    <p:sldId id="285" r:id="rId2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CA432B-B67D-49DE-B22D-059EEC848849}" v="74" dt="2025-10-24T16:03:54.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4" autoAdjust="0"/>
    <p:restoredTop sz="86469" autoAdjust="0"/>
  </p:normalViewPr>
  <p:slideViewPr>
    <p:cSldViewPr snapToGrid="0">
      <p:cViewPr varScale="1">
        <p:scale>
          <a:sx n="57" d="100"/>
          <a:sy n="57" d="100"/>
        </p:scale>
        <p:origin x="72" y="3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1" d="100"/>
          <a:sy n="61" d="100"/>
        </p:scale>
        <p:origin x="31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ette, Stephanie" userId="fbe51098-dd4f-4240-9d41-29dcb76743db" providerId="ADAL" clId="{B54AF8BC-431E-4E09-A8D0-CACE2FEAF79A}"/>
    <pc:docChg chg="undo custSel addSld delSld modSld sldOrd">
      <pc:chgData name="Audette, Stephanie" userId="fbe51098-dd4f-4240-9d41-29dcb76743db" providerId="ADAL" clId="{B54AF8BC-431E-4E09-A8D0-CACE2FEAF79A}" dt="2025-10-24T16:03:54.282" v="997" actId="6549"/>
      <pc:docMkLst>
        <pc:docMk/>
      </pc:docMkLst>
      <pc:sldChg chg="modSp mod">
        <pc:chgData name="Audette, Stephanie" userId="fbe51098-dd4f-4240-9d41-29dcb76743db" providerId="ADAL" clId="{B54AF8BC-431E-4E09-A8D0-CACE2FEAF79A}" dt="2025-10-24T15:24:49.384" v="17" actId="403"/>
        <pc:sldMkLst>
          <pc:docMk/>
          <pc:sldMk cId="0" sldId="264"/>
        </pc:sldMkLst>
        <pc:spChg chg="mod">
          <ac:chgData name="Audette, Stephanie" userId="fbe51098-dd4f-4240-9d41-29dcb76743db" providerId="ADAL" clId="{B54AF8BC-431E-4E09-A8D0-CACE2FEAF79A}" dt="2025-10-24T15:24:29.247" v="13" actId="20577"/>
          <ac:spMkLst>
            <pc:docMk/>
            <pc:sldMk cId="0" sldId="264"/>
            <ac:spMk id="2" creationId="{00000000-0000-0000-0000-000000000000}"/>
          </ac:spMkLst>
        </pc:spChg>
        <pc:spChg chg="mod">
          <ac:chgData name="Audette, Stephanie" userId="fbe51098-dd4f-4240-9d41-29dcb76743db" providerId="ADAL" clId="{B54AF8BC-431E-4E09-A8D0-CACE2FEAF79A}" dt="2025-10-24T15:24:49.384" v="17" actId="403"/>
          <ac:spMkLst>
            <pc:docMk/>
            <pc:sldMk cId="0" sldId="264"/>
            <ac:spMk id="3" creationId="{00000000-0000-0000-0000-000000000000}"/>
          </ac:spMkLst>
        </pc:spChg>
      </pc:sldChg>
      <pc:sldChg chg="del">
        <pc:chgData name="Audette, Stephanie" userId="fbe51098-dd4f-4240-9d41-29dcb76743db" providerId="ADAL" clId="{B54AF8BC-431E-4E09-A8D0-CACE2FEAF79A}" dt="2025-10-24T15:25:09.687" v="18" actId="47"/>
        <pc:sldMkLst>
          <pc:docMk/>
          <pc:sldMk cId="0" sldId="265"/>
        </pc:sldMkLst>
      </pc:sldChg>
      <pc:sldChg chg="addSp delSp modSp mod modClrScheme chgLayout">
        <pc:chgData name="Audette, Stephanie" userId="fbe51098-dd4f-4240-9d41-29dcb76743db" providerId="ADAL" clId="{B54AF8BC-431E-4E09-A8D0-CACE2FEAF79A}" dt="2025-10-24T16:03:26.748" v="991" actId="6549"/>
        <pc:sldMkLst>
          <pc:docMk/>
          <pc:sldMk cId="0" sldId="266"/>
        </pc:sldMkLst>
        <pc:spChg chg="mod ord">
          <ac:chgData name="Audette, Stephanie" userId="fbe51098-dd4f-4240-9d41-29dcb76743db" providerId="ADAL" clId="{B54AF8BC-431E-4E09-A8D0-CACE2FEAF79A}" dt="2025-10-24T15:26:34.957" v="63" actId="700"/>
          <ac:spMkLst>
            <pc:docMk/>
            <pc:sldMk cId="0" sldId="266"/>
            <ac:spMk id="2" creationId="{00000000-0000-0000-0000-000000000000}"/>
          </ac:spMkLst>
        </pc:spChg>
        <pc:spChg chg="del mod ord">
          <ac:chgData name="Audette, Stephanie" userId="fbe51098-dd4f-4240-9d41-29dcb76743db" providerId="ADAL" clId="{B54AF8BC-431E-4E09-A8D0-CACE2FEAF79A}" dt="2025-10-24T15:26:57.662" v="89" actId="478"/>
          <ac:spMkLst>
            <pc:docMk/>
            <pc:sldMk cId="0" sldId="266"/>
            <ac:spMk id="3" creationId="{00000000-0000-0000-0000-000000000000}"/>
          </ac:spMkLst>
        </pc:spChg>
        <pc:spChg chg="add mod ord">
          <ac:chgData name="Audette, Stephanie" userId="fbe51098-dd4f-4240-9d41-29dcb76743db" providerId="ADAL" clId="{B54AF8BC-431E-4E09-A8D0-CACE2FEAF79A}" dt="2025-10-24T15:28:21.517" v="125" actId="1076"/>
          <ac:spMkLst>
            <pc:docMk/>
            <pc:sldMk cId="0" sldId="266"/>
            <ac:spMk id="4" creationId="{024AEAD8-7C18-145F-DE38-75E89B594EEC}"/>
          </ac:spMkLst>
        </pc:spChg>
        <pc:spChg chg="del">
          <ac:chgData name="Audette, Stephanie" userId="fbe51098-dd4f-4240-9d41-29dcb76743db" providerId="ADAL" clId="{B54AF8BC-431E-4E09-A8D0-CACE2FEAF79A}" dt="2025-10-24T15:27:15.765" v="97" actId="478"/>
          <ac:spMkLst>
            <pc:docMk/>
            <pc:sldMk cId="0" sldId="266"/>
            <ac:spMk id="5" creationId="{1B3FFF99-2F5C-7446-61B0-C8565210BFF1}"/>
          </ac:spMkLst>
        </pc:spChg>
        <pc:spChg chg="add mod ord">
          <ac:chgData name="Audette, Stephanie" userId="fbe51098-dd4f-4240-9d41-29dcb76743db" providerId="ADAL" clId="{B54AF8BC-431E-4E09-A8D0-CACE2FEAF79A}" dt="2025-10-24T15:28:24.403" v="126" actId="1076"/>
          <ac:spMkLst>
            <pc:docMk/>
            <pc:sldMk cId="0" sldId="266"/>
            <ac:spMk id="6" creationId="{C2DB67D4-0FE6-EE12-50CA-DF8771DB34FD}"/>
          </ac:spMkLst>
        </pc:spChg>
        <pc:spChg chg="add mod ord">
          <ac:chgData name="Audette, Stephanie" userId="fbe51098-dd4f-4240-9d41-29dcb76743db" providerId="ADAL" clId="{B54AF8BC-431E-4E09-A8D0-CACE2FEAF79A}" dt="2025-10-24T16:03:26.748" v="991" actId="6549"/>
          <ac:spMkLst>
            <pc:docMk/>
            <pc:sldMk cId="0" sldId="266"/>
            <ac:spMk id="7" creationId="{8F68C83E-6232-7BE0-29F8-81E05FCD5DD9}"/>
          </ac:spMkLst>
        </pc:spChg>
        <pc:spChg chg="del">
          <ac:chgData name="Audette, Stephanie" userId="fbe51098-dd4f-4240-9d41-29dcb76743db" providerId="ADAL" clId="{B54AF8BC-431E-4E09-A8D0-CACE2FEAF79A}" dt="2025-10-24T15:27:19.306" v="98" actId="478"/>
          <ac:spMkLst>
            <pc:docMk/>
            <pc:sldMk cId="0" sldId="266"/>
            <ac:spMk id="9" creationId="{8411AF47-161C-2F27-3A6E-6911537ADAB7}"/>
          </ac:spMkLst>
        </pc:spChg>
        <pc:spChg chg="add mod ord">
          <ac:chgData name="Audette, Stephanie" userId="fbe51098-dd4f-4240-9d41-29dcb76743db" providerId="ADAL" clId="{B54AF8BC-431E-4E09-A8D0-CACE2FEAF79A}" dt="2025-10-24T16:02:20.766" v="979"/>
          <ac:spMkLst>
            <pc:docMk/>
            <pc:sldMk cId="0" sldId="266"/>
            <ac:spMk id="10" creationId="{597A838C-7E43-3838-AB89-AEB20C3145C4}"/>
          </ac:spMkLst>
        </pc:spChg>
        <pc:spChg chg="add mod">
          <ac:chgData name="Audette, Stephanie" userId="fbe51098-dd4f-4240-9d41-29dcb76743db" providerId="ADAL" clId="{B54AF8BC-431E-4E09-A8D0-CACE2FEAF79A}" dt="2025-10-24T15:28:58.230" v="133" actId="1076"/>
          <ac:spMkLst>
            <pc:docMk/>
            <pc:sldMk cId="0" sldId="266"/>
            <ac:spMk id="12" creationId="{3AC75487-C445-80B2-74CF-7920615770BE}"/>
          </ac:spMkLst>
        </pc:spChg>
        <pc:spChg chg="add mod ord">
          <ac:chgData name="Audette, Stephanie" userId="fbe51098-dd4f-4240-9d41-29dcb76743db" providerId="ADAL" clId="{B54AF8BC-431E-4E09-A8D0-CACE2FEAF79A}" dt="2025-10-24T16:02:37.582" v="985"/>
          <ac:spMkLst>
            <pc:docMk/>
            <pc:sldMk cId="0" sldId="266"/>
            <ac:spMk id="14" creationId="{2ED9AE0D-6F92-6DAB-E484-1F225942A1F5}"/>
          </ac:spMkLst>
        </pc:spChg>
        <pc:picChg chg="mod">
          <ac:chgData name="Audette, Stephanie" userId="fbe51098-dd4f-4240-9d41-29dcb76743db" providerId="ADAL" clId="{B54AF8BC-431E-4E09-A8D0-CACE2FEAF79A}" dt="2025-10-24T16:02:32.040" v="981"/>
          <ac:picMkLst>
            <pc:docMk/>
            <pc:sldMk cId="0" sldId="266"/>
            <ac:picMk id="10242" creationId="{1C36D485-5D6E-BE25-DBCE-C67F4814E296}"/>
          </ac:picMkLst>
        </pc:picChg>
        <pc:picChg chg="mod">
          <ac:chgData name="Audette, Stephanie" userId="fbe51098-dd4f-4240-9d41-29dcb76743db" providerId="ADAL" clId="{B54AF8BC-431E-4E09-A8D0-CACE2FEAF79A}" dt="2025-10-24T16:02:42.472" v="986" actId="962"/>
          <ac:picMkLst>
            <pc:docMk/>
            <pc:sldMk cId="0" sldId="266"/>
            <ac:picMk id="10244" creationId="{D01847BC-D612-0811-3040-B58CF0194892}"/>
          </ac:picMkLst>
        </pc:picChg>
      </pc:sldChg>
      <pc:sldChg chg="addSp delSp modSp mod">
        <pc:chgData name="Audette, Stephanie" userId="fbe51098-dd4f-4240-9d41-29dcb76743db" providerId="ADAL" clId="{B54AF8BC-431E-4E09-A8D0-CACE2FEAF79A}" dt="2025-10-24T15:59:38.275" v="963" actId="962"/>
        <pc:sldMkLst>
          <pc:docMk/>
          <pc:sldMk cId="0" sldId="267"/>
        </pc:sldMkLst>
        <pc:spChg chg="mod">
          <ac:chgData name="Audette, Stephanie" userId="fbe51098-dd4f-4240-9d41-29dcb76743db" providerId="ADAL" clId="{B54AF8BC-431E-4E09-A8D0-CACE2FEAF79A}" dt="2025-10-24T15:29:17.918" v="139" actId="20577"/>
          <ac:spMkLst>
            <pc:docMk/>
            <pc:sldMk cId="0" sldId="267"/>
            <ac:spMk id="2" creationId="{00000000-0000-0000-0000-000000000000}"/>
          </ac:spMkLst>
        </pc:spChg>
        <pc:spChg chg="mod">
          <ac:chgData name="Audette, Stephanie" userId="fbe51098-dd4f-4240-9d41-29dcb76743db" providerId="ADAL" clId="{B54AF8BC-431E-4E09-A8D0-CACE2FEAF79A}" dt="2025-10-24T15:31:46.358" v="181" actId="5793"/>
          <ac:spMkLst>
            <pc:docMk/>
            <pc:sldMk cId="0" sldId="267"/>
            <ac:spMk id="3" creationId="{00000000-0000-0000-0000-000000000000}"/>
          </ac:spMkLst>
        </pc:spChg>
        <pc:spChg chg="del">
          <ac:chgData name="Audette, Stephanie" userId="fbe51098-dd4f-4240-9d41-29dcb76743db" providerId="ADAL" clId="{B54AF8BC-431E-4E09-A8D0-CACE2FEAF79A}" dt="2025-10-24T15:29:34.116" v="142" actId="478"/>
          <ac:spMkLst>
            <pc:docMk/>
            <pc:sldMk cId="0" sldId="267"/>
            <ac:spMk id="5" creationId="{572FC9EF-4B7C-BF74-3D06-6A9E4D1B37AC}"/>
          </ac:spMkLst>
        </pc:spChg>
        <pc:spChg chg="add mod">
          <ac:chgData name="Audette, Stephanie" userId="fbe51098-dd4f-4240-9d41-29dcb76743db" providerId="ADAL" clId="{B54AF8BC-431E-4E09-A8D0-CACE2FEAF79A}" dt="2025-10-24T15:29:55.155" v="149" actId="1076"/>
          <ac:spMkLst>
            <pc:docMk/>
            <pc:sldMk cId="0" sldId="267"/>
            <ac:spMk id="6" creationId="{A65332F7-40AC-B3CD-C6C6-3D26417A7D25}"/>
          </ac:spMkLst>
        </pc:spChg>
        <pc:picChg chg="mod">
          <ac:chgData name="Audette, Stephanie" userId="fbe51098-dd4f-4240-9d41-29dcb76743db" providerId="ADAL" clId="{B54AF8BC-431E-4E09-A8D0-CACE2FEAF79A}" dt="2025-10-24T15:59:38.275" v="963" actId="962"/>
          <ac:picMkLst>
            <pc:docMk/>
            <pc:sldMk cId="0" sldId="267"/>
            <ac:picMk id="9218" creationId="{E8779F1E-9B65-A769-312A-B3177E9DDD0C}"/>
          </ac:picMkLst>
        </pc:picChg>
      </pc:sldChg>
      <pc:sldChg chg="addSp delSp modSp mod">
        <pc:chgData name="Audette, Stephanie" userId="fbe51098-dd4f-4240-9d41-29dcb76743db" providerId="ADAL" clId="{B54AF8BC-431E-4E09-A8D0-CACE2FEAF79A}" dt="2025-10-24T15:59:51.428" v="965" actId="962"/>
        <pc:sldMkLst>
          <pc:docMk/>
          <pc:sldMk cId="0" sldId="268"/>
        </pc:sldMkLst>
        <pc:spChg chg="mod">
          <ac:chgData name="Audette, Stephanie" userId="fbe51098-dd4f-4240-9d41-29dcb76743db" providerId="ADAL" clId="{B54AF8BC-431E-4E09-A8D0-CACE2FEAF79A}" dt="2025-10-24T15:30:00.100" v="153" actId="20577"/>
          <ac:spMkLst>
            <pc:docMk/>
            <pc:sldMk cId="0" sldId="268"/>
            <ac:spMk id="2" creationId="{00000000-0000-0000-0000-000000000000}"/>
          </ac:spMkLst>
        </pc:spChg>
        <pc:spChg chg="mod">
          <ac:chgData name="Audette, Stephanie" userId="fbe51098-dd4f-4240-9d41-29dcb76743db" providerId="ADAL" clId="{B54AF8BC-431E-4E09-A8D0-CACE2FEAF79A}" dt="2025-10-24T15:57:13.289" v="950" actId="20577"/>
          <ac:spMkLst>
            <pc:docMk/>
            <pc:sldMk cId="0" sldId="268"/>
            <ac:spMk id="3" creationId="{00000000-0000-0000-0000-000000000000}"/>
          </ac:spMkLst>
        </pc:spChg>
        <pc:spChg chg="del">
          <ac:chgData name="Audette, Stephanie" userId="fbe51098-dd4f-4240-9d41-29dcb76743db" providerId="ADAL" clId="{B54AF8BC-431E-4E09-A8D0-CACE2FEAF79A}" dt="2025-10-24T15:30:10.140" v="155" actId="478"/>
          <ac:spMkLst>
            <pc:docMk/>
            <pc:sldMk cId="0" sldId="268"/>
            <ac:spMk id="5" creationId="{62A4F1A2-1EFD-564F-29D7-A822DCC3B7B3}"/>
          </ac:spMkLst>
        </pc:spChg>
        <pc:spChg chg="add mod">
          <ac:chgData name="Audette, Stephanie" userId="fbe51098-dd4f-4240-9d41-29dcb76743db" providerId="ADAL" clId="{B54AF8BC-431E-4E09-A8D0-CACE2FEAF79A}" dt="2025-10-24T15:31:40.421" v="180" actId="14100"/>
          <ac:spMkLst>
            <pc:docMk/>
            <pc:sldMk cId="0" sldId="268"/>
            <ac:spMk id="6" creationId="{ACA48BEF-60CE-8B27-D3D6-1907D3CDD146}"/>
          </ac:spMkLst>
        </pc:spChg>
        <pc:picChg chg="mod">
          <ac:chgData name="Audette, Stephanie" userId="fbe51098-dd4f-4240-9d41-29dcb76743db" providerId="ADAL" clId="{B54AF8BC-431E-4E09-A8D0-CACE2FEAF79A}" dt="2025-10-24T15:59:51.428" v="965" actId="962"/>
          <ac:picMkLst>
            <pc:docMk/>
            <pc:sldMk cId="0" sldId="268"/>
            <ac:picMk id="8194" creationId="{EB90EFD8-5F91-5726-EC05-AB9E75D64366}"/>
          </ac:picMkLst>
        </pc:picChg>
      </pc:sldChg>
      <pc:sldChg chg="modSp mod">
        <pc:chgData name="Audette, Stephanie" userId="fbe51098-dd4f-4240-9d41-29dcb76743db" providerId="ADAL" clId="{B54AF8BC-431E-4E09-A8D0-CACE2FEAF79A}" dt="2025-10-24T15:36:36.563" v="407" actId="20577"/>
        <pc:sldMkLst>
          <pc:docMk/>
          <pc:sldMk cId="0" sldId="269"/>
        </pc:sldMkLst>
        <pc:spChg chg="mod">
          <ac:chgData name="Audette, Stephanie" userId="fbe51098-dd4f-4240-9d41-29dcb76743db" providerId="ADAL" clId="{B54AF8BC-431E-4E09-A8D0-CACE2FEAF79A}" dt="2025-10-24T15:31:57.043" v="185" actId="20577"/>
          <ac:spMkLst>
            <pc:docMk/>
            <pc:sldMk cId="0" sldId="269"/>
            <ac:spMk id="2" creationId="{00000000-0000-0000-0000-000000000000}"/>
          </ac:spMkLst>
        </pc:spChg>
        <pc:spChg chg="mod">
          <ac:chgData name="Audette, Stephanie" userId="fbe51098-dd4f-4240-9d41-29dcb76743db" providerId="ADAL" clId="{B54AF8BC-431E-4E09-A8D0-CACE2FEAF79A}" dt="2025-10-24T15:36:36.563" v="407" actId="20577"/>
          <ac:spMkLst>
            <pc:docMk/>
            <pc:sldMk cId="0" sldId="269"/>
            <ac:spMk id="3" creationId="{00000000-0000-0000-0000-000000000000}"/>
          </ac:spMkLst>
        </pc:spChg>
      </pc:sldChg>
      <pc:sldChg chg="addSp delSp modSp mod">
        <pc:chgData name="Audette, Stephanie" userId="fbe51098-dd4f-4240-9d41-29dcb76743db" providerId="ADAL" clId="{B54AF8BC-431E-4E09-A8D0-CACE2FEAF79A}" dt="2025-10-24T16:02:56.166" v="988"/>
        <pc:sldMkLst>
          <pc:docMk/>
          <pc:sldMk cId="0" sldId="270"/>
        </pc:sldMkLst>
        <pc:spChg chg="mod">
          <ac:chgData name="Audette, Stephanie" userId="fbe51098-dd4f-4240-9d41-29dcb76743db" providerId="ADAL" clId="{B54AF8BC-431E-4E09-A8D0-CACE2FEAF79A}" dt="2025-10-24T15:33:23.367" v="342" actId="20577"/>
          <ac:spMkLst>
            <pc:docMk/>
            <pc:sldMk cId="0" sldId="270"/>
            <ac:spMk id="2" creationId="{00000000-0000-0000-0000-000000000000}"/>
          </ac:spMkLst>
        </pc:spChg>
        <pc:spChg chg="mod">
          <ac:chgData name="Audette, Stephanie" userId="fbe51098-dd4f-4240-9d41-29dcb76743db" providerId="ADAL" clId="{B54AF8BC-431E-4E09-A8D0-CACE2FEAF79A}" dt="2025-10-24T15:34:40.591" v="390" actId="20577"/>
          <ac:spMkLst>
            <pc:docMk/>
            <pc:sldMk cId="0" sldId="270"/>
            <ac:spMk id="3" creationId="{00000000-0000-0000-0000-000000000000}"/>
          </ac:spMkLst>
        </pc:spChg>
        <pc:spChg chg="del">
          <ac:chgData name="Audette, Stephanie" userId="fbe51098-dd4f-4240-9d41-29dcb76743db" providerId="ADAL" clId="{B54AF8BC-431E-4E09-A8D0-CACE2FEAF79A}" dt="2025-10-24T15:34:27.510" v="379" actId="478"/>
          <ac:spMkLst>
            <pc:docMk/>
            <pc:sldMk cId="0" sldId="270"/>
            <ac:spMk id="5" creationId="{D9DB2265-CED3-554C-34C2-98FCBCFC891E}"/>
          </ac:spMkLst>
        </pc:spChg>
        <pc:spChg chg="add mod ord">
          <ac:chgData name="Audette, Stephanie" userId="fbe51098-dd4f-4240-9d41-29dcb76743db" providerId="ADAL" clId="{B54AF8BC-431E-4E09-A8D0-CACE2FEAF79A}" dt="2025-10-24T16:02:56.166" v="988"/>
          <ac:spMkLst>
            <pc:docMk/>
            <pc:sldMk cId="0" sldId="270"/>
            <ac:spMk id="6" creationId="{A57D5424-7D3D-2175-DCFF-EA7C4D96A127}"/>
          </ac:spMkLst>
        </pc:spChg>
        <pc:spChg chg="del">
          <ac:chgData name="Audette, Stephanie" userId="fbe51098-dd4f-4240-9d41-29dcb76743db" providerId="ADAL" clId="{B54AF8BC-431E-4E09-A8D0-CACE2FEAF79A}" dt="2025-10-24T15:34:25.870" v="378" actId="478"/>
          <ac:spMkLst>
            <pc:docMk/>
            <pc:sldMk cId="0" sldId="270"/>
            <ac:spMk id="7" creationId="{55C16FE5-4717-AF63-26F0-00344BF407EA}"/>
          </ac:spMkLst>
        </pc:spChg>
        <pc:spChg chg="add mod">
          <ac:chgData name="Audette, Stephanie" userId="fbe51098-dd4f-4240-9d41-29dcb76743db" providerId="ADAL" clId="{B54AF8BC-431E-4E09-A8D0-CACE2FEAF79A}" dt="2025-10-24T15:35:36.941" v="401" actId="14100"/>
          <ac:spMkLst>
            <pc:docMk/>
            <pc:sldMk cId="0" sldId="270"/>
            <ac:spMk id="9" creationId="{9D6DF7F1-D218-B2C9-A09C-6A1FAF143D79}"/>
          </ac:spMkLst>
        </pc:spChg>
        <pc:picChg chg="mod">
          <ac:chgData name="Audette, Stephanie" userId="fbe51098-dd4f-4240-9d41-29dcb76743db" providerId="ADAL" clId="{B54AF8BC-431E-4E09-A8D0-CACE2FEAF79A}" dt="2025-10-24T15:35:17.308" v="398" actId="1076"/>
          <ac:picMkLst>
            <pc:docMk/>
            <pc:sldMk cId="0" sldId="270"/>
            <ac:picMk id="7170" creationId="{395F0E18-B462-64E7-14E6-33DAB9E9CD78}"/>
          </ac:picMkLst>
        </pc:picChg>
        <pc:picChg chg="mod">
          <ac:chgData name="Audette, Stephanie" userId="fbe51098-dd4f-4240-9d41-29dcb76743db" providerId="ADAL" clId="{B54AF8BC-431E-4E09-A8D0-CACE2FEAF79A}" dt="2025-10-24T16:02:54.069" v="987"/>
          <ac:picMkLst>
            <pc:docMk/>
            <pc:sldMk cId="0" sldId="270"/>
            <ac:picMk id="7172" creationId="{85ADF9B5-FBDF-8621-1114-00C533B8D85D}"/>
          </ac:picMkLst>
        </pc:picChg>
      </pc:sldChg>
      <pc:sldChg chg="modSp mod">
        <pc:chgData name="Audette, Stephanie" userId="fbe51098-dd4f-4240-9d41-29dcb76743db" providerId="ADAL" clId="{B54AF8BC-431E-4E09-A8D0-CACE2FEAF79A}" dt="2025-10-24T15:35:54.465" v="406" actId="5793"/>
        <pc:sldMkLst>
          <pc:docMk/>
          <pc:sldMk cId="0" sldId="271"/>
        </pc:sldMkLst>
        <pc:spChg chg="mod">
          <ac:chgData name="Audette, Stephanie" userId="fbe51098-dd4f-4240-9d41-29dcb76743db" providerId="ADAL" clId="{B54AF8BC-431E-4E09-A8D0-CACE2FEAF79A}" dt="2025-10-24T15:35:48.423" v="405" actId="20577"/>
          <ac:spMkLst>
            <pc:docMk/>
            <pc:sldMk cId="0" sldId="271"/>
            <ac:spMk id="2" creationId="{00000000-0000-0000-0000-000000000000}"/>
          </ac:spMkLst>
        </pc:spChg>
        <pc:spChg chg="mod">
          <ac:chgData name="Audette, Stephanie" userId="fbe51098-dd4f-4240-9d41-29dcb76743db" providerId="ADAL" clId="{B54AF8BC-431E-4E09-A8D0-CACE2FEAF79A}" dt="2025-10-24T15:35:54.465" v="406" actId="5793"/>
          <ac:spMkLst>
            <pc:docMk/>
            <pc:sldMk cId="0" sldId="271"/>
            <ac:spMk id="3" creationId="{00000000-0000-0000-0000-000000000000}"/>
          </ac:spMkLst>
        </pc:spChg>
      </pc:sldChg>
      <pc:sldChg chg="modSp mod">
        <pc:chgData name="Audette, Stephanie" userId="fbe51098-dd4f-4240-9d41-29dcb76743db" providerId="ADAL" clId="{B54AF8BC-431E-4E09-A8D0-CACE2FEAF79A}" dt="2025-10-24T15:57:30.429" v="951" actId="5793"/>
        <pc:sldMkLst>
          <pc:docMk/>
          <pc:sldMk cId="0" sldId="272"/>
        </pc:sldMkLst>
        <pc:spChg chg="mod">
          <ac:chgData name="Audette, Stephanie" userId="fbe51098-dd4f-4240-9d41-29dcb76743db" providerId="ADAL" clId="{B54AF8BC-431E-4E09-A8D0-CACE2FEAF79A}" dt="2025-10-24T15:36:53.474" v="411" actId="20577"/>
          <ac:spMkLst>
            <pc:docMk/>
            <pc:sldMk cId="0" sldId="272"/>
            <ac:spMk id="2" creationId="{00000000-0000-0000-0000-000000000000}"/>
          </ac:spMkLst>
        </pc:spChg>
        <pc:spChg chg="mod">
          <ac:chgData name="Audette, Stephanie" userId="fbe51098-dd4f-4240-9d41-29dcb76743db" providerId="ADAL" clId="{B54AF8BC-431E-4E09-A8D0-CACE2FEAF79A}" dt="2025-10-24T15:57:30.429" v="951" actId="5793"/>
          <ac:spMkLst>
            <pc:docMk/>
            <pc:sldMk cId="0" sldId="272"/>
            <ac:spMk id="3" creationId="{00000000-0000-0000-0000-000000000000}"/>
          </ac:spMkLst>
        </pc:spChg>
      </pc:sldChg>
      <pc:sldChg chg="modSp mod">
        <pc:chgData name="Audette, Stephanie" userId="fbe51098-dd4f-4240-9d41-29dcb76743db" providerId="ADAL" clId="{B54AF8BC-431E-4E09-A8D0-CACE2FEAF79A}" dt="2025-10-24T15:39:31.141" v="487" actId="14100"/>
        <pc:sldMkLst>
          <pc:docMk/>
          <pc:sldMk cId="0" sldId="273"/>
        </pc:sldMkLst>
        <pc:spChg chg="mod">
          <ac:chgData name="Audette, Stephanie" userId="fbe51098-dd4f-4240-9d41-29dcb76743db" providerId="ADAL" clId="{B54AF8BC-431E-4E09-A8D0-CACE2FEAF79A}" dt="2025-10-24T15:37:31.366" v="415" actId="20577"/>
          <ac:spMkLst>
            <pc:docMk/>
            <pc:sldMk cId="0" sldId="273"/>
            <ac:spMk id="2" creationId="{00000000-0000-0000-0000-000000000000}"/>
          </ac:spMkLst>
        </pc:spChg>
        <pc:spChg chg="mod">
          <ac:chgData name="Audette, Stephanie" userId="fbe51098-dd4f-4240-9d41-29dcb76743db" providerId="ADAL" clId="{B54AF8BC-431E-4E09-A8D0-CACE2FEAF79A}" dt="2025-10-24T15:39:06.644" v="476" actId="948"/>
          <ac:spMkLst>
            <pc:docMk/>
            <pc:sldMk cId="0" sldId="273"/>
            <ac:spMk id="3" creationId="{00000000-0000-0000-0000-000000000000}"/>
          </ac:spMkLst>
        </pc:spChg>
        <pc:spChg chg="mod">
          <ac:chgData name="Audette, Stephanie" userId="fbe51098-dd4f-4240-9d41-29dcb76743db" providerId="ADAL" clId="{B54AF8BC-431E-4E09-A8D0-CACE2FEAF79A}" dt="2025-10-24T15:39:31.141" v="487" actId="14100"/>
          <ac:spMkLst>
            <pc:docMk/>
            <pc:sldMk cId="0" sldId="273"/>
            <ac:spMk id="5" creationId="{43B20D04-FA83-E3E9-3C4C-8A3AAF516BA5}"/>
          </ac:spMkLst>
        </pc:spChg>
        <pc:picChg chg="mod">
          <ac:chgData name="Audette, Stephanie" userId="fbe51098-dd4f-4240-9d41-29dcb76743db" providerId="ADAL" clId="{B54AF8BC-431E-4E09-A8D0-CACE2FEAF79A}" dt="2025-10-24T15:38:56.788" v="475" actId="1076"/>
          <ac:picMkLst>
            <pc:docMk/>
            <pc:sldMk cId="0" sldId="273"/>
            <ac:picMk id="6146" creationId="{E9C9ACEF-CDF9-E591-1E80-81357191729F}"/>
          </ac:picMkLst>
        </pc:picChg>
      </pc:sldChg>
      <pc:sldChg chg="modSp mod">
        <pc:chgData name="Audette, Stephanie" userId="fbe51098-dd4f-4240-9d41-29dcb76743db" providerId="ADAL" clId="{B54AF8BC-431E-4E09-A8D0-CACE2FEAF79A}" dt="2025-10-24T16:03:08.085" v="990"/>
        <pc:sldMkLst>
          <pc:docMk/>
          <pc:sldMk cId="0" sldId="274"/>
        </pc:sldMkLst>
        <pc:spChg chg="mod">
          <ac:chgData name="Audette, Stephanie" userId="fbe51098-dd4f-4240-9d41-29dcb76743db" providerId="ADAL" clId="{B54AF8BC-431E-4E09-A8D0-CACE2FEAF79A}" dt="2025-10-24T15:39:46.735" v="491" actId="20577"/>
          <ac:spMkLst>
            <pc:docMk/>
            <pc:sldMk cId="0" sldId="274"/>
            <ac:spMk id="2" creationId="{00000000-0000-0000-0000-000000000000}"/>
          </ac:spMkLst>
        </pc:spChg>
        <pc:spChg chg="mod">
          <ac:chgData name="Audette, Stephanie" userId="fbe51098-dd4f-4240-9d41-29dcb76743db" providerId="ADAL" clId="{B54AF8BC-431E-4E09-A8D0-CACE2FEAF79A}" dt="2025-10-24T15:40:48.838" v="508" actId="1076"/>
          <ac:spMkLst>
            <pc:docMk/>
            <pc:sldMk cId="0" sldId="274"/>
            <ac:spMk id="3" creationId="{00000000-0000-0000-0000-000000000000}"/>
          </ac:spMkLst>
        </pc:spChg>
        <pc:spChg chg="mod ord">
          <ac:chgData name="Audette, Stephanie" userId="fbe51098-dd4f-4240-9d41-29dcb76743db" providerId="ADAL" clId="{B54AF8BC-431E-4E09-A8D0-CACE2FEAF79A}" dt="2025-10-24T16:03:08.085" v="990"/>
          <ac:spMkLst>
            <pc:docMk/>
            <pc:sldMk cId="0" sldId="274"/>
            <ac:spMk id="7" creationId="{88A1E938-FBE4-18CF-7EBD-2993B65111AB}"/>
          </ac:spMkLst>
        </pc:spChg>
        <pc:picChg chg="mod">
          <ac:chgData name="Audette, Stephanie" userId="fbe51098-dd4f-4240-9d41-29dcb76743db" providerId="ADAL" clId="{B54AF8BC-431E-4E09-A8D0-CACE2FEAF79A}" dt="2025-10-24T16:03:06.628" v="989"/>
          <ac:picMkLst>
            <pc:docMk/>
            <pc:sldMk cId="0" sldId="274"/>
            <ac:picMk id="5122" creationId="{BC3A2AA2-B441-F8F5-58B4-277E743651D4}"/>
          </ac:picMkLst>
        </pc:picChg>
      </pc:sldChg>
      <pc:sldChg chg="modSp mod">
        <pc:chgData name="Audette, Stephanie" userId="fbe51098-dd4f-4240-9d41-29dcb76743db" providerId="ADAL" clId="{B54AF8BC-431E-4E09-A8D0-CACE2FEAF79A}" dt="2025-10-24T16:03:41.546" v="993" actId="6549"/>
        <pc:sldMkLst>
          <pc:docMk/>
          <pc:sldMk cId="0" sldId="275"/>
        </pc:sldMkLst>
        <pc:spChg chg="mod">
          <ac:chgData name="Audette, Stephanie" userId="fbe51098-dd4f-4240-9d41-29dcb76743db" providerId="ADAL" clId="{B54AF8BC-431E-4E09-A8D0-CACE2FEAF79A}" dt="2025-10-24T15:40:58.818" v="512" actId="20577"/>
          <ac:spMkLst>
            <pc:docMk/>
            <pc:sldMk cId="0" sldId="275"/>
            <ac:spMk id="2" creationId="{00000000-0000-0000-0000-000000000000}"/>
          </ac:spMkLst>
        </pc:spChg>
        <pc:spChg chg="mod">
          <ac:chgData name="Audette, Stephanie" userId="fbe51098-dd4f-4240-9d41-29dcb76743db" providerId="ADAL" clId="{B54AF8BC-431E-4E09-A8D0-CACE2FEAF79A}" dt="2025-10-24T16:03:41.546" v="993" actId="6549"/>
          <ac:spMkLst>
            <pc:docMk/>
            <pc:sldMk cId="0" sldId="275"/>
            <ac:spMk id="3" creationId="{00000000-0000-0000-0000-000000000000}"/>
          </ac:spMkLst>
        </pc:spChg>
        <pc:spChg chg="mod">
          <ac:chgData name="Audette, Stephanie" userId="fbe51098-dd4f-4240-9d41-29dcb76743db" providerId="ADAL" clId="{B54AF8BC-431E-4E09-A8D0-CACE2FEAF79A}" dt="2025-10-24T15:41:31.384" v="526" actId="1076"/>
          <ac:spMkLst>
            <pc:docMk/>
            <pc:sldMk cId="0" sldId="275"/>
            <ac:spMk id="5" creationId="{62AF6378-DD46-BA0F-A0D4-FDBD153571ED}"/>
          </ac:spMkLst>
        </pc:spChg>
        <pc:picChg chg="mod">
          <ac:chgData name="Audette, Stephanie" userId="fbe51098-dd4f-4240-9d41-29dcb76743db" providerId="ADAL" clId="{B54AF8BC-431E-4E09-A8D0-CACE2FEAF79A}" dt="2025-10-24T15:41:11.117" v="517" actId="14100"/>
          <ac:picMkLst>
            <pc:docMk/>
            <pc:sldMk cId="0" sldId="275"/>
            <ac:picMk id="4098" creationId="{A143A4E9-66B9-D46D-C23B-ED345728AF63}"/>
          </ac:picMkLst>
        </pc:picChg>
      </pc:sldChg>
      <pc:sldChg chg="addSp delSp modSp mod">
        <pc:chgData name="Audette, Stephanie" userId="fbe51098-dd4f-4240-9d41-29dcb76743db" providerId="ADAL" clId="{B54AF8BC-431E-4E09-A8D0-CACE2FEAF79A}" dt="2025-10-24T16:00:37.438" v="967" actId="962"/>
        <pc:sldMkLst>
          <pc:docMk/>
          <pc:sldMk cId="0" sldId="276"/>
        </pc:sldMkLst>
        <pc:spChg chg="mod">
          <ac:chgData name="Audette, Stephanie" userId="fbe51098-dd4f-4240-9d41-29dcb76743db" providerId="ADAL" clId="{B54AF8BC-431E-4E09-A8D0-CACE2FEAF79A}" dt="2025-10-24T15:43:39.187" v="651" actId="20577"/>
          <ac:spMkLst>
            <pc:docMk/>
            <pc:sldMk cId="0" sldId="276"/>
            <ac:spMk id="2" creationId="{00000000-0000-0000-0000-000000000000}"/>
          </ac:spMkLst>
        </pc:spChg>
        <pc:spChg chg="mod">
          <ac:chgData name="Audette, Stephanie" userId="fbe51098-dd4f-4240-9d41-29dcb76743db" providerId="ADAL" clId="{B54AF8BC-431E-4E09-A8D0-CACE2FEAF79A}" dt="2025-10-24T15:44:25.631" v="656"/>
          <ac:spMkLst>
            <pc:docMk/>
            <pc:sldMk cId="0" sldId="276"/>
            <ac:spMk id="3" creationId="{00000000-0000-0000-0000-000000000000}"/>
          </ac:spMkLst>
        </pc:spChg>
        <pc:spChg chg="del">
          <ac:chgData name="Audette, Stephanie" userId="fbe51098-dd4f-4240-9d41-29dcb76743db" providerId="ADAL" clId="{B54AF8BC-431E-4E09-A8D0-CACE2FEAF79A}" dt="2025-10-24T15:44:18.660" v="654" actId="478"/>
          <ac:spMkLst>
            <pc:docMk/>
            <pc:sldMk cId="0" sldId="276"/>
            <ac:spMk id="5" creationId="{E11B38D7-F919-5C3A-74D1-3D4AEE053287}"/>
          </ac:spMkLst>
        </pc:spChg>
        <pc:spChg chg="add mod">
          <ac:chgData name="Audette, Stephanie" userId="fbe51098-dd4f-4240-9d41-29dcb76743db" providerId="ADAL" clId="{B54AF8BC-431E-4E09-A8D0-CACE2FEAF79A}" dt="2025-10-24T15:45:07.995" v="664" actId="403"/>
          <ac:spMkLst>
            <pc:docMk/>
            <pc:sldMk cId="0" sldId="276"/>
            <ac:spMk id="6" creationId="{569403DB-DFC5-D66E-1D60-E8914E23C761}"/>
          </ac:spMkLst>
        </pc:spChg>
        <pc:picChg chg="add mod">
          <ac:chgData name="Audette, Stephanie" userId="fbe51098-dd4f-4240-9d41-29dcb76743db" providerId="ADAL" clId="{B54AF8BC-431E-4E09-A8D0-CACE2FEAF79A}" dt="2025-10-24T16:00:37.438" v="967" actId="962"/>
          <ac:picMkLst>
            <pc:docMk/>
            <pc:sldMk cId="0" sldId="276"/>
            <ac:picMk id="1026" creationId="{FAA3A302-236C-6DE1-F7F1-E6F6FAF8CC7E}"/>
          </ac:picMkLst>
        </pc:picChg>
        <pc:picChg chg="del">
          <ac:chgData name="Audette, Stephanie" userId="fbe51098-dd4f-4240-9d41-29dcb76743db" providerId="ADAL" clId="{B54AF8BC-431E-4E09-A8D0-CACE2FEAF79A}" dt="2025-10-24T15:44:16.795" v="653" actId="478"/>
          <ac:picMkLst>
            <pc:docMk/>
            <pc:sldMk cId="0" sldId="276"/>
            <ac:picMk id="3074" creationId="{5B8AB9A2-CFCE-7474-0007-B89CBAA93B3A}"/>
          </ac:picMkLst>
        </pc:picChg>
      </pc:sldChg>
      <pc:sldChg chg="addSp modSp mod">
        <pc:chgData name="Audette, Stephanie" userId="fbe51098-dd4f-4240-9d41-29dcb76743db" providerId="ADAL" clId="{B54AF8BC-431E-4E09-A8D0-CACE2FEAF79A}" dt="2025-10-24T16:03:46.011" v="995" actId="6549"/>
        <pc:sldMkLst>
          <pc:docMk/>
          <pc:sldMk cId="0" sldId="277"/>
        </pc:sldMkLst>
        <pc:spChg chg="mod">
          <ac:chgData name="Audette, Stephanie" userId="fbe51098-dd4f-4240-9d41-29dcb76743db" providerId="ADAL" clId="{B54AF8BC-431E-4E09-A8D0-CACE2FEAF79A}" dt="2025-10-24T15:49:18.961" v="770" actId="20577"/>
          <ac:spMkLst>
            <pc:docMk/>
            <pc:sldMk cId="0" sldId="277"/>
            <ac:spMk id="2" creationId="{00000000-0000-0000-0000-000000000000}"/>
          </ac:spMkLst>
        </pc:spChg>
        <pc:spChg chg="mod">
          <ac:chgData name="Audette, Stephanie" userId="fbe51098-dd4f-4240-9d41-29dcb76743db" providerId="ADAL" clId="{B54AF8BC-431E-4E09-A8D0-CACE2FEAF79A}" dt="2025-10-24T16:03:46.011" v="995" actId="6549"/>
          <ac:spMkLst>
            <pc:docMk/>
            <pc:sldMk cId="0" sldId="277"/>
            <ac:spMk id="3" creationId="{00000000-0000-0000-0000-000000000000}"/>
          </ac:spMkLst>
        </pc:spChg>
        <pc:spChg chg="add mod">
          <ac:chgData name="Audette, Stephanie" userId="fbe51098-dd4f-4240-9d41-29dcb76743db" providerId="ADAL" clId="{B54AF8BC-431E-4E09-A8D0-CACE2FEAF79A}" dt="2025-10-24T15:48:56.903" v="720" actId="1076"/>
          <ac:spMkLst>
            <pc:docMk/>
            <pc:sldMk cId="0" sldId="277"/>
            <ac:spMk id="6" creationId="{A7202B2F-8961-12BE-42AA-BC6DB435C125}"/>
          </ac:spMkLst>
        </pc:spChg>
        <pc:picChg chg="add mod">
          <ac:chgData name="Audette, Stephanie" userId="fbe51098-dd4f-4240-9d41-29dcb76743db" providerId="ADAL" clId="{B54AF8BC-431E-4E09-A8D0-CACE2FEAF79A}" dt="2025-10-24T16:01:18.952" v="969" actId="962"/>
          <ac:picMkLst>
            <pc:docMk/>
            <pc:sldMk cId="0" sldId="277"/>
            <ac:picMk id="4" creationId="{CDAFB0FF-C373-557E-C549-06CC456FDED9}"/>
          </ac:picMkLst>
        </pc:picChg>
      </pc:sldChg>
      <pc:sldChg chg="delSp del">
        <pc:chgData name="Audette, Stephanie" userId="fbe51098-dd4f-4240-9d41-29dcb76743db" providerId="ADAL" clId="{B54AF8BC-431E-4E09-A8D0-CACE2FEAF79A}" dt="2025-10-24T15:49:29.202" v="772" actId="47"/>
        <pc:sldMkLst>
          <pc:docMk/>
          <pc:sldMk cId="0" sldId="278"/>
        </pc:sldMkLst>
        <pc:picChg chg="del">
          <ac:chgData name="Audette, Stephanie" userId="fbe51098-dd4f-4240-9d41-29dcb76743db" providerId="ADAL" clId="{B54AF8BC-431E-4E09-A8D0-CACE2FEAF79A}" dt="2025-10-24T15:46:40.491" v="703" actId="478"/>
          <ac:picMkLst>
            <pc:docMk/>
            <pc:sldMk cId="0" sldId="278"/>
            <ac:picMk id="2050" creationId="{C504D00F-76B7-1584-5F51-9FBF7B3045BE}"/>
          </ac:picMkLst>
        </pc:picChg>
      </pc:sldChg>
      <pc:sldChg chg="modSp mod">
        <pc:chgData name="Audette, Stephanie" userId="fbe51098-dd4f-4240-9d41-29dcb76743db" providerId="ADAL" clId="{B54AF8BC-431E-4E09-A8D0-CACE2FEAF79A}" dt="2025-10-24T16:01:50.179" v="971" actId="962"/>
        <pc:sldMkLst>
          <pc:docMk/>
          <pc:sldMk cId="0" sldId="279"/>
        </pc:sldMkLst>
        <pc:spChg chg="mod">
          <ac:chgData name="Audette, Stephanie" userId="fbe51098-dd4f-4240-9d41-29dcb76743db" providerId="ADAL" clId="{B54AF8BC-431E-4E09-A8D0-CACE2FEAF79A}" dt="2025-10-24T15:49:33.982" v="776" actId="20577"/>
          <ac:spMkLst>
            <pc:docMk/>
            <pc:sldMk cId="0" sldId="279"/>
            <ac:spMk id="2" creationId="{00000000-0000-0000-0000-000000000000}"/>
          </ac:spMkLst>
        </pc:spChg>
        <pc:spChg chg="mod">
          <ac:chgData name="Audette, Stephanie" userId="fbe51098-dd4f-4240-9d41-29dcb76743db" providerId="ADAL" clId="{B54AF8BC-431E-4E09-A8D0-CACE2FEAF79A}" dt="2025-10-24T15:49:41.714" v="781" actId="20577"/>
          <ac:spMkLst>
            <pc:docMk/>
            <pc:sldMk cId="0" sldId="279"/>
            <ac:spMk id="3" creationId="{00000000-0000-0000-0000-000000000000}"/>
          </ac:spMkLst>
        </pc:spChg>
        <pc:spChg chg="mod">
          <ac:chgData name="Audette, Stephanie" userId="fbe51098-dd4f-4240-9d41-29dcb76743db" providerId="ADAL" clId="{B54AF8BC-431E-4E09-A8D0-CACE2FEAF79A}" dt="2025-10-24T15:50:16.980" v="787" actId="1076"/>
          <ac:spMkLst>
            <pc:docMk/>
            <pc:sldMk cId="0" sldId="279"/>
            <ac:spMk id="5" creationId="{792C75AF-DA0A-9045-AA44-C8E98957BFB8}"/>
          </ac:spMkLst>
        </pc:spChg>
        <pc:picChg chg="mod">
          <ac:chgData name="Audette, Stephanie" userId="fbe51098-dd4f-4240-9d41-29dcb76743db" providerId="ADAL" clId="{B54AF8BC-431E-4E09-A8D0-CACE2FEAF79A}" dt="2025-10-24T16:01:50.179" v="971" actId="962"/>
          <ac:picMkLst>
            <pc:docMk/>
            <pc:sldMk cId="0" sldId="279"/>
            <ac:picMk id="1026" creationId="{A18509B5-EDB2-91B2-D75D-E5A467FC79EB}"/>
          </ac:picMkLst>
        </pc:picChg>
      </pc:sldChg>
      <pc:sldChg chg="modSp mod">
        <pc:chgData name="Audette, Stephanie" userId="fbe51098-dd4f-4240-9d41-29dcb76743db" providerId="ADAL" clId="{B54AF8BC-431E-4E09-A8D0-CACE2FEAF79A}" dt="2025-10-24T16:03:49.132" v="996" actId="6549"/>
        <pc:sldMkLst>
          <pc:docMk/>
          <pc:sldMk cId="0" sldId="280"/>
        </pc:sldMkLst>
        <pc:spChg chg="mod">
          <ac:chgData name="Audette, Stephanie" userId="fbe51098-dd4f-4240-9d41-29dcb76743db" providerId="ADAL" clId="{B54AF8BC-431E-4E09-A8D0-CACE2FEAF79A}" dt="2025-10-24T15:50:23.324" v="791" actId="20577"/>
          <ac:spMkLst>
            <pc:docMk/>
            <pc:sldMk cId="0" sldId="280"/>
            <ac:spMk id="2" creationId="{00000000-0000-0000-0000-000000000000}"/>
          </ac:spMkLst>
        </pc:spChg>
        <pc:spChg chg="mod">
          <ac:chgData name="Audette, Stephanie" userId="fbe51098-dd4f-4240-9d41-29dcb76743db" providerId="ADAL" clId="{B54AF8BC-431E-4E09-A8D0-CACE2FEAF79A}" dt="2025-10-24T16:03:49.132" v="996" actId="6549"/>
          <ac:spMkLst>
            <pc:docMk/>
            <pc:sldMk cId="0" sldId="280"/>
            <ac:spMk id="3" creationId="{00000000-0000-0000-0000-000000000000}"/>
          </ac:spMkLst>
        </pc:spChg>
      </pc:sldChg>
      <pc:sldChg chg="modSp mod ord">
        <pc:chgData name="Audette, Stephanie" userId="fbe51098-dd4f-4240-9d41-29dcb76743db" providerId="ADAL" clId="{B54AF8BC-431E-4E09-A8D0-CACE2FEAF79A}" dt="2025-10-24T15:56:52.346" v="942" actId="948"/>
        <pc:sldMkLst>
          <pc:docMk/>
          <pc:sldMk cId="963911430" sldId="283"/>
        </pc:sldMkLst>
        <pc:spChg chg="mod">
          <ac:chgData name="Audette, Stephanie" userId="fbe51098-dd4f-4240-9d41-29dcb76743db" providerId="ADAL" clId="{B54AF8BC-431E-4E09-A8D0-CACE2FEAF79A}" dt="2025-10-24T15:56:52.346" v="942" actId="948"/>
          <ac:spMkLst>
            <pc:docMk/>
            <pc:sldMk cId="963911430" sldId="283"/>
            <ac:spMk id="3" creationId="{1D1E97EF-ACF2-70C6-DB54-070EF6DF4820}"/>
          </ac:spMkLst>
        </pc:spChg>
      </pc:sldChg>
      <pc:sldChg chg="modSp mod">
        <pc:chgData name="Audette, Stephanie" userId="fbe51098-dd4f-4240-9d41-29dcb76743db" providerId="ADAL" clId="{B54AF8BC-431E-4E09-A8D0-CACE2FEAF79A}" dt="2025-10-24T16:03:54.282" v="997" actId="6549"/>
        <pc:sldMkLst>
          <pc:docMk/>
          <pc:sldMk cId="3995641924" sldId="284"/>
        </pc:sldMkLst>
        <pc:spChg chg="mod">
          <ac:chgData name="Audette, Stephanie" userId="fbe51098-dd4f-4240-9d41-29dcb76743db" providerId="ADAL" clId="{B54AF8BC-431E-4E09-A8D0-CACE2FEAF79A}" dt="2025-10-24T16:03:54.282" v="997" actId="6549"/>
          <ac:spMkLst>
            <pc:docMk/>
            <pc:sldMk cId="3995641924" sldId="284"/>
            <ac:spMk id="3" creationId="{FAA494BA-6553-6D68-CE9A-D207A58B1CF0}"/>
          </ac:spMkLst>
        </pc:spChg>
      </pc:sldChg>
      <pc:sldChg chg="modSp mod">
        <pc:chgData name="Audette, Stephanie" userId="fbe51098-dd4f-4240-9d41-29dcb76743db" providerId="ADAL" clId="{B54AF8BC-431E-4E09-A8D0-CACE2FEAF79A}" dt="2025-10-24T15:55:19.053" v="911" actId="20577"/>
        <pc:sldMkLst>
          <pc:docMk/>
          <pc:sldMk cId="763010975" sldId="285"/>
        </pc:sldMkLst>
        <pc:spChg chg="mod">
          <ac:chgData name="Audette, Stephanie" userId="fbe51098-dd4f-4240-9d41-29dcb76743db" providerId="ADAL" clId="{B54AF8BC-431E-4E09-A8D0-CACE2FEAF79A}" dt="2025-10-24T15:55:19.053" v="911" actId="20577"/>
          <ac:spMkLst>
            <pc:docMk/>
            <pc:sldMk cId="763010975" sldId="285"/>
            <ac:spMk id="3" creationId="{250AF3E2-EE44-8354-BCD0-154FD1E13BC4}"/>
          </ac:spMkLst>
        </pc:spChg>
      </pc:sldChg>
      <pc:sldChg chg="addSp delSp modSp new mod modClrScheme chgLayout">
        <pc:chgData name="Audette, Stephanie" userId="fbe51098-dd4f-4240-9d41-29dcb76743db" providerId="ADAL" clId="{B54AF8BC-431E-4E09-A8D0-CACE2FEAF79A}" dt="2025-10-24T15:52:09.389" v="800" actId="14100"/>
        <pc:sldMkLst>
          <pc:docMk/>
          <pc:sldMk cId="2464035270" sldId="286"/>
        </pc:sldMkLst>
        <pc:spChg chg="del mod ord">
          <ac:chgData name="Audette, Stephanie" userId="fbe51098-dd4f-4240-9d41-29dcb76743db" providerId="ADAL" clId="{B54AF8BC-431E-4E09-A8D0-CACE2FEAF79A}" dt="2025-10-24T15:25:19.338" v="20" actId="700"/>
          <ac:spMkLst>
            <pc:docMk/>
            <pc:sldMk cId="2464035270" sldId="286"/>
            <ac:spMk id="2" creationId="{EC53B083-8105-1BA0-8A7E-875039FF6631}"/>
          </ac:spMkLst>
        </pc:spChg>
        <pc:spChg chg="del mod ord">
          <ac:chgData name="Audette, Stephanie" userId="fbe51098-dd4f-4240-9d41-29dcb76743db" providerId="ADAL" clId="{B54AF8BC-431E-4E09-A8D0-CACE2FEAF79A}" dt="2025-10-24T15:25:19.338" v="20" actId="700"/>
          <ac:spMkLst>
            <pc:docMk/>
            <pc:sldMk cId="2464035270" sldId="286"/>
            <ac:spMk id="3" creationId="{A8C49708-BA2D-2E80-FE10-D3E7B7707F39}"/>
          </ac:spMkLst>
        </pc:spChg>
        <pc:spChg chg="add mod ord">
          <ac:chgData name="Audette, Stephanie" userId="fbe51098-dd4f-4240-9d41-29dcb76743db" providerId="ADAL" clId="{B54AF8BC-431E-4E09-A8D0-CACE2FEAF79A}" dt="2025-10-24T15:52:09.389" v="800" actId="14100"/>
          <ac:spMkLst>
            <pc:docMk/>
            <pc:sldMk cId="2464035270" sldId="286"/>
            <ac:spMk id="4" creationId="{8924F90E-7116-1CA6-BA42-478A90F4A9B3}"/>
          </ac:spMkLst>
        </pc:spChg>
        <pc:spChg chg="add del mod ord">
          <ac:chgData name="Audette, Stephanie" userId="fbe51098-dd4f-4240-9d41-29dcb76743db" providerId="ADAL" clId="{B54AF8BC-431E-4E09-A8D0-CACE2FEAF79A}" dt="2025-10-24T15:25:31.198" v="54" actId="478"/>
          <ac:spMkLst>
            <pc:docMk/>
            <pc:sldMk cId="2464035270" sldId="286"/>
            <ac:spMk id="5" creationId="{D5CD7907-7F50-0AB1-3D55-E73678C815E8}"/>
          </ac:spMkLst>
        </pc:spChg>
      </pc:sldChg>
      <pc:sldChg chg="modSp add mod">
        <pc:chgData name="Audette, Stephanie" userId="fbe51098-dd4f-4240-9d41-29dcb76743db" providerId="ADAL" clId="{B54AF8BC-431E-4E09-A8D0-CACE2FEAF79A}" dt="2025-10-24T15:38:39.598" v="472" actId="255"/>
        <pc:sldMkLst>
          <pc:docMk/>
          <pc:sldMk cId="994391634" sldId="287"/>
        </pc:sldMkLst>
        <pc:spChg chg="mod">
          <ac:chgData name="Audette, Stephanie" userId="fbe51098-dd4f-4240-9d41-29dcb76743db" providerId="ADAL" clId="{B54AF8BC-431E-4E09-A8D0-CACE2FEAF79A}" dt="2025-10-24T15:38:39.598" v="472" actId="255"/>
          <ac:spMkLst>
            <pc:docMk/>
            <pc:sldMk cId="994391634" sldId="287"/>
            <ac:spMk id="4" creationId="{C7297A34-182B-4CE9-617A-08C508C0D614}"/>
          </ac:spMkLst>
        </pc:spChg>
      </pc:sldChg>
      <pc:sldChg chg="modSp add mod">
        <pc:chgData name="Audette, Stephanie" userId="fbe51098-dd4f-4240-9d41-29dcb76743db" providerId="ADAL" clId="{B54AF8BC-431E-4E09-A8D0-CACE2FEAF79A}" dt="2025-10-24T15:37:57.594" v="457" actId="14100"/>
        <pc:sldMkLst>
          <pc:docMk/>
          <pc:sldMk cId="1874253085" sldId="288"/>
        </pc:sldMkLst>
        <pc:spChg chg="mod">
          <ac:chgData name="Audette, Stephanie" userId="fbe51098-dd4f-4240-9d41-29dcb76743db" providerId="ADAL" clId="{B54AF8BC-431E-4E09-A8D0-CACE2FEAF79A}" dt="2025-10-24T15:37:57.594" v="457" actId="14100"/>
          <ac:spMkLst>
            <pc:docMk/>
            <pc:sldMk cId="1874253085" sldId="288"/>
            <ac:spMk id="4" creationId="{A09A48AE-7A5F-95C4-96E6-FBCB8B1E0DF7}"/>
          </ac:spMkLst>
        </pc:spChg>
      </pc:sldChg>
      <pc:sldChg chg="modSp add mod">
        <pc:chgData name="Audette, Stephanie" userId="fbe51098-dd4f-4240-9d41-29dcb76743db" providerId="ADAL" clId="{B54AF8BC-431E-4E09-A8D0-CACE2FEAF79A}" dt="2025-10-24T15:45:44.610" v="696" actId="20577"/>
        <pc:sldMkLst>
          <pc:docMk/>
          <pc:sldMk cId="404792313" sldId="289"/>
        </pc:sldMkLst>
        <pc:spChg chg="mod">
          <ac:chgData name="Audette, Stephanie" userId="fbe51098-dd4f-4240-9d41-29dcb76743db" providerId="ADAL" clId="{B54AF8BC-431E-4E09-A8D0-CACE2FEAF79A}" dt="2025-10-24T15:45:44.610" v="696" actId="20577"/>
          <ac:spMkLst>
            <pc:docMk/>
            <pc:sldMk cId="404792313" sldId="289"/>
            <ac:spMk id="4" creationId="{D635B58E-DCB4-D3E5-BA06-3C9AE2CA73E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1D9D2D3-95FD-BEA7-134F-5905463A91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748AE775-0C7B-FFAD-6814-24DB6488BDF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6BFFEC-864F-4810-8AFA-7F0F985EBB89}" type="datetimeFigureOut">
              <a:rPr lang="en-CA" smtClean="0"/>
              <a:t>2025-10-24</a:t>
            </a:fld>
            <a:endParaRPr lang="en-CA"/>
          </a:p>
        </p:txBody>
      </p:sp>
      <p:sp>
        <p:nvSpPr>
          <p:cNvPr id="4" name="Footer Placeholder 3">
            <a:extLst>
              <a:ext uri="{FF2B5EF4-FFF2-40B4-BE49-F238E27FC236}">
                <a16:creationId xmlns:a16="http://schemas.microsoft.com/office/drawing/2014/main" id="{8219D746-9D57-05EB-911E-C4DD8873734B}"/>
              </a:ext>
            </a:extLst>
          </p:cNvPr>
          <p:cNvSpPr>
            <a:spLocks noGrp="1"/>
          </p:cNvSpPr>
          <p:nvPr>
            <p:ph type="ftr" sz="quarter" idx="2"/>
          </p:nvPr>
        </p:nvSpPr>
        <p:spPr>
          <a:xfrm>
            <a:off x="-1" y="8592855"/>
            <a:ext cx="5824604" cy="551145"/>
          </a:xfrm>
          <a:prstGeom prst="rect">
            <a:avLst/>
          </a:prstGeom>
        </p:spPr>
        <p:txBody>
          <a:bodyPr vert="horz" lIns="91440" tIns="45720" rIns="91440" bIns="45720" rtlCol="0" anchor="b"/>
          <a:lstStyle>
            <a:lvl1pPr algn="l">
              <a:defRPr sz="1200"/>
            </a:lvl1pPr>
          </a:lstStyle>
          <a:p>
            <a:r>
              <a:rPr lang="en-CA" sz="1000" dirty="0"/>
              <a:t>Unless otherwise noted, this work is licensed under a Creative Commons Attribution-</a:t>
            </a:r>
            <a:r>
              <a:rPr lang="en-CA" sz="1000" dirty="0" err="1"/>
              <a:t>NonCommercial</a:t>
            </a:r>
            <a:r>
              <a:rPr lang="en-CA" sz="1000" dirty="0"/>
              <a:t>-</a:t>
            </a:r>
            <a:r>
              <a:rPr lang="en-CA" sz="1000" dirty="0" err="1"/>
              <a:t>ShareAlike</a:t>
            </a:r>
            <a:r>
              <a:rPr lang="en-CA" sz="1000" dirty="0"/>
              <a:t> 4.0 International (CC BY-NC-SA 4.0) license. Feel free to use, modify, reuse or redistribute any portion of this presentation.</a:t>
            </a:r>
          </a:p>
        </p:txBody>
      </p:sp>
      <p:sp>
        <p:nvSpPr>
          <p:cNvPr id="5" name="Slide Number Placeholder 4">
            <a:extLst>
              <a:ext uri="{FF2B5EF4-FFF2-40B4-BE49-F238E27FC236}">
                <a16:creationId xmlns:a16="http://schemas.microsoft.com/office/drawing/2014/main" id="{3AD4945D-16A0-0A4E-4CBF-9B2D763BA4E6}"/>
              </a:ext>
            </a:extLst>
          </p:cNvPr>
          <p:cNvSpPr>
            <a:spLocks noGrp="1"/>
          </p:cNvSpPr>
          <p:nvPr>
            <p:ph type="sldNum" sz="quarter" idx="3"/>
          </p:nvPr>
        </p:nvSpPr>
        <p:spPr>
          <a:xfrm>
            <a:off x="5912285" y="8592855"/>
            <a:ext cx="944128" cy="551145"/>
          </a:xfrm>
          <a:prstGeom prst="rect">
            <a:avLst/>
          </a:prstGeom>
        </p:spPr>
        <p:txBody>
          <a:bodyPr vert="horz" lIns="91440" tIns="45720" rIns="91440" bIns="45720" rtlCol="0" anchor="b"/>
          <a:lstStyle>
            <a:lvl1pPr algn="r">
              <a:defRPr sz="1200"/>
            </a:lvl1pPr>
          </a:lstStyle>
          <a:p>
            <a:fld id="{70BF6CD8-D32C-4D38-B5A1-FC2630119EA2}" type="slidenum">
              <a:rPr lang="en-CA" smtClean="0"/>
              <a:t>‹#›</a:t>
            </a:fld>
            <a:endParaRPr lang="en-CA" dirty="0"/>
          </a:p>
        </p:txBody>
      </p:sp>
    </p:spTree>
    <p:extLst>
      <p:ext uri="{BB962C8B-B14F-4D97-AF65-F5344CB8AC3E}">
        <p14:creationId xmlns:p14="http://schemas.microsoft.com/office/powerpoint/2010/main" val="3512242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F239E-3DE2-4A32-81E8-805A201DB211}" type="datetimeFigureOut">
              <a:rPr lang="en-CA" smtClean="0"/>
              <a:t>2025-10-24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5348614" cy="458787"/>
          </a:xfrm>
          <a:prstGeom prst="rect">
            <a:avLst/>
          </a:prstGeom>
        </p:spPr>
        <p:txBody>
          <a:bodyPr vert="horz" lIns="91440" tIns="45720" rIns="91440" bIns="45720" rtlCol="0" anchor="b"/>
          <a:lstStyle>
            <a:lvl1pPr algn="l">
              <a:defRPr sz="1000"/>
            </a:lvl1pPr>
          </a:lstStyle>
          <a:p>
            <a:r>
              <a:rPr lang="en-CA" dirty="0"/>
              <a:t>Unless otherwise noted, this work is licensed under a Creative Commons Attribution-</a:t>
            </a:r>
            <a:r>
              <a:rPr lang="en-CA" dirty="0" err="1"/>
              <a:t>NonCommercial</a:t>
            </a:r>
            <a:r>
              <a:rPr lang="en-CA" dirty="0"/>
              <a:t>-</a:t>
            </a:r>
            <a:r>
              <a:rPr lang="en-CA" dirty="0" err="1"/>
              <a:t>ShareAlike</a:t>
            </a:r>
            <a:r>
              <a:rPr lang="en-CA" dirty="0"/>
              <a:t> 4.0 International (CC BY-NC-SA 4.0) license. Feel free to use, modify, reuse or redistribute any portion of this presentation.</a:t>
            </a:r>
          </a:p>
        </p:txBody>
      </p:sp>
      <p:sp>
        <p:nvSpPr>
          <p:cNvPr id="7" name="Slide Number Placeholder 6"/>
          <p:cNvSpPr>
            <a:spLocks noGrp="1"/>
          </p:cNvSpPr>
          <p:nvPr>
            <p:ph type="sldNum" sz="quarter" idx="5"/>
          </p:nvPr>
        </p:nvSpPr>
        <p:spPr>
          <a:xfrm>
            <a:off x="5348614" y="8685212"/>
            <a:ext cx="1509386" cy="458787"/>
          </a:xfrm>
          <a:prstGeom prst="rect">
            <a:avLst/>
          </a:prstGeom>
        </p:spPr>
        <p:txBody>
          <a:bodyPr vert="horz" lIns="91440" tIns="45720" rIns="91440" bIns="45720" rtlCol="0" anchor="b"/>
          <a:lstStyle>
            <a:lvl1pPr algn="r">
              <a:defRPr sz="1200"/>
            </a:lvl1pPr>
          </a:lstStyle>
          <a:p>
            <a:fld id="{C151AC9F-C024-4F42-A286-89130B7EF5CF}" type="slidenum">
              <a:rPr lang="en-CA" smtClean="0"/>
              <a:t>‹#›</a:t>
            </a:fld>
            <a:endParaRPr lang="en-CA"/>
          </a:p>
        </p:txBody>
      </p:sp>
    </p:spTree>
    <p:extLst>
      <p:ext uri="{BB962C8B-B14F-4D97-AF65-F5344CB8AC3E}">
        <p14:creationId xmlns:p14="http://schemas.microsoft.com/office/powerpoint/2010/main" val="3593823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151AC9F-C024-4F42-A286-89130B7EF5CF}" type="slidenum">
              <a:rPr lang="en-CA" smtClean="0"/>
              <a:t>1</a:t>
            </a:fld>
            <a:endParaRPr lang="en-CA"/>
          </a:p>
        </p:txBody>
      </p:sp>
    </p:spTree>
    <p:extLst>
      <p:ext uri="{BB962C8B-B14F-4D97-AF65-F5344CB8AC3E}">
        <p14:creationId xmlns:p14="http://schemas.microsoft.com/office/powerpoint/2010/main" val="26041235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tx1"/>
        </a:solidFill>
        <a:effectLst/>
      </p:bgPr>
    </p:bg>
    <p:spTree>
      <p:nvGrpSpPr>
        <p:cNvPr id="1" name=""/>
        <p:cNvGrpSpPr/>
        <p:nvPr/>
      </p:nvGrpSpPr>
      <p:grpSpPr>
        <a:xfrm>
          <a:off x="0" y="0"/>
          <a:ext cx="0" cy="0"/>
          <a:chOff x="0" y="0"/>
          <a:chExt cx="0" cy="0"/>
        </a:xfrm>
      </p:grpSpPr>
      <p:grpSp>
        <p:nvGrpSpPr>
          <p:cNvPr id="7" name="Google Shape;10;p2">
            <a:extLst>
              <a:ext uri="{FF2B5EF4-FFF2-40B4-BE49-F238E27FC236}">
                <a16:creationId xmlns:a16="http://schemas.microsoft.com/office/drawing/2014/main" id="{95A5E0C9-C79C-519F-011D-7D49D343AF34}"/>
              </a:ext>
            </a:extLst>
          </p:cNvPr>
          <p:cNvGrpSpPr/>
          <p:nvPr/>
        </p:nvGrpSpPr>
        <p:grpSpPr>
          <a:xfrm>
            <a:off x="8131172" y="7"/>
            <a:ext cx="4060833" cy="2707427"/>
            <a:chOff x="6098378" y="5"/>
            <a:chExt cx="3045625" cy="2030570"/>
          </a:xfrm>
        </p:grpSpPr>
        <p:sp>
          <p:nvSpPr>
            <p:cNvPr id="8" name="Google Shape;11;p2">
              <a:extLst>
                <a:ext uri="{FF2B5EF4-FFF2-40B4-BE49-F238E27FC236}">
                  <a16:creationId xmlns:a16="http://schemas.microsoft.com/office/drawing/2014/main" id="{8DE2797F-9B0E-01BB-7D7A-6F0CD3E00C33}"/>
                </a:ext>
              </a:extLst>
            </p:cNvPr>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9" name="Google Shape;12;p2">
              <a:extLst>
                <a:ext uri="{FF2B5EF4-FFF2-40B4-BE49-F238E27FC236}">
                  <a16:creationId xmlns:a16="http://schemas.microsoft.com/office/drawing/2014/main" id="{76912F29-9363-823C-8836-6B612172005B}"/>
                </a:ext>
              </a:extLst>
            </p:cNvPr>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0" name="Google Shape;13;p2">
              <a:extLst>
                <a:ext uri="{FF2B5EF4-FFF2-40B4-BE49-F238E27FC236}">
                  <a16:creationId xmlns:a16="http://schemas.microsoft.com/office/drawing/2014/main" id="{329456D7-11EE-43F4-BB88-8C169F5178F6}"/>
                </a:ext>
              </a:extLst>
            </p:cNvPr>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1" name="Google Shape;14;p2">
              <a:extLst>
                <a:ext uri="{FF2B5EF4-FFF2-40B4-BE49-F238E27FC236}">
                  <a16:creationId xmlns:a16="http://schemas.microsoft.com/office/drawing/2014/main" id="{D73A2BA4-1B69-140C-1303-A24846426B27}"/>
                </a:ext>
              </a:extLst>
            </p:cNvPr>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2" name="Google Shape;15;p2">
              <a:extLst>
                <a:ext uri="{FF2B5EF4-FFF2-40B4-BE49-F238E27FC236}">
                  <a16:creationId xmlns:a16="http://schemas.microsoft.com/office/drawing/2014/main" id="{689A62DA-E987-DDD2-BA60-0AA2642AA5D7}"/>
                </a:ext>
              </a:extLst>
            </p:cNvPr>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grpSp>
      <p:pic>
        <p:nvPicPr>
          <p:cNvPr id="15" name="Google Shape;92;p23" descr="CC BY-NC-SA 4.0 License Logo">
            <a:extLst>
              <a:ext uri="{FF2B5EF4-FFF2-40B4-BE49-F238E27FC236}">
                <a16:creationId xmlns:a16="http://schemas.microsoft.com/office/drawing/2014/main" id="{AEB02E60-F922-72AA-2B83-81EBF77E3D38}"/>
              </a:ext>
            </a:extLst>
          </p:cNvPr>
          <p:cNvPicPr preferRelativeResize="0"/>
          <p:nvPr userDrawn="1"/>
        </p:nvPicPr>
        <p:blipFill rotWithShape="1">
          <a:blip r:embed="rId2">
            <a:alphaModFix/>
          </a:blip>
          <a:srcRect/>
          <a:stretch/>
        </p:blipFill>
        <p:spPr>
          <a:xfrm>
            <a:off x="797451" y="6094435"/>
            <a:ext cx="1262907" cy="441860"/>
          </a:xfrm>
          <a:prstGeom prst="rect">
            <a:avLst/>
          </a:prstGeom>
          <a:noFill/>
          <a:ln>
            <a:noFill/>
          </a:ln>
        </p:spPr>
      </p:pic>
      <p:sp>
        <p:nvSpPr>
          <p:cNvPr id="16" name="Google Shape;91;p23">
            <a:extLst>
              <a:ext uri="{FF2B5EF4-FFF2-40B4-BE49-F238E27FC236}">
                <a16:creationId xmlns:a16="http://schemas.microsoft.com/office/drawing/2014/main" id="{0E2A4E93-6753-D52F-76E0-ACB341289E88}"/>
              </a:ext>
            </a:extLst>
          </p:cNvPr>
          <p:cNvSpPr/>
          <p:nvPr userDrawn="1"/>
        </p:nvSpPr>
        <p:spPr>
          <a:xfrm>
            <a:off x="2248976" y="6019030"/>
            <a:ext cx="9145574" cy="592669"/>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467" b="0" i="0" u="none" strike="noStrike" cap="none" dirty="0">
                <a:solidFill>
                  <a:schemeClr val="bg1"/>
                </a:solidFill>
                <a:latin typeface="Calibri"/>
                <a:ea typeface="Calibri"/>
                <a:cs typeface="Calibri"/>
                <a:sym typeface="Calibri"/>
              </a:rPr>
              <a:t>Unless otherwise noted, this work is licensed under a </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467"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467" b="0" i="0" u="none" strike="noStrike" cap="none" dirty="0">
                <a:solidFill>
                  <a:schemeClr val="bg1"/>
                </a:solidFill>
                <a:latin typeface="Calibri"/>
                <a:ea typeface="Calibri"/>
                <a:cs typeface="Calibri"/>
                <a:sym typeface="Calibri"/>
              </a:rPr>
              <a:t> license</a:t>
            </a:r>
            <a:r>
              <a:rPr lang="en" sz="1467" b="0" i="0" u="none" strike="noStrike" cap="none" dirty="0">
                <a:solidFill>
                  <a:schemeClr val="bg1"/>
                </a:solidFill>
                <a:latin typeface="Calibri"/>
                <a:ea typeface="Calibri"/>
                <a:cs typeface="Calibri"/>
                <a:sym typeface="Calibri"/>
              </a:rPr>
              <a:t>. Feel free to use, modify, reuse or redistribute </a:t>
            </a:r>
            <a:r>
              <a:rPr lang="en" sz="1467" dirty="0">
                <a:solidFill>
                  <a:schemeClr val="bg1"/>
                </a:solidFill>
                <a:latin typeface="Calibri"/>
                <a:ea typeface="Calibri"/>
                <a:cs typeface="Calibri"/>
                <a:sym typeface="Calibri"/>
              </a:rPr>
              <a:t>any portion of </a:t>
            </a:r>
            <a:r>
              <a:rPr lang="en" sz="1467" b="0" i="0" u="none" strike="noStrike" cap="none" dirty="0">
                <a:solidFill>
                  <a:schemeClr val="bg1"/>
                </a:solidFill>
                <a:latin typeface="Calibri"/>
                <a:ea typeface="Calibri"/>
                <a:cs typeface="Calibri"/>
                <a:sym typeface="Calibri"/>
              </a:rPr>
              <a:t>this presentation.</a:t>
            </a:r>
            <a:endParaRPr sz="1467" dirty="0">
              <a:solidFill>
                <a:schemeClr val="bg1"/>
              </a:solidFill>
              <a:latin typeface="Calibri"/>
              <a:ea typeface="Calibri"/>
              <a:cs typeface="Calibri"/>
              <a:sym typeface="Calibri"/>
            </a:endParaRPr>
          </a:p>
        </p:txBody>
      </p:sp>
      <p:sp>
        <p:nvSpPr>
          <p:cNvPr id="17" name="Google Shape;16;p2">
            <a:extLst>
              <a:ext uri="{FF2B5EF4-FFF2-40B4-BE49-F238E27FC236}">
                <a16:creationId xmlns:a16="http://schemas.microsoft.com/office/drawing/2014/main" id="{53D5F052-4BE1-856B-B16E-BDEA823B9EAF}"/>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lt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18" name="Google Shape;17;p2">
            <a:extLst>
              <a:ext uri="{FF2B5EF4-FFF2-40B4-BE49-F238E27FC236}">
                <a16:creationId xmlns:a16="http://schemas.microsoft.com/office/drawing/2014/main" id="{726BA7BC-2C46-2AA2-3FB0-65C32EFE0C48}"/>
              </a:ext>
            </a:extLst>
          </p:cNvPr>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800">
                <a:solidFill>
                  <a:schemeClr val="lt1"/>
                </a:solidFill>
              </a:defRPr>
            </a:lvl1pPr>
            <a:lvl2pPr lvl="1">
              <a:lnSpc>
                <a:spcPct val="100000"/>
              </a:lnSpc>
              <a:spcBef>
                <a:spcPts val="0"/>
              </a:spcBef>
              <a:spcAft>
                <a:spcPts val="0"/>
              </a:spcAft>
              <a:buClr>
                <a:schemeClr val="lt1"/>
              </a:buClr>
              <a:buSzPts val="2100"/>
              <a:buNone/>
              <a:defRPr sz="2800">
                <a:solidFill>
                  <a:schemeClr val="lt1"/>
                </a:solidFill>
              </a:defRPr>
            </a:lvl2pPr>
            <a:lvl3pPr lvl="2">
              <a:lnSpc>
                <a:spcPct val="100000"/>
              </a:lnSpc>
              <a:spcBef>
                <a:spcPts val="0"/>
              </a:spcBef>
              <a:spcAft>
                <a:spcPts val="0"/>
              </a:spcAft>
              <a:buClr>
                <a:schemeClr val="lt1"/>
              </a:buClr>
              <a:buSzPts val="2100"/>
              <a:buNone/>
              <a:defRPr sz="2800">
                <a:solidFill>
                  <a:schemeClr val="lt1"/>
                </a:solidFill>
              </a:defRPr>
            </a:lvl3pPr>
            <a:lvl4pPr lvl="3">
              <a:lnSpc>
                <a:spcPct val="100000"/>
              </a:lnSpc>
              <a:spcBef>
                <a:spcPts val="0"/>
              </a:spcBef>
              <a:spcAft>
                <a:spcPts val="0"/>
              </a:spcAft>
              <a:buClr>
                <a:schemeClr val="lt1"/>
              </a:buClr>
              <a:buSzPts val="2100"/>
              <a:buNone/>
              <a:defRPr sz="2800">
                <a:solidFill>
                  <a:schemeClr val="lt1"/>
                </a:solidFill>
              </a:defRPr>
            </a:lvl4pPr>
            <a:lvl5pPr lvl="4">
              <a:lnSpc>
                <a:spcPct val="100000"/>
              </a:lnSpc>
              <a:spcBef>
                <a:spcPts val="0"/>
              </a:spcBef>
              <a:spcAft>
                <a:spcPts val="0"/>
              </a:spcAft>
              <a:buClr>
                <a:schemeClr val="lt1"/>
              </a:buClr>
              <a:buSzPts val="2100"/>
              <a:buNone/>
              <a:defRPr sz="2800">
                <a:solidFill>
                  <a:schemeClr val="lt1"/>
                </a:solidFill>
              </a:defRPr>
            </a:lvl5pPr>
            <a:lvl6pPr lvl="5">
              <a:lnSpc>
                <a:spcPct val="100000"/>
              </a:lnSpc>
              <a:spcBef>
                <a:spcPts val="0"/>
              </a:spcBef>
              <a:spcAft>
                <a:spcPts val="0"/>
              </a:spcAft>
              <a:buClr>
                <a:schemeClr val="lt1"/>
              </a:buClr>
              <a:buSzPts val="2100"/>
              <a:buNone/>
              <a:defRPr sz="2800">
                <a:solidFill>
                  <a:schemeClr val="lt1"/>
                </a:solidFill>
              </a:defRPr>
            </a:lvl6pPr>
            <a:lvl7pPr lvl="6">
              <a:lnSpc>
                <a:spcPct val="100000"/>
              </a:lnSpc>
              <a:spcBef>
                <a:spcPts val="0"/>
              </a:spcBef>
              <a:spcAft>
                <a:spcPts val="0"/>
              </a:spcAft>
              <a:buClr>
                <a:schemeClr val="lt1"/>
              </a:buClr>
              <a:buSzPts val="2100"/>
              <a:buNone/>
              <a:defRPr sz="2800">
                <a:solidFill>
                  <a:schemeClr val="lt1"/>
                </a:solidFill>
              </a:defRPr>
            </a:lvl7pPr>
            <a:lvl8pPr lvl="7">
              <a:lnSpc>
                <a:spcPct val="100000"/>
              </a:lnSpc>
              <a:spcBef>
                <a:spcPts val="0"/>
              </a:spcBef>
              <a:spcAft>
                <a:spcPts val="0"/>
              </a:spcAft>
              <a:buClr>
                <a:schemeClr val="lt1"/>
              </a:buClr>
              <a:buSzPts val="2100"/>
              <a:buNone/>
              <a:defRPr sz="2800">
                <a:solidFill>
                  <a:schemeClr val="lt1"/>
                </a:solidFill>
              </a:defRPr>
            </a:lvl8pPr>
            <a:lvl9pPr lvl="8">
              <a:lnSpc>
                <a:spcPct val="100000"/>
              </a:lnSpc>
              <a:spcBef>
                <a:spcPts val="0"/>
              </a:spcBef>
              <a:spcAft>
                <a:spcPts val="0"/>
              </a:spcAft>
              <a:buClr>
                <a:schemeClr val="lt1"/>
              </a:buClr>
              <a:buSzPts val="2100"/>
              <a:buNone/>
              <a:defRPr sz="2800">
                <a:solidFill>
                  <a:schemeClr val="lt1"/>
                </a:solidFill>
              </a:defRPr>
            </a:lvl9pPr>
          </a:lstStyle>
          <a:p>
            <a:r>
              <a:rPr lang="en-US"/>
              <a:t>Click to edit Master subtitle style</a:t>
            </a:r>
            <a:endParaRPr dirty="0"/>
          </a:p>
        </p:txBody>
      </p:sp>
    </p:spTree>
    <p:extLst>
      <p:ext uri="{BB962C8B-B14F-4D97-AF65-F5344CB8AC3E}">
        <p14:creationId xmlns:p14="http://schemas.microsoft.com/office/powerpoint/2010/main" val="325200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AB0A-E488-F3DA-A37A-D0701EAB6C4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99BCB5D-7F74-2B68-0ADD-EE5D2F0B8E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A6B79C38-588E-42F0-7482-38936DAA8D2A}"/>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66472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B54-F7F2-169A-E6C8-CAFA7C76EFF8}"/>
              </a:ext>
            </a:extLst>
          </p:cNvPr>
          <p:cNvSpPr>
            <a:spLocks noGrp="1"/>
          </p:cNvSpPr>
          <p:nvPr>
            <p:ph type="title" orient="vert"/>
          </p:nvPr>
        </p:nvSpPr>
        <p:spPr>
          <a:xfrm>
            <a:off x="8724901" y="366185"/>
            <a:ext cx="2628900" cy="581024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C6F7B3-B039-B8D5-4CCA-AE7B3C0A73F4}"/>
              </a:ext>
            </a:extLst>
          </p:cNvPr>
          <p:cNvSpPr>
            <a:spLocks noGrp="1"/>
          </p:cNvSpPr>
          <p:nvPr>
            <p:ph type="body" orient="vert" idx="1"/>
          </p:nvPr>
        </p:nvSpPr>
        <p:spPr>
          <a:xfrm>
            <a:off x="838201" y="366185"/>
            <a:ext cx="7683500" cy="58102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E62CC85B-7C9F-6F61-E410-E5FF62BA4E4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3320872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chemeClr val="dk1"/>
        </a:solidFill>
        <a:effectLst/>
      </p:bgPr>
    </p:bg>
    <p:spTree>
      <p:nvGrpSpPr>
        <p:cNvPr id="1" name="Shape 9"/>
        <p:cNvGrpSpPr/>
        <p:nvPr/>
      </p:nvGrpSpPr>
      <p:grpSpPr>
        <a:xfrm>
          <a:off x="0" y="0"/>
          <a:ext cx="0" cy="0"/>
          <a:chOff x="0" y="0"/>
          <a:chExt cx="0" cy="0"/>
        </a:xfrm>
      </p:grpSpPr>
      <p:sp>
        <p:nvSpPr>
          <p:cNvPr id="16" name="Google Shape;16;p2"/>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lt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17" name="Google Shape;17;p2"/>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800">
                <a:solidFill>
                  <a:schemeClr val="lt1"/>
                </a:solidFill>
              </a:defRPr>
            </a:lvl1pPr>
            <a:lvl2pPr lvl="1">
              <a:lnSpc>
                <a:spcPct val="100000"/>
              </a:lnSpc>
              <a:spcBef>
                <a:spcPts val="0"/>
              </a:spcBef>
              <a:spcAft>
                <a:spcPts val="0"/>
              </a:spcAft>
              <a:buClr>
                <a:schemeClr val="lt1"/>
              </a:buClr>
              <a:buSzPts val="2100"/>
              <a:buNone/>
              <a:defRPr sz="2800">
                <a:solidFill>
                  <a:schemeClr val="lt1"/>
                </a:solidFill>
              </a:defRPr>
            </a:lvl2pPr>
            <a:lvl3pPr lvl="2">
              <a:lnSpc>
                <a:spcPct val="100000"/>
              </a:lnSpc>
              <a:spcBef>
                <a:spcPts val="0"/>
              </a:spcBef>
              <a:spcAft>
                <a:spcPts val="0"/>
              </a:spcAft>
              <a:buClr>
                <a:schemeClr val="lt1"/>
              </a:buClr>
              <a:buSzPts val="2100"/>
              <a:buNone/>
              <a:defRPr sz="2800">
                <a:solidFill>
                  <a:schemeClr val="lt1"/>
                </a:solidFill>
              </a:defRPr>
            </a:lvl3pPr>
            <a:lvl4pPr lvl="3">
              <a:lnSpc>
                <a:spcPct val="100000"/>
              </a:lnSpc>
              <a:spcBef>
                <a:spcPts val="0"/>
              </a:spcBef>
              <a:spcAft>
                <a:spcPts val="0"/>
              </a:spcAft>
              <a:buClr>
                <a:schemeClr val="lt1"/>
              </a:buClr>
              <a:buSzPts val="2100"/>
              <a:buNone/>
              <a:defRPr sz="2800">
                <a:solidFill>
                  <a:schemeClr val="lt1"/>
                </a:solidFill>
              </a:defRPr>
            </a:lvl4pPr>
            <a:lvl5pPr lvl="4">
              <a:lnSpc>
                <a:spcPct val="100000"/>
              </a:lnSpc>
              <a:spcBef>
                <a:spcPts val="0"/>
              </a:spcBef>
              <a:spcAft>
                <a:spcPts val="0"/>
              </a:spcAft>
              <a:buClr>
                <a:schemeClr val="lt1"/>
              </a:buClr>
              <a:buSzPts val="2100"/>
              <a:buNone/>
              <a:defRPr sz="2800">
                <a:solidFill>
                  <a:schemeClr val="lt1"/>
                </a:solidFill>
              </a:defRPr>
            </a:lvl5pPr>
            <a:lvl6pPr lvl="5">
              <a:lnSpc>
                <a:spcPct val="100000"/>
              </a:lnSpc>
              <a:spcBef>
                <a:spcPts val="0"/>
              </a:spcBef>
              <a:spcAft>
                <a:spcPts val="0"/>
              </a:spcAft>
              <a:buClr>
                <a:schemeClr val="lt1"/>
              </a:buClr>
              <a:buSzPts val="2100"/>
              <a:buNone/>
              <a:defRPr sz="2800">
                <a:solidFill>
                  <a:schemeClr val="lt1"/>
                </a:solidFill>
              </a:defRPr>
            </a:lvl6pPr>
            <a:lvl7pPr lvl="6">
              <a:lnSpc>
                <a:spcPct val="100000"/>
              </a:lnSpc>
              <a:spcBef>
                <a:spcPts val="0"/>
              </a:spcBef>
              <a:spcAft>
                <a:spcPts val="0"/>
              </a:spcAft>
              <a:buClr>
                <a:schemeClr val="lt1"/>
              </a:buClr>
              <a:buSzPts val="2100"/>
              <a:buNone/>
              <a:defRPr sz="2800">
                <a:solidFill>
                  <a:schemeClr val="lt1"/>
                </a:solidFill>
              </a:defRPr>
            </a:lvl7pPr>
            <a:lvl8pPr lvl="7">
              <a:lnSpc>
                <a:spcPct val="100000"/>
              </a:lnSpc>
              <a:spcBef>
                <a:spcPts val="0"/>
              </a:spcBef>
              <a:spcAft>
                <a:spcPts val="0"/>
              </a:spcAft>
              <a:buClr>
                <a:schemeClr val="lt1"/>
              </a:buClr>
              <a:buSzPts val="2100"/>
              <a:buNone/>
              <a:defRPr sz="2800">
                <a:solidFill>
                  <a:schemeClr val="lt1"/>
                </a:solidFill>
              </a:defRPr>
            </a:lvl8pPr>
            <a:lvl9pPr lvl="8">
              <a:lnSpc>
                <a:spcPct val="100000"/>
              </a:lnSpc>
              <a:spcBef>
                <a:spcPts val="0"/>
              </a:spcBef>
              <a:spcAft>
                <a:spcPts val="0"/>
              </a:spcAft>
              <a:buClr>
                <a:schemeClr val="lt1"/>
              </a:buClr>
              <a:buSzPts val="2100"/>
              <a:buNone/>
              <a:defRPr sz="2800">
                <a:solidFill>
                  <a:schemeClr val="lt1"/>
                </a:solidFill>
              </a:defRPr>
            </a:lvl9pPr>
          </a:lstStyle>
          <a:p>
            <a:r>
              <a:rPr lang="en-US"/>
              <a:t>Click to edit Master subtitle style</a:t>
            </a:r>
            <a:endParaRPr/>
          </a:p>
        </p:txBody>
      </p:sp>
      <p:sp>
        <p:nvSpPr>
          <p:cNvPr id="18" name="Google Shape;18;p2"/>
          <p:cNvSpPr txBox="1">
            <a:spLocks noGrp="1"/>
          </p:cNvSpPr>
          <p:nvPr>
            <p:ph type="sldNum" idx="12"/>
          </p:nvPr>
        </p:nvSpPr>
        <p:spPr>
          <a:xfrm>
            <a:off x="11280575" y="6201587"/>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A29FAE-4687-413D-B07A-7CD6DC7726F1}" type="slidenum">
              <a:rPr lang="en-CA" smtClean="0"/>
              <a:t>‹#›</a:t>
            </a:fld>
            <a:endParaRPr lang="en-CA"/>
          </a:p>
        </p:txBody>
      </p:sp>
      <p:grpSp>
        <p:nvGrpSpPr>
          <p:cNvPr id="2" name="Group 1"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3CEB03D4-57D2-90CB-2C7C-858995ABA656}"/>
              </a:ext>
            </a:extLst>
          </p:cNvPr>
          <p:cNvGrpSpPr/>
          <p:nvPr/>
        </p:nvGrpSpPr>
        <p:grpSpPr>
          <a:xfrm>
            <a:off x="797451" y="6019030"/>
            <a:ext cx="10597099" cy="592669"/>
            <a:chOff x="598088" y="4514272"/>
            <a:chExt cx="7947824" cy="444502"/>
          </a:xfrm>
        </p:grpSpPr>
        <p:pic>
          <p:nvPicPr>
            <p:cNvPr id="3" name="Google Shape;92;p23" descr="CC BY-NC-SA 4.0 License Logo">
              <a:extLst>
                <a:ext uri="{FF2B5EF4-FFF2-40B4-BE49-F238E27FC236}">
                  <a16:creationId xmlns:a16="http://schemas.microsoft.com/office/drawing/2014/main" id="{25A10E39-F617-E957-BC5F-3160F37C9A5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4" name="Google Shape;91;p23">
              <a:extLst>
                <a:ext uri="{FF2B5EF4-FFF2-40B4-BE49-F238E27FC236}">
                  <a16:creationId xmlns:a16="http://schemas.microsoft.com/office/drawing/2014/main" id="{DB5B600C-96F8-57ED-02E2-D4B05FB2363C}"/>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467" b="0" i="0" u="none" strike="noStrike" cap="none" dirty="0">
                  <a:solidFill>
                    <a:schemeClr val="bg1"/>
                  </a:solidFill>
                  <a:latin typeface="Calibri"/>
                  <a:ea typeface="Calibri"/>
                  <a:cs typeface="Calibri"/>
                  <a:sym typeface="Calibri"/>
                </a:rPr>
                <a:t>Unless otherwise noted, this work is licensed under a </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467"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467" b="0" i="0" u="none" strike="noStrike" cap="none" dirty="0">
                  <a:solidFill>
                    <a:schemeClr val="bg1"/>
                  </a:solidFill>
                  <a:latin typeface="Calibri"/>
                  <a:ea typeface="Calibri"/>
                  <a:cs typeface="Calibri"/>
                  <a:sym typeface="Calibri"/>
                </a:rPr>
                <a:t> license</a:t>
              </a:r>
              <a:r>
                <a:rPr lang="en" sz="1467" b="0" i="0" u="none" strike="noStrike" cap="none" dirty="0">
                  <a:solidFill>
                    <a:schemeClr val="bg1"/>
                  </a:solidFill>
                  <a:latin typeface="Calibri"/>
                  <a:ea typeface="Calibri"/>
                  <a:cs typeface="Calibri"/>
                  <a:sym typeface="Calibri"/>
                </a:rPr>
                <a:t>. Feel free to use, modify, reuse or redistribute </a:t>
              </a:r>
              <a:r>
                <a:rPr lang="en" sz="1467" dirty="0">
                  <a:solidFill>
                    <a:schemeClr val="bg1"/>
                  </a:solidFill>
                  <a:latin typeface="Calibri"/>
                  <a:ea typeface="Calibri"/>
                  <a:cs typeface="Calibri"/>
                  <a:sym typeface="Calibri"/>
                </a:rPr>
                <a:t>any portion of </a:t>
              </a:r>
              <a:r>
                <a:rPr lang="en" sz="1467" b="0" i="0" u="none" strike="noStrike" cap="none" dirty="0">
                  <a:solidFill>
                    <a:schemeClr val="bg1"/>
                  </a:solidFill>
                  <a:latin typeface="Calibri"/>
                  <a:ea typeface="Calibri"/>
                  <a:cs typeface="Calibri"/>
                  <a:sym typeface="Calibri"/>
                </a:rPr>
                <a:t>this presentation.</a:t>
              </a:r>
              <a:endParaRPr sz="1467" dirty="0">
                <a:solidFill>
                  <a:schemeClr val="bg1"/>
                </a:solidFill>
                <a:latin typeface="Calibri"/>
                <a:ea typeface="Calibri"/>
                <a:cs typeface="Calibri"/>
                <a:sym typeface="Calibri"/>
              </a:endParaRPr>
            </a:p>
          </p:txBody>
        </p:sp>
      </p:grpSp>
    </p:spTree>
    <p:extLst>
      <p:ext uri="{BB962C8B-B14F-4D97-AF65-F5344CB8AC3E}">
        <p14:creationId xmlns:p14="http://schemas.microsoft.com/office/powerpoint/2010/main" val="3389741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4" name="Google Shape;34;p5"/>
          <p:cNvSpPr txBox="1">
            <a:spLocks noGrp="1"/>
          </p:cNvSpPr>
          <p:nvPr>
            <p:ph type="body" idx="1"/>
          </p:nvPr>
        </p:nvSpPr>
        <p:spPr>
          <a:xfrm>
            <a:off x="415600" y="1639967"/>
            <a:ext cx="5333200" cy="44520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35" name="Google Shape;35;p5"/>
          <p:cNvSpPr txBox="1">
            <a:spLocks noGrp="1"/>
          </p:cNvSpPr>
          <p:nvPr>
            <p:ph type="body" idx="2"/>
          </p:nvPr>
        </p:nvSpPr>
        <p:spPr>
          <a:xfrm>
            <a:off x="6443200" y="1639967"/>
            <a:ext cx="5333200" cy="44520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36" name="Google Shape;36;p5"/>
          <p:cNvSpPr txBox="1">
            <a:spLocks noGrp="1"/>
          </p:cNvSpPr>
          <p:nvPr>
            <p:ph type="sldNum" idx="12"/>
          </p:nvPr>
        </p:nvSpPr>
        <p:spPr>
          <a:xfrm>
            <a:off x="11280575" y="6201587"/>
            <a:ext cx="731600" cy="5248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fld id="{32A29FAE-4687-413D-B07A-7CD6DC7726F1}" type="slidenum">
              <a:rPr lang="en-CA" smtClean="0"/>
              <a:t>‹#›</a:t>
            </a:fld>
            <a:endParaRPr lang="en-CA"/>
          </a:p>
        </p:txBody>
      </p:sp>
    </p:spTree>
    <p:extLst>
      <p:ext uri="{BB962C8B-B14F-4D97-AF65-F5344CB8AC3E}">
        <p14:creationId xmlns:p14="http://schemas.microsoft.com/office/powerpoint/2010/main" val="3210850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C13D1-6D52-1799-F39A-CABF54FD439D}"/>
              </a:ext>
            </a:extLst>
          </p:cNvPr>
          <p:cNvSpPr>
            <a:spLocks noGrp="1"/>
          </p:cNvSpPr>
          <p:nvPr>
            <p:ph type="title"/>
          </p:nvPr>
        </p:nvSpPr>
        <p:spPr/>
        <p:txBody>
          <a:body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7B6D2CE3-E56F-18C3-C231-710D864E285D}"/>
              </a:ext>
            </a:extLst>
          </p:cNvPr>
          <p:cNvSpPr>
            <a:spLocks noGrp="1"/>
          </p:cNvSpPr>
          <p:nvPr>
            <p:ph idx="1"/>
          </p:nvPr>
        </p:nvSpPr>
        <p:spPr/>
        <p:txBody>
          <a:bodyPr/>
          <a:lstStyle>
            <a:lvl5pPr>
              <a:defRPr sz="213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Slide Number Placeholder 7">
            <a:extLst>
              <a:ext uri="{FF2B5EF4-FFF2-40B4-BE49-F238E27FC236}">
                <a16:creationId xmlns:a16="http://schemas.microsoft.com/office/drawing/2014/main" id="{231DEAFB-D320-6DFD-5FDD-65DBEF3F2197}"/>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42427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DA1517C-7507-81F7-D237-1631021CD8B7}"/>
              </a:ext>
            </a:extLst>
          </p:cNvPr>
          <p:cNvSpPr>
            <a:spLocks noGrp="1"/>
          </p:cNvSpPr>
          <p:nvPr>
            <p:ph type="body" idx="1"/>
          </p:nvPr>
        </p:nvSpPr>
        <p:spPr>
          <a:xfrm>
            <a:off x="797467" y="3598334"/>
            <a:ext cx="10962800" cy="1500717"/>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7" name="Google Shape;16;p2">
            <a:extLst>
              <a:ext uri="{FF2B5EF4-FFF2-40B4-BE49-F238E27FC236}">
                <a16:creationId xmlns:a16="http://schemas.microsoft.com/office/drawing/2014/main" id="{2FE2293E-6EF0-459C-AA34-DA2B548B67B2}"/>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tx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8" name="Slide Number Placeholder 7">
            <a:extLst>
              <a:ext uri="{FF2B5EF4-FFF2-40B4-BE49-F238E27FC236}">
                <a16:creationId xmlns:a16="http://schemas.microsoft.com/office/drawing/2014/main" id="{23DF6B46-6E23-BFC9-726D-654E2BD3EBFC}"/>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33199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B3FF-CB89-B2B5-1FF1-430F31844A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E944E98-F2BE-5C77-A7FA-9E615F64DD05}"/>
              </a:ext>
            </a:extLst>
          </p:cNvPr>
          <p:cNvSpPr>
            <a:spLocks noGrp="1"/>
          </p:cNvSpPr>
          <p:nvPr>
            <p:ph sz="half" idx="1"/>
          </p:nvPr>
        </p:nvSpPr>
        <p:spPr>
          <a:xfrm>
            <a:off x="265840" y="1826684"/>
            <a:ext cx="5728560"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4264E20-847F-6101-4893-555AD758EAAC}"/>
              </a:ext>
            </a:extLst>
          </p:cNvPr>
          <p:cNvSpPr>
            <a:spLocks noGrp="1"/>
          </p:cNvSpPr>
          <p:nvPr>
            <p:ph sz="half" idx="2"/>
          </p:nvPr>
        </p:nvSpPr>
        <p:spPr>
          <a:xfrm>
            <a:off x="6197600" y="1826684"/>
            <a:ext cx="5673557"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Slide Number Placeholder 7">
            <a:extLst>
              <a:ext uri="{FF2B5EF4-FFF2-40B4-BE49-F238E27FC236}">
                <a16:creationId xmlns:a16="http://schemas.microsoft.com/office/drawing/2014/main" id="{0CADAE42-4623-9A2E-E253-8A86DD8D91A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43478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A0EC-783A-9FF8-39F1-1BBD65DFFA8D}"/>
              </a:ext>
            </a:extLst>
          </p:cNvPr>
          <p:cNvSpPr>
            <a:spLocks noGrp="1"/>
          </p:cNvSpPr>
          <p:nvPr>
            <p:ph type="title"/>
          </p:nvPr>
        </p:nvSpPr>
        <p:spPr>
          <a:xfrm>
            <a:off x="228599" y="366185"/>
            <a:ext cx="11639551" cy="1325033"/>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E55DA0F7-D490-90BF-E362-09820BCEACAF}"/>
              </a:ext>
            </a:extLst>
          </p:cNvPr>
          <p:cNvSpPr>
            <a:spLocks noGrp="1"/>
          </p:cNvSpPr>
          <p:nvPr>
            <p:ph type="body" idx="1"/>
          </p:nvPr>
        </p:nvSpPr>
        <p:spPr>
          <a:xfrm>
            <a:off x="228601" y="1680634"/>
            <a:ext cx="5770033" cy="825500"/>
          </a:xfrm>
        </p:spPr>
        <p:txBody>
          <a:bodyPr anchor="b">
            <a:noAutofit/>
          </a:bodyPr>
          <a:lstStyle>
            <a:lvl1pPr marL="0" indent="0">
              <a:buNone/>
              <a:defRPr sz="37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29319451-F212-13D6-9048-17F31C39F615}"/>
              </a:ext>
            </a:extLst>
          </p:cNvPr>
          <p:cNvSpPr>
            <a:spLocks noGrp="1"/>
          </p:cNvSpPr>
          <p:nvPr>
            <p:ph sz="half" idx="2"/>
          </p:nvPr>
        </p:nvSpPr>
        <p:spPr>
          <a:xfrm>
            <a:off x="228601" y="2506133"/>
            <a:ext cx="5770033" cy="3683000"/>
          </a:xfrm>
        </p:spPr>
        <p:txBody>
          <a:bodyPr/>
          <a:lstStyle>
            <a:lvl1pPr>
              <a:defRPr sz="3200"/>
            </a:lvl1pPr>
            <a:lvl2pPr>
              <a:defRPr sz="2667"/>
            </a:lvl2pPr>
            <a:lvl3pPr>
              <a:defRPr sz="2400"/>
            </a:lvl3pPr>
            <a:lvl4pPr>
              <a:defRPr sz="2133"/>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11C39D1A-4CBF-8797-306D-F4245F68E5EC}"/>
              </a:ext>
            </a:extLst>
          </p:cNvPr>
          <p:cNvSpPr>
            <a:spLocks noGrp="1"/>
          </p:cNvSpPr>
          <p:nvPr>
            <p:ph type="body" sz="quarter" idx="3"/>
          </p:nvPr>
        </p:nvSpPr>
        <p:spPr>
          <a:xfrm>
            <a:off x="6172200" y="1680634"/>
            <a:ext cx="5695949" cy="825500"/>
          </a:xfrm>
        </p:spPr>
        <p:txBody>
          <a:bodyPr anchor="b">
            <a:noAutofit/>
          </a:bodyPr>
          <a:lstStyle>
            <a:lvl1pPr marL="0" indent="0">
              <a:buNone/>
              <a:defRPr sz="37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BB6022F6-7112-B058-FB99-D4564DF66DD4}"/>
              </a:ext>
            </a:extLst>
          </p:cNvPr>
          <p:cNvSpPr>
            <a:spLocks noGrp="1"/>
          </p:cNvSpPr>
          <p:nvPr>
            <p:ph sz="quarter" idx="4"/>
          </p:nvPr>
        </p:nvSpPr>
        <p:spPr>
          <a:xfrm>
            <a:off x="6172199" y="2506133"/>
            <a:ext cx="5695948" cy="3683000"/>
          </a:xfrm>
        </p:spPr>
        <p:txBody>
          <a:bodyPr/>
          <a:lstStyle>
            <a:lvl1pPr>
              <a:defRPr sz="3200"/>
            </a:lvl1pPr>
            <a:lvl2pPr>
              <a:defRPr sz="2667"/>
            </a:lvl2pPr>
            <a:lvl3pPr>
              <a:defRPr sz="2400"/>
            </a:lvl3pPr>
            <a:lvl4pPr>
              <a:defRPr sz="2133"/>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Slide Number Placeholder 7">
            <a:extLst>
              <a:ext uri="{FF2B5EF4-FFF2-40B4-BE49-F238E27FC236}">
                <a16:creationId xmlns:a16="http://schemas.microsoft.com/office/drawing/2014/main" id="{AD64CE46-C88B-5087-24EC-5D0576423E78}"/>
              </a:ext>
            </a:extLst>
          </p:cNvPr>
          <p:cNvSpPr>
            <a:spLocks noGrp="1"/>
          </p:cNvSpPr>
          <p:nvPr>
            <p:ph type="sldNum" sz="quarter" idx="10"/>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09914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89243-94C1-2F3B-63CD-132854F5A170}"/>
              </a:ext>
            </a:extLst>
          </p:cNvPr>
          <p:cNvSpPr>
            <a:spLocks noGrp="1"/>
          </p:cNvSpPr>
          <p:nvPr>
            <p:ph type="title"/>
          </p:nvPr>
        </p:nvSpPr>
        <p:spPr/>
        <p:txBody>
          <a:bodyPr/>
          <a:lstStyle/>
          <a:p>
            <a:r>
              <a:rPr lang="en-US"/>
              <a:t>Click to edit Master title style</a:t>
            </a:r>
            <a:endParaRPr lang="en-CA" dirty="0"/>
          </a:p>
        </p:txBody>
      </p:sp>
      <p:sp>
        <p:nvSpPr>
          <p:cNvPr id="6" name="Slide Number Placeholder 7">
            <a:extLst>
              <a:ext uri="{FF2B5EF4-FFF2-40B4-BE49-F238E27FC236}">
                <a16:creationId xmlns:a16="http://schemas.microsoft.com/office/drawing/2014/main" id="{B37A3569-BEA9-DBC6-5EAC-8209957649D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3462391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7">
            <a:extLst>
              <a:ext uri="{FF2B5EF4-FFF2-40B4-BE49-F238E27FC236}">
                <a16:creationId xmlns:a16="http://schemas.microsoft.com/office/drawing/2014/main" id="{38ED2452-2510-3CC6-9DE4-88A2AFE53507}"/>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689185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D2EC-6435-32B9-4AF1-4D4205C9A3E9}"/>
              </a:ext>
            </a:extLst>
          </p:cNvPr>
          <p:cNvSpPr>
            <a:spLocks noGrp="1"/>
          </p:cNvSpPr>
          <p:nvPr>
            <p:ph type="title"/>
          </p:nvPr>
        </p:nvSpPr>
        <p:spPr>
          <a:xfrm>
            <a:off x="219076" y="457200"/>
            <a:ext cx="4554009" cy="1600200"/>
          </a:xfrm>
        </p:spPr>
        <p:txBody>
          <a:bodyPr anchor="b">
            <a:noAutofit/>
          </a:bodyPr>
          <a:lstStyle>
            <a:lvl1pPr>
              <a:defRPr sz="3733"/>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30BDFFD0-4C89-512D-E7E2-B20B17F4C781}"/>
              </a:ext>
            </a:extLst>
          </p:cNvPr>
          <p:cNvSpPr>
            <a:spLocks noGrp="1"/>
          </p:cNvSpPr>
          <p:nvPr>
            <p:ph idx="1"/>
          </p:nvPr>
        </p:nvSpPr>
        <p:spPr>
          <a:xfrm>
            <a:off x="5183717" y="988485"/>
            <a:ext cx="6713008" cy="4872567"/>
          </a:xfrm>
        </p:spPr>
        <p:txBody>
          <a:bodyPr/>
          <a:lstStyle>
            <a:lvl1pPr>
              <a:defRPr sz="3733"/>
            </a:lvl1pPr>
            <a:lvl2pPr>
              <a:defRPr sz="3200"/>
            </a:lvl2pPr>
            <a:lvl3pPr>
              <a:defRPr sz="2667"/>
            </a:lvl3pPr>
            <a:lvl4pPr>
              <a:defRPr sz="2400"/>
            </a:lvl4pPr>
            <a:lvl5pPr>
              <a:defRPr sz="2400"/>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a:extLst>
              <a:ext uri="{FF2B5EF4-FFF2-40B4-BE49-F238E27FC236}">
                <a16:creationId xmlns:a16="http://schemas.microsoft.com/office/drawing/2014/main" id="{0DA49809-2298-7AC1-46DB-1BB82723F216}"/>
              </a:ext>
            </a:extLst>
          </p:cNvPr>
          <p:cNvSpPr>
            <a:spLocks noGrp="1"/>
          </p:cNvSpPr>
          <p:nvPr>
            <p:ph type="body" sz="half" idx="2"/>
          </p:nvPr>
        </p:nvSpPr>
        <p:spPr>
          <a:xfrm>
            <a:off x="219076" y="2057400"/>
            <a:ext cx="4554009"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8" name="Slide Number Placeholder 7">
            <a:extLst>
              <a:ext uri="{FF2B5EF4-FFF2-40B4-BE49-F238E27FC236}">
                <a16:creationId xmlns:a16="http://schemas.microsoft.com/office/drawing/2014/main" id="{44573242-80DE-C7F2-604B-32A70E486F3F}"/>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256035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4F2F-C158-0D82-C095-18DEDEC32CF1}"/>
              </a:ext>
            </a:extLst>
          </p:cNvPr>
          <p:cNvSpPr>
            <a:spLocks noGrp="1"/>
          </p:cNvSpPr>
          <p:nvPr>
            <p:ph type="title"/>
          </p:nvPr>
        </p:nvSpPr>
        <p:spPr>
          <a:xfrm>
            <a:off x="228601" y="457200"/>
            <a:ext cx="4544484" cy="1600200"/>
          </a:xfrm>
        </p:spPr>
        <p:txBody>
          <a:bodyPr anchor="b">
            <a:noAutofit/>
          </a:bodyPr>
          <a:lstStyle>
            <a:lvl1pPr>
              <a:defRPr sz="3733"/>
            </a:lvl1pPr>
          </a:lstStyle>
          <a:p>
            <a:r>
              <a:rPr lang="en-US"/>
              <a:t>Click to edit Master title style</a:t>
            </a:r>
            <a:endParaRPr lang="en-CA" dirty="0"/>
          </a:p>
        </p:txBody>
      </p:sp>
      <p:sp>
        <p:nvSpPr>
          <p:cNvPr id="3" name="Picture Placeholder 2">
            <a:extLst>
              <a:ext uri="{FF2B5EF4-FFF2-40B4-BE49-F238E27FC236}">
                <a16:creationId xmlns:a16="http://schemas.microsoft.com/office/drawing/2014/main" id="{A8487F21-A907-F755-476C-FF04DE1D1756}"/>
              </a:ext>
            </a:extLst>
          </p:cNvPr>
          <p:cNvSpPr>
            <a:spLocks noGrp="1"/>
          </p:cNvSpPr>
          <p:nvPr>
            <p:ph type="pic" idx="1"/>
          </p:nvPr>
        </p:nvSpPr>
        <p:spPr>
          <a:xfrm>
            <a:off x="5183717" y="988485"/>
            <a:ext cx="6703483" cy="48725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CA"/>
          </a:p>
        </p:txBody>
      </p:sp>
      <p:sp>
        <p:nvSpPr>
          <p:cNvPr id="4" name="Text Placeholder 3">
            <a:extLst>
              <a:ext uri="{FF2B5EF4-FFF2-40B4-BE49-F238E27FC236}">
                <a16:creationId xmlns:a16="http://schemas.microsoft.com/office/drawing/2014/main" id="{E481F3B5-C5C0-8059-45CD-9A27A8E936E4}"/>
              </a:ext>
            </a:extLst>
          </p:cNvPr>
          <p:cNvSpPr>
            <a:spLocks noGrp="1"/>
          </p:cNvSpPr>
          <p:nvPr>
            <p:ph type="body" sz="half" idx="2"/>
          </p:nvPr>
        </p:nvSpPr>
        <p:spPr>
          <a:xfrm>
            <a:off x="228601" y="2057400"/>
            <a:ext cx="4544484"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8" name="Slide Number Placeholder 7">
            <a:extLst>
              <a:ext uri="{FF2B5EF4-FFF2-40B4-BE49-F238E27FC236}">
                <a16:creationId xmlns:a16="http://schemas.microsoft.com/office/drawing/2014/main" id="{D5B1BBAF-59BC-B0A2-1D0A-5875A4D485C5}"/>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706084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C2666-F98F-08CB-32F8-ACC053C0AC60}"/>
              </a:ext>
            </a:extLst>
          </p:cNvPr>
          <p:cNvSpPr>
            <a:spLocks noGrp="1"/>
          </p:cNvSpPr>
          <p:nvPr>
            <p:ph type="title"/>
          </p:nvPr>
        </p:nvSpPr>
        <p:spPr>
          <a:xfrm>
            <a:off x="265840" y="366185"/>
            <a:ext cx="11605317" cy="132503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45354C2A-8684-39DA-4A05-1A92CE69B1E8}"/>
              </a:ext>
            </a:extLst>
          </p:cNvPr>
          <p:cNvSpPr>
            <a:spLocks noGrp="1"/>
          </p:cNvSpPr>
          <p:nvPr>
            <p:ph type="body" idx="1"/>
          </p:nvPr>
        </p:nvSpPr>
        <p:spPr>
          <a:xfrm>
            <a:off x="265840" y="1826684"/>
            <a:ext cx="11605317"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Google Shape;29;p4">
            <a:extLst>
              <a:ext uri="{FF2B5EF4-FFF2-40B4-BE49-F238E27FC236}">
                <a16:creationId xmlns:a16="http://schemas.microsoft.com/office/drawing/2014/main" id="{54B9BECD-E005-98A8-E9A2-8BFFAB07CE5A}"/>
              </a:ext>
            </a:extLst>
          </p:cNvPr>
          <p:cNvSpPr/>
          <p:nvPr/>
        </p:nvSpPr>
        <p:spPr>
          <a:xfrm>
            <a:off x="0" y="6447368"/>
            <a:ext cx="12192000" cy="410757"/>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 name="Slide Number Placeholder 7">
            <a:extLst>
              <a:ext uri="{FF2B5EF4-FFF2-40B4-BE49-F238E27FC236}">
                <a16:creationId xmlns:a16="http://schemas.microsoft.com/office/drawing/2014/main" id="{15764CFE-2091-7019-4FD8-E7BC4EB87B3C}"/>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302839346"/>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4" r:id="rId13"/>
  </p:sldLayoutIdLst>
  <p:txStyles>
    <p:titleStyle>
      <a:lvl1pPr algn="l" defTabSz="1219170" rtl="0" eaLnBrk="1" latinLnBrk="0" hangingPunct="1">
        <a:lnSpc>
          <a:spcPct val="90000"/>
        </a:lnSpc>
        <a:spcBef>
          <a:spcPct val="0"/>
        </a:spcBef>
        <a:buNone/>
        <a:defRPr sz="4267" b="1"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2"/>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2"/>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2"/>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2"/>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133" kern="1200">
          <a:solidFill>
            <a:schemeClr val="tx2"/>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reativecommons.org/publicdomain/zero/1.0/"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inaturalist.org/observations/208933521" TargetMode="External"/><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hyperlink" Target="https://creativecommons.org/publicdomain/zero/1.0/" TargetMode="External"/><Relationship Id="rId4" Type="http://schemas.openxmlformats.org/officeDocument/2006/relationships/hyperlink" Target="https://www.inaturalist.org/users/533473"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inaturalist.org/observations/248582736" TargetMode="External"/><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hyperlink" Target="https://creativecommons.org/licenses/by-nc/4.0/" TargetMode="External"/><Relationship Id="rId4" Type="http://schemas.openxmlformats.org/officeDocument/2006/relationships/hyperlink" Target="https://www.inaturalist.org/users/4526506"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inaturalist.org/observations/291539587" TargetMode="External"/><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hyperlink" Target="https://creativecommons.org/licenses/by/4.0/" TargetMode="External"/><Relationship Id="rId4" Type="http://schemas.openxmlformats.org/officeDocument/2006/relationships/hyperlink" Target="https://www.inaturalist.org/users/658956"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inaturalist.org/observations/234329903" TargetMode="External"/><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hyperlink" Target="https://creativecommons.org/licenses/by-nc/4.0/" TargetMode="External"/><Relationship Id="rId4" Type="http://schemas.openxmlformats.org/officeDocument/2006/relationships/hyperlink" Target="https://www.inaturalist.org/users/7372914"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upload.wikimedia.org/wikipedia/commons/2/2d/Population-growth-rate-2023-OWID.png" TargetMode="External"/><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hyperlink" Target="https://creativecommons.org/licenses/by/4.0/deed.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openstax.org/books/concepts-biology/pages/19-3-the-human-population#footnote-ref1" TargetMode="External"/><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hyperlink" Target="https://creativecommons.org/licenses/by/4.0/" TargetMode="External"/><Relationship Id="rId4" Type="http://schemas.openxmlformats.org/officeDocument/2006/relationships/hyperlink" Target="https://openstax.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reativecommons.org/licenses/by-nc-sa/4.0/deed.en" TargetMode="External"/><Relationship Id="rId7" Type="http://schemas.openxmlformats.org/officeDocument/2006/relationships/hyperlink" Target="https://creativecommons.org/licenses/by-sa/4.0/deed.en" TargetMode="External"/><Relationship Id="rId2" Type="http://schemas.openxmlformats.org/officeDocument/2006/relationships/image" Target="../media/image2.png"/><Relationship Id="rId1" Type="http://schemas.openxmlformats.org/officeDocument/2006/relationships/slideLayout" Target="../slideLayouts/slideLayout5.xml"/><Relationship Id="rId6" Type="http://schemas.openxmlformats.org/officeDocument/2006/relationships/hyperlink" Target="https://commons.wikimedia.org/wiki/User:Chiswick_Chap" TargetMode="External"/><Relationship Id="rId5" Type="http://schemas.openxmlformats.org/officeDocument/2006/relationships/hyperlink" Target="https://commons.wikimedia.org/wiki/File:LWT_Ecologist_Tony_Wileman_transect_survey_GT_anthill_meadow.jpg"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hyperlink" Target="https://simple.wikipedia.org/wiki/Range_(biology)#/media/File:Population_distribution.svg#"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s://creativecommons.org/licenses/by-sa/4.0/" TargetMode="External"/><Relationship Id="rId4" Type="http://schemas.openxmlformats.org/officeDocument/2006/relationships/hyperlink" Target="https://commons.wikimedia.org/wiki/User:Yerp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upload.wikimedia.org/wikipedia/commons/4/47/Curva_de_sobreviv%C3%AAncia.png"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creativecommons.org/licenses/by-sa/4.0/deed.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0FD97-8B09-083E-3A71-3361DE6E5505}"/>
              </a:ext>
            </a:extLst>
          </p:cNvPr>
          <p:cNvSpPr>
            <a:spLocks noGrp="1"/>
          </p:cNvSpPr>
          <p:nvPr>
            <p:ph type="ctrTitle"/>
          </p:nvPr>
        </p:nvSpPr>
        <p:spPr/>
        <p:txBody>
          <a:bodyPr/>
          <a:lstStyle/>
          <a:p>
            <a:r>
              <a:rPr lang="en-CA" dirty="0"/>
              <a:t>Biology Essentials 2</a:t>
            </a:r>
          </a:p>
        </p:txBody>
      </p:sp>
      <p:sp>
        <p:nvSpPr>
          <p:cNvPr id="3" name="Subtitle 2">
            <a:extLst>
              <a:ext uri="{FF2B5EF4-FFF2-40B4-BE49-F238E27FC236}">
                <a16:creationId xmlns:a16="http://schemas.microsoft.com/office/drawing/2014/main" id="{77E7755D-BB5A-F4D9-DEE8-497DB7188E7D}"/>
              </a:ext>
            </a:extLst>
          </p:cNvPr>
          <p:cNvSpPr>
            <a:spLocks noGrp="1"/>
          </p:cNvSpPr>
          <p:nvPr>
            <p:ph type="subTitle" idx="1"/>
          </p:nvPr>
        </p:nvSpPr>
        <p:spPr/>
        <p:txBody>
          <a:bodyPr>
            <a:normAutofit lnSpcReduction="10000"/>
          </a:bodyPr>
          <a:lstStyle/>
          <a:p>
            <a:r>
              <a:rPr lang="en-CA" dirty="0"/>
              <a:t>Chapter 9: Ecology and the Biosphere</a:t>
            </a:r>
          </a:p>
          <a:p>
            <a:endParaRPr lang="en-CA" dirty="0"/>
          </a:p>
        </p:txBody>
      </p:sp>
    </p:spTree>
    <p:extLst>
      <p:ext uri="{BB962C8B-B14F-4D97-AF65-F5344CB8AC3E}">
        <p14:creationId xmlns:p14="http://schemas.microsoft.com/office/powerpoint/2010/main" val="1779261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Population Growth and Regulation</a:t>
            </a:r>
          </a:p>
        </p:txBody>
      </p:sp>
      <p:sp>
        <p:nvSpPr>
          <p:cNvPr id="3" name="Content Placeholder 2"/>
          <p:cNvSpPr>
            <a:spLocks noGrp="1"/>
          </p:cNvSpPr>
          <p:nvPr>
            <p:ph idx="1"/>
          </p:nvPr>
        </p:nvSpPr>
        <p:spPr>
          <a:xfrm>
            <a:off x="265840" y="1826684"/>
            <a:ext cx="11605317" cy="1111069"/>
          </a:xfrm>
        </p:spPr>
        <p:txBody>
          <a:bodyPr>
            <a:normAutofit/>
          </a:bodyPr>
          <a:lstStyle/>
          <a:p>
            <a:pPr marL="0" indent="0">
              <a:buNone/>
            </a:pPr>
            <a:r>
              <a:rPr sz="2400" dirty="0"/>
              <a:t>Exponential growth occurs with unlimited resources, creating a J-curve. Logistic growth reflects resource limits, forming an S-curve and </a:t>
            </a:r>
            <a:r>
              <a:rPr lang="en-CA" sz="2400" dirty="0"/>
              <a:t>levelling</a:t>
            </a:r>
            <a:r>
              <a:rPr sz="2400" dirty="0"/>
              <a:t> off at carrying capacity.</a:t>
            </a:r>
          </a:p>
        </p:txBody>
      </p:sp>
      <p:pic>
        <p:nvPicPr>
          <p:cNvPr id="7172" name="Picture 4" descr="Population Size versus exponential growth graph over time">
            <a:extLst>
              <a:ext uri="{FF2B5EF4-FFF2-40B4-BE49-F238E27FC236}">
                <a16:creationId xmlns:a16="http://schemas.microsoft.com/office/drawing/2014/main" id="{85ADF9B5-FBDF-8621-1114-00C533B8D8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950" y="3012467"/>
            <a:ext cx="4484620" cy="288139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57D5424-7D3D-2175-DCFF-EA7C4D96A127}"/>
              </a:ext>
            </a:extLst>
          </p:cNvPr>
          <p:cNvSpPr txBox="1"/>
          <p:nvPr/>
        </p:nvSpPr>
        <p:spPr>
          <a:xfrm>
            <a:off x="796831" y="5781681"/>
            <a:ext cx="4484620" cy="523220"/>
          </a:xfrm>
          <a:prstGeom prst="rect">
            <a:avLst/>
          </a:prstGeom>
          <a:noFill/>
        </p:spPr>
        <p:txBody>
          <a:bodyPr wrap="square">
            <a:spAutoFit/>
          </a:bodyPr>
          <a:lstStyle/>
          <a:p>
            <a:r>
              <a:rPr lang="en-CA" dirty="0"/>
              <a:t>"Exponential Growth" plotted by Aaron Po using Matplotlib 3.10.3 and NumPy 2.3.1, </a:t>
            </a:r>
            <a:r>
              <a:rPr lang="en-CA" dirty="0">
                <a:hlinkClick r:id="rId3"/>
              </a:rPr>
              <a:t>CC0 1.0</a:t>
            </a:r>
            <a:endParaRPr lang="en-CA" dirty="0"/>
          </a:p>
        </p:txBody>
      </p:sp>
      <p:pic>
        <p:nvPicPr>
          <p:cNvPr id="7170" name="Picture 2" descr="Logistics growth versus population size over time graph">
            <a:extLst>
              <a:ext uri="{FF2B5EF4-FFF2-40B4-BE49-F238E27FC236}">
                <a16:creationId xmlns:a16="http://schemas.microsoft.com/office/drawing/2014/main" id="{395F0E18-B462-64E7-14E6-33DAB9E9CD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975110"/>
            <a:ext cx="4600905" cy="295611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D6DF7F1-D218-B2C9-A09C-6A1FAF143D79}"/>
              </a:ext>
            </a:extLst>
          </p:cNvPr>
          <p:cNvSpPr txBox="1"/>
          <p:nvPr/>
        </p:nvSpPr>
        <p:spPr>
          <a:xfrm>
            <a:off x="6182881" y="5781681"/>
            <a:ext cx="4600905" cy="523220"/>
          </a:xfrm>
          <a:prstGeom prst="rect">
            <a:avLst/>
          </a:prstGeom>
          <a:noFill/>
        </p:spPr>
        <p:txBody>
          <a:bodyPr wrap="square">
            <a:spAutoFit/>
          </a:bodyPr>
          <a:lstStyle/>
          <a:p>
            <a:r>
              <a:rPr lang="en-CA" dirty="0"/>
              <a:t>"Logistic Growth." Created by Aaron Po using Matplotlib 3.10.3 and NumPy 2.3.1, </a:t>
            </a:r>
            <a:r>
              <a:rPr lang="en-CA" dirty="0">
                <a:hlinkClick r:id="rId3"/>
              </a:rPr>
              <a:t>CC0 1.0</a:t>
            </a:r>
            <a:endParaRPr lang="en-C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Population Dynamics and Regulation</a:t>
            </a:r>
          </a:p>
        </p:txBody>
      </p:sp>
      <p:sp>
        <p:nvSpPr>
          <p:cNvPr id="3" name="Content Placeholder 2"/>
          <p:cNvSpPr>
            <a:spLocks noGrp="1"/>
          </p:cNvSpPr>
          <p:nvPr>
            <p:ph idx="1"/>
          </p:nvPr>
        </p:nvSpPr>
        <p:spPr/>
        <p:txBody>
          <a:bodyPr>
            <a:normAutofit/>
          </a:bodyPr>
          <a:lstStyle/>
          <a:p>
            <a:pPr marL="0" indent="0">
              <a:buNone/>
            </a:pPr>
            <a:r>
              <a:rPr sz="2400" dirty="0"/>
              <a:t>Real population dynamics involve changing carrying capacities and complex factors. Limiting factors can be density-dependent (e.g., competition, disease) or density-independent (e.g., weather, pollution).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Applications of Population Ecology</a:t>
            </a:r>
          </a:p>
        </p:txBody>
      </p:sp>
      <p:sp>
        <p:nvSpPr>
          <p:cNvPr id="3" name="Content Placeholder 2"/>
          <p:cNvSpPr>
            <a:spLocks noGrp="1"/>
          </p:cNvSpPr>
          <p:nvPr>
            <p:ph idx="1"/>
          </p:nvPr>
        </p:nvSpPr>
        <p:spPr/>
        <p:txBody>
          <a:bodyPr>
            <a:normAutofit/>
          </a:bodyPr>
          <a:lstStyle/>
          <a:p>
            <a:pPr marL="0" indent="0">
              <a:buNone/>
            </a:pPr>
            <a:r>
              <a:rPr sz="2400" dirty="0"/>
              <a:t>Population ecology is applied in conservation, sustainable resource management, and invasive species control. It informs decisions that support biodiversity and ecological balance.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19B34-3A77-4033-3FBC-203F7DF03CD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9A48AE-7A5F-95C4-96E6-FBCB8B1E0DF7}"/>
              </a:ext>
            </a:extLst>
          </p:cNvPr>
          <p:cNvSpPr>
            <a:spLocks noGrp="1"/>
          </p:cNvSpPr>
          <p:nvPr>
            <p:ph type="ctrTitle"/>
          </p:nvPr>
        </p:nvSpPr>
        <p:spPr>
          <a:xfrm>
            <a:off x="797467" y="2366962"/>
            <a:ext cx="10962800" cy="1631105"/>
          </a:xfrm>
        </p:spPr>
        <p:txBody>
          <a:bodyPr>
            <a:normAutofit fontScale="90000"/>
          </a:bodyPr>
          <a:lstStyle/>
          <a:p>
            <a:r>
              <a:rPr lang="en-CA" dirty="0"/>
              <a:t>9.3 Applications of Population Ecology</a:t>
            </a:r>
          </a:p>
        </p:txBody>
      </p:sp>
    </p:spTree>
    <p:extLst>
      <p:ext uri="{BB962C8B-B14F-4D97-AF65-F5344CB8AC3E}">
        <p14:creationId xmlns:p14="http://schemas.microsoft.com/office/powerpoint/2010/main" val="1874253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Conservation of Endangered Species</a:t>
            </a:r>
          </a:p>
        </p:txBody>
      </p:sp>
      <p:sp>
        <p:nvSpPr>
          <p:cNvPr id="3" name="Content Placeholder 2"/>
          <p:cNvSpPr>
            <a:spLocks noGrp="1"/>
          </p:cNvSpPr>
          <p:nvPr>
            <p:ph idx="1"/>
          </p:nvPr>
        </p:nvSpPr>
        <p:spPr>
          <a:xfrm>
            <a:off x="265841" y="1826684"/>
            <a:ext cx="5492934" cy="4349749"/>
          </a:xfrm>
        </p:spPr>
        <p:txBody>
          <a:bodyPr>
            <a:normAutofit/>
          </a:bodyPr>
          <a:lstStyle/>
          <a:p>
            <a:pPr marL="0" indent="0">
              <a:lnSpc>
                <a:spcPct val="100000"/>
              </a:lnSpc>
              <a:spcBef>
                <a:spcPts val="600"/>
              </a:spcBef>
              <a:buNone/>
            </a:pPr>
            <a:r>
              <a:rPr sz="2400" dirty="0"/>
              <a:t>Population ecology helps identify threats like habitat loss and low reproduction, guiding recovery strategies. A successful example is the bald eagle, once endangered due to DDT.</a:t>
            </a:r>
          </a:p>
        </p:txBody>
      </p:sp>
      <p:pic>
        <p:nvPicPr>
          <p:cNvPr id="6146" name="Picture 2" descr="Bald Eagle sitting on a tree branch">
            <a:extLst>
              <a:ext uri="{FF2B5EF4-FFF2-40B4-BE49-F238E27FC236}">
                <a16:creationId xmlns:a16="http://schemas.microsoft.com/office/drawing/2014/main" id="{E9C9ACEF-CDF9-E591-1E80-8135719172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5958" y="1816100"/>
            <a:ext cx="3810000" cy="32258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3B20D04-FA83-E3E9-3C4C-8A3AAF516BA5}"/>
              </a:ext>
            </a:extLst>
          </p:cNvPr>
          <p:cNvSpPr txBox="1"/>
          <p:nvPr/>
        </p:nvSpPr>
        <p:spPr>
          <a:xfrm>
            <a:off x="6433227" y="5166782"/>
            <a:ext cx="4150467" cy="369332"/>
          </a:xfrm>
          <a:prstGeom prst="rect">
            <a:avLst/>
          </a:prstGeom>
          <a:noFill/>
        </p:spPr>
        <p:txBody>
          <a:bodyPr wrap="square">
            <a:spAutoFit/>
          </a:bodyPr>
          <a:lstStyle/>
          <a:p>
            <a:r>
              <a:rPr lang="en-CA" sz="1800" dirty="0"/>
              <a:t>“</a:t>
            </a:r>
            <a:r>
              <a:rPr lang="en-CA" sz="1800" u="sng" dirty="0">
                <a:hlinkClick r:id="rId3"/>
              </a:rPr>
              <a:t>Bald Eagle</a:t>
            </a:r>
            <a:r>
              <a:rPr lang="en-CA" sz="1800" dirty="0"/>
              <a:t>“, by </a:t>
            </a:r>
            <a:r>
              <a:rPr lang="en-CA" sz="1800" u="sng" dirty="0">
                <a:hlinkClick r:id="rId4"/>
              </a:rPr>
              <a:t>davidfbird</a:t>
            </a:r>
            <a:r>
              <a:rPr lang="en-CA" sz="1800" dirty="0"/>
              <a:t>, </a:t>
            </a:r>
            <a:r>
              <a:rPr lang="en-CA" sz="1800" u="sng" dirty="0">
                <a:hlinkClick r:id="rId5"/>
              </a:rPr>
              <a:t>CC0 1.0</a:t>
            </a:r>
            <a:endParaRPr lang="en-CA"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Sustainable Resource Management</a:t>
            </a:r>
          </a:p>
        </p:txBody>
      </p:sp>
      <p:pic>
        <p:nvPicPr>
          <p:cNvPr id="5122" name="Picture 2" descr="Lobster in traps">
            <a:extLst>
              <a:ext uri="{FF2B5EF4-FFF2-40B4-BE49-F238E27FC236}">
                <a16:creationId xmlns:a16="http://schemas.microsoft.com/office/drawing/2014/main" id="{BC3A2AA2-B441-F8F5-58B4-277E743651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3745" y="1691218"/>
            <a:ext cx="2857500" cy="3810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8A1E938-FBE4-18CF-7EBD-2993B65111AB}"/>
              </a:ext>
            </a:extLst>
          </p:cNvPr>
          <p:cNvSpPr txBox="1"/>
          <p:nvPr/>
        </p:nvSpPr>
        <p:spPr>
          <a:xfrm>
            <a:off x="585883" y="5677199"/>
            <a:ext cx="3587788" cy="584775"/>
          </a:xfrm>
          <a:prstGeom prst="rect">
            <a:avLst/>
          </a:prstGeom>
          <a:noFill/>
        </p:spPr>
        <p:txBody>
          <a:bodyPr wrap="square">
            <a:spAutoFit/>
          </a:bodyPr>
          <a:lstStyle/>
          <a:p>
            <a:r>
              <a:rPr lang="en-CA" sz="1600" dirty="0"/>
              <a:t>“</a:t>
            </a:r>
            <a:r>
              <a:rPr lang="en-CA" sz="1600" u="sng" dirty="0">
                <a:hlinkClick r:id="rId3"/>
              </a:rPr>
              <a:t>American Lobster</a:t>
            </a:r>
            <a:r>
              <a:rPr lang="en-CA" sz="1600" dirty="0"/>
              <a:t>“, by </a:t>
            </a:r>
            <a:r>
              <a:rPr lang="en-CA" sz="1600" u="sng" dirty="0">
                <a:hlinkClick r:id="rId4"/>
              </a:rPr>
              <a:t>ninalaflamme,</a:t>
            </a:r>
            <a:r>
              <a:rPr lang="en-CA" sz="1600" dirty="0"/>
              <a:t> </a:t>
            </a:r>
            <a:r>
              <a:rPr lang="en-CA" sz="1600" u="sng" dirty="0">
                <a:hlinkClick r:id="rId5"/>
              </a:rPr>
              <a:t>CC BY-NC 4.0</a:t>
            </a:r>
            <a:endParaRPr lang="en-CA" sz="1600" dirty="0"/>
          </a:p>
        </p:txBody>
      </p:sp>
      <p:sp>
        <p:nvSpPr>
          <p:cNvPr id="3" name="Content Placeholder 2"/>
          <p:cNvSpPr>
            <a:spLocks noGrp="1"/>
          </p:cNvSpPr>
          <p:nvPr>
            <p:ph idx="1"/>
          </p:nvPr>
        </p:nvSpPr>
        <p:spPr>
          <a:xfrm>
            <a:off x="3879150" y="1778046"/>
            <a:ext cx="7396434" cy="4349749"/>
          </a:xfrm>
        </p:spPr>
        <p:txBody>
          <a:bodyPr>
            <a:normAutofit/>
          </a:bodyPr>
          <a:lstStyle/>
          <a:p>
            <a:pPr marL="0" indent="0">
              <a:buNone/>
            </a:pPr>
            <a:r>
              <a:rPr sz="2400" dirty="0"/>
              <a:t>Population data is used to manage natural resources sustainably. Canada's lobster fishery uses trap limits, size restrictions, and egg protection to maintain populations.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Invasive Species Management</a:t>
            </a:r>
          </a:p>
        </p:txBody>
      </p:sp>
      <p:sp>
        <p:nvSpPr>
          <p:cNvPr id="3" name="Content Placeholder 2"/>
          <p:cNvSpPr>
            <a:spLocks noGrp="1"/>
          </p:cNvSpPr>
          <p:nvPr>
            <p:ph idx="1"/>
          </p:nvPr>
        </p:nvSpPr>
        <p:spPr>
          <a:xfrm>
            <a:off x="265840" y="1556426"/>
            <a:ext cx="5583727" cy="4620007"/>
          </a:xfrm>
        </p:spPr>
        <p:txBody>
          <a:bodyPr>
            <a:normAutofit fontScale="92500" lnSpcReduction="20000"/>
          </a:bodyPr>
          <a:lstStyle/>
          <a:p>
            <a:pPr marL="0" indent="0">
              <a:lnSpc>
                <a:spcPct val="110000"/>
              </a:lnSpc>
              <a:spcBef>
                <a:spcPts val="600"/>
              </a:spcBef>
              <a:buNone/>
            </a:pPr>
            <a:r>
              <a:rPr sz="2400" dirty="0"/>
              <a:t>Invasive species like Phragmites threaten ecosystems. Population ecology informs early detection, mechanical removal, herbicide use, and monitoring of control strategies.</a:t>
            </a:r>
            <a:endParaRPr lang="en-CA" sz="2400" dirty="0"/>
          </a:p>
          <a:p>
            <a:pPr marL="0" indent="0">
              <a:lnSpc>
                <a:spcPct val="110000"/>
              </a:lnSpc>
              <a:spcBef>
                <a:spcPts val="1200"/>
              </a:spcBef>
              <a:buNone/>
            </a:pPr>
            <a:r>
              <a:rPr lang="en-CA" sz="2400" dirty="0"/>
              <a:t>Examples of invasive species that you are likely to encounter in Ontario:</a:t>
            </a:r>
          </a:p>
          <a:p>
            <a:pPr>
              <a:lnSpc>
                <a:spcPct val="110000"/>
              </a:lnSpc>
              <a:spcBef>
                <a:spcPts val="600"/>
              </a:spcBef>
            </a:pPr>
            <a:r>
              <a:rPr lang="en-CA" sz="2400" dirty="0"/>
              <a:t>Common Buckthorn</a:t>
            </a:r>
          </a:p>
          <a:p>
            <a:pPr>
              <a:lnSpc>
                <a:spcPct val="110000"/>
              </a:lnSpc>
              <a:spcBef>
                <a:spcPts val="600"/>
              </a:spcBef>
            </a:pPr>
            <a:r>
              <a:rPr lang="en-CA" sz="2400" dirty="0"/>
              <a:t>Garlic Mustard</a:t>
            </a:r>
          </a:p>
          <a:p>
            <a:pPr>
              <a:lnSpc>
                <a:spcPct val="110000"/>
              </a:lnSpc>
              <a:spcBef>
                <a:spcPts val="600"/>
              </a:spcBef>
            </a:pPr>
            <a:r>
              <a:rPr lang="en-CA" sz="2400" dirty="0"/>
              <a:t>European Starling</a:t>
            </a:r>
          </a:p>
          <a:p>
            <a:pPr>
              <a:lnSpc>
                <a:spcPct val="110000"/>
              </a:lnSpc>
              <a:spcBef>
                <a:spcPts val="600"/>
              </a:spcBef>
            </a:pPr>
            <a:r>
              <a:rPr lang="en-CA" sz="2400" dirty="0"/>
              <a:t>Emerald Ash Borer</a:t>
            </a:r>
          </a:p>
          <a:p>
            <a:pPr>
              <a:lnSpc>
                <a:spcPct val="110000"/>
              </a:lnSpc>
              <a:spcBef>
                <a:spcPts val="600"/>
              </a:spcBef>
            </a:pPr>
            <a:r>
              <a:rPr lang="en-CA" sz="2400" dirty="0"/>
              <a:t>Zebra Mussel</a:t>
            </a:r>
          </a:p>
        </p:txBody>
      </p:sp>
      <p:pic>
        <p:nvPicPr>
          <p:cNvPr id="4098" name="Picture 2" descr="Common reed, an example of an invasive species">
            <a:extLst>
              <a:ext uri="{FF2B5EF4-FFF2-40B4-BE49-F238E27FC236}">
                <a16:creationId xmlns:a16="http://schemas.microsoft.com/office/drawing/2014/main" id="{A143A4E9-66B9-D46D-C23B-ED345728AF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2434" y="1909197"/>
            <a:ext cx="4448070" cy="33360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2AF6378-DD46-BA0F-A0D4-FDBD153571ED}"/>
              </a:ext>
            </a:extLst>
          </p:cNvPr>
          <p:cNvSpPr txBox="1"/>
          <p:nvPr/>
        </p:nvSpPr>
        <p:spPr>
          <a:xfrm>
            <a:off x="6186791" y="5436088"/>
            <a:ext cx="5058383" cy="369332"/>
          </a:xfrm>
          <a:prstGeom prst="rect">
            <a:avLst/>
          </a:prstGeom>
          <a:noFill/>
        </p:spPr>
        <p:txBody>
          <a:bodyPr wrap="square">
            <a:spAutoFit/>
          </a:bodyPr>
          <a:lstStyle/>
          <a:p>
            <a:r>
              <a:rPr lang="en-CA" sz="1800" dirty="0"/>
              <a:t>“</a:t>
            </a:r>
            <a:r>
              <a:rPr lang="en-CA" sz="1800" u="sng" dirty="0">
                <a:hlinkClick r:id="rId3"/>
              </a:rPr>
              <a:t>common reed</a:t>
            </a:r>
            <a:r>
              <a:rPr lang="en-CA" sz="1800" dirty="0"/>
              <a:t>“, by </a:t>
            </a:r>
            <a:r>
              <a:rPr lang="en-CA" sz="1800" u="sng" dirty="0">
                <a:hlinkClick r:id="rId4"/>
              </a:rPr>
              <a:t>brendanboyd,</a:t>
            </a:r>
            <a:r>
              <a:rPr lang="en-CA" sz="1800" dirty="0"/>
              <a:t> </a:t>
            </a:r>
            <a:r>
              <a:rPr lang="en-CA" sz="1800" u="sng" dirty="0">
                <a:hlinkClick r:id="rId5"/>
              </a:rPr>
              <a:t>CC BY 4.0</a:t>
            </a:r>
            <a:endParaRPr lang="en-CA"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Biological Control of Pests</a:t>
            </a:r>
          </a:p>
        </p:txBody>
      </p:sp>
      <p:sp>
        <p:nvSpPr>
          <p:cNvPr id="3" name="Content Placeholder 2"/>
          <p:cNvSpPr>
            <a:spLocks noGrp="1"/>
          </p:cNvSpPr>
          <p:nvPr>
            <p:ph idx="1"/>
          </p:nvPr>
        </p:nvSpPr>
        <p:spPr>
          <a:xfrm>
            <a:off x="265840" y="1826684"/>
            <a:ext cx="5989045" cy="4349749"/>
          </a:xfrm>
        </p:spPr>
        <p:txBody>
          <a:bodyPr>
            <a:normAutofit/>
          </a:bodyPr>
          <a:lstStyle/>
          <a:p>
            <a:pPr marL="0" indent="0">
              <a:buNone/>
            </a:pPr>
            <a:r>
              <a:rPr sz="2400" dirty="0"/>
              <a:t>Biocontrol introduces natural enemies to manage pests. Ontario uses parasitic wasps and moths to suppress </a:t>
            </a:r>
            <a:r>
              <a:rPr lang="en-CA" sz="2400" dirty="0"/>
              <a:t>the emerald ash borer and Phragmites, showing that </a:t>
            </a:r>
            <a:r>
              <a:rPr sz="2400" dirty="0"/>
              <a:t>ecological balance can be restored.</a:t>
            </a:r>
          </a:p>
        </p:txBody>
      </p:sp>
      <p:pic>
        <p:nvPicPr>
          <p:cNvPr id="1026" name="Picture 2" descr="Tetrastichus planipennisi (Chalcidoid Wasp). A natural enemy of the Emerald Ash Borer">
            <a:extLst>
              <a:ext uri="{FF2B5EF4-FFF2-40B4-BE49-F238E27FC236}">
                <a16:creationId xmlns:a16="http://schemas.microsoft.com/office/drawing/2014/main" id="{FAA3A302-236C-6DE1-F7F1-E6F6FAF8CC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1758" y="1826684"/>
            <a:ext cx="4273838" cy="28492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69403DB-DFC5-D66E-1D60-E8914E23C761}"/>
              </a:ext>
            </a:extLst>
          </p:cNvPr>
          <p:cNvSpPr txBox="1"/>
          <p:nvPr/>
        </p:nvSpPr>
        <p:spPr>
          <a:xfrm>
            <a:off x="7011758" y="4784450"/>
            <a:ext cx="6094268" cy="369332"/>
          </a:xfrm>
          <a:prstGeom prst="rect">
            <a:avLst/>
          </a:prstGeom>
          <a:noFill/>
        </p:spPr>
        <p:txBody>
          <a:bodyPr wrap="square">
            <a:spAutoFit/>
          </a:bodyPr>
          <a:lstStyle/>
          <a:p>
            <a:r>
              <a:rPr lang="en-CA" sz="1800" dirty="0">
                <a:hlinkClick r:id="rId3"/>
              </a:rPr>
              <a:t>Image</a:t>
            </a:r>
            <a:r>
              <a:rPr lang="en-CA" sz="1800" dirty="0"/>
              <a:t> by </a:t>
            </a:r>
            <a:r>
              <a:rPr lang="en-CA" sz="1800" dirty="0" err="1">
                <a:hlinkClick r:id="rId4"/>
              </a:rPr>
              <a:t>andrewsonea</a:t>
            </a:r>
            <a:r>
              <a:rPr lang="en-CA" sz="1800" dirty="0">
                <a:hlinkClick r:id="rId4"/>
              </a:rPr>
              <a:t>,</a:t>
            </a:r>
            <a:r>
              <a:rPr lang="en-CA" sz="1800" dirty="0"/>
              <a:t> </a:t>
            </a:r>
            <a:r>
              <a:rPr lang="en-CA" sz="1800" dirty="0">
                <a:hlinkClick r:id="rId5"/>
              </a:rPr>
              <a:t>CC BY-NC 4.0</a:t>
            </a:r>
            <a:endParaRPr lang="en-CA"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3E2A6-F128-A43C-90BC-2E03BF031E5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35B58E-DCB4-D3E5-BA06-3C9AE2CA73E4}"/>
              </a:ext>
            </a:extLst>
          </p:cNvPr>
          <p:cNvSpPr>
            <a:spLocks noGrp="1"/>
          </p:cNvSpPr>
          <p:nvPr>
            <p:ph type="ctrTitle"/>
          </p:nvPr>
        </p:nvSpPr>
        <p:spPr>
          <a:xfrm>
            <a:off x="797467" y="2366962"/>
            <a:ext cx="10962800" cy="1631105"/>
          </a:xfrm>
        </p:spPr>
        <p:txBody>
          <a:bodyPr>
            <a:normAutofit/>
          </a:bodyPr>
          <a:lstStyle/>
          <a:p>
            <a:r>
              <a:rPr lang="en-CA" dirty="0"/>
              <a:t>9.4 Human Population Growth</a:t>
            </a:r>
          </a:p>
        </p:txBody>
      </p:sp>
    </p:spTree>
    <p:extLst>
      <p:ext uri="{BB962C8B-B14F-4D97-AF65-F5344CB8AC3E}">
        <p14:creationId xmlns:p14="http://schemas.microsoft.com/office/powerpoint/2010/main" val="404792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Historical Patterns and Future Projections</a:t>
            </a:r>
            <a:endParaRPr dirty="0"/>
          </a:p>
        </p:txBody>
      </p:sp>
      <p:sp>
        <p:nvSpPr>
          <p:cNvPr id="3" name="Content Placeholder 2"/>
          <p:cNvSpPr>
            <a:spLocks noGrp="1"/>
          </p:cNvSpPr>
          <p:nvPr>
            <p:ph idx="1"/>
          </p:nvPr>
        </p:nvSpPr>
        <p:spPr>
          <a:xfrm>
            <a:off x="265841" y="1826684"/>
            <a:ext cx="5355641" cy="4349749"/>
          </a:xfrm>
        </p:spPr>
        <p:txBody>
          <a:bodyPr>
            <a:normAutofit/>
          </a:bodyPr>
          <a:lstStyle/>
          <a:p>
            <a:pPr marL="0" indent="0">
              <a:buNone/>
            </a:pPr>
            <a:r>
              <a:rPr lang="en-CA" sz="2400" dirty="0"/>
              <a:t>The Industrial Revolution in the 18th and 19th centuries brought significant advances in medicine, sanitation, and food production, resulting in a decline in death rates and triggering exponential economic growth. </a:t>
            </a:r>
          </a:p>
          <a:p>
            <a:pPr marL="0" indent="0">
              <a:buNone/>
            </a:pPr>
            <a:r>
              <a:rPr lang="en-CA" sz="2400" dirty="0"/>
              <a:t>The global population now exceeds 8 billion </a:t>
            </a:r>
            <a:r>
              <a:rPr sz="2400" dirty="0"/>
              <a:t>but is slowing due to declining fertility rates. Peak expected at 10.3 billion in the 2080s.</a:t>
            </a:r>
          </a:p>
        </p:txBody>
      </p:sp>
      <p:pic>
        <p:nvPicPr>
          <p:cNvPr id="4" name="Picture 2" descr="A world map titled “Population growth rate, 2023” showing the annual percentage change in population across countries, determined by births, deaths, and migration. Countries are shaded from dark red (population decline of –5% or more) to dark blue (population growth of +5% or more).">
            <a:extLst>
              <a:ext uri="{FF2B5EF4-FFF2-40B4-BE49-F238E27FC236}">
                <a16:creationId xmlns:a16="http://schemas.microsoft.com/office/drawing/2014/main" id="{CDAFB0FF-C373-557E-C549-06CC456FDE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9077" y="1691218"/>
            <a:ext cx="5630355" cy="397501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7202B2F-8961-12BE-42AA-BC6DB435C125}"/>
              </a:ext>
            </a:extLst>
          </p:cNvPr>
          <p:cNvSpPr txBox="1"/>
          <p:nvPr/>
        </p:nvSpPr>
        <p:spPr>
          <a:xfrm>
            <a:off x="5831781" y="5769145"/>
            <a:ext cx="6094378" cy="338554"/>
          </a:xfrm>
          <a:prstGeom prst="rect">
            <a:avLst/>
          </a:prstGeom>
          <a:noFill/>
        </p:spPr>
        <p:txBody>
          <a:bodyPr wrap="square">
            <a:spAutoFit/>
          </a:bodyPr>
          <a:lstStyle/>
          <a:p>
            <a:r>
              <a:rPr lang="en-CA" sz="1600" dirty="0">
                <a:hlinkClick r:id="rId3"/>
              </a:rPr>
              <a:t>“Population Growth Rate, 2023</a:t>
            </a:r>
            <a:r>
              <a:rPr lang="en-CA" sz="1600" dirty="0"/>
              <a:t>" by Our World In Data, </a:t>
            </a:r>
            <a:r>
              <a:rPr lang="en-CA" sz="1600" dirty="0">
                <a:hlinkClick r:id="rId4"/>
              </a:rPr>
              <a:t>CC BY 4.0</a:t>
            </a:r>
            <a:endParaRPr lang="en-CA"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9369B-B5FD-E6BE-DA2F-1B031EBCB4F9}"/>
              </a:ext>
            </a:extLst>
          </p:cNvPr>
          <p:cNvSpPr>
            <a:spLocks noGrp="1"/>
          </p:cNvSpPr>
          <p:nvPr>
            <p:ph type="title"/>
          </p:nvPr>
        </p:nvSpPr>
        <p:spPr/>
        <p:txBody>
          <a:bodyPr/>
          <a:lstStyle/>
          <a:p>
            <a:r>
              <a:rPr lang="en-CA" dirty="0"/>
              <a:t>Learning Objectives</a:t>
            </a:r>
          </a:p>
        </p:txBody>
      </p:sp>
      <p:sp>
        <p:nvSpPr>
          <p:cNvPr id="3" name="Content Placeholder 2">
            <a:extLst>
              <a:ext uri="{FF2B5EF4-FFF2-40B4-BE49-F238E27FC236}">
                <a16:creationId xmlns:a16="http://schemas.microsoft.com/office/drawing/2014/main" id="{1D1E97EF-ACF2-70C6-DB54-070EF6DF4820}"/>
              </a:ext>
            </a:extLst>
          </p:cNvPr>
          <p:cNvSpPr>
            <a:spLocks noGrp="1"/>
          </p:cNvSpPr>
          <p:nvPr>
            <p:ph idx="1"/>
          </p:nvPr>
        </p:nvSpPr>
        <p:spPr/>
        <p:txBody>
          <a:bodyPr>
            <a:normAutofit fontScale="70000" lnSpcReduction="20000"/>
          </a:bodyPr>
          <a:lstStyle/>
          <a:p>
            <a:pPr marL="0" indent="0">
              <a:lnSpc>
                <a:spcPct val="120000"/>
              </a:lnSpc>
              <a:spcBef>
                <a:spcPts val="600"/>
              </a:spcBef>
              <a:buNone/>
            </a:pPr>
            <a:r>
              <a:rPr lang="en-CA" dirty="0"/>
              <a:t>By the end of this chapter, you will be able to:</a:t>
            </a:r>
          </a:p>
          <a:p>
            <a:pPr>
              <a:lnSpc>
                <a:spcPct val="120000"/>
              </a:lnSpc>
              <a:spcBef>
                <a:spcPts val="1200"/>
              </a:spcBef>
            </a:pPr>
            <a:r>
              <a:rPr lang="en-CA" dirty="0"/>
              <a:t>Define and explain key population ecology concepts.</a:t>
            </a:r>
          </a:p>
          <a:p>
            <a:pPr>
              <a:lnSpc>
                <a:spcPct val="120000"/>
              </a:lnSpc>
              <a:spcBef>
                <a:spcPts val="600"/>
              </a:spcBef>
            </a:pPr>
            <a:r>
              <a:rPr lang="en-CA" dirty="0"/>
              <a:t>Compare and contrast exponential and logistic population growth models.</a:t>
            </a:r>
          </a:p>
          <a:p>
            <a:pPr>
              <a:lnSpc>
                <a:spcPct val="120000"/>
              </a:lnSpc>
              <a:spcBef>
                <a:spcPts val="600"/>
              </a:spcBef>
            </a:pPr>
            <a:r>
              <a:rPr lang="en-CA" dirty="0"/>
              <a:t>Differentiate between density-dependent and density-independent limiting factors.</a:t>
            </a:r>
          </a:p>
          <a:p>
            <a:pPr>
              <a:lnSpc>
                <a:spcPct val="120000"/>
              </a:lnSpc>
              <a:spcBef>
                <a:spcPts val="600"/>
              </a:spcBef>
            </a:pPr>
            <a:r>
              <a:rPr lang="en-CA" dirty="0"/>
              <a:t>Evaluate the ecological principles used in conservation efforts.</a:t>
            </a:r>
          </a:p>
          <a:p>
            <a:pPr>
              <a:lnSpc>
                <a:spcPct val="120000"/>
              </a:lnSpc>
              <a:spcBef>
                <a:spcPts val="600"/>
              </a:spcBef>
            </a:pPr>
            <a:r>
              <a:rPr lang="en-CA" dirty="0"/>
              <a:t>Analyze the impact of invasive species on ecosystems.</a:t>
            </a:r>
          </a:p>
          <a:p>
            <a:pPr>
              <a:lnSpc>
                <a:spcPct val="120000"/>
              </a:lnSpc>
              <a:spcBef>
                <a:spcPts val="600"/>
              </a:spcBef>
            </a:pPr>
            <a:r>
              <a:rPr lang="en-CA" dirty="0"/>
              <a:t>Interpret human population trends and their ecological implications.</a:t>
            </a:r>
          </a:p>
        </p:txBody>
      </p:sp>
    </p:spTree>
    <p:extLst>
      <p:ext uri="{BB962C8B-B14F-4D97-AF65-F5344CB8AC3E}">
        <p14:creationId xmlns:p14="http://schemas.microsoft.com/office/powerpoint/2010/main" val="963911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Age Structure and Economic Development</a:t>
            </a:r>
          </a:p>
        </p:txBody>
      </p:sp>
      <p:sp>
        <p:nvSpPr>
          <p:cNvPr id="3" name="Content Placeholder 2"/>
          <p:cNvSpPr>
            <a:spLocks noGrp="1"/>
          </p:cNvSpPr>
          <p:nvPr>
            <p:ph idx="1"/>
          </p:nvPr>
        </p:nvSpPr>
        <p:spPr/>
        <p:txBody>
          <a:bodyPr>
            <a:normAutofit/>
          </a:bodyPr>
          <a:lstStyle/>
          <a:p>
            <a:pPr marL="0" indent="0">
              <a:buNone/>
            </a:pPr>
            <a:r>
              <a:rPr sz="2400" dirty="0"/>
              <a:t>Age structure diagrams reveal whether populations are growing, stable, or shrinking. Young populations strain education systems; aging populations challenge healthcare and </a:t>
            </a:r>
            <a:r>
              <a:rPr lang="en-CA" sz="2400" dirty="0"/>
              <a:t>the </a:t>
            </a:r>
            <a:r>
              <a:rPr sz="2400" dirty="0"/>
              <a:t>workforce.</a:t>
            </a:r>
          </a:p>
        </p:txBody>
      </p:sp>
      <p:pic>
        <p:nvPicPr>
          <p:cNvPr id="1026" name="Picture 2" descr="A set of four population age structure diagrams comparing males (blue) and females (red) across different growth stages. Dashed horizontal lines mark ages 15 and 65, showing the proportion of youth and elderly in each stage.">
            <a:extLst>
              <a:ext uri="{FF2B5EF4-FFF2-40B4-BE49-F238E27FC236}">
                <a16:creationId xmlns:a16="http://schemas.microsoft.com/office/drawing/2014/main" id="{A18509B5-EDB2-91B2-D75D-E5A467FC79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0240" y="3093339"/>
            <a:ext cx="7827264" cy="226256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92C75AF-DA0A-9045-AA44-C8E98957BFB8}"/>
              </a:ext>
            </a:extLst>
          </p:cNvPr>
          <p:cNvSpPr txBox="1"/>
          <p:nvPr/>
        </p:nvSpPr>
        <p:spPr>
          <a:xfrm>
            <a:off x="2405990" y="5491374"/>
            <a:ext cx="6855763" cy="369332"/>
          </a:xfrm>
          <a:prstGeom prst="rect">
            <a:avLst/>
          </a:prstGeom>
          <a:noFill/>
        </p:spPr>
        <p:txBody>
          <a:bodyPr wrap="square">
            <a:spAutoFit/>
          </a:bodyPr>
          <a:lstStyle/>
          <a:p>
            <a:r>
              <a:rPr lang="en-CA" sz="1800" u="sng" dirty="0">
                <a:hlinkClick r:id="rId3"/>
              </a:rPr>
              <a:t>Image</a:t>
            </a:r>
            <a:r>
              <a:rPr lang="en-CA" sz="1800" dirty="0"/>
              <a:t> by </a:t>
            </a:r>
            <a:r>
              <a:rPr lang="en-CA" sz="1800" u="sng" dirty="0">
                <a:hlinkClick r:id="rId4"/>
              </a:rPr>
              <a:t>OpenStax</a:t>
            </a:r>
            <a:r>
              <a:rPr lang="en-CA" sz="1800" dirty="0"/>
              <a:t>, </a:t>
            </a:r>
            <a:r>
              <a:rPr lang="en-CA" sz="1800" u="sng" dirty="0">
                <a:hlinkClick r:id="rId5"/>
              </a:rPr>
              <a:t>CC BY 4.0</a:t>
            </a:r>
            <a:r>
              <a:rPr lang="en-CA" sz="1800" dirty="0"/>
              <a:t> Modifications made to text labels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Carrying Capacity of Humans</a:t>
            </a:r>
          </a:p>
        </p:txBody>
      </p:sp>
      <p:sp>
        <p:nvSpPr>
          <p:cNvPr id="3" name="Content Placeholder 2"/>
          <p:cNvSpPr>
            <a:spLocks noGrp="1"/>
          </p:cNvSpPr>
          <p:nvPr>
            <p:ph idx="1"/>
          </p:nvPr>
        </p:nvSpPr>
        <p:spPr/>
        <p:txBody>
          <a:bodyPr>
            <a:normAutofit/>
          </a:bodyPr>
          <a:lstStyle/>
          <a:p>
            <a:pPr marL="0" indent="0">
              <a:lnSpc>
                <a:spcPct val="100000"/>
              </a:lnSpc>
              <a:spcBef>
                <a:spcPts val="600"/>
              </a:spcBef>
              <a:buNone/>
            </a:pPr>
            <a:r>
              <a:rPr sz="2400" dirty="0"/>
              <a:t>Human carrying capacity depends on population size, consumption, and technology. Ecological footprints show humanity exceeds Earth's biocapacity.</a:t>
            </a:r>
            <a:r>
              <a:rPr lang="en-CA" sz="2400" dirty="0"/>
              <a:t> </a:t>
            </a:r>
            <a:r>
              <a:rPr sz="2400" dirty="0"/>
              <a:t>Sustainable living is essential.</a:t>
            </a:r>
            <a:r>
              <a:rPr lang="en-CA" sz="2400" dirty="0"/>
              <a:t> To live within Earth’s carrying capacity, we must:</a:t>
            </a:r>
          </a:p>
          <a:p>
            <a:pPr>
              <a:lnSpc>
                <a:spcPct val="100000"/>
              </a:lnSpc>
              <a:spcBef>
                <a:spcPts val="1200"/>
              </a:spcBef>
            </a:pPr>
            <a:r>
              <a:rPr lang="en-CA" sz="2400" dirty="0"/>
              <a:t>Reduce overconsumption and waste.</a:t>
            </a:r>
          </a:p>
          <a:p>
            <a:pPr>
              <a:lnSpc>
                <a:spcPct val="100000"/>
              </a:lnSpc>
              <a:spcBef>
                <a:spcPts val="600"/>
              </a:spcBef>
            </a:pPr>
            <a:r>
              <a:rPr lang="en-CA" sz="2400" dirty="0"/>
              <a:t>Transition to renewable energy.</a:t>
            </a:r>
          </a:p>
          <a:p>
            <a:pPr>
              <a:lnSpc>
                <a:spcPct val="100000"/>
              </a:lnSpc>
              <a:spcBef>
                <a:spcPts val="600"/>
              </a:spcBef>
            </a:pPr>
            <a:r>
              <a:rPr lang="en-CA" sz="2400" dirty="0"/>
              <a:t>Protect and restore ecosystems.</a:t>
            </a:r>
          </a:p>
          <a:p>
            <a:pPr>
              <a:lnSpc>
                <a:spcPct val="100000"/>
              </a:lnSpc>
              <a:spcBef>
                <a:spcPts val="600"/>
              </a:spcBef>
            </a:pPr>
            <a:r>
              <a:rPr lang="en-CA" sz="2400" dirty="0"/>
              <a:t>Shift toward sustainable food systems and urban planning.</a:t>
            </a:r>
            <a:endParaRPr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6240-B0E5-3750-1A02-D73F0671E1F2}"/>
              </a:ext>
            </a:extLst>
          </p:cNvPr>
          <p:cNvSpPr>
            <a:spLocks noGrp="1"/>
          </p:cNvSpPr>
          <p:nvPr>
            <p:ph type="title"/>
          </p:nvPr>
        </p:nvSpPr>
        <p:spPr/>
        <p:txBody>
          <a:bodyPr/>
          <a:lstStyle/>
          <a:p>
            <a:r>
              <a:rPr lang="en-CA" dirty="0"/>
              <a:t>Key Takeaways </a:t>
            </a:r>
            <a:r>
              <a:rPr lang="en-CA" dirty="0">
                <a:solidFill>
                  <a:schemeClr val="bg1"/>
                </a:solidFill>
              </a:rPr>
              <a:t>(1/2)</a:t>
            </a:r>
          </a:p>
        </p:txBody>
      </p:sp>
      <p:sp>
        <p:nvSpPr>
          <p:cNvPr id="3" name="Content Placeholder 2">
            <a:extLst>
              <a:ext uri="{FF2B5EF4-FFF2-40B4-BE49-F238E27FC236}">
                <a16:creationId xmlns:a16="http://schemas.microsoft.com/office/drawing/2014/main" id="{FAA494BA-6553-6D68-CE9A-D207A58B1CF0}"/>
              </a:ext>
            </a:extLst>
          </p:cNvPr>
          <p:cNvSpPr>
            <a:spLocks noGrp="1"/>
          </p:cNvSpPr>
          <p:nvPr>
            <p:ph idx="1"/>
          </p:nvPr>
        </p:nvSpPr>
        <p:spPr/>
        <p:txBody>
          <a:bodyPr>
            <a:normAutofit/>
          </a:bodyPr>
          <a:lstStyle/>
          <a:p>
            <a:r>
              <a:rPr lang="en-CA" sz="2600" dirty="0"/>
              <a:t>Population ecology examines how populations change over time, focusing on population size, density, distribution, birth and death rates, and environmental interactions to understand species survival and adaptation.</a:t>
            </a:r>
          </a:p>
          <a:p>
            <a:r>
              <a:rPr lang="en-CA" sz="2600" dirty="0"/>
              <a:t>Population size and density are influenced by birth, death, immigration, and emigration, and are typically estimated using sampling methods such as quadrant sampling and mark-recapture techniques due to practical constraints.</a:t>
            </a:r>
          </a:p>
          <a:p>
            <a:r>
              <a:rPr lang="en-CA" sz="2600" dirty="0"/>
              <a:t>Species distribution patterns (clumped, uniform, and random) reveal important ecological interactions, such as resource availability, competition, and social behaviour, which influence survival and reproductive success.</a:t>
            </a:r>
            <a:endParaRPr lang="en-CA" dirty="0"/>
          </a:p>
        </p:txBody>
      </p:sp>
    </p:spTree>
    <p:extLst>
      <p:ext uri="{BB962C8B-B14F-4D97-AF65-F5344CB8AC3E}">
        <p14:creationId xmlns:p14="http://schemas.microsoft.com/office/powerpoint/2010/main" val="3995641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41DE2-2A85-A01A-AED7-E950A910E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467FB-5D82-1EC3-7452-9AFE0A5F55F4}"/>
              </a:ext>
            </a:extLst>
          </p:cNvPr>
          <p:cNvSpPr>
            <a:spLocks noGrp="1"/>
          </p:cNvSpPr>
          <p:nvPr>
            <p:ph type="title"/>
          </p:nvPr>
        </p:nvSpPr>
        <p:spPr/>
        <p:txBody>
          <a:bodyPr/>
          <a:lstStyle/>
          <a:p>
            <a:r>
              <a:rPr lang="en-CA" dirty="0"/>
              <a:t>Key Takeaways </a:t>
            </a:r>
            <a:r>
              <a:rPr lang="en-CA" dirty="0">
                <a:solidFill>
                  <a:schemeClr val="bg1"/>
                </a:solidFill>
              </a:rPr>
              <a:t>(2/2)</a:t>
            </a:r>
          </a:p>
        </p:txBody>
      </p:sp>
      <p:sp>
        <p:nvSpPr>
          <p:cNvPr id="3" name="Content Placeholder 2">
            <a:extLst>
              <a:ext uri="{FF2B5EF4-FFF2-40B4-BE49-F238E27FC236}">
                <a16:creationId xmlns:a16="http://schemas.microsoft.com/office/drawing/2014/main" id="{250AF3E2-EE44-8354-BCD0-154FD1E13BC4}"/>
              </a:ext>
            </a:extLst>
          </p:cNvPr>
          <p:cNvSpPr>
            <a:spLocks noGrp="1"/>
          </p:cNvSpPr>
          <p:nvPr>
            <p:ph idx="1"/>
          </p:nvPr>
        </p:nvSpPr>
        <p:spPr/>
        <p:txBody>
          <a:bodyPr>
            <a:normAutofit/>
          </a:bodyPr>
          <a:lstStyle/>
          <a:p>
            <a:r>
              <a:rPr lang="en-CA" sz="2600" dirty="0"/>
              <a:t>Survivorship curves (types I, II, III) illustrate a species’ life history strategies, while r- and K-selection explain reproductive patterns. </a:t>
            </a:r>
          </a:p>
          <a:p>
            <a:r>
              <a:rPr lang="en-CA" sz="2600" dirty="0"/>
              <a:t>Exponential and logistic models describe population growth, with exponential growth showing unchecked increases and logistic growth incorporating environmental limits, stabilizing populations around carrying capacity.</a:t>
            </a:r>
          </a:p>
          <a:p>
            <a:r>
              <a:rPr lang="en-CA" sz="2600" dirty="0"/>
              <a:t>Population regulation is shaped by both density-dependent and density-independent limiting factors, such as competition, disease, predation, natural disasters, and climate.</a:t>
            </a:r>
            <a:endParaRPr lang="en-CA" dirty="0"/>
          </a:p>
        </p:txBody>
      </p:sp>
    </p:spTree>
    <p:extLst>
      <p:ext uri="{BB962C8B-B14F-4D97-AF65-F5344CB8AC3E}">
        <p14:creationId xmlns:p14="http://schemas.microsoft.com/office/powerpoint/2010/main" val="76301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24F90E-7116-1CA6-BA42-478A90F4A9B3}"/>
              </a:ext>
            </a:extLst>
          </p:cNvPr>
          <p:cNvSpPr>
            <a:spLocks noGrp="1"/>
          </p:cNvSpPr>
          <p:nvPr>
            <p:ph type="ctrTitle"/>
          </p:nvPr>
        </p:nvSpPr>
        <p:spPr>
          <a:xfrm>
            <a:off x="797467" y="2366962"/>
            <a:ext cx="10136422" cy="1563011"/>
          </a:xfrm>
        </p:spPr>
        <p:txBody>
          <a:bodyPr>
            <a:normAutofit fontScale="90000"/>
          </a:bodyPr>
          <a:lstStyle/>
          <a:p>
            <a:r>
              <a:rPr lang="en-CA" dirty="0"/>
              <a:t>9.1 Overview of Population Ecology</a:t>
            </a:r>
          </a:p>
        </p:txBody>
      </p:sp>
    </p:spTree>
    <p:extLst>
      <p:ext uri="{BB962C8B-B14F-4D97-AF65-F5344CB8AC3E}">
        <p14:creationId xmlns:p14="http://schemas.microsoft.com/office/powerpoint/2010/main" val="2464035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Overview of </a:t>
            </a:r>
            <a:r>
              <a:rPr dirty="0"/>
              <a:t>Population Ecology</a:t>
            </a:r>
          </a:p>
        </p:txBody>
      </p:sp>
      <p:sp>
        <p:nvSpPr>
          <p:cNvPr id="3" name="Content Placeholder 2"/>
          <p:cNvSpPr>
            <a:spLocks noGrp="1"/>
          </p:cNvSpPr>
          <p:nvPr>
            <p:ph idx="1"/>
          </p:nvPr>
        </p:nvSpPr>
        <p:spPr/>
        <p:txBody>
          <a:bodyPr>
            <a:normAutofit/>
          </a:bodyPr>
          <a:lstStyle/>
          <a:p>
            <a:pPr marL="0" indent="0">
              <a:buNone/>
            </a:pPr>
            <a:r>
              <a:rPr sz="2400" dirty="0"/>
              <a:t>Population ecology focuses on how populations change over time—how many individuals are born, die, and interact with their environment. Scientists study population size, density, distribution, and growth to understand species survival and adaptation.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Population Size and Density</a:t>
            </a:r>
          </a:p>
        </p:txBody>
      </p:sp>
      <p:sp>
        <p:nvSpPr>
          <p:cNvPr id="4" name="Text Placeholder 3">
            <a:extLst>
              <a:ext uri="{FF2B5EF4-FFF2-40B4-BE49-F238E27FC236}">
                <a16:creationId xmlns:a16="http://schemas.microsoft.com/office/drawing/2014/main" id="{024AEAD8-7C18-145F-DE38-75E89B594EEC}"/>
              </a:ext>
            </a:extLst>
          </p:cNvPr>
          <p:cNvSpPr>
            <a:spLocks noGrp="1"/>
          </p:cNvSpPr>
          <p:nvPr>
            <p:ph type="body" idx="1"/>
          </p:nvPr>
        </p:nvSpPr>
        <p:spPr>
          <a:xfrm>
            <a:off x="228599" y="1265633"/>
            <a:ext cx="5770033" cy="825500"/>
          </a:xfrm>
        </p:spPr>
        <p:txBody>
          <a:bodyPr/>
          <a:lstStyle/>
          <a:p>
            <a:r>
              <a:rPr lang="en-CA" sz="2400" dirty="0"/>
              <a:t>Population Size</a:t>
            </a:r>
          </a:p>
        </p:txBody>
      </p:sp>
      <p:sp>
        <p:nvSpPr>
          <p:cNvPr id="10" name="Content Placeholder 9">
            <a:extLst>
              <a:ext uri="{FF2B5EF4-FFF2-40B4-BE49-F238E27FC236}">
                <a16:creationId xmlns:a16="http://schemas.microsoft.com/office/drawing/2014/main" id="{597A838C-7E43-3838-AB89-AEB20C3145C4}"/>
              </a:ext>
            </a:extLst>
          </p:cNvPr>
          <p:cNvSpPr>
            <a:spLocks noGrp="1"/>
          </p:cNvSpPr>
          <p:nvPr>
            <p:ph sz="half" idx="2"/>
          </p:nvPr>
        </p:nvSpPr>
        <p:spPr>
          <a:xfrm>
            <a:off x="257688" y="2201738"/>
            <a:ext cx="5770033" cy="3683000"/>
          </a:xfrm>
        </p:spPr>
        <p:txBody>
          <a:bodyPr>
            <a:normAutofit/>
          </a:bodyPr>
          <a:lstStyle/>
          <a:p>
            <a:pPr marL="0" indent="0">
              <a:buNone/>
            </a:pPr>
            <a:r>
              <a:rPr lang="en-CA" sz="2400" dirty="0"/>
              <a:t>Population size refers to the number of individuals at a given time, influenced by births, deaths, immigration, and emigration. </a:t>
            </a:r>
          </a:p>
        </p:txBody>
      </p:sp>
      <p:pic>
        <p:nvPicPr>
          <p:cNvPr id="10242" name="Picture 2" descr="Diagram showing how population size changes: births and immigration increase population, while deaths and emigration decrease population.">
            <a:extLst>
              <a:ext uri="{FF2B5EF4-FFF2-40B4-BE49-F238E27FC236}">
                <a16:creationId xmlns:a16="http://schemas.microsoft.com/office/drawing/2014/main" id="{1C36D485-5D6E-BE25-DBCE-C67F4814E2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7695" y="4053235"/>
            <a:ext cx="3550671" cy="1539132"/>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2ED9AE0D-6F92-6DAB-E484-1F225942A1F5}"/>
              </a:ext>
            </a:extLst>
          </p:cNvPr>
          <p:cNvSpPr txBox="1"/>
          <p:nvPr/>
        </p:nvSpPr>
        <p:spPr>
          <a:xfrm>
            <a:off x="1014109" y="5795173"/>
            <a:ext cx="6600216" cy="307777"/>
          </a:xfrm>
          <a:prstGeom prst="rect">
            <a:avLst/>
          </a:prstGeom>
          <a:noFill/>
        </p:spPr>
        <p:txBody>
          <a:bodyPr wrap="square">
            <a:spAutoFit/>
          </a:bodyPr>
          <a:lstStyle/>
          <a:p>
            <a:r>
              <a:rPr lang="en-CA" dirty="0"/>
              <a:t>Image by Koen Liddiard, </a:t>
            </a:r>
            <a:r>
              <a:rPr lang="en-CA" dirty="0">
                <a:hlinkClick r:id="rId3"/>
              </a:rPr>
              <a:t>CC BY-NC-SA 4.0</a:t>
            </a:r>
            <a:endParaRPr lang="en-CA" dirty="0"/>
          </a:p>
        </p:txBody>
      </p:sp>
      <p:sp>
        <p:nvSpPr>
          <p:cNvPr id="6" name="Text Placeholder 5">
            <a:extLst>
              <a:ext uri="{FF2B5EF4-FFF2-40B4-BE49-F238E27FC236}">
                <a16:creationId xmlns:a16="http://schemas.microsoft.com/office/drawing/2014/main" id="{C2DB67D4-0FE6-EE12-50CA-DF8771DB34FD}"/>
              </a:ext>
            </a:extLst>
          </p:cNvPr>
          <p:cNvSpPr>
            <a:spLocks noGrp="1"/>
          </p:cNvSpPr>
          <p:nvPr>
            <p:ph type="body" sz="quarter" idx="3"/>
          </p:nvPr>
        </p:nvSpPr>
        <p:spPr>
          <a:xfrm>
            <a:off x="6172198" y="1273176"/>
            <a:ext cx="5695949" cy="825500"/>
          </a:xfrm>
        </p:spPr>
        <p:txBody>
          <a:bodyPr/>
          <a:lstStyle/>
          <a:p>
            <a:r>
              <a:rPr lang="en-CA" sz="2400" dirty="0"/>
              <a:t>Density</a:t>
            </a:r>
          </a:p>
        </p:txBody>
      </p:sp>
      <p:sp>
        <p:nvSpPr>
          <p:cNvPr id="7" name="Content Placeholder 6">
            <a:extLst>
              <a:ext uri="{FF2B5EF4-FFF2-40B4-BE49-F238E27FC236}">
                <a16:creationId xmlns:a16="http://schemas.microsoft.com/office/drawing/2014/main" id="{8F68C83E-6232-7BE0-29F8-81E05FCD5DD9}"/>
              </a:ext>
            </a:extLst>
          </p:cNvPr>
          <p:cNvSpPr>
            <a:spLocks noGrp="1"/>
          </p:cNvSpPr>
          <p:nvPr>
            <p:ph sz="quarter" idx="4"/>
          </p:nvPr>
        </p:nvSpPr>
        <p:spPr>
          <a:xfrm>
            <a:off x="6238364" y="2302404"/>
            <a:ext cx="5695948" cy="1521118"/>
          </a:xfrm>
        </p:spPr>
        <p:txBody>
          <a:bodyPr>
            <a:normAutofit/>
          </a:bodyPr>
          <a:lstStyle/>
          <a:p>
            <a:pPr marL="0" indent="0">
              <a:buNone/>
            </a:pPr>
            <a:r>
              <a:rPr lang="en-CA" sz="2400" dirty="0"/>
              <a:t>Density measures individuals per unit area. High densities can increase competition and disease, while low densities can impact reproduction.</a:t>
            </a:r>
          </a:p>
        </p:txBody>
      </p:sp>
      <p:pic>
        <p:nvPicPr>
          <p:cNvPr id="10244" name="Picture 4" descr="London Wildlife Trust Ecologist Tony Wileman and an assistant carrying out a transect survey of the anthill meadow in Gunnersbury Triangle local nature reserve. The quadrats are placed every 2 metres along the transect line, and all the plants in the sample areas are listed">
            <a:extLst>
              <a:ext uri="{FF2B5EF4-FFF2-40B4-BE49-F238E27FC236}">
                <a16:creationId xmlns:a16="http://schemas.microsoft.com/office/drawing/2014/main" id="{D01847BC-D612-0811-3040-B58CF01948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6326" y="3823522"/>
            <a:ext cx="2628868" cy="197165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3AC75487-C445-80B2-74CF-7920615770BE}"/>
              </a:ext>
            </a:extLst>
          </p:cNvPr>
          <p:cNvSpPr txBox="1"/>
          <p:nvPr/>
        </p:nvSpPr>
        <p:spPr>
          <a:xfrm>
            <a:off x="7096326" y="5884738"/>
            <a:ext cx="6099242" cy="307777"/>
          </a:xfrm>
          <a:prstGeom prst="rect">
            <a:avLst/>
          </a:prstGeom>
          <a:noFill/>
        </p:spPr>
        <p:txBody>
          <a:bodyPr wrap="square">
            <a:spAutoFit/>
          </a:bodyPr>
          <a:lstStyle/>
          <a:p>
            <a:r>
              <a:rPr lang="en-CA" dirty="0">
                <a:hlinkClick r:id="rId5"/>
              </a:rPr>
              <a:t>Image</a:t>
            </a:r>
            <a:r>
              <a:rPr lang="en-CA" dirty="0"/>
              <a:t> by </a:t>
            </a:r>
            <a:r>
              <a:rPr lang="en-CA" dirty="0">
                <a:hlinkClick r:id="rId6" tooltip="User:Chiswick Chap"/>
              </a:rPr>
              <a:t>Ian Alexander</a:t>
            </a:r>
            <a:r>
              <a:rPr lang="en-CA" dirty="0"/>
              <a:t>, </a:t>
            </a:r>
            <a:r>
              <a:rPr lang="en-CA" dirty="0">
                <a:hlinkClick r:id="rId7"/>
              </a:rPr>
              <a:t>CC BY-SA</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Species Distribution</a:t>
            </a:r>
          </a:p>
        </p:txBody>
      </p:sp>
      <p:sp>
        <p:nvSpPr>
          <p:cNvPr id="3" name="Content Placeholder 2"/>
          <p:cNvSpPr>
            <a:spLocks noGrp="1"/>
          </p:cNvSpPr>
          <p:nvPr>
            <p:ph idx="1"/>
          </p:nvPr>
        </p:nvSpPr>
        <p:spPr/>
        <p:txBody>
          <a:bodyPr>
            <a:normAutofit/>
          </a:bodyPr>
          <a:lstStyle/>
          <a:p>
            <a:pPr marL="0" indent="0">
              <a:buNone/>
            </a:pPr>
            <a:r>
              <a:rPr sz="2400" dirty="0"/>
              <a:t>Distribution refers to how individuals are spaced: </a:t>
            </a:r>
            <a:r>
              <a:rPr lang="en-CA" sz="2400" dirty="0"/>
              <a:t>C</a:t>
            </a:r>
            <a:r>
              <a:rPr sz="2400" dirty="0"/>
              <a:t>lumped (common in nature), uniform (competition-driven), or random (rare, occurs with evenly distributed resources). Distribution offers insight beyond density alone.</a:t>
            </a:r>
          </a:p>
        </p:txBody>
      </p:sp>
      <p:pic>
        <p:nvPicPr>
          <p:cNvPr id="9218" name="Picture 2" descr="Uniform distribution (left), random distribution (middle) and clumped distribution (right)">
            <a:extLst>
              <a:ext uri="{FF2B5EF4-FFF2-40B4-BE49-F238E27FC236}">
                <a16:creationId xmlns:a16="http://schemas.microsoft.com/office/drawing/2014/main" id="{E8779F1E-9B65-A769-312A-B3177E9DDD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2029" y="3429000"/>
            <a:ext cx="8851392" cy="194546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65332F7-40AC-B3CD-C6C6-3D26417A7D25}"/>
              </a:ext>
            </a:extLst>
          </p:cNvPr>
          <p:cNvSpPr txBox="1"/>
          <p:nvPr/>
        </p:nvSpPr>
        <p:spPr>
          <a:xfrm>
            <a:off x="2772037" y="5699380"/>
            <a:ext cx="6592922" cy="369332"/>
          </a:xfrm>
          <a:prstGeom prst="rect">
            <a:avLst/>
          </a:prstGeom>
          <a:noFill/>
        </p:spPr>
        <p:txBody>
          <a:bodyPr wrap="square">
            <a:spAutoFit/>
          </a:bodyPr>
          <a:lstStyle/>
          <a:p>
            <a:r>
              <a:rPr lang="en-CA" sz="1800" dirty="0">
                <a:hlinkClick r:id="rId3"/>
              </a:rPr>
              <a:t>Image</a:t>
            </a:r>
            <a:r>
              <a:rPr lang="en-CA" sz="1800" dirty="0"/>
              <a:t> by </a:t>
            </a:r>
            <a:r>
              <a:rPr lang="en-CA" sz="1800" dirty="0" err="1">
                <a:hlinkClick r:id="rId4"/>
              </a:rPr>
              <a:t>Yerpo</a:t>
            </a:r>
            <a:r>
              <a:rPr lang="en-CA" sz="1800" dirty="0"/>
              <a:t>, </a:t>
            </a:r>
            <a:r>
              <a:rPr lang="en-CA" sz="1800" dirty="0">
                <a:hlinkClick r:id="rId5"/>
              </a:rPr>
              <a:t>CC BY-SA 4.0</a:t>
            </a:r>
            <a:r>
              <a:rPr lang="en-CA" sz="1800" dirty="0"/>
              <a:t>  Modified to horizontal layout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Survivorship Curves</a:t>
            </a:r>
          </a:p>
        </p:txBody>
      </p:sp>
      <p:sp>
        <p:nvSpPr>
          <p:cNvPr id="3" name="Content Placeholder 2"/>
          <p:cNvSpPr>
            <a:spLocks noGrp="1"/>
          </p:cNvSpPr>
          <p:nvPr>
            <p:ph idx="1"/>
          </p:nvPr>
        </p:nvSpPr>
        <p:spPr>
          <a:xfrm>
            <a:off x="265841" y="1826684"/>
            <a:ext cx="5959862" cy="4349749"/>
          </a:xfrm>
        </p:spPr>
        <p:txBody>
          <a:bodyPr>
            <a:normAutofit/>
          </a:bodyPr>
          <a:lstStyle/>
          <a:p>
            <a:pPr marL="0" indent="0">
              <a:buNone/>
            </a:pPr>
            <a:r>
              <a:rPr sz="2400" dirty="0"/>
              <a:t>Survivorship curves illustrate how survival rates vary by age. </a:t>
            </a:r>
            <a:r>
              <a:rPr lang="en-CA" sz="2400" dirty="0"/>
              <a:t>These reflect reproductive strategies:</a:t>
            </a:r>
          </a:p>
          <a:p>
            <a:r>
              <a:rPr sz="2400" dirty="0"/>
              <a:t>Type I: </a:t>
            </a:r>
            <a:r>
              <a:rPr lang="en-CA" sz="2400" dirty="0"/>
              <a:t>H</a:t>
            </a:r>
            <a:r>
              <a:rPr sz="2400" dirty="0" err="1"/>
              <a:t>igh</a:t>
            </a:r>
            <a:r>
              <a:rPr sz="2400" dirty="0"/>
              <a:t> survival to old age</a:t>
            </a:r>
            <a:endParaRPr lang="en-CA" sz="2400" dirty="0"/>
          </a:p>
          <a:p>
            <a:r>
              <a:rPr sz="2400" dirty="0"/>
              <a:t>Type II: </a:t>
            </a:r>
            <a:r>
              <a:rPr lang="en-CA" sz="2400" dirty="0"/>
              <a:t>C</a:t>
            </a:r>
            <a:r>
              <a:rPr sz="2400" dirty="0" err="1"/>
              <a:t>onsistent</a:t>
            </a:r>
            <a:r>
              <a:rPr sz="2400" dirty="0"/>
              <a:t> death rate</a:t>
            </a:r>
            <a:endParaRPr lang="en-CA" sz="2400" dirty="0"/>
          </a:p>
          <a:p>
            <a:r>
              <a:rPr sz="2400" dirty="0"/>
              <a:t>Type III: </a:t>
            </a:r>
            <a:r>
              <a:rPr lang="en-CA" sz="2400" dirty="0"/>
              <a:t>H</a:t>
            </a:r>
            <a:r>
              <a:rPr sz="2400" dirty="0" err="1"/>
              <a:t>igh</a:t>
            </a:r>
            <a:r>
              <a:rPr sz="2400" dirty="0"/>
              <a:t> juvenile mortality</a:t>
            </a:r>
            <a:endParaRPr lang="en-CA" sz="2400" dirty="0"/>
          </a:p>
        </p:txBody>
      </p:sp>
      <p:pic>
        <p:nvPicPr>
          <p:cNvPr id="8194" name="Picture 2" descr="A survivorship curve graph showing three types of survival patterns across time. The x-axis represents time, and the y-axis represents the number of individuals surviving. Humans show a high survival until late in life, followed by a steep decline. Birds show a constant death rate throughout life. Trees show a drop early in life, with few individuals surviving to old age.">
            <a:extLst>
              <a:ext uri="{FF2B5EF4-FFF2-40B4-BE49-F238E27FC236}">
                <a16:creationId xmlns:a16="http://schemas.microsoft.com/office/drawing/2014/main" id="{EB90EFD8-5F91-5726-EC05-AB9E75D643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1659" y="1826684"/>
            <a:ext cx="3810000" cy="33274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CA48BEF-60CE-8B27-D3D6-1907D3CDD146}"/>
              </a:ext>
            </a:extLst>
          </p:cNvPr>
          <p:cNvSpPr txBox="1"/>
          <p:nvPr/>
        </p:nvSpPr>
        <p:spPr>
          <a:xfrm>
            <a:off x="6971659" y="5289550"/>
            <a:ext cx="3810000" cy="646331"/>
          </a:xfrm>
          <a:prstGeom prst="rect">
            <a:avLst/>
          </a:prstGeom>
          <a:noFill/>
        </p:spPr>
        <p:txBody>
          <a:bodyPr wrap="square">
            <a:spAutoFit/>
          </a:bodyPr>
          <a:lstStyle/>
          <a:p>
            <a:r>
              <a:rPr lang="en-CA" sz="1800" dirty="0"/>
              <a:t>"</a:t>
            </a:r>
            <a:r>
              <a:rPr lang="en-CA" sz="1800" dirty="0">
                <a:hlinkClick r:id="rId3"/>
              </a:rPr>
              <a:t>Survivorship Curve</a:t>
            </a:r>
            <a:r>
              <a:rPr lang="en-CA" sz="1800" dirty="0"/>
              <a:t>" by OpenStax, </a:t>
            </a:r>
            <a:r>
              <a:rPr lang="en-CA" sz="1800" dirty="0">
                <a:hlinkClick r:id="rId4"/>
              </a:rPr>
              <a:t>CC BY-SA 4.0</a:t>
            </a:r>
            <a:endParaRPr lang="en-CA"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Life History Strategies</a:t>
            </a:r>
          </a:p>
        </p:txBody>
      </p:sp>
      <p:sp>
        <p:nvSpPr>
          <p:cNvPr id="3" name="Content Placeholder 2"/>
          <p:cNvSpPr>
            <a:spLocks noGrp="1"/>
          </p:cNvSpPr>
          <p:nvPr>
            <p:ph idx="1"/>
          </p:nvPr>
        </p:nvSpPr>
        <p:spPr/>
        <p:txBody>
          <a:bodyPr>
            <a:normAutofit/>
          </a:bodyPr>
          <a:lstStyle/>
          <a:p>
            <a:pPr marL="0" indent="0">
              <a:buNone/>
            </a:pPr>
            <a:r>
              <a:rPr sz="2400" b="1" dirty="0"/>
              <a:t>r-selected species </a:t>
            </a:r>
            <a:r>
              <a:rPr sz="2400" dirty="0"/>
              <a:t>reproduce rapidly with many offspring and little care, thriving in unpredictable environments. </a:t>
            </a:r>
            <a:endParaRPr lang="en-CA" sz="2400" dirty="0"/>
          </a:p>
          <a:p>
            <a:r>
              <a:rPr lang="en-CA" sz="2400" dirty="0"/>
              <a:t>Examples include insects, bacteria, and many types of plants.</a:t>
            </a:r>
          </a:p>
          <a:p>
            <a:pPr marL="0" indent="0">
              <a:buNone/>
            </a:pPr>
            <a:r>
              <a:rPr sz="2400" b="1" dirty="0"/>
              <a:t>K-selected species </a:t>
            </a:r>
            <a:r>
              <a:rPr sz="2400" dirty="0"/>
              <a:t>reproduce slowly, with fewer offspring and more care, suited to stable environments.</a:t>
            </a:r>
            <a:endParaRPr lang="en-CA" sz="2400" dirty="0"/>
          </a:p>
          <a:p>
            <a:r>
              <a:rPr lang="en-CA" sz="2400" dirty="0"/>
              <a:t>Examples include elephants, whales, and humans.</a:t>
            </a:r>
            <a:endParaRP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86F1D-00EB-F1C0-5FC6-9612B0C5E92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7297A34-182B-4CE9-617A-08C508C0D614}"/>
              </a:ext>
            </a:extLst>
          </p:cNvPr>
          <p:cNvSpPr>
            <a:spLocks noGrp="1"/>
          </p:cNvSpPr>
          <p:nvPr>
            <p:ph type="ctrTitle"/>
          </p:nvPr>
        </p:nvSpPr>
        <p:spPr>
          <a:xfrm>
            <a:off x="768284" y="2366962"/>
            <a:ext cx="10962800" cy="1806203"/>
          </a:xfrm>
        </p:spPr>
        <p:txBody>
          <a:bodyPr>
            <a:normAutofit/>
          </a:bodyPr>
          <a:lstStyle/>
          <a:p>
            <a:r>
              <a:rPr lang="en-CA" sz="5000" dirty="0"/>
              <a:t>9.2 Population Growth &amp; Regulation</a:t>
            </a:r>
          </a:p>
        </p:txBody>
      </p:sp>
    </p:spTree>
    <p:extLst>
      <p:ext uri="{BB962C8B-B14F-4D97-AF65-F5344CB8AC3E}">
        <p14:creationId xmlns:p14="http://schemas.microsoft.com/office/powerpoint/2010/main" val="994391634"/>
      </p:ext>
    </p:extLst>
  </p:cSld>
  <p:clrMapOvr>
    <a:masterClrMapping/>
  </p:clrMapOvr>
</p:sld>
</file>

<file path=ppt/theme/theme1.xml><?xml version="1.0" encoding="utf-8"?>
<a:theme xmlns:a="http://schemas.openxmlformats.org/drawingml/2006/main" name="OER Design Theme">
  <a:themeElements>
    <a:clrScheme name="OER Design Theme">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2A3990"/>
      </a:hlink>
      <a:folHlink>
        <a:srgbClr val="6878D3"/>
      </a:folHlink>
    </a:clrScheme>
    <a:fontScheme name="OER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ER Theme Master Template" id="{B2E6C290-1355-489A-8D0F-D641946CE4F9}" vid="{7E3143D2-58DC-498F-A460-8DD5887BC6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3a48753-6480-47aa-921d-e5891154e976">
      <Terms xmlns="http://schemas.microsoft.com/office/infopath/2007/PartnerControls"/>
    </lcf76f155ced4ddcb4097134ff3c332f>
    <TaxCatchAll xmlns="050de78a-70cf-4fc3-92ba-9f0761e59720" xsi:nil="true"/>
    <Empty_x002f_Done xmlns="73a48753-6480-47aa-921d-e5891154e976">false</Empty_x002f_Don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57D01CD67B11D4B816C9DF54EC99EF3" ma:contentTypeVersion="14" ma:contentTypeDescription="Create a new document." ma:contentTypeScope="" ma:versionID="441f5567f7332aa344ee66f5650f81ec">
  <xsd:schema xmlns:xsd="http://www.w3.org/2001/XMLSchema" xmlns:xs="http://www.w3.org/2001/XMLSchema" xmlns:p="http://schemas.microsoft.com/office/2006/metadata/properties" xmlns:ns2="73a48753-6480-47aa-921d-e5891154e976" xmlns:ns3="050de78a-70cf-4fc3-92ba-9f0761e59720" targetNamespace="http://schemas.microsoft.com/office/2006/metadata/properties" ma:root="true" ma:fieldsID="cfa71eba8ff2dc97e00cca5699716824" ns2:_="" ns3:_="">
    <xsd:import namespace="73a48753-6480-47aa-921d-e5891154e976"/>
    <xsd:import namespace="050de78a-70cf-4fc3-92ba-9f0761e59720"/>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Empty_x002f_Don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a48753-6480-47aa-921d-e5891154e97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f12fecc-efde-40e0-92ac-e09924fecc2b"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Empty_x002f_Done" ma:index="21" nillable="true" ma:displayName="Empty/Done" ma:default="0" ma:format="Dropdown" ma:internalName="Empty_x002f_Don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50de78a-70cf-4fc3-92ba-9f0761e59720"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a3e0093-6982-4404-b286-09960dfb83a5}" ma:internalName="TaxCatchAll" ma:showField="CatchAllData" ma:web="050de78a-70cf-4fc3-92ba-9f0761e597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3C9A48B-5F6F-43AF-9713-397D207048CD}">
  <ds:schemaRefs>
    <ds:schemaRef ds:uri="http://schemas.microsoft.com/office/2006/metadata/properties"/>
    <ds:schemaRef ds:uri="http://schemas.microsoft.com/office/infopath/2007/PartnerControls"/>
    <ds:schemaRef ds:uri="73a48753-6480-47aa-921d-e5891154e976"/>
    <ds:schemaRef ds:uri="050de78a-70cf-4fc3-92ba-9f0761e59720"/>
  </ds:schemaRefs>
</ds:datastoreItem>
</file>

<file path=customXml/itemProps2.xml><?xml version="1.0" encoding="utf-8"?>
<ds:datastoreItem xmlns:ds="http://schemas.openxmlformats.org/officeDocument/2006/customXml" ds:itemID="{4AC09856-2921-411C-B7D2-D43B4D7AFEAE}">
  <ds:schemaRefs>
    <ds:schemaRef ds:uri="http://schemas.microsoft.com/sharepoint/v3/contenttype/forms"/>
  </ds:schemaRefs>
</ds:datastoreItem>
</file>

<file path=customXml/itemProps3.xml><?xml version="1.0" encoding="utf-8"?>
<ds:datastoreItem xmlns:ds="http://schemas.openxmlformats.org/officeDocument/2006/customXml" ds:itemID="{1303A116-12E2-403B-BDBE-B981B72D21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a48753-6480-47aa-921d-e5891154e976"/>
    <ds:schemaRef ds:uri="050de78a-70cf-4fc3-92ba-9f0761e597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OER Design Theme</Template>
  <TotalTime>52</TotalTime>
  <Words>1067</Words>
  <Application>Microsoft Office PowerPoint</Application>
  <PresentationFormat>Widescreen</PresentationFormat>
  <Paragraphs>85</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Arial</vt:lpstr>
      <vt:lpstr>Calibri</vt:lpstr>
      <vt:lpstr>OER Design Theme</vt:lpstr>
      <vt:lpstr>Biology Essentials 2</vt:lpstr>
      <vt:lpstr>Learning Objectives</vt:lpstr>
      <vt:lpstr>9.1 Overview of Population Ecology</vt:lpstr>
      <vt:lpstr>Overview of Population Ecology</vt:lpstr>
      <vt:lpstr>Population Size and Density</vt:lpstr>
      <vt:lpstr>Species Distribution</vt:lpstr>
      <vt:lpstr>Survivorship Curves</vt:lpstr>
      <vt:lpstr>Life History Strategies</vt:lpstr>
      <vt:lpstr>9.2 Population Growth &amp; Regulation</vt:lpstr>
      <vt:lpstr>Population Growth and Regulation</vt:lpstr>
      <vt:lpstr>Population Dynamics and Regulation</vt:lpstr>
      <vt:lpstr>Applications of Population Ecology</vt:lpstr>
      <vt:lpstr>9.3 Applications of Population Ecology</vt:lpstr>
      <vt:lpstr>Conservation of Endangered Species</vt:lpstr>
      <vt:lpstr>Sustainable Resource Management</vt:lpstr>
      <vt:lpstr>Invasive Species Management</vt:lpstr>
      <vt:lpstr>Biological Control of Pests</vt:lpstr>
      <vt:lpstr>9.4 Human Population Growth</vt:lpstr>
      <vt:lpstr>Historical Patterns and Future Projections</vt:lpstr>
      <vt:lpstr>Age Structure and Economic Development</vt:lpstr>
      <vt:lpstr>Carrying Capacity of Humans</vt:lpstr>
      <vt:lpstr>Key Takeaways (1/2)</vt:lpstr>
      <vt:lpstr>Key Takeaways (2/2)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Melbourne, Malcolm</dc:creator>
  <cp:lastModifiedBy>Audette, Stephanie</cp:lastModifiedBy>
  <cp:revision>2</cp:revision>
  <dcterms:created xsi:type="dcterms:W3CDTF">2025-07-14T18:22:09Z</dcterms:created>
  <dcterms:modified xsi:type="dcterms:W3CDTF">2025-10-24T16:03:58Z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0x010100C57D01CD67B11D4B816C9DF54EC99EF3</vt:lpwstr>
  </property>
  <property fmtid="{D5CDD505-2E9C-101B-9397-08002B2CF9AE}" pid="3" name="MediaServiceImageTags">
    <vt:lpwstr/>
  </property>
</Properties>
</file>