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0" r:id="rId4"/>
  </p:sldMasterIdLst>
  <p:notesMasterIdLst>
    <p:notesMasterId r:id="rId23"/>
  </p:notesMasterIdLst>
  <p:handoutMasterIdLst>
    <p:handoutMasterId r:id="rId24"/>
  </p:handoutMasterIdLst>
  <p:sldIdLst>
    <p:sldId id="256" r:id="rId5"/>
    <p:sldId id="269" r:id="rId6"/>
    <p:sldId id="275" r:id="rId7"/>
    <p:sldId id="264" r:id="rId8"/>
    <p:sldId id="273" r:id="rId9"/>
    <p:sldId id="274" r:id="rId10"/>
    <p:sldId id="280" r:id="rId11"/>
    <p:sldId id="265" r:id="rId12"/>
    <p:sldId id="281" r:id="rId13"/>
    <p:sldId id="282" r:id="rId14"/>
    <p:sldId id="284" r:id="rId15"/>
    <p:sldId id="286" r:id="rId16"/>
    <p:sldId id="285" r:id="rId17"/>
    <p:sldId id="283" r:id="rId18"/>
    <p:sldId id="287" r:id="rId19"/>
    <p:sldId id="288" r:id="rId20"/>
    <p:sldId id="289" r:id="rId21"/>
    <p:sldId id="270" r:id="rId22"/>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B5D6C0-8A8F-B1DE-AF44-F8E7536BA097}" v="8" dt="2025-10-24T15:21:21.756"/>
    <p1510:client id="{EB546CDA-1E2D-409E-86BD-ED98DC176ADF}" v="47" dt="2025-10-24T15:15:48.5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052" autoAdjust="0"/>
    <p:restoredTop sz="94668" autoAdjust="0"/>
  </p:normalViewPr>
  <p:slideViewPr>
    <p:cSldViewPr snapToGrid="0">
      <p:cViewPr varScale="1">
        <p:scale>
          <a:sx n="68" d="100"/>
          <a:sy n="68" d="100"/>
        </p:scale>
        <p:origin x="82" y="30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1" d="100"/>
          <a:sy n="61" d="100"/>
        </p:scale>
        <p:origin x="3168" y="43"/>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viewProps" Target="view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ette, Stephanie" userId="S::saudette@fanshawec.ca::fbe51098-dd4f-4240-9d41-29dcb76743db" providerId="AD" clId="Web-{63B5D6C0-8A8F-B1DE-AF44-F8E7536BA097}"/>
    <pc:docChg chg="modSld">
      <pc:chgData name="Audette, Stephanie" userId="S::saudette@fanshawec.ca::fbe51098-dd4f-4240-9d41-29dcb76743db" providerId="AD" clId="Web-{63B5D6C0-8A8F-B1DE-AF44-F8E7536BA097}" dt="2025-10-24T15:21:21.756" v="7"/>
      <pc:docMkLst>
        <pc:docMk/>
      </pc:docMkLst>
      <pc:sldChg chg="modSp">
        <pc:chgData name="Audette, Stephanie" userId="S::saudette@fanshawec.ca::fbe51098-dd4f-4240-9d41-29dcb76743db" providerId="AD" clId="Web-{63B5D6C0-8A8F-B1DE-AF44-F8E7536BA097}" dt="2025-10-24T15:21:21.756" v="7"/>
        <pc:sldMkLst>
          <pc:docMk/>
          <pc:sldMk cId="4113159227" sldId="286"/>
        </pc:sldMkLst>
        <pc:picChg chg="mod">
          <ac:chgData name="Audette, Stephanie" userId="S::saudette@fanshawec.ca::fbe51098-dd4f-4240-9d41-29dcb76743db" providerId="AD" clId="Web-{63B5D6C0-8A8F-B1DE-AF44-F8E7536BA097}" dt="2025-10-24T15:21:21.756" v="7"/>
          <ac:picMkLst>
            <pc:docMk/>
            <pc:sldMk cId="4113159227" sldId="286"/>
            <ac:picMk id="5122" creationId="{F409256C-F896-F581-C9BB-23698CE126D9}"/>
          </ac:picMkLst>
        </pc:picChg>
      </pc:sldChg>
    </pc:docChg>
  </pc:docChgLst>
  <pc:docChgLst>
    <pc:chgData name="Audette, Stephanie" userId="S::saudette@fanshawec.ca::fbe51098-dd4f-4240-9d41-29dcb76743db" providerId="AD" clId="Web-{34B713CE-7AD7-AD15-C767-52E43109CA09}"/>
    <pc:docChg chg="addSld modSld">
      <pc:chgData name="Audette, Stephanie" userId="S::saudette@fanshawec.ca::fbe51098-dd4f-4240-9d41-29dcb76743db" providerId="AD" clId="Web-{34B713CE-7AD7-AD15-C767-52E43109CA09}" dt="2025-10-21T19:29:40.274" v="204" actId="20577"/>
      <pc:docMkLst>
        <pc:docMk/>
      </pc:docMkLst>
      <pc:sldChg chg="delSp modSp">
        <pc:chgData name="Audette, Stephanie" userId="S::saudette@fanshawec.ca::fbe51098-dd4f-4240-9d41-29dcb76743db" providerId="AD" clId="Web-{34B713CE-7AD7-AD15-C767-52E43109CA09}" dt="2025-10-21T19:24:51.785" v="87" actId="20577"/>
        <pc:sldMkLst>
          <pc:docMk/>
          <pc:sldMk cId="0" sldId="264"/>
        </pc:sldMkLst>
        <pc:spChg chg="mod">
          <ac:chgData name="Audette, Stephanie" userId="S::saudette@fanshawec.ca::fbe51098-dd4f-4240-9d41-29dcb76743db" providerId="AD" clId="Web-{34B713CE-7AD7-AD15-C767-52E43109CA09}" dt="2025-10-21T19:21:01.090" v="4" actId="20577"/>
          <ac:spMkLst>
            <pc:docMk/>
            <pc:sldMk cId="0" sldId="264"/>
            <ac:spMk id="2" creationId="{00000000-0000-0000-0000-000000000000}"/>
          </ac:spMkLst>
        </pc:spChg>
        <pc:spChg chg="mod">
          <ac:chgData name="Audette, Stephanie" userId="S::saudette@fanshawec.ca::fbe51098-dd4f-4240-9d41-29dcb76743db" providerId="AD" clId="Web-{34B713CE-7AD7-AD15-C767-52E43109CA09}" dt="2025-10-21T19:23:25.220" v="48" actId="1076"/>
          <ac:spMkLst>
            <pc:docMk/>
            <pc:sldMk cId="0" sldId="264"/>
            <ac:spMk id="3" creationId="{00000000-0000-0000-0000-000000000000}"/>
          </ac:spMkLst>
        </pc:spChg>
        <pc:spChg chg="mod">
          <ac:chgData name="Audette, Stephanie" userId="S::saudette@fanshawec.ca::fbe51098-dd4f-4240-9d41-29dcb76743db" providerId="AD" clId="Web-{34B713CE-7AD7-AD15-C767-52E43109CA09}" dt="2025-10-21T19:24:51.785" v="87" actId="20577"/>
          <ac:spMkLst>
            <pc:docMk/>
            <pc:sldMk cId="0" sldId="264"/>
            <ac:spMk id="7" creationId="{5E534C00-0BDD-696C-0363-6922DB75CC0E}"/>
          </ac:spMkLst>
        </pc:spChg>
        <pc:picChg chg="mod">
          <ac:chgData name="Audette, Stephanie" userId="S::saudette@fanshawec.ca::fbe51098-dd4f-4240-9d41-29dcb76743db" providerId="AD" clId="Web-{34B713CE-7AD7-AD15-C767-52E43109CA09}" dt="2025-10-21T19:23:29.970" v="51" actId="1076"/>
          <ac:picMkLst>
            <pc:docMk/>
            <pc:sldMk cId="0" sldId="264"/>
            <ac:picMk id="1028" creationId="{5C4F5488-E1E7-7028-425A-E0F4D16BA829}"/>
          </ac:picMkLst>
        </pc:picChg>
      </pc:sldChg>
      <pc:sldChg chg="addSp delSp modSp mod modClrScheme chgLayout">
        <pc:chgData name="Audette, Stephanie" userId="S::saudette@fanshawec.ca::fbe51098-dd4f-4240-9d41-29dcb76743db" providerId="AD" clId="Web-{34B713CE-7AD7-AD15-C767-52E43109CA09}" dt="2025-10-21T19:28:36.711" v="183" actId="20577"/>
        <pc:sldMkLst>
          <pc:docMk/>
          <pc:sldMk cId="0" sldId="265"/>
        </pc:sldMkLst>
        <pc:spChg chg="mod ord">
          <ac:chgData name="Audette, Stephanie" userId="S::saudette@fanshawec.ca::fbe51098-dd4f-4240-9d41-29dcb76743db" providerId="AD" clId="Web-{34B713CE-7AD7-AD15-C767-52E43109CA09}" dt="2025-10-21T19:28:31.585" v="181"/>
          <ac:spMkLst>
            <pc:docMk/>
            <pc:sldMk cId="0" sldId="265"/>
            <ac:spMk id="2" creationId="{00000000-0000-0000-0000-000000000000}"/>
          </ac:spMkLst>
        </pc:spChg>
        <pc:spChg chg="mod ord">
          <ac:chgData name="Audette, Stephanie" userId="S::saudette@fanshawec.ca::fbe51098-dd4f-4240-9d41-29dcb76743db" providerId="AD" clId="Web-{34B713CE-7AD7-AD15-C767-52E43109CA09}" dt="2025-10-21T19:28:36.711" v="183" actId="20577"/>
          <ac:spMkLst>
            <pc:docMk/>
            <pc:sldMk cId="0" sldId="265"/>
            <ac:spMk id="3" creationId="{00000000-0000-0000-0000-000000000000}"/>
          </ac:spMkLst>
        </pc:spChg>
      </pc:sldChg>
      <pc:sldChg chg="delSp modSp add replId">
        <pc:chgData name="Audette, Stephanie" userId="S::saudette@fanshawec.ca::fbe51098-dd4f-4240-9d41-29dcb76743db" providerId="AD" clId="Web-{34B713CE-7AD7-AD15-C767-52E43109CA09}" dt="2025-10-21T19:25:05.223" v="91" actId="1076"/>
        <pc:sldMkLst>
          <pc:docMk/>
          <pc:sldMk cId="2832877935" sldId="273"/>
        </pc:sldMkLst>
        <pc:spChg chg="mod">
          <ac:chgData name="Audette, Stephanie" userId="S::saudette@fanshawec.ca::fbe51098-dd4f-4240-9d41-29dcb76743db" providerId="AD" clId="Web-{34B713CE-7AD7-AD15-C767-52E43109CA09}" dt="2025-10-21T19:21:36.217" v="21" actId="20577"/>
          <ac:spMkLst>
            <pc:docMk/>
            <pc:sldMk cId="2832877935" sldId="273"/>
            <ac:spMk id="2" creationId="{46EF2CCE-17C0-4247-F1EB-D634DA041C86}"/>
          </ac:spMkLst>
        </pc:spChg>
        <pc:spChg chg="mod">
          <ac:chgData name="Audette, Stephanie" userId="S::saudette@fanshawec.ca::fbe51098-dd4f-4240-9d41-29dcb76743db" providerId="AD" clId="Web-{34B713CE-7AD7-AD15-C767-52E43109CA09}" dt="2025-10-21T19:25:05.223" v="91" actId="1076"/>
          <ac:spMkLst>
            <pc:docMk/>
            <pc:sldMk cId="2832877935" sldId="273"/>
            <ac:spMk id="5" creationId="{974D2320-1380-E7F3-BE39-897819059B40}"/>
          </ac:spMkLst>
        </pc:spChg>
        <pc:picChg chg="mod">
          <ac:chgData name="Audette, Stephanie" userId="S::saudette@fanshawec.ca::fbe51098-dd4f-4240-9d41-29dcb76743db" providerId="AD" clId="Web-{34B713CE-7AD7-AD15-C767-52E43109CA09}" dt="2025-10-21T19:25:01.895" v="90" actId="1076"/>
          <ac:picMkLst>
            <pc:docMk/>
            <pc:sldMk cId="2832877935" sldId="273"/>
            <ac:picMk id="1026" creationId="{FEC517D2-C7D0-09DE-D1DD-4A576CA7F2D5}"/>
          </ac:picMkLst>
        </pc:picChg>
      </pc:sldChg>
      <pc:sldChg chg="modSp new">
        <pc:chgData name="Audette, Stephanie" userId="S::saudette@fanshawec.ca::fbe51098-dd4f-4240-9d41-29dcb76743db" providerId="AD" clId="Web-{34B713CE-7AD7-AD15-C767-52E43109CA09}" dt="2025-10-21T19:22:29.906" v="38" actId="20577"/>
        <pc:sldMkLst>
          <pc:docMk/>
          <pc:sldMk cId="2389877253" sldId="274"/>
        </pc:sldMkLst>
        <pc:spChg chg="mod">
          <ac:chgData name="Audette, Stephanie" userId="S::saudette@fanshawec.ca::fbe51098-dd4f-4240-9d41-29dcb76743db" providerId="AD" clId="Web-{34B713CE-7AD7-AD15-C767-52E43109CA09}" dt="2025-10-21T19:22:29.906" v="38" actId="20577"/>
          <ac:spMkLst>
            <pc:docMk/>
            <pc:sldMk cId="2389877253" sldId="274"/>
            <ac:spMk id="3" creationId="{A211D537-71DD-ED35-293D-543434A0FB71}"/>
          </ac:spMkLst>
        </pc:spChg>
      </pc:sldChg>
      <pc:sldChg chg="modSp add replId">
        <pc:chgData name="Audette, Stephanie" userId="S::saudette@fanshawec.ca::fbe51098-dd4f-4240-9d41-29dcb76743db" providerId="AD" clId="Web-{34B713CE-7AD7-AD15-C767-52E43109CA09}" dt="2025-10-21T19:22:57.594" v="43" actId="20577"/>
        <pc:sldMkLst>
          <pc:docMk/>
          <pc:sldMk cId="1653831162" sldId="275"/>
        </pc:sldMkLst>
        <pc:spChg chg="mod">
          <ac:chgData name="Audette, Stephanie" userId="S::saudette@fanshawec.ca::fbe51098-dd4f-4240-9d41-29dcb76743db" providerId="AD" clId="Web-{34B713CE-7AD7-AD15-C767-52E43109CA09}" dt="2025-10-21T19:22:57.594" v="43" actId="20577"/>
          <ac:spMkLst>
            <pc:docMk/>
            <pc:sldMk cId="1653831162" sldId="275"/>
            <ac:spMk id="3" creationId="{94B481A1-EAA9-F9C3-10D0-7D3F28285682}"/>
          </ac:spMkLst>
        </pc:spChg>
      </pc:sldChg>
    </pc:docChg>
  </pc:docChgLst>
  <pc:docChgLst>
    <pc:chgData name="Audette, Stephanie" userId="fbe51098-dd4f-4240-9d41-29dcb76743db" providerId="ADAL" clId="{B54AF8BC-431E-4E09-A8D0-CACE2FEAF79A}"/>
    <pc:docChg chg="undo custSel addSld delSld modSld sldOrd">
      <pc:chgData name="Audette, Stephanie" userId="fbe51098-dd4f-4240-9d41-29dcb76743db" providerId="ADAL" clId="{B54AF8BC-431E-4E09-A8D0-CACE2FEAF79A}" dt="2025-10-24T15:17:17.946" v="2162" actId="948"/>
      <pc:docMkLst>
        <pc:docMk/>
      </pc:docMkLst>
      <pc:sldChg chg="addSp delSp modSp mod">
        <pc:chgData name="Audette, Stephanie" userId="fbe51098-dd4f-4240-9d41-29dcb76743db" providerId="ADAL" clId="{B54AF8BC-431E-4E09-A8D0-CACE2FEAF79A}" dt="2025-10-24T15:15:20.398" v="2153"/>
        <pc:sldMkLst>
          <pc:docMk/>
          <pc:sldMk cId="0" sldId="265"/>
        </pc:sldMkLst>
        <pc:spChg chg="mod">
          <ac:chgData name="Audette, Stephanie" userId="fbe51098-dd4f-4240-9d41-29dcb76743db" providerId="ADAL" clId="{B54AF8BC-431E-4E09-A8D0-CACE2FEAF79A}" dt="2025-10-24T13:31:04.061" v="494" actId="20577"/>
          <ac:spMkLst>
            <pc:docMk/>
            <pc:sldMk cId="0" sldId="265"/>
            <ac:spMk id="2" creationId="{00000000-0000-0000-0000-000000000000}"/>
          </ac:spMkLst>
        </pc:spChg>
        <pc:spChg chg="mod ord">
          <ac:chgData name="Audette, Stephanie" userId="fbe51098-dd4f-4240-9d41-29dcb76743db" providerId="ADAL" clId="{B54AF8BC-431E-4E09-A8D0-CACE2FEAF79A}" dt="2025-10-24T15:15:20.398" v="2153"/>
          <ac:spMkLst>
            <pc:docMk/>
            <pc:sldMk cId="0" sldId="265"/>
            <ac:spMk id="3" creationId="{00000000-0000-0000-0000-000000000000}"/>
          </ac:spMkLst>
        </pc:spChg>
        <pc:spChg chg="add mod">
          <ac:chgData name="Audette, Stephanie" userId="fbe51098-dd4f-4240-9d41-29dcb76743db" providerId="ADAL" clId="{B54AF8BC-431E-4E09-A8D0-CACE2FEAF79A}" dt="2025-10-24T14:31:44.863" v="1673" actId="403"/>
          <ac:spMkLst>
            <pc:docMk/>
            <pc:sldMk cId="0" sldId="265"/>
            <ac:spMk id="5" creationId="{2D1BE766-E450-87B1-A6CC-848BC733D911}"/>
          </ac:spMkLst>
        </pc:spChg>
        <pc:picChg chg="add mod">
          <ac:chgData name="Audette, Stephanie" userId="fbe51098-dd4f-4240-9d41-29dcb76743db" providerId="ADAL" clId="{B54AF8BC-431E-4E09-A8D0-CACE2FEAF79A}" dt="2025-10-24T14:31:08.485" v="1665" actId="14100"/>
          <ac:picMkLst>
            <pc:docMk/>
            <pc:sldMk cId="0" sldId="265"/>
            <ac:picMk id="6146" creationId="{B7A96B0A-AEAB-94FF-9302-88A6DC42A592}"/>
          </ac:picMkLst>
        </pc:picChg>
        <pc:picChg chg="add del">
          <ac:chgData name="Audette, Stephanie" userId="fbe51098-dd4f-4240-9d41-29dcb76743db" providerId="ADAL" clId="{B54AF8BC-431E-4E09-A8D0-CACE2FEAF79A}" dt="2025-10-24T14:31:25.186" v="1669" actId="478"/>
          <ac:picMkLst>
            <pc:docMk/>
            <pc:sldMk cId="0" sldId="265"/>
            <ac:picMk id="6148" creationId="{AF5C3740-D39B-E443-AD91-63F86B0E11B5}"/>
          </ac:picMkLst>
        </pc:picChg>
      </pc:sldChg>
      <pc:sldChg chg="del">
        <pc:chgData name="Audette, Stephanie" userId="fbe51098-dd4f-4240-9d41-29dcb76743db" providerId="ADAL" clId="{B54AF8BC-431E-4E09-A8D0-CACE2FEAF79A}" dt="2025-10-24T13:35:58.209" v="945" actId="47"/>
        <pc:sldMkLst>
          <pc:docMk/>
          <pc:sldMk cId="0" sldId="266"/>
        </pc:sldMkLst>
      </pc:sldChg>
      <pc:sldChg chg="add del">
        <pc:chgData name="Audette, Stephanie" userId="fbe51098-dd4f-4240-9d41-29dcb76743db" providerId="ADAL" clId="{B54AF8BC-431E-4E09-A8D0-CACE2FEAF79A}" dt="2025-10-24T13:36:06.623" v="948" actId="47"/>
        <pc:sldMkLst>
          <pc:docMk/>
          <pc:sldMk cId="0" sldId="267"/>
        </pc:sldMkLst>
      </pc:sldChg>
      <pc:sldChg chg="modSp mod">
        <pc:chgData name="Audette, Stephanie" userId="fbe51098-dd4f-4240-9d41-29dcb76743db" providerId="ADAL" clId="{B54AF8BC-431E-4E09-A8D0-CACE2FEAF79A}" dt="2025-10-24T14:58:10.421" v="1969" actId="948"/>
        <pc:sldMkLst>
          <pc:docMk/>
          <pc:sldMk cId="3875650156" sldId="269"/>
        </pc:sldMkLst>
        <pc:spChg chg="mod">
          <ac:chgData name="Audette, Stephanie" userId="fbe51098-dd4f-4240-9d41-29dcb76743db" providerId="ADAL" clId="{B54AF8BC-431E-4E09-A8D0-CACE2FEAF79A}" dt="2025-10-24T14:58:10.421" v="1969" actId="948"/>
          <ac:spMkLst>
            <pc:docMk/>
            <pc:sldMk cId="3875650156" sldId="269"/>
            <ac:spMk id="3" creationId="{40B098D1-9A4E-A458-14FC-177D39A0B0EC}"/>
          </ac:spMkLst>
        </pc:spChg>
      </pc:sldChg>
      <pc:sldChg chg="addSp delSp modSp mod">
        <pc:chgData name="Audette, Stephanie" userId="fbe51098-dd4f-4240-9d41-29dcb76743db" providerId="ADAL" clId="{B54AF8BC-431E-4E09-A8D0-CACE2FEAF79A}" dt="2025-10-24T15:00:38.919" v="2133" actId="27636"/>
        <pc:sldMkLst>
          <pc:docMk/>
          <pc:sldMk cId="1613586092" sldId="270"/>
        </pc:sldMkLst>
        <pc:spChg chg="mod">
          <ac:chgData name="Audette, Stephanie" userId="fbe51098-dd4f-4240-9d41-29dcb76743db" providerId="ADAL" clId="{B54AF8BC-431E-4E09-A8D0-CACE2FEAF79A}" dt="2025-10-24T15:00:38.919" v="2133" actId="27636"/>
          <ac:spMkLst>
            <pc:docMk/>
            <pc:sldMk cId="1613586092" sldId="270"/>
            <ac:spMk id="3" creationId="{2D57A6D0-E16C-1D44-7253-E86B4BB145CB}"/>
          </ac:spMkLst>
        </pc:spChg>
        <pc:spChg chg="add del">
          <ac:chgData name="Audette, Stephanie" userId="fbe51098-dd4f-4240-9d41-29dcb76743db" providerId="ADAL" clId="{B54AF8BC-431E-4E09-A8D0-CACE2FEAF79A}" dt="2025-10-24T14:37:40.499" v="1784" actId="22"/>
          <ac:spMkLst>
            <pc:docMk/>
            <pc:sldMk cId="1613586092" sldId="270"/>
            <ac:spMk id="5" creationId="{07174456-8815-6B78-DECC-20D47C2D9D23}"/>
          </ac:spMkLst>
        </pc:spChg>
      </pc:sldChg>
      <pc:sldChg chg="del">
        <pc:chgData name="Audette, Stephanie" userId="fbe51098-dd4f-4240-9d41-29dcb76743db" providerId="ADAL" clId="{B54AF8BC-431E-4E09-A8D0-CACE2FEAF79A}" dt="2025-10-24T14:39:30.200" v="1941" actId="2696"/>
        <pc:sldMkLst>
          <pc:docMk/>
          <pc:sldMk cId="456487991" sldId="271"/>
        </pc:sldMkLst>
      </pc:sldChg>
      <pc:sldChg chg="del">
        <pc:chgData name="Audette, Stephanie" userId="fbe51098-dd4f-4240-9d41-29dcb76743db" providerId="ADAL" clId="{B54AF8BC-431E-4E09-A8D0-CACE2FEAF79A}" dt="2025-10-24T14:39:46.011" v="1942" actId="47"/>
        <pc:sldMkLst>
          <pc:docMk/>
          <pc:sldMk cId="3925788506" sldId="272"/>
        </pc:sldMkLst>
      </pc:sldChg>
      <pc:sldChg chg="delSp mod">
        <pc:chgData name="Audette, Stephanie" userId="fbe51098-dd4f-4240-9d41-29dcb76743db" providerId="ADAL" clId="{B54AF8BC-431E-4E09-A8D0-CACE2FEAF79A}" dt="2025-10-24T14:29:45.604" v="1659" actId="478"/>
        <pc:sldMkLst>
          <pc:docMk/>
          <pc:sldMk cId="2389877253" sldId="274"/>
        </pc:sldMkLst>
        <pc:spChg chg="del">
          <ac:chgData name="Audette, Stephanie" userId="fbe51098-dd4f-4240-9d41-29dcb76743db" providerId="ADAL" clId="{B54AF8BC-431E-4E09-A8D0-CACE2FEAF79A}" dt="2025-10-24T14:29:45.604" v="1659" actId="478"/>
          <ac:spMkLst>
            <pc:docMk/>
            <pc:sldMk cId="2389877253" sldId="274"/>
            <ac:spMk id="2" creationId="{030EE28A-6139-6B7E-96B1-3337C049356F}"/>
          </ac:spMkLst>
        </pc:spChg>
      </pc:sldChg>
      <pc:sldChg chg="modSp mod">
        <pc:chgData name="Audette, Stephanie" userId="fbe51098-dd4f-4240-9d41-29dcb76743db" providerId="ADAL" clId="{B54AF8BC-431E-4E09-A8D0-CACE2FEAF79A}" dt="2025-10-24T15:14:55.676" v="2151"/>
        <pc:sldMkLst>
          <pc:docMk/>
          <pc:sldMk cId="1653831162" sldId="275"/>
        </pc:sldMkLst>
        <pc:spChg chg="ord">
          <ac:chgData name="Audette, Stephanie" userId="fbe51098-dd4f-4240-9d41-29dcb76743db" providerId="ADAL" clId="{B54AF8BC-431E-4E09-A8D0-CACE2FEAF79A}" dt="2025-10-24T15:14:55.676" v="2151"/>
          <ac:spMkLst>
            <pc:docMk/>
            <pc:sldMk cId="1653831162" sldId="275"/>
            <ac:spMk id="3" creationId="{94B481A1-EAA9-F9C3-10D0-7D3F28285682}"/>
          </ac:spMkLst>
        </pc:spChg>
      </pc:sldChg>
      <pc:sldChg chg="del ord">
        <pc:chgData name="Audette, Stephanie" userId="fbe51098-dd4f-4240-9d41-29dcb76743db" providerId="ADAL" clId="{B54AF8BC-431E-4E09-A8D0-CACE2FEAF79A}" dt="2025-10-24T13:35:52.655" v="941" actId="47"/>
        <pc:sldMkLst>
          <pc:docMk/>
          <pc:sldMk cId="1945465187" sldId="276"/>
        </pc:sldMkLst>
      </pc:sldChg>
      <pc:sldChg chg="del">
        <pc:chgData name="Audette, Stephanie" userId="fbe51098-dd4f-4240-9d41-29dcb76743db" providerId="ADAL" clId="{B54AF8BC-431E-4E09-A8D0-CACE2FEAF79A}" dt="2025-10-24T13:35:55.014" v="942" actId="47"/>
        <pc:sldMkLst>
          <pc:docMk/>
          <pc:sldMk cId="3657178909" sldId="277"/>
        </pc:sldMkLst>
      </pc:sldChg>
      <pc:sldChg chg="del">
        <pc:chgData name="Audette, Stephanie" userId="fbe51098-dd4f-4240-9d41-29dcb76743db" providerId="ADAL" clId="{B54AF8BC-431E-4E09-A8D0-CACE2FEAF79A}" dt="2025-10-24T13:35:56.055" v="943" actId="47"/>
        <pc:sldMkLst>
          <pc:docMk/>
          <pc:sldMk cId="968767243" sldId="278"/>
        </pc:sldMkLst>
      </pc:sldChg>
      <pc:sldChg chg="del">
        <pc:chgData name="Audette, Stephanie" userId="fbe51098-dd4f-4240-9d41-29dcb76743db" providerId="ADAL" clId="{B54AF8BC-431E-4E09-A8D0-CACE2FEAF79A}" dt="2025-10-24T13:35:56.758" v="944" actId="47"/>
        <pc:sldMkLst>
          <pc:docMk/>
          <pc:sldMk cId="2252124954" sldId="279"/>
        </pc:sldMkLst>
      </pc:sldChg>
      <pc:sldChg chg="modSp add mod ord">
        <pc:chgData name="Audette, Stephanie" userId="fbe51098-dd4f-4240-9d41-29dcb76743db" providerId="ADAL" clId="{B54AF8BC-431E-4E09-A8D0-CACE2FEAF79A}" dt="2025-10-24T15:01:52.049" v="2150" actId="20577"/>
        <pc:sldMkLst>
          <pc:docMk/>
          <pc:sldMk cId="3806458705" sldId="280"/>
        </pc:sldMkLst>
        <pc:spChg chg="mod">
          <ac:chgData name="Audette, Stephanie" userId="fbe51098-dd4f-4240-9d41-29dcb76743db" providerId="ADAL" clId="{B54AF8BC-431E-4E09-A8D0-CACE2FEAF79A}" dt="2025-10-24T13:30:57.722" v="488" actId="20577"/>
          <ac:spMkLst>
            <pc:docMk/>
            <pc:sldMk cId="3806458705" sldId="280"/>
            <ac:spMk id="2" creationId="{60252B0B-187E-D0BA-351E-BC7B664CB46A}"/>
          </ac:spMkLst>
        </pc:spChg>
        <pc:spChg chg="mod">
          <ac:chgData name="Audette, Stephanie" userId="fbe51098-dd4f-4240-9d41-29dcb76743db" providerId="ADAL" clId="{B54AF8BC-431E-4E09-A8D0-CACE2FEAF79A}" dt="2025-10-24T15:01:52.049" v="2150" actId="20577"/>
          <ac:spMkLst>
            <pc:docMk/>
            <pc:sldMk cId="3806458705" sldId="280"/>
            <ac:spMk id="3" creationId="{AB47BFED-3227-FE55-D4E2-F36B8A6A4349}"/>
          </ac:spMkLst>
        </pc:spChg>
      </pc:sldChg>
      <pc:sldChg chg="modSp add mod">
        <pc:chgData name="Audette, Stephanie" userId="fbe51098-dd4f-4240-9d41-29dcb76743db" providerId="ADAL" clId="{B54AF8BC-431E-4E09-A8D0-CACE2FEAF79A}" dt="2025-10-24T15:01:37.900" v="2143" actId="20577"/>
        <pc:sldMkLst>
          <pc:docMk/>
          <pc:sldMk cId="602516486" sldId="281"/>
        </pc:sldMkLst>
        <pc:spChg chg="mod">
          <ac:chgData name="Audette, Stephanie" userId="fbe51098-dd4f-4240-9d41-29dcb76743db" providerId="ADAL" clId="{B54AF8BC-431E-4E09-A8D0-CACE2FEAF79A}" dt="2025-10-24T13:13:09.086" v="119" actId="20577"/>
          <ac:spMkLst>
            <pc:docMk/>
            <pc:sldMk cId="602516486" sldId="281"/>
            <ac:spMk id="2" creationId="{AC1DA37C-B552-113C-C2D4-08FD47A79EB8}"/>
          </ac:spMkLst>
        </pc:spChg>
        <pc:spChg chg="mod">
          <ac:chgData name="Audette, Stephanie" userId="fbe51098-dd4f-4240-9d41-29dcb76743db" providerId="ADAL" clId="{B54AF8BC-431E-4E09-A8D0-CACE2FEAF79A}" dt="2025-10-24T15:01:37.900" v="2143" actId="20577"/>
          <ac:spMkLst>
            <pc:docMk/>
            <pc:sldMk cId="602516486" sldId="281"/>
            <ac:spMk id="3" creationId="{B00644E0-2DDA-8D47-F3A9-69B2ABDF6D2E}"/>
          </ac:spMkLst>
        </pc:spChg>
      </pc:sldChg>
      <pc:sldChg chg="delSp modSp add mod">
        <pc:chgData name="Audette, Stephanie" userId="fbe51098-dd4f-4240-9d41-29dcb76743db" providerId="ADAL" clId="{B54AF8BC-431E-4E09-A8D0-CACE2FEAF79A}" dt="2025-10-24T15:15:30.259" v="2154" actId="478"/>
        <pc:sldMkLst>
          <pc:docMk/>
          <pc:sldMk cId="2745927470" sldId="282"/>
        </pc:sldMkLst>
        <pc:spChg chg="del">
          <ac:chgData name="Audette, Stephanie" userId="fbe51098-dd4f-4240-9d41-29dcb76743db" providerId="ADAL" clId="{B54AF8BC-431E-4E09-A8D0-CACE2FEAF79A}" dt="2025-10-24T15:15:30.259" v="2154" actId="478"/>
          <ac:spMkLst>
            <pc:docMk/>
            <pc:sldMk cId="2745927470" sldId="282"/>
            <ac:spMk id="2" creationId="{2AA4A182-1F73-E079-114A-E6F5D761131F}"/>
          </ac:spMkLst>
        </pc:spChg>
        <pc:spChg chg="mod">
          <ac:chgData name="Audette, Stephanie" userId="fbe51098-dd4f-4240-9d41-29dcb76743db" providerId="ADAL" clId="{B54AF8BC-431E-4E09-A8D0-CACE2FEAF79A}" dt="2025-10-24T13:14:24.740" v="221" actId="20577"/>
          <ac:spMkLst>
            <pc:docMk/>
            <pc:sldMk cId="2745927470" sldId="282"/>
            <ac:spMk id="3" creationId="{375D75D5-54B0-1804-FDC3-D2E401475282}"/>
          </ac:spMkLst>
        </pc:spChg>
      </pc:sldChg>
      <pc:sldChg chg="delSp modSp add mod">
        <pc:chgData name="Audette, Stephanie" userId="fbe51098-dd4f-4240-9d41-29dcb76743db" providerId="ADAL" clId="{B54AF8BC-431E-4E09-A8D0-CACE2FEAF79A}" dt="2025-10-24T15:15:38.917" v="2155" actId="478"/>
        <pc:sldMkLst>
          <pc:docMk/>
          <pc:sldMk cId="1464407849" sldId="283"/>
        </pc:sldMkLst>
        <pc:spChg chg="del">
          <ac:chgData name="Audette, Stephanie" userId="fbe51098-dd4f-4240-9d41-29dcb76743db" providerId="ADAL" clId="{B54AF8BC-431E-4E09-A8D0-CACE2FEAF79A}" dt="2025-10-24T15:15:38.917" v="2155" actId="478"/>
          <ac:spMkLst>
            <pc:docMk/>
            <pc:sldMk cId="1464407849" sldId="283"/>
            <ac:spMk id="2" creationId="{CF06F894-14B9-AA62-74A1-004766B95CBD}"/>
          </ac:spMkLst>
        </pc:spChg>
        <pc:spChg chg="mod">
          <ac:chgData name="Audette, Stephanie" userId="fbe51098-dd4f-4240-9d41-29dcb76743db" providerId="ADAL" clId="{B54AF8BC-431E-4E09-A8D0-CACE2FEAF79A}" dt="2025-10-24T13:14:35.774" v="231" actId="20577"/>
          <ac:spMkLst>
            <pc:docMk/>
            <pc:sldMk cId="1464407849" sldId="283"/>
            <ac:spMk id="3" creationId="{EA9D7EE5-1120-9B41-7EF2-0776383CE5AB}"/>
          </ac:spMkLst>
        </pc:spChg>
      </pc:sldChg>
      <pc:sldChg chg="modSp add del mod">
        <pc:chgData name="Audette, Stephanie" userId="fbe51098-dd4f-4240-9d41-29dcb76743db" providerId="ADAL" clId="{B54AF8BC-431E-4E09-A8D0-CACE2FEAF79A}" dt="2025-10-24T13:14:47.467" v="235" actId="47"/>
        <pc:sldMkLst>
          <pc:docMk/>
          <pc:sldMk cId="301828103" sldId="284"/>
        </pc:sldMkLst>
        <pc:spChg chg="mod">
          <ac:chgData name="Audette, Stephanie" userId="fbe51098-dd4f-4240-9d41-29dcb76743db" providerId="ADAL" clId="{B54AF8BC-431E-4E09-A8D0-CACE2FEAF79A}" dt="2025-10-24T13:14:41.040" v="234" actId="20577"/>
          <ac:spMkLst>
            <pc:docMk/>
            <pc:sldMk cId="301828103" sldId="284"/>
            <ac:spMk id="3" creationId="{CDE500CD-4A8B-0796-19F8-B2E18591D410}"/>
          </ac:spMkLst>
        </pc:spChg>
      </pc:sldChg>
      <pc:sldChg chg="addSp delSp modSp add mod ord">
        <pc:chgData name="Audette, Stephanie" userId="fbe51098-dd4f-4240-9d41-29dcb76743db" providerId="ADAL" clId="{B54AF8BC-431E-4E09-A8D0-CACE2FEAF79A}" dt="2025-10-24T15:16:38.979" v="2159" actId="948"/>
        <pc:sldMkLst>
          <pc:docMk/>
          <pc:sldMk cId="1816062822" sldId="284"/>
        </pc:sldMkLst>
        <pc:spChg chg="mod">
          <ac:chgData name="Audette, Stephanie" userId="fbe51098-dd4f-4240-9d41-29dcb76743db" providerId="ADAL" clId="{B54AF8BC-431E-4E09-A8D0-CACE2FEAF79A}" dt="2025-10-24T13:35:17.857" v="940" actId="20577"/>
          <ac:spMkLst>
            <pc:docMk/>
            <pc:sldMk cId="1816062822" sldId="284"/>
            <ac:spMk id="2" creationId="{05FBAD01-2DE8-4D77-EB14-B51708405484}"/>
          </ac:spMkLst>
        </pc:spChg>
        <pc:spChg chg="add del mod">
          <ac:chgData name="Audette, Stephanie" userId="fbe51098-dd4f-4240-9d41-29dcb76743db" providerId="ADAL" clId="{B54AF8BC-431E-4E09-A8D0-CACE2FEAF79A}" dt="2025-10-24T15:16:38.979" v="2159" actId="948"/>
          <ac:spMkLst>
            <pc:docMk/>
            <pc:sldMk cId="1816062822" sldId="284"/>
            <ac:spMk id="3" creationId="{3349DE25-F46F-FFC6-B03A-28DFA60AA5BC}"/>
          </ac:spMkLst>
        </pc:spChg>
        <pc:spChg chg="add mod">
          <ac:chgData name="Audette, Stephanie" userId="fbe51098-dd4f-4240-9d41-29dcb76743db" providerId="ADAL" clId="{B54AF8BC-431E-4E09-A8D0-CACE2FEAF79A}" dt="2025-10-24T13:40:22.635" v="1295"/>
          <ac:spMkLst>
            <pc:docMk/>
            <pc:sldMk cId="1816062822" sldId="284"/>
            <ac:spMk id="4" creationId="{E8C563E8-F9D8-24DB-A2F7-28D7B3062D2F}"/>
          </ac:spMkLst>
        </pc:spChg>
        <pc:spChg chg="add mod">
          <ac:chgData name="Audette, Stephanie" userId="fbe51098-dd4f-4240-9d41-29dcb76743db" providerId="ADAL" clId="{B54AF8BC-431E-4E09-A8D0-CACE2FEAF79A}" dt="2025-10-24T14:57:22.494" v="1966" actId="1076"/>
          <ac:spMkLst>
            <pc:docMk/>
            <pc:sldMk cId="1816062822" sldId="284"/>
            <ac:spMk id="6" creationId="{E2D5BA71-1504-C6C9-2E3E-15C5E4643171}"/>
          </ac:spMkLst>
        </pc:spChg>
        <pc:picChg chg="add mod">
          <ac:chgData name="Audette, Stephanie" userId="fbe51098-dd4f-4240-9d41-29dcb76743db" providerId="ADAL" clId="{B54AF8BC-431E-4E09-A8D0-CACE2FEAF79A}" dt="2025-10-24T14:23:32.235" v="1578" actId="1076"/>
          <ac:picMkLst>
            <pc:docMk/>
            <pc:sldMk cId="1816062822" sldId="284"/>
            <ac:picMk id="1027" creationId="{0F4FEFEB-A1BC-42C7-D23B-DF0FC35A2154}"/>
          </ac:picMkLst>
        </pc:picChg>
      </pc:sldChg>
      <pc:sldChg chg="modSp add mod">
        <pc:chgData name="Audette, Stephanie" userId="fbe51098-dd4f-4240-9d41-29dcb76743db" providerId="ADAL" clId="{B54AF8BC-431E-4E09-A8D0-CACE2FEAF79A}" dt="2025-10-24T14:22:40.542" v="1574" actId="12"/>
        <pc:sldMkLst>
          <pc:docMk/>
          <pc:sldMk cId="2612301870" sldId="285"/>
        </pc:sldMkLst>
        <pc:spChg chg="mod">
          <ac:chgData name="Audette, Stephanie" userId="fbe51098-dd4f-4240-9d41-29dcb76743db" providerId="ADAL" clId="{B54AF8BC-431E-4E09-A8D0-CACE2FEAF79A}" dt="2025-10-24T13:36:31.153" v="985" actId="20577"/>
          <ac:spMkLst>
            <pc:docMk/>
            <pc:sldMk cId="2612301870" sldId="285"/>
            <ac:spMk id="2" creationId="{246F9A5A-A0B7-2EA2-4F47-ADE27A8AA8C2}"/>
          </ac:spMkLst>
        </pc:spChg>
        <pc:spChg chg="mod">
          <ac:chgData name="Audette, Stephanie" userId="fbe51098-dd4f-4240-9d41-29dcb76743db" providerId="ADAL" clId="{B54AF8BC-431E-4E09-A8D0-CACE2FEAF79A}" dt="2025-10-24T14:22:40.542" v="1574" actId="12"/>
          <ac:spMkLst>
            <pc:docMk/>
            <pc:sldMk cId="2612301870" sldId="285"/>
            <ac:spMk id="3" creationId="{8B362263-0044-ED7F-DF5F-992DACB804DD}"/>
          </ac:spMkLst>
        </pc:spChg>
      </pc:sldChg>
      <pc:sldChg chg="addSp modSp add mod modClrScheme chgLayout">
        <pc:chgData name="Audette, Stephanie" userId="fbe51098-dd4f-4240-9d41-29dcb76743db" providerId="ADAL" clId="{B54AF8BC-431E-4E09-A8D0-CACE2FEAF79A}" dt="2025-10-24T14:29:24.351" v="1658" actId="6549"/>
        <pc:sldMkLst>
          <pc:docMk/>
          <pc:sldMk cId="4113159227" sldId="286"/>
        </pc:sldMkLst>
        <pc:spChg chg="mod">
          <ac:chgData name="Audette, Stephanie" userId="fbe51098-dd4f-4240-9d41-29dcb76743db" providerId="ADAL" clId="{B54AF8BC-431E-4E09-A8D0-CACE2FEAF79A}" dt="2025-10-24T14:27:57.987" v="1599" actId="26606"/>
          <ac:spMkLst>
            <pc:docMk/>
            <pc:sldMk cId="4113159227" sldId="286"/>
            <ac:spMk id="2" creationId="{7C3B5645-1C7B-211E-A559-32A9CAFD86E9}"/>
          </ac:spMkLst>
        </pc:spChg>
        <pc:spChg chg="mod">
          <ac:chgData name="Audette, Stephanie" userId="fbe51098-dd4f-4240-9d41-29dcb76743db" providerId="ADAL" clId="{B54AF8BC-431E-4E09-A8D0-CACE2FEAF79A}" dt="2025-10-24T14:29:24.351" v="1658" actId="6549"/>
          <ac:spMkLst>
            <pc:docMk/>
            <pc:sldMk cId="4113159227" sldId="286"/>
            <ac:spMk id="3" creationId="{832C9A4B-27CE-C94A-C8AE-1552535D64D4}"/>
          </ac:spMkLst>
        </pc:spChg>
        <pc:spChg chg="add mod">
          <ac:chgData name="Audette, Stephanie" userId="fbe51098-dd4f-4240-9d41-29dcb76743db" providerId="ADAL" clId="{B54AF8BC-431E-4E09-A8D0-CACE2FEAF79A}" dt="2025-10-24T14:28:41.098" v="1609" actId="14100"/>
          <ac:spMkLst>
            <pc:docMk/>
            <pc:sldMk cId="4113159227" sldId="286"/>
            <ac:spMk id="5" creationId="{701E4CB1-5A03-9725-CA78-55C890B60875}"/>
          </ac:spMkLst>
        </pc:spChg>
        <pc:picChg chg="add mod">
          <ac:chgData name="Audette, Stephanie" userId="fbe51098-dd4f-4240-9d41-29dcb76743db" providerId="ADAL" clId="{B54AF8BC-431E-4E09-A8D0-CACE2FEAF79A}" dt="2025-10-24T14:28:41.634" v="1610" actId="1076"/>
          <ac:picMkLst>
            <pc:docMk/>
            <pc:sldMk cId="4113159227" sldId="286"/>
            <ac:picMk id="5122" creationId="{F409256C-F896-F581-C9BB-23698CE126D9}"/>
          </ac:picMkLst>
        </pc:picChg>
      </pc:sldChg>
      <pc:sldChg chg="addSp modSp add mod ord">
        <pc:chgData name="Audette, Stephanie" userId="fbe51098-dd4f-4240-9d41-29dcb76743db" providerId="ADAL" clId="{B54AF8BC-431E-4E09-A8D0-CACE2FEAF79A}" dt="2025-10-24T15:16:55.706" v="2160" actId="948"/>
        <pc:sldMkLst>
          <pc:docMk/>
          <pc:sldMk cId="3218631618" sldId="287"/>
        </pc:sldMkLst>
        <pc:spChg chg="mod">
          <ac:chgData name="Audette, Stephanie" userId="fbe51098-dd4f-4240-9d41-29dcb76743db" providerId="ADAL" clId="{B54AF8BC-431E-4E09-A8D0-CACE2FEAF79A}" dt="2025-10-24T13:43:42.727" v="1366" actId="20577"/>
          <ac:spMkLst>
            <pc:docMk/>
            <pc:sldMk cId="3218631618" sldId="287"/>
            <ac:spMk id="2" creationId="{6771ED8E-B900-7CF3-E927-EDBE2266A80A}"/>
          </ac:spMkLst>
        </pc:spChg>
        <pc:spChg chg="mod">
          <ac:chgData name="Audette, Stephanie" userId="fbe51098-dd4f-4240-9d41-29dcb76743db" providerId="ADAL" clId="{B54AF8BC-431E-4E09-A8D0-CACE2FEAF79A}" dt="2025-10-24T15:16:55.706" v="2160" actId="948"/>
          <ac:spMkLst>
            <pc:docMk/>
            <pc:sldMk cId="3218631618" sldId="287"/>
            <ac:spMk id="3" creationId="{C42BEFB5-0F29-519F-2440-A2F05C28F23E}"/>
          </ac:spMkLst>
        </pc:spChg>
        <pc:spChg chg="add mod ord">
          <ac:chgData name="Audette, Stephanie" userId="fbe51098-dd4f-4240-9d41-29dcb76743db" providerId="ADAL" clId="{B54AF8BC-431E-4E09-A8D0-CACE2FEAF79A}" dt="2025-10-24T15:15:51.214" v="2157"/>
          <ac:spMkLst>
            <pc:docMk/>
            <pc:sldMk cId="3218631618" sldId="287"/>
            <ac:spMk id="5" creationId="{24C1DCC0-2494-3563-8B59-D67A6A8515F0}"/>
          </ac:spMkLst>
        </pc:spChg>
        <pc:picChg chg="add mod">
          <ac:chgData name="Audette, Stephanie" userId="fbe51098-dd4f-4240-9d41-29dcb76743db" providerId="ADAL" clId="{B54AF8BC-431E-4E09-A8D0-CACE2FEAF79A}" dt="2025-10-24T15:15:48.594" v="2156"/>
          <ac:picMkLst>
            <pc:docMk/>
            <pc:sldMk cId="3218631618" sldId="287"/>
            <ac:picMk id="3074" creationId="{AF25F021-C9F6-8C34-0F99-4A9D4DE8CF91}"/>
          </ac:picMkLst>
        </pc:picChg>
      </pc:sldChg>
      <pc:sldChg chg="addSp modSp add mod">
        <pc:chgData name="Audette, Stephanie" userId="fbe51098-dd4f-4240-9d41-29dcb76743db" providerId="ADAL" clId="{B54AF8BC-431E-4E09-A8D0-CACE2FEAF79A}" dt="2025-10-24T15:17:04.963" v="2161" actId="948"/>
        <pc:sldMkLst>
          <pc:docMk/>
          <pc:sldMk cId="2926478739" sldId="288"/>
        </pc:sldMkLst>
        <pc:spChg chg="mod">
          <ac:chgData name="Audette, Stephanie" userId="fbe51098-dd4f-4240-9d41-29dcb76743db" providerId="ADAL" clId="{B54AF8BC-431E-4E09-A8D0-CACE2FEAF79A}" dt="2025-10-24T13:43:53.879" v="1373" actId="20577"/>
          <ac:spMkLst>
            <pc:docMk/>
            <pc:sldMk cId="2926478739" sldId="288"/>
            <ac:spMk id="2" creationId="{971EAD1A-379D-BF9F-0B51-B233F67FF79D}"/>
          </ac:spMkLst>
        </pc:spChg>
        <pc:spChg chg="mod">
          <ac:chgData name="Audette, Stephanie" userId="fbe51098-dd4f-4240-9d41-29dcb76743db" providerId="ADAL" clId="{B54AF8BC-431E-4E09-A8D0-CACE2FEAF79A}" dt="2025-10-24T15:17:04.963" v="2161" actId="948"/>
          <ac:spMkLst>
            <pc:docMk/>
            <pc:sldMk cId="2926478739" sldId="288"/>
            <ac:spMk id="3" creationId="{8391A04B-E8F6-9A86-E284-46E4916A6E83}"/>
          </ac:spMkLst>
        </pc:spChg>
        <pc:spChg chg="add mod">
          <ac:chgData name="Audette, Stephanie" userId="fbe51098-dd4f-4240-9d41-29dcb76743db" providerId="ADAL" clId="{B54AF8BC-431E-4E09-A8D0-CACE2FEAF79A}" dt="2025-10-24T14:17:56.944" v="1542" actId="1076"/>
          <ac:spMkLst>
            <pc:docMk/>
            <pc:sldMk cId="2926478739" sldId="288"/>
            <ac:spMk id="5" creationId="{10C556A8-A01E-0ACB-598F-F3C70871ECF4}"/>
          </ac:spMkLst>
        </pc:spChg>
        <pc:picChg chg="add mod">
          <ac:chgData name="Audette, Stephanie" userId="fbe51098-dd4f-4240-9d41-29dcb76743db" providerId="ADAL" clId="{B54AF8BC-431E-4E09-A8D0-CACE2FEAF79A}" dt="2025-10-24T14:17:58.773" v="1543" actId="1076"/>
          <ac:picMkLst>
            <pc:docMk/>
            <pc:sldMk cId="2926478739" sldId="288"/>
            <ac:picMk id="2050" creationId="{6F258F6A-9DA0-F60E-4B48-46F751F67D17}"/>
          </ac:picMkLst>
        </pc:picChg>
      </pc:sldChg>
      <pc:sldChg chg="addSp delSp modSp add mod">
        <pc:chgData name="Audette, Stephanie" userId="fbe51098-dd4f-4240-9d41-29dcb76743db" providerId="ADAL" clId="{B54AF8BC-431E-4E09-A8D0-CACE2FEAF79A}" dt="2025-10-24T15:17:17.946" v="2162" actId="948"/>
        <pc:sldMkLst>
          <pc:docMk/>
          <pc:sldMk cId="2336169128" sldId="289"/>
        </pc:sldMkLst>
        <pc:spChg chg="mod">
          <ac:chgData name="Audette, Stephanie" userId="fbe51098-dd4f-4240-9d41-29dcb76743db" providerId="ADAL" clId="{B54AF8BC-431E-4E09-A8D0-CACE2FEAF79A}" dt="2025-10-24T13:45:02.087" v="1425" actId="20577"/>
          <ac:spMkLst>
            <pc:docMk/>
            <pc:sldMk cId="2336169128" sldId="289"/>
            <ac:spMk id="2" creationId="{514F1C2B-E8B6-111A-0052-A71CF30FD57A}"/>
          </ac:spMkLst>
        </pc:spChg>
        <pc:spChg chg="mod">
          <ac:chgData name="Audette, Stephanie" userId="fbe51098-dd4f-4240-9d41-29dcb76743db" providerId="ADAL" clId="{B54AF8BC-431E-4E09-A8D0-CACE2FEAF79A}" dt="2025-10-24T15:17:17.946" v="2162" actId="948"/>
          <ac:spMkLst>
            <pc:docMk/>
            <pc:sldMk cId="2336169128" sldId="289"/>
            <ac:spMk id="3" creationId="{6A7BCB34-AAA0-ED8F-DB53-5BA4CB4B3035}"/>
          </ac:spMkLst>
        </pc:spChg>
        <pc:spChg chg="add del">
          <ac:chgData name="Audette, Stephanie" userId="fbe51098-dd4f-4240-9d41-29dcb76743db" providerId="ADAL" clId="{B54AF8BC-431E-4E09-A8D0-CACE2FEAF79A}" dt="2025-10-24T13:45:05.460" v="1426" actId="478"/>
          <ac:spMkLst>
            <pc:docMk/>
            <pc:sldMk cId="2336169128" sldId="289"/>
            <ac:spMk id="5" creationId="{33293324-C8DE-4495-E964-D0C8A53B9F1A}"/>
          </ac:spMkLst>
        </pc:spChg>
        <pc:spChg chg="add mod">
          <ac:chgData name="Audette, Stephanie" userId="fbe51098-dd4f-4240-9d41-29dcb76743db" providerId="ADAL" clId="{B54AF8BC-431E-4E09-A8D0-CACE2FEAF79A}" dt="2025-10-24T14:20:12.377" v="1564" actId="403"/>
          <ac:spMkLst>
            <pc:docMk/>
            <pc:sldMk cId="2336169128" sldId="289"/>
            <ac:spMk id="7" creationId="{A3EE020F-AFCD-2330-CEC2-90C2B2CCF0D5}"/>
          </ac:spMkLst>
        </pc:spChg>
        <pc:picChg chg="add mod">
          <ac:chgData name="Audette, Stephanie" userId="fbe51098-dd4f-4240-9d41-29dcb76743db" providerId="ADAL" clId="{B54AF8BC-431E-4E09-A8D0-CACE2FEAF79A}" dt="2025-10-24T14:19:44.637" v="1559" actId="1076"/>
          <ac:picMkLst>
            <pc:docMk/>
            <pc:sldMk cId="2336169128" sldId="289"/>
            <ac:picMk id="4098" creationId="{6097DF76-36D3-BC5B-3F47-2511DC1FB1D8}"/>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1D9D2D3-95FD-BEA7-134F-5905463A91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a:extLst>
              <a:ext uri="{FF2B5EF4-FFF2-40B4-BE49-F238E27FC236}">
                <a16:creationId xmlns:a16="http://schemas.microsoft.com/office/drawing/2014/main" id="{748AE775-0C7B-FFAD-6814-24DB6488BDF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96BFFEC-864F-4810-8AFA-7F0F985EBB89}" type="datetimeFigureOut">
              <a:rPr lang="en-CA" smtClean="0"/>
              <a:t>2025-10-24</a:t>
            </a:fld>
            <a:endParaRPr lang="en-CA"/>
          </a:p>
        </p:txBody>
      </p:sp>
      <p:sp>
        <p:nvSpPr>
          <p:cNvPr id="4" name="Footer Placeholder 3">
            <a:extLst>
              <a:ext uri="{FF2B5EF4-FFF2-40B4-BE49-F238E27FC236}">
                <a16:creationId xmlns:a16="http://schemas.microsoft.com/office/drawing/2014/main" id="{8219D746-9D57-05EB-911E-C4DD8873734B}"/>
              </a:ext>
            </a:extLst>
          </p:cNvPr>
          <p:cNvSpPr>
            <a:spLocks noGrp="1"/>
          </p:cNvSpPr>
          <p:nvPr>
            <p:ph type="ftr" sz="quarter" idx="2"/>
          </p:nvPr>
        </p:nvSpPr>
        <p:spPr>
          <a:xfrm>
            <a:off x="-1" y="8592855"/>
            <a:ext cx="5824604" cy="551145"/>
          </a:xfrm>
          <a:prstGeom prst="rect">
            <a:avLst/>
          </a:prstGeom>
        </p:spPr>
        <p:txBody>
          <a:bodyPr vert="horz" lIns="91440" tIns="45720" rIns="91440" bIns="45720" rtlCol="0" anchor="b"/>
          <a:lstStyle>
            <a:lvl1pPr algn="l">
              <a:defRPr sz="1200"/>
            </a:lvl1pPr>
          </a:lstStyle>
          <a:p>
            <a:r>
              <a:rPr lang="en-CA" sz="1000" dirty="0"/>
              <a:t>Unless otherwise noted, this work is licensed under a Creative Commons Attribution-</a:t>
            </a:r>
            <a:r>
              <a:rPr lang="en-CA" sz="1000" dirty="0" err="1"/>
              <a:t>NonCommercial</a:t>
            </a:r>
            <a:r>
              <a:rPr lang="en-CA" sz="1000" dirty="0"/>
              <a:t>-</a:t>
            </a:r>
            <a:r>
              <a:rPr lang="en-CA" sz="1000" dirty="0" err="1"/>
              <a:t>ShareAlike</a:t>
            </a:r>
            <a:r>
              <a:rPr lang="en-CA" sz="1000" dirty="0"/>
              <a:t> 4.0 International (CC BY-NC-SA 4.0) license. Feel free to use, modify, reuse or redistribute any portion of this presentation.</a:t>
            </a:r>
          </a:p>
        </p:txBody>
      </p:sp>
      <p:sp>
        <p:nvSpPr>
          <p:cNvPr id="5" name="Slide Number Placeholder 4">
            <a:extLst>
              <a:ext uri="{FF2B5EF4-FFF2-40B4-BE49-F238E27FC236}">
                <a16:creationId xmlns:a16="http://schemas.microsoft.com/office/drawing/2014/main" id="{3AD4945D-16A0-0A4E-4CBF-9B2D763BA4E6}"/>
              </a:ext>
            </a:extLst>
          </p:cNvPr>
          <p:cNvSpPr>
            <a:spLocks noGrp="1"/>
          </p:cNvSpPr>
          <p:nvPr>
            <p:ph type="sldNum" sz="quarter" idx="3"/>
          </p:nvPr>
        </p:nvSpPr>
        <p:spPr>
          <a:xfrm>
            <a:off x="5912285" y="8592855"/>
            <a:ext cx="944128" cy="551145"/>
          </a:xfrm>
          <a:prstGeom prst="rect">
            <a:avLst/>
          </a:prstGeom>
        </p:spPr>
        <p:txBody>
          <a:bodyPr vert="horz" lIns="91440" tIns="45720" rIns="91440" bIns="45720" rtlCol="0" anchor="b"/>
          <a:lstStyle>
            <a:lvl1pPr algn="r">
              <a:defRPr sz="1200"/>
            </a:lvl1pPr>
          </a:lstStyle>
          <a:p>
            <a:fld id="{70BF6CD8-D32C-4D38-B5A1-FC2630119EA2}" type="slidenum">
              <a:rPr lang="en-CA" smtClean="0"/>
              <a:t>‹#›</a:t>
            </a:fld>
            <a:endParaRPr lang="en-CA" dirty="0"/>
          </a:p>
        </p:txBody>
      </p:sp>
    </p:spTree>
    <p:extLst>
      <p:ext uri="{BB962C8B-B14F-4D97-AF65-F5344CB8AC3E}">
        <p14:creationId xmlns:p14="http://schemas.microsoft.com/office/powerpoint/2010/main" val="35122420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2CF239E-3DE2-4A32-81E8-805A201DB211}" type="datetimeFigureOut">
              <a:rPr lang="en-CA" smtClean="0"/>
              <a:t>2025-10-24</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5348614" cy="458787"/>
          </a:xfrm>
          <a:prstGeom prst="rect">
            <a:avLst/>
          </a:prstGeom>
        </p:spPr>
        <p:txBody>
          <a:bodyPr vert="horz" lIns="91440" tIns="45720" rIns="91440" bIns="45720" rtlCol="0" anchor="b"/>
          <a:lstStyle>
            <a:lvl1pPr algn="l">
              <a:defRPr sz="1000"/>
            </a:lvl1pPr>
          </a:lstStyle>
          <a:p>
            <a:r>
              <a:rPr lang="en-CA" dirty="0"/>
              <a:t>Unless otherwise noted, this work is licensed under a Creative Commons Attribution-</a:t>
            </a:r>
            <a:r>
              <a:rPr lang="en-CA" dirty="0" err="1"/>
              <a:t>NonCommercial</a:t>
            </a:r>
            <a:r>
              <a:rPr lang="en-CA" dirty="0"/>
              <a:t>-</a:t>
            </a:r>
            <a:r>
              <a:rPr lang="en-CA" dirty="0" err="1"/>
              <a:t>ShareAlike</a:t>
            </a:r>
            <a:r>
              <a:rPr lang="en-CA" dirty="0"/>
              <a:t> 4.0 International (CC BY-NC-SA 4.0) license. Feel free to use, modify, reuse or redistribute any portion of this presentation.</a:t>
            </a:r>
          </a:p>
        </p:txBody>
      </p:sp>
      <p:sp>
        <p:nvSpPr>
          <p:cNvPr id="7" name="Slide Number Placeholder 6"/>
          <p:cNvSpPr>
            <a:spLocks noGrp="1"/>
          </p:cNvSpPr>
          <p:nvPr>
            <p:ph type="sldNum" sz="quarter" idx="5"/>
          </p:nvPr>
        </p:nvSpPr>
        <p:spPr>
          <a:xfrm>
            <a:off x="5348614" y="8685212"/>
            <a:ext cx="1509386" cy="458787"/>
          </a:xfrm>
          <a:prstGeom prst="rect">
            <a:avLst/>
          </a:prstGeom>
        </p:spPr>
        <p:txBody>
          <a:bodyPr vert="horz" lIns="91440" tIns="45720" rIns="91440" bIns="45720" rtlCol="0" anchor="b"/>
          <a:lstStyle>
            <a:lvl1pPr algn="r">
              <a:defRPr sz="1200"/>
            </a:lvl1pPr>
          </a:lstStyle>
          <a:p>
            <a:fld id="{C151AC9F-C024-4F42-A286-89130B7EF5CF}" type="slidenum">
              <a:rPr lang="en-CA" smtClean="0"/>
              <a:t>‹#›</a:t>
            </a:fld>
            <a:endParaRPr lang="en-CA"/>
          </a:p>
        </p:txBody>
      </p:sp>
    </p:spTree>
    <p:extLst>
      <p:ext uri="{BB962C8B-B14F-4D97-AF65-F5344CB8AC3E}">
        <p14:creationId xmlns:p14="http://schemas.microsoft.com/office/powerpoint/2010/main" val="35938236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151AC9F-C024-4F42-A286-89130B7EF5CF}" type="slidenum">
              <a:rPr lang="en-CA" smtClean="0"/>
              <a:t>1</a:t>
            </a:fld>
            <a:endParaRPr lang="en-CA"/>
          </a:p>
        </p:txBody>
      </p:sp>
    </p:spTree>
    <p:extLst>
      <p:ext uri="{BB962C8B-B14F-4D97-AF65-F5344CB8AC3E}">
        <p14:creationId xmlns:p14="http://schemas.microsoft.com/office/powerpoint/2010/main" val="2604123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fld id="{C151AC9F-C024-4F42-A286-89130B7EF5CF}" type="slidenum">
              <a:rPr lang="en-CA" smtClean="0"/>
              <a:t>18</a:t>
            </a:fld>
            <a:endParaRPr lang="en-CA"/>
          </a:p>
        </p:txBody>
      </p:sp>
    </p:spTree>
    <p:extLst>
      <p:ext uri="{BB962C8B-B14F-4D97-AF65-F5344CB8AC3E}">
        <p14:creationId xmlns:p14="http://schemas.microsoft.com/office/powerpoint/2010/main" val="34847499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chemeClr val="tx1"/>
        </a:solidFill>
        <a:effectLst/>
      </p:bgPr>
    </p:bg>
    <p:spTree>
      <p:nvGrpSpPr>
        <p:cNvPr id="1" name=""/>
        <p:cNvGrpSpPr/>
        <p:nvPr/>
      </p:nvGrpSpPr>
      <p:grpSpPr>
        <a:xfrm>
          <a:off x="0" y="0"/>
          <a:ext cx="0" cy="0"/>
          <a:chOff x="0" y="0"/>
          <a:chExt cx="0" cy="0"/>
        </a:xfrm>
      </p:grpSpPr>
      <p:grpSp>
        <p:nvGrpSpPr>
          <p:cNvPr id="7" name="Google Shape;10;p2">
            <a:extLst>
              <a:ext uri="{FF2B5EF4-FFF2-40B4-BE49-F238E27FC236}">
                <a16:creationId xmlns:a16="http://schemas.microsoft.com/office/drawing/2014/main" id="{95A5E0C9-C79C-519F-011D-7D49D343AF34}"/>
              </a:ext>
            </a:extLst>
          </p:cNvPr>
          <p:cNvGrpSpPr/>
          <p:nvPr/>
        </p:nvGrpSpPr>
        <p:grpSpPr>
          <a:xfrm>
            <a:off x="8131172" y="7"/>
            <a:ext cx="4060833" cy="2707427"/>
            <a:chOff x="6098378" y="5"/>
            <a:chExt cx="3045625" cy="2030570"/>
          </a:xfrm>
        </p:grpSpPr>
        <p:sp>
          <p:nvSpPr>
            <p:cNvPr id="8" name="Google Shape;11;p2">
              <a:extLst>
                <a:ext uri="{FF2B5EF4-FFF2-40B4-BE49-F238E27FC236}">
                  <a16:creationId xmlns:a16="http://schemas.microsoft.com/office/drawing/2014/main" id="{8DE2797F-9B0E-01BB-7D7A-6F0CD3E00C33}"/>
                </a:ext>
              </a:extLst>
            </p:cNvPr>
            <p:cNvSpPr/>
            <p:nvPr/>
          </p:nvSpPr>
          <p:spPr>
            <a:xfrm>
              <a:off x="8128803" y="16"/>
              <a:ext cx="1015200" cy="1015200"/>
            </a:xfrm>
            <a:prstGeom prst="rect">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9" name="Google Shape;12;p2">
              <a:extLst>
                <a:ext uri="{FF2B5EF4-FFF2-40B4-BE49-F238E27FC236}">
                  <a16:creationId xmlns:a16="http://schemas.microsoft.com/office/drawing/2014/main" id="{76912F29-9363-823C-8836-6B612172005B}"/>
                </a:ext>
              </a:extLst>
            </p:cNvPr>
            <p:cNvSpPr/>
            <p:nvPr/>
          </p:nvSpPr>
          <p:spPr>
            <a:xfrm flipH="1">
              <a:off x="7113463" y="5"/>
              <a:ext cx="1015200" cy="1015200"/>
            </a:xfrm>
            <a:prstGeom prst="rtTriangle">
              <a:avLst/>
            </a:pr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0" name="Google Shape;13;p2">
              <a:extLst>
                <a:ext uri="{FF2B5EF4-FFF2-40B4-BE49-F238E27FC236}">
                  <a16:creationId xmlns:a16="http://schemas.microsoft.com/office/drawing/2014/main" id="{329456D7-11EE-43F4-BB88-8C169F5178F6}"/>
                </a:ext>
              </a:extLst>
            </p:cNvPr>
            <p:cNvSpPr/>
            <p:nvPr/>
          </p:nvSpPr>
          <p:spPr>
            <a:xfrm rot="10800000" flipH="1">
              <a:off x="7113588" y="107"/>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1" name="Google Shape;14;p2">
              <a:extLst>
                <a:ext uri="{FF2B5EF4-FFF2-40B4-BE49-F238E27FC236}">
                  <a16:creationId xmlns:a16="http://schemas.microsoft.com/office/drawing/2014/main" id="{D73A2BA4-1B69-140C-1303-A24846426B27}"/>
                </a:ext>
              </a:extLst>
            </p:cNvPr>
            <p:cNvSpPr/>
            <p:nvPr/>
          </p:nvSpPr>
          <p:spPr>
            <a:xfrm rot="10800000">
              <a:off x="6098378" y="97"/>
              <a:ext cx="1015200" cy="1015200"/>
            </a:xfrm>
            <a:prstGeom prst="rtTriangl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sp>
          <p:nvSpPr>
            <p:cNvPr id="12" name="Google Shape;15;p2">
              <a:extLst>
                <a:ext uri="{FF2B5EF4-FFF2-40B4-BE49-F238E27FC236}">
                  <a16:creationId xmlns:a16="http://schemas.microsoft.com/office/drawing/2014/main" id="{689A62DA-E987-DDD2-BA60-0AA2642AA5D7}"/>
                </a:ext>
              </a:extLst>
            </p:cNvPr>
            <p:cNvSpPr/>
            <p:nvPr/>
          </p:nvSpPr>
          <p:spPr>
            <a:xfrm rot="10800000">
              <a:off x="8128789" y="1015375"/>
              <a:ext cx="1015200" cy="1015200"/>
            </a:xfrm>
            <a:prstGeom prst="rtTriangle">
              <a:avLst/>
            </a:prstGeom>
            <a:solidFill>
              <a:schemeClr val="accent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867"/>
            </a:p>
          </p:txBody>
        </p:sp>
      </p:grpSp>
      <p:pic>
        <p:nvPicPr>
          <p:cNvPr id="15" name="Google Shape;92;p23" descr="CC BY-NC-SA 4.0 License Logo">
            <a:extLst>
              <a:ext uri="{FF2B5EF4-FFF2-40B4-BE49-F238E27FC236}">
                <a16:creationId xmlns:a16="http://schemas.microsoft.com/office/drawing/2014/main" id="{AEB02E60-F922-72AA-2B83-81EBF77E3D38}"/>
              </a:ext>
            </a:extLst>
          </p:cNvPr>
          <p:cNvPicPr preferRelativeResize="0"/>
          <p:nvPr userDrawn="1"/>
        </p:nvPicPr>
        <p:blipFill rotWithShape="1">
          <a:blip r:embed="rId2">
            <a:alphaModFix/>
          </a:blip>
          <a:srcRect/>
          <a:stretch/>
        </p:blipFill>
        <p:spPr>
          <a:xfrm>
            <a:off x="797451" y="6094435"/>
            <a:ext cx="1262907" cy="441860"/>
          </a:xfrm>
          <a:prstGeom prst="rect">
            <a:avLst/>
          </a:prstGeom>
          <a:noFill/>
          <a:ln>
            <a:noFill/>
          </a:ln>
        </p:spPr>
      </p:pic>
      <p:sp>
        <p:nvSpPr>
          <p:cNvPr id="16" name="Google Shape;91;p23">
            <a:extLst>
              <a:ext uri="{FF2B5EF4-FFF2-40B4-BE49-F238E27FC236}">
                <a16:creationId xmlns:a16="http://schemas.microsoft.com/office/drawing/2014/main" id="{0E2A4E93-6753-D52F-76E0-ACB341289E88}"/>
              </a:ext>
            </a:extLst>
          </p:cNvPr>
          <p:cNvSpPr/>
          <p:nvPr userDrawn="1"/>
        </p:nvSpPr>
        <p:spPr>
          <a:xfrm>
            <a:off x="2248976" y="6019030"/>
            <a:ext cx="9145574" cy="592669"/>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467" b="0" i="0" u="none" strike="noStrike" cap="none" dirty="0">
                <a:solidFill>
                  <a:schemeClr val="bg1"/>
                </a:solidFill>
                <a:latin typeface="Calibri"/>
                <a:ea typeface="Calibri"/>
                <a:cs typeface="Calibri"/>
                <a:sym typeface="Calibri"/>
              </a:rPr>
              <a:t>Unless otherwise noted, this work is licensed under a </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467"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467" b="0" i="0" u="none" strike="noStrike" cap="none" dirty="0">
                <a:solidFill>
                  <a:schemeClr val="bg1"/>
                </a:solidFill>
                <a:latin typeface="Calibri"/>
                <a:ea typeface="Calibri"/>
                <a:cs typeface="Calibri"/>
                <a:sym typeface="Calibri"/>
              </a:rPr>
              <a:t> license</a:t>
            </a:r>
            <a:r>
              <a:rPr lang="en" sz="1467" b="0" i="0" u="none" strike="noStrike" cap="none" dirty="0">
                <a:solidFill>
                  <a:schemeClr val="bg1"/>
                </a:solidFill>
                <a:latin typeface="Calibri"/>
                <a:ea typeface="Calibri"/>
                <a:cs typeface="Calibri"/>
                <a:sym typeface="Calibri"/>
              </a:rPr>
              <a:t>. Feel free to use, modify, reuse or redistribute </a:t>
            </a:r>
            <a:r>
              <a:rPr lang="en" sz="1467" dirty="0">
                <a:solidFill>
                  <a:schemeClr val="bg1"/>
                </a:solidFill>
                <a:latin typeface="Calibri"/>
                <a:ea typeface="Calibri"/>
                <a:cs typeface="Calibri"/>
                <a:sym typeface="Calibri"/>
              </a:rPr>
              <a:t>any portion of </a:t>
            </a:r>
            <a:r>
              <a:rPr lang="en" sz="1467" b="0" i="0" u="none" strike="noStrike" cap="none" dirty="0">
                <a:solidFill>
                  <a:schemeClr val="bg1"/>
                </a:solidFill>
                <a:latin typeface="Calibri"/>
                <a:ea typeface="Calibri"/>
                <a:cs typeface="Calibri"/>
                <a:sym typeface="Calibri"/>
              </a:rPr>
              <a:t>this presentation.</a:t>
            </a:r>
            <a:endParaRPr sz="1467" dirty="0">
              <a:solidFill>
                <a:schemeClr val="bg1"/>
              </a:solidFill>
              <a:latin typeface="Calibri"/>
              <a:ea typeface="Calibri"/>
              <a:cs typeface="Calibri"/>
              <a:sym typeface="Calibri"/>
            </a:endParaRPr>
          </a:p>
        </p:txBody>
      </p:sp>
      <p:sp>
        <p:nvSpPr>
          <p:cNvPr id="17" name="Google Shape;16;p2">
            <a:extLst>
              <a:ext uri="{FF2B5EF4-FFF2-40B4-BE49-F238E27FC236}">
                <a16:creationId xmlns:a16="http://schemas.microsoft.com/office/drawing/2014/main" id="{53D5F052-4BE1-856B-B16E-BDEA823B9EAF}"/>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lt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18" name="Google Shape;17;p2">
            <a:extLst>
              <a:ext uri="{FF2B5EF4-FFF2-40B4-BE49-F238E27FC236}">
                <a16:creationId xmlns:a16="http://schemas.microsoft.com/office/drawing/2014/main" id="{726BA7BC-2C46-2AA2-3FB0-65C32EFE0C48}"/>
              </a:ext>
            </a:extLst>
          </p:cNvPr>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800">
                <a:solidFill>
                  <a:schemeClr val="lt1"/>
                </a:solidFill>
              </a:defRPr>
            </a:lvl1pPr>
            <a:lvl2pPr lvl="1">
              <a:lnSpc>
                <a:spcPct val="100000"/>
              </a:lnSpc>
              <a:spcBef>
                <a:spcPts val="0"/>
              </a:spcBef>
              <a:spcAft>
                <a:spcPts val="0"/>
              </a:spcAft>
              <a:buClr>
                <a:schemeClr val="lt1"/>
              </a:buClr>
              <a:buSzPts val="2100"/>
              <a:buNone/>
              <a:defRPr sz="2800">
                <a:solidFill>
                  <a:schemeClr val="lt1"/>
                </a:solidFill>
              </a:defRPr>
            </a:lvl2pPr>
            <a:lvl3pPr lvl="2">
              <a:lnSpc>
                <a:spcPct val="100000"/>
              </a:lnSpc>
              <a:spcBef>
                <a:spcPts val="0"/>
              </a:spcBef>
              <a:spcAft>
                <a:spcPts val="0"/>
              </a:spcAft>
              <a:buClr>
                <a:schemeClr val="lt1"/>
              </a:buClr>
              <a:buSzPts val="2100"/>
              <a:buNone/>
              <a:defRPr sz="2800">
                <a:solidFill>
                  <a:schemeClr val="lt1"/>
                </a:solidFill>
              </a:defRPr>
            </a:lvl3pPr>
            <a:lvl4pPr lvl="3">
              <a:lnSpc>
                <a:spcPct val="100000"/>
              </a:lnSpc>
              <a:spcBef>
                <a:spcPts val="0"/>
              </a:spcBef>
              <a:spcAft>
                <a:spcPts val="0"/>
              </a:spcAft>
              <a:buClr>
                <a:schemeClr val="lt1"/>
              </a:buClr>
              <a:buSzPts val="2100"/>
              <a:buNone/>
              <a:defRPr sz="2800">
                <a:solidFill>
                  <a:schemeClr val="lt1"/>
                </a:solidFill>
              </a:defRPr>
            </a:lvl4pPr>
            <a:lvl5pPr lvl="4">
              <a:lnSpc>
                <a:spcPct val="100000"/>
              </a:lnSpc>
              <a:spcBef>
                <a:spcPts val="0"/>
              </a:spcBef>
              <a:spcAft>
                <a:spcPts val="0"/>
              </a:spcAft>
              <a:buClr>
                <a:schemeClr val="lt1"/>
              </a:buClr>
              <a:buSzPts val="2100"/>
              <a:buNone/>
              <a:defRPr sz="2800">
                <a:solidFill>
                  <a:schemeClr val="lt1"/>
                </a:solidFill>
              </a:defRPr>
            </a:lvl5pPr>
            <a:lvl6pPr lvl="5">
              <a:lnSpc>
                <a:spcPct val="100000"/>
              </a:lnSpc>
              <a:spcBef>
                <a:spcPts val="0"/>
              </a:spcBef>
              <a:spcAft>
                <a:spcPts val="0"/>
              </a:spcAft>
              <a:buClr>
                <a:schemeClr val="lt1"/>
              </a:buClr>
              <a:buSzPts val="2100"/>
              <a:buNone/>
              <a:defRPr sz="2800">
                <a:solidFill>
                  <a:schemeClr val="lt1"/>
                </a:solidFill>
              </a:defRPr>
            </a:lvl6pPr>
            <a:lvl7pPr lvl="6">
              <a:lnSpc>
                <a:spcPct val="100000"/>
              </a:lnSpc>
              <a:spcBef>
                <a:spcPts val="0"/>
              </a:spcBef>
              <a:spcAft>
                <a:spcPts val="0"/>
              </a:spcAft>
              <a:buClr>
                <a:schemeClr val="lt1"/>
              </a:buClr>
              <a:buSzPts val="2100"/>
              <a:buNone/>
              <a:defRPr sz="2800">
                <a:solidFill>
                  <a:schemeClr val="lt1"/>
                </a:solidFill>
              </a:defRPr>
            </a:lvl7pPr>
            <a:lvl8pPr lvl="7">
              <a:lnSpc>
                <a:spcPct val="100000"/>
              </a:lnSpc>
              <a:spcBef>
                <a:spcPts val="0"/>
              </a:spcBef>
              <a:spcAft>
                <a:spcPts val="0"/>
              </a:spcAft>
              <a:buClr>
                <a:schemeClr val="lt1"/>
              </a:buClr>
              <a:buSzPts val="2100"/>
              <a:buNone/>
              <a:defRPr sz="2800">
                <a:solidFill>
                  <a:schemeClr val="lt1"/>
                </a:solidFill>
              </a:defRPr>
            </a:lvl8pPr>
            <a:lvl9pPr lvl="8">
              <a:lnSpc>
                <a:spcPct val="100000"/>
              </a:lnSpc>
              <a:spcBef>
                <a:spcPts val="0"/>
              </a:spcBef>
              <a:spcAft>
                <a:spcPts val="0"/>
              </a:spcAft>
              <a:buClr>
                <a:schemeClr val="lt1"/>
              </a:buClr>
              <a:buSzPts val="2100"/>
              <a:buNone/>
              <a:defRPr sz="2800">
                <a:solidFill>
                  <a:schemeClr val="lt1"/>
                </a:solidFill>
              </a:defRPr>
            </a:lvl9pPr>
          </a:lstStyle>
          <a:p>
            <a:r>
              <a:rPr lang="en-US"/>
              <a:t>Click to edit Master subtitle style</a:t>
            </a:r>
            <a:endParaRPr dirty="0"/>
          </a:p>
        </p:txBody>
      </p:sp>
    </p:spTree>
    <p:extLst>
      <p:ext uri="{BB962C8B-B14F-4D97-AF65-F5344CB8AC3E}">
        <p14:creationId xmlns:p14="http://schemas.microsoft.com/office/powerpoint/2010/main" val="3252006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AB0A-E488-F3DA-A37A-D0701EAB6C4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99BCB5D-7F74-2B68-0ADD-EE5D2F0B8E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A6B79C38-588E-42F0-7482-38936DAA8D2A}"/>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664726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B54-F7F2-169A-E6C8-CAFA7C76EFF8}"/>
              </a:ext>
            </a:extLst>
          </p:cNvPr>
          <p:cNvSpPr>
            <a:spLocks noGrp="1"/>
          </p:cNvSpPr>
          <p:nvPr>
            <p:ph type="title" orient="vert"/>
          </p:nvPr>
        </p:nvSpPr>
        <p:spPr>
          <a:xfrm>
            <a:off x="8724901" y="366185"/>
            <a:ext cx="2628900" cy="581024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C6F7B3-B039-B8D5-4CCA-AE7B3C0A73F4}"/>
              </a:ext>
            </a:extLst>
          </p:cNvPr>
          <p:cNvSpPr>
            <a:spLocks noGrp="1"/>
          </p:cNvSpPr>
          <p:nvPr>
            <p:ph type="body" orient="vert" idx="1"/>
          </p:nvPr>
        </p:nvSpPr>
        <p:spPr>
          <a:xfrm>
            <a:off x="838201" y="366185"/>
            <a:ext cx="7683500" cy="58102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E62CC85B-7C9F-6F61-E410-E5FF62BA4E4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33208729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chemeClr val="dk1"/>
        </a:solidFill>
        <a:effectLst/>
      </p:bgPr>
    </p:bg>
    <p:spTree>
      <p:nvGrpSpPr>
        <p:cNvPr id="1" name="Shape 9"/>
        <p:cNvGrpSpPr/>
        <p:nvPr/>
      </p:nvGrpSpPr>
      <p:grpSpPr>
        <a:xfrm>
          <a:off x="0" y="0"/>
          <a:ext cx="0" cy="0"/>
          <a:chOff x="0" y="0"/>
          <a:chExt cx="0" cy="0"/>
        </a:xfrm>
      </p:grpSpPr>
      <p:sp>
        <p:nvSpPr>
          <p:cNvPr id="16" name="Google Shape;16;p2"/>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lt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17" name="Google Shape;17;p2"/>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800">
                <a:solidFill>
                  <a:schemeClr val="lt1"/>
                </a:solidFill>
              </a:defRPr>
            </a:lvl1pPr>
            <a:lvl2pPr lvl="1">
              <a:lnSpc>
                <a:spcPct val="100000"/>
              </a:lnSpc>
              <a:spcBef>
                <a:spcPts val="0"/>
              </a:spcBef>
              <a:spcAft>
                <a:spcPts val="0"/>
              </a:spcAft>
              <a:buClr>
                <a:schemeClr val="lt1"/>
              </a:buClr>
              <a:buSzPts val="2100"/>
              <a:buNone/>
              <a:defRPr sz="2800">
                <a:solidFill>
                  <a:schemeClr val="lt1"/>
                </a:solidFill>
              </a:defRPr>
            </a:lvl2pPr>
            <a:lvl3pPr lvl="2">
              <a:lnSpc>
                <a:spcPct val="100000"/>
              </a:lnSpc>
              <a:spcBef>
                <a:spcPts val="0"/>
              </a:spcBef>
              <a:spcAft>
                <a:spcPts val="0"/>
              </a:spcAft>
              <a:buClr>
                <a:schemeClr val="lt1"/>
              </a:buClr>
              <a:buSzPts val="2100"/>
              <a:buNone/>
              <a:defRPr sz="2800">
                <a:solidFill>
                  <a:schemeClr val="lt1"/>
                </a:solidFill>
              </a:defRPr>
            </a:lvl3pPr>
            <a:lvl4pPr lvl="3">
              <a:lnSpc>
                <a:spcPct val="100000"/>
              </a:lnSpc>
              <a:spcBef>
                <a:spcPts val="0"/>
              </a:spcBef>
              <a:spcAft>
                <a:spcPts val="0"/>
              </a:spcAft>
              <a:buClr>
                <a:schemeClr val="lt1"/>
              </a:buClr>
              <a:buSzPts val="2100"/>
              <a:buNone/>
              <a:defRPr sz="2800">
                <a:solidFill>
                  <a:schemeClr val="lt1"/>
                </a:solidFill>
              </a:defRPr>
            </a:lvl4pPr>
            <a:lvl5pPr lvl="4">
              <a:lnSpc>
                <a:spcPct val="100000"/>
              </a:lnSpc>
              <a:spcBef>
                <a:spcPts val="0"/>
              </a:spcBef>
              <a:spcAft>
                <a:spcPts val="0"/>
              </a:spcAft>
              <a:buClr>
                <a:schemeClr val="lt1"/>
              </a:buClr>
              <a:buSzPts val="2100"/>
              <a:buNone/>
              <a:defRPr sz="2800">
                <a:solidFill>
                  <a:schemeClr val="lt1"/>
                </a:solidFill>
              </a:defRPr>
            </a:lvl5pPr>
            <a:lvl6pPr lvl="5">
              <a:lnSpc>
                <a:spcPct val="100000"/>
              </a:lnSpc>
              <a:spcBef>
                <a:spcPts val="0"/>
              </a:spcBef>
              <a:spcAft>
                <a:spcPts val="0"/>
              </a:spcAft>
              <a:buClr>
                <a:schemeClr val="lt1"/>
              </a:buClr>
              <a:buSzPts val="2100"/>
              <a:buNone/>
              <a:defRPr sz="2800">
                <a:solidFill>
                  <a:schemeClr val="lt1"/>
                </a:solidFill>
              </a:defRPr>
            </a:lvl6pPr>
            <a:lvl7pPr lvl="6">
              <a:lnSpc>
                <a:spcPct val="100000"/>
              </a:lnSpc>
              <a:spcBef>
                <a:spcPts val="0"/>
              </a:spcBef>
              <a:spcAft>
                <a:spcPts val="0"/>
              </a:spcAft>
              <a:buClr>
                <a:schemeClr val="lt1"/>
              </a:buClr>
              <a:buSzPts val="2100"/>
              <a:buNone/>
              <a:defRPr sz="2800">
                <a:solidFill>
                  <a:schemeClr val="lt1"/>
                </a:solidFill>
              </a:defRPr>
            </a:lvl7pPr>
            <a:lvl8pPr lvl="7">
              <a:lnSpc>
                <a:spcPct val="100000"/>
              </a:lnSpc>
              <a:spcBef>
                <a:spcPts val="0"/>
              </a:spcBef>
              <a:spcAft>
                <a:spcPts val="0"/>
              </a:spcAft>
              <a:buClr>
                <a:schemeClr val="lt1"/>
              </a:buClr>
              <a:buSzPts val="2100"/>
              <a:buNone/>
              <a:defRPr sz="2800">
                <a:solidFill>
                  <a:schemeClr val="lt1"/>
                </a:solidFill>
              </a:defRPr>
            </a:lvl8pPr>
            <a:lvl9pPr lvl="8">
              <a:lnSpc>
                <a:spcPct val="100000"/>
              </a:lnSpc>
              <a:spcBef>
                <a:spcPts val="0"/>
              </a:spcBef>
              <a:spcAft>
                <a:spcPts val="0"/>
              </a:spcAft>
              <a:buClr>
                <a:schemeClr val="lt1"/>
              </a:buClr>
              <a:buSzPts val="2100"/>
              <a:buNone/>
              <a:defRPr sz="2800">
                <a:solidFill>
                  <a:schemeClr val="lt1"/>
                </a:solidFill>
              </a:defRPr>
            </a:lvl9pPr>
          </a:lstStyle>
          <a:p>
            <a:r>
              <a:rPr lang="en-US"/>
              <a:t>Click to edit Master subtitle style</a:t>
            </a:r>
            <a:endParaRPr/>
          </a:p>
        </p:txBody>
      </p:sp>
      <p:sp>
        <p:nvSpPr>
          <p:cNvPr id="18" name="Google Shape;18;p2"/>
          <p:cNvSpPr txBox="1">
            <a:spLocks noGrp="1"/>
          </p:cNvSpPr>
          <p:nvPr>
            <p:ph type="sldNum" idx="12"/>
          </p:nvPr>
        </p:nvSpPr>
        <p:spPr>
          <a:xfrm>
            <a:off x="11280575" y="6201587"/>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32A29FAE-4687-413D-B07A-7CD6DC7726F1}" type="slidenum">
              <a:rPr lang="en-CA" smtClean="0"/>
              <a:t>‹#›</a:t>
            </a:fld>
            <a:endParaRPr lang="en-CA"/>
          </a:p>
        </p:txBody>
      </p:sp>
      <p:grpSp>
        <p:nvGrpSpPr>
          <p:cNvPr id="2" name="Group 1"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3CEB03D4-57D2-90CB-2C7C-858995ABA656}"/>
              </a:ext>
            </a:extLst>
          </p:cNvPr>
          <p:cNvGrpSpPr/>
          <p:nvPr/>
        </p:nvGrpSpPr>
        <p:grpSpPr>
          <a:xfrm>
            <a:off x="797451" y="6019030"/>
            <a:ext cx="10597099" cy="592669"/>
            <a:chOff x="598088" y="4514272"/>
            <a:chExt cx="7947824" cy="444502"/>
          </a:xfrm>
        </p:grpSpPr>
        <p:pic>
          <p:nvPicPr>
            <p:cNvPr id="3" name="Google Shape;92;p23" descr="CC BY-NC-SA 4.0 License Logo">
              <a:extLst>
                <a:ext uri="{FF2B5EF4-FFF2-40B4-BE49-F238E27FC236}">
                  <a16:creationId xmlns:a16="http://schemas.microsoft.com/office/drawing/2014/main" id="{25A10E39-F617-E957-BC5F-3160F37C9A5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4" name="Google Shape;91;p23">
              <a:extLst>
                <a:ext uri="{FF2B5EF4-FFF2-40B4-BE49-F238E27FC236}">
                  <a16:creationId xmlns:a16="http://schemas.microsoft.com/office/drawing/2014/main" id="{DB5B600C-96F8-57ED-02E2-D4B05FB2363C}"/>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467" b="0" i="0" u="none" strike="noStrike" cap="none" dirty="0">
                  <a:solidFill>
                    <a:schemeClr val="bg1"/>
                  </a:solidFill>
                  <a:latin typeface="Calibri"/>
                  <a:ea typeface="Calibri"/>
                  <a:cs typeface="Calibri"/>
                  <a:sym typeface="Calibri"/>
                </a:rPr>
                <a:t>Unless otherwise noted, this work is licensed under a </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467"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467"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467"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467" b="0" i="0" u="none" strike="noStrike" cap="none" dirty="0">
                  <a:solidFill>
                    <a:schemeClr val="bg1"/>
                  </a:solidFill>
                  <a:latin typeface="Calibri"/>
                  <a:ea typeface="Calibri"/>
                  <a:cs typeface="Calibri"/>
                  <a:sym typeface="Calibri"/>
                </a:rPr>
                <a:t> license</a:t>
              </a:r>
              <a:r>
                <a:rPr lang="en" sz="1467" b="0" i="0" u="none" strike="noStrike" cap="none" dirty="0">
                  <a:solidFill>
                    <a:schemeClr val="bg1"/>
                  </a:solidFill>
                  <a:latin typeface="Calibri"/>
                  <a:ea typeface="Calibri"/>
                  <a:cs typeface="Calibri"/>
                  <a:sym typeface="Calibri"/>
                </a:rPr>
                <a:t>. Feel free to use, modify, reuse or redistribute </a:t>
              </a:r>
              <a:r>
                <a:rPr lang="en" sz="1467" dirty="0">
                  <a:solidFill>
                    <a:schemeClr val="bg1"/>
                  </a:solidFill>
                  <a:latin typeface="Calibri"/>
                  <a:ea typeface="Calibri"/>
                  <a:cs typeface="Calibri"/>
                  <a:sym typeface="Calibri"/>
                </a:rPr>
                <a:t>any portion of </a:t>
              </a:r>
              <a:r>
                <a:rPr lang="en" sz="1467" b="0" i="0" u="none" strike="noStrike" cap="none" dirty="0">
                  <a:solidFill>
                    <a:schemeClr val="bg1"/>
                  </a:solidFill>
                  <a:latin typeface="Calibri"/>
                  <a:ea typeface="Calibri"/>
                  <a:cs typeface="Calibri"/>
                  <a:sym typeface="Calibri"/>
                </a:rPr>
                <a:t>this presentation.</a:t>
              </a:r>
              <a:endParaRPr sz="1467" dirty="0">
                <a:solidFill>
                  <a:schemeClr val="bg1"/>
                </a:solidFill>
                <a:latin typeface="Calibri"/>
                <a:ea typeface="Calibri"/>
                <a:cs typeface="Calibri"/>
                <a:sym typeface="Calibri"/>
              </a:endParaRPr>
            </a:p>
          </p:txBody>
        </p:sp>
      </p:grpSp>
    </p:spTree>
    <p:extLst>
      <p:ext uri="{BB962C8B-B14F-4D97-AF65-F5344CB8AC3E}">
        <p14:creationId xmlns:p14="http://schemas.microsoft.com/office/powerpoint/2010/main" val="3389741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4" name="Google Shape;34;p5"/>
          <p:cNvSpPr txBox="1">
            <a:spLocks noGrp="1"/>
          </p:cNvSpPr>
          <p:nvPr>
            <p:ph type="body" idx="1"/>
          </p:nvPr>
        </p:nvSpPr>
        <p:spPr>
          <a:xfrm>
            <a:off x="415600" y="1639967"/>
            <a:ext cx="5333200" cy="44520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35" name="Google Shape;35;p5"/>
          <p:cNvSpPr txBox="1">
            <a:spLocks noGrp="1"/>
          </p:cNvSpPr>
          <p:nvPr>
            <p:ph type="body" idx="2"/>
          </p:nvPr>
        </p:nvSpPr>
        <p:spPr>
          <a:xfrm>
            <a:off x="6443200" y="1639967"/>
            <a:ext cx="5333200" cy="4452000"/>
          </a:xfrm>
          <a:prstGeom prst="rect">
            <a:avLst/>
          </a:prstGeom>
        </p:spPr>
        <p:txBody>
          <a:bodyPr spcFirstLastPara="1" wrap="square" lIns="91425" tIns="91425" rIns="91425" bIns="91425" anchor="t" anchorCtr="0">
            <a:normAutofit/>
          </a:bodyPr>
          <a:lstStyle>
            <a:lvl1pPr marL="609585" lvl="0" indent="-423323">
              <a:spcBef>
                <a:spcPts val="0"/>
              </a:spcBef>
              <a:spcAft>
                <a:spcPts val="0"/>
              </a:spcAft>
              <a:buSzPts val="1400"/>
              <a:buChar char="●"/>
              <a:defRPr sz="1867"/>
            </a:lvl1pPr>
            <a:lvl2pPr marL="1219170" lvl="1" indent="-406390">
              <a:spcBef>
                <a:spcPts val="0"/>
              </a:spcBef>
              <a:spcAft>
                <a:spcPts val="0"/>
              </a:spcAft>
              <a:buSzPts val="1200"/>
              <a:buChar char="○"/>
              <a:defRPr sz="1600"/>
            </a:lvl2pPr>
            <a:lvl3pPr marL="1828754" lvl="2" indent="-406390">
              <a:spcBef>
                <a:spcPts val="0"/>
              </a:spcBef>
              <a:spcAft>
                <a:spcPts val="0"/>
              </a:spcAft>
              <a:buSzPts val="1200"/>
              <a:buChar char="■"/>
              <a:defRPr sz="1600"/>
            </a:lvl3pPr>
            <a:lvl4pPr marL="2438339" lvl="3" indent="-406390">
              <a:spcBef>
                <a:spcPts val="0"/>
              </a:spcBef>
              <a:spcAft>
                <a:spcPts val="0"/>
              </a:spcAft>
              <a:buSzPts val="1200"/>
              <a:buChar char="●"/>
              <a:defRPr sz="1600"/>
            </a:lvl4pPr>
            <a:lvl5pPr marL="3047924" lvl="4" indent="-406390">
              <a:spcBef>
                <a:spcPts val="0"/>
              </a:spcBef>
              <a:spcAft>
                <a:spcPts val="0"/>
              </a:spcAft>
              <a:buSzPts val="1200"/>
              <a:buChar char="○"/>
              <a:defRPr sz="1600"/>
            </a:lvl5pPr>
            <a:lvl6pPr marL="3657509" lvl="5" indent="-406390">
              <a:spcBef>
                <a:spcPts val="0"/>
              </a:spcBef>
              <a:spcAft>
                <a:spcPts val="0"/>
              </a:spcAft>
              <a:buSzPts val="1200"/>
              <a:buChar char="■"/>
              <a:defRPr sz="1600"/>
            </a:lvl6pPr>
            <a:lvl7pPr marL="4267093" lvl="6" indent="-406390">
              <a:spcBef>
                <a:spcPts val="0"/>
              </a:spcBef>
              <a:spcAft>
                <a:spcPts val="0"/>
              </a:spcAft>
              <a:buSzPts val="1200"/>
              <a:buChar char="●"/>
              <a:defRPr sz="1600"/>
            </a:lvl7pPr>
            <a:lvl8pPr marL="4876678" lvl="7" indent="-406390">
              <a:spcBef>
                <a:spcPts val="0"/>
              </a:spcBef>
              <a:spcAft>
                <a:spcPts val="0"/>
              </a:spcAft>
              <a:buSzPts val="1200"/>
              <a:buChar char="○"/>
              <a:defRPr sz="1600"/>
            </a:lvl8pPr>
            <a:lvl9pPr marL="5486263" lvl="8" indent="-406390">
              <a:spcBef>
                <a:spcPts val="0"/>
              </a:spcBef>
              <a:spcAft>
                <a:spcPts val="0"/>
              </a:spcAft>
              <a:buSzPts val="1200"/>
              <a:buChar char="■"/>
              <a:defRPr sz="1600"/>
            </a:lvl9pPr>
          </a:lstStyle>
          <a:p>
            <a:pPr lvl="0"/>
            <a:r>
              <a:rPr lang="en-US"/>
              <a:t>Click to edit Master text styles</a:t>
            </a:r>
          </a:p>
        </p:txBody>
      </p:sp>
      <p:sp>
        <p:nvSpPr>
          <p:cNvPr id="36" name="Google Shape;36;p5"/>
          <p:cNvSpPr txBox="1">
            <a:spLocks noGrp="1"/>
          </p:cNvSpPr>
          <p:nvPr>
            <p:ph type="sldNum" idx="12"/>
          </p:nvPr>
        </p:nvSpPr>
        <p:spPr>
          <a:xfrm>
            <a:off x="11280575" y="6201587"/>
            <a:ext cx="731600" cy="5248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fld id="{32A29FAE-4687-413D-B07A-7CD6DC7726F1}" type="slidenum">
              <a:rPr lang="en-CA" smtClean="0"/>
              <a:t>‹#›</a:t>
            </a:fld>
            <a:endParaRPr lang="en-CA"/>
          </a:p>
        </p:txBody>
      </p:sp>
    </p:spTree>
    <p:extLst>
      <p:ext uri="{BB962C8B-B14F-4D97-AF65-F5344CB8AC3E}">
        <p14:creationId xmlns:p14="http://schemas.microsoft.com/office/powerpoint/2010/main" val="32108500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C13D1-6D52-1799-F39A-CABF54FD439D}"/>
              </a:ext>
            </a:extLst>
          </p:cNvPr>
          <p:cNvSpPr>
            <a:spLocks noGrp="1"/>
          </p:cNvSpPr>
          <p:nvPr>
            <p:ph type="title"/>
          </p:nvPr>
        </p:nvSpPr>
        <p:spPr/>
        <p:txBody>
          <a:body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7B6D2CE3-E56F-18C3-C231-710D864E285D}"/>
              </a:ext>
            </a:extLst>
          </p:cNvPr>
          <p:cNvSpPr>
            <a:spLocks noGrp="1"/>
          </p:cNvSpPr>
          <p:nvPr>
            <p:ph idx="1"/>
          </p:nvPr>
        </p:nvSpPr>
        <p:spPr/>
        <p:txBody>
          <a:bodyPr/>
          <a:lstStyle>
            <a:lvl5pPr>
              <a:defRPr sz="2133"/>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Slide Number Placeholder 7">
            <a:extLst>
              <a:ext uri="{FF2B5EF4-FFF2-40B4-BE49-F238E27FC236}">
                <a16:creationId xmlns:a16="http://schemas.microsoft.com/office/drawing/2014/main" id="{231DEAFB-D320-6DFD-5FDD-65DBEF3F2197}"/>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424279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DA1517C-7507-81F7-D237-1631021CD8B7}"/>
              </a:ext>
            </a:extLst>
          </p:cNvPr>
          <p:cNvSpPr>
            <a:spLocks noGrp="1"/>
          </p:cNvSpPr>
          <p:nvPr>
            <p:ph type="body" idx="1"/>
          </p:nvPr>
        </p:nvSpPr>
        <p:spPr>
          <a:xfrm>
            <a:off x="797467" y="3598334"/>
            <a:ext cx="10962800" cy="1500717"/>
          </a:xfrm>
        </p:spPr>
        <p:txBody>
          <a:bodyPr/>
          <a:lstStyle>
            <a:lvl1pPr marL="0" indent="0">
              <a:buNone/>
              <a:defRPr sz="3200">
                <a:solidFill>
                  <a:schemeClr val="tx1">
                    <a:tint val="82000"/>
                  </a:schemeClr>
                </a:solidFill>
              </a:defRPr>
            </a:lvl1pPr>
            <a:lvl2pPr marL="609585" indent="0">
              <a:buNone/>
              <a:defRPr sz="2667">
                <a:solidFill>
                  <a:schemeClr val="tx1">
                    <a:tint val="82000"/>
                  </a:schemeClr>
                </a:solidFill>
              </a:defRPr>
            </a:lvl2pPr>
            <a:lvl3pPr marL="1219170" indent="0">
              <a:buNone/>
              <a:defRPr sz="2400">
                <a:solidFill>
                  <a:schemeClr val="tx1">
                    <a:tint val="82000"/>
                  </a:schemeClr>
                </a:solidFill>
              </a:defRPr>
            </a:lvl3pPr>
            <a:lvl4pPr marL="1828754" indent="0">
              <a:buNone/>
              <a:defRPr sz="2133">
                <a:solidFill>
                  <a:schemeClr val="tx1">
                    <a:tint val="82000"/>
                  </a:schemeClr>
                </a:solidFill>
              </a:defRPr>
            </a:lvl4pPr>
            <a:lvl5pPr marL="2438339" indent="0">
              <a:buNone/>
              <a:defRPr sz="2133">
                <a:solidFill>
                  <a:schemeClr val="tx1">
                    <a:tint val="82000"/>
                  </a:schemeClr>
                </a:solidFill>
              </a:defRPr>
            </a:lvl5pPr>
            <a:lvl6pPr marL="3047924" indent="0">
              <a:buNone/>
              <a:defRPr sz="2133">
                <a:solidFill>
                  <a:schemeClr val="tx1">
                    <a:tint val="82000"/>
                  </a:schemeClr>
                </a:solidFill>
              </a:defRPr>
            </a:lvl6pPr>
            <a:lvl7pPr marL="3657509" indent="0">
              <a:buNone/>
              <a:defRPr sz="2133">
                <a:solidFill>
                  <a:schemeClr val="tx1">
                    <a:tint val="82000"/>
                  </a:schemeClr>
                </a:solidFill>
              </a:defRPr>
            </a:lvl7pPr>
            <a:lvl8pPr marL="4267093" indent="0">
              <a:buNone/>
              <a:defRPr sz="2133">
                <a:solidFill>
                  <a:schemeClr val="tx1">
                    <a:tint val="82000"/>
                  </a:schemeClr>
                </a:solidFill>
              </a:defRPr>
            </a:lvl8pPr>
            <a:lvl9pPr marL="4876678" indent="0">
              <a:buNone/>
              <a:defRPr sz="2133">
                <a:solidFill>
                  <a:schemeClr val="tx1">
                    <a:tint val="82000"/>
                  </a:schemeClr>
                </a:solidFill>
              </a:defRPr>
            </a:lvl9pPr>
          </a:lstStyle>
          <a:p>
            <a:pPr lvl="0"/>
            <a:r>
              <a:rPr lang="en-US"/>
              <a:t>Click to edit Master text styles</a:t>
            </a:r>
          </a:p>
        </p:txBody>
      </p:sp>
      <p:sp>
        <p:nvSpPr>
          <p:cNvPr id="7" name="Google Shape;16;p2">
            <a:extLst>
              <a:ext uri="{FF2B5EF4-FFF2-40B4-BE49-F238E27FC236}">
                <a16:creationId xmlns:a16="http://schemas.microsoft.com/office/drawing/2014/main" id="{2FE2293E-6EF0-459C-AA34-DA2B548B67B2}"/>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5600">
                <a:solidFill>
                  <a:schemeClr val="tx1"/>
                </a:solidFill>
              </a:defRPr>
            </a:lvl1pPr>
            <a:lvl2pPr lvl="1">
              <a:spcBef>
                <a:spcPts val="0"/>
              </a:spcBef>
              <a:spcAft>
                <a:spcPts val="0"/>
              </a:spcAft>
              <a:buClr>
                <a:schemeClr val="lt1"/>
              </a:buClr>
              <a:buSzPts val="4200"/>
              <a:buNone/>
              <a:defRPr sz="5600">
                <a:solidFill>
                  <a:schemeClr val="lt1"/>
                </a:solidFill>
              </a:defRPr>
            </a:lvl2pPr>
            <a:lvl3pPr lvl="2">
              <a:spcBef>
                <a:spcPts val="0"/>
              </a:spcBef>
              <a:spcAft>
                <a:spcPts val="0"/>
              </a:spcAft>
              <a:buClr>
                <a:schemeClr val="lt1"/>
              </a:buClr>
              <a:buSzPts val="4200"/>
              <a:buNone/>
              <a:defRPr sz="5600">
                <a:solidFill>
                  <a:schemeClr val="lt1"/>
                </a:solidFill>
              </a:defRPr>
            </a:lvl3pPr>
            <a:lvl4pPr lvl="3">
              <a:spcBef>
                <a:spcPts val="0"/>
              </a:spcBef>
              <a:spcAft>
                <a:spcPts val="0"/>
              </a:spcAft>
              <a:buClr>
                <a:schemeClr val="lt1"/>
              </a:buClr>
              <a:buSzPts val="4200"/>
              <a:buNone/>
              <a:defRPr sz="5600">
                <a:solidFill>
                  <a:schemeClr val="lt1"/>
                </a:solidFill>
              </a:defRPr>
            </a:lvl4pPr>
            <a:lvl5pPr lvl="4">
              <a:spcBef>
                <a:spcPts val="0"/>
              </a:spcBef>
              <a:spcAft>
                <a:spcPts val="0"/>
              </a:spcAft>
              <a:buClr>
                <a:schemeClr val="lt1"/>
              </a:buClr>
              <a:buSzPts val="4200"/>
              <a:buNone/>
              <a:defRPr sz="5600">
                <a:solidFill>
                  <a:schemeClr val="lt1"/>
                </a:solidFill>
              </a:defRPr>
            </a:lvl5pPr>
            <a:lvl6pPr lvl="5">
              <a:spcBef>
                <a:spcPts val="0"/>
              </a:spcBef>
              <a:spcAft>
                <a:spcPts val="0"/>
              </a:spcAft>
              <a:buClr>
                <a:schemeClr val="lt1"/>
              </a:buClr>
              <a:buSzPts val="4200"/>
              <a:buNone/>
              <a:defRPr sz="5600">
                <a:solidFill>
                  <a:schemeClr val="lt1"/>
                </a:solidFill>
              </a:defRPr>
            </a:lvl6pPr>
            <a:lvl7pPr lvl="6">
              <a:spcBef>
                <a:spcPts val="0"/>
              </a:spcBef>
              <a:spcAft>
                <a:spcPts val="0"/>
              </a:spcAft>
              <a:buClr>
                <a:schemeClr val="lt1"/>
              </a:buClr>
              <a:buSzPts val="4200"/>
              <a:buNone/>
              <a:defRPr sz="5600">
                <a:solidFill>
                  <a:schemeClr val="lt1"/>
                </a:solidFill>
              </a:defRPr>
            </a:lvl7pPr>
            <a:lvl8pPr lvl="7">
              <a:spcBef>
                <a:spcPts val="0"/>
              </a:spcBef>
              <a:spcAft>
                <a:spcPts val="0"/>
              </a:spcAft>
              <a:buClr>
                <a:schemeClr val="lt1"/>
              </a:buClr>
              <a:buSzPts val="4200"/>
              <a:buNone/>
              <a:defRPr sz="5600">
                <a:solidFill>
                  <a:schemeClr val="lt1"/>
                </a:solidFill>
              </a:defRPr>
            </a:lvl8pPr>
            <a:lvl9pPr lvl="8">
              <a:spcBef>
                <a:spcPts val="0"/>
              </a:spcBef>
              <a:spcAft>
                <a:spcPts val="0"/>
              </a:spcAft>
              <a:buClr>
                <a:schemeClr val="lt1"/>
              </a:buClr>
              <a:buSzPts val="4200"/>
              <a:buNone/>
              <a:defRPr sz="5600">
                <a:solidFill>
                  <a:schemeClr val="lt1"/>
                </a:solidFill>
              </a:defRPr>
            </a:lvl9pPr>
          </a:lstStyle>
          <a:p>
            <a:r>
              <a:rPr lang="en-US"/>
              <a:t>Click to edit Master title style</a:t>
            </a:r>
            <a:endParaRPr dirty="0"/>
          </a:p>
        </p:txBody>
      </p:sp>
      <p:sp>
        <p:nvSpPr>
          <p:cNvPr id="8" name="Slide Number Placeholder 7">
            <a:extLst>
              <a:ext uri="{FF2B5EF4-FFF2-40B4-BE49-F238E27FC236}">
                <a16:creationId xmlns:a16="http://schemas.microsoft.com/office/drawing/2014/main" id="{23DF6B46-6E23-BFC9-726D-654E2BD3EBFC}"/>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331992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B3FF-CB89-B2B5-1FF1-430F31844A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E944E98-F2BE-5C77-A7FA-9E615F64DD05}"/>
              </a:ext>
            </a:extLst>
          </p:cNvPr>
          <p:cNvSpPr>
            <a:spLocks noGrp="1"/>
          </p:cNvSpPr>
          <p:nvPr>
            <p:ph sz="half" idx="1"/>
          </p:nvPr>
        </p:nvSpPr>
        <p:spPr>
          <a:xfrm>
            <a:off x="265840" y="1826684"/>
            <a:ext cx="5728560"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4264E20-847F-6101-4893-555AD758EAAC}"/>
              </a:ext>
            </a:extLst>
          </p:cNvPr>
          <p:cNvSpPr>
            <a:spLocks noGrp="1"/>
          </p:cNvSpPr>
          <p:nvPr>
            <p:ph sz="half" idx="2"/>
          </p:nvPr>
        </p:nvSpPr>
        <p:spPr>
          <a:xfrm>
            <a:off x="6197600" y="1826684"/>
            <a:ext cx="5673557"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Slide Number Placeholder 7">
            <a:extLst>
              <a:ext uri="{FF2B5EF4-FFF2-40B4-BE49-F238E27FC236}">
                <a16:creationId xmlns:a16="http://schemas.microsoft.com/office/drawing/2014/main" id="{0CADAE42-4623-9A2E-E253-8A86DD8D91A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434780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A0EC-783A-9FF8-39F1-1BBD65DFFA8D}"/>
              </a:ext>
            </a:extLst>
          </p:cNvPr>
          <p:cNvSpPr>
            <a:spLocks noGrp="1"/>
          </p:cNvSpPr>
          <p:nvPr>
            <p:ph type="title"/>
          </p:nvPr>
        </p:nvSpPr>
        <p:spPr>
          <a:xfrm>
            <a:off x="228599" y="366185"/>
            <a:ext cx="11639551" cy="1325033"/>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E55DA0F7-D490-90BF-E362-09820BCEACAF}"/>
              </a:ext>
            </a:extLst>
          </p:cNvPr>
          <p:cNvSpPr>
            <a:spLocks noGrp="1"/>
          </p:cNvSpPr>
          <p:nvPr>
            <p:ph type="body" idx="1"/>
          </p:nvPr>
        </p:nvSpPr>
        <p:spPr>
          <a:xfrm>
            <a:off x="228601" y="1680634"/>
            <a:ext cx="5770033" cy="825500"/>
          </a:xfrm>
        </p:spPr>
        <p:txBody>
          <a:bodyPr anchor="b">
            <a:noAutofit/>
          </a:bodyPr>
          <a:lstStyle>
            <a:lvl1pPr marL="0" indent="0">
              <a:buNone/>
              <a:defRPr sz="37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a:extLst>
              <a:ext uri="{FF2B5EF4-FFF2-40B4-BE49-F238E27FC236}">
                <a16:creationId xmlns:a16="http://schemas.microsoft.com/office/drawing/2014/main" id="{29319451-F212-13D6-9048-17F31C39F615}"/>
              </a:ext>
            </a:extLst>
          </p:cNvPr>
          <p:cNvSpPr>
            <a:spLocks noGrp="1"/>
          </p:cNvSpPr>
          <p:nvPr>
            <p:ph sz="half" idx="2"/>
          </p:nvPr>
        </p:nvSpPr>
        <p:spPr>
          <a:xfrm>
            <a:off x="228601" y="2506133"/>
            <a:ext cx="5770033" cy="3683000"/>
          </a:xfrm>
        </p:spPr>
        <p:txBody>
          <a:bodyPr/>
          <a:lstStyle>
            <a:lvl1pPr>
              <a:defRPr sz="3200"/>
            </a:lvl1pPr>
            <a:lvl2pPr>
              <a:defRPr sz="2667"/>
            </a:lvl2pPr>
            <a:lvl3pPr>
              <a:defRPr sz="2400"/>
            </a:lvl3pPr>
            <a:lvl4pPr>
              <a:defRPr sz="2133"/>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11C39D1A-4CBF-8797-306D-F4245F68E5EC}"/>
              </a:ext>
            </a:extLst>
          </p:cNvPr>
          <p:cNvSpPr>
            <a:spLocks noGrp="1"/>
          </p:cNvSpPr>
          <p:nvPr>
            <p:ph type="body" sz="quarter" idx="3"/>
          </p:nvPr>
        </p:nvSpPr>
        <p:spPr>
          <a:xfrm>
            <a:off x="6172200" y="1680634"/>
            <a:ext cx="5695949" cy="825500"/>
          </a:xfrm>
        </p:spPr>
        <p:txBody>
          <a:bodyPr anchor="b">
            <a:noAutofit/>
          </a:bodyPr>
          <a:lstStyle>
            <a:lvl1pPr marL="0" indent="0">
              <a:buNone/>
              <a:defRPr sz="3733"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a:extLst>
              <a:ext uri="{FF2B5EF4-FFF2-40B4-BE49-F238E27FC236}">
                <a16:creationId xmlns:a16="http://schemas.microsoft.com/office/drawing/2014/main" id="{BB6022F6-7112-B058-FB99-D4564DF66DD4}"/>
              </a:ext>
            </a:extLst>
          </p:cNvPr>
          <p:cNvSpPr>
            <a:spLocks noGrp="1"/>
          </p:cNvSpPr>
          <p:nvPr>
            <p:ph sz="quarter" idx="4"/>
          </p:nvPr>
        </p:nvSpPr>
        <p:spPr>
          <a:xfrm>
            <a:off x="6172199" y="2506133"/>
            <a:ext cx="5695948" cy="3683000"/>
          </a:xfrm>
        </p:spPr>
        <p:txBody>
          <a:bodyPr/>
          <a:lstStyle>
            <a:lvl1pPr>
              <a:defRPr sz="3200"/>
            </a:lvl1pPr>
            <a:lvl2pPr>
              <a:defRPr sz="2667"/>
            </a:lvl2pPr>
            <a:lvl3pPr>
              <a:defRPr sz="2400"/>
            </a:lvl3pPr>
            <a:lvl4pPr>
              <a:defRPr sz="2133"/>
            </a:lvl4pPr>
            <a:lvl5pPr>
              <a:defRPr sz="186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Slide Number Placeholder 7">
            <a:extLst>
              <a:ext uri="{FF2B5EF4-FFF2-40B4-BE49-F238E27FC236}">
                <a16:creationId xmlns:a16="http://schemas.microsoft.com/office/drawing/2014/main" id="{AD64CE46-C88B-5087-24EC-5D0576423E78}"/>
              </a:ext>
            </a:extLst>
          </p:cNvPr>
          <p:cNvSpPr>
            <a:spLocks noGrp="1"/>
          </p:cNvSpPr>
          <p:nvPr>
            <p:ph type="sldNum" sz="quarter" idx="10"/>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0991494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89243-94C1-2F3B-63CD-132854F5A170}"/>
              </a:ext>
            </a:extLst>
          </p:cNvPr>
          <p:cNvSpPr>
            <a:spLocks noGrp="1"/>
          </p:cNvSpPr>
          <p:nvPr>
            <p:ph type="title"/>
          </p:nvPr>
        </p:nvSpPr>
        <p:spPr/>
        <p:txBody>
          <a:bodyPr/>
          <a:lstStyle/>
          <a:p>
            <a:r>
              <a:rPr lang="en-US"/>
              <a:t>Click to edit Master title style</a:t>
            </a:r>
            <a:endParaRPr lang="en-CA" dirty="0"/>
          </a:p>
        </p:txBody>
      </p:sp>
      <p:sp>
        <p:nvSpPr>
          <p:cNvPr id="6" name="Slide Number Placeholder 7">
            <a:extLst>
              <a:ext uri="{FF2B5EF4-FFF2-40B4-BE49-F238E27FC236}">
                <a16:creationId xmlns:a16="http://schemas.microsoft.com/office/drawing/2014/main" id="{B37A3569-BEA9-DBC6-5EAC-8209957649D2}"/>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34623915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7">
            <a:extLst>
              <a:ext uri="{FF2B5EF4-FFF2-40B4-BE49-F238E27FC236}">
                <a16:creationId xmlns:a16="http://schemas.microsoft.com/office/drawing/2014/main" id="{38ED2452-2510-3CC6-9DE4-88A2AFE53507}"/>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6891851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D2EC-6435-32B9-4AF1-4D4205C9A3E9}"/>
              </a:ext>
            </a:extLst>
          </p:cNvPr>
          <p:cNvSpPr>
            <a:spLocks noGrp="1"/>
          </p:cNvSpPr>
          <p:nvPr>
            <p:ph type="title"/>
          </p:nvPr>
        </p:nvSpPr>
        <p:spPr>
          <a:xfrm>
            <a:off x="219076" y="457200"/>
            <a:ext cx="4554009" cy="1600200"/>
          </a:xfrm>
        </p:spPr>
        <p:txBody>
          <a:bodyPr anchor="b">
            <a:noAutofit/>
          </a:bodyPr>
          <a:lstStyle>
            <a:lvl1pPr>
              <a:defRPr sz="3733"/>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30BDFFD0-4C89-512D-E7E2-B20B17F4C781}"/>
              </a:ext>
            </a:extLst>
          </p:cNvPr>
          <p:cNvSpPr>
            <a:spLocks noGrp="1"/>
          </p:cNvSpPr>
          <p:nvPr>
            <p:ph idx="1"/>
          </p:nvPr>
        </p:nvSpPr>
        <p:spPr>
          <a:xfrm>
            <a:off x="5183717" y="988485"/>
            <a:ext cx="6713008" cy="4872567"/>
          </a:xfrm>
        </p:spPr>
        <p:txBody>
          <a:bodyPr/>
          <a:lstStyle>
            <a:lvl1pPr>
              <a:defRPr sz="3733"/>
            </a:lvl1pPr>
            <a:lvl2pPr>
              <a:defRPr sz="3200"/>
            </a:lvl2pPr>
            <a:lvl3pPr>
              <a:defRPr sz="2667"/>
            </a:lvl3pPr>
            <a:lvl4pPr>
              <a:defRPr sz="2400"/>
            </a:lvl4pPr>
            <a:lvl5pPr>
              <a:defRPr sz="2400"/>
            </a:lvl5pPr>
            <a:lvl6pPr>
              <a:defRPr sz="2667"/>
            </a:lvl6pPr>
            <a:lvl7pPr>
              <a:defRPr sz="2667"/>
            </a:lvl7pPr>
            <a:lvl8pPr>
              <a:defRPr sz="2667"/>
            </a:lvl8pPr>
            <a:lvl9pPr>
              <a:defRPr sz="26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a:extLst>
              <a:ext uri="{FF2B5EF4-FFF2-40B4-BE49-F238E27FC236}">
                <a16:creationId xmlns:a16="http://schemas.microsoft.com/office/drawing/2014/main" id="{0DA49809-2298-7AC1-46DB-1BB82723F216}"/>
              </a:ext>
            </a:extLst>
          </p:cNvPr>
          <p:cNvSpPr>
            <a:spLocks noGrp="1"/>
          </p:cNvSpPr>
          <p:nvPr>
            <p:ph type="body" sz="half" idx="2"/>
          </p:nvPr>
        </p:nvSpPr>
        <p:spPr>
          <a:xfrm>
            <a:off x="219076" y="2057400"/>
            <a:ext cx="4554009"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8" name="Slide Number Placeholder 7">
            <a:extLst>
              <a:ext uri="{FF2B5EF4-FFF2-40B4-BE49-F238E27FC236}">
                <a16:creationId xmlns:a16="http://schemas.microsoft.com/office/drawing/2014/main" id="{44573242-80DE-C7F2-604B-32A70E486F3F}"/>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4256035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4F2F-C158-0D82-C095-18DEDEC32CF1}"/>
              </a:ext>
            </a:extLst>
          </p:cNvPr>
          <p:cNvSpPr>
            <a:spLocks noGrp="1"/>
          </p:cNvSpPr>
          <p:nvPr>
            <p:ph type="title"/>
          </p:nvPr>
        </p:nvSpPr>
        <p:spPr>
          <a:xfrm>
            <a:off x="228601" y="457200"/>
            <a:ext cx="4544484" cy="1600200"/>
          </a:xfrm>
        </p:spPr>
        <p:txBody>
          <a:bodyPr anchor="b">
            <a:noAutofit/>
          </a:bodyPr>
          <a:lstStyle>
            <a:lvl1pPr>
              <a:defRPr sz="3733"/>
            </a:lvl1pPr>
          </a:lstStyle>
          <a:p>
            <a:r>
              <a:rPr lang="en-US"/>
              <a:t>Click to edit Master title style</a:t>
            </a:r>
            <a:endParaRPr lang="en-CA" dirty="0"/>
          </a:p>
        </p:txBody>
      </p:sp>
      <p:sp>
        <p:nvSpPr>
          <p:cNvPr id="3" name="Picture Placeholder 2">
            <a:extLst>
              <a:ext uri="{FF2B5EF4-FFF2-40B4-BE49-F238E27FC236}">
                <a16:creationId xmlns:a16="http://schemas.microsoft.com/office/drawing/2014/main" id="{A8487F21-A907-F755-476C-FF04DE1D1756}"/>
              </a:ext>
            </a:extLst>
          </p:cNvPr>
          <p:cNvSpPr>
            <a:spLocks noGrp="1"/>
          </p:cNvSpPr>
          <p:nvPr>
            <p:ph type="pic" idx="1"/>
          </p:nvPr>
        </p:nvSpPr>
        <p:spPr>
          <a:xfrm>
            <a:off x="5183717" y="988485"/>
            <a:ext cx="6703483" cy="4872567"/>
          </a:xfrm>
        </p:spPr>
        <p:txBody>
          <a:bodyPr/>
          <a:lstStyle>
            <a:lvl1pPr marL="0" indent="0">
              <a:buNone/>
              <a:defRPr sz="4267"/>
            </a:lvl1pPr>
            <a:lvl2pPr marL="609585" indent="0">
              <a:buNone/>
              <a:defRPr sz="3733"/>
            </a:lvl2pPr>
            <a:lvl3pPr marL="1219170" indent="0">
              <a:buNone/>
              <a:defRPr sz="3200"/>
            </a:lvl3pPr>
            <a:lvl4pPr marL="1828754" indent="0">
              <a:buNone/>
              <a:defRPr sz="2667"/>
            </a:lvl4pPr>
            <a:lvl5pPr marL="2438339" indent="0">
              <a:buNone/>
              <a:defRPr sz="2667"/>
            </a:lvl5pPr>
            <a:lvl6pPr marL="3047924" indent="0">
              <a:buNone/>
              <a:defRPr sz="2667"/>
            </a:lvl6pPr>
            <a:lvl7pPr marL="3657509" indent="0">
              <a:buNone/>
              <a:defRPr sz="2667"/>
            </a:lvl7pPr>
            <a:lvl8pPr marL="4267093" indent="0">
              <a:buNone/>
              <a:defRPr sz="2667"/>
            </a:lvl8pPr>
            <a:lvl9pPr marL="4876678" indent="0">
              <a:buNone/>
              <a:defRPr sz="2667"/>
            </a:lvl9pPr>
          </a:lstStyle>
          <a:p>
            <a:r>
              <a:rPr lang="en-US"/>
              <a:t>Click icon to add picture</a:t>
            </a:r>
            <a:endParaRPr lang="en-CA"/>
          </a:p>
        </p:txBody>
      </p:sp>
      <p:sp>
        <p:nvSpPr>
          <p:cNvPr id="4" name="Text Placeholder 3">
            <a:extLst>
              <a:ext uri="{FF2B5EF4-FFF2-40B4-BE49-F238E27FC236}">
                <a16:creationId xmlns:a16="http://schemas.microsoft.com/office/drawing/2014/main" id="{E481F3B5-C5C0-8059-45CD-9A27A8E936E4}"/>
              </a:ext>
            </a:extLst>
          </p:cNvPr>
          <p:cNvSpPr>
            <a:spLocks noGrp="1"/>
          </p:cNvSpPr>
          <p:nvPr>
            <p:ph type="body" sz="half" idx="2"/>
          </p:nvPr>
        </p:nvSpPr>
        <p:spPr>
          <a:xfrm>
            <a:off x="228601" y="2057400"/>
            <a:ext cx="4544484" cy="3812117"/>
          </a:xfrm>
        </p:spPr>
        <p:txBody>
          <a:bodyPr/>
          <a:lstStyle>
            <a:lvl1pPr marL="0" indent="0">
              <a:buNone/>
              <a:defRPr sz="2133"/>
            </a:lvl1pPr>
            <a:lvl2pPr marL="609585" indent="0">
              <a:buNone/>
              <a:defRPr sz="1867"/>
            </a:lvl2pPr>
            <a:lvl3pPr marL="1219170" indent="0">
              <a:buNone/>
              <a:defRPr sz="1600"/>
            </a:lvl3pPr>
            <a:lvl4pPr marL="1828754" indent="0">
              <a:buNone/>
              <a:defRPr sz="1333"/>
            </a:lvl4pPr>
            <a:lvl5pPr marL="2438339" indent="0">
              <a:buNone/>
              <a:defRPr sz="1333"/>
            </a:lvl5pPr>
            <a:lvl6pPr marL="3047924" indent="0">
              <a:buNone/>
              <a:defRPr sz="1333"/>
            </a:lvl6pPr>
            <a:lvl7pPr marL="3657509" indent="0">
              <a:buNone/>
              <a:defRPr sz="1333"/>
            </a:lvl7pPr>
            <a:lvl8pPr marL="4267093" indent="0">
              <a:buNone/>
              <a:defRPr sz="1333"/>
            </a:lvl8pPr>
            <a:lvl9pPr marL="4876678" indent="0">
              <a:buNone/>
              <a:defRPr sz="1333"/>
            </a:lvl9pPr>
          </a:lstStyle>
          <a:p>
            <a:pPr lvl="0"/>
            <a:r>
              <a:rPr lang="en-US"/>
              <a:t>Click to edit Master text styles</a:t>
            </a:r>
          </a:p>
        </p:txBody>
      </p:sp>
      <p:sp>
        <p:nvSpPr>
          <p:cNvPr id="8" name="Slide Number Placeholder 7">
            <a:extLst>
              <a:ext uri="{FF2B5EF4-FFF2-40B4-BE49-F238E27FC236}">
                <a16:creationId xmlns:a16="http://schemas.microsoft.com/office/drawing/2014/main" id="{D5B1BBAF-59BC-B0A2-1D0A-5875A4D485C5}"/>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7060842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C2666-F98F-08CB-32F8-ACC053C0AC60}"/>
              </a:ext>
            </a:extLst>
          </p:cNvPr>
          <p:cNvSpPr>
            <a:spLocks noGrp="1"/>
          </p:cNvSpPr>
          <p:nvPr>
            <p:ph type="title"/>
          </p:nvPr>
        </p:nvSpPr>
        <p:spPr>
          <a:xfrm>
            <a:off x="265840" y="366185"/>
            <a:ext cx="11605317" cy="132503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45354C2A-8684-39DA-4A05-1A92CE69B1E8}"/>
              </a:ext>
            </a:extLst>
          </p:cNvPr>
          <p:cNvSpPr>
            <a:spLocks noGrp="1"/>
          </p:cNvSpPr>
          <p:nvPr>
            <p:ph type="body" idx="1"/>
          </p:nvPr>
        </p:nvSpPr>
        <p:spPr>
          <a:xfrm>
            <a:off x="265840" y="1826684"/>
            <a:ext cx="11605317"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Google Shape;29;p4">
            <a:extLst>
              <a:ext uri="{FF2B5EF4-FFF2-40B4-BE49-F238E27FC236}">
                <a16:creationId xmlns:a16="http://schemas.microsoft.com/office/drawing/2014/main" id="{54B9BECD-E005-98A8-E9A2-8BFFAB07CE5A}"/>
              </a:ext>
            </a:extLst>
          </p:cNvPr>
          <p:cNvSpPr/>
          <p:nvPr/>
        </p:nvSpPr>
        <p:spPr>
          <a:xfrm>
            <a:off x="0" y="6447368"/>
            <a:ext cx="12192000" cy="410757"/>
          </a:xfrm>
          <a:prstGeom prst="rect">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1867"/>
          </a:p>
        </p:txBody>
      </p:sp>
      <p:sp>
        <p:nvSpPr>
          <p:cNvPr id="8" name="Slide Number Placeholder 7">
            <a:extLst>
              <a:ext uri="{FF2B5EF4-FFF2-40B4-BE49-F238E27FC236}">
                <a16:creationId xmlns:a16="http://schemas.microsoft.com/office/drawing/2014/main" id="{15764CFE-2091-7019-4FD8-E7BC4EB87B3C}"/>
              </a:ext>
            </a:extLst>
          </p:cNvPr>
          <p:cNvSpPr>
            <a:spLocks noGrp="1"/>
          </p:cNvSpPr>
          <p:nvPr>
            <p:ph type="sldNum" sz="quarter" idx="4"/>
          </p:nvPr>
        </p:nvSpPr>
        <p:spPr>
          <a:xfrm>
            <a:off x="9127957" y="6447369"/>
            <a:ext cx="2743200" cy="366183"/>
          </a:xfrm>
          <a:prstGeom prst="rect">
            <a:avLst/>
          </a:prstGeom>
        </p:spPr>
        <p:txBody>
          <a:bodyPr vert="horz" lIns="91440" tIns="45720" rIns="91440" bIns="45720" rtlCol="0" anchor="ctr"/>
          <a:lstStyle>
            <a:lvl1pPr algn="r">
              <a:defRPr sz="1600">
                <a:solidFill>
                  <a:schemeClr val="bg1"/>
                </a:solidFill>
              </a:defRPr>
            </a:lvl1pPr>
          </a:lstStyle>
          <a:p>
            <a:fld id="{32A29FAE-4687-413D-B07A-7CD6DC7726F1}" type="slidenum">
              <a:rPr lang="en-CA" smtClean="0"/>
              <a:t>‹#›</a:t>
            </a:fld>
            <a:endParaRPr lang="en-CA"/>
          </a:p>
        </p:txBody>
      </p:sp>
    </p:spTree>
    <p:extLst>
      <p:ext uri="{BB962C8B-B14F-4D97-AF65-F5344CB8AC3E}">
        <p14:creationId xmlns:p14="http://schemas.microsoft.com/office/powerpoint/2010/main" val="2302839346"/>
      </p:ext>
    </p:extLst>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 id="2147483820" r:id="rId10"/>
    <p:sldLayoutId id="2147483821" r:id="rId11"/>
    <p:sldLayoutId id="2147483822" r:id="rId12"/>
    <p:sldLayoutId id="2147483824" r:id="rId13"/>
  </p:sldLayoutIdLst>
  <p:txStyles>
    <p:titleStyle>
      <a:lvl1pPr algn="l" defTabSz="1219170" rtl="0" eaLnBrk="1" latinLnBrk="0" hangingPunct="1">
        <a:lnSpc>
          <a:spcPct val="90000"/>
        </a:lnSpc>
        <a:spcBef>
          <a:spcPct val="0"/>
        </a:spcBef>
        <a:buNone/>
        <a:defRPr sz="4267" b="1" kern="1200">
          <a:solidFill>
            <a:schemeClr val="tx1"/>
          </a:solidFill>
          <a:latin typeface="Arial" panose="020B0604020202020204" pitchFamily="34" charset="0"/>
          <a:ea typeface="+mj-ea"/>
          <a:cs typeface="Arial" panose="020B0604020202020204" pitchFamily="34" charset="0"/>
        </a:defRPr>
      </a:lvl1pPr>
    </p:titleStyle>
    <p:bodyStyle>
      <a:lvl1pPr marL="304792" indent="-304792" algn="l" defTabSz="1219170" rtl="0" eaLnBrk="1" latinLnBrk="0" hangingPunct="1">
        <a:lnSpc>
          <a:spcPct val="90000"/>
        </a:lnSpc>
        <a:spcBef>
          <a:spcPts val="1333"/>
        </a:spcBef>
        <a:buFont typeface="Arial" panose="020B0604020202020204" pitchFamily="34" charset="0"/>
        <a:buChar char="•"/>
        <a:defRPr sz="3733" kern="1200">
          <a:solidFill>
            <a:schemeClr val="tx2"/>
          </a:solidFill>
          <a:latin typeface="+mn-lt"/>
          <a:ea typeface="+mn-ea"/>
          <a:cs typeface="+mn-cs"/>
        </a:defRPr>
      </a:lvl1pPr>
      <a:lvl2pPr marL="914377" indent="-304792" algn="l" defTabSz="1219170" rtl="0" eaLnBrk="1" latinLnBrk="0" hangingPunct="1">
        <a:lnSpc>
          <a:spcPct val="90000"/>
        </a:lnSpc>
        <a:spcBef>
          <a:spcPts val="667"/>
        </a:spcBef>
        <a:buFont typeface="Arial" panose="020B0604020202020204" pitchFamily="34" charset="0"/>
        <a:buChar char="•"/>
        <a:defRPr sz="3200" kern="1200">
          <a:solidFill>
            <a:schemeClr val="tx2"/>
          </a:solidFill>
          <a:latin typeface="+mn-lt"/>
          <a:ea typeface="+mn-ea"/>
          <a:cs typeface="+mn-cs"/>
        </a:defRPr>
      </a:lvl2pPr>
      <a:lvl3pPr marL="1523962" indent="-304792" algn="l" defTabSz="1219170" rtl="0" eaLnBrk="1" latinLnBrk="0" hangingPunct="1">
        <a:lnSpc>
          <a:spcPct val="90000"/>
        </a:lnSpc>
        <a:spcBef>
          <a:spcPts val="667"/>
        </a:spcBef>
        <a:buFont typeface="Arial" panose="020B0604020202020204" pitchFamily="34" charset="0"/>
        <a:buChar char="•"/>
        <a:defRPr sz="2667" kern="1200">
          <a:solidFill>
            <a:schemeClr val="tx2"/>
          </a:solidFill>
          <a:latin typeface="+mn-lt"/>
          <a:ea typeface="+mn-ea"/>
          <a:cs typeface="+mn-cs"/>
        </a:defRPr>
      </a:lvl3pPr>
      <a:lvl4pPr marL="2133547" indent="-304792" algn="l" defTabSz="1219170" rtl="0" eaLnBrk="1" latinLnBrk="0" hangingPunct="1">
        <a:lnSpc>
          <a:spcPct val="90000"/>
        </a:lnSpc>
        <a:spcBef>
          <a:spcPts val="667"/>
        </a:spcBef>
        <a:buFont typeface="Arial" panose="020B0604020202020204" pitchFamily="34" charset="0"/>
        <a:buChar char="•"/>
        <a:defRPr sz="2400" kern="1200">
          <a:solidFill>
            <a:schemeClr val="tx2"/>
          </a:solidFill>
          <a:latin typeface="+mn-lt"/>
          <a:ea typeface="+mn-ea"/>
          <a:cs typeface="+mn-cs"/>
        </a:defRPr>
      </a:lvl4pPr>
      <a:lvl5pPr marL="2743131" indent="-304792" algn="l" defTabSz="1219170" rtl="0" eaLnBrk="1" latinLnBrk="0" hangingPunct="1">
        <a:lnSpc>
          <a:spcPct val="90000"/>
        </a:lnSpc>
        <a:spcBef>
          <a:spcPts val="667"/>
        </a:spcBef>
        <a:buFont typeface="Arial" panose="020B0604020202020204" pitchFamily="34" charset="0"/>
        <a:buChar char="•"/>
        <a:defRPr sz="2133" kern="1200">
          <a:solidFill>
            <a:schemeClr val="tx2"/>
          </a:solidFill>
          <a:latin typeface="+mn-lt"/>
          <a:ea typeface="+mn-ea"/>
          <a:cs typeface="+mn-cs"/>
        </a:defRPr>
      </a:lvl5pPr>
      <a:lvl6pPr marL="335271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6pPr>
      <a:lvl7pPr marL="3962301"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7pPr>
      <a:lvl8pPr marL="4571886"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8pPr>
      <a:lvl9pPr marL="5181470" indent="-304792" algn="l" defTabSz="1219170" rtl="0" eaLnBrk="1" latinLnBrk="0" hangingPunct="1">
        <a:lnSpc>
          <a:spcPct val="90000"/>
        </a:lnSpc>
        <a:spcBef>
          <a:spcPts val="667"/>
        </a:spcBef>
        <a:buFont typeface="Arial" panose="020B0604020202020204" pitchFamily="34" charset="0"/>
        <a:buChar char="•"/>
        <a:defRPr sz="2400" kern="1200">
          <a:solidFill>
            <a:schemeClr val="tx1"/>
          </a:solidFill>
          <a:latin typeface="+mn-lt"/>
          <a:ea typeface="+mn-ea"/>
          <a:cs typeface="+mn-cs"/>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s://ecampusontario.pressbooks.pub/app/uploads/sites/6052/2025/06/Palawan_Tropical_jungle_rainforest-scaled.jpg" TargetMode="External"/><Relationship Id="rId1" Type="http://schemas.openxmlformats.org/officeDocument/2006/relationships/slideLayout" Target="../slideLayouts/slideLayout2.xml"/><Relationship Id="rId6" Type="http://schemas.openxmlformats.org/officeDocument/2006/relationships/hyperlink" Target="https://creativecommons.org/licenses/by/4.0/deed.en" TargetMode="External"/><Relationship Id="rId5" Type="http://schemas.openxmlformats.org/officeDocument/2006/relationships/hyperlink" Target="https://www.vascoplanet.com/" TargetMode="External"/><Relationship Id="rId4" Type="http://schemas.openxmlformats.org/officeDocument/2006/relationships/hyperlink" Target="https://en.wikipedia.org/wiki/Rainforest#/media/File:Palawan,_Tropical_jungle_rainforest.jpg#" TargetMode="External"/></Relationships>
</file>

<file path=ppt/slides/_rels/slide12.xml.rels><?xml version="1.0" encoding="UTF-8" standalone="yes"?>
<Relationships xmlns="http://schemas.openxmlformats.org/package/2006/relationships"><Relationship Id="rId3" Type="http://schemas.openxmlformats.org/officeDocument/2006/relationships/hyperlink" Target="https://creativecommons.org/licenses/by-nc-sa/4.0/deed.en" TargetMode="External"/><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ecampusontario.pressbooks.pub/app/uploads/sites/6052/2025/07/Figure-17.27.jpeg" TargetMode="External"/><Relationship Id="rId1" Type="http://schemas.openxmlformats.org/officeDocument/2006/relationships/slideLayout" Target="../slideLayouts/slideLayout2.xml"/><Relationship Id="rId6" Type="http://schemas.openxmlformats.org/officeDocument/2006/relationships/hyperlink" Target="https://en.wikipedia.org/wiki/Public_domain" TargetMode="External"/><Relationship Id="rId5" Type="http://schemas.openxmlformats.org/officeDocument/2006/relationships/hyperlink" Target="https://www.noaa.gov/digital-collections" TargetMode="External"/><Relationship Id="rId4" Type="http://schemas.openxmlformats.org/officeDocument/2006/relationships/hyperlink" Target="https://upload.wikimedia.org/wikipedia/commons/e/e9/Nerr0878.jpg"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s://ecampusontario.pressbooks.pub/app/uploads/sites/6052/2025/07/Figure-17.29.jpeg" TargetMode="External"/><Relationship Id="rId1" Type="http://schemas.openxmlformats.org/officeDocument/2006/relationships/slideLayout" Target="../slideLayouts/slideLayout2.xml"/><Relationship Id="rId5" Type="http://schemas.openxmlformats.org/officeDocument/2006/relationships/hyperlink" Target="https://creativecommons.org/licenses/by/2.5/deed.en" TargetMode="External"/><Relationship Id="rId4" Type="http://schemas.openxmlformats.org/officeDocument/2006/relationships/hyperlink" Target="https://en.wikipedia.org/wiki/Coral_reef#/media/File:Coral_reef_PloS.jpg#"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ecampusontario.pressbooks.pub/app/uploads/sites/6052/2025/06/Great_Lakes_No_Clouds_4968915002_Brighter-scaled.jpg" TargetMode="External"/><Relationship Id="rId1" Type="http://schemas.openxmlformats.org/officeDocument/2006/relationships/slideLayout" Target="../slideLayouts/slideLayout2.xml"/><Relationship Id="rId5" Type="http://schemas.openxmlformats.org/officeDocument/2006/relationships/hyperlink" Target="https://en.wikipedia.org/wiki/Public_domain" TargetMode="External"/><Relationship Id="rId4" Type="http://schemas.openxmlformats.org/officeDocument/2006/relationships/hyperlink" Target="https://commons.wikimedia.org/wiki/Great_Lakes#/media/File:Great_Lakes,_No_Clouds_(4968915002)_Brighter.jpg" TargetMode="Externa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upload.wikimedia.org/wikipedia/commons/3/33/Mountain-type_Woodland_Caribou.jpg" TargetMode="External"/><Relationship Id="rId2" Type="http://schemas.openxmlformats.org/officeDocument/2006/relationships/image" Target="../media/image2.jpeg"/><Relationship Id="rId1" Type="http://schemas.openxmlformats.org/officeDocument/2006/relationships/slideLayout" Target="../slideLayouts/slideLayout2.xml"/><Relationship Id="rId5" Type="http://schemas.openxmlformats.org/officeDocument/2006/relationships/hyperlink" Target="https://creativecommons.org/licenses/by-sa/4.0/deed.en" TargetMode="External"/><Relationship Id="rId4" Type="http://schemas.openxmlformats.org/officeDocument/2006/relationships/hyperlink" Target="https://commons.wikimedia.org/w/index.php?title=User:ThartmannWiki&amp;action=edit&amp;redlink=1"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creativecommons.org/licenses/by-nc-sa/4.0/deed.en"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https://ecampusontario.pressbooks.pub/app/uploads/sites/6052/2025/06/jack-pine-1.jpeg" TargetMode="External"/><Relationship Id="rId1" Type="http://schemas.openxmlformats.org/officeDocument/2006/relationships/slideLayout" Target="../slideLayouts/slideLayout2.xml"/><Relationship Id="rId6" Type="http://schemas.openxmlformats.org/officeDocument/2006/relationships/hyperlink" Target="https://creativecommons.org/licenses/by/4.0/" TargetMode="External"/><Relationship Id="rId5" Type="http://schemas.openxmlformats.org/officeDocument/2006/relationships/hyperlink" Target="https://www.inaturalist.org/users/1490706" TargetMode="External"/><Relationship Id="rId4" Type="http://schemas.openxmlformats.org/officeDocument/2006/relationships/hyperlink" Target="https://www.inaturalist.org/observations/192917253"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0FD97-8B09-083E-3A71-3361DE6E5505}"/>
              </a:ext>
            </a:extLst>
          </p:cNvPr>
          <p:cNvSpPr>
            <a:spLocks noGrp="1"/>
          </p:cNvSpPr>
          <p:nvPr>
            <p:ph type="ctrTitle"/>
          </p:nvPr>
        </p:nvSpPr>
        <p:spPr/>
        <p:txBody>
          <a:bodyPr>
            <a:normAutofit/>
          </a:bodyPr>
          <a:lstStyle/>
          <a:p>
            <a:r>
              <a:rPr lang="en-CA" dirty="0"/>
              <a:t>Biology Essentials 2</a:t>
            </a:r>
            <a:endParaRPr dirty="0"/>
          </a:p>
        </p:txBody>
      </p:sp>
      <p:sp>
        <p:nvSpPr>
          <p:cNvPr id="3" name="Subtitle 2">
            <a:extLst>
              <a:ext uri="{FF2B5EF4-FFF2-40B4-BE49-F238E27FC236}">
                <a16:creationId xmlns:a16="http://schemas.microsoft.com/office/drawing/2014/main" id="{77E7755D-BB5A-F4D9-DEE8-497DB7188E7D}"/>
              </a:ext>
            </a:extLst>
          </p:cNvPr>
          <p:cNvSpPr>
            <a:spLocks noGrp="1"/>
          </p:cNvSpPr>
          <p:nvPr>
            <p:ph type="subTitle" idx="1"/>
          </p:nvPr>
        </p:nvSpPr>
        <p:spPr/>
        <p:txBody>
          <a:bodyPr>
            <a:normAutofit lnSpcReduction="10000"/>
          </a:bodyPr>
          <a:lstStyle/>
          <a:p>
            <a:r>
              <a:rPr lang="en-CA" dirty="0"/>
              <a:t>Chapter 8: Ecology and the Biosphere</a:t>
            </a:r>
          </a:p>
        </p:txBody>
      </p:sp>
    </p:spTree>
    <p:extLst>
      <p:ext uri="{BB962C8B-B14F-4D97-AF65-F5344CB8AC3E}">
        <p14:creationId xmlns:p14="http://schemas.microsoft.com/office/powerpoint/2010/main" val="17792612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14CBCE-E235-9865-C5DA-5A7550CE47C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75D75D5-54B0-1804-FDC3-D2E401475282}"/>
              </a:ext>
            </a:extLst>
          </p:cNvPr>
          <p:cNvSpPr>
            <a:spLocks noGrp="1"/>
          </p:cNvSpPr>
          <p:nvPr>
            <p:ph type="ctrTitle"/>
          </p:nvPr>
        </p:nvSpPr>
        <p:spPr/>
        <p:txBody>
          <a:bodyPr/>
          <a:lstStyle/>
          <a:p>
            <a:r>
              <a:rPr lang="en-US" dirty="0">
                <a:latin typeface="Arial"/>
                <a:cs typeface="Arial"/>
              </a:rPr>
              <a:t>8.3 Terrestrial Biomes</a:t>
            </a:r>
            <a:endParaRPr lang="en-US" dirty="0"/>
          </a:p>
        </p:txBody>
      </p:sp>
    </p:spTree>
    <p:extLst>
      <p:ext uri="{BB962C8B-B14F-4D97-AF65-F5344CB8AC3E}">
        <p14:creationId xmlns:p14="http://schemas.microsoft.com/office/powerpoint/2010/main" val="2745927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A63197-9C73-1247-E672-F732F90C45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FBAD01-2DE8-4D77-EB14-B51708405484}"/>
              </a:ext>
            </a:extLst>
          </p:cNvPr>
          <p:cNvSpPr>
            <a:spLocks noGrp="1"/>
          </p:cNvSpPr>
          <p:nvPr>
            <p:ph type="title"/>
          </p:nvPr>
        </p:nvSpPr>
        <p:spPr/>
        <p:txBody>
          <a:bodyPr/>
          <a:lstStyle/>
          <a:p>
            <a:r>
              <a:rPr lang="en-US" sz="4250" dirty="0">
                <a:latin typeface="Arial"/>
                <a:cs typeface="Arial"/>
              </a:rPr>
              <a:t>What is a Biome?</a:t>
            </a:r>
          </a:p>
        </p:txBody>
      </p:sp>
      <p:sp>
        <p:nvSpPr>
          <p:cNvPr id="3" name="Content Placeholder 2">
            <a:extLst>
              <a:ext uri="{FF2B5EF4-FFF2-40B4-BE49-F238E27FC236}">
                <a16:creationId xmlns:a16="http://schemas.microsoft.com/office/drawing/2014/main" id="{3349DE25-F46F-FFC6-B03A-28DFA60AA5BC}"/>
              </a:ext>
            </a:extLst>
          </p:cNvPr>
          <p:cNvSpPr>
            <a:spLocks noGrp="1"/>
          </p:cNvSpPr>
          <p:nvPr>
            <p:ph idx="1"/>
          </p:nvPr>
        </p:nvSpPr>
        <p:spPr>
          <a:xfrm>
            <a:off x="265840" y="1826684"/>
            <a:ext cx="5298381" cy="4349749"/>
          </a:xfrm>
        </p:spPr>
        <p:txBody>
          <a:bodyPr vert="horz" lIns="91440" tIns="45720" rIns="91440" bIns="45720" rtlCol="0" anchor="t">
            <a:normAutofit/>
          </a:bodyPr>
          <a:lstStyle/>
          <a:p>
            <a:pPr marL="0" indent="0">
              <a:lnSpc>
                <a:spcPct val="100000"/>
              </a:lnSpc>
              <a:spcBef>
                <a:spcPts val="600"/>
              </a:spcBef>
              <a:buNone/>
              <a:defRPr sz="1600"/>
            </a:pPr>
            <a:r>
              <a:rPr lang="en-CA" sz="2400" dirty="0">
                <a:ea typeface="+mn-lt"/>
                <a:cs typeface="+mn-lt"/>
              </a:rPr>
              <a:t>A biome is a large geographic region defined by its long-term climate (temperature and precipitation) and characteristic vegetation, which together determine its animal life.</a:t>
            </a:r>
            <a:endParaRPr lang="en-US" sz="2400" dirty="0">
              <a:ea typeface="+mn-lt"/>
              <a:cs typeface="+mn-lt"/>
            </a:endParaRPr>
          </a:p>
        </p:txBody>
      </p:sp>
      <p:pic>
        <p:nvPicPr>
          <p:cNvPr id="1027" name="Picture 3" descr="Tropical rainforest">
            <a:hlinkClick r:id="rId2"/>
            <a:extLst>
              <a:ext uri="{FF2B5EF4-FFF2-40B4-BE49-F238E27FC236}">
                <a16:creationId xmlns:a16="http://schemas.microsoft.com/office/drawing/2014/main" id="{0F4FEFEB-A1BC-42C7-D23B-DF0FC35A21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30776" y="1436846"/>
            <a:ext cx="5973544" cy="3984307"/>
          </a:xfrm>
          <a:prstGeom prst="rect">
            <a:avLst/>
          </a:prstGeom>
          <a:noFill/>
          <a:extLst>
            <a:ext uri="{909E8E84-426E-40DD-AFC4-6F175D3DCCD1}">
              <a14:hiddenFill xmlns:a14="http://schemas.microsoft.com/office/drawing/2010/main">
                <a:solidFill>
                  <a:srgbClr val="FFFFFF"/>
                </a:solidFill>
              </a14:hiddenFill>
            </a:ext>
          </a:extLst>
        </p:spPr>
      </p:pic>
      <p:sp>
        <p:nvSpPr>
          <p:cNvPr id="6" name="TextBox 5">
            <a:extLst>
              <a:ext uri="{FF2B5EF4-FFF2-40B4-BE49-F238E27FC236}">
                <a16:creationId xmlns:a16="http://schemas.microsoft.com/office/drawing/2014/main" id="{E2D5BA71-1504-C6C9-2E3E-15C5E4643171}"/>
              </a:ext>
            </a:extLst>
          </p:cNvPr>
          <p:cNvSpPr txBox="1"/>
          <p:nvPr/>
        </p:nvSpPr>
        <p:spPr>
          <a:xfrm>
            <a:off x="5606416" y="5530102"/>
            <a:ext cx="6097904" cy="646331"/>
          </a:xfrm>
          <a:prstGeom prst="rect">
            <a:avLst/>
          </a:prstGeom>
          <a:noFill/>
        </p:spPr>
        <p:txBody>
          <a:bodyPr wrap="square">
            <a:spAutoFit/>
          </a:bodyPr>
          <a:lstStyle/>
          <a:p>
            <a:r>
              <a:rPr lang="en-CA" sz="1800" dirty="0"/>
              <a:t>"</a:t>
            </a:r>
            <a:r>
              <a:rPr lang="en-CA" sz="1800" dirty="0">
                <a:hlinkClick r:id="rId4"/>
              </a:rPr>
              <a:t>Palawan, Tropical jungle rainforest</a:t>
            </a:r>
            <a:r>
              <a:rPr lang="en-CA" sz="1800" dirty="0"/>
              <a:t>" by </a:t>
            </a:r>
            <a:r>
              <a:rPr lang="en-CA" sz="1800" dirty="0">
                <a:hlinkClick r:id="rId5"/>
              </a:rPr>
              <a:t>Vyacheslav </a:t>
            </a:r>
            <a:r>
              <a:rPr lang="en-CA" sz="1800" dirty="0" err="1">
                <a:hlinkClick r:id="rId5"/>
              </a:rPr>
              <a:t>Argenberg</a:t>
            </a:r>
            <a:r>
              <a:rPr lang="en-CA" sz="1800" dirty="0"/>
              <a:t>, </a:t>
            </a:r>
            <a:r>
              <a:rPr lang="en-CA" sz="1800" dirty="0">
                <a:hlinkClick r:id="rId6"/>
              </a:rPr>
              <a:t>CC BY 4.0</a:t>
            </a:r>
            <a:endParaRPr lang="en-CA" sz="1800" dirty="0"/>
          </a:p>
        </p:txBody>
      </p:sp>
    </p:spTree>
    <p:extLst>
      <p:ext uri="{BB962C8B-B14F-4D97-AF65-F5344CB8AC3E}">
        <p14:creationId xmlns:p14="http://schemas.microsoft.com/office/powerpoint/2010/main" val="1816062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4AA8A6-0893-1284-987B-F864967C70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B5645-1C7B-211E-A559-32A9CAFD86E9}"/>
              </a:ext>
            </a:extLst>
          </p:cNvPr>
          <p:cNvSpPr>
            <a:spLocks noGrp="1"/>
          </p:cNvSpPr>
          <p:nvPr>
            <p:ph type="title"/>
          </p:nvPr>
        </p:nvSpPr>
        <p:spPr>
          <a:xfrm>
            <a:off x="265840" y="366185"/>
            <a:ext cx="11605317" cy="1325033"/>
          </a:xfrm>
        </p:spPr>
        <p:txBody>
          <a:bodyPr anchor="ctr">
            <a:normAutofit/>
          </a:bodyPr>
          <a:lstStyle/>
          <a:p>
            <a:r>
              <a:rPr lang="en-US"/>
              <a:t>What Controls Climate on Earth?</a:t>
            </a:r>
          </a:p>
        </p:txBody>
      </p:sp>
      <p:sp>
        <p:nvSpPr>
          <p:cNvPr id="3" name="Content Placeholder 2">
            <a:extLst>
              <a:ext uri="{FF2B5EF4-FFF2-40B4-BE49-F238E27FC236}">
                <a16:creationId xmlns:a16="http://schemas.microsoft.com/office/drawing/2014/main" id="{832C9A4B-27CE-C94A-C8AE-1552535D64D4}"/>
              </a:ext>
            </a:extLst>
          </p:cNvPr>
          <p:cNvSpPr>
            <a:spLocks noGrp="1"/>
          </p:cNvSpPr>
          <p:nvPr>
            <p:ph sz="half" idx="1"/>
          </p:nvPr>
        </p:nvSpPr>
        <p:spPr>
          <a:xfrm>
            <a:off x="265840" y="1826684"/>
            <a:ext cx="5512390" cy="4349749"/>
          </a:xfrm>
        </p:spPr>
        <p:txBody>
          <a:bodyPr vert="horz" lIns="91440" tIns="45720" rIns="91440" bIns="45720" rtlCol="0">
            <a:normAutofit/>
          </a:bodyPr>
          <a:lstStyle/>
          <a:p>
            <a:pPr marL="0" indent="0">
              <a:lnSpc>
                <a:spcPct val="100000"/>
              </a:lnSpc>
              <a:spcBef>
                <a:spcPts val="600"/>
              </a:spcBef>
              <a:buNone/>
              <a:defRPr sz="1600"/>
            </a:pPr>
            <a:r>
              <a:rPr lang="en-CA" sz="2400" dirty="0"/>
              <a:t>Key climate drivers include latitude, Earth’s axial tilt, global air circulation patterns, proximity to water, and topography (e.g., rain shadows). These variables create predictable patterns, such as rainforests near the equator and deserts around 30° latitude.</a:t>
            </a:r>
          </a:p>
          <a:p>
            <a:pPr marL="0" indent="0">
              <a:buNone/>
              <a:defRPr sz="1600"/>
            </a:pPr>
            <a:endParaRPr lang="en-CA" sz="2400" dirty="0"/>
          </a:p>
        </p:txBody>
      </p:sp>
      <p:pic>
        <p:nvPicPr>
          <p:cNvPr id="5122" name="Picture 2" descr="A diagram showing how the Sun's rays strike Earth differently depending on latitude. ">
            <a:extLst>
              <a:ext uri="{FF2B5EF4-FFF2-40B4-BE49-F238E27FC236}">
                <a16:creationId xmlns:a16="http://schemas.microsoft.com/office/drawing/2014/main" id="{F409256C-F896-F581-C9BB-23698CE126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73" b="-1"/>
          <a:stretch>
            <a:fillRect/>
          </a:stretch>
        </p:blipFill>
        <p:spPr bwMode="auto">
          <a:xfrm>
            <a:off x="6197602" y="1691218"/>
            <a:ext cx="4784557" cy="3668179"/>
          </a:xfrm>
          <a:prstGeom prst="rect">
            <a:avLst/>
          </a:prstGeom>
          <a:solidFill>
            <a:srgbClr val="FFFFFF"/>
          </a:solidFill>
        </p:spPr>
      </p:pic>
      <p:sp>
        <p:nvSpPr>
          <p:cNvPr id="5" name="TextBox 4">
            <a:extLst>
              <a:ext uri="{FF2B5EF4-FFF2-40B4-BE49-F238E27FC236}">
                <a16:creationId xmlns:a16="http://schemas.microsoft.com/office/drawing/2014/main" id="{701E4CB1-5A03-9725-CA78-55C890B60875}"/>
              </a:ext>
            </a:extLst>
          </p:cNvPr>
          <p:cNvSpPr txBox="1"/>
          <p:nvPr/>
        </p:nvSpPr>
        <p:spPr>
          <a:xfrm>
            <a:off x="6197602" y="5483291"/>
            <a:ext cx="5067028" cy="646331"/>
          </a:xfrm>
          <a:prstGeom prst="rect">
            <a:avLst/>
          </a:prstGeom>
          <a:noFill/>
        </p:spPr>
        <p:txBody>
          <a:bodyPr wrap="square">
            <a:spAutoFit/>
          </a:bodyPr>
          <a:lstStyle/>
          <a:p>
            <a:r>
              <a:rPr lang="en-CA" sz="1800" dirty="0"/>
              <a:t>"Latitude and climate" by Koen Liddiard, </a:t>
            </a:r>
            <a:r>
              <a:rPr lang="en-CA" sz="1800" dirty="0">
                <a:hlinkClick r:id="rId3"/>
              </a:rPr>
              <a:t>CC BY-NC-SA 4.0</a:t>
            </a:r>
            <a:endParaRPr lang="en-CA" sz="1800" dirty="0"/>
          </a:p>
        </p:txBody>
      </p:sp>
    </p:spTree>
    <p:extLst>
      <p:ext uri="{BB962C8B-B14F-4D97-AF65-F5344CB8AC3E}">
        <p14:creationId xmlns:p14="http://schemas.microsoft.com/office/powerpoint/2010/main" val="41131592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38E724B-3DF1-56BE-3FC1-1A588FFDB7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6F9A5A-A0B7-2EA2-4F47-ADE27A8AA8C2}"/>
              </a:ext>
            </a:extLst>
          </p:cNvPr>
          <p:cNvSpPr>
            <a:spLocks noGrp="1"/>
          </p:cNvSpPr>
          <p:nvPr>
            <p:ph type="title"/>
          </p:nvPr>
        </p:nvSpPr>
        <p:spPr/>
        <p:txBody>
          <a:bodyPr/>
          <a:lstStyle/>
          <a:p>
            <a:r>
              <a:rPr lang="en-US" sz="4250" dirty="0">
                <a:latin typeface="Arial"/>
                <a:cs typeface="Arial"/>
              </a:rPr>
              <a:t>Major Terrestrial Biomes</a:t>
            </a:r>
          </a:p>
        </p:txBody>
      </p:sp>
      <p:sp>
        <p:nvSpPr>
          <p:cNvPr id="3" name="Content Placeholder 2">
            <a:extLst>
              <a:ext uri="{FF2B5EF4-FFF2-40B4-BE49-F238E27FC236}">
                <a16:creationId xmlns:a16="http://schemas.microsoft.com/office/drawing/2014/main" id="{8B362263-0044-ED7F-DF5F-992DACB804DD}"/>
              </a:ext>
            </a:extLst>
          </p:cNvPr>
          <p:cNvSpPr>
            <a:spLocks noGrp="1"/>
          </p:cNvSpPr>
          <p:nvPr>
            <p:ph idx="1"/>
          </p:nvPr>
        </p:nvSpPr>
        <p:spPr/>
        <p:txBody>
          <a:bodyPr vert="horz" lIns="91440" tIns="45720" rIns="91440" bIns="45720" rtlCol="0" anchor="t">
            <a:noAutofit/>
          </a:bodyPr>
          <a:lstStyle/>
          <a:p>
            <a:pPr marL="0" indent="0">
              <a:buNone/>
            </a:pPr>
            <a:r>
              <a:rPr lang="en-CA" sz="2400" dirty="0"/>
              <a:t>Each biome supports species uniquely adapted to its temperature, precipitation, and growing conditions. Major terrestrial biomes include:</a:t>
            </a:r>
          </a:p>
          <a:p>
            <a:r>
              <a:rPr lang="en-CA" sz="2400" dirty="0"/>
              <a:t>Tropical rainforests (biodiverse, warm, wet)</a:t>
            </a:r>
          </a:p>
          <a:p>
            <a:r>
              <a:rPr lang="en-CA" sz="2400" dirty="0"/>
              <a:t>Savannas (grasslands with seasonal drought)</a:t>
            </a:r>
          </a:p>
          <a:p>
            <a:r>
              <a:rPr lang="en-CA" sz="2400" dirty="0"/>
              <a:t>Deserts (dry, extreme temperatures)</a:t>
            </a:r>
          </a:p>
          <a:p>
            <a:r>
              <a:rPr lang="en-CA" sz="2400" dirty="0"/>
              <a:t>Chaparral (shrubland with fire-adapted species)</a:t>
            </a:r>
          </a:p>
          <a:p>
            <a:r>
              <a:rPr lang="en-CA" sz="2400" dirty="0"/>
              <a:t>Temperate grasslands and forests (seasonal climates)</a:t>
            </a:r>
          </a:p>
          <a:p>
            <a:r>
              <a:rPr lang="en-CA" sz="2400" dirty="0"/>
              <a:t>Boreal forests (cold-adapted evergreens)</a:t>
            </a:r>
          </a:p>
          <a:p>
            <a:r>
              <a:rPr lang="en-CA" sz="2400" dirty="0"/>
              <a:t>Tundra (frozen, low productivity)</a:t>
            </a:r>
          </a:p>
          <a:p>
            <a:pPr marL="342900" indent="-342900">
              <a:defRPr sz="1600"/>
            </a:pPr>
            <a:endParaRPr lang="en-US" sz="2400" dirty="0">
              <a:ea typeface="+mn-lt"/>
              <a:cs typeface="+mn-lt"/>
            </a:endParaRPr>
          </a:p>
        </p:txBody>
      </p:sp>
    </p:spTree>
    <p:extLst>
      <p:ext uri="{BB962C8B-B14F-4D97-AF65-F5344CB8AC3E}">
        <p14:creationId xmlns:p14="http://schemas.microsoft.com/office/powerpoint/2010/main" val="2612301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0FAC11-EC0F-A5C9-CE10-1D7BCD0EE11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A9D7EE5-1120-9B41-7EF2-0776383CE5AB}"/>
              </a:ext>
            </a:extLst>
          </p:cNvPr>
          <p:cNvSpPr>
            <a:spLocks noGrp="1"/>
          </p:cNvSpPr>
          <p:nvPr>
            <p:ph type="ctrTitle"/>
          </p:nvPr>
        </p:nvSpPr>
        <p:spPr/>
        <p:txBody>
          <a:bodyPr/>
          <a:lstStyle/>
          <a:p>
            <a:r>
              <a:rPr lang="en-US" dirty="0">
                <a:latin typeface="Arial"/>
                <a:cs typeface="Arial"/>
              </a:rPr>
              <a:t>8.4 Aquatic Biomes</a:t>
            </a:r>
            <a:endParaRPr lang="en-US" dirty="0"/>
          </a:p>
        </p:txBody>
      </p:sp>
    </p:spTree>
    <p:extLst>
      <p:ext uri="{BB962C8B-B14F-4D97-AF65-F5344CB8AC3E}">
        <p14:creationId xmlns:p14="http://schemas.microsoft.com/office/powerpoint/2010/main" val="1464407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9AD640-51CF-014A-BAA1-2D8AF42BBB6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71ED8E-B900-7CF3-E927-EDBE2266A80A}"/>
              </a:ext>
            </a:extLst>
          </p:cNvPr>
          <p:cNvSpPr>
            <a:spLocks noGrp="1"/>
          </p:cNvSpPr>
          <p:nvPr>
            <p:ph type="title"/>
          </p:nvPr>
        </p:nvSpPr>
        <p:spPr/>
        <p:txBody>
          <a:bodyPr/>
          <a:lstStyle/>
          <a:p>
            <a:r>
              <a:rPr lang="en-US" sz="4250" dirty="0">
                <a:latin typeface="Arial"/>
                <a:cs typeface="Arial"/>
              </a:rPr>
              <a:t>Aquatic Biomes</a:t>
            </a:r>
          </a:p>
        </p:txBody>
      </p:sp>
      <p:pic>
        <p:nvPicPr>
          <p:cNvPr id="3074" name="Picture 2" descr="Sea stars and sea urchins">
            <a:hlinkClick r:id="rId2"/>
            <a:extLst>
              <a:ext uri="{FF2B5EF4-FFF2-40B4-BE49-F238E27FC236}">
                <a16:creationId xmlns:a16="http://schemas.microsoft.com/office/drawing/2014/main" id="{AF25F021-C9F6-8C34-0F99-4A9D4DE8CF9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5840" y="1851371"/>
            <a:ext cx="5181600" cy="3552825"/>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4C1DCC0-2494-3563-8B59-D67A6A8515F0}"/>
              </a:ext>
            </a:extLst>
          </p:cNvPr>
          <p:cNvSpPr txBox="1"/>
          <p:nvPr/>
        </p:nvSpPr>
        <p:spPr>
          <a:xfrm>
            <a:off x="207425" y="5564349"/>
            <a:ext cx="6097904" cy="369332"/>
          </a:xfrm>
          <a:prstGeom prst="rect">
            <a:avLst/>
          </a:prstGeom>
          <a:noFill/>
        </p:spPr>
        <p:txBody>
          <a:bodyPr wrap="square">
            <a:spAutoFit/>
          </a:bodyPr>
          <a:lstStyle/>
          <a:p>
            <a:r>
              <a:rPr lang="en-CA" sz="1800" dirty="0">
                <a:hlinkClick r:id="rId4"/>
              </a:rPr>
              <a:t>Photo</a:t>
            </a:r>
            <a:r>
              <a:rPr lang="en-CA" sz="1800" dirty="0"/>
              <a:t> by </a:t>
            </a:r>
            <a:r>
              <a:rPr lang="en-CA" sz="1800" dirty="0">
                <a:hlinkClick r:id="rId5"/>
              </a:rPr>
              <a:t>NOAA</a:t>
            </a:r>
            <a:r>
              <a:rPr lang="en-CA" sz="1800" dirty="0"/>
              <a:t>, </a:t>
            </a:r>
            <a:r>
              <a:rPr lang="en-CA" sz="1800" dirty="0">
                <a:hlinkClick r:id="rId6"/>
              </a:rPr>
              <a:t>Public Domain</a:t>
            </a:r>
            <a:endParaRPr lang="en-CA" sz="1800" dirty="0"/>
          </a:p>
        </p:txBody>
      </p:sp>
      <p:sp>
        <p:nvSpPr>
          <p:cNvPr id="3" name="Content Placeholder 2">
            <a:extLst>
              <a:ext uri="{FF2B5EF4-FFF2-40B4-BE49-F238E27FC236}">
                <a16:creationId xmlns:a16="http://schemas.microsoft.com/office/drawing/2014/main" id="{C42BEFB5-0F29-519F-2440-A2F05C28F23E}"/>
              </a:ext>
            </a:extLst>
          </p:cNvPr>
          <p:cNvSpPr>
            <a:spLocks noGrp="1"/>
          </p:cNvSpPr>
          <p:nvPr>
            <p:ph idx="1"/>
          </p:nvPr>
        </p:nvSpPr>
        <p:spPr>
          <a:xfrm>
            <a:off x="5880841" y="1679366"/>
            <a:ext cx="6045319" cy="4349749"/>
          </a:xfrm>
        </p:spPr>
        <p:txBody>
          <a:bodyPr vert="horz" lIns="91440" tIns="45720" rIns="91440" bIns="45720" rtlCol="0" anchor="t">
            <a:normAutofit/>
          </a:bodyPr>
          <a:lstStyle/>
          <a:p>
            <a:pPr marL="0" indent="0">
              <a:lnSpc>
                <a:spcPct val="100000"/>
              </a:lnSpc>
              <a:spcBef>
                <a:spcPts val="600"/>
              </a:spcBef>
              <a:buNone/>
              <a:defRPr sz="1600"/>
            </a:pPr>
            <a:r>
              <a:rPr lang="en-CA" sz="2400" dirty="0"/>
              <a:t>Aquatic biomes are water-based biomes defined by factors such as water depth, temperature, salinity, and the amount of sunlight that penetrates the water. Aquatic ecosystems support a wide variety of life and play a crucial role in global processes like climate regulation, oxygen production, and nutrient cycling. Aquatic biomes are divided into two main types: </a:t>
            </a:r>
          </a:p>
          <a:p>
            <a:pPr>
              <a:lnSpc>
                <a:spcPct val="100000"/>
              </a:lnSpc>
              <a:spcBef>
                <a:spcPts val="600"/>
              </a:spcBef>
              <a:defRPr sz="1600"/>
            </a:pPr>
            <a:r>
              <a:rPr lang="en-CA" sz="2400" dirty="0"/>
              <a:t>Marine</a:t>
            </a:r>
          </a:p>
          <a:p>
            <a:pPr>
              <a:lnSpc>
                <a:spcPct val="100000"/>
              </a:lnSpc>
              <a:spcBef>
                <a:spcPts val="600"/>
              </a:spcBef>
              <a:defRPr sz="1600"/>
            </a:pPr>
            <a:r>
              <a:rPr lang="en-CA" sz="2400" dirty="0">
                <a:ea typeface="+mn-lt"/>
                <a:cs typeface="+mn-lt"/>
              </a:rPr>
              <a:t>Freshwater</a:t>
            </a:r>
            <a:endParaRPr lang="en-US" sz="2400" dirty="0">
              <a:ea typeface="+mn-lt"/>
              <a:cs typeface="+mn-lt"/>
            </a:endParaRPr>
          </a:p>
        </p:txBody>
      </p:sp>
    </p:spTree>
    <p:extLst>
      <p:ext uri="{BB962C8B-B14F-4D97-AF65-F5344CB8AC3E}">
        <p14:creationId xmlns:p14="http://schemas.microsoft.com/office/powerpoint/2010/main" val="321863161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5A123-91CB-0CB4-4408-8DC7BDBB7F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1EAD1A-379D-BF9F-0B51-B233F67FF79D}"/>
              </a:ext>
            </a:extLst>
          </p:cNvPr>
          <p:cNvSpPr>
            <a:spLocks noGrp="1"/>
          </p:cNvSpPr>
          <p:nvPr>
            <p:ph type="title"/>
          </p:nvPr>
        </p:nvSpPr>
        <p:spPr/>
        <p:txBody>
          <a:bodyPr/>
          <a:lstStyle/>
          <a:p>
            <a:r>
              <a:rPr lang="en-US" sz="4250" dirty="0">
                <a:latin typeface="Arial"/>
                <a:cs typeface="Arial"/>
              </a:rPr>
              <a:t>Marine Biomes</a:t>
            </a:r>
          </a:p>
        </p:txBody>
      </p:sp>
      <p:sp>
        <p:nvSpPr>
          <p:cNvPr id="3" name="Content Placeholder 2">
            <a:extLst>
              <a:ext uri="{FF2B5EF4-FFF2-40B4-BE49-F238E27FC236}">
                <a16:creationId xmlns:a16="http://schemas.microsoft.com/office/drawing/2014/main" id="{8391A04B-E8F6-9A86-E284-46E4916A6E83}"/>
              </a:ext>
            </a:extLst>
          </p:cNvPr>
          <p:cNvSpPr>
            <a:spLocks noGrp="1"/>
          </p:cNvSpPr>
          <p:nvPr>
            <p:ph idx="1"/>
          </p:nvPr>
        </p:nvSpPr>
        <p:spPr>
          <a:xfrm>
            <a:off x="265841" y="1826684"/>
            <a:ext cx="7506560" cy="4349749"/>
          </a:xfrm>
        </p:spPr>
        <p:txBody>
          <a:bodyPr vert="horz" lIns="91440" tIns="45720" rIns="91440" bIns="45720" rtlCol="0" anchor="t">
            <a:normAutofit/>
          </a:bodyPr>
          <a:lstStyle/>
          <a:p>
            <a:pPr marL="0" indent="0">
              <a:lnSpc>
                <a:spcPct val="100000"/>
              </a:lnSpc>
              <a:spcBef>
                <a:spcPts val="600"/>
              </a:spcBef>
              <a:buNone/>
              <a:defRPr sz="1600"/>
            </a:pPr>
            <a:r>
              <a:rPr lang="en-CA" sz="2400" dirty="0"/>
              <a:t>Marine biomes include all saltwater environments. These ecosystems are the largest on Earth and support a vast diversity of organisms, from microscopic plankton to the largest animals on the planet. They include: </a:t>
            </a:r>
          </a:p>
          <a:p>
            <a:pPr>
              <a:lnSpc>
                <a:spcPct val="100000"/>
              </a:lnSpc>
              <a:spcBef>
                <a:spcPts val="600"/>
              </a:spcBef>
              <a:defRPr sz="1600"/>
            </a:pPr>
            <a:r>
              <a:rPr lang="en-CA" sz="2400" dirty="0">
                <a:ea typeface="+mn-lt"/>
                <a:cs typeface="+mn-lt"/>
              </a:rPr>
              <a:t>Ocean</a:t>
            </a:r>
          </a:p>
          <a:p>
            <a:pPr>
              <a:lnSpc>
                <a:spcPct val="100000"/>
              </a:lnSpc>
              <a:spcBef>
                <a:spcPts val="600"/>
              </a:spcBef>
              <a:defRPr sz="1600"/>
            </a:pPr>
            <a:r>
              <a:rPr lang="en-CA" sz="2400" dirty="0">
                <a:ea typeface="+mn-lt"/>
                <a:cs typeface="+mn-lt"/>
              </a:rPr>
              <a:t>Coral reefs</a:t>
            </a:r>
          </a:p>
          <a:p>
            <a:pPr>
              <a:lnSpc>
                <a:spcPct val="100000"/>
              </a:lnSpc>
              <a:spcBef>
                <a:spcPts val="600"/>
              </a:spcBef>
              <a:defRPr sz="1600"/>
            </a:pPr>
            <a:r>
              <a:rPr lang="en-CA" sz="2400" dirty="0">
                <a:ea typeface="+mn-lt"/>
                <a:cs typeface="+mn-lt"/>
              </a:rPr>
              <a:t>Estuaries</a:t>
            </a:r>
            <a:endParaRPr lang="en-US" sz="2400" dirty="0">
              <a:ea typeface="+mn-lt"/>
              <a:cs typeface="+mn-lt"/>
            </a:endParaRPr>
          </a:p>
        </p:txBody>
      </p:sp>
      <p:pic>
        <p:nvPicPr>
          <p:cNvPr id="2050" name="Picture 2" descr="Coral reef">
            <a:hlinkClick r:id="rId2"/>
            <a:extLst>
              <a:ext uri="{FF2B5EF4-FFF2-40B4-BE49-F238E27FC236}">
                <a16:creationId xmlns:a16="http://schemas.microsoft.com/office/drawing/2014/main" id="{6F258F6A-9DA0-F60E-4B48-46F751F67D1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72401" y="1028701"/>
            <a:ext cx="3518451" cy="4708708"/>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0C556A8-A01E-0ACB-598F-F3C70871ECF4}"/>
              </a:ext>
            </a:extLst>
          </p:cNvPr>
          <p:cNvSpPr txBox="1"/>
          <p:nvPr/>
        </p:nvSpPr>
        <p:spPr>
          <a:xfrm>
            <a:off x="7650539" y="5807101"/>
            <a:ext cx="3762174" cy="369332"/>
          </a:xfrm>
          <a:prstGeom prst="rect">
            <a:avLst/>
          </a:prstGeom>
          <a:noFill/>
        </p:spPr>
        <p:txBody>
          <a:bodyPr wrap="square">
            <a:spAutoFit/>
          </a:bodyPr>
          <a:lstStyle/>
          <a:p>
            <a:r>
              <a:rPr lang="en-CA" sz="1800" dirty="0">
                <a:hlinkClick r:id="rId4"/>
              </a:rPr>
              <a:t>Photo</a:t>
            </a:r>
            <a:r>
              <a:rPr lang="en-CA" sz="1800" dirty="0"/>
              <a:t> by Terry Hughs, </a:t>
            </a:r>
            <a:r>
              <a:rPr lang="en-CA" sz="1800" dirty="0">
                <a:hlinkClick r:id="rId5"/>
              </a:rPr>
              <a:t>CC BY 2.5</a:t>
            </a:r>
            <a:endParaRPr lang="en-CA" sz="1800" dirty="0"/>
          </a:p>
        </p:txBody>
      </p:sp>
    </p:spTree>
    <p:extLst>
      <p:ext uri="{BB962C8B-B14F-4D97-AF65-F5344CB8AC3E}">
        <p14:creationId xmlns:p14="http://schemas.microsoft.com/office/powerpoint/2010/main" val="29264787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71EA75-DB8D-AD94-7E95-8F648CEBA5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4F1C2B-E8B6-111A-0052-A71CF30FD57A}"/>
              </a:ext>
            </a:extLst>
          </p:cNvPr>
          <p:cNvSpPr>
            <a:spLocks noGrp="1"/>
          </p:cNvSpPr>
          <p:nvPr>
            <p:ph type="title"/>
          </p:nvPr>
        </p:nvSpPr>
        <p:spPr/>
        <p:txBody>
          <a:bodyPr/>
          <a:lstStyle/>
          <a:p>
            <a:r>
              <a:rPr lang="en-US" sz="4250" dirty="0">
                <a:latin typeface="Arial"/>
                <a:cs typeface="Arial"/>
              </a:rPr>
              <a:t>Freshwater Biomes</a:t>
            </a:r>
          </a:p>
        </p:txBody>
      </p:sp>
      <p:sp>
        <p:nvSpPr>
          <p:cNvPr id="3" name="Content Placeholder 2">
            <a:extLst>
              <a:ext uri="{FF2B5EF4-FFF2-40B4-BE49-F238E27FC236}">
                <a16:creationId xmlns:a16="http://schemas.microsoft.com/office/drawing/2014/main" id="{6A7BCB34-AAA0-ED8F-DB53-5BA4CB4B3035}"/>
              </a:ext>
            </a:extLst>
          </p:cNvPr>
          <p:cNvSpPr>
            <a:spLocks noGrp="1"/>
          </p:cNvSpPr>
          <p:nvPr>
            <p:ph idx="1"/>
          </p:nvPr>
        </p:nvSpPr>
        <p:spPr>
          <a:xfrm>
            <a:off x="265841" y="1826684"/>
            <a:ext cx="7258910" cy="4349749"/>
          </a:xfrm>
        </p:spPr>
        <p:txBody>
          <a:bodyPr vert="horz" lIns="91440" tIns="45720" rIns="91440" bIns="45720" rtlCol="0" anchor="t">
            <a:normAutofit/>
          </a:bodyPr>
          <a:lstStyle/>
          <a:p>
            <a:pPr marL="0" indent="0">
              <a:lnSpc>
                <a:spcPct val="100000"/>
              </a:lnSpc>
              <a:spcBef>
                <a:spcPts val="600"/>
              </a:spcBef>
              <a:buNone/>
              <a:defRPr sz="1600"/>
            </a:pPr>
            <a:r>
              <a:rPr lang="en-CA" sz="2400" dirty="0"/>
              <a:t>Humans rely on freshwater biomes to provide aquatic resources for drinking water, crop irrigation, sanitation, recreation, and industry. Freshwater biomes include: </a:t>
            </a:r>
          </a:p>
          <a:p>
            <a:pPr>
              <a:lnSpc>
                <a:spcPct val="100000"/>
              </a:lnSpc>
              <a:spcBef>
                <a:spcPts val="600"/>
              </a:spcBef>
              <a:defRPr sz="1600"/>
            </a:pPr>
            <a:r>
              <a:rPr lang="en-CA" sz="2400" dirty="0">
                <a:ea typeface="+mn-lt"/>
                <a:cs typeface="+mn-lt"/>
              </a:rPr>
              <a:t>Lakes and ponds</a:t>
            </a:r>
          </a:p>
          <a:p>
            <a:pPr>
              <a:lnSpc>
                <a:spcPct val="100000"/>
              </a:lnSpc>
              <a:spcBef>
                <a:spcPts val="600"/>
              </a:spcBef>
              <a:defRPr sz="1600"/>
            </a:pPr>
            <a:r>
              <a:rPr lang="en-CA" sz="2400" dirty="0">
                <a:ea typeface="+mn-lt"/>
                <a:cs typeface="+mn-lt"/>
              </a:rPr>
              <a:t>Rivers and streams</a:t>
            </a:r>
          </a:p>
          <a:p>
            <a:pPr>
              <a:lnSpc>
                <a:spcPct val="100000"/>
              </a:lnSpc>
              <a:spcBef>
                <a:spcPts val="600"/>
              </a:spcBef>
              <a:defRPr sz="1600"/>
            </a:pPr>
            <a:r>
              <a:rPr lang="en-CA" sz="2400" dirty="0">
                <a:ea typeface="+mn-lt"/>
                <a:cs typeface="+mn-lt"/>
              </a:rPr>
              <a:t>Wetlands</a:t>
            </a:r>
            <a:endParaRPr lang="en-US" sz="2400" dirty="0">
              <a:ea typeface="+mn-lt"/>
              <a:cs typeface="+mn-lt"/>
            </a:endParaRPr>
          </a:p>
        </p:txBody>
      </p:sp>
      <p:pic>
        <p:nvPicPr>
          <p:cNvPr id="4098" name="Picture 2" descr="The Great Lakes">
            <a:hlinkClick r:id="rId2"/>
            <a:extLst>
              <a:ext uri="{FF2B5EF4-FFF2-40B4-BE49-F238E27FC236}">
                <a16:creationId xmlns:a16="http://schemas.microsoft.com/office/drawing/2014/main" id="{6097DF76-36D3-BC5B-3F47-2511DC1FB1D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24751" y="1691218"/>
            <a:ext cx="4130387" cy="3180398"/>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A3EE020F-AFCD-2330-CEC2-90C2B2CCF0D5}"/>
              </a:ext>
            </a:extLst>
          </p:cNvPr>
          <p:cNvSpPr txBox="1"/>
          <p:nvPr/>
        </p:nvSpPr>
        <p:spPr>
          <a:xfrm>
            <a:off x="7445855" y="5077838"/>
            <a:ext cx="3993873" cy="369332"/>
          </a:xfrm>
          <a:prstGeom prst="rect">
            <a:avLst/>
          </a:prstGeom>
          <a:noFill/>
        </p:spPr>
        <p:txBody>
          <a:bodyPr wrap="square">
            <a:spAutoFit/>
          </a:bodyPr>
          <a:lstStyle/>
          <a:p>
            <a:r>
              <a:rPr lang="pl-PL" sz="1800" dirty="0">
                <a:hlinkClick r:id="rId4"/>
              </a:rPr>
              <a:t>Photo</a:t>
            </a:r>
            <a:r>
              <a:rPr lang="pl-PL" sz="1800" dirty="0"/>
              <a:t> by NASA, </a:t>
            </a:r>
            <a:r>
              <a:rPr lang="pl-PL" sz="1800" dirty="0">
                <a:hlinkClick r:id="rId5"/>
              </a:rPr>
              <a:t>Public Domain</a:t>
            </a:r>
            <a:endParaRPr lang="en-CA" sz="1800" dirty="0"/>
          </a:p>
        </p:txBody>
      </p:sp>
    </p:spTree>
    <p:extLst>
      <p:ext uri="{BB962C8B-B14F-4D97-AF65-F5344CB8AC3E}">
        <p14:creationId xmlns:p14="http://schemas.microsoft.com/office/powerpoint/2010/main" val="233616912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BA12A-5BE6-4D8F-427E-1636CD87C2BB}"/>
              </a:ext>
            </a:extLst>
          </p:cNvPr>
          <p:cNvSpPr>
            <a:spLocks noGrp="1"/>
          </p:cNvSpPr>
          <p:nvPr>
            <p:ph type="title"/>
          </p:nvPr>
        </p:nvSpPr>
        <p:spPr/>
        <p:txBody>
          <a:bodyPr/>
          <a:lstStyle/>
          <a:p>
            <a:r>
              <a:rPr lang="en-CA" dirty="0"/>
              <a:t>Key Takeaways </a:t>
            </a:r>
            <a:r>
              <a:rPr lang="en-CA" dirty="0">
                <a:solidFill>
                  <a:schemeClr val="bg1"/>
                </a:solidFill>
              </a:rPr>
              <a:t>(1/3)</a:t>
            </a:r>
          </a:p>
        </p:txBody>
      </p:sp>
      <p:sp>
        <p:nvSpPr>
          <p:cNvPr id="3" name="Content Placeholder 2">
            <a:extLst>
              <a:ext uri="{FF2B5EF4-FFF2-40B4-BE49-F238E27FC236}">
                <a16:creationId xmlns:a16="http://schemas.microsoft.com/office/drawing/2014/main" id="{2D57A6D0-E16C-1D44-7253-E86B4BB145CB}"/>
              </a:ext>
            </a:extLst>
          </p:cNvPr>
          <p:cNvSpPr>
            <a:spLocks noGrp="1"/>
          </p:cNvSpPr>
          <p:nvPr>
            <p:ph idx="1"/>
          </p:nvPr>
        </p:nvSpPr>
        <p:spPr/>
        <p:txBody>
          <a:bodyPr>
            <a:normAutofit fontScale="77500" lnSpcReduction="20000"/>
          </a:bodyPr>
          <a:lstStyle/>
          <a:p>
            <a:pPr>
              <a:lnSpc>
                <a:spcPct val="120000"/>
              </a:lnSpc>
              <a:spcBef>
                <a:spcPts val="600"/>
              </a:spcBef>
            </a:pPr>
            <a:r>
              <a:rPr lang="en-CA" sz="2400" dirty="0"/>
              <a:t>Ecology examines how organisms interact with their environment and each other, with research conducted at four main levels - organismal, population, community, and ecosystem.</a:t>
            </a:r>
          </a:p>
          <a:p>
            <a:pPr>
              <a:lnSpc>
                <a:spcPct val="120000"/>
              </a:lnSpc>
              <a:spcBef>
                <a:spcPts val="600"/>
              </a:spcBef>
            </a:pPr>
            <a:r>
              <a:rPr lang="en-CA" sz="2400" dirty="0"/>
              <a:t>The distribution of life on Earth is heavily influenced by abiotic (non-living) factors such as solar energy, temperature, water availability, and inorganic nutrients.</a:t>
            </a:r>
          </a:p>
          <a:p>
            <a:pPr>
              <a:lnSpc>
                <a:spcPct val="120000"/>
              </a:lnSpc>
              <a:spcBef>
                <a:spcPts val="600"/>
              </a:spcBef>
            </a:pPr>
            <a:r>
              <a:rPr lang="en-CA" sz="2400" dirty="0"/>
              <a:t>Organisms adapt in three main ways to changing environments: Physiological, anatomical changes, and behavioural strategies.</a:t>
            </a:r>
          </a:p>
          <a:p>
            <a:pPr>
              <a:lnSpc>
                <a:spcPct val="120000"/>
              </a:lnSpc>
              <a:spcBef>
                <a:spcPts val="600"/>
              </a:spcBef>
            </a:pPr>
            <a:r>
              <a:rPr lang="en-CA" sz="2400" dirty="0"/>
              <a:t>Biomes are large regions defined by climate, which influences vegetation and the animals that live there. Key climate drivers include latitude, Earth’s axial tilt, air circulation patterns, proximity to water, and topography.</a:t>
            </a:r>
          </a:p>
          <a:p>
            <a:pPr>
              <a:lnSpc>
                <a:spcPct val="120000"/>
              </a:lnSpc>
              <a:spcBef>
                <a:spcPts val="600"/>
              </a:spcBef>
            </a:pPr>
            <a:r>
              <a:rPr lang="en-CA" sz="2400" dirty="0"/>
              <a:t>Each biome supports species uniquely adapted to its temperature, precipitation, and growing conditions. Major terrestrial biomes include tropical rainforests, savannas, deserts, chaparral, temperate grasslands and forests, boreal forests and tundra. Major aquatic biomes include marine (ocean, coral reefs and estuaries), and freshwater biomes (lakes/ponds, rivers/streams, and wetlands).</a:t>
            </a:r>
          </a:p>
          <a:p>
            <a:pPr>
              <a:lnSpc>
                <a:spcPct val="120000"/>
              </a:lnSpc>
              <a:spcBef>
                <a:spcPts val="600"/>
              </a:spcBef>
            </a:pPr>
            <a:endParaRPr lang="en-CA" sz="2400" dirty="0"/>
          </a:p>
        </p:txBody>
      </p:sp>
    </p:spTree>
    <p:extLst>
      <p:ext uri="{BB962C8B-B14F-4D97-AF65-F5344CB8AC3E}">
        <p14:creationId xmlns:p14="http://schemas.microsoft.com/office/powerpoint/2010/main" val="1613586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3F40FE-09A9-0000-D65D-BF348FC314D6}"/>
              </a:ext>
            </a:extLst>
          </p:cNvPr>
          <p:cNvSpPr>
            <a:spLocks noGrp="1"/>
          </p:cNvSpPr>
          <p:nvPr>
            <p:ph type="title"/>
          </p:nvPr>
        </p:nvSpPr>
        <p:spPr/>
        <p:txBody>
          <a:bodyPr/>
          <a:lstStyle/>
          <a:p>
            <a:r>
              <a:rPr lang="en-CA" dirty="0"/>
              <a:t>Learning Objectives</a:t>
            </a:r>
          </a:p>
        </p:txBody>
      </p:sp>
      <p:sp>
        <p:nvSpPr>
          <p:cNvPr id="3" name="Content Placeholder 2">
            <a:extLst>
              <a:ext uri="{FF2B5EF4-FFF2-40B4-BE49-F238E27FC236}">
                <a16:creationId xmlns:a16="http://schemas.microsoft.com/office/drawing/2014/main" id="{40B098D1-9A4E-A458-14FC-177D39A0B0EC}"/>
              </a:ext>
            </a:extLst>
          </p:cNvPr>
          <p:cNvSpPr>
            <a:spLocks noGrp="1"/>
          </p:cNvSpPr>
          <p:nvPr>
            <p:ph idx="1"/>
          </p:nvPr>
        </p:nvSpPr>
        <p:spPr/>
        <p:txBody>
          <a:bodyPr>
            <a:normAutofit lnSpcReduction="10000"/>
          </a:bodyPr>
          <a:lstStyle/>
          <a:p>
            <a:pPr marL="0" indent="0">
              <a:lnSpc>
                <a:spcPct val="110000"/>
              </a:lnSpc>
              <a:spcBef>
                <a:spcPts val="600"/>
              </a:spcBef>
              <a:buNone/>
            </a:pPr>
            <a:r>
              <a:rPr lang="en-CA" sz="2400" dirty="0"/>
              <a:t>By the end of this chapter, you will be able to:</a:t>
            </a:r>
          </a:p>
          <a:p>
            <a:pPr>
              <a:lnSpc>
                <a:spcPct val="110000"/>
              </a:lnSpc>
              <a:spcBef>
                <a:spcPts val="600"/>
              </a:spcBef>
            </a:pPr>
            <a:r>
              <a:rPr lang="en-CA" sz="2400" dirty="0"/>
              <a:t>Define ecology and explain its central goal of understanding the distribution and abundance of organisms through interdisciplinary approaches.</a:t>
            </a:r>
          </a:p>
          <a:p>
            <a:pPr>
              <a:lnSpc>
                <a:spcPct val="110000"/>
              </a:lnSpc>
              <a:spcBef>
                <a:spcPts val="600"/>
              </a:spcBef>
            </a:pPr>
            <a:r>
              <a:rPr lang="en-CA" sz="2400" dirty="0"/>
              <a:t>Identify and describe the four major levels of ecological study.</a:t>
            </a:r>
          </a:p>
          <a:p>
            <a:pPr>
              <a:lnSpc>
                <a:spcPct val="110000"/>
              </a:lnSpc>
              <a:spcBef>
                <a:spcPts val="600"/>
              </a:spcBef>
            </a:pPr>
            <a:r>
              <a:rPr lang="en-CA" sz="2400" dirty="0"/>
              <a:t>Differentiate between biotic and abiotic factors in an organism’s habitat.</a:t>
            </a:r>
          </a:p>
          <a:p>
            <a:pPr>
              <a:lnSpc>
                <a:spcPct val="110000"/>
              </a:lnSpc>
              <a:spcBef>
                <a:spcPts val="600"/>
              </a:spcBef>
            </a:pPr>
            <a:r>
              <a:rPr lang="en-CA" sz="2400" dirty="0"/>
              <a:t>Explain the role of adaptations in organismal ecology, using examples.</a:t>
            </a:r>
          </a:p>
          <a:p>
            <a:pPr>
              <a:lnSpc>
                <a:spcPct val="110000"/>
              </a:lnSpc>
              <a:spcBef>
                <a:spcPts val="600"/>
              </a:spcBef>
            </a:pPr>
            <a:r>
              <a:rPr lang="en-CA" sz="2400" dirty="0"/>
              <a:t>Analyze population-level ecological concepts, including factors influencing population dynamics, such as habitat fragmentation and human activity.</a:t>
            </a:r>
          </a:p>
          <a:p>
            <a:pPr>
              <a:lnSpc>
                <a:spcPct val="110000"/>
              </a:lnSpc>
              <a:spcBef>
                <a:spcPts val="600"/>
              </a:spcBef>
            </a:pPr>
            <a:r>
              <a:rPr lang="en-CA" sz="2400" dirty="0"/>
              <a:t>Interpret the interactions between species and organisms and their environment, especially in community and ecosystem contexts.</a:t>
            </a:r>
          </a:p>
        </p:txBody>
      </p:sp>
    </p:spTree>
    <p:extLst>
      <p:ext uri="{BB962C8B-B14F-4D97-AF65-F5344CB8AC3E}">
        <p14:creationId xmlns:p14="http://schemas.microsoft.com/office/powerpoint/2010/main" val="3875650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6F680-5361-31A3-C667-D0AC7AB2E68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B481A1-EAA9-F9C3-10D0-7D3F28285682}"/>
              </a:ext>
            </a:extLst>
          </p:cNvPr>
          <p:cNvSpPr>
            <a:spLocks noGrp="1"/>
          </p:cNvSpPr>
          <p:nvPr>
            <p:ph type="ctrTitle"/>
          </p:nvPr>
        </p:nvSpPr>
        <p:spPr/>
        <p:txBody>
          <a:bodyPr/>
          <a:lstStyle/>
          <a:p>
            <a:r>
              <a:rPr lang="en-US" dirty="0">
                <a:latin typeface="Arial"/>
                <a:cs typeface="Arial"/>
              </a:rPr>
              <a:t>8.1 What is Ecology?</a:t>
            </a:r>
            <a:endParaRPr lang="en-US" dirty="0"/>
          </a:p>
        </p:txBody>
      </p:sp>
      <p:sp>
        <p:nvSpPr>
          <p:cNvPr id="2" name="Text Placeholder 1">
            <a:extLst>
              <a:ext uri="{FF2B5EF4-FFF2-40B4-BE49-F238E27FC236}">
                <a16:creationId xmlns:a16="http://schemas.microsoft.com/office/drawing/2014/main" id="{E77A32D6-8C39-D331-4BF3-69C3F619973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6538311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z="4250" dirty="0">
                <a:latin typeface="Arial"/>
                <a:cs typeface="Arial"/>
              </a:rPr>
              <a:t>What is Ecology?</a:t>
            </a:r>
          </a:p>
        </p:txBody>
      </p:sp>
      <p:sp>
        <p:nvSpPr>
          <p:cNvPr id="3" name="Content Placeholder 2"/>
          <p:cNvSpPr>
            <a:spLocks noGrp="1"/>
          </p:cNvSpPr>
          <p:nvPr>
            <p:ph idx="1"/>
          </p:nvPr>
        </p:nvSpPr>
        <p:spPr>
          <a:xfrm>
            <a:off x="265840" y="1826684"/>
            <a:ext cx="4980997" cy="4400549"/>
          </a:xfrm>
        </p:spPr>
        <p:txBody>
          <a:bodyPr vert="horz" lIns="91440" tIns="45720" rIns="91440" bIns="45720" rtlCol="0" anchor="t">
            <a:normAutofit/>
          </a:bodyPr>
          <a:lstStyle/>
          <a:p>
            <a:pPr marL="0" indent="0">
              <a:buNone/>
              <a:defRPr sz="1600"/>
            </a:pPr>
            <a:r>
              <a:rPr sz="2400" dirty="0"/>
              <a:t>Ecology studies how organisms interact with their environment. It includes various levels like organism, population, community, and ecosystem. Each level examines unique questions. Woodland caribou are used as a case study across these levels.</a:t>
            </a:r>
            <a:endParaRPr lang="en-US"/>
          </a:p>
        </p:txBody>
      </p:sp>
      <p:pic>
        <p:nvPicPr>
          <p:cNvPr id="1028" name="Picture 4" descr="Wild caribou">
            <a:extLst>
              <a:ext uri="{FF2B5EF4-FFF2-40B4-BE49-F238E27FC236}">
                <a16:creationId xmlns:a16="http://schemas.microsoft.com/office/drawing/2014/main" id="{5C4F5488-E1E7-7028-425A-E0F4D16BA82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96244" y="1637988"/>
            <a:ext cx="5384800" cy="357378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5E534C00-0BDD-696C-0363-6922DB75CC0E}"/>
              </a:ext>
            </a:extLst>
          </p:cNvPr>
          <p:cNvSpPr txBox="1"/>
          <p:nvPr/>
        </p:nvSpPr>
        <p:spPr>
          <a:xfrm>
            <a:off x="5770372" y="5420742"/>
            <a:ext cx="6099048" cy="369332"/>
          </a:xfrm>
          <a:prstGeom prst="rect">
            <a:avLst/>
          </a:prstGeom>
          <a:noFill/>
        </p:spPr>
        <p:txBody>
          <a:bodyPr wrap="square" lIns="91440" tIns="45720" rIns="91440" bIns="45720" anchor="t">
            <a:spAutoFit/>
          </a:bodyPr>
          <a:lstStyle/>
          <a:p>
            <a:r>
              <a:rPr lang="en-CA" sz="1800" u="sng" dirty="0">
                <a:hlinkClick r:id="rId3"/>
              </a:rPr>
              <a:t>Photo</a:t>
            </a:r>
            <a:r>
              <a:rPr lang="en-CA" sz="1800" dirty="0"/>
              <a:t> by </a:t>
            </a:r>
            <a:r>
              <a:rPr lang="en-CA" sz="1800" u="sng" dirty="0">
                <a:hlinkClick r:id="rId4"/>
              </a:rPr>
              <a:t>ThartmannWiki</a:t>
            </a:r>
            <a:r>
              <a:rPr lang="en-CA" sz="1800" dirty="0"/>
              <a:t>, </a:t>
            </a:r>
            <a:r>
              <a:rPr lang="en-CA" sz="1800" u="sng" dirty="0">
                <a:hlinkClick r:id="rId5"/>
              </a:rPr>
              <a:t>CC BY-SA 4.0</a:t>
            </a:r>
            <a:endParaRPr lang="en-CA"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8415DA-B420-1BF7-081B-C44AA7CECF9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EF2CCE-17C0-4247-F1EB-D634DA041C86}"/>
              </a:ext>
            </a:extLst>
          </p:cNvPr>
          <p:cNvSpPr>
            <a:spLocks noGrp="1"/>
          </p:cNvSpPr>
          <p:nvPr>
            <p:ph type="title"/>
          </p:nvPr>
        </p:nvSpPr>
        <p:spPr/>
        <p:txBody>
          <a:bodyPr/>
          <a:lstStyle/>
          <a:p>
            <a:r>
              <a:rPr lang="en-US" sz="4250" dirty="0">
                <a:latin typeface="Arial"/>
                <a:cs typeface="Arial"/>
              </a:rPr>
              <a:t>Levels of Ecological Study</a:t>
            </a:r>
            <a:endParaRPr lang="en-US" dirty="0"/>
          </a:p>
        </p:txBody>
      </p:sp>
      <p:sp>
        <p:nvSpPr>
          <p:cNvPr id="3" name="Content Placeholder 2">
            <a:extLst>
              <a:ext uri="{FF2B5EF4-FFF2-40B4-BE49-F238E27FC236}">
                <a16:creationId xmlns:a16="http://schemas.microsoft.com/office/drawing/2014/main" id="{A4AF44D6-DC74-C9A2-3364-463B4B79823A}"/>
              </a:ext>
            </a:extLst>
          </p:cNvPr>
          <p:cNvSpPr>
            <a:spLocks noGrp="1"/>
          </p:cNvSpPr>
          <p:nvPr>
            <p:ph idx="1"/>
          </p:nvPr>
        </p:nvSpPr>
        <p:spPr/>
        <p:txBody>
          <a:bodyPr vert="horz" lIns="91440" tIns="45720" rIns="91440" bIns="45720" rtlCol="0" anchor="t">
            <a:normAutofit/>
          </a:bodyPr>
          <a:lstStyle/>
          <a:p>
            <a:pPr marL="0" indent="0">
              <a:buNone/>
              <a:defRPr sz="1600"/>
            </a:pPr>
            <a:r>
              <a:rPr sz="2400" dirty="0"/>
              <a:t>Ecology studies how organisms interact with their environment. It includes various levels like organism, population, community, and ecosystem. Each level examines unique questions. Woodland caribou are used as a case study across these levels.</a:t>
            </a:r>
            <a:endParaRPr lang="en-US"/>
          </a:p>
        </p:txBody>
      </p:sp>
      <p:pic>
        <p:nvPicPr>
          <p:cNvPr id="1026" name="Picture 2" descr="Organism (Individual living entity), Population (Group of interacting individuals of one species in an area), Community (All organisms inhabiting a particular area) and Ecosystem levels (all living things in a particular area and abiotic parts of that environment)">
            <a:extLst>
              <a:ext uri="{FF2B5EF4-FFF2-40B4-BE49-F238E27FC236}">
                <a16:creationId xmlns:a16="http://schemas.microsoft.com/office/drawing/2014/main" id="{FEC517D2-C7D0-09DE-D1DD-4A576CA7F2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7883" y="3164840"/>
            <a:ext cx="7451397" cy="229754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974D2320-1380-E7F3-BE39-897819059B40}"/>
              </a:ext>
            </a:extLst>
          </p:cNvPr>
          <p:cNvSpPr txBox="1"/>
          <p:nvPr/>
        </p:nvSpPr>
        <p:spPr>
          <a:xfrm>
            <a:off x="3185364" y="5600398"/>
            <a:ext cx="6771276" cy="369332"/>
          </a:xfrm>
          <a:prstGeom prst="rect">
            <a:avLst/>
          </a:prstGeom>
          <a:noFill/>
        </p:spPr>
        <p:txBody>
          <a:bodyPr wrap="square" lIns="91440" tIns="45720" rIns="91440" bIns="45720" anchor="t">
            <a:spAutoFit/>
          </a:bodyPr>
          <a:lstStyle/>
          <a:p>
            <a:r>
              <a:rPr lang="en-CA" sz="1800" dirty="0"/>
              <a:t> Graphic by Shauna Roch, </a:t>
            </a:r>
            <a:r>
              <a:rPr lang="en-CA" sz="1800" u="sng" dirty="0">
                <a:hlinkClick r:id="rId3"/>
              </a:rPr>
              <a:t>CC BY-NC-SA 4.0</a:t>
            </a:r>
            <a:endParaRPr lang="en-CA" sz="1800" dirty="0"/>
          </a:p>
        </p:txBody>
      </p:sp>
    </p:spTree>
    <p:extLst>
      <p:ext uri="{BB962C8B-B14F-4D97-AF65-F5344CB8AC3E}">
        <p14:creationId xmlns:p14="http://schemas.microsoft.com/office/powerpoint/2010/main" val="28328779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211D537-71DD-ED35-293D-543434A0FB71}"/>
              </a:ext>
            </a:extLst>
          </p:cNvPr>
          <p:cNvSpPr>
            <a:spLocks noGrp="1"/>
          </p:cNvSpPr>
          <p:nvPr>
            <p:ph type="ctrTitle"/>
          </p:nvPr>
        </p:nvSpPr>
        <p:spPr/>
        <p:txBody>
          <a:bodyPr/>
          <a:lstStyle/>
          <a:p>
            <a:r>
              <a:rPr lang="en-US" dirty="0">
                <a:latin typeface="Arial"/>
                <a:cs typeface="Arial"/>
              </a:rPr>
              <a:t>8.2 Distribution of Life</a:t>
            </a:r>
            <a:endParaRPr lang="en-US" dirty="0"/>
          </a:p>
        </p:txBody>
      </p:sp>
    </p:spTree>
    <p:extLst>
      <p:ext uri="{BB962C8B-B14F-4D97-AF65-F5344CB8AC3E}">
        <p14:creationId xmlns:p14="http://schemas.microsoft.com/office/powerpoint/2010/main" val="2389877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B854B15-1DEC-1A46-4B11-386C634E9D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252B0B-187E-D0BA-351E-BC7B664CB46A}"/>
              </a:ext>
            </a:extLst>
          </p:cNvPr>
          <p:cNvSpPr>
            <a:spLocks noGrp="1"/>
          </p:cNvSpPr>
          <p:nvPr>
            <p:ph type="title"/>
          </p:nvPr>
        </p:nvSpPr>
        <p:spPr/>
        <p:txBody>
          <a:bodyPr/>
          <a:lstStyle/>
          <a:p>
            <a:r>
              <a:rPr lang="en-US" sz="4250" dirty="0">
                <a:latin typeface="Arial"/>
                <a:cs typeface="Arial"/>
              </a:rPr>
              <a:t>The Biosphere and Abiotic Factors</a:t>
            </a:r>
          </a:p>
        </p:txBody>
      </p:sp>
      <p:sp>
        <p:nvSpPr>
          <p:cNvPr id="3" name="Content Placeholder 2">
            <a:extLst>
              <a:ext uri="{FF2B5EF4-FFF2-40B4-BE49-F238E27FC236}">
                <a16:creationId xmlns:a16="http://schemas.microsoft.com/office/drawing/2014/main" id="{AB47BFED-3227-FE55-D4E2-F36B8A6A4349}"/>
              </a:ext>
            </a:extLst>
          </p:cNvPr>
          <p:cNvSpPr>
            <a:spLocks noGrp="1"/>
          </p:cNvSpPr>
          <p:nvPr>
            <p:ph idx="1"/>
          </p:nvPr>
        </p:nvSpPr>
        <p:spPr/>
        <p:txBody>
          <a:bodyPr vert="horz" lIns="91440" tIns="45720" rIns="91440" bIns="45720" rtlCol="0" anchor="t">
            <a:normAutofit/>
          </a:bodyPr>
          <a:lstStyle/>
          <a:p>
            <a:pPr marL="0" indent="0">
              <a:buNone/>
              <a:defRPr sz="1600"/>
            </a:pPr>
            <a:r>
              <a:rPr lang="en-US" sz="2400" dirty="0">
                <a:ea typeface="+mn-lt"/>
                <a:cs typeface="+mn-lt"/>
              </a:rPr>
              <a:t>The </a:t>
            </a:r>
            <a:r>
              <a:rPr lang="en-US" sz="2400" b="1" dirty="0">
                <a:ea typeface="+mn-lt"/>
                <a:cs typeface="+mn-lt"/>
              </a:rPr>
              <a:t>biosphere</a:t>
            </a:r>
            <a:r>
              <a:rPr lang="en-US" sz="2400" dirty="0">
                <a:ea typeface="+mn-lt"/>
                <a:cs typeface="+mn-lt"/>
              </a:rPr>
              <a:t> is the global sum of all ecosystems—it includes every region of Earth where life exists. Many </a:t>
            </a:r>
            <a:r>
              <a:rPr lang="en-US" sz="2400" b="1" dirty="0">
                <a:ea typeface="+mn-lt"/>
                <a:cs typeface="+mn-lt"/>
              </a:rPr>
              <a:t>abiotic factors</a:t>
            </a:r>
            <a:r>
              <a:rPr lang="en-US" sz="2400" dirty="0">
                <a:ea typeface="+mn-lt"/>
                <a:cs typeface="+mn-lt"/>
              </a:rPr>
              <a:t> play a crucial role in determining where life can exist and what types of organisms are found in different regions. These include:</a:t>
            </a:r>
          </a:p>
          <a:p>
            <a:pPr marL="342900" indent="-342900">
              <a:defRPr sz="1600"/>
            </a:pPr>
            <a:r>
              <a:rPr lang="en-US" sz="2400" dirty="0">
                <a:ea typeface="+mn-lt"/>
                <a:cs typeface="+mn-lt"/>
              </a:rPr>
              <a:t>Energy source: </a:t>
            </a:r>
            <a:r>
              <a:rPr lang="en-CA" sz="2400" dirty="0">
                <a:ea typeface="+mn-lt"/>
                <a:cs typeface="+mn-lt"/>
              </a:rPr>
              <a:t>M</a:t>
            </a:r>
            <a:r>
              <a:rPr lang="en-CA" sz="2400" dirty="0"/>
              <a:t>ost life on Earth depends on energy from the sun.</a:t>
            </a:r>
          </a:p>
          <a:p>
            <a:pPr marL="342900" indent="-342900">
              <a:defRPr sz="1600"/>
            </a:pPr>
            <a:r>
              <a:rPr lang="en-US" sz="2400" dirty="0">
                <a:ea typeface="+mn-lt"/>
                <a:cs typeface="+mn-lt"/>
              </a:rPr>
              <a:t>Temperature:</a:t>
            </a:r>
            <a:r>
              <a:rPr lang="en-CA" sz="2400" dirty="0">
                <a:ea typeface="+mn-lt"/>
                <a:cs typeface="+mn-lt"/>
              </a:rPr>
              <a:t> Directly </a:t>
            </a:r>
            <a:r>
              <a:rPr lang="en-CA" sz="2400" dirty="0"/>
              <a:t>affects where organisms like the wood frog can live and how they adapt to survive.</a:t>
            </a:r>
            <a:endParaRPr lang="en-US" sz="2400" dirty="0">
              <a:ea typeface="+mn-lt"/>
              <a:cs typeface="+mn-lt"/>
            </a:endParaRPr>
          </a:p>
          <a:p>
            <a:pPr marL="342900" indent="-342900">
              <a:defRPr sz="1600"/>
            </a:pPr>
            <a:r>
              <a:rPr lang="en-US" sz="2400" dirty="0">
                <a:ea typeface="+mn-lt"/>
                <a:cs typeface="+mn-lt"/>
              </a:rPr>
              <a:t>Water availability: Adaptions of organisms that live in salt versus freshwater.</a:t>
            </a:r>
          </a:p>
          <a:p>
            <a:pPr marL="342900" indent="-342900">
              <a:defRPr sz="1600"/>
            </a:pPr>
            <a:r>
              <a:rPr lang="en-US" sz="2400" dirty="0">
                <a:ea typeface="+mn-lt"/>
                <a:cs typeface="+mn-lt"/>
              </a:rPr>
              <a:t>Inorganic nutrients:</a:t>
            </a:r>
            <a:r>
              <a:rPr lang="en-CA" sz="2400" b="1" dirty="0">
                <a:ea typeface="+mn-lt"/>
                <a:cs typeface="+mn-lt"/>
              </a:rPr>
              <a:t> </a:t>
            </a:r>
            <a:r>
              <a:rPr lang="en-CA" sz="2400" dirty="0">
                <a:ea typeface="+mn-lt"/>
                <a:cs typeface="+mn-lt"/>
              </a:rPr>
              <a:t>P</a:t>
            </a:r>
            <a:r>
              <a:rPr lang="en-CA" sz="2400" dirty="0"/>
              <a:t>itcher plants have adapted to live in nutrient-poor soils that lack enough nitrogen and phosphorus.</a:t>
            </a:r>
            <a:endParaRPr lang="en-US" sz="2400" dirty="0">
              <a:ea typeface="+mn-lt"/>
              <a:cs typeface="+mn-lt"/>
            </a:endParaRPr>
          </a:p>
        </p:txBody>
      </p:sp>
    </p:spTree>
    <p:extLst>
      <p:ext uri="{BB962C8B-B14F-4D97-AF65-F5344CB8AC3E}">
        <p14:creationId xmlns:p14="http://schemas.microsoft.com/office/powerpoint/2010/main" val="38064587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50" dirty="0">
                <a:latin typeface="Arial"/>
                <a:cs typeface="Arial"/>
              </a:rPr>
              <a:t>Other Abiotic Factors</a:t>
            </a:r>
          </a:p>
        </p:txBody>
      </p:sp>
      <p:pic>
        <p:nvPicPr>
          <p:cNvPr id="6146" name="Picture 2" descr="Close-up of a pine cone on a Jack Pine. ">
            <a:hlinkClick r:id="rId2"/>
            <a:extLst>
              <a:ext uri="{FF2B5EF4-FFF2-40B4-BE49-F238E27FC236}">
                <a16:creationId xmlns:a16="http://schemas.microsoft.com/office/drawing/2014/main" id="{B7A96B0A-AEAB-94FF-9302-88A6DC42A59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6690" y="1691218"/>
            <a:ext cx="4740203" cy="3555152"/>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2D1BE766-E450-87B1-A6CC-848BC733D911}"/>
              </a:ext>
            </a:extLst>
          </p:cNvPr>
          <p:cNvSpPr txBox="1"/>
          <p:nvPr/>
        </p:nvSpPr>
        <p:spPr>
          <a:xfrm>
            <a:off x="436690" y="5469385"/>
            <a:ext cx="6094378" cy="369332"/>
          </a:xfrm>
          <a:prstGeom prst="rect">
            <a:avLst/>
          </a:prstGeom>
          <a:noFill/>
        </p:spPr>
        <p:txBody>
          <a:bodyPr wrap="square">
            <a:spAutoFit/>
          </a:bodyPr>
          <a:lstStyle/>
          <a:p>
            <a:r>
              <a:rPr lang="en-CA" sz="1800" dirty="0"/>
              <a:t>"</a:t>
            </a:r>
            <a:r>
              <a:rPr lang="en-CA" sz="1800" dirty="0">
                <a:hlinkClick r:id="rId4"/>
              </a:rPr>
              <a:t>Jack pine</a:t>
            </a:r>
            <a:r>
              <a:rPr lang="en-CA" sz="1800" dirty="0"/>
              <a:t>", by </a:t>
            </a:r>
            <a:r>
              <a:rPr lang="en-CA" sz="1800" dirty="0" err="1">
                <a:hlinkClick r:id="rId5"/>
              </a:rPr>
              <a:t>alexisgodin</a:t>
            </a:r>
            <a:r>
              <a:rPr lang="en-CA" sz="1800" dirty="0">
                <a:hlinkClick r:id="rId5"/>
              </a:rPr>
              <a:t> </a:t>
            </a:r>
            <a:r>
              <a:rPr lang="en-CA" sz="1800" dirty="0"/>
              <a:t>, </a:t>
            </a:r>
            <a:r>
              <a:rPr lang="en-CA" sz="1800" dirty="0">
                <a:hlinkClick r:id="rId6"/>
              </a:rPr>
              <a:t>CC BY 4.0</a:t>
            </a:r>
            <a:endParaRPr lang="en-CA" sz="1800" dirty="0"/>
          </a:p>
        </p:txBody>
      </p:sp>
      <p:sp>
        <p:nvSpPr>
          <p:cNvPr id="3" name="Content Placeholder 2"/>
          <p:cNvSpPr>
            <a:spLocks noGrp="1"/>
          </p:cNvSpPr>
          <p:nvPr>
            <p:ph idx="1"/>
          </p:nvPr>
        </p:nvSpPr>
        <p:spPr>
          <a:xfrm>
            <a:off x="5463539" y="1914233"/>
            <a:ext cx="6170743" cy="4349749"/>
          </a:xfrm>
        </p:spPr>
        <p:txBody>
          <a:bodyPr vert="horz" lIns="91440" tIns="45720" rIns="91440" bIns="45720" rtlCol="0" anchor="t">
            <a:normAutofit/>
          </a:bodyPr>
          <a:lstStyle/>
          <a:p>
            <a:pPr marL="342900" indent="-342900">
              <a:lnSpc>
                <a:spcPct val="100000"/>
              </a:lnSpc>
              <a:spcBef>
                <a:spcPts val="600"/>
              </a:spcBef>
              <a:defRPr sz="1600"/>
            </a:pPr>
            <a:r>
              <a:rPr lang="en-US" sz="2400" dirty="0">
                <a:ea typeface="+mn-lt"/>
                <a:cs typeface="+mn-lt"/>
              </a:rPr>
              <a:t>Water: cold/fast-moving water, warm/still water, salinity, currents, tides.</a:t>
            </a:r>
          </a:p>
          <a:p>
            <a:pPr marL="342900" indent="-342900">
              <a:lnSpc>
                <a:spcPct val="100000"/>
              </a:lnSpc>
              <a:spcBef>
                <a:spcPts val="600"/>
              </a:spcBef>
              <a:defRPr sz="1600"/>
            </a:pPr>
            <a:r>
              <a:rPr lang="en-US" sz="2400" dirty="0">
                <a:ea typeface="+mn-lt"/>
                <a:cs typeface="+mn-lt"/>
              </a:rPr>
              <a:t>Wind: increases evaporation/transpiration, moves soil, seeds, pollen and small organisms.</a:t>
            </a:r>
          </a:p>
          <a:p>
            <a:pPr marL="342900" indent="-342900">
              <a:lnSpc>
                <a:spcPct val="100000"/>
              </a:lnSpc>
              <a:spcBef>
                <a:spcPts val="600"/>
              </a:spcBef>
              <a:defRPr sz="1600"/>
            </a:pPr>
            <a:r>
              <a:rPr lang="en-US" sz="2400" dirty="0">
                <a:ea typeface="+mn-lt"/>
                <a:cs typeface="+mn-lt"/>
              </a:rPr>
              <a:t>Fire: Recycles nutrients, reduces competition, opens canopy, opens cones and releases seeds.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3AC3D5-FA3B-93F3-5CD0-253DD290711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C1DA37C-B552-113C-C2D4-08FD47A79EB8}"/>
              </a:ext>
            </a:extLst>
          </p:cNvPr>
          <p:cNvSpPr>
            <a:spLocks noGrp="1"/>
          </p:cNvSpPr>
          <p:nvPr>
            <p:ph type="title"/>
          </p:nvPr>
        </p:nvSpPr>
        <p:spPr/>
        <p:txBody>
          <a:bodyPr/>
          <a:lstStyle/>
          <a:p>
            <a:r>
              <a:rPr lang="en-US" sz="4250" dirty="0">
                <a:latin typeface="Arial"/>
                <a:cs typeface="Arial"/>
              </a:rPr>
              <a:t>Responding to Changing Abiotic Conditions</a:t>
            </a:r>
          </a:p>
        </p:txBody>
      </p:sp>
      <p:sp>
        <p:nvSpPr>
          <p:cNvPr id="3" name="Content Placeholder 2">
            <a:extLst>
              <a:ext uri="{FF2B5EF4-FFF2-40B4-BE49-F238E27FC236}">
                <a16:creationId xmlns:a16="http://schemas.microsoft.com/office/drawing/2014/main" id="{B00644E0-2DDA-8D47-F3A9-69B2ABDF6D2E}"/>
              </a:ext>
            </a:extLst>
          </p:cNvPr>
          <p:cNvSpPr>
            <a:spLocks noGrp="1"/>
          </p:cNvSpPr>
          <p:nvPr>
            <p:ph idx="1"/>
          </p:nvPr>
        </p:nvSpPr>
        <p:spPr/>
        <p:txBody>
          <a:bodyPr vert="horz" lIns="91440" tIns="45720" rIns="91440" bIns="45720" rtlCol="0" anchor="t">
            <a:normAutofit/>
          </a:bodyPr>
          <a:lstStyle/>
          <a:p>
            <a:pPr marL="342900" indent="-342900">
              <a:defRPr sz="1600"/>
            </a:pPr>
            <a:r>
              <a:rPr lang="en-US" sz="2400" dirty="0">
                <a:ea typeface="+mn-lt"/>
                <a:cs typeface="+mn-lt"/>
              </a:rPr>
              <a:t>Physiological responses: S</a:t>
            </a:r>
            <a:r>
              <a:rPr lang="en-CA" sz="2400" dirty="0" err="1"/>
              <a:t>hort</a:t>
            </a:r>
            <a:r>
              <a:rPr lang="en-CA" sz="2400" dirty="0"/>
              <a:t>-term, reversible adjustments that help organisms maintain homeostasis under changing conditions (i.e., hibernation, acclimation).</a:t>
            </a:r>
            <a:endParaRPr lang="en-US" sz="2400" dirty="0">
              <a:ea typeface="+mn-lt"/>
              <a:cs typeface="+mn-lt"/>
            </a:endParaRPr>
          </a:p>
          <a:p>
            <a:pPr marL="342900" indent="-342900">
              <a:defRPr sz="1600"/>
            </a:pPr>
            <a:r>
              <a:rPr lang="en-US" sz="2400" dirty="0">
                <a:ea typeface="+mn-lt"/>
                <a:cs typeface="+mn-lt"/>
              </a:rPr>
              <a:t>Anatomical responses:</a:t>
            </a:r>
            <a:r>
              <a:rPr lang="en-CA" sz="2400" dirty="0">
                <a:ea typeface="+mn-lt"/>
                <a:cs typeface="+mn-lt"/>
              </a:rPr>
              <a:t> P</a:t>
            </a:r>
            <a:r>
              <a:rPr lang="en-CA" sz="2400" dirty="0"/>
              <a:t>hysical, often reversible changes in body structure to adapt (i.e., thicker fur).</a:t>
            </a:r>
            <a:endParaRPr lang="en-US" sz="2400" dirty="0">
              <a:ea typeface="+mn-lt"/>
              <a:cs typeface="+mn-lt"/>
            </a:endParaRPr>
          </a:p>
          <a:p>
            <a:pPr marL="342900" indent="-342900">
              <a:defRPr sz="1600"/>
            </a:pPr>
            <a:r>
              <a:rPr lang="en-US" sz="2400" dirty="0" err="1">
                <a:ea typeface="+mn-lt"/>
                <a:cs typeface="+mn-lt"/>
              </a:rPr>
              <a:t>Behavioural</a:t>
            </a:r>
            <a:r>
              <a:rPr lang="en-US" sz="2400" dirty="0">
                <a:ea typeface="+mn-lt"/>
                <a:cs typeface="+mn-lt"/>
              </a:rPr>
              <a:t> responses: A</a:t>
            </a:r>
            <a:r>
              <a:rPr lang="en-CA" sz="2400" dirty="0" err="1"/>
              <a:t>ctions</a:t>
            </a:r>
            <a:r>
              <a:rPr lang="en-CA" sz="2400" dirty="0"/>
              <a:t> organisms take to minimize unfavourable conditions (i.e., migration or altering activity times).</a:t>
            </a:r>
            <a:endParaRPr lang="en-US" sz="2400" dirty="0">
              <a:ea typeface="+mn-lt"/>
              <a:cs typeface="+mn-lt"/>
            </a:endParaRPr>
          </a:p>
        </p:txBody>
      </p:sp>
    </p:spTree>
    <p:extLst>
      <p:ext uri="{BB962C8B-B14F-4D97-AF65-F5344CB8AC3E}">
        <p14:creationId xmlns:p14="http://schemas.microsoft.com/office/powerpoint/2010/main" val="602516486"/>
      </p:ext>
    </p:extLst>
  </p:cSld>
  <p:clrMapOvr>
    <a:masterClrMapping/>
  </p:clrMapOvr>
</p:sld>
</file>

<file path=ppt/theme/theme1.xml><?xml version="1.0" encoding="utf-8"?>
<a:theme xmlns:a="http://schemas.openxmlformats.org/drawingml/2006/main" name="OER Design Theme">
  <a:themeElements>
    <a:clrScheme name="OER Design Theme">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2A3990"/>
      </a:hlink>
      <a:folHlink>
        <a:srgbClr val="6878D3"/>
      </a:folHlink>
    </a:clrScheme>
    <a:fontScheme name="OER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ER Theme Master Template" id="{B2E6C290-1355-489A-8D0F-D641946CE4F9}" vid="{7E3143D2-58DC-498F-A460-8DD5887BC66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57D01CD67B11D4B816C9DF54EC99EF3" ma:contentTypeVersion="14" ma:contentTypeDescription="Create a new document." ma:contentTypeScope="" ma:versionID="441f5567f7332aa344ee66f5650f81ec">
  <xsd:schema xmlns:xsd="http://www.w3.org/2001/XMLSchema" xmlns:xs="http://www.w3.org/2001/XMLSchema" xmlns:p="http://schemas.microsoft.com/office/2006/metadata/properties" xmlns:ns2="73a48753-6480-47aa-921d-e5891154e976" xmlns:ns3="050de78a-70cf-4fc3-92ba-9f0761e59720" targetNamespace="http://schemas.microsoft.com/office/2006/metadata/properties" ma:root="true" ma:fieldsID="cfa71eba8ff2dc97e00cca5699716824" ns2:_="" ns3:_="">
    <xsd:import namespace="73a48753-6480-47aa-921d-e5891154e976"/>
    <xsd:import namespace="050de78a-70cf-4fc3-92ba-9f0761e59720"/>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SearchProperties" minOccurs="0"/>
                <xsd:element ref="ns2:MediaServiceDateTaken" minOccurs="0"/>
                <xsd:element ref="ns2:MediaServiceObjectDetectorVersions" minOccurs="0"/>
                <xsd:element ref="ns2:MediaServiceGenerationTime" minOccurs="0"/>
                <xsd:element ref="ns2:MediaServiceEventHashCode" minOccurs="0"/>
                <xsd:element ref="ns2:MediaServiceOCR" minOccurs="0"/>
                <xsd:element ref="ns2:MediaServiceLocation" minOccurs="0"/>
                <xsd:element ref="ns2:MediaLengthInSeconds" minOccurs="0"/>
                <xsd:element ref="ns2:Empty_x002f_Don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3a48753-6480-47aa-921d-e5891154e976"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0f12fecc-efde-40e0-92ac-e09924fecc2b"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SearchProperties" ma:index="13" nillable="true" ma:displayName="MediaServiceSearchProperties" ma:hidden="true" ma:internalName="MediaServiceSearchProperties" ma:readOnly="true">
      <xsd:simpleType>
        <xsd:restriction base="dms:Note"/>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Empty_x002f_Done" ma:index="21" nillable="true" ma:displayName="Empty/Done" ma:default="0" ma:format="Dropdown" ma:internalName="Empty_x002f_Don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050de78a-70cf-4fc3-92ba-9f0761e59720"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fa3e0093-6982-4404-b286-09960dfb83a5}" ma:internalName="TaxCatchAll" ma:showField="CatchAllData" ma:web="050de78a-70cf-4fc3-92ba-9f0761e5972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3a48753-6480-47aa-921d-e5891154e976">
      <Terms xmlns="http://schemas.microsoft.com/office/infopath/2007/PartnerControls"/>
    </lcf76f155ced4ddcb4097134ff3c332f>
    <TaxCatchAll xmlns="050de78a-70cf-4fc3-92ba-9f0761e59720" xsi:nil="true"/>
    <Empty_x002f_Done xmlns="73a48753-6480-47aa-921d-e5891154e976">false</Empty_x002f_Done>
  </documentManagement>
</p:properties>
</file>

<file path=customXml/itemProps1.xml><?xml version="1.0" encoding="utf-8"?>
<ds:datastoreItem xmlns:ds="http://schemas.openxmlformats.org/officeDocument/2006/customXml" ds:itemID="{4AC09856-2921-411C-B7D2-D43B4D7AFEAE}">
  <ds:schemaRefs>
    <ds:schemaRef ds:uri="http://schemas.microsoft.com/sharepoint/v3/contenttype/forms"/>
  </ds:schemaRefs>
</ds:datastoreItem>
</file>

<file path=customXml/itemProps2.xml><?xml version="1.0" encoding="utf-8"?>
<ds:datastoreItem xmlns:ds="http://schemas.openxmlformats.org/officeDocument/2006/customXml" ds:itemID="{1303A116-12E2-403B-BDBE-B981B72D21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3a48753-6480-47aa-921d-e5891154e976"/>
    <ds:schemaRef ds:uri="050de78a-70cf-4fc3-92ba-9f0761e597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3C9A48B-5F6F-43AF-9713-397D207048CD}">
  <ds:schemaRefs>
    <ds:schemaRef ds:uri="http://schemas.microsoft.com/office/2006/metadata/properties"/>
    <ds:schemaRef ds:uri="http://schemas.microsoft.com/office/infopath/2007/PartnerControls"/>
    <ds:schemaRef ds:uri="73a48753-6480-47aa-921d-e5891154e976"/>
    <ds:schemaRef ds:uri="050de78a-70cf-4fc3-92ba-9f0761e59720"/>
  </ds:schemaRefs>
</ds:datastoreItem>
</file>

<file path=docProps/app.xml><?xml version="1.0" encoding="utf-8"?>
<Properties xmlns="http://schemas.openxmlformats.org/officeDocument/2006/extended-properties" xmlns:vt="http://schemas.openxmlformats.org/officeDocument/2006/docPropsVTypes">
  <Template>OER Design Theme</Template>
  <TotalTime>139</TotalTime>
  <Words>1034</Words>
  <Application>Microsoft Office PowerPoint</Application>
  <PresentationFormat>Widescreen</PresentationFormat>
  <Paragraphs>75</Paragraphs>
  <Slides>18</Slides>
  <Notes>2</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OER Design Theme</vt:lpstr>
      <vt:lpstr>Biology Essentials 2</vt:lpstr>
      <vt:lpstr>Learning Objectives</vt:lpstr>
      <vt:lpstr>8.1 What is Ecology?</vt:lpstr>
      <vt:lpstr>What is Ecology?</vt:lpstr>
      <vt:lpstr>Levels of Ecological Study</vt:lpstr>
      <vt:lpstr>8.2 Distribution of Life</vt:lpstr>
      <vt:lpstr>The Biosphere and Abiotic Factors</vt:lpstr>
      <vt:lpstr>Other Abiotic Factors</vt:lpstr>
      <vt:lpstr>Responding to Changing Abiotic Conditions</vt:lpstr>
      <vt:lpstr>8.3 Terrestrial Biomes</vt:lpstr>
      <vt:lpstr>What is a Biome?</vt:lpstr>
      <vt:lpstr>What Controls Climate on Earth?</vt:lpstr>
      <vt:lpstr>Major Terrestrial Biomes</vt:lpstr>
      <vt:lpstr>8.4 Aquatic Biomes</vt:lpstr>
      <vt:lpstr>Aquatic Biomes</vt:lpstr>
      <vt:lpstr>Marine Biomes</vt:lpstr>
      <vt:lpstr>Freshwater Biomes</vt:lpstr>
      <vt:lpstr>Key Takeaways (1/3)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Melbourne, Malcolm</dc:creator>
  <cp:lastModifiedBy>Audette, Stephanie</cp:lastModifiedBy>
  <cp:revision>68</cp:revision>
  <dcterms:created xsi:type="dcterms:W3CDTF">2025-07-14T18:22:09Z</dcterms:created>
  <dcterms:modified xsi:type="dcterms:W3CDTF">2025-10-24T15:21:26Z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0x010100C57D01CD67B11D4B816C9DF54EC99EF3</vt:lpwstr>
  </property>
  <property fmtid="{D5CDD505-2E9C-101B-9397-08002B2CF9AE}" pid="3" name="MediaServiceImageTags">
    <vt:lpwstr/>
  </property>
</Properties>
</file>