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8"/>
  </p:notesMasterIdLst>
  <p:handoutMasterIdLst>
    <p:handoutMasterId r:id="rId29"/>
  </p:handoutMasterIdLst>
  <p:sldIdLst>
    <p:sldId id="256" r:id="rId5"/>
    <p:sldId id="278" r:id="rId6"/>
    <p:sldId id="282" r:id="rId7"/>
    <p:sldId id="264" r:id="rId8"/>
    <p:sldId id="283" r:id="rId9"/>
    <p:sldId id="266" r:id="rId10"/>
    <p:sldId id="295" r:id="rId11"/>
    <p:sldId id="267" r:id="rId12"/>
    <p:sldId id="269" r:id="rId13"/>
    <p:sldId id="287" r:id="rId14"/>
    <p:sldId id="288" r:id="rId15"/>
    <p:sldId id="289" r:id="rId16"/>
    <p:sldId id="270" r:id="rId17"/>
    <p:sldId id="290" r:id="rId18"/>
    <p:sldId id="271" r:id="rId19"/>
    <p:sldId id="272" r:id="rId20"/>
    <p:sldId id="284" r:id="rId21"/>
    <p:sldId id="285" r:id="rId22"/>
    <p:sldId id="286" r:id="rId23"/>
    <p:sldId id="291" r:id="rId24"/>
    <p:sldId id="273" r:id="rId25"/>
    <p:sldId id="274"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A5F00-61D8-7A2C-9D38-7264D7B0AC6E}" v="207" dt="2025-10-21T18:36:39.472"/>
    <p1510:client id="{37A1D5DF-2611-9303-4133-B0CDB05417C0}" v="239" dt="2025-10-21T19:54:23.750"/>
    <p1510:client id="{4F0B4F47-EAD6-919B-5CB5-620B1E3596C6}" v="44" dt="2025-10-22T13:27:50.001"/>
    <p1510:client id="{7B3040CC-31CF-EE2A-27C6-3584FC3191ED}" v="105" dt="2025-10-21T18:44:42.747"/>
    <p1510:client id="{D0BFC95C-7ABC-BD97-DBB3-18AAB9A7E220}" v="164" dt="2025-10-21T18:55:21.761"/>
    <p1510:client id="{D77F9BA5-D09B-4E6B-A8AF-166B051B15F7}" v="308" dt="2025-10-22T15:55:50.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4" autoAdjust="0"/>
    <p:restoredTop sz="86469" autoAdjust="0"/>
  </p:normalViewPr>
  <p:slideViewPr>
    <p:cSldViewPr snapToGrid="0">
      <p:cViewPr varScale="1">
        <p:scale>
          <a:sx n="57" d="100"/>
          <a:sy n="57" d="100"/>
        </p:scale>
        <p:origin x="72" y="384"/>
      </p:cViewPr>
      <p:guideLst/>
    </p:cSldViewPr>
  </p:slideViewPr>
  <p:outlineViewPr>
    <p:cViewPr>
      <p:scale>
        <a:sx n="33" d="100"/>
        <a:sy n="33" d="100"/>
      </p:scale>
      <p:origin x="0" y="-16867"/>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S::saudette@fanshawec.ca::fbe51098-dd4f-4240-9d41-29dcb76743db" providerId="AD" clId="Web-{37A1D5DF-2611-9303-4133-B0CDB05417C0}"/>
    <pc:docChg chg="addSld delSld modSld sldOrd">
      <pc:chgData name="Audette, Stephanie" userId="S::saudette@fanshawec.ca::fbe51098-dd4f-4240-9d41-29dcb76743db" providerId="AD" clId="Web-{37A1D5DF-2611-9303-4133-B0CDB05417C0}" dt="2025-10-21T19:54:23.750" v="238"/>
      <pc:docMkLst>
        <pc:docMk/>
      </pc:docMkLst>
      <pc:sldChg chg="modSp">
        <pc:chgData name="Audette, Stephanie" userId="S::saudette@fanshawec.ca::fbe51098-dd4f-4240-9d41-29dcb76743db" providerId="AD" clId="Web-{37A1D5DF-2611-9303-4133-B0CDB05417C0}" dt="2025-10-21T19:54:12.188" v="236" actId="20577"/>
        <pc:sldMkLst>
          <pc:docMk/>
          <pc:sldMk cId="0" sldId="264"/>
        </pc:sldMkLst>
        <pc:spChg chg="mod">
          <ac:chgData name="Audette, Stephanie" userId="S::saudette@fanshawec.ca::fbe51098-dd4f-4240-9d41-29dcb76743db" providerId="AD" clId="Web-{37A1D5DF-2611-9303-4133-B0CDB05417C0}" dt="2025-10-21T19:54:12.188" v="236" actId="20577"/>
          <ac:spMkLst>
            <pc:docMk/>
            <pc:sldMk cId="0" sldId="264"/>
            <ac:spMk id="3" creationId="{00000000-0000-0000-0000-000000000000}"/>
          </ac:spMkLst>
        </pc:spChg>
      </pc:sldChg>
      <pc:sldChg chg="modSp">
        <pc:chgData name="Audette, Stephanie" userId="S::saudette@fanshawec.ca::fbe51098-dd4f-4240-9d41-29dcb76743db" providerId="AD" clId="Web-{37A1D5DF-2611-9303-4133-B0CDB05417C0}" dt="2025-10-21T19:33:49.307" v="150" actId="1076"/>
        <pc:sldMkLst>
          <pc:docMk/>
          <pc:sldMk cId="0" sldId="265"/>
        </pc:sldMkLst>
        <pc:spChg chg="mod">
          <ac:chgData name="Audette, Stephanie" userId="S::saudette@fanshawec.ca::fbe51098-dd4f-4240-9d41-29dcb76743db" providerId="AD" clId="Web-{37A1D5DF-2611-9303-4133-B0CDB05417C0}" dt="2025-10-21T19:33:49.307" v="150" actId="1076"/>
          <ac:spMkLst>
            <pc:docMk/>
            <pc:sldMk cId="0" sldId="265"/>
            <ac:spMk id="8" creationId="{29679A3D-35C7-279B-7077-0DC056E49DEB}"/>
          </ac:spMkLst>
        </pc:spChg>
      </pc:sldChg>
      <pc:sldChg chg="delSp modSp">
        <pc:chgData name="Audette, Stephanie" userId="S::saudette@fanshawec.ca::fbe51098-dd4f-4240-9d41-29dcb76743db" providerId="AD" clId="Web-{37A1D5DF-2611-9303-4133-B0CDB05417C0}" dt="2025-10-21T19:13:31.037" v="118" actId="20577"/>
        <pc:sldMkLst>
          <pc:docMk/>
          <pc:sldMk cId="0" sldId="270"/>
        </pc:sldMkLst>
        <pc:spChg chg="mod">
          <ac:chgData name="Audette, Stephanie" userId="S::saudette@fanshawec.ca::fbe51098-dd4f-4240-9d41-29dcb76743db" providerId="AD" clId="Web-{37A1D5DF-2611-9303-4133-B0CDB05417C0}" dt="2025-10-21T19:12:13.834" v="109" actId="20577"/>
          <ac:spMkLst>
            <pc:docMk/>
            <pc:sldMk cId="0" sldId="270"/>
            <ac:spMk id="2" creationId="{00000000-0000-0000-0000-000000000000}"/>
          </ac:spMkLst>
        </pc:spChg>
        <pc:spChg chg="mod">
          <ac:chgData name="Audette, Stephanie" userId="S::saudette@fanshawec.ca::fbe51098-dd4f-4240-9d41-29dcb76743db" providerId="AD" clId="Web-{37A1D5DF-2611-9303-4133-B0CDB05417C0}" dt="2025-10-21T19:13:31.037" v="118" actId="20577"/>
          <ac:spMkLst>
            <pc:docMk/>
            <pc:sldMk cId="0" sldId="270"/>
            <ac:spMk id="3" creationId="{00000000-0000-0000-0000-000000000000}"/>
          </ac:spMkLst>
        </pc:spChg>
        <pc:spChg chg="del mod">
          <ac:chgData name="Audette, Stephanie" userId="S::saudette@fanshawec.ca::fbe51098-dd4f-4240-9d41-29dcb76743db" providerId="AD" clId="Web-{37A1D5DF-2611-9303-4133-B0CDB05417C0}" dt="2025-10-21T19:12:18.647" v="112"/>
          <ac:spMkLst>
            <pc:docMk/>
            <pc:sldMk cId="0" sldId="270"/>
            <ac:spMk id="5" creationId="{FAAFD249-F716-809D-93D0-9037909C7CAE}"/>
          </ac:spMkLst>
        </pc:spChg>
        <pc:picChg chg="del mod">
          <ac:chgData name="Audette, Stephanie" userId="S::saudette@fanshawec.ca::fbe51098-dd4f-4240-9d41-29dcb76743db" providerId="AD" clId="Web-{37A1D5DF-2611-9303-4133-B0CDB05417C0}" dt="2025-10-21T19:12:16.647" v="111"/>
          <ac:picMkLst>
            <pc:docMk/>
            <pc:sldMk cId="0" sldId="270"/>
            <ac:picMk id="6150" creationId="{5D81E9ED-AECB-2CF5-56E3-0F13D185F36E}"/>
          </ac:picMkLst>
        </pc:picChg>
      </pc:sldChg>
      <pc:sldChg chg="modSp">
        <pc:chgData name="Audette, Stephanie" userId="S::saudette@fanshawec.ca::fbe51098-dd4f-4240-9d41-29dcb76743db" providerId="AD" clId="Web-{37A1D5DF-2611-9303-4133-B0CDB05417C0}" dt="2025-10-21T18:57:28.967" v="10" actId="1076"/>
        <pc:sldMkLst>
          <pc:docMk/>
          <pc:sldMk cId="0" sldId="272"/>
        </pc:sldMkLst>
        <pc:spChg chg="mod">
          <ac:chgData name="Audette, Stephanie" userId="S::saudette@fanshawec.ca::fbe51098-dd4f-4240-9d41-29dcb76743db" providerId="AD" clId="Web-{37A1D5DF-2611-9303-4133-B0CDB05417C0}" dt="2025-10-21T18:57:09.373" v="8"/>
          <ac:spMkLst>
            <pc:docMk/>
            <pc:sldMk cId="0" sldId="272"/>
            <ac:spMk id="5" creationId="{F17D4F83-FD6A-76B3-1CC5-E66CF7E3CFFC}"/>
          </ac:spMkLst>
        </pc:spChg>
        <pc:spChg chg="mod">
          <ac:chgData name="Audette, Stephanie" userId="S::saudette@fanshawec.ca::fbe51098-dd4f-4240-9d41-29dcb76743db" providerId="AD" clId="Web-{37A1D5DF-2611-9303-4133-B0CDB05417C0}" dt="2025-10-21T18:57:14.029" v="9" actId="1076"/>
          <ac:spMkLst>
            <pc:docMk/>
            <pc:sldMk cId="0" sldId="272"/>
            <ac:spMk id="7" creationId="{15AAFA76-FAD8-D713-9877-B176E46D03B5}"/>
          </ac:spMkLst>
        </pc:spChg>
        <pc:picChg chg="mod">
          <ac:chgData name="Audette, Stephanie" userId="S::saudette@fanshawec.ca::fbe51098-dd4f-4240-9d41-29dcb76743db" providerId="AD" clId="Web-{37A1D5DF-2611-9303-4133-B0CDB05417C0}" dt="2025-10-21T18:57:28.967" v="10" actId="1076"/>
          <ac:picMkLst>
            <pc:docMk/>
            <pc:sldMk cId="0" sldId="272"/>
            <ac:picMk id="8198" creationId="{E19BCD88-E763-5ED2-A4CD-3B42E6111D23}"/>
          </ac:picMkLst>
        </pc:picChg>
      </pc:sldChg>
      <pc:sldChg chg="addSp delSp modSp">
        <pc:chgData name="Audette, Stephanie" userId="S::saudette@fanshawec.ca::fbe51098-dd4f-4240-9d41-29dcb76743db" providerId="AD" clId="Web-{37A1D5DF-2611-9303-4133-B0CDB05417C0}" dt="2025-10-21T19:41:37.694" v="187" actId="14100"/>
        <pc:sldMkLst>
          <pc:docMk/>
          <pc:sldMk cId="0" sldId="273"/>
        </pc:sldMkLst>
        <pc:spChg chg="del mod">
          <ac:chgData name="Audette, Stephanie" userId="S::saudette@fanshawec.ca::fbe51098-dd4f-4240-9d41-29dcb76743db" providerId="AD" clId="Web-{37A1D5DF-2611-9303-4133-B0CDB05417C0}" dt="2025-10-21T19:39:37.491" v="162"/>
          <ac:spMkLst>
            <pc:docMk/>
            <pc:sldMk cId="0" sldId="273"/>
            <ac:spMk id="3" creationId="{00000000-0000-0000-0000-000000000000}"/>
          </ac:spMkLst>
        </pc:spChg>
        <pc:spChg chg="add del mod">
          <ac:chgData name="Audette, Stephanie" userId="S::saudette@fanshawec.ca::fbe51098-dd4f-4240-9d41-29dcb76743db" providerId="AD" clId="Web-{37A1D5DF-2611-9303-4133-B0CDB05417C0}" dt="2025-10-21T19:39:58.288" v="169"/>
          <ac:spMkLst>
            <pc:docMk/>
            <pc:sldMk cId="0" sldId="273"/>
            <ac:spMk id="5" creationId="{FE0B2B3E-CCD3-A63D-00EE-C0846278C668}"/>
          </ac:spMkLst>
        </pc:spChg>
        <pc:spChg chg="add mod">
          <ac:chgData name="Audette, Stephanie" userId="S::saudette@fanshawec.ca::fbe51098-dd4f-4240-9d41-29dcb76743db" providerId="AD" clId="Web-{37A1D5DF-2611-9303-4133-B0CDB05417C0}" dt="2025-10-21T19:41:37.694" v="187" actId="14100"/>
          <ac:spMkLst>
            <pc:docMk/>
            <pc:sldMk cId="0" sldId="273"/>
            <ac:spMk id="7" creationId="{F973C4C9-A3B6-4C2D-0A4D-4ADA5CA413B6}"/>
          </ac:spMkLst>
        </pc:spChg>
      </pc:sldChg>
      <pc:sldChg chg="modSp">
        <pc:chgData name="Audette, Stephanie" userId="S::saudette@fanshawec.ca::fbe51098-dd4f-4240-9d41-29dcb76743db" providerId="AD" clId="Web-{37A1D5DF-2611-9303-4133-B0CDB05417C0}" dt="2025-10-21T18:56:27.562" v="4" actId="1076"/>
        <pc:sldMkLst>
          <pc:docMk/>
          <pc:sldMk cId="791227726" sldId="278"/>
        </pc:sldMkLst>
        <pc:spChg chg="mod">
          <ac:chgData name="Audette, Stephanie" userId="S::saudette@fanshawec.ca::fbe51098-dd4f-4240-9d41-29dcb76743db" providerId="AD" clId="Web-{37A1D5DF-2611-9303-4133-B0CDB05417C0}" dt="2025-10-21T18:56:27.562" v="4" actId="1076"/>
          <ac:spMkLst>
            <pc:docMk/>
            <pc:sldMk cId="791227726" sldId="278"/>
            <ac:spMk id="3" creationId="{5EAD62D8-E4FE-523D-F9B1-1A97A30AB7B7}"/>
          </ac:spMkLst>
        </pc:spChg>
      </pc:sldChg>
      <pc:sldChg chg="modSp add replId">
        <pc:chgData name="Audette, Stephanie" userId="S::saudette@fanshawec.ca::fbe51098-dd4f-4240-9d41-29dcb76743db" providerId="AD" clId="Web-{37A1D5DF-2611-9303-4133-B0CDB05417C0}" dt="2025-10-21T19:14:42.692" v="119" actId="20577"/>
        <pc:sldMkLst>
          <pc:docMk/>
          <pc:sldMk cId="1066380404" sldId="284"/>
        </pc:sldMkLst>
        <pc:spChg chg="mod">
          <ac:chgData name="Audette, Stephanie" userId="S::saudette@fanshawec.ca::fbe51098-dd4f-4240-9d41-29dcb76743db" providerId="AD" clId="Web-{37A1D5DF-2611-9303-4133-B0CDB05417C0}" dt="2025-10-21T18:58:51.106" v="14" actId="20577"/>
          <ac:spMkLst>
            <pc:docMk/>
            <pc:sldMk cId="1066380404" sldId="284"/>
            <ac:spMk id="2" creationId="{B43E7BDD-AA5F-37C2-B1D0-030055BA8CE0}"/>
          </ac:spMkLst>
        </pc:spChg>
        <pc:spChg chg="mod">
          <ac:chgData name="Audette, Stephanie" userId="S::saudette@fanshawec.ca::fbe51098-dd4f-4240-9d41-29dcb76743db" providerId="AD" clId="Web-{37A1D5DF-2611-9303-4133-B0CDB05417C0}" dt="2025-10-21T19:14:42.692" v="119" actId="20577"/>
          <ac:spMkLst>
            <pc:docMk/>
            <pc:sldMk cId="1066380404" sldId="284"/>
            <ac:spMk id="3" creationId="{5D04D3F8-EECF-68F3-8444-81159AF2A755}"/>
          </ac:spMkLst>
        </pc:spChg>
      </pc:sldChg>
      <pc:sldChg chg="modSp add replId">
        <pc:chgData name="Audette, Stephanie" userId="S::saudette@fanshawec.ca::fbe51098-dd4f-4240-9d41-29dcb76743db" providerId="AD" clId="Web-{37A1D5DF-2611-9303-4133-B0CDB05417C0}" dt="2025-10-21T19:15:02.176" v="121" actId="20577"/>
        <pc:sldMkLst>
          <pc:docMk/>
          <pc:sldMk cId="2039840176" sldId="285"/>
        </pc:sldMkLst>
        <pc:spChg chg="mod">
          <ac:chgData name="Audette, Stephanie" userId="S::saudette@fanshawec.ca::fbe51098-dd4f-4240-9d41-29dcb76743db" providerId="AD" clId="Web-{37A1D5DF-2611-9303-4133-B0CDB05417C0}" dt="2025-10-21T18:59:02.199" v="19" actId="20577"/>
          <ac:spMkLst>
            <pc:docMk/>
            <pc:sldMk cId="2039840176" sldId="285"/>
            <ac:spMk id="2" creationId="{65E3309E-DC48-7512-88A0-05C34010DEEE}"/>
          </ac:spMkLst>
        </pc:spChg>
        <pc:spChg chg="mod">
          <ac:chgData name="Audette, Stephanie" userId="S::saudette@fanshawec.ca::fbe51098-dd4f-4240-9d41-29dcb76743db" providerId="AD" clId="Web-{37A1D5DF-2611-9303-4133-B0CDB05417C0}" dt="2025-10-21T19:15:02.176" v="121" actId="20577"/>
          <ac:spMkLst>
            <pc:docMk/>
            <pc:sldMk cId="2039840176" sldId="285"/>
            <ac:spMk id="3" creationId="{BAF8BB27-4AAB-4B48-0020-B7AD6F129036}"/>
          </ac:spMkLst>
        </pc:spChg>
      </pc:sldChg>
      <pc:sldChg chg="delSp modSp add replId">
        <pc:chgData name="Audette, Stephanie" userId="S::saudette@fanshawec.ca::fbe51098-dd4f-4240-9d41-29dcb76743db" providerId="AD" clId="Web-{37A1D5DF-2611-9303-4133-B0CDB05417C0}" dt="2025-10-21T19:15:25.035" v="127" actId="20577"/>
        <pc:sldMkLst>
          <pc:docMk/>
          <pc:sldMk cId="2568380008" sldId="286"/>
        </pc:sldMkLst>
        <pc:spChg chg="mod">
          <ac:chgData name="Audette, Stephanie" userId="S::saudette@fanshawec.ca::fbe51098-dd4f-4240-9d41-29dcb76743db" providerId="AD" clId="Web-{37A1D5DF-2611-9303-4133-B0CDB05417C0}" dt="2025-10-21T18:59:15.043" v="28" actId="20577"/>
          <ac:spMkLst>
            <pc:docMk/>
            <pc:sldMk cId="2568380008" sldId="286"/>
            <ac:spMk id="2" creationId="{94E98830-BE06-42B5-47E3-24362A796D3C}"/>
          </ac:spMkLst>
        </pc:spChg>
        <pc:spChg chg="mod">
          <ac:chgData name="Audette, Stephanie" userId="S::saudette@fanshawec.ca::fbe51098-dd4f-4240-9d41-29dcb76743db" providerId="AD" clId="Web-{37A1D5DF-2611-9303-4133-B0CDB05417C0}" dt="2025-10-21T19:15:25.035" v="127" actId="20577"/>
          <ac:spMkLst>
            <pc:docMk/>
            <pc:sldMk cId="2568380008" sldId="286"/>
            <ac:spMk id="3" creationId="{F24F5A88-1BB0-CC14-3EDB-9DA3F2594EC1}"/>
          </ac:spMkLst>
        </pc:spChg>
        <pc:picChg chg="del mod">
          <ac:chgData name="Audette, Stephanie" userId="S::saudette@fanshawec.ca::fbe51098-dd4f-4240-9d41-29dcb76743db" providerId="AD" clId="Web-{37A1D5DF-2611-9303-4133-B0CDB05417C0}" dt="2025-10-21T19:15:14.942" v="123"/>
          <ac:picMkLst>
            <pc:docMk/>
            <pc:sldMk cId="2568380008" sldId="286"/>
            <ac:picMk id="8196" creationId="{91EB0A49-BBCD-B289-CC7F-93220C7B00B6}"/>
          </ac:picMkLst>
        </pc:picChg>
        <pc:picChg chg="del">
          <ac:chgData name="Audette, Stephanie" userId="S::saudette@fanshawec.ca::fbe51098-dd4f-4240-9d41-29dcb76743db" providerId="AD" clId="Web-{37A1D5DF-2611-9303-4133-B0CDB05417C0}" dt="2025-10-21T19:15:15.535" v="124"/>
          <ac:picMkLst>
            <pc:docMk/>
            <pc:sldMk cId="2568380008" sldId="286"/>
            <ac:picMk id="8198" creationId="{C2F627F3-33B3-2389-3C7A-EADE378E2164}"/>
          </ac:picMkLst>
        </pc:picChg>
      </pc:sldChg>
      <pc:sldChg chg="addSp delSp modSp add mod replId modClrScheme chgLayout">
        <pc:chgData name="Audette, Stephanie" userId="S::saudette@fanshawec.ca::fbe51098-dd4f-4240-9d41-29dcb76743db" providerId="AD" clId="Web-{37A1D5DF-2611-9303-4133-B0CDB05417C0}" dt="2025-10-21T19:44:56.834" v="233" actId="14100"/>
        <pc:sldMkLst>
          <pc:docMk/>
          <pc:sldMk cId="2362257877" sldId="287"/>
        </pc:sldMkLst>
        <pc:spChg chg="mod">
          <ac:chgData name="Audette, Stephanie" userId="S::saudette@fanshawec.ca::fbe51098-dd4f-4240-9d41-29dcb76743db" providerId="AD" clId="Web-{37A1D5DF-2611-9303-4133-B0CDB05417C0}" dt="2025-10-21T19:01:03.229" v="44"/>
          <ac:spMkLst>
            <pc:docMk/>
            <pc:sldMk cId="2362257877" sldId="287"/>
            <ac:spMk id="2" creationId="{15F809AF-9FA6-BA38-241B-A36A3478A8A4}"/>
          </ac:spMkLst>
        </pc:spChg>
        <pc:spChg chg="mod">
          <ac:chgData name="Audette, Stephanie" userId="S::saudette@fanshawec.ca::fbe51098-dd4f-4240-9d41-29dcb76743db" providerId="AD" clId="Web-{37A1D5DF-2611-9303-4133-B0CDB05417C0}" dt="2025-10-21T19:44:56.834" v="233" actId="14100"/>
          <ac:spMkLst>
            <pc:docMk/>
            <pc:sldMk cId="2362257877" sldId="287"/>
            <ac:spMk id="3" creationId="{A24AE7E7-BF13-7589-CE87-67198975F525}"/>
          </ac:spMkLst>
        </pc:spChg>
        <pc:spChg chg="mod ord">
          <ac:chgData name="Audette, Stephanie" userId="S::saudette@fanshawec.ca::fbe51098-dd4f-4240-9d41-29dcb76743db" providerId="AD" clId="Web-{37A1D5DF-2611-9303-4133-B0CDB05417C0}" dt="2025-10-21T19:01:03.229" v="44"/>
          <ac:spMkLst>
            <pc:docMk/>
            <pc:sldMk cId="2362257877" sldId="287"/>
            <ac:spMk id="5" creationId="{7795DC5D-314D-2DDC-DD32-F98A8DD900F6}"/>
          </ac:spMkLst>
        </pc:spChg>
        <pc:spChg chg="add mod">
          <ac:chgData name="Audette, Stephanie" userId="S::saudette@fanshawec.ca::fbe51098-dd4f-4240-9d41-29dcb76743db" providerId="AD" clId="Web-{37A1D5DF-2611-9303-4133-B0CDB05417C0}" dt="2025-10-21T19:02:55.634" v="66" actId="20577"/>
          <ac:spMkLst>
            <pc:docMk/>
            <pc:sldMk cId="2362257877" sldId="287"/>
            <ac:spMk id="6" creationId="{07BF5058-3BDD-602D-7026-36D80CC34136}"/>
          </ac:spMkLst>
        </pc:spChg>
        <pc:picChg chg="add mod">
          <ac:chgData name="Audette, Stephanie" userId="S::saudette@fanshawec.ca::fbe51098-dd4f-4240-9d41-29dcb76743db" providerId="AD" clId="Web-{37A1D5DF-2611-9303-4133-B0CDB05417C0}" dt="2025-10-21T19:02:20.494" v="58" actId="1076"/>
          <ac:picMkLst>
            <pc:docMk/>
            <pc:sldMk cId="2362257877" sldId="287"/>
            <ac:picMk id="4" creationId="{2F4C7280-E629-A1D2-ABB7-E942E204DC2B}"/>
          </ac:picMkLst>
        </pc:picChg>
        <pc:picChg chg="del">
          <ac:chgData name="Audette, Stephanie" userId="S::saudette@fanshawec.ca::fbe51098-dd4f-4240-9d41-29dcb76743db" providerId="AD" clId="Web-{37A1D5DF-2611-9303-4133-B0CDB05417C0}" dt="2025-10-21T19:00:53.791" v="42"/>
          <ac:picMkLst>
            <pc:docMk/>
            <pc:sldMk cId="2362257877" sldId="287"/>
            <ac:picMk id="5122" creationId="{556870E2-64A6-9EF9-E69E-C74C2AD41EE6}"/>
          </ac:picMkLst>
        </pc:picChg>
      </pc:sldChg>
      <pc:sldChg chg="addSp delSp modSp add replId">
        <pc:chgData name="Audette, Stephanie" userId="S::saudette@fanshawec.ca::fbe51098-dd4f-4240-9d41-29dcb76743db" providerId="AD" clId="Web-{37A1D5DF-2611-9303-4133-B0CDB05417C0}" dt="2025-10-21T19:05:16.633" v="86" actId="1076"/>
        <pc:sldMkLst>
          <pc:docMk/>
          <pc:sldMk cId="1315525854" sldId="288"/>
        </pc:sldMkLst>
        <pc:spChg chg="mod">
          <ac:chgData name="Audette, Stephanie" userId="S::saudette@fanshawec.ca::fbe51098-dd4f-4240-9d41-29dcb76743db" providerId="AD" clId="Web-{37A1D5DF-2611-9303-4133-B0CDB05417C0}" dt="2025-10-21T19:00:40.401" v="41" actId="20577"/>
          <ac:spMkLst>
            <pc:docMk/>
            <pc:sldMk cId="1315525854" sldId="288"/>
            <ac:spMk id="2" creationId="{D6782A3D-4C18-BFEF-F28E-35A3EDA3A074}"/>
          </ac:spMkLst>
        </pc:spChg>
        <pc:spChg chg="mod">
          <ac:chgData name="Audette, Stephanie" userId="S::saudette@fanshawec.ca::fbe51098-dd4f-4240-9d41-29dcb76743db" providerId="AD" clId="Web-{37A1D5DF-2611-9303-4133-B0CDB05417C0}" dt="2025-10-21T19:04:40.586" v="78"/>
          <ac:spMkLst>
            <pc:docMk/>
            <pc:sldMk cId="1315525854" sldId="288"/>
            <ac:spMk id="3" creationId="{95E01788-FF8F-4261-F62D-E04688335422}"/>
          </ac:spMkLst>
        </pc:spChg>
        <pc:spChg chg="del">
          <ac:chgData name="Audette, Stephanie" userId="S::saudette@fanshawec.ca::fbe51098-dd4f-4240-9d41-29dcb76743db" providerId="AD" clId="Web-{37A1D5DF-2611-9303-4133-B0CDB05417C0}" dt="2025-10-21T19:03:49.071" v="71"/>
          <ac:spMkLst>
            <pc:docMk/>
            <pc:sldMk cId="1315525854" sldId="288"/>
            <ac:spMk id="5" creationId="{EE9B36AC-8412-F62A-F0F1-0062B17F4688}"/>
          </ac:spMkLst>
        </pc:spChg>
        <pc:spChg chg="add mod">
          <ac:chgData name="Audette, Stephanie" userId="S::saudette@fanshawec.ca::fbe51098-dd4f-4240-9d41-29dcb76743db" providerId="AD" clId="Web-{37A1D5DF-2611-9303-4133-B0CDB05417C0}" dt="2025-10-21T19:05:16.633" v="86" actId="1076"/>
          <ac:spMkLst>
            <pc:docMk/>
            <pc:sldMk cId="1315525854" sldId="288"/>
            <ac:spMk id="6" creationId="{F73F382C-1038-A313-22A8-840D755271AE}"/>
          </ac:spMkLst>
        </pc:spChg>
        <pc:picChg chg="add mod modCrop">
          <ac:chgData name="Audette, Stephanie" userId="S::saudette@fanshawec.ca::fbe51098-dd4f-4240-9d41-29dcb76743db" providerId="AD" clId="Web-{37A1D5DF-2611-9303-4133-B0CDB05417C0}" dt="2025-10-21T19:04:29.477" v="75"/>
          <ac:picMkLst>
            <pc:docMk/>
            <pc:sldMk cId="1315525854" sldId="288"/>
            <ac:picMk id="4" creationId="{FD8D38CE-17C8-4119-2BC5-A164396B988D}"/>
          </ac:picMkLst>
        </pc:picChg>
        <pc:picChg chg="del">
          <ac:chgData name="Audette, Stephanie" userId="S::saudette@fanshawec.ca::fbe51098-dd4f-4240-9d41-29dcb76743db" providerId="AD" clId="Web-{37A1D5DF-2611-9303-4133-B0CDB05417C0}" dt="2025-10-21T19:03:45.196" v="70"/>
          <ac:picMkLst>
            <pc:docMk/>
            <pc:sldMk cId="1315525854" sldId="288"/>
            <ac:picMk id="5122" creationId="{44767AC0-372D-865D-A1A4-4101426F6EAC}"/>
          </ac:picMkLst>
        </pc:picChg>
      </pc:sldChg>
      <pc:sldChg chg="delSp modSp add ord replId">
        <pc:chgData name="Audette, Stephanie" userId="S::saudette@fanshawec.ca::fbe51098-dd4f-4240-9d41-29dcb76743db" providerId="AD" clId="Web-{37A1D5DF-2611-9303-4133-B0CDB05417C0}" dt="2025-10-21T19:08:53.398" v="102" actId="20577"/>
        <pc:sldMkLst>
          <pc:docMk/>
          <pc:sldMk cId="1103762586" sldId="289"/>
        </pc:sldMkLst>
        <pc:spChg chg="mod">
          <ac:chgData name="Audette, Stephanie" userId="S::saudette@fanshawec.ca::fbe51098-dd4f-4240-9d41-29dcb76743db" providerId="AD" clId="Web-{37A1D5DF-2611-9303-4133-B0CDB05417C0}" dt="2025-10-21T19:08:53.398" v="102" actId="20577"/>
          <ac:spMkLst>
            <pc:docMk/>
            <pc:sldMk cId="1103762586" sldId="289"/>
            <ac:spMk id="2" creationId="{71E7ED39-C1AC-F53C-4E31-5973AA1C3C85}"/>
          </ac:spMkLst>
        </pc:spChg>
        <pc:spChg chg="mod">
          <ac:chgData name="Audette, Stephanie" userId="S::saudette@fanshawec.ca::fbe51098-dd4f-4240-9d41-29dcb76743db" providerId="AD" clId="Web-{37A1D5DF-2611-9303-4133-B0CDB05417C0}" dt="2025-10-21T19:08:44.023" v="98" actId="14100"/>
          <ac:spMkLst>
            <pc:docMk/>
            <pc:sldMk cId="1103762586" sldId="289"/>
            <ac:spMk id="3" creationId="{A32C1926-3FA8-DB04-6DC2-874016344E79}"/>
          </ac:spMkLst>
        </pc:spChg>
        <pc:spChg chg="del">
          <ac:chgData name="Audette, Stephanie" userId="S::saudette@fanshawec.ca::fbe51098-dd4f-4240-9d41-29dcb76743db" providerId="AD" clId="Web-{37A1D5DF-2611-9303-4133-B0CDB05417C0}" dt="2025-10-21T19:08:24.288" v="94"/>
          <ac:spMkLst>
            <pc:docMk/>
            <pc:sldMk cId="1103762586" sldId="289"/>
            <ac:spMk id="5" creationId="{1203E844-D17B-537A-B3E3-0951EF1273EF}"/>
          </ac:spMkLst>
        </pc:spChg>
        <pc:picChg chg="del">
          <ac:chgData name="Audette, Stephanie" userId="S::saudette@fanshawec.ca::fbe51098-dd4f-4240-9d41-29dcb76743db" providerId="AD" clId="Web-{37A1D5DF-2611-9303-4133-B0CDB05417C0}" dt="2025-10-21T19:08:22.179" v="93"/>
          <ac:picMkLst>
            <pc:docMk/>
            <pc:sldMk cId="1103762586" sldId="289"/>
            <ac:picMk id="5122" creationId="{95E9B0EC-1896-A209-AB44-5950CBE662FF}"/>
          </ac:picMkLst>
        </pc:picChg>
      </pc:sldChg>
      <pc:sldChg chg="add replId">
        <pc:chgData name="Audette, Stephanie" userId="S::saudette@fanshawec.ca::fbe51098-dd4f-4240-9d41-29dcb76743db" providerId="AD" clId="Web-{37A1D5DF-2611-9303-4133-B0CDB05417C0}" dt="2025-10-21T19:11:48.584" v="103"/>
        <pc:sldMkLst>
          <pc:docMk/>
          <pc:sldMk cId="4241230414" sldId="290"/>
        </pc:sldMkLst>
      </pc:sldChg>
      <pc:sldChg chg="modSp add replId">
        <pc:chgData name="Audette, Stephanie" userId="S::saudette@fanshawec.ca::fbe51098-dd4f-4240-9d41-29dcb76743db" providerId="AD" clId="Web-{37A1D5DF-2611-9303-4133-B0CDB05417C0}" dt="2025-10-21T19:38:01.180" v="156" actId="20577"/>
        <pc:sldMkLst>
          <pc:docMk/>
          <pc:sldMk cId="1928573464" sldId="291"/>
        </pc:sldMkLst>
        <pc:spChg chg="mod">
          <ac:chgData name="Audette, Stephanie" userId="S::saudette@fanshawec.ca::fbe51098-dd4f-4240-9d41-29dcb76743db" providerId="AD" clId="Web-{37A1D5DF-2611-9303-4133-B0CDB05417C0}" dt="2025-10-21T19:38:01.180" v="156" actId="20577"/>
          <ac:spMkLst>
            <pc:docMk/>
            <pc:sldMk cId="1928573464" sldId="291"/>
            <ac:spMk id="2" creationId="{64AA7D2F-1401-B5FC-BE0E-BA081857DA7C}"/>
          </ac:spMkLst>
        </pc:spChg>
      </pc:sldChg>
      <pc:sldChg chg="modSp add replId">
        <pc:chgData name="Audette, Stephanie" userId="S::saudette@fanshawec.ca::fbe51098-dd4f-4240-9d41-29dcb76743db" providerId="AD" clId="Web-{37A1D5DF-2611-9303-4133-B0CDB05417C0}" dt="2025-10-21T19:43:07.537" v="224" actId="20577"/>
        <pc:sldMkLst>
          <pc:docMk/>
          <pc:sldMk cId="3898751539" sldId="292"/>
        </pc:sldMkLst>
        <pc:spChg chg="mod">
          <ac:chgData name="Audette, Stephanie" userId="S::saudette@fanshawec.ca::fbe51098-dd4f-4240-9d41-29dcb76743db" providerId="AD" clId="Web-{37A1D5DF-2611-9303-4133-B0CDB05417C0}" dt="2025-10-21T19:42:29.678" v="221" actId="20577"/>
          <ac:spMkLst>
            <pc:docMk/>
            <pc:sldMk cId="3898751539" sldId="292"/>
            <ac:spMk id="2" creationId="{976AD3A7-0FC0-23A9-2E0B-72704558E8B4}"/>
          </ac:spMkLst>
        </pc:spChg>
        <pc:spChg chg="mod">
          <ac:chgData name="Audette, Stephanie" userId="S::saudette@fanshawec.ca::fbe51098-dd4f-4240-9d41-29dcb76743db" providerId="AD" clId="Web-{37A1D5DF-2611-9303-4133-B0CDB05417C0}" dt="2025-10-21T19:43:07.537" v="224" actId="20577"/>
          <ac:spMkLst>
            <pc:docMk/>
            <pc:sldMk cId="3898751539" sldId="292"/>
            <ac:spMk id="7" creationId="{7F6E2FBD-32E0-3D58-9268-C56BAD5867E0}"/>
          </ac:spMkLst>
        </pc:spChg>
      </pc:sldChg>
      <pc:sldChg chg="modSp add replId">
        <pc:chgData name="Audette, Stephanie" userId="S::saudette@fanshawec.ca::fbe51098-dd4f-4240-9d41-29dcb76743db" providerId="AD" clId="Web-{37A1D5DF-2611-9303-4133-B0CDB05417C0}" dt="2025-10-21T19:43:58.225" v="228" actId="20577"/>
        <pc:sldMkLst>
          <pc:docMk/>
          <pc:sldMk cId="914358416" sldId="293"/>
        </pc:sldMkLst>
        <pc:spChg chg="mod">
          <ac:chgData name="Audette, Stephanie" userId="S::saudette@fanshawec.ca::fbe51098-dd4f-4240-9d41-29dcb76743db" providerId="AD" clId="Web-{37A1D5DF-2611-9303-4133-B0CDB05417C0}" dt="2025-10-21T19:43:03.490" v="223" actId="20577"/>
          <ac:spMkLst>
            <pc:docMk/>
            <pc:sldMk cId="914358416" sldId="293"/>
            <ac:spMk id="2" creationId="{394661A5-97B0-D06B-FA09-6F1DAFA3DEE5}"/>
          </ac:spMkLst>
        </pc:spChg>
        <pc:spChg chg="mod">
          <ac:chgData name="Audette, Stephanie" userId="S::saudette@fanshawec.ca::fbe51098-dd4f-4240-9d41-29dcb76743db" providerId="AD" clId="Web-{37A1D5DF-2611-9303-4133-B0CDB05417C0}" dt="2025-10-21T19:43:58.225" v="228" actId="20577"/>
          <ac:spMkLst>
            <pc:docMk/>
            <pc:sldMk cId="914358416" sldId="293"/>
            <ac:spMk id="7" creationId="{BC2D4BC8-A39D-9EFF-6145-58DA51F6E570}"/>
          </ac:spMkLst>
        </pc:spChg>
      </pc:sldChg>
      <pc:sldChg chg="add replId">
        <pc:chgData name="Audette, Stephanie" userId="S::saudette@fanshawec.ca::fbe51098-dd4f-4240-9d41-29dcb76743db" providerId="AD" clId="Web-{37A1D5DF-2611-9303-4133-B0CDB05417C0}" dt="2025-10-21T19:52:38.861" v="234"/>
        <pc:sldMkLst>
          <pc:docMk/>
          <pc:sldMk cId="738897740" sldId="294"/>
        </pc:sldMkLst>
      </pc:sldChg>
      <pc:sldChg chg="add del replId">
        <pc:chgData name="Audette, Stephanie" userId="S::saudette@fanshawec.ca::fbe51098-dd4f-4240-9d41-29dcb76743db" providerId="AD" clId="Web-{37A1D5DF-2611-9303-4133-B0CDB05417C0}" dt="2025-10-21T19:44:06.943" v="229"/>
        <pc:sldMkLst>
          <pc:docMk/>
          <pc:sldMk cId="1333612776" sldId="294"/>
        </pc:sldMkLst>
      </pc:sldChg>
      <pc:sldChg chg="add del">
        <pc:chgData name="Audette, Stephanie" userId="S::saudette@fanshawec.ca::fbe51098-dd4f-4240-9d41-29dcb76743db" providerId="AD" clId="Web-{37A1D5DF-2611-9303-4133-B0CDB05417C0}" dt="2025-10-21T19:54:23.750" v="238"/>
        <pc:sldMkLst>
          <pc:docMk/>
          <pc:sldMk cId="1333612776" sldId="295"/>
        </pc:sldMkLst>
      </pc:sldChg>
    </pc:docChg>
  </pc:docChgLst>
  <pc:docChgLst>
    <pc:chgData name="Audette, Stephanie" userId="S::saudette@fanshawec.ca::fbe51098-dd4f-4240-9d41-29dcb76743db" providerId="AD" clId="Web-{0B1A5F00-61D8-7A2C-9D38-7264D7B0AC6E}"/>
    <pc:docChg chg="modSld">
      <pc:chgData name="Audette, Stephanie" userId="S::saudette@fanshawec.ca::fbe51098-dd4f-4240-9d41-29dcb76743db" providerId="AD" clId="Web-{0B1A5F00-61D8-7A2C-9D38-7264D7B0AC6E}" dt="2025-10-21T18:36:39.472" v="166" actId="20577"/>
      <pc:docMkLst>
        <pc:docMk/>
      </pc:docMkLst>
      <pc:sldChg chg="modSp">
        <pc:chgData name="Audette, Stephanie" userId="S::saudette@fanshawec.ca::fbe51098-dd4f-4240-9d41-29dcb76743db" providerId="AD" clId="Web-{0B1A5F00-61D8-7A2C-9D38-7264D7B0AC6E}" dt="2025-10-21T18:19:21.195" v="14"/>
        <pc:sldMkLst>
          <pc:docMk/>
          <pc:sldMk cId="0" sldId="264"/>
        </pc:sldMkLst>
        <pc:spChg chg="mod">
          <ac:chgData name="Audette, Stephanie" userId="S::saudette@fanshawec.ca::fbe51098-dd4f-4240-9d41-29dcb76743db" providerId="AD" clId="Web-{0B1A5F00-61D8-7A2C-9D38-7264D7B0AC6E}" dt="2025-10-21T18:19:21.195" v="14"/>
          <ac:spMkLst>
            <pc:docMk/>
            <pc:sldMk cId="0" sldId="264"/>
            <ac:spMk id="3" creationId="{00000000-0000-0000-0000-000000000000}"/>
          </ac:spMkLst>
        </pc:spChg>
      </pc:sldChg>
      <pc:sldChg chg="addSp delSp modSp">
        <pc:chgData name="Audette, Stephanie" userId="S::saudette@fanshawec.ca::fbe51098-dd4f-4240-9d41-29dcb76743db" providerId="AD" clId="Web-{0B1A5F00-61D8-7A2C-9D38-7264D7B0AC6E}" dt="2025-10-21T18:33:50.284" v="121" actId="20577"/>
        <pc:sldMkLst>
          <pc:docMk/>
          <pc:sldMk cId="0" sldId="265"/>
        </pc:sldMkLst>
        <pc:spChg chg="mod">
          <ac:chgData name="Audette, Stephanie" userId="S::saudette@fanshawec.ca::fbe51098-dd4f-4240-9d41-29dcb76743db" providerId="AD" clId="Web-{0B1A5F00-61D8-7A2C-9D38-7264D7B0AC6E}" dt="2025-10-21T18:33:50.284" v="121" actId="20577"/>
          <ac:spMkLst>
            <pc:docMk/>
            <pc:sldMk cId="0" sldId="265"/>
            <ac:spMk id="2" creationId="{00000000-0000-0000-0000-000000000000}"/>
          </ac:spMkLst>
        </pc:spChg>
        <pc:spChg chg="add del mod">
          <ac:chgData name="Audette, Stephanie" userId="S::saudette@fanshawec.ca::fbe51098-dd4f-4240-9d41-29dcb76743db" providerId="AD" clId="Web-{0B1A5F00-61D8-7A2C-9D38-7264D7B0AC6E}" dt="2025-10-21T18:20:30.508" v="23" actId="14100"/>
          <ac:spMkLst>
            <pc:docMk/>
            <pc:sldMk cId="0" sldId="265"/>
            <ac:spMk id="3" creationId="{00000000-0000-0000-0000-000000000000}"/>
          </ac:spMkLst>
        </pc:spChg>
        <pc:spChg chg="add del mod">
          <ac:chgData name="Audette, Stephanie" userId="S::saudette@fanshawec.ca::fbe51098-dd4f-4240-9d41-29dcb76743db" providerId="AD" clId="Web-{0B1A5F00-61D8-7A2C-9D38-7264D7B0AC6E}" dt="2025-10-21T18:19:40.039" v="16"/>
          <ac:spMkLst>
            <pc:docMk/>
            <pc:sldMk cId="0" sldId="265"/>
            <ac:spMk id="5" creationId="{E0E5CE64-3F02-5869-7844-B386172CC803}"/>
          </ac:spMkLst>
        </pc:spChg>
        <pc:spChg chg="mod">
          <ac:chgData name="Audette, Stephanie" userId="S::saudette@fanshawec.ca::fbe51098-dd4f-4240-9d41-29dcb76743db" providerId="AD" clId="Web-{0B1A5F00-61D8-7A2C-9D38-7264D7B0AC6E}" dt="2025-10-21T18:21:03.556" v="32"/>
          <ac:spMkLst>
            <pc:docMk/>
            <pc:sldMk cId="0" sldId="265"/>
            <ac:spMk id="8" creationId="{29679A3D-35C7-279B-7077-0DC056E49DEB}"/>
          </ac:spMkLst>
        </pc:spChg>
        <pc:picChg chg="mod">
          <ac:chgData name="Audette, Stephanie" userId="S::saudette@fanshawec.ca::fbe51098-dd4f-4240-9d41-29dcb76743db" providerId="AD" clId="Web-{0B1A5F00-61D8-7A2C-9D38-7264D7B0AC6E}" dt="2025-10-21T18:27:16.729" v="48"/>
          <ac:picMkLst>
            <pc:docMk/>
            <pc:sldMk cId="0" sldId="265"/>
            <ac:picMk id="1028" creationId="{1679FD35-6AED-16BF-FF43-1FBA1B07471C}"/>
          </ac:picMkLst>
        </pc:picChg>
      </pc:sldChg>
      <pc:sldChg chg="modSp">
        <pc:chgData name="Audette, Stephanie" userId="S::saudette@fanshawec.ca::fbe51098-dd4f-4240-9d41-29dcb76743db" providerId="AD" clId="Web-{0B1A5F00-61D8-7A2C-9D38-7264D7B0AC6E}" dt="2025-10-21T18:33:53.549" v="122" actId="20577"/>
        <pc:sldMkLst>
          <pc:docMk/>
          <pc:sldMk cId="0" sldId="266"/>
        </pc:sldMkLst>
        <pc:spChg chg="mod">
          <ac:chgData name="Audette, Stephanie" userId="S::saudette@fanshawec.ca::fbe51098-dd4f-4240-9d41-29dcb76743db" providerId="AD" clId="Web-{0B1A5F00-61D8-7A2C-9D38-7264D7B0AC6E}" dt="2025-10-21T18:33:53.549" v="122" actId="20577"/>
          <ac:spMkLst>
            <pc:docMk/>
            <pc:sldMk cId="0" sldId="266"/>
            <ac:spMk id="2" creationId="{00000000-0000-0000-0000-000000000000}"/>
          </ac:spMkLst>
        </pc:spChg>
        <pc:spChg chg="mod">
          <ac:chgData name="Audette, Stephanie" userId="S::saudette@fanshawec.ca::fbe51098-dd4f-4240-9d41-29dcb76743db" providerId="AD" clId="Web-{0B1A5F00-61D8-7A2C-9D38-7264D7B0AC6E}" dt="2025-10-21T18:31:20.078" v="100" actId="14100"/>
          <ac:spMkLst>
            <pc:docMk/>
            <pc:sldMk cId="0" sldId="266"/>
            <ac:spMk id="3" creationId="{00000000-0000-0000-0000-000000000000}"/>
          </ac:spMkLst>
        </pc:spChg>
        <pc:spChg chg="mod">
          <ac:chgData name="Audette, Stephanie" userId="S::saudette@fanshawec.ca::fbe51098-dd4f-4240-9d41-29dcb76743db" providerId="AD" clId="Web-{0B1A5F00-61D8-7A2C-9D38-7264D7B0AC6E}" dt="2025-10-21T18:31:30.969" v="103" actId="1076"/>
          <ac:spMkLst>
            <pc:docMk/>
            <pc:sldMk cId="0" sldId="266"/>
            <ac:spMk id="7" creationId="{750061C0-FF58-7271-2761-680567DBC2C3}"/>
          </ac:spMkLst>
        </pc:spChg>
        <pc:spChg chg="mod">
          <ac:chgData name="Audette, Stephanie" userId="S::saudette@fanshawec.ca::fbe51098-dd4f-4240-9d41-29dcb76743db" providerId="AD" clId="Web-{0B1A5F00-61D8-7A2C-9D38-7264D7B0AC6E}" dt="2025-10-21T18:31:35.313" v="104" actId="1076"/>
          <ac:spMkLst>
            <pc:docMk/>
            <pc:sldMk cId="0" sldId="266"/>
            <ac:spMk id="9" creationId="{50076093-1C7C-4125-F0A3-7BC1C9B97E9B}"/>
          </ac:spMkLst>
        </pc:spChg>
        <pc:picChg chg="mod">
          <ac:chgData name="Audette, Stephanie" userId="S::saudette@fanshawec.ca::fbe51098-dd4f-4240-9d41-29dcb76743db" providerId="AD" clId="Web-{0B1A5F00-61D8-7A2C-9D38-7264D7B0AC6E}" dt="2025-10-21T18:31:23.094" v="101" actId="1076"/>
          <ac:picMkLst>
            <pc:docMk/>
            <pc:sldMk cId="0" sldId="266"/>
            <ac:picMk id="2052" creationId="{3D974548-E899-F948-9808-9C97192237E0}"/>
          </ac:picMkLst>
        </pc:picChg>
        <pc:picChg chg="mod">
          <ac:chgData name="Audette, Stephanie" userId="S::saudette@fanshawec.ca::fbe51098-dd4f-4240-9d41-29dcb76743db" providerId="AD" clId="Web-{0B1A5F00-61D8-7A2C-9D38-7264D7B0AC6E}" dt="2025-10-21T18:31:25.375" v="102" actId="1076"/>
          <ac:picMkLst>
            <pc:docMk/>
            <pc:sldMk cId="0" sldId="266"/>
            <ac:picMk id="2056" creationId="{74FAA263-D02B-89BC-B51F-2F5D5B764346}"/>
          </ac:picMkLst>
        </pc:picChg>
      </pc:sldChg>
      <pc:sldChg chg="modSp">
        <pc:chgData name="Audette, Stephanie" userId="S::saudette@fanshawec.ca::fbe51098-dd4f-4240-9d41-29dcb76743db" providerId="AD" clId="Web-{0B1A5F00-61D8-7A2C-9D38-7264D7B0AC6E}" dt="2025-10-21T18:35:30.300" v="143" actId="20577"/>
        <pc:sldMkLst>
          <pc:docMk/>
          <pc:sldMk cId="0" sldId="267"/>
        </pc:sldMkLst>
        <pc:spChg chg="mod">
          <ac:chgData name="Audette, Stephanie" userId="S::saudette@fanshawec.ca::fbe51098-dd4f-4240-9d41-29dcb76743db" providerId="AD" clId="Web-{0B1A5F00-61D8-7A2C-9D38-7264D7B0AC6E}" dt="2025-10-21T18:33:56.284" v="123" actId="20577"/>
          <ac:spMkLst>
            <pc:docMk/>
            <pc:sldMk cId="0" sldId="267"/>
            <ac:spMk id="2" creationId="{00000000-0000-0000-0000-000000000000}"/>
          </ac:spMkLst>
        </pc:spChg>
        <pc:spChg chg="mod">
          <ac:chgData name="Audette, Stephanie" userId="S::saudette@fanshawec.ca::fbe51098-dd4f-4240-9d41-29dcb76743db" providerId="AD" clId="Web-{0B1A5F00-61D8-7A2C-9D38-7264D7B0AC6E}" dt="2025-10-21T18:32:58.111" v="120" actId="20577"/>
          <ac:spMkLst>
            <pc:docMk/>
            <pc:sldMk cId="0" sldId="267"/>
            <ac:spMk id="3" creationId="{00000000-0000-0000-0000-000000000000}"/>
          </ac:spMkLst>
        </pc:spChg>
        <pc:spChg chg="mod">
          <ac:chgData name="Audette, Stephanie" userId="S::saudette@fanshawec.ca::fbe51098-dd4f-4240-9d41-29dcb76743db" providerId="AD" clId="Web-{0B1A5F00-61D8-7A2C-9D38-7264D7B0AC6E}" dt="2025-10-21T18:35:30.300" v="143" actId="20577"/>
          <ac:spMkLst>
            <pc:docMk/>
            <pc:sldMk cId="0" sldId="267"/>
            <ac:spMk id="8" creationId="{F0D29815-2BFA-747E-5016-43A1B08F2B53}"/>
          </ac:spMkLst>
        </pc:spChg>
        <pc:picChg chg="mod">
          <ac:chgData name="Audette, Stephanie" userId="S::saudette@fanshawec.ca::fbe51098-dd4f-4240-9d41-29dcb76743db" providerId="AD" clId="Web-{0B1A5F00-61D8-7A2C-9D38-7264D7B0AC6E}" dt="2025-10-21T18:32:10.845" v="114" actId="1076"/>
          <ac:picMkLst>
            <pc:docMk/>
            <pc:sldMk cId="0" sldId="267"/>
            <ac:picMk id="3076" creationId="{E8ECC7CE-A140-01C8-ED45-54BB253745CB}"/>
          </ac:picMkLst>
        </pc:picChg>
      </pc:sldChg>
      <pc:sldChg chg="modSp">
        <pc:chgData name="Audette, Stephanie" userId="S::saudette@fanshawec.ca::fbe51098-dd4f-4240-9d41-29dcb76743db" providerId="AD" clId="Web-{0B1A5F00-61D8-7A2C-9D38-7264D7B0AC6E}" dt="2025-10-21T18:36:15.425" v="163" actId="20577"/>
        <pc:sldMkLst>
          <pc:docMk/>
          <pc:sldMk cId="0" sldId="268"/>
        </pc:sldMkLst>
        <pc:spChg chg="mod">
          <ac:chgData name="Audette, Stephanie" userId="S::saudette@fanshawec.ca::fbe51098-dd4f-4240-9d41-29dcb76743db" providerId="AD" clId="Web-{0B1A5F00-61D8-7A2C-9D38-7264D7B0AC6E}" dt="2025-10-21T18:34:03.362" v="126" actId="20577"/>
          <ac:spMkLst>
            <pc:docMk/>
            <pc:sldMk cId="0" sldId="268"/>
            <ac:spMk id="2" creationId="{00000000-0000-0000-0000-000000000000}"/>
          </ac:spMkLst>
        </pc:spChg>
        <pc:spChg chg="mod">
          <ac:chgData name="Audette, Stephanie" userId="S::saudette@fanshawec.ca::fbe51098-dd4f-4240-9d41-29dcb76743db" providerId="AD" clId="Web-{0B1A5F00-61D8-7A2C-9D38-7264D7B0AC6E}" dt="2025-10-21T18:35:17.691" v="136" actId="20577"/>
          <ac:spMkLst>
            <pc:docMk/>
            <pc:sldMk cId="0" sldId="268"/>
            <ac:spMk id="3" creationId="{00000000-0000-0000-0000-000000000000}"/>
          </ac:spMkLst>
        </pc:spChg>
        <pc:spChg chg="mod">
          <ac:chgData name="Audette, Stephanie" userId="S::saudette@fanshawec.ca::fbe51098-dd4f-4240-9d41-29dcb76743db" providerId="AD" clId="Web-{0B1A5F00-61D8-7A2C-9D38-7264D7B0AC6E}" dt="2025-10-21T18:36:15.425" v="163" actId="20577"/>
          <ac:spMkLst>
            <pc:docMk/>
            <pc:sldMk cId="0" sldId="268"/>
            <ac:spMk id="5" creationId="{E9FB1956-07FB-150F-D359-915007EA1E1C}"/>
          </ac:spMkLst>
        </pc:spChg>
        <pc:spChg chg="mod">
          <ac:chgData name="Audette, Stephanie" userId="S::saudette@fanshawec.ca::fbe51098-dd4f-4240-9d41-29dcb76743db" providerId="AD" clId="Web-{0B1A5F00-61D8-7A2C-9D38-7264D7B0AC6E}" dt="2025-10-21T18:35:48.956" v="147"/>
          <ac:spMkLst>
            <pc:docMk/>
            <pc:sldMk cId="0" sldId="268"/>
            <ac:spMk id="7" creationId="{59223767-82A6-13B6-13A6-F0F67B643899}"/>
          </ac:spMkLst>
        </pc:spChg>
        <pc:picChg chg="mod">
          <ac:chgData name="Audette, Stephanie" userId="S::saudette@fanshawec.ca::fbe51098-dd4f-4240-9d41-29dcb76743db" providerId="AD" clId="Web-{0B1A5F00-61D8-7A2C-9D38-7264D7B0AC6E}" dt="2025-10-21T18:34:40.222" v="132" actId="14100"/>
          <ac:picMkLst>
            <pc:docMk/>
            <pc:sldMk cId="0" sldId="268"/>
            <ac:picMk id="4" creationId="{A7C741B9-3846-AAFB-FF07-4236643FB4C2}"/>
          </ac:picMkLst>
        </pc:picChg>
        <pc:picChg chg="mod">
          <ac:chgData name="Audette, Stephanie" userId="S::saudette@fanshawec.ca::fbe51098-dd4f-4240-9d41-29dcb76743db" providerId="AD" clId="Web-{0B1A5F00-61D8-7A2C-9D38-7264D7B0AC6E}" dt="2025-10-21T18:34:31.409" v="129" actId="1076"/>
          <ac:picMkLst>
            <pc:docMk/>
            <pc:sldMk cId="0" sldId="268"/>
            <ac:picMk id="4098" creationId="{9D7ED641-E811-D750-88E2-C20286C99698}"/>
          </ac:picMkLst>
        </pc:picChg>
      </pc:sldChg>
      <pc:sldChg chg="modSp">
        <pc:chgData name="Audette, Stephanie" userId="S::saudette@fanshawec.ca::fbe51098-dd4f-4240-9d41-29dcb76743db" providerId="AD" clId="Web-{0B1A5F00-61D8-7A2C-9D38-7264D7B0AC6E}" dt="2025-10-21T18:36:39.472" v="166" actId="20577"/>
        <pc:sldMkLst>
          <pc:docMk/>
          <pc:sldMk cId="0" sldId="269"/>
        </pc:sldMkLst>
        <pc:spChg chg="mod">
          <ac:chgData name="Audette, Stephanie" userId="S::saudette@fanshawec.ca::fbe51098-dd4f-4240-9d41-29dcb76743db" providerId="AD" clId="Web-{0B1A5F00-61D8-7A2C-9D38-7264D7B0AC6E}" dt="2025-10-21T18:36:22.847" v="164" actId="20577"/>
          <ac:spMkLst>
            <pc:docMk/>
            <pc:sldMk cId="0" sldId="269"/>
            <ac:spMk id="2" creationId="{00000000-0000-0000-0000-000000000000}"/>
          </ac:spMkLst>
        </pc:spChg>
        <pc:spChg chg="mod">
          <ac:chgData name="Audette, Stephanie" userId="S::saudette@fanshawec.ca::fbe51098-dd4f-4240-9d41-29dcb76743db" providerId="AD" clId="Web-{0B1A5F00-61D8-7A2C-9D38-7264D7B0AC6E}" dt="2025-10-21T18:36:39.472" v="166" actId="20577"/>
          <ac:spMkLst>
            <pc:docMk/>
            <pc:sldMk cId="0" sldId="269"/>
            <ac:spMk id="3" creationId="{00000000-0000-0000-0000-000000000000}"/>
          </ac:spMkLst>
        </pc:spChg>
      </pc:sldChg>
    </pc:docChg>
  </pc:docChgLst>
  <pc:docChgLst>
    <pc:chgData name="Audette, Stephanie" userId="fbe51098-dd4f-4240-9d41-29dcb76743db" providerId="ADAL" clId="{B54AF8BC-431E-4E09-A8D0-CACE2FEAF79A}"/>
    <pc:docChg chg="undo custSel delSld modSld">
      <pc:chgData name="Audette, Stephanie" userId="fbe51098-dd4f-4240-9d41-29dcb76743db" providerId="ADAL" clId="{B54AF8BC-431E-4E09-A8D0-CACE2FEAF79A}" dt="2025-10-22T15:55:38.279" v="1780" actId="6549"/>
      <pc:docMkLst>
        <pc:docMk/>
      </pc:docMkLst>
      <pc:sldChg chg="modSp mod">
        <pc:chgData name="Audette, Stephanie" userId="fbe51098-dd4f-4240-9d41-29dcb76743db" providerId="ADAL" clId="{B54AF8BC-431E-4E09-A8D0-CACE2FEAF79A}" dt="2025-10-22T15:55:29.640" v="1777" actId="6549"/>
        <pc:sldMkLst>
          <pc:docMk/>
          <pc:sldMk cId="0" sldId="264"/>
        </pc:sldMkLst>
        <pc:spChg chg="mod">
          <ac:chgData name="Audette, Stephanie" userId="fbe51098-dd4f-4240-9d41-29dcb76743db" providerId="ADAL" clId="{B54AF8BC-431E-4E09-A8D0-CACE2FEAF79A}" dt="2025-10-22T15:55:29.640" v="1777" actId="6549"/>
          <ac:spMkLst>
            <pc:docMk/>
            <pc:sldMk cId="0" sldId="264"/>
            <ac:spMk id="3" creationId="{00000000-0000-0000-0000-000000000000}"/>
          </ac:spMkLst>
        </pc:spChg>
      </pc:sldChg>
      <pc:sldChg chg="modSp mod chgLayout">
        <pc:chgData name="Audette, Stephanie" userId="fbe51098-dd4f-4240-9d41-29dcb76743db" providerId="ADAL" clId="{B54AF8BC-431E-4E09-A8D0-CACE2FEAF79A}" dt="2025-10-22T15:55:31.821" v="1779" actId="6549"/>
        <pc:sldMkLst>
          <pc:docMk/>
          <pc:sldMk cId="0" sldId="266"/>
        </pc:sldMkLst>
        <pc:spChg chg="mod ord">
          <ac:chgData name="Audette, Stephanie" userId="fbe51098-dd4f-4240-9d41-29dcb76743db" providerId="ADAL" clId="{B54AF8BC-431E-4E09-A8D0-CACE2FEAF79A}" dt="2025-10-22T14:27:55.738" v="3" actId="700"/>
          <ac:spMkLst>
            <pc:docMk/>
            <pc:sldMk cId="0" sldId="266"/>
            <ac:spMk id="2" creationId="{00000000-0000-0000-0000-000000000000}"/>
          </ac:spMkLst>
        </pc:spChg>
        <pc:spChg chg="mod ord">
          <ac:chgData name="Audette, Stephanie" userId="fbe51098-dd4f-4240-9d41-29dcb76743db" providerId="ADAL" clId="{B54AF8BC-431E-4E09-A8D0-CACE2FEAF79A}" dt="2025-10-22T15:55:31.821" v="1779" actId="6549"/>
          <ac:spMkLst>
            <pc:docMk/>
            <pc:sldMk cId="0" sldId="266"/>
            <ac:spMk id="3" creationId="{00000000-0000-0000-0000-000000000000}"/>
          </ac:spMkLst>
        </pc:spChg>
      </pc:sldChg>
      <pc:sldChg chg="modSp mod">
        <pc:chgData name="Audette, Stephanie" userId="fbe51098-dd4f-4240-9d41-29dcb76743db" providerId="ADAL" clId="{B54AF8BC-431E-4E09-A8D0-CACE2FEAF79A}" dt="2025-10-22T15:48:33.603" v="1731"/>
        <pc:sldMkLst>
          <pc:docMk/>
          <pc:sldMk cId="0" sldId="267"/>
        </pc:sldMkLst>
        <pc:spChg chg="mod">
          <ac:chgData name="Audette, Stephanie" userId="fbe51098-dd4f-4240-9d41-29dcb76743db" providerId="ADAL" clId="{B54AF8BC-431E-4E09-A8D0-CACE2FEAF79A}" dt="2025-10-22T14:44:52.269" v="131" actId="20577"/>
          <ac:spMkLst>
            <pc:docMk/>
            <pc:sldMk cId="0" sldId="267"/>
            <ac:spMk id="2" creationId="{00000000-0000-0000-0000-000000000000}"/>
          </ac:spMkLst>
        </pc:spChg>
        <pc:spChg chg="mod">
          <ac:chgData name="Audette, Stephanie" userId="fbe51098-dd4f-4240-9d41-29dcb76743db" providerId="ADAL" clId="{B54AF8BC-431E-4E09-A8D0-CACE2FEAF79A}" dt="2025-10-22T14:55:22.754" v="260" actId="1076"/>
          <ac:spMkLst>
            <pc:docMk/>
            <pc:sldMk cId="0" sldId="267"/>
            <ac:spMk id="3" creationId="{00000000-0000-0000-0000-000000000000}"/>
          </ac:spMkLst>
        </pc:spChg>
        <pc:spChg chg="ord">
          <ac:chgData name="Audette, Stephanie" userId="fbe51098-dd4f-4240-9d41-29dcb76743db" providerId="ADAL" clId="{B54AF8BC-431E-4E09-A8D0-CACE2FEAF79A}" dt="2025-10-22T15:48:33.603" v="1731"/>
          <ac:spMkLst>
            <pc:docMk/>
            <pc:sldMk cId="0" sldId="267"/>
            <ac:spMk id="8" creationId="{F0D29815-2BFA-747E-5016-43A1B08F2B53}"/>
          </ac:spMkLst>
        </pc:spChg>
        <pc:picChg chg="mod">
          <ac:chgData name="Audette, Stephanie" userId="fbe51098-dd4f-4240-9d41-29dcb76743db" providerId="ADAL" clId="{B54AF8BC-431E-4E09-A8D0-CACE2FEAF79A}" dt="2025-10-22T15:48:32.105" v="1730"/>
          <ac:picMkLst>
            <pc:docMk/>
            <pc:sldMk cId="0" sldId="267"/>
            <ac:picMk id="3076" creationId="{E8ECC7CE-A140-01C8-ED45-54BB253745CB}"/>
          </ac:picMkLst>
        </pc:picChg>
      </pc:sldChg>
      <pc:sldChg chg="del">
        <pc:chgData name="Audette, Stephanie" userId="fbe51098-dd4f-4240-9d41-29dcb76743db" providerId="ADAL" clId="{B54AF8BC-431E-4E09-A8D0-CACE2FEAF79A}" dt="2025-10-22T14:56:19.710" v="261" actId="47"/>
        <pc:sldMkLst>
          <pc:docMk/>
          <pc:sldMk cId="0" sldId="268"/>
        </pc:sldMkLst>
      </pc:sldChg>
      <pc:sldChg chg="modSp mod">
        <pc:chgData name="Audette, Stephanie" userId="fbe51098-dd4f-4240-9d41-29dcb76743db" providerId="ADAL" clId="{B54AF8BC-431E-4E09-A8D0-CACE2FEAF79A}" dt="2025-10-22T15:49:38.357" v="1734"/>
        <pc:sldMkLst>
          <pc:docMk/>
          <pc:sldMk cId="0" sldId="269"/>
        </pc:sldMkLst>
        <pc:spChg chg="ord">
          <ac:chgData name="Audette, Stephanie" userId="fbe51098-dd4f-4240-9d41-29dcb76743db" providerId="ADAL" clId="{B54AF8BC-431E-4E09-A8D0-CACE2FEAF79A}" dt="2025-10-22T15:49:27.805" v="1732"/>
          <ac:spMkLst>
            <pc:docMk/>
            <pc:sldMk cId="0" sldId="269"/>
            <ac:spMk id="2" creationId="{00000000-0000-0000-0000-000000000000}"/>
          </ac:spMkLst>
        </pc:spChg>
        <pc:spChg chg="mod ord">
          <ac:chgData name="Audette, Stephanie" userId="fbe51098-dd4f-4240-9d41-29dcb76743db" providerId="ADAL" clId="{B54AF8BC-431E-4E09-A8D0-CACE2FEAF79A}" dt="2025-10-22T15:49:38.357" v="1734"/>
          <ac:spMkLst>
            <pc:docMk/>
            <pc:sldMk cId="0" sldId="269"/>
            <ac:spMk id="3" creationId="{00000000-0000-0000-0000-000000000000}"/>
          </ac:spMkLst>
        </pc:spChg>
      </pc:sldChg>
      <pc:sldChg chg="modSp mod">
        <pc:chgData name="Audette, Stephanie" userId="fbe51098-dd4f-4240-9d41-29dcb76743db" providerId="ADAL" clId="{B54AF8BC-431E-4E09-A8D0-CACE2FEAF79A}" dt="2025-10-22T15:55:38.279" v="1780" actId="6549"/>
        <pc:sldMkLst>
          <pc:docMk/>
          <pc:sldMk cId="0" sldId="270"/>
        </pc:sldMkLst>
        <pc:spChg chg="mod">
          <ac:chgData name="Audette, Stephanie" userId="fbe51098-dd4f-4240-9d41-29dcb76743db" providerId="ADAL" clId="{B54AF8BC-431E-4E09-A8D0-CACE2FEAF79A}" dt="2025-10-22T15:55:38.279" v="1780" actId="6549"/>
          <ac:spMkLst>
            <pc:docMk/>
            <pc:sldMk cId="0" sldId="270"/>
            <ac:spMk id="3" creationId="{00000000-0000-0000-0000-000000000000}"/>
          </ac:spMkLst>
        </pc:spChg>
      </pc:sldChg>
      <pc:sldChg chg="modSp">
        <pc:chgData name="Audette, Stephanie" userId="fbe51098-dd4f-4240-9d41-29dcb76743db" providerId="ADAL" clId="{B54AF8BC-431E-4E09-A8D0-CACE2FEAF79A}" dt="2025-10-22T15:51:05.329" v="1750"/>
        <pc:sldMkLst>
          <pc:docMk/>
          <pc:sldMk cId="0" sldId="271"/>
        </pc:sldMkLst>
        <pc:picChg chg="mod">
          <ac:chgData name="Audette, Stephanie" userId="fbe51098-dd4f-4240-9d41-29dcb76743db" providerId="ADAL" clId="{B54AF8BC-431E-4E09-A8D0-CACE2FEAF79A}" dt="2025-10-22T15:51:05.329" v="1750"/>
          <ac:picMkLst>
            <pc:docMk/>
            <pc:sldMk cId="0" sldId="271"/>
            <ac:picMk id="7170" creationId="{1C84C828-F4D7-51BF-6C88-C09F01169017}"/>
          </ac:picMkLst>
        </pc:picChg>
      </pc:sldChg>
      <pc:sldChg chg="delSp modSp mod">
        <pc:chgData name="Audette, Stephanie" userId="fbe51098-dd4f-4240-9d41-29dcb76743db" providerId="ADAL" clId="{B54AF8BC-431E-4E09-A8D0-CACE2FEAF79A}" dt="2025-10-22T15:13:35.340" v="583" actId="20577"/>
        <pc:sldMkLst>
          <pc:docMk/>
          <pc:sldMk cId="0" sldId="272"/>
        </pc:sldMkLst>
        <pc:spChg chg="mod">
          <ac:chgData name="Audette, Stephanie" userId="fbe51098-dd4f-4240-9d41-29dcb76743db" providerId="ADAL" clId="{B54AF8BC-431E-4E09-A8D0-CACE2FEAF79A}" dt="2025-10-22T15:13:35.340" v="583" actId="20577"/>
          <ac:spMkLst>
            <pc:docMk/>
            <pc:sldMk cId="0" sldId="272"/>
            <ac:spMk id="3" creationId="{00000000-0000-0000-0000-000000000000}"/>
          </ac:spMkLst>
        </pc:spChg>
        <pc:spChg chg="del">
          <ac:chgData name="Audette, Stephanie" userId="fbe51098-dd4f-4240-9d41-29dcb76743db" providerId="ADAL" clId="{B54AF8BC-431E-4E09-A8D0-CACE2FEAF79A}" dt="2025-10-22T15:11:53.930" v="570" actId="478"/>
          <ac:spMkLst>
            <pc:docMk/>
            <pc:sldMk cId="0" sldId="272"/>
            <ac:spMk id="5" creationId="{F17D4F83-FD6A-76B3-1CC5-E66CF7E3CFFC}"/>
          </ac:spMkLst>
        </pc:spChg>
        <pc:spChg chg="del">
          <ac:chgData name="Audette, Stephanie" userId="fbe51098-dd4f-4240-9d41-29dcb76743db" providerId="ADAL" clId="{B54AF8BC-431E-4E09-A8D0-CACE2FEAF79A}" dt="2025-10-22T15:11:55.402" v="571" actId="478"/>
          <ac:spMkLst>
            <pc:docMk/>
            <pc:sldMk cId="0" sldId="272"/>
            <ac:spMk id="7" creationId="{15AAFA76-FAD8-D713-9877-B176E46D03B5}"/>
          </ac:spMkLst>
        </pc:spChg>
        <pc:picChg chg="del">
          <ac:chgData name="Audette, Stephanie" userId="fbe51098-dd4f-4240-9d41-29dcb76743db" providerId="ADAL" clId="{B54AF8BC-431E-4E09-A8D0-CACE2FEAF79A}" dt="2025-10-22T15:11:51.046" v="568" actId="478"/>
          <ac:picMkLst>
            <pc:docMk/>
            <pc:sldMk cId="0" sldId="272"/>
            <ac:picMk id="8196" creationId="{3E71F84C-5DB0-6C7D-8874-16D348B95BFB}"/>
          </ac:picMkLst>
        </pc:picChg>
        <pc:picChg chg="del">
          <ac:chgData name="Audette, Stephanie" userId="fbe51098-dd4f-4240-9d41-29dcb76743db" providerId="ADAL" clId="{B54AF8BC-431E-4E09-A8D0-CACE2FEAF79A}" dt="2025-10-22T15:11:51.697" v="569" actId="478"/>
          <ac:picMkLst>
            <pc:docMk/>
            <pc:sldMk cId="0" sldId="272"/>
            <ac:picMk id="8198" creationId="{E19BCD88-E763-5ED2-A4CD-3B42E6111D23}"/>
          </ac:picMkLst>
        </pc:picChg>
      </pc:sldChg>
      <pc:sldChg chg="modSp mod">
        <pc:chgData name="Audette, Stephanie" userId="fbe51098-dd4f-4240-9d41-29dcb76743db" providerId="ADAL" clId="{B54AF8BC-431E-4E09-A8D0-CACE2FEAF79A}" dt="2025-10-22T15:34:33.980" v="1375" actId="20577"/>
        <pc:sldMkLst>
          <pc:docMk/>
          <pc:sldMk cId="0" sldId="273"/>
        </pc:sldMkLst>
        <pc:spChg chg="mod">
          <ac:chgData name="Audette, Stephanie" userId="fbe51098-dd4f-4240-9d41-29dcb76743db" providerId="ADAL" clId="{B54AF8BC-431E-4E09-A8D0-CACE2FEAF79A}" dt="2025-10-22T15:34:33.980" v="1375" actId="20577"/>
          <ac:spMkLst>
            <pc:docMk/>
            <pc:sldMk cId="0" sldId="273"/>
            <ac:spMk id="7" creationId="{F973C4C9-A3B6-4C2D-0A4D-4ADA5CA413B6}"/>
          </ac:spMkLst>
        </pc:spChg>
      </pc:sldChg>
      <pc:sldChg chg="modSp mod">
        <pc:chgData name="Audette, Stephanie" userId="fbe51098-dd4f-4240-9d41-29dcb76743db" providerId="ADAL" clId="{B54AF8BC-431E-4E09-A8D0-CACE2FEAF79A}" dt="2025-10-22T15:38:52.734" v="1469" actId="1076"/>
        <pc:sldMkLst>
          <pc:docMk/>
          <pc:sldMk cId="0" sldId="274"/>
        </pc:sldMkLst>
        <pc:spChg chg="mod">
          <ac:chgData name="Audette, Stephanie" userId="fbe51098-dd4f-4240-9d41-29dcb76743db" providerId="ADAL" clId="{B54AF8BC-431E-4E09-A8D0-CACE2FEAF79A}" dt="2025-10-22T15:38:43.386" v="1465" actId="1076"/>
          <ac:spMkLst>
            <pc:docMk/>
            <pc:sldMk cId="0" sldId="274"/>
            <ac:spMk id="3" creationId="{00000000-0000-0000-0000-000000000000}"/>
          </ac:spMkLst>
        </pc:spChg>
        <pc:spChg chg="mod">
          <ac:chgData name="Audette, Stephanie" userId="fbe51098-dd4f-4240-9d41-29dcb76743db" providerId="ADAL" clId="{B54AF8BC-431E-4E09-A8D0-CACE2FEAF79A}" dt="2025-10-22T15:38:52.734" v="1469" actId="1076"/>
          <ac:spMkLst>
            <pc:docMk/>
            <pc:sldMk cId="0" sldId="274"/>
            <ac:spMk id="5" creationId="{1E8A3C44-05EC-5449-7783-1C26497831BD}"/>
          </ac:spMkLst>
        </pc:spChg>
        <pc:picChg chg="mod">
          <ac:chgData name="Audette, Stephanie" userId="fbe51098-dd4f-4240-9d41-29dcb76743db" providerId="ADAL" clId="{B54AF8BC-431E-4E09-A8D0-CACE2FEAF79A}" dt="2025-10-22T15:38:50.385" v="1468" actId="1076"/>
          <ac:picMkLst>
            <pc:docMk/>
            <pc:sldMk cId="0" sldId="274"/>
            <ac:picMk id="9218" creationId="{366AFD42-16FF-F67D-5CCD-EA6FA8939780}"/>
          </ac:picMkLst>
        </pc:picChg>
      </pc:sldChg>
      <pc:sldChg chg="modSp mod">
        <pc:chgData name="Audette, Stephanie" userId="fbe51098-dd4f-4240-9d41-29dcb76743db" providerId="ADAL" clId="{B54AF8BC-431E-4E09-A8D0-CACE2FEAF79A}" dt="2025-10-22T15:41:16.578" v="1476" actId="404"/>
        <pc:sldMkLst>
          <pc:docMk/>
          <pc:sldMk cId="791227726" sldId="278"/>
        </pc:sldMkLst>
        <pc:spChg chg="mod">
          <ac:chgData name="Audette, Stephanie" userId="fbe51098-dd4f-4240-9d41-29dcb76743db" providerId="ADAL" clId="{B54AF8BC-431E-4E09-A8D0-CACE2FEAF79A}" dt="2025-10-22T15:41:16.578" v="1476" actId="404"/>
          <ac:spMkLst>
            <pc:docMk/>
            <pc:sldMk cId="791227726" sldId="278"/>
            <ac:spMk id="3" creationId="{5EAD62D8-E4FE-523D-F9B1-1A97A30AB7B7}"/>
          </ac:spMkLst>
        </pc:spChg>
      </pc:sldChg>
      <pc:sldChg chg="addSp delSp modSp mod">
        <pc:chgData name="Audette, Stephanie" userId="fbe51098-dd4f-4240-9d41-29dcb76743db" providerId="ADAL" clId="{B54AF8BC-431E-4E09-A8D0-CACE2FEAF79A}" dt="2025-10-22T15:54:43.834" v="1771" actId="20577"/>
        <pc:sldMkLst>
          <pc:docMk/>
          <pc:sldMk cId="1169043535" sldId="280"/>
        </pc:sldMkLst>
        <pc:spChg chg="mod">
          <ac:chgData name="Audette, Stephanie" userId="fbe51098-dd4f-4240-9d41-29dcb76743db" providerId="ADAL" clId="{B54AF8BC-431E-4E09-A8D0-CACE2FEAF79A}" dt="2025-10-22T15:54:43.834" v="1771" actId="20577"/>
          <ac:spMkLst>
            <pc:docMk/>
            <pc:sldMk cId="1169043535" sldId="280"/>
            <ac:spMk id="3" creationId="{7438AA7C-4060-E9EB-ABDB-C51186BBA25A}"/>
          </ac:spMkLst>
        </pc:spChg>
        <pc:spChg chg="add del">
          <ac:chgData name="Audette, Stephanie" userId="fbe51098-dd4f-4240-9d41-29dcb76743db" providerId="ADAL" clId="{B54AF8BC-431E-4E09-A8D0-CACE2FEAF79A}" dt="2025-10-22T15:52:42.695" v="1760" actId="478"/>
          <ac:spMkLst>
            <pc:docMk/>
            <pc:sldMk cId="1169043535" sldId="280"/>
            <ac:spMk id="5" creationId="{947D7341-7868-88FF-4C79-329A3E2CB3F0}"/>
          </ac:spMkLst>
        </pc:spChg>
      </pc:sldChg>
      <pc:sldChg chg="del">
        <pc:chgData name="Audette, Stephanie" userId="fbe51098-dd4f-4240-9d41-29dcb76743db" providerId="ADAL" clId="{B54AF8BC-431E-4E09-A8D0-CACE2FEAF79A}" dt="2025-10-22T15:54:54.451" v="1772" actId="47"/>
        <pc:sldMkLst>
          <pc:docMk/>
          <pc:sldMk cId="3389322996" sldId="281"/>
        </pc:sldMkLst>
      </pc:sldChg>
      <pc:sldChg chg="delSp modSp mod">
        <pc:chgData name="Audette, Stephanie" userId="fbe51098-dd4f-4240-9d41-29dcb76743db" providerId="ADAL" clId="{B54AF8BC-431E-4E09-A8D0-CACE2FEAF79A}" dt="2025-10-22T15:55:14.885" v="1773" actId="478"/>
        <pc:sldMkLst>
          <pc:docMk/>
          <pc:sldMk cId="2339658265" sldId="282"/>
        </pc:sldMkLst>
        <pc:spChg chg="ord">
          <ac:chgData name="Audette, Stephanie" userId="fbe51098-dd4f-4240-9d41-29dcb76743db" providerId="ADAL" clId="{B54AF8BC-431E-4E09-A8D0-CACE2FEAF79A}" dt="2025-10-22T15:48:19.853" v="1728"/>
          <ac:spMkLst>
            <pc:docMk/>
            <pc:sldMk cId="2339658265" sldId="282"/>
            <ac:spMk id="2" creationId="{4F1D3628-907E-BAF8-7ED1-657DEEE96D66}"/>
          </ac:spMkLst>
        </pc:spChg>
        <pc:spChg chg="del">
          <ac:chgData name="Audette, Stephanie" userId="fbe51098-dd4f-4240-9d41-29dcb76743db" providerId="ADAL" clId="{B54AF8BC-431E-4E09-A8D0-CACE2FEAF79A}" dt="2025-10-22T15:55:14.885" v="1773" actId="478"/>
          <ac:spMkLst>
            <pc:docMk/>
            <pc:sldMk cId="2339658265" sldId="282"/>
            <ac:spMk id="3" creationId="{B61AE9AD-0985-BF6B-EBC3-79403DD78A8F}"/>
          </ac:spMkLst>
        </pc:spChg>
      </pc:sldChg>
      <pc:sldChg chg="delSp modSp mod">
        <pc:chgData name="Audette, Stephanie" userId="fbe51098-dd4f-4240-9d41-29dcb76743db" providerId="ADAL" clId="{B54AF8BC-431E-4E09-A8D0-CACE2FEAF79A}" dt="2025-10-22T15:55:17.775" v="1774" actId="478"/>
        <pc:sldMkLst>
          <pc:docMk/>
          <pc:sldMk cId="2105133011" sldId="283"/>
        </pc:sldMkLst>
        <pc:spChg chg="ord">
          <ac:chgData name="Audette, Stephanie" userId="fbe51098-dd4f-4240-9d41-29dcb76743db" providerId="ADAL" clId="{B54AF8BC-431E-4E09-A8D0-CACE2FEAF79A}" dt="2025-10-22T15:48:25.424" v="1729"/>
          <ac:spMkLst>
            <pc:docMk/>
            <pc:sldMk cId="2105133011" sldId="283"/>
            <ac:spMk id="2" creationId="{7C8F1291-10DF-F4BB-D9D9-AA00C82E43BC}"/>
          </ac:spMkLst>
        </pc:spChg>
        <pc:spChg chg="del">
          <ac:chgData name="Audette, Stephanie" userId="fbe51098-dd4f-4240-9d41-29dcb76743db" providerId="ADAL" clId="{B54AF8BC-431E-4E09-A8D0-CACE2FEAF79A}" dt="2025-10-22T15:55:17.775" v="1774" actId="478"/>
          <ac:spMkLst>
            <pc:docMk/>
            <pc:sldMk cId="2105133011" sldId="283"/>
            <ac:spMk id="3" creationId="{4CC6B3A8-0380-6566-234A-2F66DDEC1762}"/>
          </ac:spMkLst>
        </pc:spChg>
      </pc:sldChg>
      <pc:sldChg chg="addSp delSp modSp mod">
        <pc:chgData name="Audette, Stephanie" userId="fbe51098-dd4f-4240-9d41-29dcb76743db" providerId="ADAL" clId="{B54AF8BC-431E-4E09-A8D0-CACE2FEAF79A}" dt="2025-10-22T15:17:50.483" v="701" actId="20577"/>
        <pc:sldMkLst>
          <pc:docMk/>
          <pc:sldMk cId="1066380404" sldId="284"/>
        </pc:sldMkLst>
        <pc:spChg chg="mod">
          <ac:chgData name="Audette, Stephanie" userId="fbe51098-dd4f-4240-9d41-29dcb76743db" providerId="ADAL" clId="{B54AF8BC-431E-4E09-A8D0-CACE2FEAF79A}" dt="2025-10-22T15:17:50.483" v="701" actId="20577"/>
          <ac:spMkLst>
            <pc:docMk/>
            <pc:sldMk cId="1066380404" sldId="284"/>
            <ac:spMk id="3" creationId="{5D04D3F8-EECF-68F3-8444-81159AF2A755}"/>
          </ac:spMkLst>
        </pc:spChg>
        <pc:spChg chg="del">
          <ac:chgData name="Audette, Stephanie" userId="fbe51098-dd4f-4240-9d41-29dcb76743db" providerId="ADAL" clId="{B54AF8BC-431E-4E09-A8D0-CACE2FEAF79A}" dt="2025-10-22T15:15:10.255" v="586" actId="478"/>
          <ac:spMkLst>
            <pc:docMk/>
            <pc:sldMk cId="1066380404" sldId="284"/>
            <ac:spMk id="5" creationId="{51247CB7-208A-65C1-465D-D6EC711E0517}"/>
          </ac:spMkLst>
        </pc:spChg>
        <pc:spChg chg="add mod">
          <ac:chgData name="Audette, Stephanie" userId="fbe51098-dd4f-4240-9d41-29dcb76743db" providerId="ADAL" clId="{B54AF8BC-431E-4E09-A8D0-CACE2FEAF79A}" dt="2025-10-22T15:17:39.842" v="680" actId="403"/>
          <ac:spMkLst>
            <pc:docMk/>
            <pc:sldMk cId="1066380404" sldId="284"/>
            <ac:spMk id="6" creationId="{04DB44D3-69BA-DF7C-2A62-E7BE6043F5AD}"/>
          </ac:spMkLst>
        </pc:spChg>
        <pc:spChg chg="del">
          <ac:chgData name="Audette, Stephanie" userId="fbe51098-dd4f-4240-9d41-29dcb76743db" providerId="ADAL" clId="{B54AF8BC-431E-4E09-A8D0-CACE2FEAF79A}" dt="2025-10-22T15:16:33.570" v="672" actId="478"/>
          <ac:spMkLst>
            <pc:docMk/>
            <pc:sldMk cId="1066380404" sldId="284"/>
            <ac:spMk id="7" creationId="{771F8914-62A2-0DD0-0981-154E6BEAF9A8}"/>
          </ac:spMkLst>
        </pc:spChg>
        <pc:picChg chg="add mod">
          <ac:chgData name="Audette, Stephanie" userId="fbe51098-dd4f-4240-9d41-29dcb76743db" providerId="ADAL" clId="{B54AF8BC-431E-4E09-A8D0-CACE2FEAF79A}" dt="2025-10-22T15:16:48.790" v="675" actId="14100"/>
          <ac:picMkLst>
            <pc:docMk/>
            <pc:sldMk cId="1066380404" sldId="284"/>
            <ac:picMk id="2050" creationId="{012BCC84-5275-A5D6-3416-9988B44088B3}"/>
          </ac:picMkLst>
        </pc:picChg>
        <pc:picChg chg="del">
          <ac:chgData name="Audette, Stephanie" userId="fbe51098-dd4f-4240-9d41-29dcb76743db" providerId="ADAL" clId="{B54AF8BC-431E-4E09-A8D0-CACE2FEAF79A}" dt="2025-10-22T15:15:06.838" v="585" actId="478"/>
          <ac:picMkLst>
            <pc:docMk/>
            <pc:sldMk cId="1066380404" sldId="284"/>
            <ac:picMk id="8196" creationId="{23838DDB-4033-4EC4-4642-F4021E8052A8}"/>
          </ac:picMkLst>
        </pc:picChg>
        <pc:picChg chg="del mod">
          <ac:chgData name="Audette, Stephanie" userId="fbe51098-dd4f-4240-9d41-29dcb76743db" providerId="ADAL" clId="{B54AF8BC-431E-4E09-A8D0-CACE2FEAF79A}" dt="2025-10-22T15:16:30.883" v="671" actId="478"/>
          <ac:picMkLst>
            <pc:docMk/>
            <pc:sldMk cId="1066380404" sldId="284"/>
            <ac:picMk id="8198" creationId="{594B5C6D-2F50-84D4-81C2-DABFA7552984}"/>
          </ac:picMkLst>
        </pc:picChg>
      </pc:sldChg>
      <pc:sldChg chg="addSp delSp modSp mod">
        <pc:chgData name="Audette, Stephanie" userId="fbe51098-dd4f-4240-9d41-29dcb76743db" providerId="ADAL" clId="{B54AF8BC-431E-4E09-A8D0-CACE2FEAF79A}" dt="2025-10-22T15:43:43.002" v="1608" actId="962"/>
        <pc:sldMkLst>
          <pc:docMk/>
          <pc:sldMk cId="2039840176" sldId="285"/>
        </pc:sldMkLst>
        <pc:spChg chg="mod">
          <ac:chgData name="Audette, Stephanie" userId="fbe51098-dd4f-4240-9d41-29dcb76743db" providerId="ADAL" clId="{B54AF8BC-431E-4E09-A8D0-CACE2FEAF79A}" dt="2025-10-22T15:21:07.342" v="745" actId="14100"/>
          <ac:spMkLst>
            <pc:docMk/>
            <pc:sldMk cId="2039840176" sldId="285"/>
            <ac:spMk id="3" creationId="{BAF8BB27-4AAB-4B48-0020-B7AD6F129036}"/>
          </ac:spMkLst>
        </pc:spChg>
        <pc:spChg chg="del">
          <ac:chgData name="Audette, Stephanie" userId="fbe51098-dd4f-4240-9d41-29dcb76743db" providerId="ADAL" clId="{B54AF8BC-431E-4E09-A8D0-CACE2FEAF79A}" dt="2025-10-22T15:19:04.978" v="703" actId="478"/>
          <ac:spMkLst>
            <pc:docMk/>
            <pc:sldMk cId="2039840176" sldId="285"/>
            <ac:spMk id="5" creationId="{D10049ED-1C78-27E1-14B9-0FF3D4895A41}"/>
          </ac:spMkLst>
        </pc:spChg>
        <pc:spChg chg="add mod">
          <ac:chgData name="Audette, Stephanie" userId="fbe51098-dd4f-4240-9d41-29dcb76743db" providerId="ADAL" clId="{B54AF8BC-431E-4E09-A8D0-CACE2FEAF79A}" dt="2025-10-22T15:19:38.342" v="714" actId="403"/>
          <ac:spMkLst>
            <pc:docMk/>
            <pc:sldMk cId="2039840176" sldId="285"/>
            <ac:spMk id="6" creationId="{A1D9F164-EF9A-762D-97D6-720469C44CF2}"/>
          </ac:spMkLst>
        </pc:spChg>
        <pc:spChg chg="del mod">
          <ac:chgData name="Audette, Stephanie" userId="fbe51098-dd4f-4240-9d41-29dcb76743db" providerId="ADAL" clId="{B54AF8BC-431E-4E09-A8D0-CACE2FEAF79A}" dt="2025-10-22T15:19:08.689" v="706" actId="478"/>
          <ac:spMkLst>
            <pc:docMk/>
            <pc:sldMk cId="2039840176" sldId="285"/>
            <ac:spMk id="7" creationId="{FB5F2B5F-FAB5-C0D4-CFA4-42651F594B71}"/>
          </ac:spMkLst>
        </pc:spChg>
        <pc:spChg chg="add">
          <ac:chgData name="Audette, Stephanie" userId="fbe51098-dd4f-4240-9d41-29dcb76743db" providerId="ADAL" clId="{B54AF8BC-431E-4E09-A8D0-CACE2FEAF79A}" dt="2025-10-22T15:20:00.772" v="716"/>
          <ac:spMkLst>
            <pc:docMk/>
            <pc:sldMk cId="2039840176" sldId="285"/>
            <ac:spMk id="8" creationId="{759EE78D-D1AE-E614-2512-D505700CA1BD}"/>
          </ac:spMkLst>
        </pc:spChg>
        <pc:picChg chg="add mod">
          <ac:chgData name="Audette, Stephanie" userId="fbe51098-dd4f-4240-9d41-29dcb76743db" providerId="ADAL" clId="{B54AF8BC-431E-4E09-A8D0-CACE2FEAF79A}" dt="2025-10-22T15:43:43.002" v="1608" actId="962"/>
          <ac:picMkLst>
            <pc:docMk/>
            <pc:sldMk cId="2039840176" sldId="285"/>
            <ac:picMk id="3074" creationId="{C0E86995-DD92-DF46-9640-5D3F8D1B2EF5}"/>
          </ac:picMkLst>
        </pc:picChg>
        <pc:picChg chg="del">
          <ac:chgData name="Audette, Stephanie" userId="fbe51098-dd4f-4240-9d41-29dcb76743db" providerId="ADAL" clId="{B54AF8BC-431E-4E09-A8D0-CACE2FEAF79A}" dt="2025-10-22T15:19:03.207" v="702" actId="478"/>
          <ac:picMkLst>
            <pc:docMk/>
            <pc:sldMk cId="2039840176" sldId="285"/>
            <ac:picMk id="8196" creationId="{DF7C3C76-A2D6-98C7-F5C2-C7FBCEDCD966}"/>
          </ac:picMkLst>
        </pc:picChg>
        <pc:picChg chg="del">
          <ac:chgData name="Audette, Stephanie" userId="fbe51098-dd4f-4240-9d41-29dcb76743db" providerId="ADAL" clId="{B54AF8BC-431E-4E09-A8D0-CACE2FEAF79A}" dt="2025-10-22T15:19:05.470" v="704" actId="478"/>
          <ac:picMkLst>
            <pc:docMk/>
            <pc:sldMk cId="2039840176" sldId="285"/>
            <ac:picMk id="8198" creationId="{F1A30FFB-8985-DF35-20B9-98F5436E7429}"/>
          </ac:picMkLst>
        </pc:picChg>
      </pc:sldChg>
      <pc:sldChg chg="addSp delSp modSp mod">
        <pc:chgData name="Audette, Stephanie" userId="fbe51098-dd4f-4240-9d41-29dcb76743db" providerId="ADAL" clId="{B54AF8BC-431E-4E09-A8D0-CACE2FEAF79A}" dt="2025-10-22T15:51:27.767" v="1752"/>
        <pc:sldMkLst>
          <pc:docMk/>
          <pc:sldMk cId="2568380008" sldId="286"/>
        </pc:sldMkLst>
        <pc:spChg chg="mod">
          <ac:chgData name="Audette, Stephanie" userId="fbe51098-dd4f-4240-9d41-29dcb76743db" providerId="ADAL" clId="{B54AF8BC-431E-4E09-A8D0-CACE2FEAF79A}" dt="2025-10-22T15:26:26.634" v="896" actId="1076"/>
          <ac:spMkLst>
            <pc:docMk/>
            <pc:sldMk cId="2568380008" sldId="286"/>
            <ac:spMk id="3" creationId="{F24F5A88-1BB0-CC14-3EDB-9DA3F2594EC1}"/>
          </ac:spMkLst>
        </pc:spChg>
        <pc:spChg chg="add">
          <ac:chgData name="Audette, Stephanie" userId="fbe51098-dd4f-4240-9d41-29dcb76743db" providerId="ADAL" clId="{B54AF8BC-431E-4E09-A8D0-CACE2FEAF79A}" dt="2025-10-22T15:23:02.537" v="746"/>
          <ac:spMkLst>
            <pc:docMk/>
            <pc:sldMk cId="2568380008" sldId="286"/>
            <ac:spMk id="4" creationId="{7022CB7F-DAFC-88F4-99DF-D1D755C8F9FA}"/>
          </ac:spMkLst>
        </pc:spChg>
        <pc:spChg chg="del">
          <ac:chgData name="Audette, Stephanie" userId="fbe51098-dd4f-4240-9d41-29dcb76743db" providerId="ADAL" clId="{B54AF8BC-431E-4E09-A8D0-CACE2FEAF79A}" dt="2025-10-22T15:25:16.134" v="879" actId="478"/>
          <ac:spMkLst>
            <pc:docMk/>
            <pc:sldMk cId="2568380008" sldId="286"/>
            <ac:spMk id="5" creationId="{DB60C292-0C99-B344-7503-0E3B13377E72}"/>
          </ac:spMkLst>
        </pc:spChg>
        <pc:spChg chg="del">
          <ac:chgData name="Audette, Stephanie" userId="fbe51098-dd4f-4240-9d41-29dcb76743db" providerId="ADAL" clId="{B54AF8BC-431E-4E09-A8D0-CACE2FEAF79A}" dt="2025-10-22T15:25:17.808" v="880" actId="478"/>
          <ac:spMkLst>
            <pc:docMk/>
            <pc:sldMk cId="2568380008" sldId="286"/>
            <ac:spMk id="7" creationId="{69E12448-7050-2E2B-E80B-6D2E7AB6B7EE}"/>
          </ac:spMkLst>
        </pc:spChg>
        <pc:spChg chg="add mod ord">
          <ac:chgData name="Audette, Stephanie" userId="fbe51098-dd4f-4240-9d41-29dcb76743db" providerId="ADAL" clId="{B54AF8BC-431E-4E09-A8D0-CACE2FEAF79A}" dt="2025-10-22T15:51:27.767" v="1752"/>
          <ac:spMkLst>
            <pc:docMk/>
            <pc:sldMk cId="2568380008" sldId="286"/>
            <ac:spMk id="8" creationId="{AD1C0AEB-D425-76C8-BECB-80297750EB16}"/>
          </ac:spMkLst>
        </pc:spChg>
        <pc:picChg chg="add mod">
          <ac:chgData name="Audette, Stephanie" userId="fbe51098-dd4f-4240-9d41-29dcb76743db" providerId="ADAL" clId="{B54AF8BC-431E-4E09-A8D0-CACE2FEAF79A}" dt="2025-10-22T15:51:24.523" v="1751"/>
          <ac:picMkLst>
            <pc:docMk/>
            <pc:sldMk cId="2568380008" sldId="286"/>
            <ac:picMk id="4099" creationId="{BE31C9DF-5B72-F8CA-7C53-1AF6A5CE438F}"/>
          </ac:picMkLst>
        </pc:picChg>
      </pc:sldChg>
      <pc:sldChg chg="delSp modSp mod">
        <pc:chgData name="Audette, Stephanie" userId="fbe51098-dd4f-4240-9d41-29dcb76743db" providerId="ADAL" clId="{B54AF8BC-431E-4E09-A8D0-CACE2FEAF79A}" dt="2025-10-22T15:49:52.321" v="1735" actId="478"/>
        <pc:sldMkLst>
          <pc:docMk/>
          <pc:sldMk cId="2362257877" sldId="287"/>
        </pc:sldMkLst>
        <pc:spChg chg="mod">
          <ac:chgData name="Audette, Stephanie" userId="fbe51098-dd4f-4240-9d41-29dcb76743db" providerId="ADAL" clId="{B54AF8BC-431E-4E09-A8D0-CACE2FEAF79A}" dt="2025-10-22T14:57:02.983" v="263" actId="1076"/>
          <ac:spMkLst>
            <pc:docMk/>
            <pc:sldMk cId="2362257877" sldId="287"/>
            <ac:spMk id="3" creationId="{A24AE7E7-BF13-7589-CE87-67198975F525}"/>
          </ac:spMkLst>
        </pc:spChg>
        <pc:spChg chg="del">
          <ac:chgData name="Audette, Stephanie" userId="fbe51098-dd4f-4240-9d41-29dcb76743db" providerId="ADAL" clId="{B54AF8BC-431E-4E09-A8D0-CACE2FEAF79A}" dt="2025-10-22T15:49:52.321" v="1735" actId="478"/>
          <ac:spMkLst>
            <pc:docMk/>
            <pc:sldMk cId="2362257877" sldId="287"/>
            <ac:spMk id="5" creationId="{7795DC5D-314D-2DDC-DD32-F98A8DD900F6}"/>
          </ac:spMkLst>
        </pc:spChg>
        <pc:spChg chg="mod">
          <ac:chgData name="Audette, Stephanie" userId="fbe51098-dd4f-4240-9d41-29dcb76743db" providerId="ADAL" clId="{B54AF8BC-431E-4E09-A8D0-CACE2FEAF79A}" dt="2025-10-22T14:57:08.673" v="265" actId="1076"/>
          <ac:spMkLst>
            <pc:docMk/>
            <pc:sldMk cId="2362257877" sldId="287"/>
            <ac:spMk id="6" creationId="{07BF5058-3BDD-602D-7026-36D80CC34136}"/>
          </ac:spMkLst>
        </pc:spChg>
        <pc:picChg chg="mod">
          <ac:chgData name="Audette, Stephanie" userId="fbe51098-dd4f-4240-9d41-29dcb76743db" providerId="ADAL" clId="{B54AF8BC-431E-4E09-A8D0-CACE2FEAF79A}" dt="2025-10-22T14:57:05.058" v="264" actId="1076"/>
          <ac:picMkLst>
            <pc:docMk/>
            <pc:sldMk cId="2362257877" sldId="287"/>
            <ac:picMk id="4" creationId="{2F4C7280-E629-A1D2-ABB7-E942E204DC2B}"/>
          </ac:picMkLst>
        </pc:picChg>
      </pc:sldChg>
      <pc:sldChg chg="modSp mod">
        <pc:chgData name="Audette, Stephanie" userId="fbe51098-dd4f-4240-9d41-29dcb76743db" providerId="ADAL" clId="{B54AF8BC-431E-4E09-A8D0-CACE2FEAF79A}" dt="2025-10-22T15:50:42.868" v="1749" actId="1076"/>
        <pc:sldMkLst>
          <pc:docMk/>
          <pc:sldMk cId="1315525854" sldId="288"/>
        </pc:sldMkLst>
        <pc:spChg chg="mod">
          <ac:chgData name="Audette, Stephanie" userId="fbe51098-dd4f-4240-9d41-29dcb76743db" providerId="ADAL" clId="{B54AF8BC-431E-4E09-A8D0-CACE2FEAF79A}" dt="2025-10-22T15:50:31.445" v="1745" actId="1076"/>
          <ac:spMkLst>
            <pc:docMk/>
            <pc:sldMk cId="1315525854" sldId="288"/>
            <ac:spMk id="3" creationId="{95E01788-FF8F-4261-F62D-E04688335422}"/>
          </ac:spMkLst>
        </pc:spChg>
        <pc:spChg chg="mod">
          <ac:chgData name="Audette, Stephanie" userId="fbe51098-dd4f-4240-9d41-29dcb76743db" providerId="ADAL" clId="{B54AF8BC-431E-4E09-A8D0-CACE2FEAF79A}" dt="2025-10-22T15:50:42.868" v="1749" actId="1076"/>
          <ac:spMkLst>
            <pc:docMk/>
            <pc:sldMk cId="1315525854" sldId="288"/>
            <ac:spMk id="6" creationId="{F73F382C-1038-A313-22A8-840D755271AE}"/>
          </ac:spMkLst>
        </pc:spChg>
        <pc:picChg chg="mod">
          <ac:chgData name="Audette, Stephanie" userId="fbe51098-dd4f-4240-9d41-29dcb76743db" providerId="ADAL" clId="{B54AF8BC-431E-4E09-A8D0-CACE2FEAF79A}" dt="2025-10-22T15:50:35.156" v="1746" actId="14100"/>
          <ac:picMkLst>
            <pc:docMk/>
            <pc:sldMk cId="1315525854" sldId="288"/>
            <ac:picMk id="4" creationId="{FD8D38CE-17C8-4119-2BC5-A164396B988D}"/>
          </ac:picMkLst>
        </pc:picChg>
      </pc:sldChg>
      <pc:sldChg chg="modSp mod">
        <pc:chgData name="Audette, Stephanie" userId="fbe51098-dd4f-4240-9d41-29dcb76743db" providerId="ADAL" clId="{B54AF8BC-431E-4E09-A8D0-CACE2FEAF79A}" dt="2025-10-22T15:43:01.023" v="1492" actId="962"/>
        <pc:sldMkLst>
          <pc:docMk/>
          <pc:sldMk cId="4241230414" sldId="290"/>
        </pc:sldMkLst>
        <pc:spChg chg="mod">
          <ac:chgData name="Audette, Stephanie" userId="fbe51098-dd4f-4240-9d41-29dcb76743db" providerId="ADAL" clId="{B54AF8BC-431E-4E09-A8D0-CACE2FEAF79A}" dt="2025-10-22T15:03:00.014" v="567" actId="27636"/>
          <ac:spMkLst>
            <pc:docMk/>
            <pc:sldMk cId="4241230414" sldId="290"/>
            <ac:spMk id="3" creationId="{DC1025B6-7007-7568-FB8E-45DEA3BC722D}"/>
          </ac:spMkLst>
        </pc:spChg>
        <pc:spChg chg="mod">
          <ac:chgData name="Audette, Stephanie" userId="fbe51098-dd4f-4240-9d41-29dcb76743db" providerId="ADAL" clId="{B54AF8BC-431E-4E09-A8D0-CACE2FEAF79A}" dt="2025-10-22T14:59:37.406" v="282" actId="14100"/>
          <ac:spMkLst>
            <pc:docMk/>
            <pc:sldMk cId="4241230414" sldId="290"/>
            <ac:spMk id="5" creationId="{1719C21C-3B89-2B30-0DAB-056BFEBE1B57}"/>
          </ac:spMkLst>
        </pc:spChg>
        <pc:picChg chg="mod">
          <ac:chgData name="Audette, Stephanie" userId="fbe51098-dd4f-4240-9d41-29dcb76743db" providerId="ADAL" clId="{B54AF8BC-431E-4E09-A8D0-CACE2FEAF79A}" dt="2025-10-22T15:43:01.023" v="1492" actId="962"/>
          <ac:picMkLst>
            <pc:docMk/>
            <pc:sldMk cId="4241230414" sldId="290"/>
            <ac:picMk id="6150" creationId="{200343FF-8626-4328-5456-2EA19D643B07}"/>
          </ac:picMkLst>
        </pc:picChg>
      </pc:sldChg>
      <pc:sldChg chg="delSp mod">
        <pc:chgData name="Audette, Stephanie" userId="fbe51098-dd4f-4240-9d41-29dcb76743db" providerId="ADAL" clId="{B54AF8BC-431E-4E09-A8D0-CACE2FEAF79A}" dt="2025-10-22T15:51:41.716" v="1753" actId="478"/>
        <pc:sldMkLst>
          <pc:docMk/>
          <pc:sldMk cId="1928573464" sldId="291"/>
        </pc:sldMkLst>
        <pc:spChg chg="del">
          <ac:chgData name="Audette, Stephanie" userId="fbe51098-dd4f-4240-9d41-29dcb76743db" providerId="ADAL" clId="{B54AF8BC-431E-4E09-A8D0-CACE2FEAF79A}" dt="2025-10-22T15:51:41.716" v="1753" actId="478"/>
          <ac:spMkLst>
            <pc:docMk/>
            <pc:sldMk cId="1928573464" sldId="291"/>
            <ac:spMk id="3" creationId="{015A749B-A03E-5C54-B7DA-9564FAABBB20}"/>
          </ac:spMkLst>
        </pc:spChg>
      </pc:sldChg>
      <pc:sldChg chg="del">
        <pc:chgData name="Audette, Stephanie" userId="fbe51098-dd4f-4240-9d41-29dcb76743db" providerId="ADAL" clId="{B54AF8BC-431E-4E09-A8D0-CACE2FEAF79A}" dt="2025-10-22T15:34:48.470" v="1376" actId="47"/>
        <pc:sldMkLst>
          <pc:docMk/>
          <pc:sldMk cId="3898751539" sldId="292"/>
        </pc:sldMkLst>
      </pc:sldChg>
      <pc:sldChg chg="del">
        <pc:chgData name="Audette, Stephanie" userId="fbe51098-dd4f-4240-9d41-29dcb76743db" providerId="ADAL" clId="{B54AF8BC-431E-4E09-A8D0-CACE2FEAF79A}" dt="2025-10-22T15:34:50.092" v="1377" actId="47"/>
        <pc:sldMkLst>
          <pc:docMk/>
          <pc:sldMk cId="914358416" sldId="293"/>
        </pc:sldMkLst>
      </pc:sldChg>
      <pc:sldChg chg="del">
        <pc:chgData name="Audette, Stephanie" userId="fbe51098-dd4f-4240-9d41-29dcb76743db" providerId="ADAL" clId="{B54AF8BC-431E-4E09-A8D0-CACE2FEAF79A}" dt="2025-10-22T15:40:07.723" v="1470" actId="47"/>
        <pc:sldMkLst>
          <pc:docMk/>
          <pc:sldMk cId="738897740" sldId="294"/>
        </pc:sldMkLst>
      </pc:sldChg>
      <pc:sldChg chg="addSp delSp modSp mod">
        <pc:chgData name="Audette, Stephanie" userId="fbe51098-dd4f-4240-9d41-29dcb76743db" providerId="ADAL" clId="{B54AF8BC-431E-4E09-A8D0-CACE2FEAF79A}" dt="2025-10-22T15:42:39.826" v="1490" actId="962"/>
        <pc:sldMkLst>
          <pc:docMk/>
          <pc:sldMk cId="1524057064" sldId="295"/>
        </pc:sldMkLst>
        <pc:spChg chg="mod">
          <ac:chgData name="Audette, Stephanie" userId="fbe51098-dd4f-4240-9d41-29dcb76743db" providerId="ADAL" clId="{B54AF8BC-431E-4E09-A8D0-CACE2FEAF79A}" dt="2025-10-22T14:28:43.920" v="16" actId="20577"/>
          <ac:spMkLst>
            <pc:docMk/>
            <pc:sldMk cId="1524057064" sldId="295"/>
            <ac:spMk id="2" creationId="{8EC3E1EA-3501-BC47-D80E-9BF8EFEE48FA}"/>
          </ac:spMkLst>
        </pc:spChg>
        <pc:spChg chg="mod">
          <ac:chgData name="Audette, Stephanie" userId="fbe51098-dd4f-4240-9d41-29dcb76743db" providerId="ADAL" clId="{B54AF8BC-431E-4E09-A8D0-CACE2FEAF79A}" dt="2025-10-22T14:44:15.180" v="125" actId="948"/>
          <ac:spMkLst>
            <pc:docMk/>
            <pc:sldMk cId="1524057064" sldId="295"/>
            <ac:spMk id="3" creationId="{466263DA-CB8C-0360-BA07-1C9585185D57}"/>
          </ac:spMkLst>
        </pc:spChg>
        <pc:spChg chg="mod">
          <ac:chgData name="Audette, Stephanie" userId="fbe51098-dd4f-4240-9d41-29dcb76743db" providerId="ADAL" clId="{B54AF8BC-431E-4E09-A8D0-CACE2FEAF79A}" dt="2025-10-22T14:40:40.078" v="113" actId="20577"/>
          <ac:spMkLst>
            <pc:docMk/>
            <pc:sldMk cId="1524057064" sldId="295"/>
            <ac:spMk id="7" creationId="{9C659238-7F16-D637-16A4-A16E0EBDCC07}"/>
          </ac:spMkLst>
        </pc:spChg>
        <pc:picChg chg="add mod">
          <ac:chgData name="Audette, Stephanie" userId="fbe51098-dd4f-4240-9d41-29dcb76743db" providerId="ADAL" clId="{B54AF8BC-431E-4E09-A8D0-CACE2FEAF79A}" dt="2025-10-22T15:42:39.826" v="1490" actId="962"/>
          <ac:picMkLst>
            <pc:docMk/>
            <pc:sldMk cId="1524057064" sldId="295"/>
            <ac:picMk id="1026" creationId="{8FB05AEF-3CD5-42E9-20FE-05FEB1C11A69}"/>
          </ac:picMkLst>
        </pc:picChg>
        <pc:picChg chg="del">
          <ac:chgData name="Audette, Stephanie" userId="fbe51098-dd4f-4240-9d41-29dcb76743db" providerId="ADAL" clId="{B54AF8BC-431E-4E09-A8D0-CACE2FEAF79A}" dt="2025-10-22T14:30:33.440" v="84" actId="478"/>
          <ac:picMkLst>
            <pc:docMk/>
            <pc:sldMk cId="1524057064" sldId="295"/>
            <ac:picMk id="2056" creationId="{C0FF54B3-52E2-3A19-BF04-DC48B1E3CB7E}"/>
          </ac:picMkLst>
        </pc:picChg>
      </pc:sldChg>
    </pc:docChg>
  </pc:docChgLst>
  <pc:docChgLst>
    <pc:chgData name="Audette, Stephanie" userId="S::saudette@fanshawec.ca::fbe51098-dd4f-4240-9d41-29dcb76743db" providerId="AD" clId="Web-{7B3040CC-31CF-EE2A-27C6-3584FC3191ED}"/>
    <pc:docChg chg="modSld">
      <pc:chgData name="Audette, Stephanie" userId="S::saudette@fanshawec.ca::fbe51098-dd4f-4240-9d41-29dcb76743db" providerId="AD" clId="Web-{7B3040CC-31CF-EE2A-27C6-3584FC3191ED}" dt="2025-10-21T18:44:42.747" v="82" actId="20577"/>
      <pc:docMkLst>
        <pc:docMk/>
      </pc:docMkLst>
      <pc:sldChg chg="modSp">
        <pc:chgData name="Audette, Stephanie" userId="S::saudette@fanshawec.ca::fbe51098-dd4f-4240-9d41-29dcb76743db" providerId="AD" clId="Web-{7B3040CC-31CF-EE2A-27C6-3584FC3191ED}" dt="2025-10-21T18:38:17.819" v="23"/>
        <pc:sldMkLst>
          <pc:docMk/>
          <pc:sldMk cId="0" sldId="267"/>
        </pc:sldMkLst>
        <pc:picChg chg="mod">
          <ac:chgData name="Audette, Stephanie" userId="S::saudette@fanshawec.ca::fbe51098-dd4f-4240-9d41-29dcb76743db" providerId="AD" clId="Web-{7B3040CC-31CF-EE2A-27C6-3584FC3191ED}" dt="2025-10-21T18:38:17.819" v="23"/>
          <ac:picMkLst>
            <pc:docMk/>
            <pc:sldMk cId="0" sldId="267"/>
            <ac:picMk id="3076" creationId="{E8ECC7CE-A140-01C8-ED45-54BB253745CB}"/>
          </ac:picMkLst>
        </pc:picChg>
      </pc:sldChg>
      <pc:sldChg chg="modSp">
        <pc:chgData name="Audette, Stephanie" userId="S::saudette@fanshawec.ca::fbe51098-dd4f-4240-9d41-29dcb76743db" providerId="AD" clId="Web-{7B3040CC-31CF-EE2A-27C6-3584FC3191ED}" dt="2025-10-21T18:37:41.069" v="21" actId="1076"/>
        <pc:sldMkLst>
          <pc:docMk/>
          <pc:sldMk cId="0" sldId="269"/>
        </pc:sldMkLst>
        <pc:spChg chg="mod">
          <ac:chgData name="Audette, Stephanie" userId="S::saudette@fanshawec.ca::fbe51098-dd4f-4240-9d41-29dcb76743db" providerId="AD" clId="Web-{7B3040CC-31CF-EE2A-27C6-3584FC3191ED}" dt="2025-10-21T18:37:08.663" v="5" actId="20577"/>
          <ac:spMkLst>
            <pc:docMk/>
            <pc:sldMk cId="0" sldId="269"/>
            <ac:spMk id="3" creationId="{00000000-0000-0000-0000-000000000000}"/>
          </ac:spMkLst>
        </pc:spChg>
        <pc:spChg chg="mod">
          <ac:chgData name="Audette, Stephanie" userId="S::saudette@fanshawec.ca::fbe51098-dd4f-4240-9d41-29dcb76743db" providerId="AD" clId="Web-{7B3040CC-31CF-EE2A-27C6-3584FC3191ED}" dt="2025-10-21T18:37:37.756" v="20" actId="1076"/>
          <ac:spMkLst>
            <pc:docMk/>
            <pc:sldMk cId="0" sldId="269"/>
            <ac:spMk id="5" creationId="{C170BEB9-C50B-B8F8-D6EA-43306AA68DE0}"/>
          </ac:spMkLst>
        </pc:spChg>
        <pc:picChg chg="mod">
          <ac:chgData name="Audette, Stephanie" userId="S::saudette@fanshawec.ca::fbe51098-dd4f-4240-9d41-29dcb76743db" providerId="AD" clId="Web-{7B3040CC-31CF-EE2A-27C6-3584FC3191ED}" dt="2025-10-21T18:37:41.069" v="21" actId="1076"/>
          <ac:picMkLst>
            <pc:docMk/>
            <pc:sldMk cId="0" sldId="269"/>
            <ac:picMk id="5122" creationId="{B2039257-5E88-8188-5223-EF8F8CB40814}"/>
          </ac:picMkLst>
        </pc:picChg>
      </pc:sldChg>
      <pc:sldChg chg="delSp modSp">
        <pc:chgData name="Audette, Stephanie" userId="S::saudette@fanshawec.ca::fbe51098-dd4f-4240-9d41-29dcb76743db" providerId="AD" clId="Web-{7B3040CC-31CF-EE2A-27C6-3584FC3191ED}" dt="2025-10-21T18:42:39.405" v="60"/>
        <pc:sldMkLst>
          <pc:docMk/>
          <pc:sldMk cId="0" sldId="270"/>
        </pc:sldMkLst>
        <pc:spChg chg="mod">
          <ac:chgData name="Audette, Stephanie" userId="S::saudette@fanshawec.ca::fbe51098-dd4f-4240-9d41-29dcb76743db" providerId="AD" clId="Web-{7B3040CC-31CF-EE2A-27C6-3584FC3191ED}" dt="2025-10-21T18:40:30.768" v="25" actId="20577"/>
          <ac:spMkLst>
            <pc:docMk/>
            <pc:sldMk cId="0" sldId="270"/>
            <ac:spMk id="2" creationId="{00000000-0000-0000-0000-000000000000}"/>
          </ac:spMkLst>
        </pc:spChg>
        <pc:spChg chg="mod">
          <ac:chgData name="Audette, Stephanie" userId="S::saudette@fanshawec.ca::fbe51098-dd4f-4240-9d41-29dcb76743db" providerId="AD" clId="Web-{7B3040CC-31CF-EE2A-27C6-3584FC3191ED}" dt="2025-10-21T18:40:42.596" v="26" actId="20577"/>
          <ac:spMkLst>
            <pc:docMk/>
            <pc:sldMk cId="0" sldId="270"/>
            <ac:spMk id="3" creationId="{00000000-0000-0000-0000-000000000000}"/>
          </ac:spMkLst>
        </pc:spChg>
        <pc:spChg chg="mod">
          <ac:chgData name="Audette, Stephanie" userId="S::saudette@fanshawec.ca::fbe51098-dd4f-4240-9d41-29dcb76743db" providerId="AD" clId="Web-{7B3040CC-31CF-EE2A-27C6-3584FC3191ED}" dt="2025-10-21T18:41:52.156" v="44"/>
          <ac:spMkLst>
            <pc:docMk/>
            <pc:sldMk cId="0" sldId="270"/>
            <ac:spMk id="5" creationId="{FAAFD249-F716-809D-93D0-9037909C7CAE}"/>
          </ac:spMkLst>
        </pc:spChg>
        <pc:spChg chg="del">
          <ac:chgData name="Audette, Stephanie" userId="S::saudette@fanshawec.ca::fbe51098-dd4f-4240-9d41-29dcb76743db" providerId="AD" clId="Web-{7B3040CC-31CF-EE2A-27C6-3584FC3191ED}" dt="2025-10-21T18:41:15.907" v="32"/>
          <ac:spMkLst>
            <pc:docMk/>
            <pc:sldMk cId="0" sldId="270"/>
            <ac:spMk id="7" creationId="{5E3EE8F6-6352-43DD-984C-7191A6282585}"/>
          </ac:spMkLst>
        </pc:spChg>
        <pc:picChg chg="del">
          <ac:chgData name="Audette, Stephanie" userId="S::saudette@fanshawec.ca::fbe51098-dd4f-4240-9d41-29dcb76743db" providerId="AD" clId="Web-{7B3040CC-31CF-EE2A-27C6-3584FC3191ED}" dt="2025-10-21T18:41:04.095" v="29"/>
          <ac:picMkLst>
            <pc:docMk/>
            <pc:sldMk cId="0" sldId="270"/>
            <ac:picMk id="6146" creationId="{010480A0-5035-B32B-526D-102F17B014E5}"/>
          </ac:picMkLst>
        </pc:picChg>
        <pc:picChg chg="mod">
          <ac:chgData name="Audette, Stephanie" userId="S::saudette@fanshawec.ca::fbe51098-dd4f-4240-9d41-29dcb76743db" providerId="AD" clId="Web-{7B3040CC-31CF-EE2A-27C6-3584FC3191ED}" dt="2025-10-21T18:42:39.405" v="60"/>
          <ac:picMkLst>
            <pc:docMk/>
            <pc:sldMk cId="0" sldId="270"/>
            <ac:picMk id="6150" creationId="{5D81E9ED-AECB-2CF5-56E3-0F13D185F36E}"/>
          </ac:picMkLst>
        </pc:picChg>
      </pc:sldChg>
      <pc:sldChg chg="modSp">
        <pc:chgData name="Audette, Stephanie" userId="S::saudette@fanshawec.ca::fbe51098-dd4f-4240-9d41-29dcb76743db" providerId="AD" clId="Web-{7B3040CC-31CF-EE2A-27C6-3584FC3191ED}" dt="2025-10-21T18:44:42.747" v="82" actId="20577"/>
        <pc:sldMkLst>
          <pc:docMk/>
          <pc:sldMk cId="0" sldId="271"/>
        </pc:sldMkLst>
        <pc:spChg chg="mod">
          <ac:chgData name="Audette, Stephanie" userId="S::saudette@fanshawec.ca::fbe51098-dd4f-4240-9d41-29dcb76743db" providerId="AD" clId="Web-{7B3040CC-31CF-EE2A-27C6-3584FC3191ED}" dt="2025-10-21T18:42:53.655" v="62" actId="20577"/>
          <ac:spMkLst>
            <pc:docMk/>
            <pc:sldMk cId="0" sldId="271"/>
            <ac:spMk id="2" creationId="{00000000-0000-0000-0000-000000000000}"/>
          </ac:spMkLst>
        </pc:spChg>
        <pc:spChg chg="mod">
          <ac:chgData name="Audette, Stephanie" userId="S::saudette@fanshawec.ca::fbe51098-dd4f-4240-9d41-29dcb76743db" providerId="AD" clId="Web-{7B3040CC-31CF-EE2A-27C6-3584FC3191ED}" dt="2025-10-21T18:42:56.546" v="63" actId="20577"/>
          <ac:spMkLst>
            <pc:docMk/>
            <pc:sldMk cId="0" sldId="271"/>
            <ac:spMk id="3" creationId="{00000000-0000-0000-0000-000000000000}"/>
          </ac:spMkLst>
        </pc:spChg>
        <pc:spChg chg="mod">
          <ac:chgData name="Audette, Stephanie" userId="S::saudette@fanshawec.ca::fbe51098-dd4f-4240-9d41-29dcb76743db" providerId="AD" clId="Web-{7B3040CC-31CF-EE2A-27C6-3584FC3191ED}" dt="2025-10-21T18:44:42.747" v="82" actId="20577"/>
          <ac:spMkLst>
            <pc:docMk/>
            <pc:sldMk cId="0" sldId="271"/>
            <ac:spMk id="5" creationId="{AD2311F0-D682-534B-639A-0C940AA72B50}"/>
          </ac:spMkLst>
        </pc:spChg>
        <pc:picChg chg="mod modCrop">
          <ac:chgData name="Audette, Stephanie" userId="S::saudette@fanshawec.ca::fbe51098-dd4f-4240-9d41-29dcb76743db" providerId="AD" clId="Web-{7B3040CC-31CF-EE2A-27C6-3584FC3191ED}" dt="2025-10-21T18:44:34.262" v="81" actId="1076"/>
          <ac:picMkLst>
            <pc:docMk/>
            <pc:sldMk cId="0" sldId="271"/>
            <ac:picMk id="7170" creationId="{1C84C828-F4D7-51BF-6C88-C09F01169017}"/>
          </ac:picMkLst>
        </pc:picChg>
      </pc:sldChg>
    </pc:docChg>
  </pc:docChgLst>
  <pc:docChgLst>
    <pc:chgData name="Audette, Stephanie" userId="S::saudette@fanshawec.ca::fbe51098-dd4f-4240-9d41-29dcb76743db" providerId="AD" clId="Web-{4F0B4F47-EAD6-919B-5CB5-620B1E3596C6}"/>
    <pc:docChg chg="addSld delSld modSld">
      <pc:chgData name="Audette, Stephanie" userId="S::saudette@fanshawec.ca::fbe51098-dd4f-4240-9d41-29dcb76743db" providerId="AD" clId="Web-{4F0B4F47-EAD6-919B-5CB5-620B1E3596C6}" dt="2025-10-22T13:27:27.783" v="36" actId="20577"/>
      <pc:docMkLst>
        <pc:docMk/>
      </pc:docMkLst>
      <pc:sldChg chg="addSp modSp">
        <pc:chgData name="Audette, Stephanie" userId="S::saudette@fanshawec.ca::fbe51098-dd4f-4240-9d41-29dcb76743db" providerId="AD" clId="Web-{4F0B4F47-EAD6-919B-5CB5-620B1E3596C6}" dt="2025-10-22T13:21:25.784" v="21" actId="20577"/>
        <pc:sldMkLst>
          <pc:docMk/>
          <pc:sldMk cId="0" sldId="264"/>
        </pc:sldMkLst>
        <pc:spChg chg="mod">
          <ac:chgData name="Audette, Stephanie" userId="S::saudette@fanshawec.ca::fbe51098-dd4f-4240-9d41-29dcb76743db" providerId="AD" clId="Web-{4F0B4F47-EAD6-919B-5CB5-620B1E3596C6}" dt="2025-10-22T13:21:25.784" v="21" actId="20577"/>
          <ac:spMkLst>
            <pc:docMk/>
            <pc:sldMk cId="0" sldId="264"/>
            <ac:spMk id="3" creationId="{00000000-0000-0000-0000-000000000000}"/>
          </ac:spMkLst>
        </pc:spChg>
        <pc:spChg chg="add mod">
          <ac:chgData name="Audette, Stephanie" userId="S::saudette@fanshawec.ca::fbe51098-dd4f-4240-9d41-29dcb76743db" providerId="AD" clId="Web-{4F0B4F47-EAD6-919B-5CB5-620B1E3596C6}" dt="2025-10-22T13:20:46.722" v="15" actId="14100"/>
          <ac:spMkLst>
            <pc:docMk/>
            <pc:sldMk cId="0" sldId="264"/>
            <ac:spMk id="7" creationId="{D3FEAB0B-E6F7-3984-1E35-FED424039593}"/>
          </ac:spMkLst>
        </pc:spChg>
        <pc:picChg chg="add mod">
          <ac:chgData name="Audette, Stephanie" userId="S::saudette@fanshawec.ca::fbe51098-dd4f-4240-9d41-29dcb76743db" providerId="AD" clId="Web-{4F0B4F47-EAD6-919B-5CB5-620B1E3596C6}" dt="2025-10-22T13:20:53.409" v="17" actId="1076"/>
          <ac:picMkLst>
            <pc:docMk/>
            <pc:sldMk cId="0" sldId="264"/>
            <ac:picMk id="5" creationId="{04FC3024-5221-3AB4-3656-7BCF89B5D2D5}"/>
          </ac:picMkLst>
        </pc:picChg>
      </pc:sldChg>
      <pc:sldChg chg="del">
        <pc:chgData name="Audette, Stephanie" userId="S::saudette@fanshawec.ca::fbe51098-dd4f-4240-9d41-29dcb76743db" providerId="AD" clId="Web-{4F0B4F47-EAD6-919B-5CB5-620B1E3596C6}" dt="2025-10-22T13:20:57.487" v="18"/>
        <pc:sldMkLst>
          <pc:docMk/>
          <pc:sldMk cId="0" sldId="265"/>
        </pc:sldMkLst>
      </pc:sldChg>
      <pc:sldChg chg="delSp modSp">
        <pc:chgData name="Audette, Stephanie" userId="S::saudette@fanshawec.ca::fbe51098-dd4f-4240-9d41-29dcb76743db" providerId="AD" clId="Web-{4F0B4F47-EAD6-919B-5CB5-620B1E3596C6}" dt="2025-10-22T13:27:27.783" v="36" actId="20577"/>
        <pc:sldMkLst>
          <pc:docMk/>
          <pc:sldMk cId="0" sldId="266"/>
        </pc:sldMkLst>
        <pc:spChg chg="mod">
          <ac:chgData name="Audette, Stephanie" userId="S::saudette@fanshawec.ca::fbe51098-dd4f-4240-9d41-29dcb76743db" providerId="AD" clId="Web-{4F0B4F47-EAD6-919B-5CB5-620B1E3596C6}" dt="2025-10-22T13:27:27.783" v="36" actId="20577"/>
          <ac:spMkLst>
            <pc:docMk/>
            <pc:sldMk cId="0" sldId="266"/>
            <ac:spMk id="3" creationId="{00000000-0000-0000-0000-000000000000}"/>
          </ac:spMkLst>
        </pc:spChg>
        <pc:spChg chg="del mod">
          <ac:chgData name="Audette, Stephanie" userId="S::saudette@fanshawec.ca::fbe51098-dd4f-4240-9d41-29dcb76743db" providerId="AD" clId="Web-{4F0B4F47-EAD6-919B-5CB5-620B1E3596C6}" dt="2025-10-22T13:25:28.002" v="28"/>
          <ac:spMkLst>
            <pc:docMk/>
            <pc:sldMk cId="0" sldId="266"/>
            <ac:spMk id="7" creationId="{750061C0-FF58-7271-2761-680567DBC2C3}"/>
          </ac:spMkLst>
        </pc:spChg>
        <pc:spChg chg="del">
          <ac:chgData name="Audette, Stephanie" userId="S::saudette@fanshawec.ca::fbe51098-dd4f-4240-9d41-29dcb76743db" providerId="AD" clId="Web-{4F0B4F47-EAD6-919B-5CB5-620B1E3596C6}" dt="2025-10-22T13:17:42.832" v="4"/>
          <ac:spMkLst>
            <pc:docMk/>
            <pc:sldMk cId="0" sldId="266"/>
            <ac:spMk id="9" creationId="{50076093-1C7C-4125-F0A3-7BC1C9B97E9B}"/>
          </ac:spMkLst>
        </pc:spChg>
        <pc:picChg chg="del">
          <ac:chgData name="Audette, Stephanie" userId="S::saudette@fanshawec.ca::fbe51098-dd4f-4240-9d41-29dcb76743db" providerId="AD" clId="Web-{4F0B4F47-EAD6-919B-5CB5-620B1E3596C6}" dt="2025-10-22T13:25:24.236" v="26"/>
          <ac:picMkLst>
            <pc:docMk/>
            <pc:sldMk cId="0" sldId="266"/>
            <ac:picMk id="2052" creationId="{3D974548-E899-F948-9808-9C97192237E0}"/>
          </ac:picMkLst>
        </pc:picChg>
        <pc:picChg chg="del">
          <ac:chgData name="Audette, Stephanie" userId="S::saudette@fanshawec.ca::fbe51098-dd4f-4240-9d41-29dcb76743db" providerId="AD" clId="Web-{4F0B4F47-EAD6-919B-5CB5-620B1E3596C6}" dt="2025-10-22T13:25:24.845" v="27"/>
          <ac:picMkLst>
            <pc:docMk/>
            <pc:sldMk cId="0" sldId="266"/>
            <ac:picMk id="2056" creationId="{74FAA263-D02B-89BC-B51F-2F5D5B764346}"/>
          </ac:picMkLst>
        </pc:picChg>
      </pc:sldChg>
      <pc:sldChg chg="modSp add replId">
        <pc:chgData name="Audette, Stephanie" userId="S::saudette@fanshawec.ca::fbe51098-dd4f-4240-9d41-29dcb76743db" providerId="AD" clId="Web-{4F0B4F47-EAD6-919B-5CB5-620B1E3596C6}" dt="2025-10-22T13:22:14.987" v="25" actId="20577"/>
        <pc:sldMkLst>
          <pc:docMk/>
          <pc:sldMk cId="1524057064" sldId="295"/>
        </pc:sldMkLst>
        <pc:spChg chg="mod">
          <ac:chgData name="Audette, Stephanie" userId="S::saudette@fanshawec.ca::fbe51098-dd4f-4240-9d41-29dcb76743db" providerId="AD" clId="Web-{4F0B4F47-EAD6-919B-5CB5-620B1E3596C6}" dt="2025-10-22T13:22:14.987" v="25" actId="20577"/>
          <ac:spMkLst>
            <pc:docMk/>
            <pc:sldMk cId="1524057064" sldId="295"/>
            <ac:spMk id="3" creationId="{466263DA-CB8C-0360-BA07-1C9585185D57}"/>
          </ac:spMkLst>
        </pc:spChg>
      </pc:sldChg>
    </pc:docChg>
  </pc:docChgLst>
  <pc:docChgLst>
    <pc:chgData name="Audette, Stephanie" userId="S::saudette@fanshawec.ca::fbe51098-dd4f-4240-9d41-29dcb76743db" providerId="AD" clId="Web-{D0BFC95C-7ABC-BD97-DBB3-18AAB9A7E220}"/>
    <pc:docChg chg="addSld delSld modSld sldOrd">
      <pc:chgData name="Audette, Stephanie" userId="S::saudette@fanshawec.ca::fbe51098-dd4f-4240-9d41-29dcb76743db" providerId="AD" clId="Web-{D0BFC95C-7ABC-BD97-DBB3-18AAB9A7E220}" dt="2025-10-21T18:55:21.761" v="115" actId="20577"/>
      <pc:docMkLst>
        <pc:docMk/>
      </pc:docMkLst>
      <pc:sldChg chg="modSp">
        <pc:chgData name="Audette, Stephanie" userId="S::saudette@fanshawec.ca::fbe51098-dd4f-4240-9d41-29dcb76743db" providerId="AD" clId="Web-{D0BFC95C-7ABC-BD97-DBB3-18AAB9A7E220}" dt="2025-10-21T18:53:31.260" v="98" actId="20577"/>
        <pc:sldMkLst>
          <pc:docMk/>
          <pc:sldMk cId="0" sldId="264"/>
        </pc:sldMkLst>
        <pc:spChg chg="mod">
          <ac:chgData name="Audette, Stephanie" userId="S::saudette@fanshawec.ca::fbe51098-dd4f-4240-9d41-29dcb76743db" providerId="AD" clId="Web-{D0BFC95C-7ABC-BD97-DBB3-18AAB9A7E220}" dt="2025-10-21T18:53:31.260" v="98" actId="20577"/>
          <ac:spMkLst>
            <pc:docMk/>
            <pc:sldMk cId="0" sldId="264"/>
            <ac:spMk id="2" creationId="{00000000-0000-0000-0000-000000000000}"/>
          </ac:spMkLst>
        </pc:spChg>
      </pc:sldChg>
      <pc:sldChg chg="modSp">
        <pc:chgData name="Audette, Stephanie" userId="S::saudette@fanshawec.ca::fbe51098-dd4f-4240-9d41-29dcb76743db" providerId="AD" clId="Web-{D0BFC95C-7ABC-BD97-DBB3-18AAB9A7E220}" dt="2025-10-21T18:46:28.398" v="25"/>
        <pc:sldMkLst>
          <pc:docMk/>
          <pc:sldMk cId="0" sldId="271"/>
        </pc:sldMkLst>
        <pc:spChg chg="mod">
          <ac:chgData name="Audette, Stephanie" userId="S::saudette@fanshawec.ca::fbe51098-dd4f-4240-9d41-29dcb76743db" providerId="AD" clId="Web-{D0BFC95C-7ABC-BD97-DBB3-18AAB9A7E220}" dt="2025-10-21T18:45:52.007" v="15" actId="14100"/>
          <ac:spMkLst>
            <pc:docMk/>
            <pc:sldMk cId="0" sldId="271"/>
            <ac:spMk id="3" creationId="{00000000-0000-0000-0000-000000000000}"/>
          </ac:spMkLst>
        </pc:spChg>
        <pc:spChg chg="mod">
          <ac:chgData name="Audette, Stephanie" userId="S::saudette@fanshawec.ca::fbe51098-dd4f-4240-9d41-29dcb76743db" providerId="AD" clId="Web-{D0BFC95C-7ABC-BD97-DBB3-18AAB9A7E220}" dt="2025-10-21T18:45:44.429" v="13" actId="1076"/>
          <ac:spMkLst>
            <pc:docMk/>
            <pc:sldMk cId="0" sldId="271"/>
            <ac:spMk id="5" creationId="{AD2311F0-D682-534B-639A-0C940AA72B50}"/>
          </ac:spMkLst>
        </pc:spChg>
        <pc:picChg chg="mod">
          <ac:chgData name="Audette, Stephanie" userId="S::saudette@fanshawec.ca::fbe51098-dd4f-4240-9d41-29dcb76743db" providerId="AD" clId="Web-{D0BFC95C-7ABC-BD97-DBB3-18AAB9A7E220}" dt="2025-10-21T18:46:28.398" v="25"/>
          <ac:picMkLst>
            <pc:docMk/>
            <pc:sldMk cId="0" sldId="271"/>
            <ac:picMk id="7170" creationId="{1C84C828-F4D7-51BF-6C88-C09F01169017}"/>
          </ac:picMkLst>
        </pc:picChg>
      </pc:sldChg>
      <pc:sldChg chg="modSp">
        <pc:chgData name="Audette, Stephanie" userId="S::saudette@fanshawec.ca::fbe51098-dd4f-4240-9d41-29dcb76743db" providerId="AD" clId="Web-{D0BFC95C-7ABC-BD97-DBB3-18AAB9A7E220}" dt="2025-10-21T18:46:50.212" v="42" actId="20577"/>
        <pc:sldMkLst>
          <pc:docMk/>
          <pc:sldMk cId="0" sldId="272"/>
        </pc:sldMkLst>
        <pc:spChg chg="mod">
          <ac:chgData name="Audette, Stephanie" userId="S::saudette@fanshawec.ca::fbe51098-dd4f-4240-9d41-29dcb76743db" providerId="AD" clId="Web-{D0BFC95C-7ABC-BD97-DBB3-18AAB9A7E220}" dt="2025-10-21T18:46:36.836" v="26" actId="20577"/>
          <ac:spMkLst>
            <pc:docMk/>
            <pc:sldMk cId="0" sldId="272"/>
            <ac:spMk id="2" creationId="{00000000-0000-0000-0000-000000000000}"/>
          </ac:spMkLst>
        </pc:spChg>
        <pc:spChg chg="mod">
          <ac:chgData name="Audette, Stephanie" userId="S::saudette@fanshawec.ca::fbe51098-dd4f-4240-9d41-29dcb76743db" providerId="AD" clId="Web-{D0BFC95C-7ABC-BD97-DBB3-18AAB9A7E220}" dt="2025-10-21T18:46:41.711" v="28" actId="20577"/>
          <ac:spMkLst>
            <pc:docMk/>
            <pc:sldMk cId="0" sldId="272"/>
            <ac:spMk id="3" creationId="{00000000-0000-0000-0000-000000000000}"/>
          </ac:spMkLst>
        </pc:spChg>
        <pc:spChg chg="mod">
          <ac:chgData name="Audette, Stephanie" userId="S::saudette@fanshawec.ca::fbe51098-dd4f-4240-9d41-29dcb76743db" providerId="AD" clId="Web-{D0BFC95C-7ABC-BD97-DBB3-18AAB9A7E220}" dt="2025-10-21T18:46:45.914" v="32" actId="20577"/>
          <ac:spMkLst>
            <pc:docMk/>
            <pc:sldMk cId="0" sldId="272"/>
            <ac:spMk id="5" creationId="{F17D4F83-FD6A-76B3-1CC5-E66CF7E3CFFC}"/>
          </ac:spMkLst>
        </pc:spChg>
        <pc:spChg chg="mod">
          <ac:chgData name="Audette, Stephanie" userId="S::saudette@fanshawec.ca::fbe51098-dd4f-4240-9d41-29dcb76743db" providerId="AD" clId="Web-{D0BFC95C-7ABC-BD97-DBB3-18AAB9A7E220}" dt="2025-10-21T18:46:50.212" v="42" actId="20577"/>
          <ac:spMkLst>
            <pc:docMk/>
            <pc:sldMk cId="0" sldId="272"/>
            <ac:spMk id="7" creationId="{15AAFA76-FAD8-D713-9877-B176E46D03B5}"/>
          </ac:spMkLst>
        </pc:spChg>
      </pc:sldChg>
      <pc:sldChg chg="modSp">
        <pc:chgData name="Audette, Stephanie" userId="S::saudette@fanshawec.ca::fbe51098-dd4f-4240-9d41-29dcb76743db" providerId="AD" clId="Web-{D0BFC95C-7ABC-BD97-DBB3-18AAB9A7E220}" dt="2025-10-21T18:47:18.528" v="45" actId="20577"/>
        <pc:sldMkLst>
          <pc:docMk/>
          <pc:sldMk cId="0" sldId="273"/>
        </pc:sldMkLst>
        <pc:spChg chg="mod">
          <ac:chgData name="Audette, Stephanie" userId="S::saudette@fanshawec.ca::fbe51098-dd4f-4240-9d41-29dcb76743db" providerId="AD" clId="Web-{D0BFC95C-7ABC-BD97-DBB3-18AAB9A7E220}" dt="2025-10-21T18:47:18.528" v="45" actId="20577"/>
          <ac:spMkLst>
            <pc:docMk/>
            <pc:sldMk cId="0" sldId="273"/>
            <ac:spMk id="2" creationId="{00000000-0000-0000-0000-000000000000}"/>
          </ac:spMkLst>
        </pc:spChg>
        <pc:spChg chg="mod">
          <ac:chgData name="Audette, Stephanie" userId="S::saudette@fanshawec.ca::fbe51098-dd4f-4240-9d41-29dcb76743db" providerId="AD" clId="Web-{D0BFC95C-7ABC-BD97-DBB3-18AAB9A7E220}" dt="2025-10-21T18:47:16.324" v="44" actId="20577"/>
          <ac:spMkLst>
            <pc:docMk/>
            <pc:sldMk cId="0" sldId="273"/>
            <ac:spMk id="3" creationId="{00000000-0000-0000-0000-000000000000}"/>
          </ac:spMkLst>
        </pc:spChg>
      </pc:sldChg>
      <pc:sldChg chg="modSp">
        <pc:chgData name="Audette, Stephanie" userId="S::saudette@fanshawec.ca::fbe51098-dd4f-4240-9d41-29dcb76743db" providerId="AD" clId="Web-{D0BFC95C-7ABC-BD97-DBB3-18AAB9A7E220}" dt="2025-10-21T18:50:30.210" v="78" actId="1076"/>
        <pc:sldMkLst>
          <pc:docMk/>
          <pc:sldMk cId="0" sldId="274"/>
        </pc:sldMkLst>
        <pc:spChg chg="mod">
          <ac:chgData name="Audette, Stephanie" userId="S::saudette@fanshawec.ca::fbe51098-dd4f-4240-9d41-29dcb76743db" providerId="AD" clId="Web-{D0BFC95C-7ABC-BD97-DBB3-18AAB9A7E220}" dt="2025-10-21T18:47:24.731" v="46" actId="20577"/>
          <ac:spMkLst>
            <pc:docMk/>
            <pc:sldMk cId="0" sldId="274"/>
            <ac:spMk id="2" creationId="{00000000-0000-0000-0000-000000000000}"/>
          </ac:spMkLst>
        </pc:spChg>
        <pc:spChg chg="mod">
          <ac:chgData name="Audette, Stephanie" userId="S::saudette@fanshawec.ca::fbe51098-dd4f-4240-9d41-29dcb76743db" providerId="AD" clId="Web-{D0BFC95C-7ABC-BD97-DBB3-18AAB9A7E220}" dt="2025-10-21T18:50:12.772" v="73" actId="14100"/>
          <ac:spMkLst>
            <pc:docMk/>
            <pc:sldMk cId="0" sldId="274"/>
            <ac:spMk id="3" creationId="{00000000-0000-0000-0000-000000000000}"/>
          </ac:spMkLst>
        </pc:spChg>
        <pc:spChg chg="mod">
          <ac:chgData name="Audette, Stephanie" userId="S::saudette@fanshawec.ca::fbe51098-dd4f-4240-9d41-29dcb76743db" providerId="AD" clId="Web-{D0BFC95C-7ABC-BD97-DBB3-18AAB9A7E220}" dt="2025-10-21T18:50:30.210" v="78" actId="1076"/>
          <ac:spMkLst>
            <pc:docMk/>
            <pc:sldMk cId="0" sldId="274"/>
            <ac:spMk id="5" creationId="{1E8A3C44-05EC-5449-7783-1C26497831BD}"/>
          </ac:spMkLst>
        </pc:spChg>
        <pc:picChg chg="mod">
          <ac:chgData name="Audette, Stephanie" userId="S::saudette@fanshawec.ca::fbe51098-dd4f-4240-9d41-29dcb76743db" providerId="AD" clId="Web-{D0BFC95C-7ABC-BD97-DBB3-18AAB9A7E220}" dt="2025-10-21T18:50:01.553" v="70" actId="1076"/>
          <ac:picMkLst>
            <pc:docMk/>
            <pc:sldMk cId="0" sldId="274"/>
            <ac:picMk id="9218" creationId="{366AFD42-16FF-F67D-5CCD-EA6FA8939780}"/>
          </ac:picMkLst>
        </pc:picChg>
      </pc:sldChg>
      <pc:sldChg chg="del">
        <pc:chgData name="Audette, Stephanie" userId="S::saudette@fanshawec.ca::fbe51098-dd4f-4240-9d41-29dcb76743db" providerId="AD" clId="Web-{D0BFC95C-7ABC-BD97-DBB3-18AAB9A7E220}" dt="2025-10-21T18:48:30.299" v="61"/>
        <pc:sldMkLst>
          <pc:docMk/>
          <pc:sldMk cId="0" sldId="275"/>
        </pc:sldMkLst>
      </pc:sldChg>
      <pc:sldChg chg="del">
        <pc:chgData name="Audette, Stephanie" userId="S::saudette@fanshawec.ca::fbe51098-dd4f-4240-9d41-29dcb76743db" providerId="AD" clId="Web-{D0BFC95C-7ABC-BD97-DBB3-18AAB9A7E220}" dt="2025-10-21T18:48:31.565" v="62"/>
        <pc:sldMkLst>
          <pc:docMk/>
          <pc:sldMk cId="0" sldId="276"/>
        </pc:sldMkLst>
      </pc:sldChg>
      <pc:sldChg chg="del">
        <pc:chgData name="Audette, Stephanie" userId="S::saudette@fanshawec.ca::fbe51098-dd4f-4240-9d41-29dcb76743db" providerId="AD" clId="Web-{D0BFC95C-7ABC-BD97-DBB3-18AAB9A7E220}" dt="2025-10-21T18:48:32.487" v="63"/>
        <pc:sldMkLst>
          <pc:docMk/>
          <pc:sldMk cId="0" sldId="277"/>
        </pc:sldMkLst>
      </pc:sldChg>
      <pc:sldChg chg="modSp">
        <pc:chgData name="Audette, Stephanie" userId="S::saudette@fanshawec.ca::fbe51098-dd4f-4240-9d41-29dcb76743db" providerId="AD" clId="Web-{D0BFC95C-7ABC-BD97-DBB3-18AAB9A7E220}" dt="2025-10-21T18:55:21.761" v="115" actId="20577"/>
        <pc:sldMkLst>
          <pc:docMk/>
          <pc:sldMk cId="791227726" sldId="278"/>
        </pc:sldMkLst>
        <pc:spChg chg="mod">
          <ac:chgData name="Audette, Stephanie" userId="S::saudette@fanshawec.ca::fbe51098-dd4f-4240-9d41-29dcb76743db" providerId="AD" clId="Web-{D0BFC95C-7ABC-BD97-DBB3-18AAB9A7E220}" dt="2025-10-21T18:55:21.761" v="115" actId="20577"/>
          <ac:spMkLst>
            <pc:docMk/>
            <pc:sldMk cId="791227726" sldId="278"/>
            <ac:spMk id="3" creationId="{5EAD62D8-E4FE-523D-F9B1-1A97A30AB7B7}"/>
          </ac:spMkLst>
        </pc:spChg>
      </pc:sldChg>
      <pc:sldChg chg="del">
        <pc:chgData name="Audette, Stephanie" userId="S::saudette@fanshawec.ca::fbe51098-dd4f-4240-9d41-29dcb76743db" providerId="AD" clId="Web-{D0BFC95C-7ABC-BD97-DBB3-18AAB9A7E220}" dt="2025-10-21T18:48:34.643" v="64"/>
        <pc:sldMkLst>
          <pc:docMk/>
          <pc:sldMk cId="3555958446" sldId="279"/>
        </pc:sldMkLst>
      </pc:sldChg>
      <pc:sldChg chg="modSp new mod modClrScheme chgLayout">
        <pc:chgData name="Audette, Stephanie" userId="S::saudette@fanshawec.ca::fbe51098-dd4f-4240-9d41-29dcb76743db" providerId="AD" clId="Web-{D0BFC95C-7ABC-BD97-DBB3-18AAB9A7E220}" dt="2025-10-21T18:53:11.978" v="97" actId="20577"/>
        <pc:sldMkLst>
          <pc:docMk/>
          <pc:sldMk cId="2339658265" sldId="282"/>
        </pc:sldMkLst>
        <pc:spChg chg="mod ord">
          <ac:chgData name="Audette, Stephanie" userId="S::saudette@fanshawec.ca::fbe51098-dd4f-4240-9d41-29dcb76743db" providerId="AD" clId="Web-{D0BFC95C-7ABC-BD97-DBB3-18AAB9A7E220}" dt="2025-10-21T18:53:11.978" v="97" actId="20577"/>
          <ac:spMkLst>
            <pc:docMk/>
            <pc:sldMk cId="2339658265" sldId="282"/>
            <ac:spMk id="2" creationId="{4F1D3628-907E-BAF8-7ED1-657DEEE96D66}"/>
          </ac:spMkLst>
        </pc:spChg>
        <pc:spChg chg="mod ord">
          <ac:chgData name="Audette, Stephanie" userId="S::saudette@fanshawec.ca::fbe51098-dd4f-4240-9d41-29dcb76743db" providerId="AD" clId="Web-{D0BFC95C-7ABC-BD97-DBB3-18AAB9A7E220}" dt="2025-10-21T18:53:00.978" v="80"/>
          <ac:spMkLst>
            <pc:docMk/>
            <pc:sldMk cId="2339658265" sldId="282"/>
            <ac:spMk id="3" creationId="{B61AE9AD-0985-BF6B-EBC3-79403DD78A8F}"/>
          </ac:spMkLst>
        </pc:spChg>
      </pc:sldChg>
      <pc:sldChg chg="modSp add ord replId">
        <pc:chgData name="Audette, Stephanie" userId="S::saudette@fanshawec.ca::fbe51098-dd4f-4240-9d41-29dcb76743db" providerId="AD" clId="Web-{D0BFC95C-7ABC-BD97-DBB3-18AAB9A7E220}" dt="2025-10-21T18:54:18.416" v="109" actId="20577"/>
        <pc:sldMkLst>
          <pc:docMk/>
          <pc:sldMk cId="2105133011" sldId="283"/>
        </pc:sldMkLst>
        <pc:spChg chg="mod">
          <ac:chgData name="Audette, Stephanie" userId="S::saudette@fanshawec.ca::fbe51098-dd4f-4240-9d41-29dcb76743db" providerId="AD" clId="Web-{D0BFC95C-7ABC-BD97-DBB3-18AAB9A7E220}" dt="2025-10-21T18:54:18.416" v="109" actId="20577"/>
          <ac:spMkLst>
            <pc:docMk/>
            <pc:sldMk cId="2105133011" sldId="283"/>
            <ac:spMk id="2" creationId="{7C8F1291-10DF-F4BB-D9D9-AA00C82E43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2025-10-22</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2025-10-22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aturalist.org/people/tniernberger" TargetMode="External"/><Relationship Id="rId3" Type="http://schemas.openxmlformats.org/officeDocument/2006/relationships/hyperlink" Target="https://www.inaturalist.org/observations/255461413" TargetMode="External"/><Relationship Id="rId7" Type="http://schemas.openxmlformats.org/officeDocument/2006/relationships/hyperlink" Target="https://www.inaturalist.org/observations/286060343"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www.inaturalist.org/observations/266161277" TargetMode="External"/><Relationship Id="rId5" Type="http://schemas.openxmlformats.org/officeDocument/2006/relationships/hyperlink" Target="https://creativecommons.org/publicdomain/zero/1.0/" TargetMode="External"/><Relationship Id="rId4" Type="http://schemas.openxmlformats.org/officeDocument/2006/relationships/hyperlink" Target="https://www.inaturalist.org/people/andreakautz"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aturalist.org/observations/236579436"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www.inaturalist.org/people/paulypo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aturalist.org/observations/93676085" TargetMode="External"/><Relationship Id="rId7" Type="http://schemas.openxmlformats.org/officeDocument/2006/relationships/hyperlink" Target="https://www.inaturalist.org/people/raffib128"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inaturalist.org/observations/283039220" TargetMode="External"/><Relationship Id="rId5" Type="http://schemas.openxmlformats.org/officeDocument/2006/relationships/hyperlink" Target="https://creativecommons.org/publicdomain/zero/1.0/" TargetMode="External"/><Relationship Id="rId4" Type="http://schemas.openxmlformats.org/officeDocument/2006/relationships/hyperlink" Target="https://www.inaturalist.org/people/wildretur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naturalist.org/people/quillipede" TargetMode="External"/><Relationship Id="rId3" Type="http://schemas.openxmlformats.org/officeDocument/2006/relationships/hyperlink" Target="https://www.inaturalist.org/people/wildreturn" TargetMode="External"/><Relationship Id="rId7" Type="http://schemas.openxmlformats.org/officeDocument/2006/relationships/hyperlink" Target="https://www.inaturalist.org/observations/250237271"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inaturalist.org/people/smays" TargetMode="External"/><Relationship Id="rId5" Type="http://schemas.openxmlformats.org/officeDocument/2006/relationships/hyperlink" Target="https://www.inaturalist.org/observations/278998608" TargetMode="External"/><Relationship Id="rId10" Type="http://schemas.openxmlformats.org/officeDocument/2006/relationships/hyperlink" Target="https://www.inaturalist.org/people/erikschiff" TargetMode="External"/><Relationship Id="rId4" Type="http://schemas.openxmlformats.org/officeDocument/2006/relationships/hyperlink" Target="https://creativecommons.org/publicdomain/zero/1.0/" TargetMode="External"/><Relationship Id="rId9" Type="http://schemas.openxmlformats.org/officeDocument/2006/relationships/hyperlink" Target="https://www.inaturalist.org/observations/28734410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wikidata.org/wiki/Q54800218" TargetMode="External"/><Relationship Id="rId3" Type="http://schemas.openxmlformats.org/officeDocument/2006/relationships/image" Target="../media/image11.png"/><Relationship Id="rId7" Type="http://schemas.openxmlformats.org/officeDocument/2006/relationships/hyperlink" Target="https://upload.wikimedia.org/wikipedia/commons/9/93/Duck-billed_platypus_%28Ornithorhynchus_anatinus%29_surfacing_Scottsdale.jpg" TargetMode="External"/><Relationship Id="rId2" Type="http://schemas.openxmlformats.org/officeDocument/2006/relationships/hyperlink" Target="https://ecampusontario.pressbooks.pub/app/uploads/sites/6052/2025/06/monotremes-scaled.png"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www.inaturalist.org/people/jason_graham" TargetMode="External"/><Relationship Id="rId4" Type="http://schemas.openxmlformats.org/officeDocument/2006/relationships/hyperlink" Target="https://www.inaturalist.org/observations/271610188" TargetMode="External"/><Relationship Id="rId9" Type="http://schemas.openxmlformats.org/officeDocument/2006/relationships/hyperlink" Target="https://creativecommons.org/licenses/by-sa/4.0/deed.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co.wikipedia.org/wiki/Marsupial#/media/File:Marsupialia_collage.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Daniele_Pugliesi"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naturalist.ca/people/jacksonkusack" TargetMode="External"/><Relationship Id="rId3" Type="http://schemas.openxmlformats.org/officeDocument/2006/relationships/image" Target="../media/image13.jpeg"/><Relationship Id="rId7" Type="http://schemas.openxmlformats.org/officeDocument/2006/relationships/hyperlink" Target="https://inaturalist.ca/observations/158935045" TargetMode="External"/><Relationship Id="rId12" Type="http://schemas.openxmlformats.org/officeDocument/2006/relationships/hyperlink" Target="https://inaturalist.ca/observations/112415134" TargetMode="External"/><Relationship Id="rId2" Type="http://schemas.openxmlformats.org/officeDocument/2006/relationships/hyperlink" Target="https://ecampusontario.pressbooks.pub/app/uploads/sites/6052/2025/06/7.3-Photo-collage-Eutherians-scaled.jp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4.0/" TargetMode="External"/><Relationship Id="rId11" Type="http://schemas.openxmlformats.org/officeDocument/2006/relationships/hyperlink" Target="https://inaturalist.ca/people/glennberry" TargetMode="External"/><Relationship Id="rId5" Type="http://schemas.openxmlformats.org/officeDocument/2006/relationships/hyperlink" Target="https://www.inaturalist.org/people/myrmecophil" TargetMode="External"/><Relationship Id="rId10" Type="http://schemas.openxmlformats.org/officeDocument/2006/relationships/hyperlink" Target="https://inaturalist.ca/observations/188089457" TargetMode="External"/><Relationship Id="rId4" Type="http://schemas.openxmlformats.org/officeDocument/2006/relationships/hyperlink" Target="https://www.inaturalist.org/observations/256007020" TargetMode="External"/><Relationship Id="rId9" Type="http://schemas.openxmlformats.org/officeDocument/2006/relationships/hyperlink" Target="https://creativecommons.org/publicdomain/zero/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Primatenskelett-drawing-transparent.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n.wikipedia.org/wiki/Public_domai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deed.e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campusontario.pressbooks.pub/app/uploads/sites/6052/2025/06/lampreys.png" TargetMode="External"/><Relationship Id="rId3" Type="http://schemas.openxmlformats.org/officeDocument/2006/relationships/hyperlink" Target="https://www.inaturalist.org/users/2601063" TargetMode="External"/><Relationship Id="rId7" Type="http://schemas.openxmlformats.org/officeDocument/2006/relationships/image" Target="../media/image3.jpeg"/><Relationship Id="rId2" Type="http://schemas.openxmlformats.org/officeDocument/2006/relationships/hyperlink" Target="https://www.inaturalist.org/observations/63270149" TargetMode="External"/><Relationship Id="rId1" Type="http://schemas.openxmlformats.org/officeDocument/2006/relationships/slideLayout" Target="../slideLayouts/slideLayout2.xml"/><Relationship Id="rId6" Type="http://schemas.openxmlformats.org/officeDocument/2006/relationships/hyperlink" Target="https://www.inaturalist.org/users/1260466" TargetMode="External"/><Relationship Id="rId5" Type="http://schemas.openxmlformats.org/officeDocument/2006/relationships/hyperlink" Target="https://www.inaturalist.org/observations/165189560" TargetMode="External"/><Relationship Id="rId4" Type="http://schemas.openxmlformats.org/officeDocument/2006/relationships/hyperlink" Target="https://creativecommons.org/publicdomain/zero/1.0/"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inaturalist.org/observations/261419476"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www.inaturalist.org/users/542714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ithobates_clamitans#/media/File:Greenfrog_tadpole.jpg#" TargetMode="External"/><Relationship Id="rId7" Type="http://schemas.openxmlformats.org/officeDocument/2006/relationships/hyperlink" Target="https://creativecommons.org/licenses/by/2.0/deed.en"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flickr.com/people/19731486@N07" TargetMode="External"/><Relationship Id="rId5" Type="http://schemas.openxmlformats.org/officeDocument/2006/relationships/hyperlink" Target="https://en.wikipedia.org/wiki/Pickerel_frog#/media/File:Pickerel_Frog.jpg" TargetMode="External"/><Relationship Id="rId4" Type="http://schemas.openxmlformats.org/officeDocument/2006/relationships/hyperlink" Target="https://upload.wikimedia.org/wikipedia/commons/5/52/Wood_frog_tadpol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 2</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7: Vertebrate Animals </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54457-492A-3807-DA17-4D90DAE08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809AF-9FA6-BA38-241B-A36A3478A8A4}"/>
              </a:ext>
            </a:extLst>
          </p:cNvPr>
          <p:cNvSpPr>
            <a:spLocks noGrp="1"/>
          </p:cNvSpPr>
          <p:nvPr>
            <p:ph type="title"/>
          </p:nvPr>
        </p:nvSpPr>
        <p:spPr>
          <a:xfrm>
            <a:off x="265840" y="366185"/>
            <a:ext cx="11605317" cy="1325033"/>
          </a:xfrm>
        </p:spPr>
        <p:txBody>
          <a:bodyPr anchor="ctr">
            <a:normAutofit/>
          </a:bodyPr>
          <a:lstStyle/>
          <a:p>
            <a:r>
              <a:rPr lang="en-US"/>
              <a:t>Amphibians - Salamanders</a:t>
            </a:r>
          </a:p>
        </p:txBody>
      </p:sp>
      <p:sp>
        <p:nvSpPr>
          <p:cNvPr id="3" name="Content Placeholder 2">
            <a:extLst>
              <a:ext uri="{FF2B5EF4-FFF2-40B4-BE49-F238E27FC236}">
                <a16:creationId xmlns:a16="http://schemas.microsoft.com/office/drawing/2014/main" id="{A24AE7E7-BF13-7589-CE87-67198975F525}"/>
              </a:ext>
            </a:extLst>
          </p:cNvPr>
          <p:cNvSpPr>
            <a:spLocks noGrp="1"/>
          </p:cNvSpPr>
          <p:nvPr>
            <p:ph sz="half" idx="1"/>
          </p:nvPr>
        </p:nvSpPr>
        <p:spPr>
          <a:xfrm>
            <a:off x="265840" y="1691218"/>
            <a:ext cx="11454445" cy="1138463"/>
          </a:xfrm>
        </p:spPr>
        <p:txBody>
          <a:bodyPr vert="horz" lIns="91440" tIns="45720" rIns="91440" bIns="45720" rtlCol="0" anchor="t">
            <a:normAutofit/>
          </a:bodyPr>
          <a:lstStyle/>
          <a:p>
            <a:pPr marL="0" indent="0">
              <a:buNone/>
            </a:pPr>
            <a:r>
              <a:rPr lang="en-US" sz="2400" dirty="0">
                <a:ea typeface="+mn-lt"/>
                <a:cs typeface="+mn-lt"/>
              </a:rPr>
              <a:t>Salamanders typically have elongated bodies, tails, and four limbs. There are around 500 species</a:t>
            </a:r>
            <a:r>
              <a:rPr lang="en-US" sz="2400" b="1" dirty="0">
                <a:ea typeface="+mn-lt"/>
                <a:cs typeface="+mn-lt"/>
              </a:rPr>
              <a:t>,</a:t>
            </a:r>
            <a:r>
              <a:rPr lang="en-US" sz="2400" dirty="0">
                <a:ea typeface="+mn-lt"/>
                <a:cs typeface="+mn-lt"/>
              </a:rPr>
              <a:t> with some living in water, others on land, and some transitioning between the two.</a:t>
            </a:r>
          </a:p>
        </p:txBody>
      </p:sp>
      <p:pic>
        <p:nvPicPr>
          <p:cNvPr id="4" name="Picture 3" descr="Salamandars">
            <a:extLst>
              <a:ext uri="{FF2B5EF4-FFF2-40B4-BE49-F238E27FC236}">
                <a16:creationId xmlns:a16="http://schemas.microsoft.com/office/drawing/2014/main" id="{2F4C7280-E629-A1D2-ABB7-E942E204DC2B}"/>
              </a:ext>
            </a:extLst>
          </p:cNvPr>
          <p:cNvPicPr>
            <a:picLocks noChangeAspect="1"/>
          </p:cNvPicPr>
          <p:nvPr/>
        </p:nvPicPr>
        <p:blipFill>
          <a:blip r:embed="rId2"/>
          <a:stretch>
            <a:fillRect/>
          </a:stretch>
        </p:blipFill>
        <p:spPr>
          <a:xfrm>
            <a:off x="2069599" y="2900939"/>
            <a:ext cx="6936300" cy="2367735"/>
          </a:xfrm>
          <a:prstGeom prst="rect">
            <a:avLst/>
          </a:prstGeom>
          <a:noFill/>
        </p:spPr>
      </p:pic>
      <p:sp>
        <p:nvSpPr>
          <p:cNvPr id="6" name="TextBox 5">
            <a:extLst>
              <a:ext uri="{FF2B5EF4-FFF2-40B4-BE49-F238E27FC236}">
                <a16:creationId xmlns:a16="http://schemas.microsoft.com/office/drawing/2014/main" id="{07BF5058-3BDD-602D-7026-36D80CC34136}"/>
              </a:ext>
            </a:extLst>
          </p:cNvPr>
          <p:cNvSpPr txBox="1"/>
          <p:nvPr/>
        </p:nvSpPr>
        <p:spPr>
          <a:xfrm>
            <a:off x="446315" y="5453974"/>
            <a:ext cx="1095102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t>
            </a:r>
            <a:r>
              <a:rPr lang="en-US" sz="1800" dirty="0">
                <a:hlinkClick r:id="rId3"/>
              </a:rPr>
              <a:t>Eastern Red-backed Salamander</a:t>
            </a:r>
            <a:r>
              <a:rPr lang="en-US" sz="1800" dirty="0"/>
              <a:t>"(left) by </a:t>
            </a:r>
            <a:r>
              <a:rPr lang="en-US" sz="1800" dirty="0">
                <a:hlinkClick r:id="rId4"/>
              </a:rPr>
              <a:t>andreakautz</a:t>
            </a:r>
            <a:r>
              <a:rPr lang="en-US" sz="1800" dirty="0"/>
              <a:t>, </a:t>
            </a:r>
            <a:r>
              <a:rPr lang="en-US" sz="1800" dirty="0">
                <a:hlinkClick r:id="rId5"/>
              </a:rPr>
              <a:t>Public Domain,</a:t>
            </a:r>
            <a:r>
              <a:rPr lang="en-US" sz="1800" dirty="0"/>
              <a:t> "</a:t>
            </a:r>
            <a:r>
              <a:rPr lang="en-US" sz="1800" dirty="0">
                <a:hlinkClick r:id="rId6"/>
              </a:rPr>
              <a:t>Spotted Salamander</a:t>
            </a:r>
            <a:r>
              <a:rPr lang="en-US" sz="1800" dirty="0"/>
              <a:t>" (middle) by </a:t>
            </a:r>
            <a:r>
              <a:rPr lang="en-US" sz="1800" dirty="0">
                <a:hlinkClick r:id="rId4"/>
              </a:rPr>
              <a:t>andreakautz</a:t>
            </a:r>
            <a:r>
              <a:rPr lang="en-US" sz="1800" dirty="0"/>
              <a:t>, </a:t>
            </a:r>
            <a:r>
              <a:rPr lang="en-US" sz="1800" dirty="0">
                <a:hlinkClick r:id="rId5"/>
              </a:rPr>
              <a:t>Public Domain</a:t>
            </a:r>
            <a:r>
              <a:rPr lang="en-US" sz="1800" dirty="0"/>
              <a:t>, "</a:t>
            </a:r>
            <a:r>
              <a:rPr lang="en-US" sz="1800" dirty="0">
                <a:hlinkClick r:id="rId7"/>
              </a:rPr>
              <a:t>Eastern Newt</a:t>
            </a:r>
            <a:r>
              <a:rPr lang="en-US" sz="1800" dirty="0"/>
              <a:t>" (right) by </a:t>
            </a:r>
            <a:r>
              <a:rPr lang="en-US" sz="1800" dirty="0">
                <a:hlinkClick r:id="rId8"/>
              </a:rPr>
              <a:t>tniernberger</a:t>
            </a:r>
            <a:r>
              <a:rPr lang="en-US" sz="1800" dirty="0"/>
              <a:t>, </a:t>
            </a:r>
            <a:r>
              <a:rPr lang="en-US" sz="1800" dirty="0">
                <a:hlinkClick r:id="rId5"/>
              </a:rPr>
              <a:t>Public Domain</a:t>
            </a:r>
            <a:endParaRPr lang="en-US" sz="1800" dirty="0"/>
          </a:p>
          <a:p>
            <a:pPr algn="ctr"/>
            <a:endParaRPr lang="en-US" dirty="0"/>
          </a:p>
        </p:txBody>
      </p:sp>
    </p:spTree>
    <p:extLst>
      <p:ext uri="{BB962C8B-B14F-4D97-AF65-F5344CB8AC3E}">
        <p14:creationId xmlns:p14="http://schemas.microsoft.com/office/powerpoint/2010/main" val="236225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7164B-C005-FA77-2E0D-86C9C06CB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82A3D-4C18-BFEF-F28E-35A3EDA3A074}"/>
              </a:ext>
            </a:extLst>
          </p:cNvPr>
          <p:cNvSpPr>
            <a:spLocks noGrp="1"/>
          </p:cNvSpPr>
          <p:nvPr>
            <p:ph type="title"/>
          </p:nvPr>
        </p:nvSpPr>
        <p:spPr/>
        <p:txBody>
          <a:bodyPr/>
          <a:lstStyle/>
          <a:p>
            <a:r>
              <a:rPr sz="4250" dirty="0">
                <a:latin typeface="Arial"/>
                <a:cs typeface="Arial"/>
              </a:rPr>
              <a:t>Amphibians</a:t>
            </a:r>
            <a:r>
              <a:rPr lang="en-US" sz="4250" dirty="0">
                <a:latin typeface="Arial"/>
                <a:cs typeface="Arial"/>
              </a:rPr>
              <a:t> - Frogs</a:t>
            </a:r>
            <a:endParaRPr sz="4250" dirty="0">
              <a:latin typeface="Arial"/>
              <a:cs typeface="Arial"/>
            </a:endParaRPr>
          </a:p>
        </p:txBody>
      </p:sp>
      <p:sp>
        <p:nvSpPr>
          <p:cNvPr id="3" name="Content Placeholder 2">
            <a:extLst>
              <a:ext uri="{FF2B5EF4-FFF2-40B4-BE49-F238E27FC236}">
                <a16:creationId xmlns:a16="http://schemas.microsoft.com/office/drawing/2014/main" id="{95E01788-FF8F-4261-F62D-E04688335422}"/>
              </a:ext>
            </a:extLst>
          </p:cNvPr>
          <p:cNvSpPr>
            <a:spLocks noGrp="1"/>
          </p:cNvSpPr>
          <p:nvPr>
            <p:ph idx="1"/>
          </p:nvPr>
        </p:nvSpPr>
        <p:spPr>
          <a:xfrm>
            <a:off x="265840" y="1826684"/>
            <a:ext cx="5575578" cy="4099851"/>
          </a:xfrm>
        </p:spPr>
        <p:txBody>
          <a:bodyPr vert="horz" lIns="91440" tIns="45720" rIns="91440" bIns="45720" rtlCol="0" anchor="t">
            <a:normAutofit/>
          </a:bodyPr>
          <a:lstStyle/>
          <a:p>
            <a:pPr marL="0" indent="0">
              <a:buNone/>
            </a:pPr>
            <a:r>
              <a:rPr lang="en-US" sz="2400" dirty="0">
                <a:ea typeface="+mn-lt"/>
                <a:cs typeface="+mn-lt"/>
              </a:rPr>
              <a:t>Frogs are the most diverse amphibian group, with about 5000 species. They have a body plan specialized for jumping, with long, muscular hind limbs. Frogs use various strategies to avoid predators, including camouflage and poisonous skin secretions.</a:t>
            </a:r>
          </a:p>
        </p:txBody>
      </p:sp>
      <p:pic>
        <p:nvPicPr>
          <p:cNvPr id="4" name="Picture 3" descr="Frogs">
            <a:extLst>
              <a:ext uri="{FF2B5EF4-FFF2-40B4-BE49-F238E27FC236}">
                <a16:creationId xmlns:a16="http://schemas.microsoft.com/office/drawing/2014/main" id="{FD8D38CE-17C8-4119-2BC5-A164396B988D}"/>
              </a:ext>
            </a:extLst>
          </p:cNvPr>
          <p:cNvPicPr>
            <a:picLocks noChangeAspect="1"/>
          </p:cNvPicPr>
          <p:nvPr/>
        </p:nvPicPr>
        <p:blipFill>
          <a:blip r:embed="rId2"/>
          <a:srcRect l="50714" r="-112" b="218"/>
          <a:stretch>
            <a:fillRect/>
          </a:stretch>
        </p:blipFill>
        <p:spPr>
          <a:xfrm>
            <a:off x="6519588" y="904875"/>
            <a:ext cx="4463144" cy="4613944"/>
          </a:xfrm>
          <a:prstGeom prst="rect">
            <a:avLst/>
          </a:prstGeom>
        </p:spPr>
      </p:pic>
      <p:sp>
        <p:nvSpPr>
          <p:cNvPr id="6" name="TextBox 5">
            <a:extLst>
              <a:ext uri="{FF2B5EF4-FFF2-40B4-BE49-F238E27FC236}">
                <a16:creationId xmlns:a16="http://schemas.microsoft.com/office/drawing/2014/main" id="{F73F382C-1038-A313-22A8-840D755271AE}"/>
              </a:ext>
            </a:extLst>
          </p:cNvPr>
          <p:cNvSpPr txBox="1"/>
          <p:nvPr/>
        </p:nvSpPr>
        <p:spPr>
          <a:xfrm>
            <a:off x="6519588" y="5682930"/>
            <a:ext cx="48181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hlinkClick r:id="rId3"/>
              </a:rPr>
              <a:t>Northern Leopard Frog</a:t>
            </a:r>
            <a:r>
              <a:rPr lang="en-US" sz="1800" dirty="0"/>
              <a:t> (right) by </a:t>
            </a:r>
            <a:r>
              <a:rPr lang="en-US" sz="1800" dirty="0" err="1">
                <a:hlinkClick r:id="rId4"/>
              </a:rPr>
              <a:t>paulypod</a:t>
            </a:r>
            <a:r>
              <a:rPr lang="en-US" sz="1800" dirty="0"/>
              <a:t>, </a:t>
            </a:r>
            <a:r>
              <a:rPr lang="en-US" sz="1800" dirty="0">
                <a:hlinkClick r:id="rId5"/>
              </a:rPr>
              <a:t>Public Domain</a:t>
            </a:r>
            <a:endParaRPr lang="en-US" sz="1800" dirty="0"/>
          </a:p>
          <a:p>
            <a:pPr algn="ctr"/>
            <a:endParaRPr lang="en-US" sz="1800" dirty="0"/>
          </a:p>
        </p:txBody>
      </p:sp>
    </p:spTree>
    <p:extLst>
      <p:ext uri="{BB962C8B-B14F-4D97-AF65-F5344CB8AC3E}">
        <p14:creationId xmlns:p14="http://schemas.microsoft.com/office/powerpoint/2010/main" val="131552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07FF-1D91-DCB5-F95C-1E4838FE1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7ED39-C1AC-F53C-4E31-5973AA1C3C85}"/>
              </a:ext>
            </a:extLst>
          </p:cNvPr>
          <p:cNvSpPr>
            <a:spLocks noGrp="1"/>
          </p:cNvSpPr>
          <p:nvPr>
            <p:ph type="title"/>
          </p:nvPr>
        </p:nvSpPr>
        <p:spPr/>
        <p:txBody>
          <a:bodyPr/>
          <a:lstStyle/>
          <a:p>
            <a:r>
              <a:rPr sz="4250" dirty="0">
                <a:latin typeface="Arial"/>
                <a:cs typeface="Arial"/>
              </a:rPr>
              <a:t>Amphibians</a:t>
            </a:r>
            <a:r>
              <a:rPr lang="en-US" sz="4250" dirty="0">
                <a:latin typeface="Arial"/>
                <a:cs typeface="Arial"/>
              </a:rPr>
              <a:t> and Evolution</a:t>
            </a:r>
            <a:endParaRPr sz="4250" dirty="0">
              <a:latin typeface="Arial"/>
              <a:cs typeface="Arial"/>
            </a:endParaRPr>
          </a:p>
        </p:txBody>
      </p:sp>
      <p:sp>
        <p:nvSpPr>
          <p:cNvPr id="3" name="Content Placeholder 2">
            <a:extLst>
              <a:ext uri="{FF2B5EF4-FFF2-40B4-BE49-F238E27FC236}">
                <a16:creationId xmlns:a16="http://schemas.microsoft.com/office/drawing/2014/main" id="{A32C1926-3FA8-DB04-6DC2-874016344E79}"/>
              </a:ext>
            </a:extLst>
          </p:cNvPr>
          <p:cNvSpPr>
            <a:spLocks noGrp="1"/>
          </p:cNvSpPr>
          <p:nvPr>
            <p:ph idx="1"/>
          </p:nvPr>
        </p:nvSpPr>
        <p:spPr>
          <a:xfrm>
            <a:off x="265840" y="1826684"/>
            <a:ext cx="11605317" cy="3054349"/>
          </a:xfrm>
        </p:spPr>
        <p:txBody>
          <a:bodyPr vert="horz" lIns="91440" tIns="45720" rIns="91440" bIns="45720" rtlCol="0" anchor="t">
            <a:normAutofit/>
          </a:bodyPr>
          <a:lstStyle/>
          <a:p>
            <a:pPr marL="0" indent="0">
              <a:buNone/>
            </a:pPr>
            <a:r>
              <a:rPr lang="en-US" sz="2400" dirty="0">
                <a:ea typeface="+mn-lt"/>
                <a:cs typeface="+mn-lt"/>
              </a:rPr>
              <a:t>Amphibians were the earliest vertebrates to adapt to life on land. They evolved from lobe-finned fishes over 360 million years ago. These early amphibians developed key adaptations such as limbs for movement on land</a:t>
            </a:r>
            <a:r>
              <a:rPr lang="en-US" sz="2400" b="1" dirty="0">
                <a:ea typeface="+mn-lt"/>
                <a:cs typeface="+mn-lt"/>
              </a:rPr>
              <a:t>,</a:t>
            </a:r>
            <a:r>
              <a:rPr lang="en-US" sz="2400" dirty="0">
                <a:ea typeface="+mn-lt"/>
                <a:cs typeface="+mn-lt"/>
              </a:rPr>
              <a:t> lungs for breathing air</a:t>
            </a:r>
            <a:r>
              <a:rPr lang="en-US" sz="2400" b="1" dirty="0">
                <a:ea typeface="+mn-lt"/>
                <a:cs typeface="+mn-lt"/>
              </a:rPr>
              <a:t>,</a:t>
            </a:r>
            <a:r>
              <a:rPr lang="en-US" sz="2400" dirty="0">
                <a:ea typeface="+mn-lt"/>
                <a:cs typeface="+mn-lt"/>
              </a:rPr>
              <a:t> and stronger skeletal structures to support their bodies outside of water. The emergence of amphibians represents a major evolutionary milestone that bridges the gap between fully aquatic fishes and the later emergence of fully terrestrial reptiles.</a:t>
            </a:r>
            <a:endParaRPr lang="en-US">
              <a:ea typeface="+mn-lt"/>
              <a:cs typeface="+mn-lt"/>
            </a:endParaRPr>
          </a:p>
        </p:txBody>
      </p:sp>
    </p:spTree>
    <p:extLst>
      <p:ext uri="{BB962C8B-B14F-4D97-AF65-F5344CB8AC3E}">
        <p14:creationId xmlns:p14="http://schemas.microsoft.com/office/powerpoint/2010/main" val="110376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50" dirty="0">
                <a:latin typeface="Arial"/>
                <a:cs typeface="Arial"/>
              </a:rPr>
              <a:t>The Amniotes</a:t>
            </a:r>
            <a:endParaRPr sz="4250" dirty="0">
              <a:latin typeface="Arial"/>
              <a:cs typeface="Arial"/>
            </a:endParaRPr>
          </a:p>
        </p:txBody>
      </p:sp>
      <p:sp>
        <p:nvSpPr>
          <p:cNvPr id="3" name="Content Placeholder 2"/>
          <p:cNvSpPr>
            <a:spLocks noGrp="1"/>
          </p:cNvSpPr>
          <p:nvPr>
            <p:ph idx="1"/>
          </p:nvPr>
        </p:nvSpPr>
        <p:spPr/>
        <p:txBody>
          <a:bodyPr vert="horz" lIns="91440" tIns="45720" rIns="91440" bIns="45720" rtlCol="0" anchor="t">
            <a:normAutofit/>
          </a:bodyPr>
          <a:lstStyle/>
          <a:p>
            <a:pPr marL="0" indent="-304165">
              <a:buNone/>
            </a:pPr>
            <a:r>
              <a:rPr lang="en-US" sz="2400" dirty="0">
                <a:ea typeface="+mn-lt"/>
                <a:cs typeface="+mn-lt"/>
              </a:rPr>
              <a:t>The </a:t>
            </a:r>
            <a:r>
              <a:rPr lang="en-US" sz="2400" b="1" dirty="0">
                <a:ea typeface="+mn-lt"/>
                <a:cs typeface="+mn-lt"/>
              </a:rPr>
              <a:t>amniotes</a:t>
            </a:r>
            <a:r>
              <a:rPr lang="en-US" sz="2400" dirty="0">
                <a:ea typeface="+mn-lt"/>
                <a:cs typeface="+mn-lt"/>
              </a:rPr>
              <a:t>—which include reptiles, birds, and mammals—are distinguished from amphibians by their </a:t>
            </a:r>
            <a:r>
              <a:rPr lang="en-US" sz="2400" b="1" dirty="0">
                <a:ea typeface="+mn-lt"/>
                <a:cs typeface="+mn-lt"/>
              </a:rPr>
              <a:t>amniotic egg</a:t>
            </a:r>
            <a:r>
              <a:rPr lang="en-US" sz="2400" dirty="0">
                <a:ea typeface="+mn-lt"/>
                <a:cs typeface="+mn-lt"/>
              </a:rPr>
              <a:t>, an evolutionary adaptation that allowed vertebrates to reproduce away from water. The amniotic membranes within the egg create a self-contained aquatic environment, enabling gas exchange, waste storage, and water retention. </a:t>
            </a:r>
            <a:endParaRPr lang="en-US" dirty="0">
              <a:ea typeface="+mn-lt"/>
              <a:cs typeface="+mn-lt"/>
            </a:endParaRPr>
          </a:p>
          <a:p>
            <a:pPr marL="0" indent="-304165">
              <a:buNone/>
            </a:pPr>
            <a:r>
              <a:rPr lang="en-US" sz="2400" dirty="0">
                <a:ea typeface="+mn-lt"/>
                <a:cs typeface="+mn-lt"/>
              </a:rPr>
              <a:t>Although birds are now understood to be a lineage of reptiles, they are often discussed separately due to their many unique adaptations. In this section, we will explore reptiles and birds as distinct groups, while recognizing their shared evolutionary history.</a:t>
            </a:r>
            <a:endParaRPr lang="en-US" sz="2400" dirty="0">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7E4A-DCB2-4A4E-1FE3-32555387C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960F2-94BE-756C-090F-608C99570E41}"/>
              </a:ext>
            </a:extLst>
          </p:cNvPr>
          <p:cNvSpPr>
            <a:spLocks noGrp="1"/>
          </p:cNvSpPr>
          <p:nvPr>
            <p:ph type="title"/>
          </p:nvPr>
        </p:nvSpPr>
        <p:spPr/>
        <p:txBody>
          <a:bodyPr/>
          <a:lstStyle/>
          <a:p>
            <a:r>
              <a:rPr sz="4250" dirty="0">
                <a:latin typeface="Arial"/>
                <a:cs typeface="Arial"/>
              </a:rPr>
              <a:t>Reptiles</a:t>
            </a:r>
          </a:p>
        </p:txBody>
      </p:sp>
      <p:sp>
        <p:nvSpPr>
          <p:cNvPr id="3" name="Content Placeholder 2">
            <a:extLst>
              <a:ext uri="{FF2B5EF4-FFF2-40B4-BE49-F238E27FC236}">
                <a16:creationId xmlns:a16="http://schemas.microsoft.com/office/drawing/2014/main" id="{DC1025B6-7007-7568-FB8E-45DEA3BC722D}"/>
              </a:ext>
            </a:extLst>
          </p:cNvPr>
          <p:cNvSpPr>
            <a:spLocks noGrp="1"/>
          </p:cNvSpPr>
          <p:nvPr>
            <p:ph idx="1"/>
          </p:nvPr>
        </p:nvSpPr>
        <p:spPr>
          <a:xfrm>
            <a:off x="265841" y="1826684"/>
            <a:ext cx="5454024" cy="4349749"/>
          </a:xfrm>
        </p:spPr>
        <p:txBody>
          <a:bodyPr vert="horz" lIns="91440" tIns="45720" rIns="91440" bIns="45720" rtlCol="0" anchor="t">
            <a:normAutofit fontScale="92500"/>
          </a:bodyPr>
          <a:lstStyle/>
          <a:p>
            <a:pPr marL="0" indent="0">
              <a:lnSpc>
                <a:spcPct val="110000"/>
              </a:lnSpc>
              <a:spcBef>
                <a:spcPts val="600"/>
              </a:spcBef>
              <a:buNone/>
            </a:pPr>
            <a:r>
              <a:rPr sz="2400" dirty="0"/>
              <a:t>Reptiles reproduce via amniotic eggs laid on land and rely on lungs for breathing. They are ectothermic and have scaly skin. </a:t>
            </a:r>
            <a:r>
              <a:rPr lang="en-CA" sz="2400" dirty="0"/>
              <a:t>Major groups of reptiles that live on land and in water include:</a:t>
            </a:r>
          </a:p>
          <a:p>
            <a:pPr>
              <a:lnSpc>
                <a:spcPct val="110000"/>
              </a:lnSpc>
              <a:spcBef>
                <a:spcPts val="600"/>
              </a:spcBef>
            </a:pPr>
            <a:r>
              <a:rPr sz="2400" dirty="0"/>
              <a:t>Crocodilians</a:t>
            </a:r>
            <a:r>
              <a:rPr lang="en-CA" sz="2400" dirty="0"/>
              <a:t>: Show parental care</a:t>
            </a:r>
          </a:p>
          <a:p>
            <a:pPr>
              <a:lnSpc>
                <a:spcPct val="110000"/>
              </a:lnSpc>
              <a:spcBef>
                <a:spcPts val="600"/>
              </a:spcBef>
            </a:pPr>
            <a:r>
              <a:rPr sz="2400" dirty="0"/>
              <a:t>Lizards and snakes</a:t>
            </a:r>
            <a:r>
              <a:rPr lang="en-CA" sz="2400" dirty="0"/>
              <a:t>:</a:t>
            </a:r>
            <a:r>
              <a:rPr sz="2400" dirty="0"/>
              <a:t> </a:t>
            </a:r>
            <a:r>
              <a:rPr lang="en-CA" sz="2400" dirty="0"/>
              <a:t>Lizards have four limbs, eyelids and external ears, while snakes lack these features</a:t>
            </a:r>
          </a:p>
          <a:p>
            <a:pPr>
              <a:lnSpc>
                <a:spcPct val="110000"/>
              </a:lnSpc>
              <a:spcBef>
                <a:spcPts val="600"/>
              </a:spcBef>
            </a:pPr>
            <a:r>
              <a:rPr lang="en-CA" sz="2400" dirty="0"/>
              <a:t>T</a:t>
            </a:r>
            <a:r>
              <a:rPr sz="2400" dirty="0" err="1"/>
              <a:t>urtles</a:t>
            </a:r>
            <a:r>
              <a:rPr lang="en-CA" sz="2400" dirty="0"/>
              <a:t>:</a:t>
            </a:r>
            <a:r>
              <a:rPr sz="2400" dirty="0"/>
              <a:t> </a:t>
            </a:r>
            <a:r>
              <a:rPr lang="en-CA" sz="2400" dirty="0"/>
              <a:t>H</a:t>
            </a:r>
            <a:r>
              <a:rPr sz="2400" dirty="0" err="1"/>
              <a:t>ave</a:t>
            </a:r>
            <a:r>
              <a:rPr sz="2400" dirty="0"/>
              <a:t> protective shells</a:t>
            </a:r>
            <a:endParaRPr lang="en-US" dirty="0"/>
          </a:p>
        </p:txBody>
      </p:sp>
      <p:pic>
        <p:nvPicPr>
          <p:cNvPr id="6150" name="Picture 6" descr="Eastern Milkshake snake and Common Garter Snake.">
            <a:extLst>
              <a:ext uri="{FF2B5EF4-FFF2-40B4-BE49-F238E27FC236}">
                <a16:creationId xmlns:a16="http://schemas.microsoft.com/office/drawing/2014/main" id="{200343FF-8626-4328-5456-2EA19D643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10"/>
          <a:stretch>
            <a:fillRect/>
          </a:stretch>
        </p:blipFill>
        <p:spPr bwMode="auto">
          <a:xfrm>
            <a:off x="6237044" y="1735284"/>
            <a:ext cx="5298645" cy="28328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19C21C-3B89-2B30-0DAB-056BFEBE1B57}"/>
              </a:ext>
            </a:extLst>
          </p:cNvPr>
          <p:cNvSpPr txBox="1"/>
          <p:nvPr/>
        </p:nvSpPr>
        <p:spPr>
          <a:xfrm>
            <a:off x="6237045" y="4836664"/>
            <a:ext cx="5368054" cy="923330"/>
          </a:xfrm>
          <a:prstGeom prst="rect">
            <a:avLst/>
          </a:prstGeom>
          <a:noFill/>
        </p:spPr>
        <p:txBody>
          <a:bodyPr wrap="square" lIns="91440" tIns="45720" rIns="91440" bIns="45720" anchor="t">
            <a:spAutoFit/>
          </a:bodyPr>
          <a:lstStyle/>
          <a:p>
            <a:r>
              <a:rPr lang="en-CA" sz="1800" dirty="0"/>
              <a:t>“</a:t>
            </a:r>
            <a:r>
              <a:rPr lang="en-CA" sz="1800" u="sng" dirty="0">
                <a:hlinkClick r:id="rId3"/>
              </a:rPr>
              <a:t>Eastern Milksnake</a:t>
            </a:r>
            <a:r>
              <a:rPr lang="en-CA" sz="1800" dirty="0"/>
              <a:t>” (left) by </a:t>
            </a:r>
            <a:r>
              <a:rPr lang="en-CA" sz="1800" u="sng" dirty="0">
                <a:hlinkClick r:id="rId4"/>
              </a:rPr>
              <a:t>wildreturn</a:t>
            </a:r>
            <a:r>
              <a:rPr lang="en-CA" sz="1800" dirty="0"/>
              <a:t>, </a:t>
            </a:r>
            <a:r>
              <a:rPr lang="en-CA" sz="1800" u="sng" dirty="0">
                <a:hlinkClick r:id="rId5"/>
              </a:rPr>
              <a:t>Public Domain</a:t>
            </a:r>
            <a:r>
              <a:rPr lang="en-CA" sz="1800" dirty="0"/>
              <a:t>, “</a:t>
            </a:r>
            <a:r>
              <a:rPr lang="en-CA" sz="1800" u="sng" dirty="0">
                <a:hlinkClick r:id="rId6"/>
              </a:rPr>
              <a:t>Common Garter Snake</a:t>
            </a:r>
            <a:r>
              <a:rPr lang="en-CA" sz="1800" dirty="0"/>
              <a:t>” (right) by </a:t>
            </a:r>
            <a:r>
              <a:rPr lang="en-CA" sz="1800" u="sng" dirty="0">
                <a:hlinkClick r:id="rId7"/>
              </a:rPr>
              <a:t>raffib128</a:t>
            </a:r>
            <a:r>
              <a:rPr lang="en-CA" sz="1800" dirty="0"/>
              <a:t>, </a:t>
            </a:r>
            <a:r>
              <a:rPr lang="en-CA" sz="1800" u="sng" dirty="0">
                <a:hlinkClick r:id="rId5"/>
              </a:rPr>
              <a:t>Public Domain</a:t>
            </a:r>
            <a:endParaRPr lang="en-CA" sz="1800" dirty="0"/>
          </a:p>
        </p:txBody>
      </p:sp>
    </p:spTree>
    <p:extLst>
      <p:ext uri="{BB962C8B-B14F-4D97-AF65-F5344CB8AC3E}">
        <p14:creationId xmlns:p14="http://schemas.microsoft.com/office/powerpoint/2010/main" val="424123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50" dirty="0">
                <a:latin typeface="Arial"/>
                <a:cs typeface="Arial"/>
              </a:rPr>
              <a:t>Birds</a:t>
            </a:r>
            <a:endParaRPr dirty="0"/>
          </a:p>
        </p:txBody>
      </p:sp>
      <p:pic>
        <p:nvPicPr>
          <p:cNvPr id="7170" name="Picture 2" descr="Photo collage: Bald Eagle, Amerian Goldfinch, Wood Duck and Northern Flicker">
            <a:extLst>
              <a:ext uri="{FF2B5EF4-FFF2-40B4-BE49-F238E27FC236}">
                <a16:creationId xmlns:a16="http://schemas.microsoft.com/office/drawing/2014/main" id="{1C84C828-F4D7-51BF-6C88-C09F01169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37"/>
          <a:stretch>
            <a:fillRect/>
          </a:stretch>
        </p:blipFill>
        <p:spPr bwMode="auto">
          <a:xfrm>
            <a:off x="367458" y="1450120"/>
            <a:ext cx="4344882" cy="43733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37840" y="1562524"/>
            <a:ext cx="6838177" cy="4136389"/>
          </a:xfrm>
        </p:spPr>
        <p:txBody>
          <a:bodyPr vert="horz" lIns="91440" tIns="45720" rIns="91440" bIns="45720" rtlCol="0" anchor="t">
            <a:normAutofit/>
          </a:bodyPr>
          <a:lstStyle/>
          <a:p>
            <a:pPr marL="0" indent="0">
              <a:buNone/>
            </a:pPr>
            <a:r>
              <a:rPr sz="2400" dirty="0"/>
              <a:t>Birds are endothermic reptiles that evolved from dinosaurs. Their feathers are modified scales. Adaptations include hollow bones, fused skeletons, and preening for feather maintenance. Birds migrate seasonally using environmental cues for navigation.</a:t>
            </a:r>
            <a:endParaRPr lang="en-US"/>
          </a:p>
        </p:txBody>
      </p:sp>
      <p:sp>
        <p:nvSpPr>
          <p:cNvPr id="5" name="TextBox 4">
            <a:extLst>
              <a:ext uri="{FF2B5EF4-FFF2-40B4-BE49-F238E27FC236}">
                <a16:creationId xmlns:a16="http://schemas.microsoft.com/office/drawing/2014/main" id="{AD2311F0-D682-534B-639A-0C940AA72B50}"/>
              </a:ext>
            </a:extLst>
          </p:cNvPr>
          <p:cNvSpPr txBox="1"/>
          <p:nvPr/>
        </p:nvSpPr>
        <p:spPr>
          <a:xfrm>
            <a:off x="4836707" y="4496145"/>
            <a:ext cx="6559090" cy="1200329"/>
          </a:xfrm>
          <a:prstGeom prst="rect">
            <a:avLst/>
          </a:prstGeom>
          <a:noFill/>
        </p:spPr>
        <p:txBody>
          <a:bodyPr wrap="square" lIns="91440" tIns="45720" rIns="91440" bIns="45720" anchor="t">
            <a:spAutoFit/>
          </a:bodyPr>
          <a:lstStyle/>
          <a:p>
            <a:r>
              <a:rPr lang="en-CA" sz="1800" u="sng" dirty="0"/>
              <a:t>Bald Eagle </a:t>
            </a:r>
            <a:r>
              <a:rPr lang="en-CA" sz="1800" dirty="0"/>
              <a:t>(top middle), </a:t>
            </a:r>
            <a:r>
              <a:rPr lang="en-CA" sz="1800" u="sng" dirty="0">
                <a:hlinkClick r:id="rId3"/>
              </a:rPr>
              <a:t>wildreturn</a:t>
            </a:r>
            <a:r>
              <a:rPr lang="en-CA" sz="1800" dirty="0"/>
              <a:t>, </a:t>
            </a:r>
            <a:r>
              <a:rPr lang="en-CA" sz="1800" u="sng" dirty="0">
                <a:hlinkClick r:id="rId4"/>
              </a:rPr>
              <a:t>Public Domain</a:t>
            </a:r>
            <a:r>
              <a:rPr lang="en-CA" sz="1800" dirty="0"/>
              <a:t>, </a:t>
            </a:r>
            <a:r>
              <a:rPr lang="en-CA" sz="1800" u="sng" dirty="0">
                <a:hlinkClick r:id="rId5"/>
              </a:rPr>
              <a:t>American Goldfinch</a:t>
            </a:r>
            <a:r>
              <a:rPr lang="en-CA" sz="1800" dirty="0"/>
              <a:t> (top right), </a:t>
            </a:r>
            <a:r>
              <a:rPr lang="en-CA" sz="1800" u="sng" dirty="0">
                <a:hlinkClick r:id="rId6"/>
              </a:rPr>
              <a:t>smays</a:t>
            </a:r>
            <a:r>
              <a:rPr lang="en-CA" sz="1800" dirty="0"/>
              <a:t>, </a:t>
            </a:r>
            <a:r>
              <a:rPr lang="en-CA" sz="1800" u="sng" dirty="0">
                <a:hlinkClick r:id="rId4"/>
              </a:rPr>
              <a:t>Public Domain</a:t>
            </a:r>
            <a:r>
              <a:rPr lang="en-CA" sz="1800" dirty="0"/>
              <a:t>, </a:t>
            </a:r>
            <a:r>
              <a:rPr lang="en-CA" sz="1800" u="sng" dirty="0">
                <a:hlinkClick r:id="rId7"/>
              </a:rPr>
              <a:t>Wood Duck</a:t>
            </a:r>
            <a:r>
              <a:rPr lang="en-CA" sz="1800" dirty="0"/>
              <a:t> (bottom middle), </a:t>
            </a:r>
            <a:r>
              <a:rPr lang="en-CA" sz="1800" u="sng" dirty="0">
                <a:hlinkClick r:id="rId8"/>
              </a:rPr>
              <a:t>quillipede</a:t>
            </a:r>
            <a:r>
              <a:rPr lang="en-CA" sz="1800" dirty="0"/>
              <a:t>, </a:t>
            </a:r>
            <a:r>
              <a:rPr lang="en-CA" sz="1800" u="sng" dirty="0">
                <a:hlinkClick r:id="rId4"/>
              </a:rPr>
              <a:t>Public Domain</a:t>
            </a:r>
            <a:r>
              <a:rPr lang="en-CA" sz="1800" dirty="0"/>
              <a:t>, </a:t>
            </a:r>
            <a:r>
              <a:rPr lang="en-CA" sz="1800" u="sng" dirty="0">
                <a:hlinkClick r:id="rId9"/>
              </a:rPr>
              <a:t>Northern Flicker</a:t>
            </a:r>
            <a:r>
              <a:rPr lang="en-CA" sz="1800" dirty="0"/>
              <a:t> (bottom right), </a:t>
            </a:r>
            <a:r>
              <a:rPr lang="en-CA" sz="1800" u="sng" dirty="0">
                <a:hlinkClick r:id="rId10"/>
              </a:rPr>
              <a:t>erikschiff</a:t>
            </a:r>
            <a:r>
              <a:rPr lang="en-CA" sz="1800" dirty="0"/>
              <a:t>, </a:t>
            </a:r>
            <a:r>
              <a:rPr lang="en-CA" sz="1800" u="sng" dirty="0">
                <a:hlinkClick r:id="rId4"/>
              </a:rPr>
              <a:t>Public Domain</a:t>
            </a:r>
            <a:endParaRPr lang="en-CA"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Mammals</a:t>
            </a:r>
          </a:p>
        </p:txBody>
      </p:sp>
      <p:sp>
        <p:nvSpPr>
          <p:cNvPr id="3" name="Content Placeholder 2"/>
          <p:cNvSpPr>
            <a:spLocks noGrp="1"/>
          </p:cNvSpPr>
          <p:nvPr>
            <p:ph idx="1"/>
          </p:nvPr>
        </p:nvSpPr>
        <p:spPr/>
        <p:txBody>
          <a:bodyPr vert="horz" lIns="91440" tIns="45720" rIns="91440" bIns="45720" rtlCol="0" anchor="t">
            <a:normAutofit/>
          </a:bodyPr>
          <a:lstStyle/>
          <a:p>
            <a:r>
              <a:rPr lang="en-CA" sz="2400" dirty="0"/>
              <a:t>Vertebrates with hair and mammary glands</a:t>
            </a:r>
          </a:p>
          <a:p>
            <a:r>
              <a:rPr lang="en-CA" sz="2400" dirty="0"/>
              <a:t>Endothermic; hair insulates by trapping warm air</a:t>
            </a:r>
          </a:p>
          <a:p>
            <a:r>
              <a:rPr lang="en-CA" sz="2400" dirty="0"/>
              <a:t>Whiskers (vibrissae) act as tactile sensors</a:t>
            </a:r>
          </a:p>
          <a:p>
            <a:r>
              <a:rPr lang="en-CA" sz="2400" dirty="0"/>
              <a:t>Hair may aid camouflage/protective coloration</a:t>
            </a:r>
          </a:p>
          <a:p>
            <a:r>
              <a:rPr lang="en-CA" sz="2400" dirty="0"/>
              <a:t>Sebaceous glands secrete sebum for water resistance/lubrication</a:t>
            </a:r>
          </a:p>
          <a:p>
            <a:r>
              <a:rPr lang="en-CA" sz="2400" dirty="0"/>
              <a:t>Sudoriferous (sweat) glands aid thermoregulation and scent signaling</a:t>
            </a:r>
          </a:p>
          <a:p>
            <a:r>
              <a:rPr lang="en-CA" sz="2400" dirty="0"/>
              <a:t>Mammary glands produce milk to nourish young</a:t>
            </a:r>
          </a:p>
          <a:p>
            <a:r>
              <a:rPr lang="en-CA" sz="2400" dirty="0"/>
              <a:t>Three groups: monotremes, marsupials, eutherians (placental)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A46A-D2F9-90E9-E59C-C81C4C748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E7BDD-AA5F-37C2-B1D0-030055BA8CE0}"/>
              </a:ext>
            </a:extLst>
          </p:cNvPr>
          <p:cNvSpPr>
            <a:spLocks noGrp="1"/>
          </p:cNvSpPr>
          <p:nvPr>
            <p:ph type="title"/>
          </p:nvPr>
        </p:nvSpPr>
        <p:spPr/>
        <p:txBody>
          <a:bodyPr/>
          <a:lstStyle/>
          <a:p>
            <a:r>
              <a:rPr sz="4250" dirty="0">
                <a:latin typeface="Arial"/>
                <a:cs typeface="Arial"/>
              </a:rPr>
              <a:t>Mammals</a:t>
            </a:r>
            <a:r>
              <a:rPr lang="en-US" sz="4250" dirty="0">
                <a:latin typeface="Arial"/>
                <a:cs typeface="Arial"/>
              </a:rPr>
              <a:t> - Monotremes</a:t>
            </a:r>
            <a:endParaRPr sz="4250" dirty="0">
              <a:latin typeface="Arial"/>
              <a:cs typeface="Arial"/>
            </a:endParaRPr>
          </a:p>
        </p:txBody>
      </p:sp>
      <p:sp>
        <p:nvSpPr>
          <p:cNvPr id="3" name="Content Placeholder 2">
            <a:extLst>
              <a:ext uri="{FF2B5EF4-FFF2-40B4-BE49-F238E27FC236}">
                <a16:creationId xmlns:a16="http://schemas.microsoft.com/office/drawing/2014/main" id="{5D04D3F8-EECF-68F3-8444-81159AF2A755}"/>
              </a:ext>
            </a:extLst>
          </p:cNvPr>
          <p:cNvSpPr>
            <a:spLocks noGrp="1"/>
          </p:cNvSpPr>
          <p:nvPr>
            <p:ph idx="1"/>
          </p:nvPr>
        </p:nvSpPr>
        <p:spPr>
          <a:xfrm>
            <a:off x="265841" y="1826684"/>
            <a:ext cx="5561028" cy="4349749"/>
          </a:xfrm>
        </p:spPr>
        <p:txBody>
          <a:bodyPr vert="horz" lIns="91440" tIns="45720" rIns="91440" bIns="45720" rtlCol="0" anchor="t">
            <a:normAutofit/>
          </a:bodyPr>
          <a:lstStyle/>
          <a:p>
            <a:pPr marL="0" indent="0">
              <a:buNone/>
            </a:pPr>
            <a:r>
              <a:rPr lang="en-CA" sz="2400" dirty="0"/>
              <a:t>Monotremes are the most primitive living mammals that include only the platypus and two echidna species with the following characteristics: </a:t>
            </a:r>
          </a:p>
          <a:p>
            <a:r>
              <a:rPr lang="en-CA" sz="2400" dirty="0"/>
              <a:t>Egg-laying (leathery eggs); eggs retained in the mother until near hatching</a:t>
            </a:r>
          </a:p>
          <a:p>
            <a:r>
              <a:rPr lang="en-CA" sz="2400" dirty="0"/>
              <a:t>After hatching, females secrete milk from pores on a ventral mammary ridge</a:t>
            </a:r>
          </a:p>
        </p:txBody>
      </p:sp>
      <p:pic>
        <p:nvPicPr>
          <p:cNvPr id="2050" name="Picture 2" descr="Monotremes">
            <a:hlinkClick r:id="rId2"/>
            <a:extLst>
              <a:ext uri="{FF2B5EF4-FFF2-40B4-BE49-F238E27FC236}">
                <a16:creationId xmlns:a16="http://schemas.microsoft.com/office/drawing/2014/main" id="{012BCC84-5275-A5D6-3416-9988B440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27" y="1826684"/>
            <a:ext cx="5556297" cy="28481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DB44D3-69BA-DF7C-2A62-E7BE6043F5AD}"/>
              </a:ext>
            </a:extLst>
          </p:cNvPr>
          <p:cNvSpPr txBox="1"/>
          <p:nvPr/>
        </p:nvSpPr>
        <p:spPr>
          <a:xfrm>
            <a:off x="6226126" y="4889186"/>
            <a:ext cx="5645031" cy="830997"/>
          </a:xfrm>
          <a:prstGeom prst="rect">
            <a:avLst/>
          </a:prstGeom>
          <a:noFill/>
        </p:spPr>
        <p:txBody>
          <a:bodyPr wrap="square">
            <a:spAutoFit/>
          </a:bodyPr>
          <a:lstStyle/>
          <a:p>
            <a:r>
              <a:rPr lang="en-CA" sz="1600" dirty="0">
                <a:hlinkClick r:id="rId4"/>
              </a:rPr>
              <a:t>Tasmanian Echidna</a:t>
            </a:r>
            <a:r>
              <a:rPr lang="en-CA" sz="1600" dirty="0"/>
              <a:t>" (left)by </a:t>
            </a:r>
            <a:r>
              <a:rPr lang="en-CA" sz="1600" dirty="0" err="1">
                <a:hlinkClick r:id="rId5"/>
              </a:rPr>
              <a:t>jason_graham</a:t>
            </a:r>
            <a:r>
              <a:rPr lang="en-CA" sz="1600" dirty="0"/>
              <a:t>, </a:t>
            </a:r>
            <a:r>
              <a:rPr lang="en-CA" sz="1600" dirty="0">
                <a:hlinkClick r:id="rId6"/>
              </a:rPr>
              <a:t>Public Domain</a:t>
            </a:r>
            <a:r>
              <a:rPr lang="en-CA" sz="1600" dirty="0"/>
              <a:t>, "</a:t>
            </a:r>
            <a:r>
              <a:rPr lang="en-CA" sz="1600" dirty="0">
                <a:hlinkClick r:id="rId7"/>
              </a:rPr>
              <a:t>Duck-billed platypus</a:t>
            </a:r>
            <a:r>
              <a:rPr lang="en-CA" sz="1600" dirty="0"/>
              <a:t>" (right) by </a:t>
            </a:r>
            <a:r>
              <a:rPr lang="en-CA" sz="1600" dirty="0">
                <a:hlinkClick r:id="rId8"/>
              </a:rPr>
              <a:t>Charles J. Sharpe</a:t>
            </a:r>
            <a:r>
              <a:rPr lang="en-CA" sz="1600" dirty="0"/>
              <a:t>,</a:t>
            </a:r>
            <a:r>
              <a:rPr lang="en-CA" sz="1600" dirty="0">
                <a:hlinkClick r:id="rId9"/>
              </a:rPr>
              <a:t> CC BY-SA 4.</a:t>
            </a:r>
            <a:endParaRPr lang="en-CA" sz="1600" dirty="0"/>
          </a:p>
        </p:txBody>
      </p:sp>
    </p:spTree>
    <p:extLst>
      <p:ext uri="{BB962C8B-B14F-4D97-AF65-F5344CB8AC3E}">
        <p14:creationId xmlns:p14="http://schemas.microsoft.com/office/powerpoint/2010/main" val="106638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3B2F-4C1B-3ACA-C484-8B9D5D7ED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3309E-DC48-7512-88A0-05C34010DEEE}"/>
              </a:ext>
            </a:extLst>
          </p:cNvPr>
          <p:cNvSpPr>
            <a:spLocks noGrp="1"/>
          </p:cNvSpPr>
          <p:nvPr>
            <p:ph type="title"/>
          </p:nvPr>
        </p:nvSpPr>
        <p:spPr/>
        <p:txBody>
          <a:bodyPr/>
          <a:lstStyle/>
          <a:p>
            <a:r>
              <a:rPr sz="4250" dirty="0">
                <a:latin typeface="Arial"/>
                <a:cs typeface="Arial"/>
              </a:rPr>
              <a:t>Mammals</a:t>
            </a:r>
            <a:r>
              <a:rPr lang="en-US" sz="4250" dirty="0">
                <a:latin typeface="Arial"/>
                <a:cs typeface="Arial"/>
              </a:rPr>
              <a:t> - Marsupials</a:t>
            </a:r>
            <a:endParaRPr sz="4250" dirty="0">
              <a:latin typeface="Arial"/>
              <a:cs typeface="Arial"/>
            </a:endParaRPr>
          </a:p>
        </p:txBody>
      </p:sp>
      <p:sp>
        <p:nvSpPr>
          <p:cNvPr id="3" name="Content Placeholder 2">
            <a:extLst>
              <a:ext uri="{FF2B5EF4-FFF2-40B4-BE49-F238E27FC236}">
                <a16:creationId xmlns:a16="http://schemas.microsoft.com/office/drawing/2014/main" id="{BAF8BB27-4AAB-4B48-0020-B7AD6F129036}"/>
              </a:ext>
            </a:extLst>
          </p:cNvPr>
          <p:cNvSpPr>
            <a:spLocks noGrp="1"/>
          </p:cNvSpPr>
          <p:nvPr>
            <p:ph idx="1"/>
          </p:nvPr>
        </p:nvSpPr>
        <p:spPr>
          <a:xfrm>
            <a:off x="265840" y="1826684"/>
            <a:ext cx="6358695" cy="4349749"/>
          </a:xfrm>
        </p:spPr>
        <p:txBody>
          <a:bodyPr vert="horz" lIns="91440" tIns="45720" rIns="91440" bIns="45720" rtlCol="0" anchor="t">
            <a:normAutofit lnSpcReduction="10000"/>
          </a:bodyPr>
          <a:lstStyle/>
          <a:p>
            <a:r>
              <a:rPr lang="en-US" sz="2400" dirty="0"/>
              <a:t>Birth to an underdeveloped young that crawl to a pouch to attach and nurse</a:t>
            </a:r>
          </a:p>
          <a:p>
            <a:r>
              <a:rPr lang="en-US" sz="2400" dirty="0"/>
              <a:t>Pouch (marsupium) supports continued growth and prolonged lactation</a:t>
            </a:r>
          </a:p>
          <a:p>
            <a:r>
              <a:rPr lang="en-US" sz="2400" dirty="0"/>
              <a:t>Placenta present but simple, compared with placental mammals</a:t>
            </a:r>
          </a:p>
          <a:p>
            <a:r>
              <a:rPr lang="en-US" sz="2400" dirty="0"/>
              <a:t>Distribution: Mainly Australia and nearby islands with a few in the Americas (e.g., opossums)</a:t>
            </a:r>
          </a:p>
          <a:p>
            <a:r>
              <a:rPr lang="en-US" sz="2400" dirty="0"/>
              <a:t>Examples: kangaroos, koalas, bandicoots, Tasmanian devil</a:t>
            </a:r>
            <a:endParaRPr lang="en-US" dirty="0"/>
          </a:p>
        </p:txBody>
      </p:sp>
      <p:pic>
        <p:nvPicPr>
          <p:cNvPr id="3074" name="Picture 2" descr="Marsupials - Koala, kangeroo, bandicoot, tasmanian devil">
            <a:extLst>
              <a:ext uri="{FF2B5EF4-FFF2-40B4-BE49-F238E27FC236}">
                <a16:creationId xmlns:a16="http://schemas.microsoft.com/office/drawing/2014/main" id="{C0E86995-DD92-DF46-9640-5D3F8D1B2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580" y="1426318"/>
            <a:ext cx="3876392" cy="3876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D9F164-EF9A-762D-97D6-720469C44CF2}"/>
              </a:ext>
            </a:extLst>
          </p:cNvPr>
          <p:cNvSpPr txBox="1"/>
          <p:nvPr/>
        </p:nvSpPr>
        <p:spPr>
          <a:xfrm>
            <a:off x="6842740" y="5544766"/>
            <a:ext cx="3960232" cy="646331"/>
          </a:xfrm>
          <a:prstGeom prst="rect">
            <a:avLst/>
          </a:prstGeom>
          <a:noFill/>
        </p:spPr>
        <p:txBody>
          <a:bodyPr wrap="square">
            <a:spAutoFit/>
          </a:bodyPr>
          <a:lstStyle/>
          <a:p>
            <a:r>
              <a:rPr lang="pl-PL" sz="1800" dirty="0">
                <a:hlinkClick r:id="rId3"/>
              </a:rPr>
              <a:t>Image</a:t>
            </a:r>
            <a:r>
              <a:rPr lang="pl-PL" sz="1800" dirty="0"/>
              <a:t> by </a:t>
            </a:r>
            <a:r>
              <a:rPr lang="pl-PL" sz="1800" dirty="0">
                <a:hlinkClick r:id="rId4" tooltip="User:Daniele Pugliesi"/>
              </a:rPr>
              <a:t>Daniele Pugliesi</a:t>
            </a:r>
            <a:r>
              <a:rPr lang="pl-PL" sz="1800" dirty="0"/>
              <a:t>, </a:t>
            </a:r>
            <a:r>
              <a:rPr lang="pl-PL" sz="1800" dirty="0">
                <a:hlinkClick r:id="rId5"/>
              </a:rPr>
              <a:t>CC BY-SA 3.0</a:t>
            </a:r>
            <a:endParaRPr lang="en-CA" sz="1800" dirty="0"/>
          </a:p>
        </p:txBody>
      </p:sp>
    </p:spTree>
    <p:extLst>
      <p:ext uri="{BB962C8B-B14F-4D97-AF65-F5344CB8AC3E}">
        <p14:creationId xmlns:p14="http://schemas.microsoft.com/office/powerpoint/2010/main" val="203984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37DE3-8077-A399-4C4D-B3C4C35B9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98830-BE06-42B5-47E3-24362A796D3C}"/>
              </a:ext>
            </a:extLst>
          </p:cNvPr>
          <p:cNvSpPr>
            <a:spLocks noGrp="1"/>
          </p:cNvSpPr>
          <p:nvPr>
            <p:ph type="title"/>
          </p:nvPr>
        </p:nvSpPr>
        <p:spPr/>
        <p:txBody>
          <a:bodyPr/>
          <a:lstStyle/>
          <a:p>
            <a:r>
              <a:rPr sz="4250" dirty="0">
                <a:latin typeface="Arial"/>
                <a:cs typeface="Arial"/>
              </a:rPr>
              <a:t>Mammals</a:t>
            </a:r>
            <a:r>
              <a:rPr lang="en-US" sz="4250" dirty="0">
                <a:latin typeface="Arial"/>
                <a:cs typeface="Arial"/>
              </a:rPr>
              <a:t> - Eutherians</a:t>
            </a:r>
            <a:endParaRPr sz="4250" dirty="0">
              <a:latin typeface="Arial"/>
              <a:cs typeface="Arial"/>
            </a:endParaRPr>
          </a:p>
        </p:txBody>
      </p:sp>
      <p:pic>
        <p:nvPicPr>
          <p:cNvPr id="4099" name="Picture 3" descr="Orangutan, raccoon, chipmunk, brown bat, white-tailed deer.">
            <a:hlinkClick r:id="rId2"/>
            <a:extLst>
              <a:ext uri="{FF2B5EF4-FFF2-40B4-BE49-F238E27FC236}">
                <a16:creationId xmlns:a16="http://schemas.microsoft.com/office/drawing/2014/main" id="{BE31C9DF-5B72-F8CA-7C53-1AF6A5CE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34" y="1427850"/>
            <a:ext cx="6971737" cy="3499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1C0AEB-D425-76C8-BECB-80297750EB16}"/>
              </a:ext>
            </a:extLst>
          </p:cNvPr>
          <p:cNvSpPr txBox="1"/>
          <p:nvPr/>
        </p:nvSpPr>
        <p:spPr>
          <a:xfrm>
            <a:off x="197746" y="5067816"/>
            <a:ext cx="7107925" cy="1323439"/>
          </a:xfrm>
          <a:prstGeom prst="rect">
            <a:avLst/>
          </a:prstGeom>
          <a:noFill/>
        </p:spPr>
        <p:txBody>
          <a:bodyPr wrap="square">
            <a:spAutoFit/>
          </a:bodyPr>
          <a:lstStyle/>
          <a:p>
            <a:r>
              <a:rPr lang="en-CA" sz="1600" dirty="0"/>
              <a:t>"</a:t>
            </a:r>
            <a:r>
              <a:rPr lang="en-CA" sz="1600" dirty="0">
                <a:hlinkClick r:id="rId4"/>
              </a:rPr>
              <a:t>Bornean Orangutan</a:t>
            </a:r>
            <a:r>
              <a:rPr lang="en-CA" sz="1600" dirty="0"/>
              <a:t>" (top left), by </a:t>
            </a:r>
            <a:r>
              <a:rPr lang="en-CA" sz="1600" dirty="0" err="1">
                <a:hlinkClick r:id="rId5"/>
              </a:rPr>
              <a:t>myrmecophil</a:t>
            </a:r>
            <a:r>
              <a:rPr lang="en-CA" sz="1600" dirty="0"/>
              <a:t>, </a:t>
            </a:r>
            <a:r>
              <a:rPr lang="en-CA" sz="1600" dirty="0">
                <a:hlinkClick r:id="rId6"/>
              </a:rPr>
              <a:t>CC BY-NC 4.0</a:t>
            </a:r>
            <a:r>
              <a:rPr lang="en-CA" sz="1600" dirty="0"/>
              <a:t>, "</a:t>
            </a:r>
            <a:r>
              <a:rPr lang="en-CA" sz="1600" dirty="0">
                <a:hlinkClick r:id="rId7"/>
              </a:rPr>
              <a:t>Common Raccoon</a:t>
            </a:r>
            <a:r>
              <a:rPr lang="en-CA" sz="1600" dirty="0"/>
              <a:t>" (top right) by </a:t>
            </a:r>
            <a:r>
              <a:rPr lang="en-CA" sz="1600" dirty="0" err="1"/>
              <a:t>j</a:t>
            </a:r>
            <a:r>
              <a:rPr lang="en-CA" sz="1600" dirty="0" err="1">
                <a:hlinkClick r:id="rId8"/>
              </a:rPr>
              <a:t>acksonkusack</a:t>
            </a:r>
            <a:r>
              <a:rPr lang="en-CA" sz="1600" dirty="0"/>
              <a:t>, </a:t>
            </a:r>
            <a:r>
              <a:rPr lang="en-CA" sz="1600" dirty="0">
                <a:hlinkClick r:id="rId9"/>
              </a:rPr>
              <a:t>Public Domain</a:t>
            </a:r>
            <a:r>
              <a:rPr lang="en-CA" sz="1600" dirty="0"/>
              <a:t>, "</a:t>
            </a:r>
            <a:r>
              <a:rPr lang="en-CA" sz="1600" dirty="0">
                <a:hlinkClick r:id="rId10"/>
              </a:rPr>
              <a:t>Eastern Chipmunk</a:t>
            </a:r>
            <a:r>
              <a:rPr lang="en-CA" sz="1600" dirty="0"/>
              <a:t>" (middle right) by </a:t>
            </a:r>
            <a:r>
              <a:rPr lang="en-CA" sz="1600" dirty="0" err="1">
                <a:hlinkClick r:id="rId11"/>
              </a:rPr>
              <a:t>glennberry</a:t>
            </a:r>
            <a:r>
              <a:rPr lang="en-CA" sz="1600" dirty="0"/>
              <a:t>, </a:t>
            </a:r>
            <a:r>
              <a:rPr lang="en-CA" sz="1600" dirty="0">
                <a:hlinkClick r:id="rId9"/>
              </a:rPr>
              <a:t>Public Domain</a:t>
            </a:r>
            <a:r>
              <a:rPr lang="en-CA" sz="1600" dirty="0"/>
              <a:t>, "</a:t>
            </a:r>
            <a:r>
              <a:rPr lang="en-CA" sz="1600" dirty="0">
                <a:hlinkClick r:id="rId12"/>
              </a:rPr>
              <a:t>Big Brown Bat</a:t>
            </a:r>
            <a:r>
              <a:rPr lang="en-CA" sz="1600" dirty="0"/>
              <a:t>" (bottom left) </a:t>
            </a:r>
            <a:r>
              <a:rPr lang="en-CA" sz="1600" dirty="0" err="1"/>
              <a:t>j</a:t>
            </a:r>
            <a:r>
              <a:rPr lang="en-CA" sz="1600" dirty="0" err="1">
                <a:hlinkClick r:id="rId8"/>
              </a:rPr>
              <a:t>acksonkusack</a:t>
            </a:r>
            <a:r>
              <a:rPr lang="en-CA" sz="1600" dirty="0"/>
              <a:t>, </a:t>
            </a:r>
            <a:r>
              <a:rPr lang="en-CA" sz="1600" dirty="0">
                <a:hlinkClick r:id="rId9"/>
              </a:rPr>
              <a:t>Public Domain</a:t>
            </a:r>
            <a:r>
              <a:rPr lang="en-CA" sz="1600" dirty="0"/>
              <a:t>, "White-tailed Deer" (bottom right) by </a:t>
            </a:r>
            <a:r>
              <a:rPr lang="en-CA" sz="1600" dirty="0" err="1">
                <a:hlinkClick r:id="rId11"/>
              </a:rPr>
              <a:t>glennberry</a:t>
            </a:r>
            <a:r>
              <a:rPr lang="en-CA" sz="1600" dirty="0"/>
              <a:t>, </a:t>
            </a:r>
            <a:r>
              <a:rPr lang="en-CA" sz="1600" dirty="0">
                <a:hlinkClick r:id="rId9"/>
              </a:rPr>
              <a:t>Public Domain</a:t>
            </a:r>
            <a:endParaRPr lang="en-CA" sz="1600" dirty="0"/>
          </a:p>
        </p:txBody>
      </p:sp>
      <p:sp>
        <p:nvSpPr>
          <p:cNvPr id="3" name="Content Placeholder 2">
            <a:extLst>
              <a:ext uri="{FF2B5EF4-FFF2-40B4-BE49-F238E27FC236}">
                <a16:creationId xmlns:a16="http://schemas.microsoft.com/office/drawing/2014/main" id="{F24F5A88-1BB0-CC14-3EDB-9DA3F2594EC1}"/>
              </a:ext>
            </a:extLst>
          </p:cNvPr>
          <p:cNvSpPr>
            <a:spLocks noGrp="1"/>
          </p:cNvSpPr>
          <p:nvPr>
            <p:ph idx="1"/>
          </p:nvPr>
        </p:nvSpPr>
        <p:spPr>
          <a:xfrm>
            <a:off x="7373765" y="1195121"/>
            <a:ext cx="4135273" cy="4349749"/>
          </a:xfrm>
        </p:spPr>
        <p:txBody>
          <a:bodyPr vert="horz" lIns="91440" tIns="45720" rIns="91440" bIns="45720" rtlCol="0" anchor="t">
            <a:normAutofit/>
          </a:bodyPr>
          <a:lstStyle/>
          <a:p>
            <a:r>
              <a:rPr lang="en-US" sz="2400" dirty="0">
                <a:cs typeface="Arial"/>
              </a:rPr>
              <a:t>Most widespread &amp; diverse mammals</a:t>
            </a:r>
          </a:p>
          <a:p>
            <a:r>
              <a:rPr lang="en-US" sz="2400" dirty="0">
                <a:cs typeface="Arial"/>
              </a:rPr>
              <a:t>Complex placenta exchanges nutrients/gases/wastes between mother and fetus</a:t>
            </a:r>
          </a:p>
          <a:p>
            <a:r>
              <a:rPr lang="en-US" sz="2400" dirty="0">
                <a:cs typeface="Arial"/>
              </a:rPr>
              <a:t>Longer gestation and young born more developed</a:t>
            </a:r>
          </a:p>
          <a:p>
            <a:r>
              <a:rPr lang="en-US" sz="2400" dirty="0">
                <a:cs typeface="Arial"/>
              </a:rPr>
              <a:t>Occupy many habitats with varied diets and lifestyles</a:t>
            </a:r>
          </a:p>
        </p:txBody>
      </p:sp>
    </p:spTree>
    <p:extLst>
      <p:ext uri="{BB962C8B-B14F-4D97-AF65-F5344CB8AC3E}">
        <p14:creationId xmlns:p14="http://schemas.microsoft.com/office/powerpoint/2010/main" val="256838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4E51-0409-AFD5-E209-56F4CDE6098F}"/>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5EAD62D8-E4FE-523D-F9B1-1A97A30AB7B7}"/>
              </a:ext>
            </a:extLst>
          </p:cNvPr>
          <p:cNvSpPr>
            <a:spLocks noGrp="1"/>
          </p:cNvSpPr>
          <p:nvPr>
            <p:ph idx="1"/>
          </p:nvPr>
        </p:nvSpPr>
        <p:spPr>
          <a:xfrm>
            <a:off x="265840" y="1684444"/>
            <a:ext cx="11605317" cy="4349749"/>
          </a:xfrm>
        </p:spPr>
        <p:txBody>
          <a:bodyPr vert="horz" lIns="91440" tIns="45720" rIns="91440" bIns="45720" rtlCol="0" anchor="t">
            <a:noAutofit/>
          </a:bodyPr>
          <a:lstStyle/>
          <a:p>
            <a:pPr marL="0" indent="0">
              <a:buNone/>
            </a:pPr>
            <a:r>
              <a:rPr lang="en-CA" sz="2000" dirty="0"/>
              <a:t>By the end of this chapter, you will be able to:</a:t>
            </a:r>
          </a:p>
          <a:p>
            <a:pPr marL="304165" indent="-304165"/>
            <a:r>
              <a:rPr lang="en-CA" sz="2000" dirty="0"/>
              <a:t>Identify the key characteristics that distinguish vertebrates from other chordates.</a:t>
            </a:r>
            <a:endParaRPr lang="en-CA" sz="2000" dirty="0">
              <a:cs typeface="Arial"/>
            </a:endParaRPr>
          </a:p>
          <a:p>
            <a:pPr marL="304165" indent="-304165"/>
            <a:r>
              <a:rPr lang="en-CA" sz="2000" dirty="0"/>
              <a:t>Classify vertebrates into major groups.</a:t>
            </a:r>
          </a:p>
          <a:p>
            <a:pPr marL="304165" indent="-304165"/>
            <a:r>
              <a:rPr lang="en-CA" sz="2000" dirty="0"/>
              <a:t>Compare and contrast jawless, cartilaginous, and bony fishes in terms of anatomy, habitat, and evolutionary traits.</a:t>
            </a:r>
            <a:endParaRPr lang="en-CA" sz="2000" dirty="0">
              <a:cs typeface="Arial"/>
            </a:endParaRPr>
          </a:p>
          <a:p>
            <a:pPr marL="304165" indent="-304165"/>
            <a:r>
              <a:rPr lang="en-CA" sz="2000" dirty="0"/>
              <a:t>Explain the evolutionary significance of major adaptations.</a:t>
            </a:r>
            <a:endParaRPr lang="en-CA" sz="2000" dirty="0">
              <a:cs typeface="Arial"/>
            </a:endParaRPr>
          </a:p>
          <a:p>
            <a:pPr marL="304165" indent="-304165"/>
            <a:r>
              <a:rPr lang="en-CA" sz="2000" dirty="0"/>
              <a:t>Describe the unique traits and behaviours of primates—including humans—that reflect their evolutionary adaptations to arboreal life and social living.</a:t>
            </a:r>
            <a:endParaRPr lang="en-CA" sz="2000" dirty="0">
              <a:cs typeface="Arial"/>
            </a:endParaRPr>
          </a:p>
          <a:p>
            <a:pPr marL="304165" indent="-304165"/>
            <a:r>
              <a:rPr lang="en-CA" sz="2000" dirty="0"/>
              <a:t>Trace the key milestones in human evolution by examining derived traits, tool use, brain size, and cultural development from early hominins to </a:t>
            </a:r>
            <a:r>
              <a:rPr lang="en-CA" sz="2000" i="1" dirty="0"/>
              <a:t>Homo sapiens</a:t>
            </a:r>
            <a:r>
              <a:rPr lang="en-CA" sz="2000" dirty="0"/>
              <a:t>.</a:t>
            </a:r>
            <a:endParaRPr lang="en-CA" sz="2000" dirty="0">
              <a:cs typeface="Arial"/>
            </a:endParaRPr>
          </a:p>
        </p:txBody>
      </p:sp>
    </p:spTree>
    <p:extLst>
      <p:ext uri="{BB962C8B-B14F-4D97-AF65-F5344CB8AC3E}">
        <p14:creationId xmlns:p14="http://schemas.microsoft.com/office/powerpoint/2010/main" val="79122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10A8-BBEE-297D-A6F6-CA17373F4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A7D2F-1401-B5FC-BE0E-BA081857DA7C}"/>
              </a:ext>
            </a:extLst>
          </p:cNvPr>
          <p:cNvSpPr>
            <a:spLocks noGrp="1"/>
          </p:cNvSpPr>
          <p:nvPr>
            <p:ph type="ctrTitle"/>
          </p:nvPr>
        </p:nvSpPr>
        <p:spPr/>
        <p:txBody>
          <a:bodyPr>
            <a:normAutofit/>
          </a:bodyPr>
          <a:lstStyle/>
          <a:p>
            <a:r>
              <a:rPr lang="en-US" dirty="0">
                <a:latin typeface="Arial"/>
                <a:cs typeface="Arial"/>
              </a:rPr>
              <a:t>7.3 Primates</a:t>
            </a:r>
            <a:endParaRPr lang="en-US" dirty="0"/>
          </a:p>
        </p:txBody>
      </p:sp>
    </p:spTree>
    <p:extLst>
      <p:ext uri="{BB962C8B-B14F-4D97-AF65-F5344CB8AC3E}">
        <p14:creationId xmlns:p14="http://schemas.microsoft.com/office/powerpoint/2010/main" val="192857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Primates</a:t>
            </a:r>
          </a:p>
        </p:txBody>
      </p:sp>
      <p:sp>
        <p:nvSpPr>
          <p:cNvPr id="7" name="Content Placeholder 6">
            <a:extLst>
              <a:ext uri="{FF2B5EF4-FFF2-40B4-BE49-F238E27FC236}">
                <a16:creationId xmlns:a16="http://schemas.microsoft.com/office/drawing/2014/main" id="{F973C4C9-A3B6-4C2D-0A4D-4ADA5CA413B6}"/>
              </a:ext>
            </a:extLst>
          </p:cNvPr>
          <p:cNvSpPr>
            <a:spLocks noGrp="1"/>
          </p:cNvSpPr>
          <p:nvPr>
            <p:ph idx="1"/>
          </p:nvPr>
        </p:nvSpPr>
        <p:spPr>
          <a:xfrm>
            <a:off x="265840" y="1826684"/>
            <a:ext cx="11235203" cy="4349749"/>
          </a:xfrm>
        </p:spPr>
        <p:txBody>
          <a:bodyPr vert="horz" lIns="91440" tIns="45720" rIns="91440" bIns="45720" rtlCol="0" anchor="t">
            <a:normAutofit/>
          </a:bodyPr>
          <a:lstStyle/>
          <a:p>
            <a:pPr marL="0" indent="0">
              <a:buNone/>
            </a:pPr>
            <a:r>
              <a:rPr lang="en-US" sz="2400" dirty="0">
                <a:cs typeface="Arial"/>
              </a:rPr>
              <a:t>Primates are a group of mammals that includes humans so studying their characteristics and evolution helps us trace the roots of our own species. Primates evolved from small, tree-dwelling mammals over 65 million years ago. This arboreal ancestry shaped many of their defining traits, including hands and feet adapted for climbing and swinging through trees. Primates are generally divided into two broad groups: </a:t>
            </a:r>
          </a:p>
          <a:p>
            <a:r>
              <a:rPr lang="en-US" sz="2400" dirty="0">
                <a:cs typeface="Arial"/>
              </a:rPr>
              <a:t>Wet-nosed: Generally smaller, nocturnal, have a stronger sense of smell and relatively smaller brains (lemurs, lorises and bush babies).</a:t>
            </a:r>
          </a:p>
          <a:p>
            <a:r>
              <a:rPr lang="en-US" sz="2400" dirty="0">
                <a:cs typeface="Arial"/>
              </a:rPr>
              <a:t>Dry-nosed: Larger brains, rely on vision more than smell, exhibit complex social structures (tarsiers, monkeys and apes).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Human Evolution</a:t>
            </a:r>
          </a:p>
        </p:txBody>
      </p:sp>
      <p:sp>
        <p:nvSpPr>
          <p:cNvPr id="3" name="Content Placeholder 2"/>
          <p:cNvSpPr>
            <a:spLocks noGrp="1"/>
          </p:cNvSpPr>
          <p:nvPr>
            <p:ph idx="1"/>
          </p:nvPr>
        </p:nvSpPr>
        <p:spPr>
          <a:xfrm>
            <a:off x="265840" y="1843705"/>
            <a:ext cx="7530274" cy="3654734"/>
          </a:xfrm>
        </p:spPr>
        <p:txBody>
          <a:bodyPr vert="horz" lIns="91440" tIns="45720" rIns="91440" bIns="45720" rtlCol="0" anchor="t">
            <a:normAutofit fontScale="92500" lnSpcReduction="10000"/>
          </a:bodyPr>
          <a:lstStyle/>
          <a:p>
            <a:pPr marL="0" indent="0">
              <a:buNone/>
            </a:pPr>
            <a:r>
              <a:rPr sz="2400" dirty="0"/>
              <a:t>Humans evolved from hominins with </a:t>
            </a:r>
            <a:r>
              <a:rPr lang="en-CA" sz="2400" dirty="0"/>
              <a:t>these </a:t>
            </a:r>
            <a:r>
              <a:rPr sz="2400" dirty="0"/>
              <a:t>derived traits: </a:t>
            </a:r>
            <a:endParaRPr lang="en-CA" sz="2400" dirty="0"/>
          </a:p>
          <a:p>
            <a:r>
              <a:rPr lang="en-CA" sz="2400" dirty="0"/>
              <a:t>B</a:t>
            </a:r>
            <a:r>
              <a:rPr sz="2400" dirty="0" err="1"/>
              <a:t>ipedalism</a:t>
            </a:r>
            <a:endParaRPr lang="en-CA" sz="2400" dirty="0"/>
          </a:p>
          <a:p>
            <a:r>
              <a:rPr lang="en-CA" sz="2400" dirty="0"/>
              <a:t>S</a:t>
            </a:r>
            <a:r>
              <a:rPr sz="2400" dirty="0" err="1"/>
              <a:t>maller</a:t>
            </a:r>
            <a:r>
              <a:rPr sz="2400" dirty="0"/>
              <a:t> teeth</a:t>
            </a:r>
            <a:endParaRPr lang="en-CA" sz="2400" dirty="0"/>
          </a:p>
          <a:p>
            <a:r>
              <a:rPr lang="en-CA" sz="2400" dirty="0"/>
              <a:t>Bigger brains</a:t>
            </a:r>
            <a:r>
              <a:rPr sz="2400" dirty="0"/>
              <a:t> </a:t>
            </a:r>
            <a:endParaRPr lang="en-CA" sz="2400" dirty="0"/>
          </a:p>
          <a:p>
            <a:r>
              <a:rPr lang="en-CA" sz="2400" dirty="0"/>
              <a:t>Tool use</a:t>
            </a:r>
          </a:p>
          <a:p>
            <a:r>
              <a:rPr lang="en-CA" sz="2400" dirty="0"/>
              <a:t>Complex culture</a:t>
            </a:r>
          </a:p>
          <a:p>
            <a:pPr marL="0" indent="0">
              <a:buNone/>
            </a:pPr>
            <a:r>
              <a:rPr lang="en-CA" sz="2400" dirty="0"/>
              <a:t>Notable hominin species include </a:t>
            </a:r>
            <a:r>
              <a:rPr lang="en-CA" sz="2400" i="1" dirty="0"/>
              <a:t>Australopithecus afarensis</a:t>
            </a:r>
            <a:r>
              <a:rPr lang="en-CA" sz="2400" dirty="0"/>
              <a:t>, </a:t>
            </a:r>
            <a:r>
              <a:rPr lang="en-CA" sz="2400" i="1" dirty="0"/>
              <a:t>Homo habilis</a:t>
            </a:r>
            <a:r>
              <a:rPr lang="en-CA" sz="2400" dirty="0"/>
              <a:t>, </a:t>
            </a:r>
            <a:r>
              <a:rPr lang="en-CA" sz="2400" i="1" dirty="0"/>
              <a:t>Homo erectus</a:t>
            </a:r>
            <a:r>
              <a:rPr lang="en-CA" sz="2400" dirty="0"/>
              <a:t>, </a:t>
            </a:r>
            <a:r>
              <a:rPr lang="en-CA" sz="2400" i="1" dirty="0"/>
              <a:t>Homo neanderthalensis</a:t>
            </a:r>
            <a:r>
              <a:rPr lang="en-CA" sz="2400" dirty="0"/>
              <a:t>, and </a:t>
            </a:r>
            <a:r>
              <a:rPr lang="en-CA" sz="2400" i="1" dirty="0"/>
              <a:t>Homo sapiens</a:t>
            </a:r>
            <a:endParaRPr lang="en-US" dirty="0"/>
          </a:p>
        </p:txBody>
      </p:sp>
      <p:pic>
        <p:nvPicPr>
          <p:cNvPr id="9218" name="Picture 2" descr="A side-by-side comparison of the human skeleton to the gorilla skeleton.">
            <a:extLst>
              <a:ext uri="{FF2B5EF4-FFF2-40B4-BE49-F238E27FC236}">
                <a16:creationId xmlns:a16="http://schemas.microsoft.com/office/drawing/2014/main" id="{366AFD42-16FF-F67D-5CCD-EA6FA8939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900" y="1326431"/>
            <a:ext cx="2771728" cy="3091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8A3C44-05EC-5449-7783-1C26497831BD}"/>
              </a:ext>
            </a:extLst>
          </p:cNvPr>
          <p:cNvSpPr txBox="1"/>
          <p:nvPr/>
        </p:nvSpPr>
        <p:spPr>
          <a:xfrm>
            <a:off x="7977900" y="4575109"/>
            <a:ext cx="3538994" cy="923330"/>
          </a:xfrm>
          <a:prstGeom prst="rect">
            <a:avLst/>
          </a:prstGeom>
          <a:noFill/>
        </p:spPr>
        <p:txBody>
          <a:bodyPr wrap="square" lIns="91440" tIns="45720" rIns="91440" bIns="45720" anchor="t">
            <a:spAutoFit/>
          </a:bodyPr>
          <a:lstStyle/>
          <a:p>
            <a:r>
              <a:rPr lang="en-CA" sz="1800" u="sng" dirty="0">
                <a:hlinkClick r:id="rId3"/>
              </a:rPr>
              <a:t>Image</a:t>
            </a:r>
            <a:r>
              <a:rPr lang="en-CA" sz="1800" dirty="0"/>
              <a:t> by unknown from </a:t>
            </a:r>
            <a:r>
              <a:rPr lang="en-CA" sz="1800" dirty="0" err="1"/>
              <a:t>Brehms</a:t>
            </a:r>
            <a:r>
              <a:rPr lang="en-CA" sz="1800" dirty="0"/>
              <a:t> </a:t>
            </a:r>
            <a:r>
              <a:rPr lang="en-CA" sz="1800" dirty="0" err="1"/>
              <a:t>Tierleben</a:t>
            </a:r>
            <a:r>
              <a:rPr lang="en-CA" sz="1800" dirty="0"/>
              <a:t>, Small Edition 1927, </a:t>
            </a:r>
            <a:r>
              <a:rPr lang="en-CA" sz="1800" u="sng" dirty="0">
                <a:hlinkClick r:id="rId4"/>
              </a:rPr>
              <a:t>Public Domain.</a:t>
            </a:r>
            <a:endParaRPr lang="en-CA"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0C78-50AC-F738-351C-A6953F7837AF}"/>
              </a:ext>
            </a:extLst>
          </p:cNvPr>
          <p:cNvSpPr>
            <a:spLocks noGrp="1"/>
          </p:cNvSpPr>
          <p:nvPr>
            <p:ph type="title"/>
          </p:nvPr>
        </p:nvSpPr>
        <p:spPr/>
        <p:txBody>
          <a:bodyPr/>
          <a:lstStyle/>
          <a:p>
            <a:r>
              <a:rPr lang="en-CA" dirty="0"/>
              <a:t>Key Takeaways </a:t>
            </a:r>
            <a:endParaRPr lang="en-CA" dirty="0">
              <a:solidFill>
                <a:schemeClr val="bg1"/>
              </a:solidFill>
            </a:endParaRPr>
          </a:p>
        </p:txBody>
      </p:sp>
      <p:sp>
        <p:nvSpPr>
          <p:cNvPr id="3" name="Content Placeholder 2">
            <a:extLst>
              <a:ext uri="{FF2B5EF4-FFF2-40B4-BE49-F238E27FC236}">
                <a16:creationId xmlns:a16="http://schemas.microsoft.com/office/drawing/2014/main" id="{7438AA7C-4060-E9EB-ABDB-C51186BBA25A}"/>
              </a:ext>
            </a:extLst>
          </p:cNvPr>
          <p:cNvSpPr>
            <a:spLocks noGrp="1"/>
          </p:cNvSpPr>
          <p:nvPr>
            <p:ph idx="1"/>
          </p:nvPr>
        </p:nvSpPr>
        <p:spPr/>
        <p:txBody>
          <a:bodyPr>
            <a:normAutofit/>
          </a:bodyPr>
          <a:lstStyle/>
          <a:p>
            <a:r>
              <a:rPr lang="en-CA" sz="2300" dirty="0"/>
              <a:t>Vertebrates share common anatomical features</a:t>
            </a:r>
          </a:p>
          <a:p>
            <a:r>
              <a:rPr lang="en-CA" sz="2300" dirty="0"/>
              <a:t>Fishes were the first vertebrates to evolve</a:t>
            </a:r>
          </a:p>
          <a:p>
            <a:r>
              <a:rPr lang="en-CA" sz="2300" dirty="0"/>
              <a:t>Amphibians represent a transitional group</a:t>
            </a:r>
          </a:p>
          <a:p>
            <a:r>
              <a:rPr lang="en-CA" sz="2300" dirty="0"/>
              <a:t>Reptiles and birds are amniotes</a:t>
            </a:r>
          </a:p>
          <a:p>
            <a:r>
              <a:rPr lang="en-CA" sz="2300" dirty="0"/>
              <a:t>Mammals are endothermic vertebrates with hair and mammary glands</a:t>
            </a:r>
          </a:p>
          <a:p>
            <a:r>
              <a:rPr lang="en-CA" sz="2300" dirty="0"/>
              <a:t>Primates—including humans—are characterized by traits such as stereoscopic vision, grasping limbs, and large brains</a:t>
            </a:r>
          </a:p>
        </p:txBody>
      </p:sp>
    </p:spTree>
    <p:extLst>
      <p:ext uri="{BB962C8B-B14F-4D97-AF65-F5344CB8AC3E}">
        <p14:creationId xmlns:p14="http://schemas.microsoft.com/office/powerpoint/2010/main" val="116904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3628-907E-BAF8-7ED1-657DEEE96D66}"/>
              </a:ext>
            </a:extLst>
          </p:cNvPr>
          <p:cNvSpPr>
            <a:spLocks noGrp="1"/>
          </p:cNvSpPr>
          <p:nvPr>
            <p:ph type="ctrTitle"/>
          </p:nvPr>
        </p:nvSpPr>
        <p:spPr/>
        <p:txBody>
          <a:bodyPr>
            <a:normAutofit fontScale="90000"/>
          </a:bodyPr>
          <a:lstStyle/>
          <a:p>
            <a:r>
              <a:rPr lang="en-US" dirty="0">
                <a:latin typeface="Arial"/>
                <a:cs typeface="Arial"/>
              </a:rPr>
              <a:t>7.1 General Features of Vertebrates</a:t>
            </a:r>
            <a:endParaRPr lang="en-US" dirty="0"/>
          </a:p>
        </p:txBody>
      </p:sp>
    </p:spTree>
    <p:extLst>
      <p:ext uri="{BB962C8B-B14F-4D97-AF65-F5344CB8AC3E}">
        <p14:creationId xmlns:p14="http://schemas.microsoft.com/office/powerpoint/2010/main" val="233965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Vertebrate Animals</a:t>
            </a:r>
          </a:p>
        </p:txBody>
      </p:sp>
      <p:sp>
        <p:nvSpPr>
          <p:cNvPr id="3" name="Content Placeholder 2"/>
          <p:cNvSpPr>
            <a:spLocks noGrp="1"/>
          </p:cNvSpPr>
          <p:nvPr>
            <p:ph idx="1"/>
          </p:nvPr>
        </p:nvSpPr>
        <p:spPr>
          <a:xfrm>
            <a:off x="265839" y="1570614"/>
            <a:ext cx="11605317" cy="4349749"/>
          </a:xfrm>
        </p:spPr>
        <p:txBody>
          <a:bodyPr vert="horz" lIns="91440" tIns="45720" rIns="91440" bIns="45720" rtlCol="0" anchor="t">
            <a:normAutofit/>
          </a:bodyPr>
          <a:lstStyle/>
          <a:p>
            <a:pPr marL="0" indent="0">
              <a:buNone/>
            </a:pPr>
            <a:r>
              <a:rPr lang="en-CA" sz="2200" dirty="0"/>
              <a:t>Vertebrates share common anatomical features such as a backbone made of vertebrae, a cranium to protect the brain, and advanced organ systems such as a closed circulatory system and a complex nervous system. They belong to the phylum Chordata and are divided into five major groups: fishes, amphibians, reptiles, birds, and mammals.</a:t>
            </a:r>
            <a:endParaRPr lang="en-US" sz="2200" dirty="0">
              <a:cs typeface="Arial"/>
            </a:endParaRPr>
          </a:p>
        </p:txBody>
      </p:sp>
      <p:pic>
        <p:nvPicPr>
          <p:cNvPr id="5" name="Picture 4" descr="A simplified phylogenetic tree showing the evolutionary relationships among major vertebrate groups. Branch points are marked with evolutionary traits: backbone, jaws, bony skeleton, four limbs, amnion, and mammary glands. From left to right, the tree branches into jawless fishes, cartilaginous fishes, bony fishes, amphibians, reptiles, birds , and mammals.">
            <a:extLst>
              <a:ext uri="{FF2B5EF4-FFF2-40B4-BE49-F238E27FC236}">
                <a16:creationId xmlns:a16="http://schemas.microsoft.com/office/drawing/2014/main" id="{04FC3024-5221-3AB4-3656-7BCF89B5D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35" y="3430841"/>
            <a:ext cx="6591066" cy="23815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FEAB0B-E6F7-3984-1E35-FED424039593}"/>
              </a:ext>
            </a:extLst>
          </p:cNvPr>
          <p:cNvSpPr txBox="1"/>
          <p:nvPr/>
        </p:nvSpPr>
        <p:spPr>
          <a:xfrm>
            <a:off x="1583536" y="6028313"/>
            <a:ext cx="9767641" cy="369332"/>
          </a:xfrm>
          <a:prstGeom prst="rect">
            <a:avLst/>
          </a:prstGeom>
          <a:noFill/>
        </p:spPr>
        <p:txBody>
          <a:bodyPr wrap="square" lIns="91440" tIns="45720" rIns="91440" bIns="45720" anchor="t">
            <a:spAutoFit/>
          </a:bodyPr>
          <a:lstStyle/>
          <a:p>
            <a:r>
              <a:rPr lang="en-CA" sz="1800" dirty="0"/>
              <a:t>Figure 7.1.2 “Classification of Vertebrates” by Koen Liddiard, </a:t>
            </a:r>
            <a:r>
              <a:rPr lang="en-CA" sz="1800" u="sng" dirty="0">
                <a:hlinkClick r:id="rId3"/>
              </a:rPr>
              <a:t>CC BY-NC-SA 4.0</a:t>
            </a:r>
            <a:endParaRPr lang="en-CA"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01D05-A230-6667-E633-ADF676B1B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F1291-10DF-F4BB-D9D9-AA00C82E43BC}"/>
              </a:ext>
            </a:extLst>
          </p:cNvPr>
          <p:cNvSpPr>
            <a:spLocks noGrp="1"/>
          </p:cNvSpPr>
          <p:nvPr>
            <p:ph type="ctrTitle"/>
          </p:nvPr>
        </p:nvSpPr>
        <p:spPr/>
        <p:txBody>
          <a:bodyPr>
            <a:normAutofit/>
          </a:bodyPr>
          <a:lstStyle/>
          <a:p>
            <a:r>
              <a:rPr lang="en-US" dirty="0">
                <a:latin typeface="Arial"/>
                <a:cs typeface="Arial"/>
              </a:rPr>
              <a:t>7.2 Vertebrate Groups</a:t>
            </a:r>
            <a:endParaRPr lang="en-US" dirty="0"/>
          </a:p>
        </p:txBody>
      </p:sp>
    </p:spTree>
    <p:extLst>
      <p:ext uri="{BB962C8B-B14F-4D97-AF65-F5344CB8AC3E}">
        <p14:creationId xmlns:p14="http://schemas.microsoft.com/office/powerpoint/2010/main" val="210513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Fishes</a:t>
            </a:r>
          </a:p>
        </p:txBody>
      </p:sp>
      <p:sp>
        <p:nvSpPr>
          <p:cNvPr id="3" name="Content Placeholder 2"/>
          <p:cNvSpPr>
            <a:spLocks noGrp="1"/>
          </p:cNvSpPr>
          <p:nvPr>
            <p:ph idx="1"/>
          </p:nvPr>
        </p:nvSpPr>
        <p:spPr/>
        <p:txBody>
          <a:bodyPr vert="horz" lIns="91440" tIns="45720" rIns="91440" bIns="45720" rtlCol="0" anchor="t">
            <a:normAutofit/>
          </a:bodyPr>
          <a:lstStyle/>
          <a:p>
            <a:pPr marL="0" indent="-304165">
              <a:buNone/>
            </a:pPr>
            <a:r>
              <a:rPr lang="en-CA" sz="2300" dirty="0">
                <a:cs typeface="Arial"/>
              </a:rPr>
              <a:t>Fishes were the first vertebrates to evolve, starting with jawless forms like hagfishes and lampreys. The evolution of jaws and paired fins gave rise to cartilaginous fishes (sharks and rays) and later to bony fishes, which are now the most diverse group of vertebrates.</a:t>
            </a:r>
            <a:endParaRPr lang="en-CA" sz="2400" dirty="0">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FE8F-B557-D8AF-D546-9A8CDD056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3E1EA-3501-BC47-D80E-9BF8EFEE48FA}"/>
              </a:ext>
            </a:extLst>
          </p:cNvPr>
          <p:cNvSpPr>
            <a:spLocks noGrp="1"/>
          </p:cNvSpPr>
          <p:nvPr>
            <p:ph type="title"/>
          </p:nvPr>
        </p:nvSpPr>
        <p:spPr/>
        <p:txBody>
          <a:bodyPr/>
          <a:lstStyle/>
          <a:p>
            <a:r>
              <a:rPr lang="en-CA" sz="4250" dirty="0">
                <a:latin typeface="Arial"/>
                <a:cs typeface="Arial"/>
              </a:rPr>
              <a:t>Jawless Fish</a:t>
            </a:r>
            <a:endParaRPr sz="4250" dirty="0">
              <a:latin typeface="Arial"/>
              <a:cs typeface="Arial"/>
            </a:endParaRPr>
          </a:p>
        </p:txBody>
      </p:sp>
      <p:sp>
        <p:nvSpPr>
          <p:cNvPr id="3" name="Content Placeholder 2">
            <a:extLst>
              <a:ext uri="{FF2B5EF4-FFF2-40B4-BE49-F238E27FC236}">
                <a16:creationId xmlns:a16="http://schemas.microsoft.com/office/drawing/2014/main" id="{466263DA-CB8C-0360-BA07-1C9585185D57}"/>
              </a:ext>
            </a:extLst>
          </p:cNvPr>
          <p:cNvSpPr>
            <a:spLocks noGrp="1"/>
          </p:cNvSpPr>
          <p:nvPr>
            <p:ph idx="1"/>
          </p:nvPr>
        </p:nvSpPr>
        <p:spPr>
          <a:xfrm>
            <a:off x="350195" y="1826684"/>
            <a:ext cx="4815191" cy="4338705"/>
          </a:xfrm>
        </p:spPr>
        <p:txBody>
          <a:bodyPr vert="horz" lIns="91440" tIns="45720" rIns="91440" bIns="45720" rtlCol="0" anchor="t">
            <a:normAutofit/>
          </a:bodyPr>
          <a:lstStyle/>
          <a:p>
            <a:pPr marL="0" indent="0">
              <a:lnSpc>
                <a:spcPct val="100000"/>
              </a:lnSpc>
              <a:spcBef>
                <a:spcPts val="600"/>
              </a:spcBef>
              <a:buNone/>
            </a:pPr>
            <a:r>
              <a:rPr lang="en-CA" sz="2300" dirty="0"/>
              <a:t>Jawless fishes represent an ancient lineage of craniates (animals with a skull), which includes all chordates except tunicates and lancelets. Major groups of jawless fishes include: </a:t>
            </a:r>
          </a:p>
          <a:p>
            <a:pPr>
              <a:lnSpc>
                <a:spcPct val="100000"/>
              </a:lnSpc>
              <a:spcBef>
                <a:spcPts val="600"/>
              </a:spcBef>
            </a:pPr>
            <a:r>
              <a:rPr lang="en-CA" sz="2300" dirty="0">
                <a:cs typeface="Arial"/>
              </a:rPr>
              <a:t>Hagfishes</a:t>
            </a:r>
          </a:p>
          <a:p>
            <a:pPr>
              <a:lnSpc>
                <a:spcPct val="100000"/>
              </a:lnSpc>
              <a:spcBef>
                <a:spcPts val="600"/>
              </a:spcBef>
            </a:pPr>
            <a:r>
              <a:rPr lang="en-CA" sz="2300" dirty="0">
                <a:cs typeface="Arial"/>
              </a:rPr>
              <a:t>Lampreys</a:t>
            </a:r>
            <a:endParaRPr lang="en-US" sz="2400" dirty="0">
              <a:cs typeface="Arial"/>
            </a:endParaRPr>
          </a:p>
        </p:txBody>
      </p:sp>
      <p:sp>
        <p:nvSpPr>
          <p:cNvPr id="7" name="TextBox 6">
            <a:extLst>
              <a:ext uri="{FF2B5EF4-FFF2-40B4-BE49-F238E27FC236}">
                <a16:creationId xmlns:a16="http://schemas.microsoft.com/office/drawing/2014/main" id="{9C659238-7F16-D637-16A4-A16E0EBDCC07}"/>
              </a:ext>
            </a:extLst>
          </p:cNvPr>
          <p:cNvSpPr txBox="1"/>
          <p:nvPr/>
        </p:nvSpPr>
        <p:spPr>
          <a:xfrm>
            <a:off x="5523702" y="4967264"/>
            <a:ext cx="6412684" cy="646331"/>
          </a:xfrm>
          <a:prstGeom prst="rect">
            <a:avLst/>
          </a:prstGeom>
          <a:noFill/>
        </p:spPr>
        <p:txBody>
          <a:bodyPr wrap="square" lIns="91440" tIns="45720" rIns="91440" bIns="45720" anchor="t">
            <a:spAutoFit/>
          </a:bodyPr>
          <a:lstStyle/>
          <a:p>
            <a:r>
              <a:rPr lang="en-CA" sz="1800" u="sng" dirty="0">
                <a:hlinkClick r:id="rId2"/>
              </a:rPr>
              <a:t>“</a:t>
            </a:r>
            <a:r>
              <a:rPr lang="en-CA" sz="1800" u="sng" dirty="0" err="1">
                <a:hlinkClick r:id="rId2"/>
              </a:rPr>
              <a:t>Broadgilled</a:t>
            </a:r>
            <a:r>
              <a:rPr lang="en-CA" sz="1800" u="sng" dirty="0">
                <a:hlinkClick r:id="rId2"/>
              </a:rPr>
              <a:t> Hagfish”</a:t>
            </a:r>
            <a:r>
              <a:rPr lang="en-CA" sz="1800" dirty="0"/>
              <a:t>, by </a:t>
            </a:r>
            <a:r>
              <a:rPr lang="en-CA" sz="1800" u="sng" dirty="0" err="1">
                <a:hlinkClick r:id="rId3"/>
              </a:rPr>
              <a:t>liamclaytonmedia</a:t>
            </a:r>
            <a:r>
              <a:rPr lang="en-CA" sz="1800" dirty="0"/>
              <a:t>, </a:t>
            </a:r>
            <a:r>
              <a:rPr lang="en-CA" sz="1800" u="sng" dirty="0">
                <a:hlinkClick r:id="rId4"/>
              </a:rPr>
              <a:t>CC0 1.0</a:t>
            </a:r>
            <a:r>
              <a:rPr lang="en-CA" sz="1800" dirty="0"/>
              <a:t>, </a:t>
            </a:r>
            <a:r>
              <a:rPr lang="en-CA" sz="1800" dirty="0">
                <a:hlinkClick r:id="rId5"/>
              </a:rPr>
              <a:t>Photo</a:t>
            </a:r>
            <a:r>
              <a:rPr lang="en-CA" sz="1800" dirty="0"/>
              <a:t>  by </a:t>
            </a:r>
            <a:r>
              <a:rPr lang="en-CA" sz="1800" dirty="0" err="1">
                <a:hlinkClick r:id="rId6"/>
              </a:rPr>
              <a:t>jilldevito</a:t>
            </a:r>
            <a:r>
              <a:rPr lang="en-CA" sz="1800" dirty="0">
                <a:hlinkClick r:id="rId6"/>
              </a:rPr>
              <a:t> </a:t>
            </a:r>
            <a:r>
              <a:rPr lang="en-CA" sz="1800" dirty="0"/>
              <a:t>, </a:t>
            </a:r>
            <a:r>
              <a:rPr lang="en-CA" sz="1800" dirty="0">
                <a:hlinkClick r:id="rId4"/>
              </a:rPr>
              <a:t>CC0 1.0</a:t>
            </a:r>
            <a:r>
              <a:rPr lang="en-CA" sz="1800" u="sng" dirty="0"/>
              <a:t> </a:t>
            </a:r>
            <a:endParaRPr lang="en-CA" sz="1800" dirty="0"/>
          </a:p>
        </p:txBody>
      </p:sp>
      <p:pic>
        <p:nvPicPr>
          <p:cNvPr id="2052" name="Picture 4" descr="Hayfish">
            <a:extLst>
              <a:ext uri="{FF2B5EF4-FFF2-40B4-BE49-F238E27FC236}">
                <a16:creationId xmlns:a16="http://schemas.microsoft.com/office/drawing/2014/main" id="{F55CD79F-7C59-F9C1-B79C-19675DB11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3702" y="1549214"/>
            <a:ext cx="2393674" cy="32136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 lamprey">
            <a:hlinkClick r:id="rId8"/>
            <a:extLst>
              <a:ext uri="{FF2B5EF4-FFF2-40B4-BE49-F238E27FC236}">
                <a16:creationId xmlns:a16="http://schemas.microsoft.com/office/drawing/2014/main" id="{8FB05AEF-3CD5-42E9-20FE-05FEB1C11A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1353"/>
          <a:stretch>
            <a:fillRect/>
          </a:stretch>
        </p:blipFill>
        <p:spPr bwMode="auto">
          <a:xfrm>
            <a:off x="7917376" y="1521404"/>
            <a:ext cx="3187551" cy="329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5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250" dirty="0">
                <a:latin typeface="Arial"/>
                <a:cs typeface="Arial"/>
              </a:rPr>
              <a:t>Jawed </a:t>
            </a:r>
            <a:r>
              <a:rPr sz="4250" dirty="0">
                <a:latin typeface="Arial"/>
                <a:cs typeface="Arial"/>
              </a:rPr>
              <a:t>Fishes</a:t>
            </a:r>
          </a:p>
        </p:txBody>
      </p:sp>
      <p:pic>
        <p:nvPicPr>
          <p:cNvPr id="3076" name="Picture 4" descr="Southern Fiddler Ray">
            <a:extLst>
              <a:ext uri="{FF2B5EF4-FFF2-40B4-BE49-F238E27FC236}">
                <a16:creationId xmlns:a16="http://schemas.microsoft.com/office/drawing/2014/main" id="{E8ECC7CE-A140-01C8-ED45-54BB25374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34" y="1551214"/>
            <a:ext cx="5007428" cy="3755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D29815-2BFA-747E-5016-43A1B08F2B53}"/>
              </a:ext>
            </a:extLst>
          </p:cNvPr>
          <p:cNvSpPr txBox="1"/>
          <p:nvPr/>
        </p:nvSpPr>
        <p:spPr>
          <a:xfrm>
            <a:off x="276670" y="5529574"/>
            <a:ext cx="5087818" cy="369332"/>
          </a:xfrm>
          <a:prstGeom prst="rect">
            <a:avLst/>
          </a:prstGeom>
          <a:noFill/>
        </p:spPr>
        <p:txBody>
          <a:bodyPr wrap="square" lIns="91440" tIns="45720" rIns="91440" bIns="45720" anchor="t">
            <a:spAutoFit/>
          </a:bodyPr>
          <a:lstStyle/>
          <a:p>
            <a:r>
              <a:rPr lang="en-CA" sz="1800" dirty="0"/>
              <a:t>“</a:t>
            </a:r>
            <a:r>
              <a:rPr lang="en-CA" sz="1800" u="sng" dirty="0">
                <a:hlinkClick r:id="rId3"/>
              </a:rPr>
              <a:t>Southern Fiddler Ray</a:t>
            </a:r>
            <a:r>
              <a:rPr lang="en-CA" sz="1800" dirty="0"/>
              <a:t>“, by </a:t>
            </a:r>
            <a:r>
              <a:rPr lang="en-CA" sz="1800" u="sng" dirty="0">
                <a:hlinkClick r:id="rId4"/>
              </a:rPr>
              <a:t>djnugent</a:t>
            </a:r>
            <a:r>
              <a:rPr lang="en-CA" sz="1800" dirty="0"/>
              <a:t>, </a:t>
            </a:r>
            <a:r>
              <a:rPr lang="en-CA" sz="1800" u="sng" dirty="0">
                <a:hlinkClick r:id="rId5"/>
              </a:rPr>
              <a:t>CC0 1.0</a:t>
            </a:r>
            <a:endParaRPr lang="en-CA" sz="1800" dirty="0"/>
          </a:p>
        </p:txBody>
      </p:sp>
      <p:sp>
        <p:nvSpPr>
          <p:cNvPr id="3" name="Content Placeholder 2"/>
          <p:cNvSpPr>
            <a:spLocks noGrp="1"/>
          </p:cNvSpPr>
          <p:nvPr>
            <p:ph idx="1"/>
          </p:nvPr>
        </p:nvSpPr>
        <p:spPr>
          <a:xfrm>
            <a:off x="6096000" y="1549157"/>
            <a:ext cx="5078622" cy="4349749"/>
          </a:xfrm>
        </p:spPr>
        <p:txBody>
          <a:bodyPr vert="horz" lIns="91440" tIns="45720" rIns="91440" bIns="45720" rtlCol="0" anchor="t">
            <a:noAutofit/>
          </a:bodyPr>
          <a:lstStyle/>
          <a:p>
            <a:r>
              <a:rPr sz="2400" b="1" dirty="0"/>
              <a:t>Cartilaginous fishes</a:t>
            </a:r>
            <a:r>
              <a:rPr lang="en-CA" sz="2400" b="1" dirty="0"/>
              <a:t> </a:t>
            </a:r>
            <a:r>
              <a:rPr sz="2400" dirty="0"/>
              <a:t>(sharks, rays) have cartilage skeletons. Sharks have rows of replacement teeth and electroreception. Rays are bottom dwellers with flattened bodies. </a:t>
            </a:r>
            <a:endParaRPr lang="en-US" sz="2400" dirty="0"/>
          </a:p>
          <a:p>
            <a:r>
              <a:rPr sz="2400" b="1" dirty="0"/>
              <a:t>Bony fishes</a:t>
            </a:r>
            <a:r>
              <a:rPr lang="en-CA" sz="2400" b="1" dirty="0"/>
              <a:t> </a:t>
            </a:r>
            <a:r>
              <a:rPr sz="2400" dirty="0"/>
              <a:t>have skeletons of bone, gills covered by operculum, and swim bladders for buoyancy.</a:t>
            </a:r>
            <a:r>
              <a:rPr lang="en-CA" sz="2400" dirty="0"/>
              <a:t> They are divided into:</a:t>
            </a:r>
          </a:p>
          <a:p>
            <a:pPr lvl="1"/>
            <a:r>
              <a:rPr lang="en-CA" sz="2400" dirty="0">
                <a:cs typeface="Arial"/>
              </a:rPr>
              <a:t>Ray-finned fishes</a:t>
            </a:r>
          </a:p>
          <a:p>
            <a:pPr lvl="1"/>
            <a:r>
              <a:rPr lang="en-CA" sz="2400" dirty="0">
                <a:cs typeface="Arial"/>
              </a:rPr>
              <a:t>Lobe-finned fishes</a:t>
            </a:r>
            <a:endParaRPr lang="en-US" sz="2400" dirty="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250" dirty="0">
                <a:latin typeface="Arial"/>
                <a:cs typeface="Arial"/>
              </a:rPr>
              <a:t>Amphibians</a:t>
            </a:r>
          </a:p>
        </p:txBody>
      </p:sp>
      <p:sp>
        <p:nvSpPr>
          <p:cNvPr id="3" name="Content Placeholder 2"/>
          <p:cNvSpPr>
            <a:spLocks noGrp="1"/>
          </p:cNvSpPr>
          <p:nvPr>
            <p:ph idx="1"/>
          </p:nvPr>
        </p:nvSpPr>
        <p:spPr>
          <a:xfrm>
            <a:off x="265839" y="1691219"/>
            <a:ext cx="11605317" cy="1737782"/>
          </a:xfrm>
        </p:spPr>
        <p:txBody>
          <a:bodyPr vert="horz" lIns="91440" tIns="45720" rIns="91440" bIns="45720" rtlCol="0" anchor="t">
            <a:normAutofit/>
          </a:bodyPr>
          <a:lstStyle/>
          <a:p>
            <a:pPr marL="0" indent="0">
              <a:buNone/>
            </a:pPr>
            <a:r>
              <a:rPr sz="2400" dirty="0"/>
              <a:t>Amphibians like frogs and salamanders are </a:t>
            </a:r>
            <a:r>
              <a:rPr lang="en-US" sz="2400" dirty="0" err="1"/>
              <a:t>tetrapods</a:t>
            </a:r>
            <a:r>
              <a:rPr sz="2400" dirty="0"/>
              <a:t> with dual aquatic and terrestrial life stages. Eggs are laid in moist environments, and larvae undergo </a:t>
            </a:r>
            <a:r>
              <a:rPr lang="en-US" sz="2400" dirty="0"/>
              <a:t>metamorphosis</a:t>
            </a:r>
            <a:r>
              <a:rPr sz="2400" dirty="0"/>
              <a:t>. Adults breathe through lungs and skin and are carnivorous. Some species exhibit parental care.</a:t>
            </a:r>
            <a:endParaRPr lang="en-US" dirty="0"/>
          </a:p>
        </p:txBody>
      </p:sp>
      <p:pic>
        <p:nvPicPr>
          <p:cNvPr id="5122" name="Picture 2" descr="Evolution of tadpole to adult frog">
            <a:extLst>
              <a:ext uri="{FF2B5EF4-FFF2-40B4-BE49-F238E27FC236}">
                <a16:creationId xmlns:a16="http://schemas.microsoft.com/office/drawing/2014/main" id="{B2039257-5E88-8188-5223-EF8F8CB40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3032548"/>
            <a:ext cx="97536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70BEB9-C50B-B8F8-D6EA-43306AA68DE0}"/>
              </a:ext>
            </a:extLst>
          </p:cNvPr>
          <p:cNvSpPr txBox="1"/>
          <p:nvPr/>
        </p:nvSpPr>
        <p:spPr>
          <a:xfrm>
            <a:off x="544068" y="5502274"/>
            <a:ext cx="11331448" cy="369332"/>
          </a:xfrm>
          <a:prstGeom prst="rect">
            <a:avLst/>
          </a:prstGeom>
          <a:noFill/>
        </p:spPr>
        <p:txBody>
          <a:bodyPr wrap="square" lIns="91440" tIns="45720" rIns="91440" bIns="45720" anchor="t">
            <a:spAutoFit/>
          </a:bodyPr>
          <a:lstStyle/>
          <a:p>
            <a:r>
              <a:rPr lang="en-CA" sz="1800" dirty="0"/>
              <a:t>(a) “</a:t>
            </a:r>
            <a:r>
              <a:rPr lang="en-CA" sz="1800" u="sng" dirty="0">
                <a:hlinkClick r:id="rId3"/>
              </a:rPr>
              <a:t>Tadpole</a:t>
            </a:r>
            <a:r>
              <a:rPr lang="en-CA" sz="1800" dirty="0"/>
              <a:t>“, (b) “</a:t>
            </a:r>
            <a:r>
              <a:rPr lang="en-CA" sz="1800" u="sng" dirty="0">
                <a:hlinkClick r:id="rId4"/>
              </a:rPr>
              <a:t>Wood Frog Tadpole</a:t>
            </a:r>
            <a:r>
              <a:rPr lang="en-CA" sz="1800" dirty="0"/>
              <a:t>” and (c) “</a:t>
            </a:r>
            <a:r>
              <a:rPr lang="en-CA" sz="1800" u="sng" dirty="0">
                <a:hlinkClick r:id="rId5"/>
              </a:rPr>
              <a:t>The Pickerel Frog (c)</a:t>
            </a:r>
            <a:r>
              <a:rPr lang="en-CA" sz="1800" dirty="0"/>
              <a:t>” by</a:t>
            </a:r>
            <a:r>
              <a:rPr lang="en-CA" sz="1800" u="sng" dirty="0">
                <a:hlinkClick r:id="rId6"/>
              </a:rPr>
              <a:t> Brian Gratwicke</a:t>
            </a:r>
            <a:r>
              <a:rPr lang="en-CA" sz="1800" dirty="0"/>
              <a:t>, </a:t>
            </a:r>
            <a:r>
              <a:rPr lang="en-CA" sz="1800" u="sng" dirty="0">
                <a:hlinkClick r:id="rId7"/>
              </a:rPr>
              <a:t>CC BY 2.0,</a:t>
            </a:r>
            <a:endParaRPr lang="en-CA" sz="1800" dirty="0"/>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Empty_x002f_Done xmlns="73a48753-6480-47aa-921d-e5891154e976">false</Empty_x002f_Don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2.xml><?xml version="1.0" encoding="utf-8"?>
<ds:datastoreItem xmlns:ds="http://schemas.openxmlformats.org/officeDocument/2006/customXml" ds:itemID="{1303A116-12E2-403B-BDBE-B981B72D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Design Theme</Template>
  <TotalTime>117</TotalTime>
  <Words>1503</Words>
  <Application>Microsoft Office PowerPoint</Application>
  <PresentationFormat>Widescreen</PresentationFormat>
  <Paragraphs>100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Calibri</vt:lpstr>
      <vt:lpstr>OER Design Theme</vt:lpstr>
      <vt:lpstr>Biology Essentials 2</vt:lpstr>
      <vt:lpstr>Learning Objectives</vt:lpstr>
      <vt:lpstr>7.1 General Features of Vertebrates</vt:lpstr>
      <vt:lpstr>Vertebrate Animals</vt:lpstr>
      <vt:lpstr>7.2 Vertebrate Groups</vt:lpstr>
      <vt:lpstr>Fishes</vt:lpstr>
      <vt:lpstr>Jawless Fish</vt:lpstr>
      <vt:lpstr>Jawed Fishes</vt:lpstr>
      <vt:lpstr>Amphibians</vt:lpstr>
      <vt:lpstr>Amphibians - Salamanders</vt:lpstr>
      <vt:lpstr>Amphibians - Frogs</vt:lpstr>
      <vt:lpstr>Amphibians and Evolution</vt:lpstr>
      <vt:lpstr>The Amniotes</vt:lpstr>
      <vt:lpstr>Reptiles</vt:lpstr>
      <vt:lpstr>Birds</vt:lpstr>
      <vt:lpstr>Mammals</vt:lpstr>
      <vt:lpstr>Mammals - Monotremes</vt:lpstr>
      <vt:lpstr>Mammals - Marsupials</vt:lpstr>
      <vt:lpstr>Mammals - Eutherians</vt:lpstr>
      <vt:lpstr>7.3 Primates</vt:lpstr>
      <vt:lpstr>Primates</vt:lpstr>
      <vt:lpstr>Human Evolution</vt:lpstr>
      <vt:lpstr>Key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Melbourne, Malcolm</dc:creator>
  <cp:lastModifiedBy>Audette, Stephanie</cp:lastModifiedBy>
  <cp:revision>339</cp:revision>
  <dcterms:created xsi:type="dcterms:W3CDTF">2025-07-14T18:22:09Z</dcterms:created>
  <dcterms:modified xsi:type="dcterms:W3CDTF">2025-10-22T15:55:50Z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y fmtid="{D5CDD505-2E9C-101B-9397-08002B2CF9AE}" pid="3" name="MediaServiceImageTags">
    <vt:lpwstr/>
  </property>
</Properties>
</file>