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sldIdLst>
    <p:sldId id="256" r:id="rId5"/>
    <p:sldId id="265" r:id="rId6"/>
    <p:sldId id="294" r:id="rId7"/>
    <p:sldId id="266" r:id="rId8"/>
    <p:sldId id="299" r:id="rId9"/>
    <p:sldId id="298" r:id="rId10"/>
    <p:sldId id="267" r:id="rId11"/>
    <p:sldId id="295" r:id="rId12"/>
    <p:sldId id="300" r:id="rId13"/>
    <p:sldId id="273" r:id="rId14"/>
    <p:sldId id="275" r:id="rId15"/>
    <p:sldId id="277" r:id="rId16"/>
    <p:sldId id="279" r:id="rId17"/>
    <p:sldId id="280" r:id="rId18"/>
    <p:sldId id="281" r:id="rId19"/>
    <p:sldId id="301" r:id="rId20"/>
    <p:sldId id="296" r:id="rId21"/>
    <p:sldId id="284" r:id="rId22"/>
    <p:sldId id="285" r:id="rId23"/>
    <p:sldId id="286" r:id="rId24"/>
    <p:sldId id="287" r:id="rId25"/>
    <p:sldId id="288" r:id="rId26"/>
    <p:sldId id="289" r:id="rId27"/>
    <p:sldId id="302" r:id="rId28"/>
    <p:sldId id="290" r:id="rId29"/>
    <p:sldId id="291" r:id="rId30"/>
    <p:sldId id="30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55685-60C2-4A67-911D-B0BE8F467A90}" v="95" dt="2025-10-16T19:54:30.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4" autoAdjust="0"/>
    <p:restoredTop sz="86469" autoAdjust="0"/>
  </p:normalViewPr>
  <p:slideViewPr>
    <p:cSldViewPr snapToGrid="0">
      <p:cViewPr varScale="1">
        <p:scale>
          <a:sx n="42" d="100"/>
          <a:sy n="42" d="100"/>
        </p:scale>
        <p:origin x="38" y="278"/>
      </p:cViewPr>
      <p:guideLst/>
    </p:cSldViewPr>
  </p:slideViewPr>
  <p:outlineViewPr>
    <p:cViewPr>
      <p:scale>
        <a:sx n="33" d="100"/>
        <a:sy n="33" d="100"/>
      </p:scale>
      <p:origin x="0" y="-135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tte, Stephanie" userId="fbe51098-dd4f-4240-9d41-29dcb76743db" providerId="ADAL" clId="{B54AF8BC-431E-4E09-A8D0-CACE2FEAF79A}"/>
    <pc:docChg chg="undo custSel addSld delSld modSld sldOrd">
      <pc:chgData name="Audette, Stephanie" userId="fbe51098-dd4f-4240-9d41-29dcb76743db" providerId="ADAL" clId="{B54AF8BC-431E-4E09-A8D0-CACE2FEAF79A}" dt="2025-10-16T19:57:55.706" v="2271" actId="20577"/>
      <pc:docMkLst>
        <pc:docMk/>
      </pc:docMkLst>
      <pc:sldChg chg="modSp mod">
        <pc:chgData name="Audette, Stephanie" userId="fbe51098-dd4f-4240-9d41-29dcb76743db" providerId="ADAL" clId="{B54AF8BC-431E-4E09-A8D0-CACE2FEAF79A}" dt="2025-10-16T17:07:38.048" v="1" actId="404"/>
        <pc:sldMkLst>
          <pc:docMk/>
          <pc:sldMk cId="0" sldId="265"/>
        </pc:sldMkLst>
        <pc:spChg chg="mod">
          <ac:chgData name="Audette, Stephanie" userId="fbe51098-dd4f-4240-9d41-29dcb76743db" providerId="ADAL" clId="{B54AF8BC-431E-4E09-A8D0-CACE2FEAF79A}" dt="2025-10-16T17:07:38.048" v="1" actId="404"/>
          <ac:spMkLst>
            <pc:docMk/>
            <pc:sldMk cId="0" sldId="265"/>
            <ac:spMk id="3" creationId="{00000000-0000-0000-0000-000000000000}"/>
          </ac:spMkLst>
        </pc:spChg>
      </pc:sldChg>
      <pc:sldChg chg="addSp modSp mod">
        <pc:chgData name="Audette, Stephanie" userId="fbe51098-dd4f-4240-9d41-29dcb76743db" providerId="ADAL" clId="{B54AF8BC-431E-4E09-A8D0-CACE2FEAF79A}" dt="2025-10-16T17:30:07.101" v="505"/>
        <pc:sldMkLst>
          <pc:docMk/>
          <pc:sldMk cId="0" sldId="266"/>
        </pc:sldMkLst>
        <pc:spChg chg="mod">
          <ac:chgData name="Audette, Stephanie" userId="fbe51098-dd4f-4240-9d41-29dcb76743db" providerId="ADAL" clId="{B54AF8BC-431E-4E09-A8D0-CACE2FEAF79A}" dt="2025-10-16T17:23:31.742" v="120" actId="20577"/>
          <ac:spMkLst>
            <pc:docMk/>
            <pc:sldMk cId="0" sldId="266"/>
            <ac:spMk id="2" creationId="{00000000-0000-0000-0000-000000000000}"/>
          </ac:spMkLst>
        </pc:spChg>
        <pc:spChg chg="mod">
          <ac:chgData name="Audette, Stephanie" userId="fbe51098-dd4f-4240-9d41-29dcb76743db" providerId="ADAL" clId="{B54AF8BC-431E-4E09-A8D0-CACE2FEAF79A}" dt="2025-10-16T17:30:07.101" v="505"/>
          <ac:spMkLst>
            <pc:docMk/>
            <pc:sldMk cId="0" sldId="266"/>
            <ac:spMk id="3" creationId="{00000000-0000-0000-0000-000000000000}"/>
          </ac:spMkLst>
        </pc:spChg>
        <pc:spChg chg="add">
          <ac:chgData name="Audette, Stephanie" userId="fbe51098-dd4f-4240-9d41-29dcb76743db" providerId="ADAL" clId="{B54AF8BC-431E-4E09-A8D0-CACE2FEAF79A}" dt="2025-10-16T17:22:35.858" v="57"/>
          <ac:spMkLst>
            <pc:docMk/>
            <pc:sldMk cId="0" sldId="266"/>
            <ac:spMk id="4" creationId="{706C2E6B-9669-8B26-6E9A-8DF751367D48}"/>
          </ac:spMkLst>
        </pc:spChg>
      </pc:sldChg>
      <pc:sldChg chg="addSp modSp mod">
        <pc:chgData name="Audette, Stephanie" userId="fbe51098-dd4f-4240-9d41-29dcb76743db" providerId="ADAL" clId="{B54AF8BC-431E-4E09-A8D0-CACE2FEAF79A}" dt="2025-10-16T17:39:03.369" v="727" actId="27636"/>
        <pc:sldMkLst>
          <pc:docMk/>
          <pc:sldMk cId="0" sldId="267"/>
        </pc:sldMkLst>
        <pc:spChg chg="mod">
          <ac:chgData name="Audette, Stephanie" userId="fbe51098-dd4f-4240-9d41-29dcb76743db" providerId="ADAL" clId="{B54AF8BC-431E-4E09-A8D0-CACE2FEAF79A}" dt="2025-10-16T17:12:29.417" v="42" actId="6549"/>
          <ac:spMkLst>
            <pc:docMk/>
            <pc:sldMk cId="0" sldId="267"/>
            <ac:spMk id="2" creationId="{00000000-0000-0000-0000-000000000000}"/>
          </ac:spMkLst>
        </pc:spChg>
        <pc:spChg chg="mod">
          <ac:chgData name="Audette, Stephanie" userId="fbe51098-dd4f-4240-9d41-29dcb76743db" providerId="ADAL" clId="{B54AF8BC-431E-4E09-A8D0-CACE2FEAF79A}" dt="2025-10-16T17:39:03.369" v="727" actId="27636"/>
          <ac:spMkLst>
            <pc:docMk/>
            <pc:sldMk cId="0" sldId="267"/>
            <ac:spMk id="3" creationId="{00000000-0000-0000-0000-000000000000}"/>
          </ac:spMkLst>
        </pc:spChg>
        <pc:spChg chg="add">
          <ac:chgData name="Audette, Stephanie" userId="fbe51098-dd4f-4240-9d41-29dcb76743db" providerId="ADAL" clId="{B54AF8BC-431E-4E09-A8D0-CACE2FEAF79A}" dt="2025-10-16T17:36:00.238" v="671"/>
          <ac:spMkLst>
            <pc:docMk/>
            <pc:sldMk cId="0" sldId="267"/>
            <ac:spMk id="4" creationId="{049A7F4A-742B-5A94-0585-AEC1BF784252}"/>
          </ac:spMkLst>
        </pc:spChg>
      </pc:sldChg>
      <pc:sldChg chg="del">
        <pc:chgData name="Audette, Stephanie" userId="fbe51098-dd4f-4240-9d41-29dcb76743db" providerId="ADAL" clId="{B54AF8BC-431E-4E09-A8D0-CACE2FEAF79A}" dt="2025-10-16T17:13:00.300" v="53" actId="47"/>
        <pc:sldMkLst>
          <pc:docMk/>
          <pc:sldMk cId="0" sldId="269"/>
        </pc:sldMkLst>
      </pc:sldChg>
      <pc:sldChg chg="del">
        <pc:chgData name="Audette, Stephanie" userId="fbe51098-dd4f-4240-9d41-29dcb76743db" providerId="ADAL" clId="{B54AF8BC-431E-4E09-A8D0-CACE2FEAF79A}" dt="2025-10-16T17:38:11.360" v="721" actId="47"/>
        <pc:sldMkLst>
          <pc:docMk/>
          <pc:sldMk cId="0" sldId="270"/>
        </pc:sldMkLst>
      </pc:sldChg>
      <pc:sldChg chg="del">
        <pc:chgData name="Audette, Stephanie" userId="fbe51098-dd4f-4240-9d41-29dcb76743db" providerId="ADAL" clId="{B54AF8BC-431E-4E09-A8D0-CACE2FEAF79A}" dt="2025-10-16T17:38:14.304" v="722" actId="47"/>
        <pc:sldMkLst>
          <pc:docMk/>
          <pc:sldMk cId="0" sldId="271"/>
        </pc:sldMkLst>
      </pc:sldChg>
      <pc:sldChg chg="del">
        <pc:chgData name="Audette, Stephanie" userId="fbe51098-dd4f-4240-9d41-29dcb76743db" providerId="ADAL" clId="{B54AF8BC-431E-4E09-A8D0-CACE2FEAF79A}" dt="2025-10-16T17:38:25.777" v="723" actId="47"/>
        <pc:sldMkLst>
          <pc:docMk/>
          <pc:sldMk cId="0" sldId="272"/>
        </pc:sldMkLst>
      </pc:sldChg>
      <pc:sldChg chg="modSp mod">
        <pc:chgData name="Audette, Stephanie" userId="fbe51098-dd4f-4240-9d41-29dcb76743db" providerId="ADAL" clId="{B54AF8BC-431E-4E09-A8D0-CACE2FEAF79A}" dt="2025-10-16T18:22:22.520" v="1053" actId="404"/>
        <pc:sldMkLst>
          <pc:docMk/>
          <pc:sldMk cId="0" sldId="273"/>
        </pc:sldMkLst>
        <pc:spChg chg="mod">
          <ac:chgData name="Audette, Stephanie" userId="fbe51098-dd4f-4240-9d41-29dcb76743db" providerId="ADAL" clId="{B54AF8BC-431E-4E09-A8D0-CACE2FEAF79A}" dt="2025-10-16T18:22:22.520" v="1053" actId="404"/>
          <ac:spMkLst>
            <pc:docMk/>
            <pc:sldMk cId="0" sldId="273"/>
            <ac:spMk id="3" creationId="{00000000-0000-0000-0000-000000000000}"/>
          </ac:spMkLst>
        </pc:spChg>
        <pc:spChg chg="mod">
          <ac:chgData name="Audette, Stephanie" userId="fbe51098-dd4f-4240-9d41-29dcb76743db" providerId="ADAL" clId="{B54AF8BC-431E-4E09-A8D0-CACE2FEAF79A}" dt="2025-10-16T17:43:46.464" v="829" actId="1076"/>
          <ac:spMkLst>
            <pc:docMk/>
            <pc:sldMk cId="0" sldId="273"/>
            <ac:spMk id="5" creationId="{3EE26773-D78F-2CDD-A1BC-2A7DF3CF2EEB}"/>
          </ac:spMkLst>
        </pc:spChg>
        <pc:picChg chg="mod">
          <ac:chgData name="Audette, Stephanie" userId="fbe51098-dd4f-4240-9d41-29dcb76743db" providerId="ADAL" clId="{B54AF8BC-431E-4E09-A8D0-CACE2FEAF79A}" dt="2025-10-16T17:43:44.336" v="828" actId="1076"/>
          <ac:picMkLst>
            <pc:docMk/>
            <pc:sldMk cId="0" sldId="273"/>
            <ac:picMk id="1026" creationId="{1B514F17-0A97-ED18-F580-DDA6DB6EABF2}"/>
          </ac:picMkLst>
        </pc:picChg>
      </pc:sldChg>
      <pc:sldChg chg="modSp del mod">
        <pc:chgData name="Audette, Stephanie" userId="fbe51098-dd4f-4240-9d41-29dcb76743db" providerId="ADAL" clId="{B54AF8BC-431E-4E09-A8D0-CACE2FEAF79A}" dt="2025-10-16T17:44:32.599" v="851" actId="47"/>
        <pc:sldMkLst>
          <pc:docMk/>
          <pc:sldMk cId="0" sldId="274"/>
        </pc:sldMkLst>
        <pc:spChg chg="mod">
          <ac:chgData name="Audette, Stephanie" userId="fbe51098-dd4f-4240-9d41-29dcb76743db" providerId="ADAL" clId="{B54AF8BC-431E-4E09-A8D0-CACE2FEAF79A}" dt="2025-10-16T17:44:16.702" v="850" actId="20577"/>
          <ac:spMkLst>
            <pc:docMk/>
            <pc:sldMk cId="0" sldId="274"/>
            <ac:spMk id="2" creationId="{00000000-0000-0000-0000-000000000000}"/>
          </ac:spMkLst>
        </pc:spChg>
      </pc:sldChg>
      <pc:sldChg chg="modSp mod">
        <pc:chgData name="Audette, Stephanie" userId="fbe51098-dd4f-4240-9d41-29dcb76743db" providerId="ADAL" clId="{B54AF8BC-431E-4E09-A8D0-CACE2FEAF79A}" dt="2025-10-16T17:46:21.826" v="894" actId="14100"/>
        <pc:sldMkLst>
          <pc:docMk/>
          <pc:sldMk cId="0" sldId="275"/>
        </pc:sldMkLst>
        <pc:spChg chg="mod">
          <ac:chgData name="Audette, Stephanie" userId="fbe51098-dd4f-4240-9d41-29dcb76743db" providerId="ADAL" clId="{B54AF8BC-431E-4E09-A8D0-CACE2FEAF79A}" dt="2025-10-16T17:46:21.826" v="894" actId="14100"/>
          <ac:spMkLst>
            <pc:docMk/>
            <pc:sldMk cId="0" sldId="275"/>
            <ac:spMk id="3" creationId="{00000000-0000-0000-0000-000000000000}"/>
          </ac:spMkLst>
        </pc:spChg>
      </pc:sldChg>
      <pc:sldChg chg="addSp delSp modSp del mod">
        <pc:chgData name="Audette, Stephanie" userId="fbe51098-dd4f-4240-9d41-29dcb76743db" providerId="ADAL" clId="{B54AF8BC-431E-4E09-A8D0-CACE2FEAF79A}" dt="2025-10-16T17:47:06.275" v="921" actId="47"/>
        <pc:sldMkLst>
          <pc:docMk/>
          <pc:sldMk cId="0" sldId="276"/>
        </pc:sldMkLst>
        <pc:spChg chg="mod">
          <ac:chgData name="Audette, Stephanie" userId="fbe51098-dd4f-4240-9d41-29dcb76743db" providerId="ADAL" clId="{B54AF8BC-431E-4E09-A8D0-CACE2FEAF79A}" dt="2025-10-16T17:46:55.113" v="920" actId="20577"/>
          <ac:spMkLst>
            <pc:docMk/>
            <pc:sldMk cId="0" sldId="276"/>
            <ac:spMk id="2" creationId="{00000000-0000-0000-0000-000000000000}"/>
          </ac:spMkLst>
        </pc:spChg>
        <pc:spChg chg="add del mod">
          <ac:chgData name="Audette, Stephanie" userId="fbe51098-dd4f-4240-9d41-29dcb76743db" providerId="ADAL" clId="{B54AF8BC-431E-4E09-A8D0-CACE2FEAF79A}" dt="2025-10-16T17:46:44.695" v="897" actId="478"/>
          <ac:spMkLst>
            <pc:docMk/>
            <pc:sldMk cId="0" sldId="276"/>
            <ac:spMk id="4" creationId="{9163698E-5287-FF2E-38E5-11BE46DCA614}"/>
          </ac:spMkLst>
        </pc:spChg>
        <pc:spChg chg="del mod">
          <ac:chgData name="Audette, Stephanie" userId="fbe51098-dd4f-4240-9d41-29dcb76743db" providerId="ADAL" clId="{B54AF8BC-431E-4E09-A8D0-CACE2FEAF79A}" dt="2025-10-16T17:46:43.233" v="896" actId="478"/>
          <ac:spMkLst>
            <pc:docMk/>
            <pc:sldMk cId="0" sldId="276"/>
            <ac:spMk id="13" creationId="{285F053B-6BBD-0526-1FD3-F4774ED15DD9}"/>
          </ac:spMkLst>
        </pc:spChg>
        <pc:picChg chg="mod">
          <ac:chgData name="Audette, Stephanie" userId="fbe51098-dd4f-4240-9d41-29dcb76743db" providerId="ADAL" clId="{B54AF8BC-431E-4E09-A8D0-CACE2FEAF79A}" dt="2025-10-16T17:46:50.096" v="900" actId="1076"/>
          <ac:picMkLst>
            <pc:docMk/>
            <pc:sldMk cId="0" sldId="276"/>
            <ac:picMk id="15" creationId="{D58B6012-9347-32F0-C0A6-CB36A919AA5F}"/>
          </ac:picMkLst>
        </pc:picChg>
      </pc:sldChg>
      <pc:sldChg chg="modSp mod">
        <pc:chgData name="Audette, Stephanie" userId="fbe51098-dd4f-4240-9d41-29dcb76743db" providerId="ADAL" clId="{B54AF8BC-431E-4E09-A8D0-CACE2FEAF79A}" dt="2025-10-16T17:51:43.927" v="1027" actId="1076"/>
        <pc:sldMkLst>
          <pc:docMk/>
          <pc:sldMk cId="0" sldId="277"/>
        </pc:sldMkLst>
        <pc:spChg chg="mod">
          <ac:chgData name="Audette, Stephanie" userId="fbe51098-dd4f-4240-9d41-29dcb76743db" providerId="ADAL" clId="{B54AF8BC-431E-4E09-A8D0-CACE2FEAF79A}" dt="2025-10-16T17:47:17.381" v="929" actId="20577"/>
          <ac:spMkLst>
            <pc:docMk/>
            <pc:sldMk cId="0" sldId="277"/>
            <ac:spMk id="2" creationId="{00000000-0000-0000-0000-000000000000}"/>
          </ac:spMkLst>
        </pc:spChg>
        <pc:spChg chg="mod">
          <ac:chgData name="Audette, Stephanie" userId="fbe51098-dd4f-4240-9d41-29dcb76743db" providerId="ADAL" clId="{B54AF8BC-431E-4E09-A8D0-CACE2FEAF79A}" dt="2025-10-16T17:48:42.905" v="959" actId="27636"/>
          <ac:spMkLst>
            <pc:docMk/>
            <pc:sldMk cId="0" sldId="277"/>
            <ac:spMk id="3" creationId="{00000000-0000-0000-0000-000000000000}"/>
          </ac:spMkLst>
        </pc:spChg>
        <pc:spChg chg="mod">
          <ac:chgData name="Audette, Stephanie" userId="fbe51098-dd4f-4240-9d41-29dcb76743db" providerId="ADAL" clId="{B54AF8BC-431E-4E09-A8D0-CACE2FEAF79A}" dt="2025-10-16T17:51:41.777" v="1026" actId="14100"/>
          <ac:spMkLst>
            <pc:docMk/>
            <pc:sldMk cId="0" sldId="277"/>
            <ac:spMk id="5" creationId="{3E9DF95E-14CD-225E-6708-AD951C60DCED}"/>
          </ac:spMkLst>
        </pc:spChg>
        <pc:picChg chg="mod">
          <ac:chgData name="Audette, Stephanie" userId="fbe51098-dd4f-4240-9d41-29dcb76743db" providerId="ADAL" clId="{B54AF8BC-431E-4E09-A8D0-CACE2FEAF79A}" dt="2025-10-16T17:51:43.927" v="1027" actId="1076"/>
          <ac:picMkLst>
            <pc:docMk/>
            <pc:sldMk cId="0" sldId="277"/>
            <ac:picMk id="3077" creationId="{E506ECCB-439D-EDC5-57E0-0117D22C4098}"/>
          </ac:picMkLst>
        </pc:picChg>
      </pc:sldChg>
      <pc:sldChg chg="del">
        <pc:chgData name="Audette, Stephanie" userId="fbe51098-dd4f-4240-9d41-29dcb76743db" providerId="ADAL" clId="{B54AF8BC-431E-4E09-A8D0-CACE2FEAF79A}" dt="2025-10-16T17:48:48.715" v="960" actId="2696"/>
        <pc:sldMkLst>
          <pc:docMk/>
          <pc:sldMk cId="0" sldId="278"/>
        </pc:sldMkLst>
      </pc:sldChg>
      <pc:sldChg chg="modSp mod">
        <pc:chgData name="Audette, Stephanie" userId="fbe51098-dd4f-4240-9d41-29dcb76743db" providerId="ADAL" clId="{B54AF8BC-431E-4E09-A8D0-CACE2FEAF79A}" dt="2025-10-16T17:53:55.788" v="1051" actId="27636"/>
        <pc:sldMkLst>
          <pc:docMk/>
          <pc:sldMk cId="0" sldId="279"/>
        </pc:sldMkLst>
        <pc:spChg chg="mod">
          <ac:chgData name="Audette, Stephanie" userId="fbe51098-dd4f-4240-9d41-29dcb76743db" providerId="ADAL" clId="{B54AF8BC-431E-4E09-A8D0-CACE2FEAF79A}" dt="2025-10-16T17:53:55.788" v="1051" actId="27636"/>
          <ac:spMkLst>
            <pc:docMk/>
            <pc:sldMk cId="0" sldId="279"/>
            <ac:spMk id="3" creationId="{00000000-0000-0000-0000-000000000000}"/>
          </ac:spMkLst>
        </pc:spChg>
        <pc:spChg chg="mod">
          <ac:chgData name="Audette, Stephanie" userId="fbe51098-dd4f-4240-9d41-29dcb76743db" providerId="ADAL" clId="{B54AF8BC-431E-4E09-A8D0-CACE2FEAF79A}" dt="2025-10-16T17:53:25.472" v="1044" actId="403"/>
          <ac:spMkLst>
            <pc:docMk/>
            <pc:sldMk cId="0" sldId="279"/>
            <ac:spMk id="6" creationId="{D45CB876-D5E9-1064-B28A-7926BE726B87}"/>
          </ac:spMkLst>
        </pc:spChg>
        <pc:picChg chg="mod">
          <ac:chgData name="Audette, Stephanie" userId="fbe51098-dd4f-4240-9d41-29dcb76743db" providerId="ADAL" clId="{B54AF8BC-431E-4E09-A8D0-CACE2FEAF79A}" dt="2025-10-16T17:53:10.702" v="1037" actId="14100"/>
          <ac:picMkLst>
            <pc:docMk/>
            <pc:sldMk cId="0" sldId="279"/>
            <ac:picMk id="4099" creationId="{3512A5FC-FFFA-28F3-D160-D2A734A15CE4}"/>
          </ac:picMkLst>
        </pc:picChg>
      </pc:sldChg>
      <pc:sldChg chg="modSp mod">
        <pc:chgData name="Audette, Stephanie" userId="fbe51098-dd4f-4240-9d41-29dcb76743db" providerId="ADAL" clId="{B54AF8BC-431E-4E09-A8D0-CACE2FEAF79A}" dt="2025-10-16T18:24:13.612" v="1085" actId="1076"/>
        <pc:sldMkLst>
          <pc:docMk/>
          <pc:sldMk cId="0" sldId="280"/>
        </pc:sldMkLst>
        <pc:spChg chg="mod">
          <ac:chgData name="Audette, Stephanie" userId="fbe51098-dd4f-4240-9d41-29dcb76743db" providerId="ADAL" clId="{B54AF8BC-431E-4E09-A8D0-CACE2FEAF79A}" dt="2025-10-16T18:23:25.579" v="1058" actId="20577"/>
          <ac:spMkLst>
            <pc:docMk/>
            <pc:sldMk cId="0" sldId="280"/>
            <ac:spMk id="3" creationId="{00000000-0000-0000-0000-000000000000}"/>
          </ac:spMkLst>
        </pc:spChg>
        <pc:spChg chg="mod">
          <ac:chgData name="Audette, Stephanie" userId="fbe51098-dd4f-4240-9d41-29dcb76743db" providerId="ADAL" clId="{B54AF8BC-431E-4E09-A8D0-CACE2FEAF79A}" dt="2025-10-16T18:24:12.253" v="1084" actId="1076"/>
          <ac:spMkLst>
            <pc:docMk/>
            <pc:sldMk cId="0" sldId="280"/>
            <ac:spMk id="5" creationId="{98C87799-A42E-30A2-EF90-A0A47A0DD541}"/>
          </ac:spMkLst>
        </pc:spChg>
        <pc:picChg chg="mod">
          <ac:chgData name="Audette, Stephanie" userId="fbe51098-dd4f-4240-9d41-29dcb76743db" providerId="ADAL" clId="{B54AF8BC-431E-4E09-A8D0-CACE2FEAF79A}" dt="2025-10-16T18:24:13.612" v="1085" actId="1076"/>
          <ac:picMkLst>
            <pc:docMk/>
            <pc:sldMk cId="0" sldId="280"/>
            <ac:picMk id="5122" creationId="{647AF278-9654-49C9-1F06-54A5BA51EF4A}"/>
          </ac:picMkLst>
        </pc:picChg>
      </pc:sldChg>
      <pc:sldChg chg="del">
        <pc:chgData name="Audette, Stephanie" userId="fbe51098-dd4f-4240-9d41-29dcb76743db" providerId="ADAL" clId="{B54AF8BC-431E-4E09-A8D0-CACE2FEAF79A}" dt="2025-10-16T18:30:00.510" v="1249" actId="47"/>
        <pc:sldMkLst>
          <pc:docMk/>
          <pc:sldMk cId="0" sldId="283"/>
        </pc:sldMkLst>
      </pc:sldChg>
      <pc:sldChg chg="addSp modSp mod">
        <pc:chgData name="Audette, Stephanie" userId="fbe51098-dd4f-4240-9d41-29dcb76743db" providerId="ADAL" clId="{B54AF8BC-431E-4E09-A8D0-CACE2FEAF79A}" dt="2025-10-16T18:33:19.411" v="1314" actId="948"/>
        <pc:sldMkLst>
          <pc:docMk/>
          <pc:sldMk cId="0" sldId="284"/>
        </pc:sldMkLst>
        <pc:spChg chg="mod">
          <ac:chgData name="Audette, Stephanie" userId="fbe51098-dd4f-4240-9d41-29dcb76743db" providerId="ADAL" clId="{B54AF8BC-431E-4E09-A8D0-CACE2FEAF79A}" dt="2025-10-16T18:33:19.411" v="1314" actId="948"/>
          <ac:spMkLst>
            <pc:docMk/>
            <pc:sldMk cId="0" sldId="284"/>
            <ac:spMk id="3" creationId="{00000000-0000-0000-0000-000000000000}"/>
          </ac:spMkLst>
        </pc:spChg>
        <pc:spChg chg="add mod">
          <ac:chgData name="Audette, Stephanie" userId="fbe51098-dd4f-4240-9d41-29dcb76743db" providerId="ADAL" clId="{B54AF8BC-431E-4E09-A8D0-CACE2FEAF79A}" dt="2025-10-16T18:33:06.702" v="1313" actId="404"/>
          <ac:spMkLst>
            <pc:docMk/>
            <pc:sldMk cId="0" sldId="284"/>
            <ac:spMk id="5" creationId="{D9FD9F2A-17EA-5987-04DA-6BD4D50BFE9F}"/>
          </ac:spMkLst>
        </pc:spChg>
        <pc:picChg chg="add mod">
          <ac:chgData name="Audette, Stephanie" userId="fbe51098-dd4f-4240-9d41-29dcb76743db" providerId="ADAL" clId="{B54AF8BC-431E-4E09-A8D0-CACE2FEAF79A}" dt="2025-10-16T18:32:35.707" v="1305" actId="1076"/>
          <ac:picMkLst>
            <pc:docMk/>
            <pc:sldMk cId="0" sldId="284"/>
            <ac:picMk id="4098" creationId="{3ABA3359-3A67-6926-1948-1222968AA328}"/>
          </ac:picMkLst>
        </pc:picChg>
      </pc:sldChg>
      <pc:sldChg chg="addSp delSp modSp mod">
        <pc:chgData name="Audette, Stephanie" userId="fbe51098-dd4f-4240-9d41-29dcb76743db" providerId="ADAL" clId="{B54AF8BC-431E-4E09-A8D0-CACE2FEAF79A}" dt="2025-10-16T19:57:55.706" v="2271" actId="20577"/>
        <pc:sldMkLst>
          <pc:docMk/>
          <pc:sldMk cId="0" sldId="285"/>
        </pc:sldMkLst>
        <pc:spChg chg="mod">
          <ac:chgData name="Audette, Stephanie" userId="fbe51098-dd4f-4240-9d41-29dcb76743db" providerId="ADAL" clId="{B54AF8BC-431E-4E09-A8D0-CACE2FEAF79A}" dt="2025-10-16T18:34:09.529" v="1317" actId="6549"/>
          <ac:spMkLst>
            <pc:docMk/>
            <pc:sldMk cId="0" sldId="285"/>
            <ac:spMk id="2" creationId="{00000000-0000-0000-0000-000000000000}"/>
          </ac:spMkLst>
        </pc:spChg>
        <pc:spChg chg="add del mod">
          <ac:chgData name="Audette, Stephanie" userId="fbe51098-dd4f-4240-9d41-29dcb76743db" providerId="ADAL" clId="{B54AF8BC-431E-4E09-A8D0-CACE2FEAF79A}" dt="2025-10-16T19:57:55.706" v="2271" actId="20577"/>
          <ac:spMkLst>
            <pc:docMk/>
            <pc:sldMk cId="0" sldId="285"/>
            <ac:spMk id="3" creationId="{00000000-0000-0000-0000-000000000000}"/>
          </ac:spMkLst>
        </pc:spChg>
        <pc:spChg chg="add mod">
          <ac:chgData name="Audette, Stephanie" userId="fbe51098-dd4f-4240-9d41-29dcb76743db" providerId="ADAL" clId="{B54AF8BC-431E-4E09-A8D0-CACE2FEAF79A}" dt="2025-10-16T18:35:20.990" v="1320"/>
          <ac:spMkLst>
            <pc:docMk/>
            <pc:sldMk cId="0" sldId="285"/>
            <ac:spMk id="4" creationId="{90735BD3-2813-CD19-95F2-C30EE9EA4BAC}"/>
          </ac:spMkLst>
        </pc:spChg>
      </pc:sldChg>
      <pc:sldChg chg="modSp mod">
        <pc:chgData name="Audette, Stephanie" userId="fbe51098-dd4f-4240-9d41-29dcb76743db" providerId="ADAL" clId="{B54AF8BC-431E-4E09-A8D0-CACE2FEAF79A}" dt="2025-10-16T18:58:22.443" v="1835" actId="20577"/>
        <pc:sldMkLst>
          <pc:docMk/>
          <pc:sldMk cId="0" sldId="286"/>
        </pc:sldMkLst>
        <pc:spChg chg="mod">
          <ac:chgData name="Audette, Stephanie" userId="fbe51098-dd4f-4240-9d41-29dcb76743db" providerId="ADAL" clId="{B54AF8BC-431E-4E09-A8D0-CACE2FEAF79A}" dt="2025-10-16T18:34:06.313" v="1316" actId="6549"/>
          <ac:spMkLst>
            <pc:docMk/>
            <pc:sldMk cId="0" sldId="286"/>
            <ac:spMk id="2" creationId="{00000000-0000-0000-0000-000000000000}"/>
          </ac:spMkLst>
        </pc:spChg>
        <pc:spChg chg="mod">
          <ac:chgData name="Audette, Stephanie" userId="fbe51098-dd4f-4240-9d41-29dcb76743db" providerId="ADAL" clId="{B54AF8BC-431E-4E09-A8D0-CACE2FEAF79A}" dt="2025-10-16T18:58:22.443" v="1835" actId="20577"/>
          <ac:spMkLst>
            <pc:docMk/>
            <pc:sldMk cId="0" sldId="286"/>
            <ac:spMk id="3" creationId="{00000000-0000-0000-0000-000000000000}"/>
          </ac:spMkLst>
        </pc:spChg>
      </pc:sldChg>
      <pc:sldChg chg="addSp modSp mod modClrScheme chgLayout">
        <pc:chgData name="Audette, Stephanie" userId="fbe51098-dd4f-4240-9d41-29dcb76743db" providerId="ADAL" clId="{B54AF8BC-431E-4E09-A8D0-CACE2FEAF79A}" dt="2025-10-16T18:49:15.918" v="1584" actId="1076"/>
        <pc:sldMkLst>
          <pc:docMk/>
          <pc:sldMk cId="0" sldId="287"/>
        </pc:sldMkLst>
        <pc:spChg chg="mod">
          <ac:chgData name="Audette, Stephanie" userId="fbe51098-dd4f-4240-9d41-29dcb76743db" providerId="ADAL" clId="{B54AF8BC-431E-4E09-A8D0-CACE2FEAF79A}" dt="2025-10-16T18:48:29.300" v="1573" actId="26606"/>
          <ac:spMkLst>
            <pc:docMk/>
            <pc:sldMk cId="0" sldId="287"/>
            <ac:spMk id="2" creationId="{00000000-0000-0000-0000-000000000000}"/>
          </ac:spMkLst>
        </pc:spChg>
        <pc:spChg chg="mod ord">
          <ac:chgData name="Audette, Stephanie" userId="fbe51098-dd4f-4240-9d41-29dcb76743db" providerId="ADAL" clId="{B54AF8BC-431E-4E09-A8D0-CACE2FEAF79A}" dt="2025-10-16T18:49:11.842" v="1582" actId="14100"/>
          <ac:spMkLst>
            <pc:docMk/>
            <pc:sldMk cId="0" sldId="287"/>
            <ac:spMk id="3" creationId="{00000000-0000-0000-0000-000000000000}"/>
          </ac:spMkLst>
        </pc:spChg>
        <pc:spChg chg="add mod">
          <ac:chgData name="Audette, Stephanie" userId="fbe51098-dd4f-4240-9d41-29dcb76743db" providerId="ADAL" clId="{B54AF8BC-431E-4E09-A8D0-CACE2FEAF79A}" dt="2025-10-16T18:49:15.918" v="1584" actId="1076"/>
          <ac:spMkLst>
            <pc:docMk/>
            <pc:sldMk cId="0" sldId="287"/>
            <ac:spMk id="5" creationId="{20C1D0B8-EF2B-E919-0284-5257E9F45B80}"/>
          </ac:spMkLst>
        </pc:spChg>
        <pc:picChg chg="add mod">
          <ac:chgData name="Audette, Stephanie" userId="fbe51098-dd4f-4240-9d41-29dcb76743db" providerId="ADAL" clId="{B54AF8BC-431E-4E09-A8D0-CACE2FEAF79A}" dt="2025-10-16T18:49:13.665" v="1583" actId="1076"/>
          <ac:picMkLst>
            <pc:docMk/>
            <pc:sldMk cId="0" sldId="287"/>
            <ac:picMk id="6146" creationId="{064BCDBA-0796-8CC2-6614-CEBAFDB2FFA2}"/>
          </ac:picMkLst>
        </pc:picChg>
      </pc:sldChg>
      <pc:sldChg chg="addSp modSp mod">
        <pc:chgData name="Audette, Stephanie" userId="fbe51098-dd4f-4240-9d41-29dcb76743db" providerId="ADAL" clId="{B54AF8BC-431E-4E09-A8D0-CACE2FEAF79A}" dt="2025-10-16T19:51:18.291" v="2217" actId="20577"/>
        <pc:sldMkLst>
          <pc:docMk/>
          <pc:sldMk cId="0" sldId="288"/>
        </pc:sldMkLst>
        <pc:spChg chg="mod">
          <ac:chgData name="Audette, Stephanie" userId="fbe51098-dd4f-4240-9d41-29dcb76743db" providerId="ADAL" clId="{B54AF8BC-431E-4E09-A8D0-CACE2FEAF79A}" dt="2025-10-16T18:51:00.692" v="1612" actId="20577"/>
          <ac:spMkLst>
            <pc:docMk/>
            <pc:sldMk cId="0" sldId="288"/>
            <ac:spMk id="2" creationId="{00000000-0000-0000-0000-000000000000}"/>
          </ac:spMkLst>
        </pc:spChg>
        <pc:spChg chg="mod">
          <ac:chgData name="Audette, Stephanie" userId="fbe51098-dd4f-4240-9d41-29dcb76743db" providerId="ADAL" clId="{B54AF8BC-431E-4E09-A8D0-CACE2FEAF79A}" dt="2025-10-16T19:51:18.291" v="2217" actId="20577"/>
          <ac:spMkLst>
            <pc:docMk/>
            <pc:sldMk cId="0" sldId="288"/>
            <ac:spMk id="3" creationId="{00000000-0000-0000-0000-000000000000}"/>
          </ac:spMkLst>
        </pc:spChg>
        <pc:spChg chg="add mod">
          <ac:chgData name="Audette, Stephanie" userId="fbe51098-dd4f-4240-9d41-29dcb76743db" providerId="ADAL" clId="{B54AF8BC-431E-4E09-A8D0-CACE2FEAF79A}" dt="2025-10-16T18:52:51.578" v="1642" actId="1076"/>
          <ac:spMkLst>
            <pc:docMk/>
            <pc:sldMk cId="0" sldId="288"/>
            <ac:spMk id="5" creationId="{12F9C852-E34C-25A2-9A26-5967916ECF21}"/>
          </ac:spMkLst>
        </pc:spChg>
        <pc:picChg chg="add mod">
          <ac:chgData name="Audette, Stephanie" userId="fbe51098-dd4f-4240-9d41-29dcb76743db" providerId="ADAL" clId="{B54AF8BC-431E-4E09-A8D0-CACE2FEAF79A}" dt="2025-10-16T18:52:35.098" v="1640" actId="1076"/>
          <ac:picMkLst>
            <pc:docMk/>
            <pc:sldMk cId="0" sldId="288"/>
            <ac:picMk id="7170" creationId="{ACBD6FF6-A514-0EA2-0307-1F3299C5B8B5}"/>
          </ac:picMkLst>
        </pc:picChg>
      </pc:sldChg>
      <pc:sldChg chg="addSp modSp mod">
        <pc:chgData name="Audette, Stephanie" userId="fbe51098-dd4f-4240-9d41-29dcb76743db" providerId="ADAL" clId="{B54AF8BC-431E-4E09-A8D0-CACE2FEAF79A}" dt="2025-10-16T19:40:24.835" v="1918" actId="20577"/>
        <pc:sldMkLst>
          <pc:docMk/>
          <pc:sldMk cId="0" sldId="289"/>
        </pc:sldMkLst>
        <pc:spChg chg="mod">
          <ac:chgData name="Audette, Stephanie" userId="fbe51098-dd4f-4240-9d41-29dcb76743db" providerId="ADAL" clId="{B54AF8BC-431E-4E09-A8D0-CACE2FEAF79A}" dt="2025-10-16T18:54:05.439" v="1682" actId="20577"/>
          <ac:spMkLst>
            <pc:docMk/>
            <pc:sldMk cId="0" sldId="289"/>
            <ac:spMk id="2" creationId="{00000000-0000-0000-0000-000000000000}"/>
          </ac:spMkLst>
        </pc:spChg>
        <pc:spChg chg="mod">
          <ac:chgData name="Audette, Stephanie" userId="fbe51098-dd4f-4240-9d41-29dcb76743db" providerId="ADAL" clId="{B54AF8BC-431E-4E09-A8D0-CACE2FEAF79A}" dt="2025-10-16T19:40:24.835" v="1918" actId="20577"/>
          <ac:spMkLst>
            <pc:docMk/>
            <pc:sldMk cId="0" sldId="289"/>
            <ac:spMk id="3" creationId="{00000000-0000-0000-0000-000000000000}"/>
          </ac:spMkLst>
        </pc:spChg>
        <pc:spChg chg="add mod">
          <ac:chgData name="Audette, Stephanie" userId="fbe51098-dd4f-4240-9d41-29dcb76743db" providerId="ADAL" clId="{B54AF8BC-431E-4E09-A8D0-CACE2FEAF79A}" dt="2025-10-16T18:56:22.174" v="1719" actId="14100"/>
          <ac:spMkLst>
            <pc:docMk/>
            <pc:sldMk cId="0" sldId="289"/>
            <ac:spMk id="5" creationId="{92116A3B-4F0B-162F-BC6D-2B9616B65309}"/>
          </ac:spMkLst>
        </pc:spChg>
        <pc:picChg chg="add mod">
          <ac:chgData name="Audette, Stephanie" userId="fbe51098-dd4f-4240-9d41-29dcb76743db" providerId="ADAL" clId="{B54AF8BC-431E-4E09-A8D0-CACE2FEAF79A}" dt="2025-10-16T18:55:37.113" v="1711" actId="1076"/>
          <ac:picMkLst>
            <pc:docMk/>
            <pc:sldMk cId="0" sldId="289"/>
            <ac:picMk id="8194" creationId="{4872BC55-448F-720F-0745-1BEEAB9803CC}"/>
          </ac:picMkLst>
        </pc:picChg>
      </pc:sldChg>
      <pc:sldChg chg="addSp modSp mod">
        <pc:chgData name="Audette, Stephanie" userId="fbe51098-dd4f-4240-9d41-29dcb76743db" providerId="ADAL" clId="{B54AF8BC-431E-4E09-A8D0-CACE2FEAF79A}" dt="2025-10-16T19:45:56.865" v="2074" actId="14100"/>
        <pc:sldMkLst>
          <pc:docMk/>
          <pc:sldMk cId="0" sldId="290"/>
        </pc:sldMkLst>
        <pc:spChg chg="mod">
          <ac:chgData name="Audette, Stephanie" userId="fbe51098-dd4f-4240-9d41-29dcb76743db" providerId="ADAL" clId="{B54AF8BC-431E-4E09-A8D0-CACE2FEAF79A}" dt="2025-10-16T19:40:56.022" v="1934" actId="20577"/>
          <ac:spMkLst>
            <pc:docMk/>
            <pc:sldMk cId="0" sldId="290"/>
            <ac:spMk id="2" creationId="{00000000-0000-0000-0000-000000000000}"/>
          </ac:spMkLst>
        </pc:spChg>
        <pc:spChg chg="mod">
          <ac:chgData name="Audette, Stephanie" userId="fbe51098-dd4f-4240-9d41-29dcb76743db" providerId="ADAL" clId="{B54AF8BC-431E-4E09-A8D0-CACE2FEAF79A}" dt="2025-10-16T19:45:56.865" v="2074" actId="14100"/>
          <ac:spMkLst>
            <pc:docMk/>
            <pc:sldMk cId="0" sldId="290"/>
            <ac:spMk id="3" creationId="{00000000-0000-0000-0000-000000000000}"/>
          </ac:spMkLst>
        </pc:spChg>
        <pc:picChg chg="add mod">
          <ac:chgData name="Audette, Stephanie" userId="fbe51098-dd4f-4240-9d41-29dcb76743db" providerId="ADAL" clId="{B54AF8BC-431E-4E09-A8D0-CACE2FEAF79A}" dt="2025-10-16T19:45:23.017" v="2069" actId="732"/>
          <ac:picMkLst>
            <pc:docMk/>
            <pc:sldMk cId="0" sldId="290"/>
            <ac:picMk id="10242" creationId="{29910721-75A0-5F07-69A5-0D4FF10DE156}"/>
          </ac:picMkLst>
        </pc:picChg>
      </pc:sldChg>
      <pc:sldChg chg="addSp modSp mod modClrScheme chgLayout">
        <pc:chgData name="Audette, Stephanie" userId="fbe51098-dd4f-4240-9d41-29dcb76743db" providerId="ADAL" clId="{B54AF8BC-431E-4E09-A8D0-CACE2FEAF79A}" dt="2025-10-16T19:56:27.373" v="2242" actId="255"/>
        <pc:sldMkLst>
          <pc:docMk/>
          <pc:sldMk cId="0" sldId="291"/>
        </pc:sldMkLst>
        <pc:spChg chg="mod">
          <ac:chgData name="Audette, Stephanie" userId="fbe51098-dd4f-4240-9d41-29dcb76743db" providerId="ADAL" clId="{B54AF8BC-431E-4E09-A8D0-CACE2FEAF79A}" dt="2025-10-16T19:54:27.692" v="2223" actId="26606"/>
          <ac:spMkLst>
            <pc:docMk/>
            <pc:sldMk cId="0" sldId="291"/>
            <ac:spMk id="2" creationId="{00000000-0000-0000-0000-000000000000}"/>
          </ac:spMkLst>
        </pc:spChg>
        <pc:spChg chg="mod">
          <ac:chgData name="Audette, Stephanie" userId="fbe51098-dd4f-4240-9d41-29dcb76743db" providerId="ADAL" clId="{B54AF8BC-431E-4E09-A8D0-CACE2FEAF79A}" dt="2025-10-16T19:56:27.373" v="2242" actId="255"/>
          <ac:spMkLst>
            <pc:docMk/>
            <pc:sldMk cId="0" sldId="291"/>
            <ac:spMk id="3" creationId="{00000000-0000-0000-0000-000000000000}"/>
          </ac:spMkLst>
        </pc:spChg>
        <pc:spChg chg="add mod">
          <ac:chgData name="Audette, Stephanie" userId="fbe51098-dd4f-4240-9d41-29dcb76743db" providerId="ADAL" clId="{B54AF8BC-431E-4E09-A8D0-CACE2FEAF79A}" dt="2025-10-16T19:55:10.113" v="2232" actId="1076"/>
          <ac:spMkLst>
            <pc:docMk/>
            <pc:sldMk cId="0" sldId="291"/>
            <ac:spMk id="5" creationId="{9FB94124-FBC8-8F3F-FC66-456CB269169E}"/>
          </ac:spMkLst>
        </pc:spChg>
        <pc:picChg chg="add mod">
          <ac:chgData name="Audette, Stephanie" userId="fbe51098-dd4f-4240-9d41-29dcb76743db" providerId="ADAL" clId="{B54AF8BC-431E-4E09-A8D0-CACE2FEAF79A}" dt="2025-10-16T19:54:30.137" v="2224" actId="1076"/>
          <ac:picMkLst>
            <pc:docMk/>
            <pc:sldMk cId="0" sldId="291"/>
            <ac:picMk id="11266" creationId="{72E59A64-B5B3-9B7C-1540-D2CE3CAE6886}"/>
          </ac:picMkLst>
        </pc:picChg>
      </pc:sldChg>
      <pc:sldChg chg="del">
        <pc:chgData name="Audette, Stephanie" userId="fbe51098-dd4f-4240-9d41-29dcb76743db" providerId="ADAL" clId="{B54AF8BC-431E-4E09-A8D0-CACE2FEAF79A}" dt="2025-10-16T19:56:47.223" v="2243" actId="2696"/>
        <pc:sldMkLst>
          <pc:docMk/>
          <pc:sldMk cId="0" sldId="292"/>
        </pc:sldMkLst>
      </pc:sldChg>
      <pc:sldChg chg="del">
        <pc:chgData name="Audette, Stephanie" userId="fbe51098-dd4f-4240-9d41-29dcb76743db" providerId="ADAL" clId="{B54AF8BC-431E-4E09-A8D0-CACE2FEAF79A}" dt="2025-10-16T19:56:51.867" v="2244" actId="2696"/>
        <pc:sldMkLst>
          <pc:docMk/>
          <pc:sldMk cId="0" sldId="293"/>
        </pc:sldMkLst>
      </pc:sldChg>
      <pc:sldChg chg="modSp mod">
        <pc:chgData name="Audette, Stephanie" userId="fbe51098-dd4f-4240-9d41-29dcb76743db" providerId="ADAL" clId="{B54AF8BC-431E-4E09-A8D0-CACE2FEAF79A}" dt="2025-10-16T17:07:57.149" v="4" actId="27636"/>
        <pc:sldMkLst>
          <pc:docMk/>
          <pc:sldMk cId="1431089143" sldId="294"/>
        </pc:sldMkLst>
        <pc:spChg chg="mod">
          <ac:chgData name="Audette, Stephanie" userId="fbe51098-dd4f-4240-9d41-29dcb76743db" providerId="ADAL" clId="{B54AF8BC-431E-4E09-A8D0-CACE2FEAF79A}" dt="2025-10-16T17:07:57.149" v="4" actId="27636"/>
          <ac:spMkLst>
            <pc:docMk/>
            <pc:sldMk cId="1431089143" sldId="294"/>
            <ac:spMk id="3" creationId="{872116F8-416B-8180-637A-92B40AC1ECF8}"/>
          </ac:spMkLst>
        </pc:spChg>
      </pc:sldChg>
      <pc:sldChg chg="del">
        <pc:chgData name="Audette, Stephanie" userId="fbe51098-dd4f-4240-9d41-29dcb76743db" providerId="ADAL" clId="{B54AF8BC-431E-4E09-A8D0-CACE2FEAF79A}" dt="2025-10-16T17:54:08.869" v="1052" actId="47"/>
        <pc:sldMkLst>
          <pc:docMk/>
          <pc:sldMk cId="3413112418" sldId="297"/>
        </pc:sldMkLst>
      </pc:sldChg>
      <pc:sldChg chg="addSp modSp add mod ord">
        <pc:chgData name="Audette, Stephanie" userId="fbe51098-dd4f-4240-9d41-29dcb76743db" providerId="ADAL" clId="{B54AF8BC-431E-4E09-A8D0-CACE2FEAF79A}" dt="2025-10-16T17:39:18.169" v="729" actId="404"/>
        <pc:sldMkLst>
          <pc:docMk/>
          <pc:sldMk cId="3680069338" sldId="298"/>
        </pc:sldMkLst>
        <pc:spChg chg="mod">
          <ac:chgData name="Audette, Stephanie" userId="fbe51098-dd4f-4240-9d41-29dcb76743db" providerId="ADAL" clId="{B54AF8BC-431E-4E09-A8D0-CACE2FEAF79A}" dt="2025-10-16T17:39:18.169" v="729" actId="404"/>
          <ac:spMkLst>
            <pc:docMk/>
            <pc:sldMk cId="3680069338" sldId="298"/>
            <ac:spMk id="3" creationId="{B96243B5-B974-0B05-96A5-EFDF8BE2DF00}"/>
          </ac:spMkLst>
        </pc:spChg>
        <pc:spChg chg="add">
          <ac:chgData name="Audette, Stephanie" userId="fbe51098-dd4f-4240-9d41-29dcb76743db" providerId="ADAL" clId="{B54AF8BC-431E-4E09-A8D0-CACE2FEAF79A}" dt="2025-10-16T17:25:27.573" v="172"/>
          <ac:spMkLst>
            <pc:docMk/>
            <pc:sldMk cId="3680069338" sldId="298"/>
            <ac:spMk id="4" creationId="{B242B711-9838-78D0-058B-394CA043EB3E}"/>
          </ac:spMkLst>
        </pc:spChg>
      </pc:sldChg>
      <pc:sldChg chg="modSp add mod">
        <pc:chgData name="Audette, Stephanie" userId="fbe51098-dd4f-4240-9d41-29dcb76743db" providerId="ADAL" clId="{B54AF8BC-431E-4E09-A8D0-CACE2FEAF79A}" dt="2025-10-16T17:30:43.642" v="517" actId="948"/>
        <pc:sldMkLst>
          <pc:docMk/>
          <pc:sldMk cId="2939952437" sldId="299"/>
        </pc:sldMkLst>
        <pc:spChg chg="mod">
          <ac:chgData name="Audette, Stephanie" userId="fbe51098-dd4f-4240-9d41-29dcb76743db" providerId="ADAL" clId="{B54AF8BC-431E-4E09-A8D0-CACE2FEAF79A}" dt="2025-10-16T17:26:18.604" v="229" actId="20577"/>
          <ac:spMkLst>
            <pc:docMk/>
            <pc:sldMk cId="2939952437" sldId="299"/>
            <ac:spMk id="2" creationId="{95EF30CF-262C-6E97-8590-DE480365C9B7}"/>
          </ac:spMkLst>
        </pc:spChg>
        <pc:spChg chg="mod">
          <ac:chgData name="Audette, Stephanie" userId="fbe51098-dd4f-4240-9d41-29dcb76743db" providerId="ADAL" clId="{B54AF8BC-431E-4E09-A8D0-CACE2FEAF79A}" dt="2025-10-16T17:30:43.642" v="517" actId="948"/>
          <ac:spMkLst>
            <pc:docMk/>
            <pc:sldMk cId="2939952437" sldId="299"/>
            <ac:spMk id="3" creationId="{D2AECF12-F543-47B8-C4F6-CE403D7B65DC}"/>
          </ac:spMkLst>
        </pc:spChg>
      </pc:sldChg>
      <pc:sldChg chg="modSp add mod ord">
        <pc:chgData name="Audette, Stephanie" userId="fbe51098-dd4f-4240-9d41-29dcb76743db" providerId="ADAL" clId="{B54AF8BC-431E-4E09-A8D0-CACE2FEAF79A}" dt="2025-10-16T17:42:06.722" v="793" actId="1076"/>
        <pc:sldMkLst>
          <pc:docMk/>
          <pc:sldMk cId="2351696168" sldId="300"/>
        </pc:sldMkLst>
        <pc:spChg chg="mod">
          <ac:chgData name="Audette, Stephanie" userId="fbe51098-dd4f-4240-9d41-29dcb76743db" providerId="ADAL" clId="{B54AF8BC-431E-4E09-A8D0-CACE2FEAF79A}" dt="2025-10-16T17:40:45.668" v="757" actId="20577"/>
          <ac:spMkLst>
            <pc:docMk/>
            <pc:sldMk cId="2351696168" sldId="300"/>
            <ac:spMk id="2" creationId="{08151930-0607-845D-AE51-5274A3A39871}"/>
          </ac:spMkLst>
        </pc:spChg>
        <pc:spChg chg="mod">
          <ac:chgData name="Audette, Stephanie" userId="fbe51098-dd4f-4240-9d41-29dcb76743db" providerId="ADAL" clId="{B54AF8BC-431E-4E09-A8D0-CACE2FEAF79A}" dt="2025-10-16T17:42:06.722" v="793" actId="1076"/>
          <ac:spMkLst>
            <pc:docMk/>
            <pc:sldMk cId="2351696168" sldId="300"/>
            <ac:spMk id="3" creationId="{B60232FA-AFB5-681D-DF04-7EE36BFA0DE6}"/>
          </ac:spMkLst>
        </pc:spChg>
      </pc:sldChg>
      <pc:sldChg chg="addSp delSp modSp add mod">
        <pc:chgData name="Audette, Stephanie" userId="fbe51098-dd4f-4240-9d41-29dcb76743db" providerId="ADAL" clId="{B54AF8BC-431E-4E09-A8D0-CACE2FEAF79A}" dt="2025-10-16T18:29:54.831" v="1248" actId="20577"/>
        <pc:sldMkLst>
          <pc:docMk/>
          <pc:sldMk cId="3429989817" sldId="301"/>
        </pc:sldMkLst>
        <pc:spChg chg="del">
          <ac:chgData name="Audette, Stephanie" userId="fbe51098-dd4f-4240-9d41-29dcb76743db" providerId="ADAL" clId="{B54AF8BC-431E-4E09-A8D0-CACE2FEAF79A}" dt="2025-10-16T18:25:41.156" v="1087" actId="478"/>
          <ac:spMkLst>
            <pc:docMk/>
            <pc:sldMk cId="3429989817" sldId="301"/>
            <ac:spMk id="3" creationId="{B53610EF-A93E-125F-BC3F-6FA0F30D700A}"/>
          </ac:spMkLst>
        </pc:spChg>
        <pc:spChg chg="add del mod">
          <ac:chgData name="Audette, Stephanie" userId="fbe51098-dd4f-4240-9d41-29dcb76743db" providerId="ADAL" clId="{B54AF8BC-431E-4E09-A8D0-CACE2FEAF79A}" dt="2025-10-16T18:25:54.779" v="1088" actId="3680"/>
          <ac:spMkLst>
            <pc:docMk/>
            <pc:sldMk cId="3429989817" sldId="301"/>
            <ac:spMk id="5" creationId="{8E8DCFBF-75DE-B759-503B-69A27FB22F54}"/>
          </ac:spMkLst>
        </pc:spChg>
        <pc:spChg chg="add del mod">
          <ac:chgData name="Audette, Stephanie" userId="fbe51098-dd4f-4240-9d41-29dcb76743db" providerId="ADAL" clId="{B54AF8BC-431E-4E09-A8D0-CACE2FEAF79A}" dt="2025-10-16T18:29:12.242" v="1222" actId="478"/>
          <ac:spMkLst>
            <pc:docMk/>
            <pc:sldMk cId="3429989817" sldId="301"/>
            <ac:spMk id="7" creationId="{A8086CBB-C8D2-1129-4816-A7A2A507D077}"/>
          </ac:spMkLst>
        </pc:spChg>
        <pc:spChg chg="add del mod">
          <ac:chgData name="Audette, Stephanie" userId="fbe51098-dd4f-4240-9d41-29dcb76743db" providerId="ADAL" clId="{B54AF8BC-431E-4E09-A8D0-CACE2FEAF79A}" dt="2025-10-16T18:28:38.414" v="1181" actId="22"/>
          <ac:spMkLst>
            <pc:docMk/>
            <pc:sldMk cId="3429989817" sldId="301"/>
            <ac:spMk id="9" creationId="{C4A853C9-AB07-7C36-68BD-2B7530CF0208}"/>
          </ac:spMkLst>
        </pc:spChg>
        <pc:graphicFrameChg chg="add mod ord modGraphic">
          <ac:chgData name="Audette, Stephanie" userId="fbe51098-dd4f-4240-9d41-29dcb76743db" providerId="ADAL" clId="{B54AF8BC-431E-4E09-A8D0-CACE2FEAF79A}" dt="2025-10-16T18:29:54.831" v="1248" actId="20577"/>
          <ac:graphicFrameMkLst>
            <pc:docMk/>
            <pc:sldMk cId="3429989817" sldId="301"/>
            <ac:graphicFrameMk id="6" creationId="{B951E498-086B-416E-46EA-745CAE4124B2}"/>
          </ac:graphicFrameMkLst>
        </pc:graphicFrameChg>
      </pc:sldChg>
      <pc:sldChg chg="addSp delSp modSp add mod">
        <pc:chgData name="Audette, Stephanie" userId="fbe51098-dd4f-4240-9d41-29dcb76743db" providerId="ADAL" clId="{B54AF8BC-431E-4E09-A8D0-CACE2FEAF79A}" dt="2025-10-16T19:40:33.298" v="1919" actId="948"/>
        <pc:sldMkLst>
          <pc:docMk/>
          <pc:sldMk cId="3688808634" sldId="302"/>
        </pc:sldMkLst>
        <pc:spChg chg="mod">
          <ac:chgData name="Audette, Stephanie" userId="fbe51098-dd4f-4240-9d41-29dcb76743db" providerId="ADAL" clId="{B54AF8BC-431E-4E09-A8D0-CACE2FEAF79A}" dt="2025-10-16T19:37:43.886" v="1879" actId="20577"/>
          <ac:spMkLst>
            <pc:docMk/>
            <pc:sldMk cId="3688808634" sldId="302"/>
            <ac:spMk id="2" creationId="{0FB40EA7-B464-168E-5660-6E89CD545E2E}"/>
          </ac:spMkLst>
        </pc:spChg>
        <pc:spChg chg="mod">
          <ac:chgData name="Audette, Stephanie" userId="fbe51098-dd4f-4240-9d41-29dcb76743db" providerId="ADAL" clId="{B54AF8BC-431E-4E09-A8D0-CACE2FEAF79A}" dt="2025-10-16T19:40:33.298" v="1919" actId="948"/>
          <ac:spMkLst>
            <pc:docMk/>
            <pc:sldMk cId="3688808634" sldId="302"/>
            <ac:spMk id="3" creationId="{9B2BB4FD-E943-B4C8-3480-718F3D7F9E1C}"/>
          </ac:spMkLst>
        </pc:spChg>
        <pc:spChg chg="del">
          <ac:chgData name="Audette, Stephanie" userId="fbe51098-dd4f-4240-9d41-29dcb76743db" providerId="ADAL" clId="{B54AF8BC-431E-4E09-A8D0-CACE2FEAF79A}" dt="2025-10-16T19:37:48.451" v="1881" actId="478"/>
          <ac:spMkLst>
            <pc:docMk/>
            <pc:sldMk cId="3688808634" sldId="302"/>
            <ac:spMk id="5" creationId="{F4A41CC5-16A8-EE43-21F6-DDE5FCC19096}"/>
          </ac:spMkLst>
        </pc:spChg>
        <pc:spChg chg="add mod">
          <ac:chgData name="Audette, Stephanie" userId="fbe51098-dd4f-4240-9d41-29dcb76743db" providerId="ADAL" clId="{B54AF8BC-431E-4E09-A8D0-CACE2FEAF79A}" dt="2025-10-16T19:39:26.271" v="1905" actId="14100"/>
          <ac:spMkLst>
            <pc:docMk/>
            <pc:sldMk cId="3688808634" sldId="302"/>
            <ac:spMk id="6" creationId="{07FA59B2-645E-CE7A-BBB5-AB11D9AD6AFB}"/>
          </ac:spMkLst>
        </pc:spChg>
        <pc:picChg chg="del">
          <ac:chgData name="Audette, Stephanie" userId="fbe51098-dd4f-4240-9d41-29dcb76743db" providerId="ADAL" clId="{B54AF8BC-431E-4E09-A8D0-CACE2FEAF79A}" dt="2025-10-16T19:37:46.906" v="1880" actId="478"/>
          <ac:picMkLst>
            <pc:docMk/>
            <pc:sldMk cId="3688808634" sldId="302"/>
            <ac:picMk id="8194" creationId="{03286055-295D-5B69-197F-879444380BF2}"/>
          </ac:picMkLst>
        </pc:picChg>
        <pc:picChg chg="add mod">
          <ac:chgData name="Audette, Stephanie" userId="fbe51098-dd4f-4240-9d41-29dcb76743db" providerId="ADAL" clId="{B54AF8BC-431E-4E09-A8D0-CACE2FEAF79A}" dt="2025-10-16T19:39:16.050" v="1900" actId="1076"/>
          <ac:picMkLst>
            <pc:docMk/>
            <pc:sldMk cId="3688808634" sldId="302"/>
            <ac:picMk id="9218" creationId="{0C961EE5-CC79-97BF-AFB8-3C8642F56522}"/>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 name="Group 1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ECAF91D5-1617-8C81-7230-54958288F56E}"/>
              </a:ext>
            </a:extLst>
          </p:cNvPr>
          <p:cNvGrpSpPr/>
          <p:nvPr/>
        </p:nvGrpSpPr>
        <p:grpSpPr>
          <a:xfrm>
            <a:off x="797451" y="6019030"/>
            <a:ext cx="10597099" cy="592669"/>
            <a:chOff x="598088" y="4514272"/>
            <a:chExt cx="7947824" cy="444502"/>
          </a:xfrm>
        </p:grpSpPr>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inaturalist.ca/observations/147235760" TargetMode="External"/><Relationship Id="rId7" Type="http://schemas.openxmlformats.org/officeDocument/2006/relationships/hyperlink" Target="https://commons.wikimedia.org/w/index.php?title=User:Lordgrunt&amp;action=edit&amp;redlink=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n.wikipedia.org/wiki/Hypnales#/media/File:Moss_spores.jpg#" TargetMode="External"/><Relationship Id="rId5" Type="http://schemas.openxmlformats.org/officeDocument/2006/relationships/hyperlink" Target="https://creativecommons.org/publicdomain/zero/1.0/" TargetMode="External"/><Relationship Id="rId4" Type="http://schemas.openxmlformats.org/officeDocument/2006/relationships/hyperlink" Target="https://inaturalist.ca/people/morekari"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naturalist.ca/observations/226878677" TargetMode="External"/><Relationship Id="rId3" Type="http://schemas.openxmlformats.org/officeDocument/2006/relationships/hyperlink" Target="https://inaturalist.ca/observations/33576869" TargetMode="External"/><Relationship Id="rId7" Type="http://schemas.openxmlformats.org/officeDocument/2006/relationships/hyperlink" Target="https://creativecommons.org/licenses/by/4.0/deed.en"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s://upload.wikimedia.org/wikipedia/commons/5/51/Figure_25_04_03.jpg" TargetMode="External"/><Relationship Id="rId5" Type="http://schemas.openxmlformats.org/officeDocument/2006/relationships/hyperlink" Target="https://creativecommons.org/publicdomain/zero/1.0/" TargetMode="External"/><Relationship Id="rId4" Type="http://schemas.openxmlformats.org/officeDocument/2006/relationships/hyperlink" Target="https://inaturalist.ca/people/reuvenm" TargetMode="External"/><Relationship Id="rId9" Type="http://schemas.openxmlformats.org/officeDocument/2006/relationships/hyperlink" Target="https://inaturalist.ca/people/morekar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4.0/deed.en" TargetMode="External"/><Relationship Id="rId3" Type="http://schemas.openxmlformats.org/officeDocument/2006/relationships/hyperlink" Target="https://inaturalist.ca/people/reuvenm" TargetMode="External"/><Relationship Id="rId7" Type="http://schemas.openxmlformats.org/officeDocument/2006/relationships/hyperlink" Target="https://commons.wikimedia.org/wiki/User:Famartin" TargetMode="External"/><Relationship Id="rId2" Type="http://schemas.openxmlformats.org/officeDocument/2006/relationships/hyperlink" Target="https://inaturalist.ca/observations/86344449" TargetMode="External"/><Relationship Id="rId1" Type="http://schemas.openxmlformats.org/officeDocument/2006/relationships/slideLayout" Target="../slideLayouts/slideLayout4.xml"/><Relationship Id="rId6" Type="http://schemas.openxmlformats.org/officeDocument/2006/relationships/hyperlink" Target="https://commons.wikimedia.org/wiki/File:2024-10-17_12_36_56_American_Larch-Tamarack_needles_changing_color_in_autumn_in_a_bog_near_Rensselaer_County_Route_42_(Taborton_Road)_in_Sand_Lake,_Rensselaer_County,_New_York.jpg" TargetMode="External"/><Relationship Id="rId11" Type="http://schemas.openxmlformats.org/officeDocument/2006/relationships/image" Target="../media/image4.jpeg"/><Relationship Id="rId5" Type="http://schemas.openxmlformats.org/officeDocument/2006/relationships/hyperlink" Target="https://inaturalist.ca/observations/15706602" TargetMode="External"/><Relationship Id="rId10" Type="http://schemas.openxmlformats.org/officeDocument/2006/relationships/hyperlink" Target="https://inaturalist.ca/people/morekari" TargetMode="External"/><Relationship Id="rId4" Type="http://schemas.openxmlformats.org/officeDocument/2006/relationships/hyperlink" Target="https://creativecommons.org/publicdomain/zero/1.0/" TargetMode="External"/><Relationship Id="rId9" Type="http://schemas.openxmlformats.org/officeDocument/2006/relationships/hyperlink" Target="https://inaturalist.ca/observations/27457960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naturalist.ca/observations/280123447" TargetMode="External"/><Relationship Id="rId3" Type="http://schemas.openxmlformats.org/officeDocument/2006/relationships/hyperlink" Target="https://inaturalist.ca/observations/74925022" TargetMode="External"/><Relationship Id="rId7" Type="http://schemas.openxmlformats.org/officeDocument/2006/relationships/hyperlink" Target="https://inaturalist.ca/people/morekari"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inaturalist.ca/observations/277604130" TargetMode="External"/><Relationship Id="rId5" Type="http://schemas.openxmlformats.org/officeDocument/2006/relationships/hyperlink" Target="https://inaturalist.ca/observations/43217743" TargetMode="External"/><Relationship Id="rId4" Type="http://schemas.openxmlformats.org/officeDocument/2006/relationships/hyperlink" Target="https://inaturalist.ca/people/reuven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pload.wikimedia.org/wikipedia/commons/6/66/Figure_26_03_02.jp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4.0/deed.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openstax.org/books/biology-2e/pages/24-introductio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Eglinton_Country_Park#/media/File:Giant_Puff-ball.JPG#" TargetMode="External"/><Relationship Id="rId7" Type="http://schemas.openxmlformats.org/officeDocument/2006/relationships/hyperlink" Target="https://en.wikipedia.org/wiki/Scott_Foresman"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commons.wikimedia.org/wiki/File:PSF_P730001.png/media/File:Puffball_(PSF).png" TargetMode="External"/><Relationship Id="rId5" Type="http://schemas.openxmlformats.org/officeDocument/2006/relationships/hyperlink" Target="https://en.wikipedia.org/wiki/Public_domain" TargetMode="External"/><Relationship Id="rId4" Type="http://schemas.openxmlformats.org/officeDocument/2006/relationships/hyperlink" Target="https://en.wikipedia.org/wiki/User:Rosser195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Mutualistic_mycorrhiza_en.sv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Nefron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pload.wikimedia.org/wikipedia/commons/7/7f/Black_Morel2.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hyperlink" Target="https://www.flickr.com/people/7147684@N0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Penicillium_chrysogenum#/media/File:Penicillium_notatum.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ndex.php?title=User:Crulina_98&amp;action=edit&amp;redlink=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rs.usda.gov/oc/images/photos/mar98/k5159-17/"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ars.usda.gov/oc/images/photos/feb10/d1666-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White-nose_syndrome#/media/File:Little_Brown_Bat_with_White_Nose_Syndrome_(Greeley_Mine,_cropped).jpg#"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en.wikipedia.org/wiki/Public_domai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 2</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5: Plants and Fungi</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Nonvascular Plants</a:t>
            </a:r>
            <a:r>
              <a:rPr dirty="0"/>
              <a:t> (</a:t>
            </a:r>
            <a:r>
              <a:rPr lang="en-CA" dirty="0"/>
              <a:t>Bryophytes</a:t>
            </a:r>
            <a:r>
              <a:rPr dirty="0"/>
              <a:t>)</a:t>
            </a:r>
          </a:p>
        </p:txBody>
      </p:sp>
      <p:sp>
        <p:nvSpPr>
          <p:cNvPr id="3" name="Content Placeholder 2"/>
          <p:cNvSpPr>
            <a:spLocks noGrp="1"/>
          </p:cNvSpPr>
          <p:nvPr>
            <p:ph idx="1"/>
          </p:nvPr>
        </p:nvSpPr>
        <p:spPr>
          <a:xfrm>
            <a:off x="265838" y="1580460"/>
            <a:ext cx="6036107" cy="5277540"/>
          </a:xfrm>
        </p:spPr>
        <p:txBody>
          <a:bodyPr>
            <a:noAutofit/>
          </a:bodyPr>
          <a:lstStyle/>
          <a:p>
            <a:pPr>
              <a:lnSpc>
                <a:spcPct val="100000"/>
              </a:lnSpc>
              <a:spcBef>
                <a:spcPts val="600"/>
              </a:spcBef>
            </a:pPr>
            <a:r>
              <a:rPr lang="en-CA" sz="2400" dirty="0"/>
              <a:t>Have adaptations like a waxy cuticle and rhizoids but no vascular tissue, keeping them small and water-dependent</a:t>
            </a:r>
          </a:p>
          <a:p>
            <a:pPr>
              <a:lnSpc>
                <a:spcPct val="100000"/>
              </a:lnSpc>
              <a:spcBef>
                <a:spcPts val="600"/>
              </a:spcBef>
            </a:pPr>
            <a:r>
              <a:rPr lang="en-CA" sz="2400" dirty="0"/>
              <a:t>Require moist environments because their flagellated sperm(no seeds) must swim through water to reach eggs</a:t>
            </a:r>
          </a:p>
          <a:p>
            <a:pPr>
              <a:lnSpc>
                <a:spcPct val="100000"/>
              </a:lnSpc>
              <a:spcBef>
                <a:spcPts val="600"/>
              </a:spcBef>
            </a:pPr>
            <a:r>
              <a:rPr lang="en-CA" sz="2400" dirty="0"/>
              <a:t>Includes liverworts, hornworts, and mosses</a:t>
            </a:r>
          </a:p>
        </p:txBody>
      </p:sp>
      <p:pic>
        <p:nvPicPr>
          <p:cNvPr id="1026" name="Picture 2" descr="Photos of two types of moss growing on the side of a rock in the forest. ">
            <a:extLst>
              <a:ext uri="{FF2B5EF4-FFF2-40B4-BE49-F238E27FC236}">
                <a16:creationId xmlns:a16="http://schemas.microsoft.com/office/drawing/2014/main" id="{1B514F17-0A97-ED18-F580-DDA6DB6EA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79" y="1561473"/>
            <a:ext cx="5253943" cy="26577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E26773-D78F-2CDD-A1BC-2A7DF3CF2EEB}"/>
              </a:ext>
            </a:extLst>
          </p:cNvPr>
          <p:cNvSpPr txBox="1"/>
          <p:nvPr/>
        </p:nvSpPr>
        <p:spPr>
          <a:xfrm>
            <a:off x="6495306" y="4329264"/>
            <a:ext cx="5218216" cy="1200329"/>
          </a:xfrm>
          <a:prstGeom prst="rect">
            <a:avLst/>
          </a:prstGeom>
          <a:noFill/>
        </p:spPr>
        <p:txBody>
          <a:bodyPr wrap="square">
            <a:spAutoFit/>
          </a:bodyPr>
          <a:lstStyle/>
          <a:p>
            <a:r>
              <a:rPr lang="en-CA" sz="1800" b="0" dirty="0">
                <a:solidFill>
                  <a:srgbClr val="003180"/>
                </a:solidFill>
                <a:effectLst/>
                <a:latin typeface="+mn-lt"/>
              </a:rPr>
              <a:t>“</a:t>
            </a:r>
            <a:r>
              <a:rPr lang="en-CA" sz="1800" b="0" u="sng" dirty="0">
                <a:solidFill>
                  <a:srgbClr val="1E1A34"/>
                </a:solidFill>
                <a:effectLst/>
                <a:latin typeface="+mn-lt"/>
                <a:hlinkClick r:id="rId3"/>
              </a:rPr>
              <a:t>Family </a:t>
            </a:r>
            <a:r>
              <a:rPr lang="en-CA" sz="1800" b="0" u="sng" dirty="0" err="1">
                <a:solidFill>
                  <a:srgbClr val="1E1A34"/>
                </a:solidFill>
                <a:effectLst/>
                <a:latin typeface="+mn-lt"/>
                <a:hlinkClick r:id="rId3"/>
              </a:rPr>
              <a:t>Neckeraceae</a:t>
            </a:r>
            <a:r>
              <a:rPr lang="en-CA" sz="1800" b="0" dirty="0">
                <a:solidFill>
                  <a:srgbClr val="003180"/>
                </a:solidFill>
                <a:effectLst/>
                <a:latin typeface="+mn-lt"/>
              </a:rPr>
              <a:t>” by </a:t>
            </a:r>
            <a:r>
              <a:rPr lang="en-CA" sz="1800" b="0" u="sng" dirty="0" err="1">
                <a:solidFill>
                  <a:srgbClr val="1E1A34"/>
                </a:solidFill>
                <a:effectLst/>
                <a:latin typeface="+mn-lt"/>
                <a:hlinkClick r:id="rId4"/>
              </a:rPr>
              <a:t>morekari</a:t>
            </a:r>
            <a:r>
              <a:rPr lang="en-CA" sz="1800" b="0" dirty="0">
                <a:solidFill>
                  <a:srgbClr val="003180"/>
                </a:solidFill>
                <a:effectLst/>
                <a:latin typeface="+mn-lt"/>
              </a:rPr>
              <a:t>, </a:t>
            </a:r>
            <a:r>
              <a:rPr lang="en-CA" sz="1800" b="0" u="sng" dirty="0">
                <a:solidFill>
                  <a:srgbClr val="1E1A34"/>
                </a:solidFill>
                <a:effectLst/>
                <a:latin typeface="+mn-lt"/>
                <a:hlinkClick r:id="rId5"/>
              </a:rPr>
              <a:t>Public Domain</a:t>
            </a:r>
            <a:r>
              <a:rPr lang="en-CA" sz="1800" b="0" dirty="0">
                <a:solidFill>
                  <a:srgbClr val="003180"/>
                </a:solidFill>
                <a:effectLst/>
                <a:latin typeface="+mn-lt"/>
              </a:rPr>
              <a:t>, Green feathery moss with  reddish-brown sporophytes growing upward (image on right), “</a:t>
            </a:r>
            <a:r>
              <a:rPr lang="en-CA" sz="1800" b="0" u="sng" dirty="0">
                <a:solidFill>
                  <a:srgbClr val="1E1A34"/>
                </a:solidFill>
                <a:effectLst/>
                <a:latin typeface="+mn-lt"/>
                <a:hlinkClick r:id="rId6"/>
              </a:rPr>
              <a:t>Moss spores</a:t>
            </a:r>
            <a:r>
              <a:rPr lang="en-CA" sz="1800" b="0" dirty="0">
                <a:solidFill>
                  <a:srgbClr val="003180"/>
                </a:solidFill>
                <a:effectLst/>
                <a:latin typeface="+mn-lt"/>
              </a:rPr>
              <a:t>” by </a:t>
            </a:r>
            <a:r>
              <a:rPr lang="en-CA" sz="1800" b="0" u="sng" dirty="0" err="1">
                <a:solidFill>
                  <a:srgbClr val="1E1A34"/>
                </a:solidFill>
                <a:effectLst/>
                <a:latin typeface="+mn-lt"/>
                <a:hlinkClick r:id="rId7"/>
              </a:rPr>
              <a:t>Lordgrunt</a:t>
            </a:r>
            <a:r>
              <a:rPr lang="en-CA" sz="1800" b="0" dirty="0">
                <a:solidFill>
                  <a:srgbClr val="003180"/>
                </a:solidFill>
                <a:effectLst/>
                <a:latin typeface="+mn-lt"/>
              </a:rPr>
              <a:t>, </a:t>
            </a:r>
            <a:r>
              <a:rPr lang="en-CA" sz="1800" b="0" u="sng" dirty="0">
                <a:solidFill>
                  <a:srgbClr val="1E1A34"/>
                </a:solidFill>
                <a:effectLst/>
                <a:latin typeface="+mn-lt"/>
                <a:hlinkClick r:id="rId8"/>
              </a:rPr>
              <a:t>CC BY 3.0</a:t>
            </a:r>
            <a:endParaRPr lang="en-CA" sz="18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40" y="366185"/>
            <a:ext cx="11605317" cy="1325033"/>
          </a:xfrm>
        </p:spPr>
        <p:txBody>
          <a:bodyPr anchor="ctr">
            <a:normAutofit/>
          </a:bodyPr>
          <a:lstStyle/>
          <a:p>
            <a:r>
              <a:t>Seedless Vascular Plants</a:t>
            </a:r>
          </a:p>
        </p:txBody>
      </p:sp>
      <p:sp>
        <p:nvSpPr>
          <p:cNvPr id="3" name="Content Placeholder 2"/>
          <p:cNvSpPr>
            <a:spLocks noGrp="1"/>
          </p:cNvSpPr>
          <p:nvPr>
            <p:ph sz="half" idx="1"/>
          </p:nvPr>
        </p:nvSpPr>
        <p:spPr>
          <a:xfrm>
            <a:off x="265839" y="1691218"/>
            <a:ext cx="5728561" cy="4586014"/>
          </a:xfrm>
        </p:spPr>
        <p:txBody>
          <a:bodyPr>
            <a:normAutofit fontScale="77500" lnSpcReduction="20000"/>
          </a:bodyPr>
          <a:lstStyle/>
          <a:p>
            <a:pPr>
              <a:lnSpc>
                <a:spcPct val="120000"/>
              </a:lnSpc>
              <a:spcBef>
                <a:spcPts val="600"/>
              </a:spcBef>
            </a:pPr>
            <a:r>
              <a:rPr lang="en-CA" sz="2800" dirty="0"/>
              <a:t>They evolved true roots for deeper water and nutrient absorption</a:t>
            </a:r>
          </a:p>
          <a:p>
            <a:pPr>
              <a:lnSpc>
                <a:spcPct val="120000"/>
              </a:lnSpc>
              <a:spcBef>
                <a:spcPts val="600"/>
              </a:spcBef>
            </a:pPr>
            <a:r>
              <a:rPr lang="en-CA" sz="2800" dirty="0"/>
              <a:t>Vascular tissue (xylem and phloem) enabled taller growth and the transport of water and sugar throughout the plant</a:t>
            </a:r>
          </a:p>
          <a:p>
            <a:pPr>
              <a:lnSpc>
                <a:spcPct val="120000"/>
              </a:lnSpc>
              <a:spcBef>
                <a:spcPts val="600"/>
              </a:spcBef>
            </a:pPr>
            <a:r>
              <a:rPr lang="en-CA" sz="2800" dirty="0"/>
              <a:t>Lignin strengthened cell walls, providing structural support for upright growth</a:t>
            </a:r>
          </a:p>
          <a:p>
            <a:pPr>
              <a:lnSpc>
                <a:spcPct val="120000"/>
              </a:lnSpc>
              <a:spcBef>
                <a:spcPts val="600"/>
              </a:spcBef>
            </a:pPr>
            <a:r>
              <a:rPr lang="en-CA" sz="2800" dirty="0"/>
              <a:t>Rely on water for reproduction</a:t>
            </a:r>
          </a:p>
          <a:p>
            <a:pPr>
              <a:lnSpc>
                <a:spcPct val="120000"/>
              </a:lnSpc>
              <a:spcBef>
                <a:spcPts val="600"/>
              </a:spcBef>
            </a:pPr>
            <a:r>
              <a:rPr lang="en-CA" sz="2800" dirty="0"/>
              <a:t>Includes club mosses, horsetails, and ferns</a:t>
            </a:r>
          </a:p>
        </p:txBody>
      </p:sp>
      <p:pic>
        <p:nvPicPr>
          <p:cNvPr id="2050" name="Picture 2" descr="Clubmoss, Horsetail and Ferns">
            <a:extLst>
              <a:ext uri="{FF2B5EF4-FFF2-40B4-BE49-F238E27FC236}">
                <a16:creationId xmlns:a16="http://schemas.microsoft.com/office/drawing/2014/main" id="{1F7E42B4-124E-F7CA-FAA2-46D002210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97600" y="1947789"/>
            <a:ext cx="5673557" cy="2297789"/>
          </a:xfrm>
          <a:prstGeom prst="rect">
            <a:avLst/>
          </a:prstGeom>
          <a:solidFill>
            <a:srgbClr val="FFFFFF"/>
          </a:solidFill>
        </p:spPr>
      </p:pic>
      <p:sp>
        <p:nvSpPr>
          <p:cNvPr id="5" name="TextBox 4">
            <a:extLst>
              <a:ext uri="{FF2B5EF4-FFF2-40B4-BE49-F238E27FC236}">
                <a16:creationId xmlns:a16="http://schemas.microsoft.com/office/drawing/2014/main" id="{B6F4CA38-680A-C085-C7B4-D5D335669C50}"/>
              </a:ext>
            </a:extLst>
          </p:cNvPr>
          <p:cNvSpPr txBox="1"/>
          <p:nvPr/>
        </p:nvSpPr>
        <p:spPr>
          <a:xfrm>
            <a:off x="6068498" y="4335287"/>
            <a:ext cx="6096000" cy="923330"/>
          </a:xfrm>
          <a:prstGeom prst="rect">
            <a:avLst/>
          </a:prstGeom>
          <a:noFill/>
        </p:spPr>
        <p:txBody>
          <a:bodyPr wrap="square">
            <a:spAutoFit/>
          </a:bodyPr>
          <a:lstStyle/>
          <a:p>
            <a:r>
              <a:rPr lang="en-CA" sz="1800" dirty="0"/>
              <a:t>"</a:t>
            </a:r>
            <a:r>
              <a:rPr lang="en-CA" sz="1800" dirty="0">
                <a:hlinkClick r:id="rId3"/>
              </a:rPr>
              <a:t>Clubmoss</a:t>
            </a:r>
            <a:r>
              <a:rPr lang="en-CA" sz="1800" dirty="0"/>
              <a:t>" (right), by </a:t>
            </a:r>
            <a:r>
              <a:rPr lang="en-CA" sz="1800" dirty="0" err="1">
                <a:hlinkClick r:id="rId4"/>
              </a:rPr>
              <a:t>reuvenm</a:t>
            </a:r>
            <a:r>
              <a:rPr lang="en-CA" sz="1800" dirty="0"/>
              <a:t>, </a:t>
            </a:r>
            <a:r>
              <a:rPr lang="en-CA" sz="1800" dirty="0">
                <a:hlinkClick r:id="rId5"/>
              </a:rPr>
              <a:t>Public Domain</a:t>
            </a:r>
            <a:r>
              <a:rPr lang="en-CA" sz="1800" dirty="0"/>
              <a:t> , "</a:t>
            </a:r>
            <a:r>
              <a:rPr lang="en-CA" sz="1800" dirty="0">
                <a:hlinkClick r:id="rId6"/>
              </a:rPr>
              <a:t>Horsetail</a:t>
            </a:r>
            <a:r>
              <a:rPr lang="en-CA" sz="1800" dirty="0"/>
              <a:t>" (middle) by CNX OpenStax, </a:t>
            </a:r>
            <a:r>
              <a:rPr lang="en-CA" sz="1800" dirty="0">
                <a:hlinkClick r:id="rId7"/>
              </a:rPr>
              <a:t>CC BY 4.0</a:t>
            </a:r>
            <a:r>
              <a:rPr lang="en-CA" sz="1800" dirty="0"/>
              <a:t>, "</a:t>
            </a:r>
            <a:r>
              <a:rPr lang="en-CA" sz="1800" dirty="0">
                <a:hlinkClick r:id="rId8"/>
              </a:rPr>
              <a:t>Fern</a:t>
            </a:r>
            <a:r>
              <a:rPr lang="en-CA" sz="1800" dirty="0"/>
              <a:t>" (right) by </a:t>
            </a:r>
            <a:r>
              <a:rPr lang="en-CA" sz="1800" dirty="0" err="1">
                <a:hlinkClick r:id="rId9"/>
              </a:rPr>
              <a:t>morekari</a:t>
            </a:r>
            <a:r>
              <a:rPr lang="en-CA" sz="1800" dirty="0"/>
              <a:t>, </a:t>
            </a:r>
            <a:r>
              <a:rPr lang="en-CA" sz="1800" dirty="0">
                <a:hlinkClick r:id="rId5"/>
              </a:rPr>
              <a:t>Public Domain</a:t>
            </a:r>
            <a:endParaRPr lang="en-CA"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40" y="366185"/>
            <a:ext cx="11605317" cy="1325033"/>
          </a:xfrm>
        </p:spPr>
        <p:txBody>
          <a:bodyPr anchor="ctr">
            <a:normAutofit/>
          </a:bodyPr>
          <a:lstStyle/>
          <a:p>
            <a:r>
              <a:rPr dirty="0"/>
              <a:t>Gymnosperms</a:t>
            </a:r>
          </a:p>
        </p:txBody>
      </p:sp>
      <p:sp>
        <p:nvSpPr>
          <p:cNvPr id="3" name="Content Placeholder 2"/>
          <p:cNvSpPr>
            <a:spLocks noGrp="1"/>
          </p:cNvSpPr>
          <p:nvPr>
            <p:ph sz="half" idx="1"/>
          </p:nvPr>
        </p:nvSpPr>
        <p:spPr>
          <a:xfrm>
            <a:off x="3339482" y="1534895"/>
            <a:ext cx="8723036" cy="4349749"/>
          </a:xfrm>
        </p:spPr>
        <p:txBody>
          <a:bodyPr>
            <a:normAutofit/>
          </a:bodyPr>
          <a:lstStyle/>
          <a:p>
            <a:pPr>
              <a:lnSpc>
                <a:spcPct val="100000"/>
              </a:lnSpc>
              <a:spcBef>
                <a:spcPts val="600"/>
              </a:spcBef>
            </a:pPr>
            <a:r>
              <a:rPr lang="en-CA" sz="2400" dirty="0"/>
              <a:t>Gymnosperms (“naked seed” plants) appeared ~350 million years ago.</a:t>
            </a:r>
          </a:p>
          <a:p>
            <a:pPr>
              <a:lnSpc>
                <a:spcPct val="100000"/>
              </a:lnSpc>
              <a:spcBef>
                <a:spcPts val="600"/>
              </a:spcBef>
            </a:pPr>
            <a:r>
              <a:rPr lang="en-CA" sz="2400" dirty="0"/>
              <a:t>Pollen allows sperm transfer by wind, eliminating the need for water in fertilization.</a:t>
            </a:r>
          </a:p>
          <a:p>
            <a:pPr>
              <a:lnSpc>
                <a:spcPct val="100000"/>
              </a:lnSpc>
              <a:spcBef>
                <a:spcPts val="600"/>
              </a:spcBef>
            </a:pPr>
            <a:r>
              <a:rPr lang="en-CA" sz="2400" dirty="0"/>
              <a:t>Seeds in cones protect embryos with food and a coat, enabling survival in dry conditions and dormancy until growth is favourable.</a:t>
            </a:r>
          </a:p>
          <a:p>
            <a:pPr>
              <a:lnSpc>
                <a:spcPct val="100000"/>
              </a:lnSpc>
              <a:spcBef>
                <a:spcPts val="600"/>
              </a:spcBef>
            </a:pPr>
            <a:r>
              <a:rPr lang="en-CA" sz="2400" dirty="0"/>
              <a:t>Includes conifers (pines and spruces) with needle-like leaves.</a:t>
            </a:r>
          </a:p>
        </p:txBody>
      </p:sp>
      <p:sp>
        <p:nvSpPr>
          <p:cNvPr id="5" name="TextBox 4">
            <a:extLst>
              <a:ext uri="{FF2B5EF4-FFF2-40B4-BE49-F238E27FC236}">
                <a16:creationId xmlns:a16="http://schemas.microsoft.com/office/drawing/2014/main" id="{3E9DF95E-14CD-225E-6708-AD951C60DCED}"/>
              </a:ext>
            </a:extLst>
          </p:cNvPr>
          <p:cNvSpPr txBox="1"/>
          <p:nvPr/>
        </p:nvSpPr>
        <p:spPr>
          <a:xfrm>
            <a:off x="350026" y="5145980"/>
            <a:ext cx="11031335" cy="923330"/>
          </a:xfrm>
          <a:prstGeom prst="rect">
            <a:avLst/>
          </a:prstGeom>
          <a:noFill/>
        </p:spPr>
        <p:txBody>
          <a:bodyPr wrap="square" rtlCol="0">
            <a:spAutoFit/>
          </a:bodyPr>
          <a:lstStyle/>
          <a:p>
            <a:r>
              <a:rPr lang="en-CA" sz="1800" dirty="0"/>
              <a:t>“</a:t>
            </a:r>
            <a:r>
              <a:rPr lang="en-CA" sz="1800" u="sng" dirty="0">
                <a:hlinkClick r:id="rId2"/>
              </a:rPr>
              <a:t>Jack pines</a:t>
            </a:r>
            <a:r>
              <a:rPr lang="en-CA" sz="1800" dirty="0"/>
              <a:t>” (top left) by </a:t>
            </a:r>
            <a:r>
              <a:rPr lang="en-CA" sz="1800" u="sng" dirty="0" err="1">
                <a:hlinkClick r:id="rId3"/>
              </a:rPr>
              <a:t>reuvenm</a:t>
            </a:r>
            <a:r>
              <a:rPr lang="en-CA" sz="1800" dirty="0"/>
              <a:t>, </a:t>
            </a:r>
            <a:r>
              <a:rPr lang="en-CA" sz="1800" u="sng" dirty="0">
                <a:hlinkClick r:id="rId4"/>
              </a:rPr>
              <a:t>Public Domain</a:t>
            </a:r>
            <a:r>
              <a:rPr lang="en-CA" sz="1800" dirty="0"/>
              <a:t>, “</a:t>
            </a:r>
            <a:r>
              <a:rPr lang="en-CA" sz="1800" u="sng" dirty="0">
                <a:hlinkClick r:id="rId5"/>
              </a:rPr>
              <a:t>Balsam Fir</a:t>
            </a:r>
            <a:r>
              <a:rPr lang="en-CA" sz="1800" dirty="0"/>
              <a:t>” (top right) by </a:t>
            </a:r>
            <a:r>
              <a:rPr lang="en-CA" sz="1800" u="sng" dirty="0" err="1">
                <a:hlinkClick r:id="rId3"/>
              </a:rPr>
              <a:t>reuvenm</a:t>
            </a:r>
            <a:r>
              <a:rPr lang="en-CA" sz="1800" dirty="0"/>
              <a:t>, </a:t>
            </a:r>
            <a:r>
              <a:rPr lang="en-CA" sz="1800" u="sng" dirty="0">
                <a:hlinkClick r:id="rId5"/>
              </a:rPr>
              <a:t>Public Domain</a:t>
            </a:r>
            <a:r>
              <a:rPr lang="en-CA" sz="1800" dirty="0"/>
              <a:t>, “</a:t>
            </a:r>
            <a:r>
              <a:rPr lang="en-CA" sz="1800" u="sng" dirty="0">
                <a:hlinkClick r:id="rId6"/>
              </a:rPr>
              <a:t>Tamarack (a deciduous gymnosperm)</a:t>
            </a:r>
            <a:r>
              <a:rPr lang="en-CA" sz="1800" dirty="0"/>
              <a:t>” (bottom left) by </a:t>
            </a:r>
            <a:r>
              <a:rPr lang="en-CA" sz="1800" u="sng" dirty="0" err="1">
                <a:hlinkClick r:id="rId7"/>
              </a:rPr>
              <a:t>Famartin</a:t>
            </a:r>
            <a:r>
              <a:rPr lang="en-CA" sz="1800" dirty="0"/>
              <a:t>, </a:t>
            </a:r>
            <a:r>
              <a:rPr lang="en-CA" sz="1800" u="sng" dirty="0">
                <a:hlinkClick r:id="rId8"/>
              </a:rPr>
              <a:t>CC BY-SA 4.0</a:t>
            </a:r>
            <a:r>
              <a:rPr lang="en-CA" sz="1800" dirty="0"/>
              <a:t>, “</a:t>
            </a:r>
            <a:r>
              <a:rPr lang="en-CA" sz="1800" u="sng" dirty="0">
                <a:hlinkClick r:id="rId9"/>
              </a:rPr>
              <a:t>Scots Pine</a:t>
            </a:r>
            <a:r>
              <a:rPr lang="en-CA" sz="1800" dirty="0"/>
              <a:t>” (bottom right) by </a:t>
            </a:r>
            <a:r>
              <a:rPr lang="en-CA" sz="1800" u="sng" dirty="0" err="1">
                <a:hlinkClick r:id="rId10"/>
              </a:rPr>
              <a:t>morekari</a:t>
            </a:r>
            <a:r>
              <a:rPr lang="en-CA" sz="1800" dirty="0"/>
              <a:t>, </a:t>
            </a:r>
            <a:r>
              <a:rPr lang="en-CA" sz="1800" u="sng" dirty="0">
                <a:hlinkClick r:id="rId9"/>
              </a:rPr>
              <a:t>Public Domain</a:t>
            </a:r>
            <a:endParaRPr lang="en-CA" sz="1800" dirty="0"/>
          </a:p>
        </p:txBody>
      </p:sp>
      <p:pic>
        <p:nvPicPr>
          <p:cNvPr id="3077" name="Picture 5" descr="Jack pines, balsam fir, Tamarack and Scots Pine">
            <a:extLst>
              <a:ext uri="{FF2B5EF4-FFF2-40B4-BE49-F238E27FC236}">
                <a16:creationId xmlns:a16="http://schemas.microsoft.com/office/drawing/2014/main" id="{E506ECCB-439D-EDC5-57E0-0117D22C409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3801" t="3519" b="4231"/>
          <a:stretch>
            <a:fillRect/>
          </a:stretch>
        </p:blipFill>
        <p:spPr bwMode="auto">
          <a:xfrm>
            <a:off x="466928" y="1449874"/>
            <a:ext cx="2671465" cy="3533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Angiosperms (Flowering Plants)</a:t>
            </a:r>
          </a:p>
        </p:txBody>
      </p:sp>
      <p:pic>
        <p:nvPicPr>
          <p:cNvPr id="4099" name="Picture 3" descr="Plum, maple, bloodroot, early blue cohosh.">
            <a:extLst>
              <a:ext uri="{FF2B5EF4-FFF2-40B4-BE49-F238E27FC236}">
                <a16:creationId xmlns:a16="http://schemas.microsoft.com/office/drawing/2014/main" id="{3512A5FC-FFFA-28F3-D160-D2A734A15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r="50228" b="33254"/>
          <a:stretch>
            <a:fillRect/>
          </a:stretch>
        </p:blipFill>
        <p:spPr bwMode="auto">
          <a:xfrm>
            <a:off x="320843" y="1467482"/>
            <a:ext cx="2548395" cy="35910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5CB876-D5E9-1064-B28A-7926BE726B87}"/>
              </a:ext>
            </a:extLst>
          </p:cNvPr>
          <p:cNvSpPr txBox="1"/>
          <p:nvPr/>
        </p:nvSpPr>
        <p:spPr>
          <a:xfrm>
            <a:off x="243900" y="5187632"/>
            <a:ext cx="5808814" cy="923330"/>
          </a:xfrm>
          <a:prstGeom prst="rect">
            <a:avLst/>
          </a:prstGeom>
          <a:noFill/>
        </p:spPr>
        <p:txBody>
          <a:bodyPr wrap="square">
            <a:spAutoFit/>
          </a:bodyPr>
          <a:lstStyle/>
          <a:p>
            <a:r>
              <a:rPr lang="en-CA" sz="1800" dirty="0"/>
              <a:t>Diversity of flower morphology. "</a:t>
            </a:r>
            <a:r>
              <a:rPr lang="en-CA" sz="1800" dirty="0">
                <a:hlinkClick r:id="rId3"/>
              </a:rPr>
              <a:t>Canada Plum</a:t>
            </a:r>
            <a:r>
              <a:rPr lang="en-CA" sz="1800" dirty="0"/>
              <a:t>" by </a:t>
            </a:r>
            <a:r>
              <a:rPr lang="en-CA" sz="1800" dirty="0" err="1">
                <a:hlinkClick r:id="rId4"/>
              </a:rPr>
              <a:t>reuvenm</a:t>
            </a:r>
            <a:r>
              <a:rPr lang="en-CA" sz="1800" dirty="0"/>
              <a:t>, "</a:t>
            </a:r>
            <a:r>
              <a:rPr lang="en-CA" sz="1800" dirty="0">
                <a:hlinkClick r:id="rId5"/>
              </a:rPr>
              <a:t>Manitoba Maple</a:t>
            </a:r>
            <a:r>
              <a:rPr lang="en-CA" sz="1800" dirty="0"/>
              <a:t>", by </a:t>
            </a:r>
            <a:r>
              <a:rPr lang="en-CA" sz="1800" dirty="0" err="1">
                <a:hlinkClick r:id="rId4"/>
              </a:rPr>
              <a:t>reuvenm</a:t>
            </a:r>
            <a:r>
              <a:rPr lang="en-CA" sz="1800" dirty="0"/>
              <a:t>, "</a:t>
            </a:r>
            <a:r>
              <a:rPr lang="en-CA" sz="1800" dirty="0">
                <a:hlinkClick r:id="rId6"/>
              </a:rPr>
              <a:t>Bloodroot</a:t>
            </a:r>
            <a:r>
              <a:rPr lang="en-CA" sz="1800" dirty="0"/>
              <a:t>", by </a:t>
            </a:r>
            <a:r>
              <a:rPr lang="en-CA" sz="1800" dirty="0" err="1">
                <a:hlinkClick r:id="rId7"/>
              </a:rPr>
              <a:t>morekari</a:t>
            </a:r>
            <a:r>
              <a:rPr lang="en-CA" sz="1800" dirty="0"/>
              <a:t>, "</a:t>
            </a:r>
            <a:r>
              <a:rPr lang="en-CA" sz="1800" dirty="0">
                <a:hlinkClick r:id="rId8"/>
              </a:rPr>
              <a:t>Early Blue Cohosh</a:t>
            </a:r>
            <a:r>
              <a:rPr lang="en-CA" sz="1800" dirty="0"/>
              <a:t>" by </a:t>
            </a:r>
            <a:r>
              <a:rPr lang="en-CA" sz="1800" dirty="0" err="1">
                <a:hlinkClick r:id="rId7"/>
              </a:rPr>
              <a:t>morekari</a:t>
            </a:r>
            <a:r>
              <a:rPr lang="en-CA" sz="1800" dirty="0"/>
              <a:t>, </a:t>
            </a:r>
          </a:p>
        </p:txBody>
      </p:sp>
      <p:sp>
        <p:nvSpPr>
          <p:cNvPr id="3" name="Content Placeholder 2"/>
          <p:cNvSpPr>
            <a:spLocks noGrp="1"/>
          </p:cNvSpPr>
          <p:nvPr>
            <p:ph idx="1"/>
          </p:nvPr>
        </p:nvSpPr>
        <p:spPr>
          <a:xfrm>
            <a:off x="3148307" y="1670368"/>
            <a:ext cx="8401505" cy="4349749"/>
          </a:xfrm>
        </p:spPr>
        <p:txBody>
          <a:bodyPr>
            <a:normAutofit/>
          </a:bodyPr>
          <a:lstStyle/>
          <a:p>
            <a:pPr>
              <a:lnSpc>
                <a:spcPct val="110000"/>
              </a:lnSpc>
              <a:spcBef>
                <a:spcPts val="600"/>
              </a:spcBef>
            </a:pPr>
            <a:r>
              <a:rPr lang="en-CA" sz="2400" dirty="0"/>
              <a:t>Angiosperms (flowering plants) appeared ~130 million years ago and are the most diverse plant group.</a:t>
            </a:r>
          </a:p>
          <a:p>
            <a:pPr>
              <a:lnSpc>
                <a:spcPct val="110000"/>
              </a:lnSpc>
              <a:spcBef>
                <a:spcPts val="600"/>
              </a:spcBef>
            </a:pPr>
            <a:r>
              <a:rPr lang="en-CA" sz="2400" dirty="0"/>
              <a:t>Flowers attract pollinators, making fertilization more efficient than wind pollination.</a:t>
            </a:r>
          </a:p>
          <a:p>
            <a:pPr>
              <a:lnSpc>
                <a:spcPct val="110000"/>
              </a:lnSpc>
              <a:spcBef>
                <a:spcPts val="600"/>
              </a:spcBef>
            </a:pPr>
            <a:r>
              <a:rPr lang="en-CA" sz="2400" dirty="0"/>
              <a:t>Seeds enclosed in fruit are eaten by animals, which aids in seed dispersal when the seed is deposited somewhere new in the feces.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Flower Structure</a:t>
            </a:r>
          </a:p>
        </p:txBody>
      </p:sp>
      <p:sp>
        <p:nvSpPr>
          <p:cNvPr id="3" name="Content Placeholder 2"/>
          <p:cNvSpPr>
            <a:spLocks noGrp="1"/>
          </p:cNvSpPr>
          <p:nvPr>
            <p:ph idx="1"/>
          </p:nvPr>
        </p:nvSpPr>
        <p:spPr>
          <a:xfrm>
            <a:off x="265840" y="1642172"/>
            <a:ext cx="6352243" cy="4349749"/>
          </a:xfrm>
        </p:spPr>
        <p:txBody>
          <a:bodyPr>
            <a:normAutofit/>
          </a:bodyPr>
          <a:lstStyle/>
          <a:p>
            <a:pPr>
              <a:lnSpc>
                <a:spcPct val="100000"/>
              </a:lnSpc>
              <a:spcBef>
                <a:spcPts val="600"/>
              </a:spcBef>
            </a:pPr>
            <a:r>
              <a:rPr lang="en-CA" sz="2400" b="1" dirty="0"/>
              <a:t>Sepals: </a:t>
            </a:r>
            <a:r>
              <a:rPr lang="en-CA" sz="2400" dirty="0"/>
              <a:t>Outermost part of the flower that protects the flower bud when it opens.</a:t>
            </a:r>
          </a:p>
          <a:p>
            <a:pPr>
              <a:lnSpc>
                <a:spcPct val="100000"/>
              </a:lnSpc>
              <a:spcBef>
                <a:spcPts val="600"/>
              </a:spcBef>
            </a:pPr>
            <a:r>
              <a:rPr sz="2400" b="1" dirty="0"/>
              <a:t>Petals</a:t>
            </a:r>
            <a:r>
              <a:rPr lang="en-CA" sz="2400" b="1" dirty="0"/>
              <a:t>:</a:t>
            </a:r>
            <a:r>
              <a:rPr sz="2400" b="1" dirty="0"/>
              <a:t> </a:t>
            </a:r>
            <a:r>
              <a:rPr lang="en-CA" sz="2400" dirty="0"/>
              <a:t>Brightly colored to </a:t>
            </a:r>
            <a:r>
              <a:rPr sz="2400" dirty="0"/>
              <a:t>attract</a:t>
            </a:r>
            <a:r>
              <a:rPr lang="en-CA" sz="2400" dirty="0"/>
              <a:t> pollinators.</a:t>
            </a:r>
            <a:endParaRPr sz="2400" dirty="0"/>
          </a:p>
          <a:p>
            <a:pPr>
              <a:lnSpc>
                <a:spcPct val="100000"/>
              </a:lnSpc>
              <a:spcBef>
                <a:spcPts val="600"/>
              </a:spcBef>
            </a:pPr>
            <a:r>
              <a:rPr sz="2400" b="1" dirty="0"/>
              <a:t>Stamens</a:t>
            </a:r>
            <a:r>
              <a:rPr lang="en-CA" sz="2400" b="1" dirty="0"/>
              <a:t>: </a:t>
            </a:r>
            <a:r>
              <a:rPr lang="en-CA" sz="2400" dirty="0"/>
              <a:t>Ma</a:t>
            </a:r>
            <a:r>
              <a:rPr sz="2400" dirty="0"/>
              <a:t>le parts</a:t>
            </a:r>
            <a:r>
              <a:rPr lang="en-CA" sz="2400" dirty="0"/>
              <a:t> (filament and anther).</a:t>
            </a:r>
            <a:endParaRPr sz="2400" dirty="0"/>
          </a:p>
          <a:p>
            <a:pPr>
              <a:lnSpc>
                <a:spcPct val="100000"/>
              </a:lnSpc>
              <a:spcBef>
                <a:spcPts val="600"/>
              </a:spcBef>
            </a:pPr>
            <a:r>
              <a:rPr sz="2400" b="1" dirty="0"/>
              <a:t>Carpels</a:t>
            </a:r>
            <a:r>
              <a:rPr lang="en-CA" sz="2400" b="1" dirty="0"/>
              <a:t> or pistils: </a:t>
            </a:r>
            <a:r>
              <a:rPr lang="en-CA" sz="2400" dirty="0"/>
              <a:t>F</a:t>
            </a:r>
            <a:r>
              <a:rPr sz="2400" dirty="0" err="1"/>
              <a:t>emale</a:t>
            </a:r>
            <a:r>
              <a:rPr sz="2400" dirty="0"/>
              <a:t> parts</a:t>
            </a:r>
            <a:r>
              <a:rPr lang="en-CA" sz="2400" dirty="0"/>
              <a:t> (stigma, style, and ovary).</a:t>
            </a:r>
            <a:endParaRPr sz="2400" dirty="0"/>
          </a:p>
        </p:txBody>
      </p:sp>
      <p:pic>
        <p:nvPicPr>
          <p:cNvPr id="5122" name="Picture 2" descr="Diagram of a flower showing the female gynoecium (carpel) with stigma, style, ovary, and ovules, and the male androecium (stamen) with filament, anther, and microsporangia, along with petals (corolla) and sepals (calyx). ">
            <a:extLst>
              <a:ext uri="{FF2B5EF4-FFF2-40B4-BE49-F238E27FC236}">
                <a16:creationId xmlns:a16="http://schemas.microsoft.com/office/drawing/2014/main" id="{647AF278-9654-49C9-1F06-54A5BA51E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573" y="949835"/>
            <a:ext cx="3857625"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C87799-A42E-30A2-EF90-A0A47A0DD541}"/>
              </a:ext>
            </a:extLst>
          </p:cNvPr>
          <p:cNvSpPr txBox="1"/>
          <p:nvPr/>
        </p:nvSpPr>
        <p:spPr>
          <a:xfrm>
            <a:off x="7308209" y="5261834"/>
            <a:ext cx="4562948" cy="646331"/>
          </a:xfrm>
          <a:prstGeom prst="rect">
            <a:avLst/>
          </a:prstGeom>
          <a:noFill/>
        </p:spPr>
        <p:txBody>
          <a:bodyPr wrap="square">
            <a:spAutoFit/>
          </a:bodyPr>
          <a:lstStyle/>
          <a:p>
            <a:r>
              <a:rPr lang="en-CA" sz="1800" dirty="0"/>
              <a:t>Modification of </a:t>
            </a:r>
            <a:r>
              <a:rPr lang="en-CA" sz="1800" dirty="0">
                <a:hlinkClick r:id="rId3"/>
              </a:rPr>
              <a:t>Image</a:t>
            </a:r>
            <a:r>
              <a:rPr lang="en-CA" sz="1800" dirty="0"/>
              <a:t> by CNX OpenStax, </a:t>
            </a:r>
            <a:r>
              <a:rPr lang="en-CA" sz="1800" dirty="0">
                <a:hlinkClick r:id="rId4"/>
              </a:rPr>
              <a:t>CC BY 4.0</a:t>
            </a:r>
            <a:endParaRPr lang="en-CA"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Fruit</a:t>
            </a:r>
            <a:endParaRPr dirty="0"/>
          </a:p>
        </p:txBody>
      </p:sp>
      <p:sp>
        <p:nvSpPr>
          <p:cNvPr id="3" name="Content Placeholder 2"/>
          <p:cNvSpPr>
            <a:spLocks noGrp="1"/>
          </p:cNvSpPr>
          <p:nvPr>
            <p:ph idx="1"/>
          </p:nvPr>
        </p:nvSpPr>
        <p:spPr>
          <a:xfrm>
            <a:off x="265839" y="1691218"/>
            <a:ext cx="11605317" cy="4349749"/>
          </a:xfrm>
        </p:spPr>
        <p:txBody>
          <a:bodyPr>
            <a:normAutofit/>
          </a:bodyPr>
          <a:lstStyle/>
          <a:p>
            <a:pPr>
              <a:lnSpc>
                <a:spcPct val="100000"/>
              </a:lnSpc>
              <a:spcBef>
                <a:spcPts val="600"/>
              </a:spcBef>
            </a:pPr>
            <a:r>
              <a:rPr lang="en-CA" sz="2400" dirty="0"/>
              <a:t>After fertilization, the ovule becomes a seed and the ovary becomes the fruit; many “vegetables” (e.g., zucchini, peppers) are actually fruits.</a:t>
            </a:r>
          </a:p>
          <a:p>
            <a:pPr>
              <a:lnSpc>
                <a:spcPct val="100000"/>
              </a:lnSpc>
              <a:spcBef>
                <a:spcPts val="600"/>
              </a:spcBef>
            </a:pPr>
            <a:r>
              <a:rPr lang="en-CA" sz="2400" dirty="0"/>
              <a:t>Fruits are classified as fleshy (juicy, e.g., berries, peaches) or dry (hard/papery, e.g., nuts, wheat).</a:t>
            </a:r>
          </a:p>
          <a:p>
            <a:pPr>
              <a:lnSpc>
                <a:spcPct val="100000"/>
              </a:lnSpc>
              <a:spcBef>
                <a:spcPts val="600"/>
              </a:spcBef>
            </a:pPr>
            <a:r>
              <a:rPr lang="en-CA" sz="2400" dirty="0"/>
              <a:t>They can form from a single ovary (apple), multiple ovaries in one flower (raspberries), or clusters of flowers (pineapples).</a:t>
            </a:r>
          </a:p>
          <a:p>
            <a:pPr>
              <a:lnSpc>
                <a:spcPct val="100000"/>
              </a:lnSpc>
              <a:spcBef>
                <a:spcPts val="600"/>
              </a:spcBef>
            </a:pPr>
            <a:r>
              <a:rPr lang="en-CA" sz="2400" dirty="0"/>
              <a:t>Fruits aid seed dispersal by wind (dandelions), animal ingestion (berries), animal transport (burs), or water (coconuts).</a:t>
            </a:r>
          </a:p>
          <a:p>
            <a:pPr>
              <a:lnSpc>
                <a:spcPct val="100000"/>
              </a:lnSpc>
              <a:spcBef>
                <a:spcPts val="600"/>
              </a:spcBef>
            </a:pPr>
            <a:r>
              <a:rPr lang="en-CA" sz="2400" dirty="0"/>
              <a:t>Their structures and features are adapted to their method of dispersal, helping seeds spread to new environments.</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C253-CAD3-551D-D7A3-5E0EEF566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965E3-946A-F56F-5108-397DD4A2E360}"/>
              </a:ext>
            </a:extLst>
          </p:cNvPr>
          <p:cNvSpPr>
            <a:spLocks noGrp="1"/>
          </p:cNvSpPr>
          <p:nvPr>
            <p:ph type="title"/>
          </p:nvPr>
        </p:nvSpPr>
        <p:spPr/>
        <p:txBody>
          <a:bodyPr/>
          <a:lstStyle/>
          <a:p>
            <a:r>
              <a:rPr dirty="0"/>
              <a:t>Plant Group Summary Table</a:t>
            </a:r>
          </a:p>
        </p:txBody>
      </p:sp>
      <p:graphicFrame>
        <p:nvGraphicFramePr>
          <p:cNvPr id="6" name="Content Placeholder 5" descr="Table of four columns with headings: Plant Group, Vascular, Seeds, and Flowers. ">
            <a:extLst>
              <a:ext uri="{FF2B5EF4-FFF2-40B4-BE49-F238E27FC236}">
                <a16:creationId xmlns:a16="http://schemas.microsoft.com/office/drawing/2014/main" id="{B951E498-086B-416E-46EA-745CAE4124B2}"/>
              </a:ext>
            </a:extLst>
          </p:cNvPr>
          <p:cNvGraphicFramePr>
            <a:graphicFrameLocks noGrp="1"/>
          </p:cNvGraphicFramePr>
          <p:nvPr>
            <p:ph idx="1"/>
            <p:extLst>
              <p:ext uri="{D42A27DB-BD31-4B8C-83A1-F6EECF244321}">
                <p14:modId xmlns:p14="http://schemas.microsoft.com/office/powerpoint/2010/main" val="1442955945"/>
              </p:ext>
            </p:extLst>
          </p:nvPr>
        </p:nvGraphicFramePr>
        <p:xfrm>
          <a:off x="897710" y="2019300"/>
          <a:ext cx="9719490" cy="3021015"/>
        </p:xfrm>
        <a:graphic>
          <a:graphicData uri="http://schemas.openxmlformats.org/drawingml/2006/table">
            <a:tbl>
              <a:tblPr firstRow="1" bandRow="1">
                <a:tableStyleId>{5C22544A-7EE6-4342-B048-85BDC9FD1C3A}</a:tableStyleId>
              </a:tblPr>
              <a:tblGrid>
                <a:gridCol w="3404471">
                  <a:extLst>
                    <a:ext uri="{9D8B030D-6E8A-4147-A177-3AD203B41FA5}">
                      <a16:colId xmlns:a16="http://schemas.microsoft.com/office/drawing/2014/main" val="3045980063"/>
                    </a:ext>
                  </a:extLst>
                </a:gridCol>
                <a:gridCol w="1569030">
                  <a:extLst>
                    <a:ext uri="{9D8B030D-6E8A-4147-A177-3AD203B41FA5}">
                      <a16:colId xmlns:a16="http://schemas.microsoft.com/office/drawing/2014/main" val="2435382368"/>
                    </a:ext>
                  </a:extLst>
                </a:gridCol>
                <a:gridCol w="1737603">
                  <a:extLst>
                    <a:ext uri="{9D8B030D-6E8A-4147-A177-3AD203B41FA5}">
                      <a16:colId xmlns:a16="http://schemas.microsoft.com/office/drawing/2014/main" val="1459445744"/>
                    </a:ext>
                  </a:extLst>
                </a:gridCol>
                <a:gridCol w="3008386">
                  <a:extLst>
                    <a:ext uri="{9D8B030D-6E8A-4147-A177-3AD203B41FA5}">
                      <a16:colId xmlns:a16="http://schemas.microsoft.com/office/drawing/2014/main" val="1809546315"/>
                    </a:ext>
                  </a:extLst>
                </a:gridCol>
              </a:tblGrid>
              <a:tr h="604203">
                <a:tc>
                  <a:txBody>
                    <a:bodyPr/>
                    <a:lstStyle/>
                    <a:p>
                      <a:r>
                        <a:rPr lang="en-CA" dirty="0"/>
                        <a:t>Plant Group</a:t>
                      </a:r>
                    </a:p>
                  </a:txBody>
                  <a:tcPr/>
                </a:tc>
                <a:tc>
                  <a:txBody>
                    <a:bodyPr/>
                    <a:lstStyle/>
                    <a:p>
                      <a:r>
                        <a:rPr lang="en-CA" dirty="0"/>
                        <a:t>Vascular</a:t>
                      </a:r>
                    </a:p>
                  </a:txBody>
                  <a:tcPr/>
                </a:tc>
                <a:tc>
                  <a:txBody>
                    <a:bodyPr/>
                    <a:lstStyle/>
                    <a:p>
                      <a:r>
                        <a:rPr lang="en-CA" dirty="0"/>
                        <a:t>Seeds</a:t>
                      </a:r>
                    </a:p>
                  </a:txBody>
                  <a:tcPr/>
                </a:tc>
                <a:tc>
                  <a:txBody>
                    <a:bodyPr/>
                    <a:lstStyle/>
                    <a:p>
                      <a:r>
                        <a:rPr lang="en-CA" dirty="0"/>
                        <a:t>Flowers</a:t>
                      </a:r>
                    </a:p>
                  </a:txBody>
                  <a:tcPr/>
                </a:tc>
                <a:extLst>
                  <a:ext uri="{0D108BD9-81ED-4DB2-BD59-A6C34878D82A}">
                    <a16:rowId xmlns:a16="http://schemas.microsoft.com/office/drawing/2014/main" val="639980087"/>
                  </a:ext>
                </a:extLst>
              </a:tr>
              <a:tr h="604203">
                <a:tc>
                  <a:txBody>
                    <a:bodyPr/>
                    <a:lstStyle/>
                    <a:p>
                      <a:r>
                        <a:rPr lang="en-CA" dirty="0"/>
                        <a:t>Bryophytes</a:t>
                      </a:r>
                    </a:p>
                  </a:txBody>
                  <a:tcPr/>
                </a:tc>
                <a:tc>
                  <a:txBody>
                    <a:bodyPr/>
                    <a:lstStyle/>
                    <a:p>
                      <a:r>
                        <a:rPr lang="en-CA" dirty="0"/>
                        <a:t>No</a:t>
                      </a:r>
                    </a:p>
                  </a:txBody>
                  <a:tcPr/>
                </a:tc>
                <a:tc>
                  <a:txBody>
                    <a:bodyPr/>
                    <a:lstStyle/>
                    <a:p>
                      <a:r>
                        <a:rPr lang="en-CA" dirty="0"/>
                        <a:t>No</a:t>
                      </a:r>
                    </a:p>
                  </a:txBody>
                  <a:tcPr/>
                </a:tc>
                <a:tc>
                  <a:txBody>
                    <a:bodyPr/>
                    <a:lstStyle/>
                    <a:p>
                      <a:r>
                        <a:rPr lang="en-CA" dirty="0"/>
                        <a:t>No</a:t>
                      </a:r>
                    </a:p>
                  </a:txBody>
                  <a:tcPr/>
                </a:tc>
                <a:extLst>
                  <a:ext uri="{0D108BD9-81ED-4DB2-BD59-A6C34878D82A}">
                    <a16:rowId xmlns:a16="http://schemas.microsoft.com/office/drawing/2014/main" val="2542805084"/>
                  </a:ext>
                </a:extLst>
              </a:tr>
              <a:tr h="604203">
                <a:tc>
                  <a:txBody>
                    <a:bodyPr/>
                    <a:lstStyle/>
                    <a:p>
                      <a:r>
                        <a:rPr lang="en-CA" dirty="0"/>
                        <a:t>Seedless Vascular </a:t>
                      </a:r>
                    </a:p>
                  </a:txBody>
                  <a:tcPr/>
                </a:tc>
                <a:tc>
                  <a:txBody>
                    <a:bodyPr/>
                    <a:lstStyle/>
                    <a:p>
                      <a:r>
                        <a:rPr lang="en-CA" dirty="0"/>
                        <a:t>Yes</a:t>
                      </a:r>
                    </a:p>
                  </a:txBody>
                  <a:tcPr/>
                </a:tc>
                <a:tc>
                  <a:txBody>
                    <a:bodyPr/>
                    <a:lstStyle/>
                    <a:p>
                      <a:r>
                        <a:rPr lang="en-CA" dirty="0"/>
                        <a:t>No</a:t>
                      </a:r>
                    </a:p>
                  </a:txBody>
                  <a:tcPr/>
                </a:tc>
                <a:tc>
                  <a:txBody>
                    <a:bodyPr/>
                    <a:lstStyle/>
                    <a:p>
                      <a:r>
                        <a:rPr lang="en-CA" dirty="0"/>
                        <a:t>No</a:t>
                      </a:r>
                    </a:p>
                  </a:txBody>
                  <a:tcPr/>
                </a:tc>
                <a:extLst>
                  <a:ext uri="{0D108BD9-81ED-4DB2-BD59-A6C34878D82A}">
                    <a16:rowId xmlns:a16="http://schemas.microsoft.com/office/drawing/2014/main" val="1928741930"/>
                  </a:ext>
                </a:extLst>
              </a:tr>
              <a:tr h="604203">
                <a:tc>
                  <a:txBody>
                    <a:bodyPr/>
                    <a:lstStyle/>
                    <a:p>
                      <a:r>
                        <a:rPr lang="en-CA" dirty="0"/>
                        <a:t>Gymnosperms</a:t>
                      </a:r>
                    </a:p>
                  </a:txBody>
                  <a:tcPr/>
                </a:tc>
                <a:tc>
                  <a:txBody>
                    <a:bodyPr/>
                    <a:lstStyle/>
                    <a:p>
                      <a:r>
                        <a:rPr lang="en-CA" dirty="0"/>
                        <a:t>Yes </a:t>
                      </a:r>
                    </a:p>
                  </a:txBody>
                  <a:tcPr/>
                </a:tc>
                <a:tc>
                  <a:txBody>
                    <a:bodyPr/>
                    <a:lstStyle/>
                    <a:p>
                      <a:r>
                        <a:rPr lang="en-CA" dirty="0"/>
                        <a:t>Yes</a:t>
                      </a:r>
                    </a:p>
                  </a:txBody>
                  <a:tcPr/>
                </a:tc>
                <a:tc>
                  <a:txBody>
                    <a:bodyPr/>
                    <a:lstStyle/>
                    <a:p>
                      <a:r>
                        <a:rPr lang="en-CA" dirty="0"/>
                        <a:t>No</a:t>
                      </a:r>
                    </a:p>
                  </a:txBody>
                  <a:tcPr/>
                </a:tc>
                <a:extLst>
                  <a:ext uri="{0D108BD9-81ED-4DB2-BD59-A6C34878D82A}">
                    <a16:rowId xmlns:a16="http://schemas.microsoft.com/office/drawing/2014/main" val="660268203"/>
                  </a:ext>
                </a:extLst>
              </a:tr>
              <a:tr h="604203">
                <a:tc>
                  <a:txBody>
                    <a:bodyPr/>
                    <a:lstStyle/>
                    <a:p>
                      <a:r>
                        <a:rPr lang="en-CA" dirty="0"/>
                        <a:t>Angiosperms</a:t>
                      </a:r>
                    </a:p>
                  </a:txBody>
                  <a:tcPr/>
                </a:tc>
                <a:tc>
                  <a:txBody>
                    <a:bodyPr/>
                    <a:lstStyle/>
                    <a:p>
                      <a:r>
                        <a:rPr lang="en-CA" dirty="0"/>
                        <a:t>Yes</a:t>
                      </a:r>
                    </a:p>
                  </a:txBody>
                  <a:tcPr/>
                </a:tc>
                <a:tc>
                  <a:txBody>
                    <a:bodyPr/>
                    <a:lstStyle/>
                    <a:p>
                      <a:r>
                        <a:rPr lang="en-CA" dirty="0"/>
                        <a:t>Yes</a:t>
                      </a:r>
                    </a:p>
                  </a:txBody>
                  <a:tcPr/>
                </a:tc>
                <a:tc>
                  <a:txBody>
                    <a:bodyPr/>
                    <a:lstStyle/>
                    <a:p>
                      <a:r>
                        <a:rPr lang="en-CA" dirty="0"/>
                        <a:t>Yes</a:t>
                      </a:r>
                    </a:p>
                  </a:txBody>
                  <a:tcPr/>
                </a:tc>
                <a:extLst>
                  <a:ext uri="{0D108BD9-81ED-4DB2-BD59-A6C34878D82A}">
                    <a16:rowId xmlns:a16="http://schemas.microsoft.com/office/drawing/2014/main" val="3916395319"/>
                  </a:ext>
                </a:extLst>
              </a:tr>
            </a:tbl>
          </a:graphicData>
        </a:graphic>
      </p:graphicFrame>
    </p:spTree>
    <p:extLst>
      <p:ext uri="{BB962C8B-B14F-4D97-AF65-F5344CB8AC3E}">
        <p14:creationId xmlns:p14="http://schemas.microsoft.com/office/powerpoint/2010/main" val="342998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02349-52F9-84C9-B9CC-FB53F7DE319A}"/>
              </a:ext>
            </a:extLst>
          </p:cNvPr>
          <p:cNvSpPr>
            <a:spLocks noGrp="1"/>
          </p:cNvSpPr>
          <p:nvPr>
            <p:ph type="ctrTitle"/>
          </p:nvPr>
        </p:nvSpPr>
        <p:spPr/>
        <p:txBody>
          <a:bodyPr/>
          <a:lstStyle/>
          <a:p>
            <a:r>
              <a:rPr lang="en-CA" dirty="0"/>
              <a:t>5.3 Fungi</a:t>
            </a:r>
          </a:p>
        </p:txBody>
      </p:sp>
    </p:spTree>
    <p:extLst>
      <p:ext uri="{BB962C8B-B14F-4D97-AF65-F5344CB8AC3E}">
        <p14:creationId xmlns:p14="http://schemas.microsoft.com/office/powerpoint/2010/main" val="149871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are Fungi?</a:t>
            </a:r>
          </a:p>
        </p:txBody>
      </p:sp>
      <p:sp>
        <p:nvSpPr>
          <p:cNvPr id="3" name="Content Placeholder 2"/>
          <p:cNvSpPr>
            <a:spLocks noGrp="1"/>
          </p:cNvSpPr>
          <p:nvPr>
            <p:ph idx="1"/>
          </p:nvPr>
        </p:nvSpPr>
        <p:spPr>
          <a:xfrm>
            <a:off x="265841" y="1826684"/>
            <a:ext cx="4695462" cy="4349749"/>
          </a:xfrm>
        </p:spPr>
        <p:txBody>
          <a:bodyPr>
            <a:normAutofit/>
          </a:bodyPr>
          <a:lstStyle/>
          <a:p>
            <a:pPr marL="0" indent="0">
              <a:lnSpc>
                <a:spcPct val="100000"/>
              </a:lnSpc>
              <a:spcBef>
                <a:spcPts val="600"/>
              </a:spcBef>
              <a:buNone/>
            </a:pPr>
            <a:r>
              <a:rPr lang="en-CA" sz="2400" dirty="0"/>
              <a:t>A diverse kingdom of eukaryotic organisms that obtain nutrients by absorbing them from organic matter. There are over two million species, which include mushrooms, yeasts, moulds, and many more.</a:t>
            </a:r>
            <a:endParaRPr sz="2400" dirty="0"/>
          </a:p>
        </p:txBody>
      </p:sp>
      <p:pic>
        <p:nvPicPr>
          <p:cNvPr id="4098" name="Picture 2" descr="Many species of fungus produce the familiar mushroom (a), which is a reproductive structure. This (b) coral fungus displays brightly colored fruiting bodies. This electron micrograph shows (c) the spore-bearing structures of Aspergillus, a type of toxic fungus found mostly in soil and plants.">
            <a:extLst>
              <a:ext uri="{FF2B5EF4-FFF2-40B4-BE49-F238E27FC236}">
                <a16:creationId xmlns:a16="http://schemas.microsoft.com/office/drawing/2014/main" id="{3ABA3359-3A67-6926-1948-1222968AA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416" y="1962608"/>
            <a:ext cx="5943600" cy="263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FD9F2A-17EA-5987-04DA-6BD4D50BFE9F}"/>
              </a:ext>
            </a:extLst>
          </p:cNvPr>
          <p:cNvSpPr txBox="1"/>
          <p:nvPr/>
        </p:nvSpPr>
        <p:spPr>
          <a:xfrm>
            <a:off x="5652186" y="4601033"/>
            <a:ext cx="6020829" cy="923330"/>
          </a:xfrm>
          <a:prstGeom prst="rect">
            <a:avLst/>
          </a:prstGeom>
          <a:noFill/>
        </p:spPr>
        <p:txBody>
          <a:bodyPr wrap="square">
            <a:spAutoFit/>
          </a:bodyPr>
          <a:lstStyle/>
          <a:p>
            <a:r>
              <a:rPr lang="en-CA" sz="1800" b="0" dirty="0">
                <a:solidFill>
                  <a:srgbClr val="003180"/>
                </a:solidFill>
                <a:effectLst/>
                <a:latin typeface="+mn-lt"/>
              </a:rPr>
              <a:t> (a) Familiar mushroom, (b) Coral fungus, and (c) the spore-bearing structures of Aspergillus, </a:t>
            </a:r>
            <a:r>
              <a:rPr lang="en-CA" sz="1800" b="0" u="sng" dirty="0">
                <a:solidFill>
                  <a:srgbClr val="1E1A34"/>
                </a:solidFill>
                <a:effectLst/>
                <a:latin typeface="+mn-lt"/>
                <a:hlinkClick r:id="rId3"/>
              </a:rPr>
              <a:t>Image</a:t>
            </a:r>
            <a:r>
              <a:rPr lang="en-CA" sz="1800" b="0" dirty="0">
                <a:solidFill>
                  <a:srgbClr val="003180"/>
                </a:solidFill>
                <a:effectLst/>
                <a:latin typeface="+mn-lt"/>
              </a:rPr>
              <a:t> by Open Stax, </a:t>
            </a:r>
            <a:r>
              <a:rPr lang="en-CA" sz="1800" b="0" u="sng" dirty="0">
                <a:solidFill>
                  <a:srgbClr val="1E1A34"/>
                </a:solidFill>
                <a:effectLst/>
                <a:latin typeface="+mn-lt"/>
                <a:hlinkClick r:id="rId4"/>
              </a:rPr>
              <a:t>CC BY 4.0</a:t>
            </a:r>
            <a:endParaRPr lang="en-CA" sz="18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Structure</a:t>
            </a:r>
          </a:p>
        </p:txBody>
      </p:sp>
      <p:sp>
        <p:nvSpPr>
          <p:cNvPr id="3" name="Content Placeholder 2"/>
          <p:cNvSpPr>
            <a:spLocks noGrp="1"/>
          </p:cNvSpPr>
          <p:nvPr>
            <p:ph idx="1"/>
          </p:nvPr>
        </p:nvSpPr>
        <p:spPr/>
        <p:txBody>
          <a:bodyPr>
            <a:normAutofit/>
          </a:bodyPr>
          <a:lstStyle/>
          <a:p>
            <a:pPr>
              <a:lnSpc>
                <a:spcPct val="100000"/>
              </a:lnSpc>
              <a:spcBef>
                <a:spcPts val="600"/>
              </a:spcBef>
            </a:pPr>
            <a:r>
              <a:rPr lang="en-CA" sz="2400" dirty="0"/>
              <a:t>Eukaryotes that grow as hyphae forming a nutrient-absorbing mycelium; mostly multicellular (mushrooms), some unicellular (yeasts).</a:t>
            </a:r>
          </a:p>
          <a:p>
            <a:pPr>
              <a:lnSpc>
                <a:spcPct val="100000"/>
              </a:lnSpc>
              <a:spcBef>
                <a:spcPts val="600"/>
              </a:spcBef>
            </a:pPr>
            <a:r>
              <a:rPr lang="en-CA" sz="2400" dirty="0"/>
              <a:t>Once thought plant-like, but DNA shows fungi are closer to animals.</a:t>
            </a:r>
          </a:p>
          <a:p>
            <a:pPr>
              <a:lnSpc>
                <a:spcPct val="100000"/>
              </a:lnSpc>
              <a:spcBef>
                <a:spcPts val="600"/>
              </a:spcBef>
            </a:pPr>
            <a:r>
              <a:rPr lang="en-CA" sz="2400" dirty="0"/>
              <a:t>Heterotrophic (no chloroplasts), chitin cell walls, store carbohydrates as glycogen.</a:t>
            </a:r>
          </a:p>
          <a:p>
            <a:pPr>
              <a:lnSpc>
                <a:spcPct val="100000"/>
              </a:lnSpc>
              <a:spcBef>
                <a:spcPts val="600"/>
              </a:spcBef>
            </a:pPr>
            <a:r>
              <a:rPr lang="en-CA" sz="2400" dirty="0"/>
              <a:t>Produce melanin for UV protection. These bright pigments can deter predators (e.g., toxic Amanita muscaria).</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Learning Objectives</a:t>
            </a:r>
          </a:p>
        </p:txBody>
      </p:sp>
      <p:sp>
        <p:nvSpPr>
          <p:cNvPr id="3" name="Content Placeholder 2"/>
          <p:cNvSpPr>
            <a:spLocks noGrp="1"/>
          </p:cNvSpPr>
          <p:nvPr>
            <p:ph idx="1"/>
          </p:nvPr>
        </p:nvSpPr>
        <p:spPr/>
        <p:txBody>
          <a:bodyPr>
            <a:normAutofit fontScale="92500" lnSpcReduction="10000"/>
          </a:bodyPr>
          <a:lstStyle/>
          <a:p>
            <a:pPr>
              <a:lnSpc>
                <a:spcPct val="120000"/>
              </a:lnSpc>
              <a:spcBef>
                <a:spcPts val="600"/>
              </a:spcBef>
            </a:pPr>
            <a:r>
              <a:rPr lang="en-CA" sz="2400" dirty="0"/>
              <a:t>Explain how land plants evolved from aquatic green algae and adapted to life on land.</a:t>
            </a:r>
          </a:p>
          <a:p>
            <a:pPr>
              <a:lnSpc>
                <a:spcPct val="120000"/>
              </a:lnSpc>
              <a:spcBef>
                <a:spcPts val="600"/>
              </a:spcBef>
            </a:pPr>
            <a:r>
              <a:rPr lang="en-CA" sz="2400" dirty="0"/>
              <a:t>Identify key terrestrial adaptations in plants.</a:t>
            </a:r>
          </a:p>
          <a:p>
            <a:pPr>
              <a:lnSpc>
                <a:spcPct val="120000"/>
              </a:lnSpc>
              <a:spcBef>
                <a:spcPts val="600"/>
              </a:spcBef>
            </a:pPr>
            <a:r>
              <a:rPr lang="en-CA" sz="2400" dirty="0"/>
              <a:t>Compare the major plant groups—bryophytes, seedless vascular plants, gymnosperms, and angiosperms.</a:t>
            </a:r>
          </a:p>
          <a:p>
            <a:pPr>
              <a:lnSpc>
                <a:spcPct val="120000"/>
              </a:lnSpc>
              <a:spcBef>
                <a:spcPts val="600"/>
              </a:spcBef>
            </a:pPr>
            <a:r>
              <a:rPr lang="en-CA" sz="2400" dirty="0"/>
              <a:t>Describe the reproductive processes in each plant group using terms like spores, seeds, pollen, flowers, and fruits.</a:t>
            </a:r>
          </a:p>
          <a:p>
            <a:pPr>
              <a:lnSpc>
                <a:spcPct val="120000"/>
              </a:lnSpc>
              <a:spcBef>
                <a:spcPts val="600"/>
              </a:spcBef>
            </a:pPr>
            <a:r>
              <a:rPr lang="en-CA" sz="2400" dirty="0"/>
              <a:t>Analyze how plant structures like roots, vascular tissue, and lignin support survival in different environments.</a:t>
            </a:r>
          </a:p>
          <a:p>
            <a:pPr>
              <a:lnSpc>
                <a:spcPct val="120000"/>
              </a:lnSpc>
              <a:spcBef>
                <a:spcPts val="600"/>
              </a:spcBef>
            </a:pPr>
            <a:r>
              <a:rPr lang="en-CA" sz="2400" dirty="0"/>
              <a:t>Describe how plant-pollinator interactions and seed dispersal strategies increase angiosperm success and diversity.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Nutrition</a:t>
            </a:r>
          </a:p>
        </p:txBody>
      </p:sp>
      <p:sp>
        <p:nvSpPr>
          <p:cNvPr id="3" name="Content Placeholder 2"/>
          <p:cNvSpPr>
            <a:spLocks noGrp="1"/>
          </p:cNvSpPr>
          <p:nvPr>
            <p:ph idx="1"/>
          </p:nvPr>
        </p:nvSpPr>
        <p:spPr>
          <a:xfrm>
            <a:off x="265840" y="1495168"/>
            <a:ext cx="11605317" cy="4681265"/>
          </a:xfrm>
        </p:spPr>
        <p:txBody>
          <a:bodyPr>
            <a:normAutofit/>
          </a:bodyPr>
          <a:lstStyle/>
          <a:p>
            <a:pPr marL="0" indent="0">
              <a:lnSpc>
                <a:spcPct val="100000"/>
              </a:lnSpc>
              <a:spcBef>
                <a:spcPts val="600"/>
              </a:spcBef>
              <a:buNone/>
            </a:pPr>
            <a:r>
              <a:rPr lang="en-CA" sz="2400" dirty="0"/>
              <a:t>Fungi are heterotrophs, meaning they obtain food from other organisms rather than photosynthesizing. They secrete enzymes to break down complex matter, then absorb simple molecules through their cell walls.</a:t>
            </a:r>
          </a:p>
          <a:p>
            <a:pPr marL="0" indent="0">
              <a:lnSpc>
                <a:spcPct val="100000"/>
              </a:lnSpc>
              <a:spcBef>
                <a:spcPts val="1200"/>
              </a:spcBef>
              <a:buNone/>
            </a:pPr>
            <a:r>
              <a:rPr lang="en-CA" sz="2400" b="1" dirty="0"/>
              <a:t>Types of strategies: </a:t>
            </a:r>
          </a:p>
          <a:p>
            <a:pPr>
              <a:lnSpc>
                <a:spcPct val="100000"/>
              </a:lnSpc>
              <a:spcBef>
                <a:spcPts val="600"/>
              </a:spcBef>
            </a:pPr>
            <a:r>
              <a:rPr lang="en-CA" sz="2400" b="1" dirty="0"/>
              <a:t>Decomposers: </a:t>
            </a:r>
            <a:r>
              <a:rPr lang="en-CA" sz="2400" dirty="0"/>
              <a:t>Many recycle nutrients by breaking down dead leaves, wood, and animal remains</a:t>
            </a:r>
          </a:p>
          <a:p>
            <a:pPr>
              <a:lnSpc>
                <a:spcPct val="100000"/>
              </a:lnSpc>
              <a:spcBef>
                <a:spcPts val="600"/>
              </a:spcBef>
            </a:pPr>
            <a:r>
              <a:rPr lang="en-CA" sz="2400" b="1" dirty="0"/>
              <a:t>Parasites:</a:t>
            </a:r>
            <a:r>
              <a:rPr lang="en-CA" sz="2400" dirty="0"/>
              <a:t> Feed on living organisms (cause disease)</a:t>
            </a:r>
          </a:p>
          <a:p>
            <a:pPr>
              <a:lnSpc>
                <a:spcPct val="100000"/>
              </a:lnSpc>
              <a:spcBef>
                <a:spcPts val="600"/>
              </a:spcBef>
            </a:pPr>
            <a:r>
              <a:rPr lang="en-CA" sz="2400" b="1" dirty="0"/>
              <a:t>Mutualistic partnerships: </a:t>
            </a:r>
            <a:r>
              <a:rPr lang="en-CA" sz="2400" dirty="0"/>
              <a:t>Benefit partners</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40" y="366185"/>
            <a:ext cx="11605317" cy="1325033"/>
          </a:xfrm>
        </p:spPr>
        <p:txBody>
          <a:bodyPr anchor="ctr">
            <a:normAutofit/>
          </a:bodyPr>
          <a:lstStyle/>
          <a:p>
            <a:r>
              <a:rPr dirty="0"/>
              <a:t>Reproduction</a:t>
            </a:r>
          </a:p>
        </p:txBody>
      </p:sp>
      <p:pic>
        <p:nvPicPr>
          <p:cNvPr id="6146" name="Picture 2" descr="Photo of a giant puffall in the forest and illustration of it releasing spores into the air.">
            <a:extLst>
              <a:ext uri="{FF2B5EF4-FFF2-40B4-BE49-F238E27FC236}">
                <a16:creationId xmlns:a16="http://schemas.microsoft.com/office/drawing/2014/main" id="{064BCDBA-0796-8CC2-6614-CEBAFDB2FF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9938" y="1785893"/>
            <a:ext cx="5728560" cy="2997946"/>
          </a:xfrm>
          <a:prstGeom prst="rect">
            <a:avLst/>
          </a:prstGeom>
          <a:solidFill>
            <a:srgbClr val="FFFFFF"/>
          </a:solidFill>
        </p:spPr>
      </p:pic>
      <p:sp>
        <p:nvSpPr>
          <p:cNvPr id="5" name="TextBox 4">
            <a:extLst>
              <a:ext uri="{FF2B5EF4-FFF2-40B4-BE49-F238E27FC236}">
                <a16:creationId xmlns:a16="http://schemas.microsoft.com/office/drawing/2014/main" id="{20C1D0B8-EF2B-E919-0284-5257E9F45B80}"/>
              </a:ext>
            </a:extLst>
          </p:cNvPr>
          <p:cNvSpPr txBox="1"/>
          <p:nvPr/>
        </p:nvSpPr>
        <p:spPr>
          <a:xfrm>
            <a:off x="265840" y="4889269"/>
            <a:ext cx="6096000" cy="646331"/>
          </a:xfrm>
          <a:prstGeom prst="rect">
            <a:avLst/>
          </a:prstGeom>
          <a:noFill/>
        </p:spPr>
        <p:txBody>
          <a:bodyPr wrap="square">
            <a:spAutoFit/>
          </a:bodyPr>
          <a:lstStyle/>
          <a:p>
            <a:r>
              <a:rPr lang="en-CA" sz="1800" b="0" u="sng" dirty="0">
                <a:solidFill>
                  <a:srgbClr val="1E1A34"/>
                </a:solidFill>
                <a:effectLst/>
                <a:latin typeface="+mn-lt"/>
                <a:hlinkClick r:id="rId3"/>
              </a:rPr>
              <a:t>Photo (a)</a:t>
            </a:r>
            <a:r>
              <a:rPr lang="en-CA" sz="1800" b="0" dirty="0">
                <a:solidFill>
                  <a:srgbClr val="003180"/>
                </a:solidFill>
                <a:effectLst/>
                <a:latin typeface="+mn-lt"/>
              </a:rPr>
              <a:t> by </a:t>
            </a:r>
            <a:r>
              <a:rPr lang="en-CA" sz="1800" b="0" u="sng" dirty="0">
                <a:solidFill>
                  <a:srgbClr val="1E1A34"/>
                </a:solidFill>
                <a:effectLst/>
                <a:latin typeface="+mn-lt"/>
                <a:hlinkClick r:id="rId4"/>
              </a:rPr>
              <a:t>Rosser, Roger Griffith</a:t>
            </a:r>
            <a:r>
              <a:rPr lang="en-CA" sz="1800" b="0" dirty="0">
                <a:solidFill>
                  <a:srgbClr val="003180"/>
                </a:solidFill>
                <a:effectLst/>
                <a:latin typeface="+mn-lt"/>
              </a:rPr>
              <a:t>, </a:t>
            </a:r>
            <a:r>
              <a:rPr lang="en-CA" sz="1800" b="0" u="sng" dirty="0">
                <a:solidFill>
                  <a:srgbClr val="1E1A34"/>
                </a:solidFill>
                <a:effectLst/>
                <a:latin typeface="+mn-lt"/>
                <a:hlinkClick r:id="rId5"/>
              </a:rPr>
              <a:t>Public Domain</a:t>
            </a:r>
            <a:r>
              <a:rPr lang="en-CA" sz="1800" b="0" dirty="0">
                <a:solidFill>
                  <a:srgbClr val="003180"/>
                </a:solidFill>
                <a:effectLst/>
                <a:latin typeface="+mn-lt"/>
              </a:rPr>
              <a:t>, </a:t>
            </a:r>
            <a:r>
              <a:rPr lang="en-CA" sz="1800" b="0" u="sng" dirty="0">
                <a:solidFill>
                  <a:srgbClr val="1E1A34"/>
                </a:solidFill>
                <a:effectLst/>
                <a:latin typeface="+mn-lt"/>
                <a:hlinkClick r:id="rId6"/>
              </a:rPr>
              <a:t>Image (b)</a:t>
            </a:r>
            <a:r>
              <a:rPr lang="en-CA" sz="1800" b="0" dirty="0">
                <a:solidFill>
                  <a:srgbClr val="003180"/>
                </a:solidFill>
                <a:effectLst/>
                <a:latin typeface="+mn-lt"/>
              </a:rPr>
              <a:t> by </a:t>
            </a:r>
            <a:r>
              <a:rPr lang="en-CA" sz="1800" b="0" u="sng" dirty="0">
                <a:solidFill>
                  <a:srgbClr val="1E1A34"/>
                </a:solidFill>
                <a:effectLst/>
                <a:latin typeface="+mn-lt"/>
                <a:hlinkClick r:id="rId7"/>
              </a:rPr>
              <a:t>Pearson Scott Foresman</a:t>
            </a:r>
            <a:r>
              <a:rPr lang="en-CA" sz="1800" b="0" dirty="0">
                <a:solidFill>
                  <a:srgbClr val="003180"/>
                </a:solidFill>
                <a:effectLst/>
                <a:latin typeface="+mn-lt"/>
              </a:rPr>
              <a:t>, </a:t>
            </a:r>
            <a:r>
              <a:rPr lang="en-CA" sz="1800" b="0" u="sng" dirty="0">
                <a:solidFill>
                  <a:srgbClr val="1E1A34"/>
                </a:solidFill>
                <a:effectLst/>
                <a:latin typeface="+mn-lt"/>
                <a:hlinkClick r:id="rId5"/>
              </a:rPr>
              <a:t>Public Domain</a:t>
            </a:r>
            <a:endParaRPr lang="en-CA" sz="1800" dirty="0">
              <a:latin typeface="+mn-lt"/>
            </a:endParaRPr>
          </a:p>
        </p:txBody>
      </p:sp>
      <p:sp>
        <p:nvSpPr>
          <p:cNvPr id="3" name="Content Placeholder 2"/>
          <p:cNvSpPr>
            <a:spLocks noGrp="1"/>
          </p:cNvSpPr>
          <p:nvPr>
            <p:ph sz="half" idx="2"/>
          </p:nvPr>
        </p:nvSpPr>
        <p:spPr>
          <a:xfrm>
            <a:off x="6252603" y="1383956"/>
            <a:ext cx="5673557" cy="4822291"/>
          </a:xfrm>
        </p:spPr>
        <p:txBody>
          <a:bodyPr>
            <a:normAutofit/>
          </a:bodyPr>
          <a:lstStyle/>
          <a:p>
            <a:pPr>
              <a:lnSpc>
                <a:spcPct val="100000"/>
              </a:lnSpc>
              <a:spcBef>
                <a:spcPts val="600"/>
              </a:spcBef>
            </a:pPr>
            <a:r>
              <a:rPr lang="en-CA" sz="2400" dirty="0"/>
              <a:t>Asexual dominates sexual reproduction in good conditions.</a:t>
            </a:r>
          </a:p>
          <a:p>
            <a:pPr>
              <a:lnSpc>
                <a:spcPct val="100000"/>
              </a:lnSpc>
              <a:spcBef>
                <a:spcPts val="600"/>
              </a:spcBef>
            </a:pPr>
            <a:r>
              <a:rPr lang="en-CA" sz="2400" dirty="0"/>
              <a:t>Fungi reproduce via tiny spores in both sexual and asexual cycles. </a:t>
            </a:r>
          </a:p>
          <a:p>
            <a:pPr>
              <a:lnSpc>
                <a:spcPct val="100000"/>
              </a:lnSpc>
              <a:spcBef>
                <a:spcPts val="600"/>
              </a:spcBef>
            </a:pPr>
            <a:r>
              <a:rPr lang="en-CA" sz="2400" dirty="0"/>
              <a:t>Spores ride wind or animals.</a:t>
            </a:r>
          </a:p>
          <a:p>
            <a:pPr>
              <a:lnSpc>
                <a:spcPct val="100000"/>
              </a:lnSpc>
              <a:spcBef>
                <a:spcPts val="600"/>
              </a:spcBef>
            </a:pPr>
            <a:r>
              <a:rPr lang="en-CA" sz="2400" dirty="0"/>
              <a:t>On the underside of the cap of a mushroom are thin, blade-like structures called gills, which provide a large surface area for spore production and dispersal.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Importance of Fungi to Ecosystems</a:t>
            </a:r>
            <a:endParaRPr dirty="0"/>
          </a:p>
        </p:txBody>
      </p:sp>
      <p:pic>
        <p:nvPicPr>
          <p:cNvPr id="7170" name="Picture 2" descr="Diagram of a mycorrhizal mutualism showing a tree exchanging photosynthese products (carbohydrates) with a fungus in return for water and mineral nutrients absorbed from the soil.">
            <a:extLst>
              <a:ext uri="{FF2B5EF4-FFF2-40B4-BE49-F238E27FC236}">
                <a16:creationId xmlns:a16="http://schemas.microsoft.com/office/drawing/2014/main" id="{ACBD6FF6-A514-0EA2-0307-1F3299C5B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43" y="1436084"/>
            <a:ext cx="3337032" cy="4216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F9C852-E34C-25A2-9A26-5967916ECF21}"/>
              </a:ext>
            </a:extLst>
          </p:cNvPr>
          <p:cNvSpPr txBox="1"/>
          <p:nvPr/>
        </p:nvSpPr>
        <p:spPr>
          <a:xfrm>
            <a:off x="207256" y="5683171"/>
            <a:ext cx="3872671" cy="646331"/>
          </a:xfrm>
          <a:prstGeom prst="rect">
            <a:avLst/>
          </a:prstGeom>
          <a:noFill/>
        </p:spPr>
        <p:txBody>
          <a:bodyPr wrap="square">
            <a:spAutoFit/>
          </a:bodyPr>
          <a:lstStyle/>
          <a:p>
            <a:r>
              <a:rPr lang="en-CA" b="0" i="1" dirty="0">
                <a:solidFill>
                  <a:srgbClr val="003180"/>
                </a:solidFill>
                <a:effectLst/>
                <a:latin typeface="Encode Sans"/>
              </a:rPr>
              <a:t> </a:t>
            </a:r>
            <a:r>
              <a:rPr lang="en-CA" sz="1800" b="0" dirty="0">
                <a:solidFill>
                  <a:srgbClr val="003180"/>
                </a:solidFill>
                <a:effectLst/>
                <a:latin typeface="+mn-lt"/>
              </a:rPr>
              <a:t>Mycorrhizal mutualism</a:t>
            </a:r>
            <a:r>
              <a:rPr lang="en-CA" b="0" i="1" dirty="0">
                <a:solidFill>
                  <a:srgbClr val="003180"/>
                </a:solidFill>
                <a:effectLst/>
                <a:latin typeface="Encode Sans"/>
              </a:rPr>
              <a:t>, </a:t>
            </a:r>
            <a:r>
              <a:rPr lang="en-CA" sz="1800" b="0" u="sng" dirty="0">
                <a:solidFill>
                  <a:srgbClr val="1E1A34"/>
                </a:solidFill>
                <a:effectLst/>
                <a:latin typeface="+mn-lt"/>
                <a:hlinkClick r:id="rId3"/>
              </a:rPr>
              <a:t>Image</a:t>
            </a:r>
            <a:r>
              <a:rPr lang="en-CA" sz="1800" b="0" dirty="0">
                <a:solidFill>
                  <a:srgbClr val="003180"/>
                </a:solidFill>
                <a:effectLst/>
                <a:latin typeface="+mn-lt"/>
              </a:rPr>
              <a:t> by </a:t>
            </a:r>
            <a:r>
              <a:rPr lang="en-CA" sz="1800" b="0" u="sng" dirty="0" err="1">
                <a:solidFill>
                  <a:srgbClr val="1E1A34"/>
                </a:solidFill>
                <a:effectLst/>
                <a:latin typeface="+mn-lt"/>
                <a:hlinkClick r:id="rId4"/>
              </a:rPr>
              <a:t>Nefronus</a:t>
            </a:r>
            <a:r>
              <a:rPr lang="en-CA" sz="1800" b="0" dirty="0">
                <a:solidFill>
                  <a:srgbClr val="003180"/>
                </a:solidFill>
                <a:effectLst/>
                <a:latin typeface="+mn-lt"/>
              </a:rPr>
              <a:t>, </a:t>
            </a:r>
            <a:r>
              <a:rPr lang="en-CA" sz="1800" b="0" u="sng" dirty="0">
                <a:solidFill>
                  <a:srgbClr val="1E1A34"/>
                </a:solidFill>
                <a:effectLst/>
                <a:latin typeface="+mn-lt"/>
                <a:hlinkClick r:id="rId5"/>
              </a:rPr>
              <a:t>CC BY-SA 4.0</a:t>
            </a:r>
            <a:endParaRPr lang="en-CA" dirty="0">
              <a:latin typeface="+mn-lt"/>
            </a:endParaRPr>
          </a:p>
        </p:txBody>
      </p:sp>
      <p:sp>
        <p:nvSpPr>
          <p:cNvPr id="3" name="Content Placeholder 2"/>
          <p:cNvSpPr>
            <a:spLocks noGrp="1"/>
          </p:cNvSpPr>
          <p:nvPr>
            <p:ph idx="1"/>
          </p:nvPr>
        </p:nvSpPr>
        <p:spPr>
          <a:xfrm>
            <a:off x="4040741" y="1830366"/>
            <a:ext cx="8151259" cy="4800597"/>
          </a:xfrm>
        </p:spPr>
        <p:txBody>
          <a:bodyPr>
            <a:normAutofit/>
          </a:bodyPr>
          <a:lstStyle/>
          <a:p>
            <a:pPr>
              <a:lnSpc>
                <a:spcPct val="100000"/>
              </a:lnSpc>
              <a:spcBef>
                <a:spcPts val="600"/>
              </a:spcBef>
            </a:pPr>
            <a:r>
              <a:rPr lang="en-CA" sz="2400" dirty="0"/>
              <a:t>Break down dead organic matter and return carbon, nitrogen, and phosphorus to ecosystems.</a:t>
            </a:r>
          </a:p>
          <a:p>
            <a:pPr>
              <a:lnSpc>
                <a:spcPct val="100000"/>
              </a:lnSpc>
              <a:spcBef>
                <a:spcPts val="600"/>
              </a:spcBef>
            </a:pPr>
            <a:r>
              <a:rPr lang="en-CA" sz="2400" dirty="0"/>
              <a:t>Digest cellulose and lignin that few other organisms can, releasing locked-up carbon.</a:t>
            </a:r>
          </a:p>
          <a:p>
            <a:pPr>
              <a:lnSpc>
                <a:spcPct val="100000"/>
              </a:lnSpc>
              <a:spcBef>
                <a:spcPts val="600"/>
              </a:spcBef>
            </a:pPr>
            <a:r>
              <a:rPr lang="en-CA" sz="2400" dirty="0"/>
              <a:t>Form symbioses (mycorrhizae partnerships) with ~80 to 90% of plant species, extending root reach.</a:t>
            </a:r>
          </a:p>
          <a:p>
            <a:pPr>
              <a:lnSpc>
                <a:spcPct val="100000"/>
              </a:lnSpc>
              <a:spcBef>
                <a:spcPts val="600"/>
              </a:spcBef>
            </a:pPr>
            <a:r>
              <a:rPr lang="en-CA" sz="2400" dirty="0"/>
              <a:t>Deliver water and minerals to plants while plants supply photosynthetic sugars in return (mutual partnership).</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 Production</a:t>
            </a:r>
            <a:endParaRPr dirty="0"/>
          </a:p>
        </p:txBody>
      </p:sp>
      <p:sp>
        <p:nvSpPr>
          <p:cNvPr id="3" name="Content Placeholder 2"/>
          <p:cNvSpPr>
            <a:spLocks noGrp="1"/>
          </p:cNvSpPr>
          <p:nvPr>
            <p:ph idx="1"/>
          </p:nvPr>
        </p:nvSpPr>
        <p:spPr>
          <a:xfrm>
            <a:off x="265841" y="1826684"/>
            <a:ext cx="6697668" cy="4349749"/>
          </a:xfrm>
        </p:spPr>
        <p:txBody>
          <a:bodyPr>
            <a:normAutofit/>
          </a:bodyPr>
          <a:lstStyle/>
          <a:p>
            <a:pPr marL="0" indent="0">
              <a:lnSpc>
                <a:spcPct val="100000"/>
              </a:lnSpc>
              <a:spcBef>
                <a:spcPts val="600"/>
              </a:spcBef>
              <a:buNone/>
            </a:pPr>
            <a:r>
              <a:rPr lang="en-CA" sz="2400" dirty="0"/>
              <a:t>Fungi have long been used in the production of food and beverages. Yeasts are single-celled fungi that help make bread rise and are essential in brewing beer and fermenting wine.</a:t>
            </a:r>
          </a:p>
          <a:p>
            <a:pPr marL="0" indent="0">
              <a:lnSpc>
                <a:spcPct val="100000"/>
              </a:lnSpc>
              <a:spcBef>
                <a:spcPts val="600"/>
              </a:spcBef>
              <a:buNone/>
            </a:pPr>
            <a:r>
              <a:rPr lang="en-CA" sz="2400" dirty="0"/>
              <a:t>We also eat many types of fungi such as mushrooms - morels, shiitake mushrooms, chanterelles, and truffles, are even considered delicacies.</a:t>
            </a:r>
          </a:p>
        </p:txBody>
      </p:sp>
      <p:pic>
        <p:nvPicPr>
          <p:cNvPr id="8194" name="Picture 2" descr="morel mushroom">
            <a:extLst>
              <a:ext uri="{FF2B5EF4-FFF2-40B4-BE49-F238E27FC236}">
                <a16:creationId xmlns:a16="http://schemas.microsoft.com/office/drawing/2014/main" id="{4872BC55-448F-720F-0745-1BEEAB980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478" y="1024864"/>
            <a:ext cx="3242413" cy="43232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116A3B-4F0B-162F-BC6D-2B9616B65309}"/>
              </a:ext>
            </a:extLst>
          </p:cNvPr>
          <p:cNvSpPr txBox="1"/>
          <p:nvPr/>
        </p:nvSpPr>
        <p:spPr>
          <a:xfrm>
            <a:off x="7369317" y="5525359"/>
            <a:ext cx="3788833" cy="646331"/>
          </a:xfrm>
          <a:prstGeom prst="rect">
            <a:avLst/>
          </a:prstGeom>
          <a:noFill/>
        </p:spPr>
        <p:txBody>
          <a:bodyPr wrap="square">
            <a:spAutoFit/>
          </a:bodyPr>
          <a:lstStyle/>
          <a:p>
            <a:r>
              <a:rPr lang="en-CA" sz="1800" b="0" dirty="0">
                <a:solidFill>
                  <a:srgbClr val="003180"/>
                </a:solidFill>
                <a:effectLst/>
                <a:latin typeface="+mn-lt"/>
              </a:rPr>
              <a:t> </a:t>
            </a:r>
            <a:r>
              <a:rPr lang="en-CA" sz="1800" b="0" u="sng" dirty="0">
                <a:solidFill>
                  <a:srgbClr val="1E1A34"/>
                </a:solidFill>
                <a:effectLst/>
                <a:latin typeface="+mn-lt"/>
                <a:hlinkClick r:id="rId3"/>
              </a:rPr>
              <a:t>Photo</a:t>
            </a:r>
            <a:r>
              <a:rPr lang="en-CA" sz="1800" b="0" dirty="0">
                <a:solidFill>
                  <a:srgbClr val="003180"/>
                </a:solidFill>
                <a:effectLst/>
                <a:latin typeface="+mn-lt"/>
              </a:rPr>
              <a:t> by </a:t>
            </a:r>
            <a:r>
              <a:rPr lang="en-CA" sz="1800" b="0" u="sng" dirty="0">
                <a:solidFill>
                  <a:srgbClr val="1E1A34"/>
                </a:solidFill>
                <a:effectLst/>
                <a:latin typeface="+mn-lt"/>
                <a:hlinkClick r:id="rId4"/>
              </a:rPr>
              <a:t>Jason Hollinger</a:t>
            </a:r>
            <a:r>
              <a:rPr lang="en-CA" sz="1800" b="0" dirty="0">
                <a:solidFill>
                  <a:srgbClr val="003180"/>
                </a:solidFill>
                <a:effectLst/>
                <a:latin typeface="+mn-lt"/>
              </a:rPr>
              <a:t>, </a:t>
            </a:r>
            <a:r>
              <a:rPr lang="en-CA" sz="1800" b="0" u="sng" dirty="0">
                <a:solidFill>
                  <a:srgbClr val="1E1A34"/>
                </a:solidFill>
                <a:effectLst/>
                <a:latin typeface="+mn-lt"/>
                <a:hlinkClick r:id="rId5"/>
              </a:rPr>
              <a:t>CC BY 2.0</a:t>
            </a:r>
            <a:endParaRPr lang="en-CA" sz="18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7E8A-7771-9CDA-FB6F-ACA31FD2E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40EA7-B464-168E-5660-6E89CD545E2E}"/>
              </a:ext>
            </a:extLst>
          </p:cNvPr>
          <p:cNvSpPr>
            <a:spLocks noGrp="1"/>
          </p:cNvSpPr>
          <p:nvPr>
            <p:ph type="title"/>
          </p:nvPr>
        </p:nvSpPr>
        <p:spPr/>
        <p:txBody>
          <a:bodyPr/>
          <a:lstStyle/>
          <a:p>
            <a:r>
              <a:rPr lang="en-CA" dirty="0"/>
              <a:t>Medicine and Pharmaceuticals</a:t>
            </a:r>
            <a:endParaRPr dirty="0"/>
          </a:p>
        </p:txBody>
      </p:sp>
      <p:sp>
        <p:nvSpPr>
          <p:cNvPr id="3" name="Content Placeholder 2">
            <a:extLst>
              <a:ext uri="{FF2B5EF4-FFF2-40B4-BE49-F238E27FC236}">
                <a16:creationId xmlns:a16="http://schemas.microsoft.com/office/drawing/2014/main" id="{9B2BB4FD-E943-B4C8-3480-718F3D7F9E1C}"/>
              </a:ext>
            </a:extLst>
          </p:cNvPr>
          <p:cNvSpPr>
            <a:spLocks noGrp="1"/>
          </p:cNvSpPr>
          <p:nvPr>
            <p:ph idx="1"/>
          </p:nvPr>
        </p:nvSpPr>
        <p:spPr>
          <a:xfrm>
            <a:off x="320843" y="1691218"/>
            <a:ext cx="6756915" cy="4349749"/>
          </a:xfrm>
        </p:spPr>
        <p:txBody>
          <a:bodyPr>
            <a:normAutofit/>
          </a:bodyPr>
          <a:lstStyle/>
          <a:p>
            <a:pPr marL="0" indent="0">
              <a:lnSpc>
                <a:spcPct val="100000"/>
              </a:lnSpc>
              <a:spcBef>
                <a:spcPts val="600"/>
              </a:spcBef>
              <a:buNone/>
            </a:pPr>
            <a:r>
              <a:rPr lang="en-CA" sz="2400" dirty="0"/>
              <a:t>The discovery of penicillin, the first widely used antibiotic, came from the fungus Penicillium Notatum and revolutionized the treatment of bacterial infections. </a:t>
            </a:r>
          </a:p>
          <a:p>
            <a:pPr marL="0" indent="0">
              <a:lnSpc>
                <a:spcPct val="100000"/>
              </a:lnSpc>
              <a:spcBef>
                <a:spcPts val="600"/>
              </a:spcBef>
              <a:buNone/>
            </a:pPr>
            <a:r>
              <a:rPr lang="en-CA" sz="2400" dirty="0"/>
              <a:t>Since then, fungi have been utilized to develop a range of other important medications. Ongoing research continues to explore fungi as sources of new antibiotics and even as anti-cancer agents.</a:t>
            </a:r>
            <a:endParaRPr sz="2400" dirty="0"/>
          </a:p>
        </p:txBody>
      </p:sp>
      <p:pic>
        <p:nvPicPr>
          <p:cNvPr id="9218" name="Picture 2" descr="Penicillium chrysogenum in a petri dish">
            <a:extLst>
              <a:ext uri="{FF2B5EF4-FFF2-40B4-BE49-F238E27FC236}">
                <a16:creationId xmlns:a16="http://schemas.microsoft.com/office/drawing/2014/main" id="{0C961EE5-CC79-97BF-AFB8-3C8642F56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437" y="1691218"/>
            <a:ext cx="3125387" cy="3000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FA59B2-645E-CE7A-BBB5-AB11D9AD6AFB}"/>
              </a:ext>
            </a:extLst>
          </p:cNvPr>
          <p:cNvSpPr txBox="1"/>
          <p:nvPr/>
        </p:nvSpPr>
        <p:spPr>
          <a:xfrm>
            <a:off x="7632357" y="4859005"/>
            <a:ext cx="3426940" cy="646331"/>
          </a:xfrm>
          <a:prstGeom prst="rect">
            <a:avLst/>
          </a:prstGeom>
          <a:noFill/>
        </p:spPr>
        <p:txBody>
          <a:bodyPr wrap="square">
            <a:spAutoFit/>
          </a:bodyPr>
          <a:lstStyle/>
          <a:p>
            <a:r>
              <a:rPr lang="en-CA" sz="1800" b="0" u="sng" dirty="0">
                <a:solidFill>
                  <a:srgbClr val="1E1A34"/>
                </a:solidFill>
                <a:effectLst/>
                <a:latin typeface="+mn-lt"/>
                <a:hlinkClick r:id="rId3"/>
              </a:rPr>
              <a:t>Photo</a:t>
            </a:r>
            <a:r>
              <a:rPr lang="en-CA" sz="1800" b="0" dirty="0">
                <a:solidFill>
                  <a:srgbClr val="003180"/>
                </a:solidFill>
                <a:effectLst/>
                <a:latin typeface="+mn-lt"/>
              </a:rPr>
              <a:t> by </a:t>
            </a:r>
            <a:r>
              <a:rPr lang="en-CA" sz="1800" b="0" u="sng" dirty="0" err="1">
                <a:solidFill>
                  <a:srgbClr val="1E1A34"/>
                </a:solidFill>
                <a:effectLst/>
                <a:latin typeface="+mn-lt"/>
                <a:hlinkClick r:id="rId4"/>
              </a:rPr>
              <a:t>Crulina</a:t>
            </a:r>
            <a:r>
              <a:rPr lang="en-CA" sz="1800" b="0" u="sng" dirty="0">
                <a:solidFill>
                  <a:srgbClr val="1E1A34"/>
                </a:solidFill>
                <a:effectLst/>
                <a:latin typeface="+mn-lt"/>
                <a:hlinkClick r:id="rId4"/>
              </a:rPr>
              <a:t> 98</a:t>
            </a:r>
            <a:r>
              <a:rPr lang="en-CA" sz="1800" b="0" dirty="0">
                <a:solidFill>
                  <a:srgbClr val="003180"/>
                </a:solidFill>
                <a:effectLst/>
                <a:latin typeface="+mn-lt"/>
              </a:rPr>
              <a:t>, </a:t>
            </a:r>
            <a:r>
              <a:rPr lang="en-CA" sz="1800" b="0" u="sng" dirty="0">
                <a:solidFill>
                  <a:srgbClr val="1E1A34"/>
                </a:solidFill>
                <a:effectLst/>
                <a:latin typeface="+mn-lt"/>
                <a:hlinkClick r:id="rId5"/>
              </a:rPr>
              <a:t>CC BY-SA 3.0</a:t>
            </a:r>
            <a:endParaRPr lang="en-CA" sz="1800" dirty="0">
              <a:latin typeface="+mn-lt"/>
            </a:endParaRPr>
          </a:p>
        </p:txBody>
      </p:sp>
    </p:spTree>
    <p:extLst>
      <p:ext uri="{BB962C8B-B14F-4D97-AF65-F5344CB8AC3E}">
        <p14:creationId xmlns:p14="http://schemas.microsoft.com/office/powerpoint/2010/main" val="368880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Plant Pathogens</a:t>
            </a:r>
            <a:endParaRPr dirty="0"/>
          </a:p>
        </p:txBody>
      </p:sp>
      <p:pic>
        <p:nvPicPr>
          <p:cNvPr id="10242" name="Picture 2" descr="Green mould on grapefruit and fungus on grapes.">
            <a:extLst>
              <a:ext uri="{FF2B5EF4-FFF2-40B4-BE49-F238E27FC236}">
                <a16:creationId xmlns:a16="http://schemas.microsoft.com/office/drawing/2014/main" id="{29910721-75A0-5F07-69A5-0D4FF10DE1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699"/>
          <a:stretch>
            <a:fillRect/>
          </a:stretch>
        </p:blipFill>
        <p:spPr bwMode="auto">
          <a:xfrm>
            <a:off x="584886" y="1691218"/>
            <a:ext cx="2177168" cy="3420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20FEA7-11D8-EF1B-7799-1A0C00BC40B5}"/>
              </a:ext>
            </a:extLst>
          </p:cNvPr>
          <p:cNvSpPr txBox="1"/>
          <p:nvPr/>
        </p:nvSpPr>
        <p:spPr>
          <a:xfrm>
            <a:off x="466170" y="5166782"/>
            <a:ext cx="3975201" cy="923330"/>
          </a:xfrm>
          <a:prstGeom prst="rect">
            <a:avLst/>
          </a:prstGeom>
          <a:noFill/>
        </p:spPr>
        <p:txBody>
          <a:bodyPr wrap="square">
            <a:spAutoFit/>
          </a:bodyPr>
          <a:lstStyle/>
          <a:p>
            <a:r>
              <a:rPr lang="en-CA" sz="1800" dirty="0">
                <a:hlinkClick r:id="rId3"/>
              </a:rPr>
              <a:t>Photo (a)</a:t>
            </a:r>
            <a:r>
              <a:rPr lang="en-CA" sz="1800" dirty="0"/>
              <a:t> by Scott Bauer, USDA ARS, </a:t>
            </a:r>
            <a:r>
              <a:rPr lang="en-CA" sz="1800" dirty="0">
                <a:hlinkClick r:id="rId4"/>
              </a:rPr>
              <a:t>Photo (b)</a:t>
            </a:r>
            <a:r>
              <a:rPr lang="en-CA" sz="1800" dirty="0"/>
              <a:t> Joseph </a:t>
            </a:r>
            <a:r>
              <a:rPr lang="en-CA" sz="1800" dirty="0" err="1"/>
              <a:t>Smilanick</a:t>
            </a:r>
            <a:r>
              <a:rPr lang="en-CA" sz="1800" dirty="0"/>
              <a:t>, USDA ARS</a:t>
            </a:r>
          </a:p>
        </p:txBody>
      </p:sp>
      <p:sp>
        <p:nvSpPr>
          <p:cNvPr id="3" name="Content Placeholder 2"/>
          <p:cNvSpPr>
            <a:spLocks noGrp="1"/>
          </p:cNvSpPr>
          <p:nvPr>
            <p:ph idx="1"/>
          </p:nvPr>
        </p:nvSpPr>
        <p:spPr>
          <a:xfrm>
            <a:off x="2833635" y="1826684"/>
            <a:ext cx="9037522" cy="4349749"/>
          </a:xfrm>
        </p:spPr>
        <p:txBody>
          <a:bodyPr>
            <a:normAutofit/>
          </a:bodyPr>
          <a:lstStyle/>
          <a:p>
            <a:r>
              <a:rPr lang="en-CA" sz="2400" dirty="0"/>
              <a:t>Fungi cause many serious diseases in wild and cultivated plants (example: Dutch elm disease infects elm vascular tissue and is spread by elm bark beetles).</a:t>
            </a:r>
          </a:p>
          <a:p>
            <a:r>
              <a:rPr lang="en-CA" sz="2400" dirty="0"/>
              <a:t>Most plant pathogens are fungi that decay tissues, kill hosts, and reduce crop yields.</a:t>
            </a:r>
          </a:p>
          <a:p>
            <a:r>
              <a:rPr lang="en-CA" sz="2400" dirty="0"/>
              <a:t>Fungi also rot stored foods.</a:t>
            </a:r>
          </a:p>
          <a:p>
            <a:r>
              <a:rPr lang="en-CA" sz="2400" dirty="0"/>
              <a:t>Examples include smuts, rusts, and powdery/downy mildews commonly afflict crops.</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40" y="366185"/>
            <a:ext cx="11605317" cy="1325033"/>
          </a:xfrm>
        </p:spPr>
        <p:txBody>
          <a:bodyPr anchor="ctr">
            <a:normAutofit/>
          </a:bodyPr>
          <a:lstStyle/>
          <a:p>
            <a:r>
              <a:rPr lang="en-CA" dirty="0"/>
              <a:t>Animal Pathogens</a:t>
            </a:r>
            <a:endParaRPr dirty="0"/>
          </a:p>
        </p:txBody>
      </p:sp>
      <p:sp>
        <p:nvSpPr>
          <p:cNvPr id="3" name="Content Placeholder 2"/>
          <p:cNvSpPr>
            <a:spLocks noGrp="1"/>
          </p:cNvSpPr>
          <p:nvPr>
            <p:ph sz="half" idx="1"/>
          </p:nvPr>
        </p:nvSpPr>
        <p:spPr>
          <a:xfrm>
            <a:off x="265840" y="1691218"/>
            <a:ext cx="5728560" cy="4349749"/>
          </a:xfrm>
        </p:spPr>
        <p:txBody>
          <a:bodyPr>
            <a:normAutofit/>
          </a:bodyPr>
          <a:lstStyle/>
          <a:p>
            <a:pPr marL="0" indent="0">
              <a:lnSpc>
                <a:spcPct val="100000"/>
              </a:lnSpc>
              <a:spcBef>
                <a:spcPts val="600"/>
              </a:spcBef>
              <a:buNone/>
            </a:pPr>
            <a:r>
              <a:rPr lang="en-CA" sz="2400" dirty="0"/>
              <a:t>Impacts to humans and animals include: </a:t>
            </a:r>
          </a:p>
          <a:p>
            <a:pPr>
              <a:lnSpc>
                <a:spcPct val="100000"/>
              </a:lnSpc>
              <a:spcBef>
                <a:spcPts val="600"/>
              </a:spcBef>
            </a:pPr>
            <a:r>
              <a:rPr lang="en-CA" sz="2400" dirty="0"/>
              <a:t>Tissue infections, poisoning from toxic mushrooms/contaminated food, and allergic reactions to moulds/spores.</a:t>
            </a:r>
          </a:p>
          <a:p>
            <a:pPr>
              <a:lnSpc>
                <a:spcPct val="100000"/>
              </a:lnSpc>
              <a:spcBef>
                <a:spcPts val="600"/>
              </a:spcBef>
            </a:pPr>
            <a:r>
              <a:rPr lang="en-CA" sz="2400" dirty="0"/>
              <a:t>Common skin infections such as athlete’s foot and ringworm.</a:t>
            </a:r>
          </a:p>
          <a:p>
            <a:pPr>
              <a:lnSpc>
                <a:spcPct val="100000"/>
              </a:lnSpc>
              <a:spcBef>
                <a:spcPts val="600"/>
              </a:spcBef>
            </a:pPr>
            <a:r>
              <a:rPr lang="en-CA" sz="2400" dirty="0"/>
              <a:t>White-nose syndrome in bats has caused major population declines in North America.</a:t>
            </a:r>
            <a:endParaRPr lang="en-CA" sz="2000" dirty="0"/>
          </a:p>
        </p:txBody>
      </p:sp>
      <p:pic>
        <p:nvPicPr>
          <p:cNvPr id="11266" name="Picture 2" descr="Little Brown Bat with White Nose Syndrome.">
            <a:extLst>
              <a:ext uri="{FF2B5EF4-FFF2-40B4-BE49-F238E27FC236}">
                <a16:creationId xmlns:a16="http://schemas.microsoft.com/office/drawing/2014/main" id="{72E59A64-B5B3-9B7C-1540-D2CE3CAE68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0448" y="872528"/>
            <a:ext cx="3697286" cy="4349749"/>
          </a:xfrm>
          <a:prstGeom prst="rect">
            <a:avLst/>
          </a:prstGeom>
          <a:solidFill>
            <a:srgbClr val="FFFFFF"/>
          </a:solidFill>
        </p:spPr>
      </p:pic>
      <p:sp>
        <p:nvSpPr>
          <p:cNvPr id="5" name="TextBox 4">
            <a:extLst>
              <a:ext uri="{FF2B5EF4-FFF2-40B4-BE49-F238E27FC236}">
                <a16:creationId xmlns:a16="http://schemas.microsoft.com/office/drawing/2014/main" id="{9FB94124-FBC8-8F3F-FC66-456CB269169E}"/>
              </a:ext>
            </a:extLst>
          </p:cNvPr>
          <p:cNvSpPr txBox="1"/>
          <p:nvPr/>
        </p:nvSpPr>
        <p:spPr>
          <a:xfrm>
            <a:off x="6858520" y="5405454"/>
            <a:ext cx="4707667" cy="646331"/>
          </a:xfrm>
          <a:prstGeom prst="rect">
            <a:avLst/>
          </a:prstGeom>
          <a:noFill/>
        </p:spPr>
        <p:txBody>
          <a:bodyPr wrap="square">
            <a:spAutoFit/>
          </a:bodyPr>
          <a:lstStyle/>
          <a:p>
            <a:r>
              <a:rPr lang="en-CA" sz="1800" b="0" u="sng" dirty="0">
                <a:solidFill>
                  <a:srgbClr val="1E1A34"/>
                </a:solidFill>
                <a:effectLst/>
                <a:latin typeface="+mn-lt"/>
                <a:hlinkClick r:id="rId3"/>
              </a:rPr>
              <a:t>Photo</a:t>
            </a:r>
            <a:r>
              <a:rPr lang="en-CA" sz="1800" b="0" dirty="0">
                <a:solidFill>
                  <a:srgbClr val="003180"/>
                </a:solidFill>
                <a:effectLst/>
                <a:latin typeface="+mn-lt"/>
              </a:rPr>
              <a:t> by Marvin Moriarty/USFWS, </a:t>
            </a:r>
            <a:r>
              <a:rPr lang="en-CA" sz="1800" b="0" u="sng" dirty="0">
                <a:solidFill>
                  <a:srgbClr val="1E1A34"/>
                </a:solidFill>
                <a:effectLst/>
                <a:latin typeface="+mn-lt"/>
                <a:hlinkClick r:id="rId4"/>
              </a:rPr>
              <a:t>Public Domain</a:t>
            </a:r>
            <a:endParaRPr lang="en-CA" sz="18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4B1C04-9EE8-B1B0-FFCB-2CA27B71F888}"/>
              </a:ext>
            </a:extLst>
          </p:cNvPr>
          <p:cNvSpPr>
            <a:spLocks noGrp="1"/>
          </p:cNvSpPr>
          <p:nvPr>
            <p:ph type="title"/>
          </p:nvPr>
        </p:nvSpPr>
        <p:spPr/>
        <p:txBody>
          <a:bodyPr/>
          <a:lstStyle/>
          <a:p>
            <a:r>
              <a:rPr lang="en-CA" dirty="0"/>
              <a:t>Key Takeaways</a:t>
            </a:r>
          </a:p>
        </p:txBody>
      </p:sp>
      <p:sp>
        <p:nvSpPr>
          <p:cNvPr id="7" name="Content Placeholder 6">
            <a:extLst>
              <a:ext uri="{FF2B5EF4-FFF2-40B4-BE49-F238E27FC236}">
                <a16:creationId xmlns:a16="http://schemas.microsoft.com/office/drawing/2014/main" id="{41DCA2ED-1DA2-89EC-DDDC-83E3F58CDA47}"/>
              </a:ext>
            </a:extLst>
          </p:cNvPr>
          <p:cNvSpPr>
            <a:spLocks noGrp="1"/>
          </p:cNvSpPr>
          <p:nvPr>
            <p:ph idx="1"/>
          </p:nvPr>
        </p:nvSpPr>
        <p:spPr/>
        <p:txBody>
          <a:bodyPr>
            <a:normAutofit/>
          </a:bodyPr>
          <a:lstStyle/>
          <a:p>
            <a:r>
              <a:rPr lang="en-CA" sz="2400" dirty="0"/>
              <a:t>Land plants evolved from green algae and gained key land traits.</a:t>
            </a:r>
          </a:p>
          <a:p>
            <a:r>
              <a:rPr lang="en-CA" sz="2400" dirty="0"/>
              <a:t>Bryophytes lack vascular tissue and stay tied to moisture.</a:t>
            </a:r>
          </a:p>
          <a:p>
            <a:r>
              <a:rPr lang="en-CA" sz="2400" dirty="0"/>
              <a:t>Seedless vascular plants added xylem/phloem, lignin, and true roots—taller but still water-dependent for fertilization.</a:t>
            </a:r>
          </a:p>
          <a:p>
            <a:r>
              <a:rPr lang="en-CA" sz="2400" dirty="0"/>
              <a:t>Gymnosperms introduced pollen and seeds.</a:t>
            </a:r>
          </a:p>
          <a:p>
            <a:r>
              <a:rPr lang="en-CA" sz="2400" dirty="0"/>
              <a:t>Angiosperms added flowers and fruits, enabling animal-aided pollination/dispersal and became the most diverse group.</a:t>
            </a:r>
          </a:p>
          <a:p>
            <a:r>
              <a:rPr lang="en-CA" sz="2400" dirty="0"/>
              <a:t>Fungi aren’t plants- they’re absorptive heterotrophs that decompose matter, form mutualisms, and play major roles in food, medicine, and ecosystem health.</a:t>
            </a:r>
          </a:p>
        </p:txBody>
      </p:sp>
    </p:spTree>
    <p:extLst>
      <p:ext uri="{BB962C8B-B14F-4D97-AF65-F5344CB8AC3E}">
        <p14:creationId xmlns:p14="http://schemas.microsoft.com/office/powerpoint/2010/main" val="144552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116F8-416B-8180-637A-92B40AC1ECF8}"/>
              </a:ext>
            </a:extLst>
          </p:cNvPr>
          <p:cNvSpPr>
            <a:spLocks noGrp="1"/>
          </p:cNvSpPr>
          <p:nvPr>
            <p:ph type="ctrTitle"/>
          </p:nvPr>
        </p:nvSpPr>
        <p:spPr/>
        <p:txBody>
          <a:bodyPr>
            <a:normAutofit/>
          </a:bodyPr>
          <a:lstStyle/>
          <a:p>
            <a:r>
              <a:rPr lang="en-CA" sz="4800" dirty="0"/>
              <a:t>5.1 Plant </a:t>
            </a:r>
            <a:r>
              <a:rPr lang="en-CA" sz="4400" dirty="0"/>
              <a:t>Adaptions</a:t>
            </a:r>
            <a:r>
              <a:rPr lang="en-CA" sz="4800" dirty="0"/>
              <a:t> to Life on Land</a:t>
            </a:r>
          </a:p>
        </p:txBody>
      </p:sp>
    </p:spTree>
    <p:extLst>
      <p:ext uri="{BB962C8B-B14F-4D97-AF65-F5344CB8AC3E}">
        <p14:creationId xmlns:p14="http://schemas.microsoft.com/office/powerpoint/2010/main" val="143108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Definition of Land Plants</a:t>
            </a:r>
            <a:endParaRPr dirty="0"/>
          </a:p>
        </p:txBody>
      </p:sp>
      <p:sp>
        <p:nvSpPr>
          <p:cNvPr id="3" name="Content Placeholder 2"/>
          <p:cNvSpPr>
            <a:spLocks noGrp="1"/>
          </p:cNvSpPr>
          <p:nvPr>
            <p:ph idx="1"/>
          </p:nvPr>
        </p:nvSpPr>
        <p:spPr>
          <a:xfrm>
            <a:off x="265840" y="1826684"/>
            <a:ext cx="11151803" cy="4349749"/>
          </a:xfrm>
        </p:spPr>
        <p:txBody>
          <a:bodyPr>
            <a:normAutofit/>
          </a:bodyPr>
          <a:lstStyle/>
          <a:p>
            <a:pPr>
              <a:lnSpc>
                <a:spcPct val="100000"/>
              </a:lnSpc>
              <a:spcBef>
                <a:spcPts val="600"/>
              </a:spcBef>
            </a:pPr>
            <a:r>
              <a:rPr lang="en-CA" sz="2400" dirty="0"/>
              <a:t>Land plants are eukaryotic photoautotrophs whose cells contain a nucleus, mitochondria, ER, Golgi apparatus, and chloroplasts for photosynthesis.</a:t>
            </a:r>
          </a:p>
          <a:p>
            <a:pPr>
              <a:lnSpc>
                <a:spcPct val="100000"/>
              </a:lnSpc>
              <a:spcBef>
                <a:spcPts val="600"/>
              </a:spcBef>
            </a:pPr>
            <a:r>
              <a:rPr lang="en-CA" sz="2400" dirty="0"/>
              <a:t>The ancestor of all plants was an aquatic, green algae–like organism with cellulose cell walls.</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C5F7-34D3-D0FD-88E5-F97649316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F30CF-262C-6E97-8590-DE480365C9B7}"/>
              </a:ext>
            </a:extLst>
          </p:cNvPr>
          <p:cNvSpPr>
            <a:spLocks noGrp="1"/>
          </p:cNvSpPr>
          <p:nvPr>
            <p:ph type="title"/>
          </p:nvPr>
        </p:nvSpPr>
        <p:spPr/>
        <p:txBody>
          <a:bodyPr/>
          <a:lstStyle/>
          <a:p>
            <a:r>
              <a:rPr lang="en-CA" dirty="0"/>
              <a:t>Advantages to Living in Water</a:t>
            </a:r>
            <a:endParaRPr dirty="0"/>
          </a:p>
        </p:txBody>
      </p:sp>
      <p:sp>
        <p:nvSpPr>
          <p:cNvPr id="3" name="Content Placeholder 2">
            <a:extLst>
              <a:ext uri="{FF2B5EF4-FFF2-40B4-BE49-F238E27FC236}">
                <a16:creationId xmlns:a16="http://schemas.microsoft.com/office/drawing/2014/main" id="{D2AECF12-F543-47B8-C4F6-CE403D7B65DC}"/>
              </a:ext>
            </a:extLst>
          </p:cNvPr>
          <p:cNvSpPr>
            <a:spLocks noGrp="1"/>
          </p:cNvSpPr>
          <p:nvPr>
            <p:ph idx="1"/>
          </p:nvPr>
        </p:nvSpPr>
        <p:spPr>
          <a:xfrm>
            <a:off x="320843" y="1691218"/>
            <a:ext cx="11151803" cy="4349749"/>
          </a:xfrm>
        </p:spPr>
        <p:txBody>
          <a:bodyPr>
            <a:normAutofit/>
          </a:bodyPr>
          <a:lstStyle/>
          <a:p>
            <a:pPr marL="0" indent="0">
              <a:lnSpc>
                <a:spcPct val="100000"/>
              </a:lnSpc>
              <a:spcBef>
                <a:spcPts val="600"/>
              </a:spcBef>
              <a:buNone/>
            </a:pPr>
            <a:r>
              <a:rPr lang="en-CA" sz="2400" dirty="0"/>
              <a:t>Advantages of living in water compared to land: </a:t>
            </a:r>
          </a:p>
          <a:p>
            <a:pPr>
              <a:lnSpc>
                <a:spcPct val="100000"/>
              </a:lnSpc>
              <a:spcBef>
                <a:spcPts val="1200"/>
              </a:spcBef>
            </a:pPr>
            <a:r>
              <a:rPr lang="en-CA" sz="2400" dirty="0"/>
              <a:t>Constant moisture—no specialized absorption or anti-desiccation tissues needed.</a:t>
            </a:r>
          </a:p>
          <a:p>
            <a:pPr>
              <a:lnSpc>
                <a:spcPct val="100000"/>
              </a:lnSpc>
              <a:spcBef>
                <a:spcPts val="600"/>
              </a:spcBef>
            </a:pPr>
            <a:r>
              <a:rPr lang="en-CA" sz="2400" dirty="0"/>
              <a:t>Buoyancy provides external support; land life needs added structural reinforcement.</a:t>
            </a:r>
          </a:p>
          <a:p>
            <a:pPr>
              <a:lnSpc>
                <a:spcPct val="100000"/>
              </a:lnSpc>
              <a:spcBef>
                <a:spcPts val="600"/>
              </a:spcBef>
            </a:pPr>
            <a:r>
              <a:rPr lang="en-CA" sz="2400" dirty="0"/>
              <a:t>Gametes swim and don’t dry out in water.</a:t>
            </a:r>
          </a:p>
          <a:p>
            <a:pPr>
              <a:lnSpc>
                <a:spcPct val="100000"/>
              </a:lnSpc>
              <a:spcBef>
                <a:spcPts val="600"/>
              </a:spcBef>
            </a:pPr>
            <a:r>
              <a:rPr lang="en-CA" sz="2400" dirty="0"/>
              <a:t>Water filters out UV light, which is highly destructive to DNA.</a:t>
            </a:r>
            <a:endParaRPr sz="2400" dirty="0"/>
          </a:p>
        </p:txBody>
      </p:sp>
    </p:spTree>
    <p:extLst>
      <p:ext uri="{BB962C8B-B14F-4D97-AF65-F5344CB8AC3E}">
        <p14:creationId xmlns:p14="http://schemas.microsoft.com/office/powerpoint/2010/main" val="293995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6E91-A346-A936-CA45-C13BC9FBC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DC29F-FEEF-47F9-14F2-B5C473DA6D39}"/>
              </a:ext>
            </a:extLst>
          </p:cNvPr>
          <p:cNvSpPr>
            <a:spLocks noGrp="1"/>
          </p:cNvSpPr>
          <p:nvPr>
            <p:ph type="title"/>
          </p:nvPr>
        </p:nvSpPr>
        <p:spPr/>
        <p:txBody>
          <a:bodyPr/>
          <a:lstStyle/>
          <a:p>
            <a:r>
              <a:rPr dirty="0"/>
              <a:t>Why Adapt to Land?</a:t>
            </a:r>
          </a:p>
        </p:txBody>
      </p:sp>
      <p:sp>
        <p:nvSpPr>
          <p:cNvPr id="3" name="Content Placeholder 2">
            <a:extLst>
              <a:ext uri="{FF2B5EF4-FFF2-40B4-BE49-F238E27FC236}">
                <a16:creationId xmlns:a16="http://schemas.microsoft.com/office/drawing/2014/main" id="{B96243B5-B974-0B05-96A5-EFDF8BE2DF00}"/>
              </a:ext>
            </a:extLst>
          </p:cNvPr>
          <p:cNvSpPr>
            <a:spLocks noGrp="1"/>
          </p:cNvSpPr>
          <p:nvPr>
            <p:ph idx="1"/>
          </p:nvPr>
        </p:nvSpPr>
        <p:spPr>
          <a:xfrm>
            <a:off x="320843" y="1555294"/>
            <a:ext cx="11151803" cy="4349749"/>
          </a:xfrm>
        </p:spPr>
        <p:txBody>
          <a:bodyPr>
            <a:normAutofit/>
          </a:bodyPr>
          <a:lstStyle/>
          <a:p>
            <a:pPr marL="0" indent="0">
              <a:lnSpc>
                <a:spcPct val="100000"/>
              </a:lnSpc>
              <a:spcBef>
                <a:spcPts val="1200"/>
              </a:spcBef>
              <a:buNone/>
            </a:pPr>
            <a:r>
              <a:rPr lang="en-CA" sz="2800" dirty="0"/>
              <a:t>Life on land offers several advantages: </a:t>
            </a:r>
          </a:p>
          <a:p>
            <a:pPr>
              <a:lnSpc>
                <a:spcPct val="100000"/>
              </a:lnSpc>
              <a:spcBef>
                <a:spcPts val="1200"/>
              </a:spcBef>
            </a:pPr>
            <a:r>
              <a:rPr lang="en-CA" sz="2800" b="1" dirty="0"/>
              <a:t>More light: </a:t>
            </a:r>
            <a:r>
              <a:rPr lang="en-CA" sz="2800" dirty="0"/>
              <a:t>Sunlight is more abundant on land (water filters and alters light).</a:t>
            </a:r>
          </a:p>
          <a:p>
            <a:pPr>
              <a:lnSpc>
                <a:spcPct val="100000"/>
              </a:lnSpc>
              <a:spcBef>
                <a:spcPts val="600"/>
              </a:spcBef>
            </a:pPr>
            <a:r>
              <a:rPr lang="en-CA" sz="2800" b="1" dirty="0"/>
              <a:t>More CO₂: </a:t>
            </a:r>
            <a:r>
              <a:rPr lang="en-CA" sz="2800" dirty="0"/>
              <a:t>Carbon dioxide diffuses faster in air, making it more available.</a:t>
            </a:r>
          </a:p>
          <a:p>
            <a:pPr>
              <a:lnSpc>
                <a:spcPct val="100000"/>
              </a:lnSpc>
              <a:spcBef>
                <a:spcPts val="600"/>
              </a:spcBef>
            </a:pPr>
            <a:r>
              <a:rPr lang="en-CA" sz="2800" b="1" dirty="0"/>
              <a:t>Fewer early predators</a:t>
            </a:r>
            <a:r>
              <a:rPr lang="en-CA" sz="2800" dirty="0"/>
              <a:t>: Plants colonized land before animals; herbivory later drove defences like spines, thorns, and toxins.</a:t>
            </a:r>
          </a:p>
        </p:txBody>
      </p:sp>
    </p:spTree>
    <p:extLst>
      <p:ext uri="{BB962C8B-B14F-4D97-AF65-F5344CB8AC3E}">
        <p14:creationId xmlns:p14="http://schemas.microsoft.com/office/powerpoint/2010/main" val="368006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Terrestrial Adaptions</a:t>
            </a:r>
            <a:endParaRPr dirty="0"/>
          </a:p>
        </p:txBody>
      </p:sp>
      <p:sp>
        <p:nvSpPr>
          <p:cNvPr id="3" name="Content Placeholder 2"/>
          <p:cNvSpPr>
            <a:spLocks noGrp="1"/>
          </p:cNvSpPr>
          <p:nvPr>
            <p:ph idx="1"/>
          </p:nvPr>
        </p:nvSpPr>
        <p:spPr>
          <a:xfrm>
            <a:off x="414122" y="1458098"/>
            <a:ext cx="11102376" cy="4507072"/>
          </a:xfrm>
        </p:spPr>
        <p:txBody>
          <a:bodyPr>
            <a:normAutofit/>
          </a:bodyPr>
          <a:lstStyle/>
          <a:p>
            <a:pPr marL="0" indent="0">
              <a:lnSpc>
                <a:spcPct val="120000"/>
              </a:lnSpc>
              <a:spcBef>
                <a:spcPts val="600"/>
              </a:spcBef>
              <a:buNone/>
            </a:pPr>
            <a:r>
              <a:rPr lang="en-CA" sz="2400" dirty="0"/>
              <a:t>The 5 major terrestrial adaptations in many land plants include: </a:t>
            </a:r>
          </a:p>
          <a:p>
            <a:pPr>
              <a:lnSpc>
                <a:spcPct val="120000"/>
              </a:lnSpc>
              <a:spcBef>
                <a:spcPts val="1200"/>
              </a:spcBef>
            </a:pPr>
            <a:r>
              <a:rPr lang="en-CA" sz="2400" b="1" dirty="0"/>
              <a:t>Waxy cuticle: </a:t>
            </a:r>
            <a:r>
              <a:rPr lang="en-CA" sz="2400" dirty="0"/>
              <a:t>Reduces water loss and helps shield from UV</a:t>
            </a:r>
          </a:p>
          <a:p>
            <a:pPr>
              <a:lnSpc>
                <a:spcPct val="120000"/>
              </a:lnSpc>
              <a:spcBef>
                <a:spcPts val="600"/>
              </a:spcBef>
            </a:pPr>
            <a:r>
              <a:rPr lang="en-CA" sz="2400" b="1" dirty="0"/>
              <a:t>Stomata: </a:t>
            </a:r>
            <a:r>
              <a:rPr lang="en-CA" sz="2400" dirty="0"/>
              <a:t>Contains pores for gas exchange - absent in liverworts</a:t>
            </a:r>
          </a:p>
          <a:p>
            <a:pPr>
              <a:lnSpc>
                <a:spcPct val="120000"/>
              </a:lnSpc>
              <a:spcBef>
                <a:spcPts val="600"/>
              </a:spcBef>
            </a:pPr>
            <a:r>
              <a:rPr lang="en-CA" sz="2400" b="1" dirty="0"/>
              <a:t>Roots/root-like structures: </a:t>
            </a:r>
            <a:r>
              <a:rPr lang="en-CA" sz="2400" dirty="0"/>
              <a:t>Anchors plants and aids water absorption</a:t>
            </a:r>
          </a:p>
          <a:p>
            <a:pPr>
              <a:lnSpc>
                <a:spcPct val="120000"/>
              </a:lnSpc>
              <a:spcBef>
                <a:spcPts val="600"/>
              </a:spcBef>
            </a:pPr>
            <a:r>
              <a:rPr lang="en-CA" sz="2400" b="1" dirty="0"/>
              <a:t>Gametangia: </a:t>
            </a:r>
            <a:r>
              <a:rPr lang="en-CA" sz="2400" dirty="0"/>
              <a:t>Protects gametes (archegonia = eggs, antheridia = sperm)</a:t>
            </a:r>
          </a:p>
          <a:p>
            <a:pPr>
              <a:lnSpc>
                <a:spcPct val="120000"/>
              </a:lnSpc>
              <a:spcBef>
                <a:spcPts val="600"/>
              </a:spcBef>
            </a:pPr>
            <a:r>
              <a:rPr lang="en-CA" sz="2400" b="1" dirty="0"/>
              <a:t>Alternation of generations: </a:t>
            </a:r>
            <a:r>
              <a:rPr lang="en-CA" sz="2400" dirty="0"/>
              <a:t>Haploid gametophyte makes gametes (mitosis), diploid sporophyte makes spores (meiosis)</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C7D52-056F-69AE-1FA1-DD5D030DF014}"/>
              </a:ext>
            </a:extLst>
          </p:cNvPr>
          <p:cNvSpPr>
            <a:spLocks noGrp="1"/>
          </p:cNvSpPr>
          <p:nvPr>
            <p:ph type="ctrTitle"/>
          </p:nvPr>
        </p:nvSpPr>
        <p:spPr/>
        <p:txBody>
          <a:bodyPr/>
          <a:lstStyle/>
          <a:p>
            <a:r>
              <a:rPr lang="en-CA" dirty="0"/>
              <a:t>5.2 Major Plant Groups</a:t>
            </a:r>
          </a:p>
        </p:txBody>
      </p:sp>
    </p:spTree>
    <p:extLst>
      <p:ext uri="{BB962C8B-B14F-4D97-AF65-F5344CB8AC3E}">
        <p14:creationId xmlns:p14="http://schemas.microsoft.com/office/powerpoint/2010/main" val="322944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F6F6F-82F0-336C-CD7C-93BAB9017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51930-0607-845D-AE51-5274A3A39871}"/>
              </a:ext>
            </a:extLst>
          </p:cNvPr>
          <p:cNvSpPr>
            <a:spLocks noGrp="1"/>
          </p:cNvSpPr>
          <p:nvPr>
            <p:ph type="title"/>
          </p:nvPr>
        </p:nvSpPr>
        <p:spPr/>
        <p:txBody>
          <a:bodyPr/>
          <a:lstStyle/>
          <a:p>
            <a:r>
              <a:rPr lang="en-CA" dirty="0"/>
              <a:t>Major Plant Groups</a:t>
            </a:r>
            <a:endParaRPr dirty="0"/>
          </a:p>
        </p:txBody>
      </p:sp>
      <p:sp>
        <p:nvSpPr>
          <p:cNvPr id="3" name="Content Placeholder 2">
            <a:extLst>
              <a:ext uri="{FF2B5EF4-FFF2-40B4-BE49-F238E27FC236}">
                <a16:creationId xmlns:a16="http://schemas.microsoft.com/office/drawing/2014/main" id="{B60232FA-AFB5-681D-DF04-7EE36BFA0DE6}"/>
              </a:ext>
            </a:extLst>
          </p:cNvPr>
          <p:cNvSpPr>
            <a:spLocks noGrp="1"/>
          </p:cNvSpPr>
          <p:nvPr>
            <p:ph idx="1"/>
          </p:nvPr>
        </p:nvSpPr>
        <p:spPr>
          <a:xfrm>
            <a:off x="320843" y="1495169"/>
            <a:ext cx="11102376" cy="4507072"/>
          </a:xfrm>
        </p:spPr>
        <p:txBody>
          <a:bodyPr>
            <a:normAutofit/>
          </a:bodyPr>
          <a:lstStyle/>
          <a:p>
            <a:pPr marL="0" indent="0">
              <a:lnSpc>
                <a:spcPct val="100000"/>
              </a:lnSpc>
              <a:spcBef>
                <a:spcPts val="600"/>
              </a:spcBef>
              <a:buNone/>
            </a:pPr>
            <a:r>
              <a:rPr lang="en-CA" sz="2400" dirty="0"/>
              <a:t>As plants began to colonize land, they evolved additional adaptations that helped them survive and reproduce in terrestrial environments. In this section, we will focus on four major groups of land plants: </a:t>
            </a:r>
          </a:p>
          <a:p>
            <a:pPr>
              <a:lnSpc>
                <a:spcPct val="100000"/>
              </a:lnSpc>
              <a:spcBef>
                <a:spcPts val="600"/>
              </a:spcBef>
            </a:pPr>
            <a:r>
              <a:rPr lang="en-CA" sz="2400" dirty="0"/>
              <a:t>Nonvascular plants (bryophytes)</a:t>
            </a:r>
          </a:p>
          <a:p>
            <a:pPr>
              <a:lnSpc>
                <a:spcPct val="100000"/>
              </a:lnSpc>
              <a:spcBef>
                <a:spcPts val="600"/>
              </a:spcBef>
            </a:pPr>
            <a:r>
              <a:rPr lang="en-CA" sz="2400" dirty="0"/>
              <a:t>Seedless vascular plants</a:t>
            </a:r>
          </a:p>
          <a:p>
            <a:pPr>
              <a:lnSpc>
                <a:spcPct val="100000"/>
              </a:lnSpc>
              <a:spcBef>
                <a:spcPts val="600"/>
              </a:spcBef>
            </a:pPr>
            <a:r>
              <a:rPr lang="en-CA" sz="2400" dirty="0"/>
              <a:t>Seed plants (gymnosperms)</a:t>
            </a:r>
          </a:p>
          <a:p>
            <a:pPr>
              <a:lnSpc>
                <a:spcPct val="100000"/>
              </a:lnSpc>
              <a:spcBef>
                <a:spcPts val="600"/>
              </a:spcBef>
            </a:pPr>
            <a:r>
              <a:rPr lang="en-CA" sz="2400" dirty="0"/>
              <a:t>Flowering plants (angiosperms)</a:t>
            </a:r>
            <a:endParaRPr sz="3200" dirty="0"/>
          </a:p>
        </p:txBody>
      </p:sp>
    </p:spTree>
    <p:extLst>
      <p:ext uri="{BB962C8B-B14F-4D97-AF65-F5344CB8AC3E}">
        <p14:creationId xmlns:p14="http://schemas.microsoft.com/office/powerpoint/2010/main" val="2351696168"/>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C3A421FA-1A0D-4DB6-9AAC-1AA5A92B3C10}" vid="{EB5B3BD3-A2EF-40F7-BD3D-19E8F4E0A2F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Empty_x002f_Done xmlns="73a48753-6480-47aa-921d-e5891154e976">false</Empty_x002f_Done>
    <TaxCatchAll xmlns="050de78a-70cf-4fc3-92ba-9f0761e59720" xsi:nil="true"/>
  </documentManagement>
</p:properties>
</file>

<file path=customXml/itemProps1.xml><?xml version="1.0" encoding="utf-8"?>
<ds:datastoreItem xmlns:ds="http://schemas.openxmlformats.org/officeDocument/2006/customXml" ds:itemID="{F9606C30-67CB-4EA5-93F2-DC97FDE1F232}"/>
</file>

<file path=customXml/itemProps2.xml><?xml version="1.0" encoding="utf-8"?>
<ds:datastoreItem xmlns:ds="http://schemas.openxmlformats.org/officeDocument/2006/customXml" ds:itemID="{F946760C-CEEF-4B2E-8DD8-A4271ADC5562}">
  <ds:schemaRefs>
    <ds:schemaRef ds:uri="http://schemas.microsoft.com/sharepoint/v3/contenttype/forms"/>
  </ds:schemaRefs>
</ds:datastoreItem>
</file>

<file path=customXml/itemProps3.xml><?xml version="1.0" encoding="utf-8"?>
<ds:datastoreItem xmlns:ds="http://schemas.openxmlformats.org/officeDocument/2006/customXml" ds:itemID="{08180769-F8D6-4456-ABD7-B87BC882DA97}">
  <ds:schemaRefs>
    <ds:schemaRef ds:uri="http://www.w3.org/XML/1998/namespace"/>
    <ds:schemaRef ds:uri="http://schemas.microsoft.com/office/2006/metadata/properties"/>
    <ds:schemaRef ds:uri="http://purl.org/dc/elements/1.1/"/>
    <ds:schemaRef ds:uri="5d59eadd-cb68-48a2-98c8-91afd6403f67"/>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OER Theme Master Template</Template>
  <TotalTime>547</TotalTime>
  <Words>1786</Words>
  <Application>Microsoft Office PowerPoint</Application>
  <PresentationFormat>Widescreen</PresentationFormat>
  <Paragraphs>148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Encode Sans</vt:lpstr>
      <vt:lpstr>OER Design Theme</vt:lpstr>
      <vt:lpstr>Biology Essentials 2</vt:lpstr>
      <vt:lpstr>Learning Objectives</vt:lpstr>
      <vt:lpstr>5.1 Plant Adaptions to Life on Land</vt:lpstr>
      <vt:lpstr>Definition of Land Plants</vt:lpstr>
      <vt:lpstr>Advantages to Living in Water</vt:lpstr>
      <vt:lpstr>Why Adapt to Land?</vt:lpstr>
      <vt:lpstr>Terrestrial Adaptions</vt:lpstr>
      <vt:lpstr>5.2 Major Plant Groups</vt:lpstr>
      <vt:lpstr>Major Plant Groups</vt:lpstr>
      <vt:lpstr>Nonvascular Plants (Bryophytes)</vt:lpstr>
      <vt:lpstr>Seedless Vascular Plants</vt:lpstr>
      <vt:lpstr>Gymnosperms</vt:lpstr>
      <vt:lpstr>Angiosperms (Flowering Plants)</vt:lpstr>
      <vt:lpstr>Flower Structure</vt:lpstr>
      <vt:lpstr>Fruit</vt:lpstr>
      <vt:lpstr>Plant Group Summary Table</vt:lpstr>
      <vt:lpstr>5.3 Fungi</vt:lpstr>
      <vt:lpstr>What are Fungi?</vt:lpstr>
      <vt:lpstr>Structure</vt:lpstr>
      <vt:lpstr>Nutrition</vt:lpstr>
      <vt:lpstr>Reproduction</vt:lpstr>
      <vt:lpstr>Importance of Fungi to Ecosystems</vt:lpstr>
      <vt:lpstr>Food Production</vt:lpstr>
      <vt:lpstr>Medicine and Pharmaceuticals</vt:lpstr>
      <vt:lpstr>Plant Pathogens</vt:lpstr>
      <vt:lpstr>Animal Pathogens</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Audette, Stephanie</dc:creator>
  <cp:lastModifiedBy>Audette, Stephanie</cp:lastModifiedBy>
  <cp:revision>15</cp:revision>
  <dcterms:created xsi:type="dcterms:W3CDTF">2025-09-04T14:22:13Z</dcterms:created>
  <dcterms:modified xsi:type="dcterms:W3CDTF">2025-10-20T18:33:20Z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