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4"/>
  </p:sldMasterIdLst>
  <p:notesMasterIdLst>
    <p:notesMasterId r:id="rId36"/>
  </p:notesMasterIdLst>
  <p:handoutMasterIdLst>
    <p:handoutMasterId r:id="rId37"/>
  </p:handoutMasterIdLst>
  <p:sldIdLst>
    <p:sldId id="256" r:id="rId5"/>
    <p:sldId id="263" r:id="rId6"/>
    <p:sldId id="290" r:id="rId7"/>
    <p:sldId id="264" r:id="rId8"/>
    <p:sldId id="265" r:id="rId9"/>
    <p:sldId id="266" r:id="rId10"/>
    <p:sldId id="287" r:id="rId11"/>
    <p:sldId id="267" r:id="rId12"/>
    <p:sldId id="268" r:id="rId13"/>
    <p:sldId id="269" r:id="rId14"/>
    <p:sldId id="270" r:id="rId15"/>
    <p:sldId id="271" r:id="rId16"/>
    <p:sldId id="29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9" r:id="rId25"/>
    <p:sldId id="279" r:id="rId26"/>
    <p:sldId id="292" r:id="rId27"/>
    <p:sldId id="280" r:id="rId28"/>
    <p:sldId id="281" r:id="rId29"/>
    <p:sldId id="282" r:id="rId30"/>
    <p:sldId id="283" r:id="rId31"/>
    <p:sldId id="284" r:id="rId32"/>
    <p:sldId id="288" r:id="rId33"/>
    <p:sldId id="285" r:id="rId34"/>
    <p:sldId id="286" r:id="rId3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65DE63-CE21-49B8-971C-ADEB05825065}" v="11" dt="2025-06-25T18:28:13.9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168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Benoit" userId="e6e9e2a39e94bea0" providerId="LiveId" clId="{F465DE63-CE21-49B8-971C-ADEB05825065}"/>
    <pc:docChg chg="custSel addSld delSld modSld">
      <pc:chgData name="Jason Benoit" userId="e6e9e2a39e94bea0" providerId="LiveId" clId="{F465DE63-CE21-49B8-971C-ADEB05825065}" dt="2025-06-25T18:30:54.602" v="1342" actId="962"/>
      <pc:docMkLst>
        <pc:docMk/>
      </pc:docMkLst>
      <pc:sldChg chg="modSp mod">
        <pc:chgData name="Jason Benoit" userId="e6e9e2a39e94bea0" providerId="LiveId" clId="{F465DE63-CE21-49B8-971C-ADEB05825065}" dt="2025-06-25T17:28:42.950" v="163" actId="20577"/>
        <pc:sldMkLst>
          <pc:docMk/>
          <pc:sldMk cId="1779261256" sldId="256"/>
        </pc:sldMkLst>
        <pc:spChg chg="mod">
          <ac:chgData name="Jason Benoit" userId="e6e9e2a39e94bea0" providerId="LiveId" clId="{F465DE63-CE21-49B8-971C-ADEB05825065}" dt="2025-06-25T17:28:42.950" v="163" actId="20577"/>
          <ac:spMkLst>
            <pc:docMk/>
            <pc:sldMk cId="1779261256" sldId="256"/>
            <ac:spMk id="2" creationId="{2A50FD97-8B09-083E-3A71-3361DE6E5505}"/>
          </ac:spMkLst>
        </pc:spChg>
        <pc:spChg chg="mod">
          <ac:chgData name="Jason Benoit" userId="e6e9e2a39e94bea0" providerId="LiveId" clId="{F465DE63-CE21-49B8-971C-ADEB05825065}" dt="2025-06-25T17:28:34.025" v="139"/>
          <ac:spMkLst>
            <pc:docMk/>
            <pc:sldMk cId="1779261256" sldId="256"/>
            <ac:spMk id="3" creationId="{77E7755D-BB5A-F4D9-DEE8-497DB7188E7D}"/>
          </ac:spMkLst>
        </pc:spChg>
      </pc:sldChg>
      <pc:sldChg chg="del">
        <pc:chgData name="Jason Benoit" userId="e6e9e2a39e94bea0" providerId="LiveId" clId="{F465DE63-CE21-49B8-971C-ADEB05825065}" dt="2025-06-25T17:12:54.439" v="97" actId="47"/>
        <pc:sldMkLst>
          <pc:docMk/>
          <pc:sldMk cId="1169189591" sldId="258"/>
        </pc:sldMkLst>
      </pc:sldChg>
      <pc:sldChg chg="del">
        <pc:chgData name="Jason Benoit" userId="e6e9e2a39e94bea0" providerId="LiveId" clId="{F465DE63-CE21-49B8-971C-ADEB05825065}" dt="2025-06-25T17:12:57.409" v="99" actId="47"/>
        <pc:sldMkLst>
          <pc:docMk/>
          <pc:sldMk cId="304450311" sldId="259"/>
        </pc:sldMkLst>
      </pc:sldChg>
      <pc:sldChg chg="del">
        <pc:chgData name="Jason Benoit" userId="e6e9e2a39e94bea0" providerId="LiveId" clId="{F465DE63-CE21-49B8-971C-ADEB05825065}" dt="2025-06-25T17:12:55.837" v="98" actId="47"/>
        <pc:sldMkLst>
          <pc:docMk/>
          <pc:sldMk cId="138962591" sldId="262"/>
        </pc:sldMkLst>
      </pc:sldChg>
      <pc:sldChg chg="modSp mod">
        <pc:chgData name="Jason Benoit" userId="e6e9e2a39e94bea0" providerId="LiveId" clId="{F465DE63-CE21-49B8-971C-ADEB05825065}" dt="2025-06-25T17:13:21.546" v="101" actId="255"/>
        <pc:sldMkLst>
          <pc:docMk/>
          <pc:sldMk cId="0" sldId="263"/>
        </pc:sldMkLst>
        <pc:spChg chg="mod">
          <ac:chgData name="Jason Benoit" userId="e6e9e2a39e94bea0" providerId="LiveId" clId="{F465DE63-CE21-49B8-971C-ADEB05825065}" dt="2025-06-25T17:13:21.546" v="101" actId="255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3:54.663" v="103" actId="1076"/>
        <pc:sldMkLst>
          <pc:docMk/>
          <pc:sldMk cId="0" sldId="264"/>
        </pc:sldMkLst>
        <pc:spChg chg="mod">
          <ac:chgData name="Jason Benoit" userId="e6e9e2a39e94bea0" providerId="LiveId" clId="{F465DE63-CE21-49B8-971C-ADEB05825065}" dt="2025-06-25T17:13:54.663" v="103" actId="1076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4:27.582" v="105" actId="1076"/>
        <pc:sldMkLst>
          <pc:docMk/>
          <pc:sldMk cId="0" sldId="265"/>
        </pc:sldMkLst>
        <pc:spChg chg="mod">
          <ac:chgData name="Jason Benoit" userId="e6e9e2a39e94bea0" providerId="LiveId" clId="{F465DE63-CE21-49B8-971C-ADEB05825065}" dt="2025-06-25T17:14:27.582" v="105" actId="1076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5:08.383" v="109" actId="1076"/>
        <pc:sldMkLst>
          <pc:docMk/>
          <pc:sldMk cId="0" sldId="266"/>
        </pc:sldMkLst>
        <pc:spChg chg="mod">
          <ac:chgData name="Jason Benoit" userId="e6e9e2a39e94bea0" providerId="LiveId" clId="{F465DE63-CE21-49B8-971C-ADEB05825065}" dt="2025-06-25T17:15:08.383" v="109" actId="1076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5:24.026" v="111" actId="27636"/>
        <pc:sldMkLst>
          <pc:docMk/>
          <pc:sldMk cId="0" sldId="267"/>
        </pc:sldMkLst>
        <pc:spChg chg="mod">
          <ac:chgData name="Jason Benoit" userId="e6e9e2a39e94bea0" providerId="LiveId" clId="{F465DE63-CE21-49B8-971C-ADEB05825065}" dt="2025-06-25T17:15:24.026" v="111" actId="27636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5:44.713" v="112" actId="255"/>
        <pc:sldMkLst>
          <pc:docMk/>
          <pc:sldMk cId="0" sldId="268"/>
        </pc:sldMkLst>
        <pc:spChg chg="mod">
          <ac:chgData name="Jason Benoit" userId="e6e9e2a39e94bea0" providerId="LiveId" clId="{F465DE63-CE21-49B8-971C-ADEB05825065}" dt="2025-06-25T17:15:44.713" v="112" actId="255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6:00.516" v="114" actId="27636"/>
        <pc:sldMkLst>
          <pc:docMk/>
          <pc:sldMk cId="0" sldId="269"/>
        </pc:sldMkLst>
        <pc:spChg chg="mod">
          <ac:chgData name="Jason Benoit" userId="e6e9e2a39e94bea0" providerId="LiveId" clId="{F465DE63-CE21-49B8-971C-ADEB05825065}" dt="2025-06-25T17:16:00.516" v="114" actId="27636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6:26.472" v="116" actId="27636"/>
        <pc:sldMkLst>
          <pc:docMk/>
          <pc:sldMk cId="0" sldId="270"/>
        </pc:sldMkLst>
        <pc:spChg chg="mod">
          <ac:chgData name="Jason Benoit" userId="e6e9e2a39e94bea0" providerId="LiveId" clId="{F465DE63-CE21-49B8-971C-ADEB05825065}" dt="2025-06-25T17:16:26.472" v="116" actId="27636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6:49.037" v="118" actId="1076"/>
        <pc:sldMkLst>
          <pc:docMk/>
          <pc:sldMk cId="0" sldId="271"/>
        </pc:sldMkLst>
        <pc:spChg chg="mod">
          <ac:chgData name="Jason Benoit" userId="e6e9e2a39e94bea0" providerId="LiveId" clId="{F465DE63-CE21-49B8-971C-ADEB05825065}" dt="2025-06-25T17:16:49.037" v="118" actId="1076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28:34.051" v="140" actId="27636"/>
        <pc:sldMkLst>
          <pc:docMk/>
          <pc:sldMk cId="0" sldId="272"/>
        </pc:sldMkLst>
        <pc:spChg chg="mod">
          <ac:chgData name="Jason Benoit" userId="e6e9e2a39e94bea0" providerId="LiveId" clId="{F465DE63-CE21-49B8-971C-ADEB05825065}" dt="2025-06-25T17:28:34.051" v="140" actId="27636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7:12.969" v="120" actId="27636"/>
        <pc:sldMkLst>
          <pc:docMk/>
          <pc:sldMk cId="0" sldId="273"/>
        </pc:sldMkLst>
        <pc:spChg chg="mod">
          <ac:chgData name="Jason Benoit" userId="e6e9e2a39e94bea0" providerId="LiveId" clId="{F465DE63-CE21-49B8-971C-ADEB05825065}" dt="2025-06-25T17:17:12.969" v="120" actId="27636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7:25.369" v="122" actId="27636"/>
        <pc:sldMkLst>
          <pc:docMk/>
          <pc:sldMk cId="0" sldId="274"/>
        </pc:sldMkLst>
        <pc:spChg chg="mod">
          <ac:chgData name="Jason Benoit" userId="e6e9e2a39e94bea0" providerId="LiveId" clId="{F465DE63-CE21-49B8-971C-ADEB05825065}" dt="2025-06-25T17:17:25.369" v="122" actId="27636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28:34.058" v="141" actId="27636"/>
        <pc:sldMkLst>
          <pc:docMk/>
          <pc:sldMk cId="0" sldId="275"/>
        </pc:sldMkLst>
        <pc:spChg chg="mod">
          <ac:chgData name="Jason Benoit" userId="e6e9e2a39e94bea0" providerId="LiveId" clId="{F465DE63-CE21-49B8-971C-ADEB05825065}" dt="2025-06-25T17:28:34.058" v="141" actId="27636"/>
          <ac:spMkLst>
            <pc:docMk/>
            <pc:sldMk cId="0" sldId="275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28:34.066" v="142" actId="27636"/>
        <pc:sldMkLst>
          <pc:docMk/>
          <pc:sldMk cId="0" sldId="276"/>
        </pc:sldMkLst>
        <pc:spChg chg="mod">
          <ac:chgData name="Jason Benoit" userId="e6e9e2a39e94bea0" providerId="LiveId" clId="{F465DE63-CE21-49B8-971C-ADEB05825065}" dt="2025-06-25T17:28:34.066" v="142" actId="27636"/>
          <ac:spMkLst>
            <pc:docMk/>
            <pc:sldMk cId="0" sldId="276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28:34.071" v="143" actId="27636"/>
        <pc:sldMkLst>
          <pc:docMk/>
          <pc:sldMk cId="0" sldId="277"/>
        </pc:sldMkLst>
        <pc:spChg chg="mod">
          <ac:chgData name="Jason Benoit" userId="e6e9e2a39e94bea0" providerId="LiveId" clId="{F465DE63-CE21-49B8-971C-ADEB05825065}" dt="2025-06-25T17:28:34.071" v="143" actId="27636"/>
          <ac:spMkLst>
            <pc:docMk/>
            <pc:sldMk cId="0" sldId="277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7:44.439" v="124" actId="27636"/>
        <pc:sldMkLst>
          <pc:docMk/>
          <pc:sldMk cId="0" sldId="278"/>
        </pc:sldMkLst>
        <pc:spChg chg="mod">
          <ac:chgData name="Jason Benoit" userId="e6e9e2a39e94bea0" providerId="LiveId" clId="{F465DE63-CE21-49B8-971C-ADEB05825065}" dt="2025-06-25T17:17:44.439" v="124" actId="27636"/>
          <ac:spMkLst>
            <pc:docMk/>
            <pc:sldMk cId="0" sldId="278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8:12.851" v="126" actId="1076"/>
        <pc:sldMkLst>
          <pc:docMk/>
          <pc:sldMk cId="0" sldId="279"/>
        </pc:sldMkLst>
        <pc:spChg chg="mod">
          <ac:chgData name="Jason Benoit" userId="e6e9e2a39e94bea0" providerId="LiveId" clId="{F465DE63-CE21-49B8-971C-ADEB05825065}" dt="2025-06-25T17:18:12.851" v="126" actId="1076"/>
          <ac:spMkLst>
            <pc:docMk/>
            <pc:sldMk cId="0" sldId="279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8:27.125" v="128" actId="27636"/>
        <pc:sldMkLst>
          <pc:docMk/>
          <pc:sldMk cId="0" sldId="281"/>
        </pc:sldMkLst>
        <pc:spChg chg="mod">
          <ac:chgData name="Jason Benoit" userId="e6e9e2a39e94bea0" providerId="LiveId" clId="{F465DE63-CE21-49B8-971C-ADEB05825065}" dt="2025-06-25T17:18:27.125" v="128" actId="27636"/>
          <ac:spMkLst>
            <pc:docMk/>
            <pc:sldMk cId="0" sldId="281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8:38.295" v="130" actId="27636"/>
        <pc:sldMkLst>
          <pc:docMk/>
          <pc:sldMk cId="0" sldId="282"/>
        </pc:sldMkLst>
        <pc:spChg chg="mod">
          <ac:chgData name="Jason Benoit" userId="e6e9e2a39e94bea0" providerId="LiveId" clId="{F465DE63-CE21-49B8-971C-ADEB05825065}" dt="2025-06-25T17:18:38.295" v="130" actId="27636"/>
          <ac:spMkLst>
            <pc:docMk/>
            <pc:sldMk cId="0" sldId="282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8:49.065" v="132" actId="27636"/>
        <pc:sldMkLst>
          <pc:docMk/>
          <pc:sldMk cId="0" sldId="283"/>
        </pc:sldMkLst>
        <pc:spChg chg="mod">
          <ac:chgData name="Jason Benoit" userId="e6e9e2a39e94bea0" providerId="LiveId" clId="{F465DE63-CE21-49B8-971C-ADEB05825065}" dt="2025-06-25T17:18:49.065" v="132" actId="27636"/>
          <ac:spMkLst>
            <pc:docMk/>
            <pc:sldMk cId="0" sldId="283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9:01.806" v="134" actId="27636"/>
        <pc:sldMkLst>
          <pc:docMk/>
          <pc:sldMk cId="0" sldId="284"/>
        </pc:sldMkLst>
        <pc:spChg chg="mod">
          <ac:chgData name="Jason Benoit" userId="e6e9e2a39e94bea0" providerId="LiveId" clId="{F465DE63-CE21-49B8-971C-ADEB05825065}" dt="2025-06-25T17:19:01.806" v="134" actId="27636"/>
          <ac:spMkLst>
            <pc:docMk/>
            <pc:sldMk cId="0" sldId="284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9:12.068" v="136" actId="27636"/>
        <pc:sldMkLst>
          <pc:docMk/>
          <pc:sldMk cId="0" sldId="285"/>
        </pc:sldMkLst>
        <pc:spChg chg="mod">
          <ac:chgData name="Jason Benoit" userId="e6e9e2a39e94bea0" providerId="LiveId" clId="{F465DE63-CE21-49B8-971C-ADEB05825065}" dt="2025-06-25T17:19:12.068" v="136" actId="27636"/>
          <ac:spMkLst>
            <pc:docMk/>
            <pc:sldMk cId="0" sldId="285"/>
            <ac:spMk id="3" creationId="{00000000-0000-0000-0000-000000000000}"/>
          </ac:spMkLst>
        </pc:spChg>
      </pc:sldChg>
      <pc:sldChg chg="modSp mod">
        <pc:chgData name="Jason Benoit" userId="e6e9e2a39e94bea0" providerId="LiveId" clId="{F465DE63-CE21-49B8-971C-ADEB05825065}" dt="2025-06-25T17:19:33.996" v="138" actId="1076"/>
        <pc:sldMkLst>
          <pc:docMk/>
          <pc:sldMk cId="0" sldId="286"/>
        </pc:sldMkLst>
        <pc:spChg chg="mod">
          <ac:chgData name="Jason Benoit" userId="e6e9e2a39e94bea0" providerId="LiveId" clId="{F465DE63-CE21-49B8-971C-ADEB05825065}" dt="2025-06-25T17:19:33.996" v="138" actId="1076"/>
          <ac:spMkLst>
            <pc:docMk/>
            <pc:sldMk cId="0" sldId="286"/>
            <ac:spMk id="3" creationId="{00000000-0000-0000-0000-000000000000}"/>
          </ac:spMkLst>
        </pc:spChg>
      </pc:sldChg>
      <pc:sldChg chg="addSp delSp modSp new mod">
        <pc:chgData name="Jason Benoit" userId="e6e9e2a39e94bea0" providerId="LiveId" clId="{F465DE63-CE21-49B8-971C-ADEB05825065}" dt="2025-06-25T18:10:12.970" v="204" actId="1076"/>
        <pc:sldMkLst>
          <pc:docMk/>
          <pc:sldMk cId="513472819" sldId="287"/>
        </pc:sldMkLst>
        <pc:spChg chg="mod">
          <ac:chgData name="Jason Benoit" userId="e6e9e2a39e94bea0" providerId="LiveId" clId="{F465DE63-CE21-49B8-971C-ADEB05825065}" dt="2025-06-25T18:09:05.300" v="197" actId="20577"/>
          <ac:spMkLst>
            <pc:docMk/>
            <pc:sldMk cId="513472819" sldId="287"/>
            <ac:spMk id="2" creationId="{7288283D-2A35-161A-F0DC-0F7A10C57B3D}"/>
          </ac:spMkLst>
        </pc:spChg>
        <pc:spChg chg="del">
          <ac:chgData name="Jason Benoit" userId="e6e9e2a39e94bea0" providerId="LiveId" clId="{F465DE63-CE21-49B8-971C-ADEB05825065}" dt="2025-06-25T18:09:02.579" v="194" actId="931"/>
          <ac:spMkLst>
            <pc:docMk/>
            <pc:sldMk cId="513472819" sldId="287"/>
            <ac:spMk id="3" creationId="{260B7716-F733-72C3-4F6D-446604A22ECF}"/>
          </ac:spMkLst>
        </pc:spChg>
        <pc:spChg chg="add mod">
          <ac:chgData name="Jason Benoit" userId="e6e9e2a39e94bea0" providerId="LiveId" clId="{F465DE63-CE21-49B8-971C-ADEB05825065}" dt="2025-06-25T18:10:12.970" v="204" actId="1076"/>
          <ac:spMkLst>
            <pc:docMk/>
            <pc:sldMk cId="513472819" sldId="287"/>
            <ac:spMk id="6" creationId="{9C4C7372-F402-7474-97C5-43BC3A1C1F22}"/>
          </ac:spMkLst>
        </pc:spChg>
        <pc:picChg chg="add mod">
          <ac:chgData name="Jason Benoit" userId="e6e9e2a39e94bea0" providerId="LiveId" clId="{F465DE63-CE21-49B8-971C-ADEB05825065}" dt="2025-06-25T18:09:35.425" v="201" actId="14100"/>
          <ac:picMkLst>
            <pc:docMk/>
            <pc:sldMk cId="513472819" sldId="287"/>
            <ac:picMk id="5" creationId="{5ABC2C6C-087E-EC0C-939E-C2208FC9CC54}"/>
          </ac:picMkLst>
        </pc:picChg>
      </pc:sldChg>
      <pc:sldChg chg="addSp delSp modSp new del mod">
        <pc:chgData name="Jason Benoit" userId="e6e9e2a39e94bea0" providerId="LiveId" clId="{F465DE63-CE21-49B8-971C-ADEB05825065}" dt="2025-06-25T18:22:19.329" v="224" actId="2696"/>
        <pc:sldMkLst>
          <pc:docMk/>
          <pc:sldMk cId="1060895518" sldId="288"/>
        </pc:sldMkLst>
        <pc:spChg chg="mod">
          <ac:chgData name="Jason Benoit" userId="e6e9e2a39e94bea0" providerId="LiveId" clId="{F465DE63-CE21-49B8-971C-ADEB05825065}" dt="2025-06-25T18:20:04.594" v="217" actId="20577"/>
          <ac:spMkLst>
            <pc:docMk/>
            <pc:sldMk cId="1060895518" sldId="288"/>
            <ac:spMk id="2" creationId="{00672CCD-664F-6C84-D061-16D185D22CDD}"/>
          </ac:spMkLst>
        </pc:spChg>
        <pc:spChg chg="del">
          <ac:chgData name="Jason Benoit" userId="e6e9e2a39e94bea0" providerId="LiveId" clId="{F465DE63-CE21-49B8-971C-ADEB05825065}" dt="2025-06-25T18:20:18.581" v="218" actId="931"/>
          <ac:spMkLst>
            <pc:docMk/>
            <pc:sldMk cId="1060895518" sldId="288"/>
            <ac:spMk id="3" creationId="{DD4F157C-DB65-5B63-8764-F0A562EFBB89}"/>
          </ac:spMkLst>
        </pc:spChg>
        <pc:picChg chg="add mod">
          <ac:chgData name="Jason Benoit" userId="e6e9e2a39e94bea0" providerId="LiveId" clId="{F465DE63-CE21-49B8-971C-ADEB05825065}" dt="2025-06-25T18:20:44.750" v="223" actId="14100"/>
          <ac:picMkLst>
            <pc:docMk/>
            <pc:sldMk cId="1060895518" sldId="288"/>
            <ac:picMk id="5" creationId="{9DB22304-AA49-57FB-97F9-D0B4EAD58417}"/>
          </ac:picMkLst>
        </pc:picChg>
      </pc:sldChg>
      <pc:sldChg chg="addSp delSp modSp new mod">
        <pc:chgData name="Jason Benoit" userId="e6e9e2a39e94bea0" providerId="LiveId" clId="{F465DE63-CE21-49B8-971C-ADEB05825065}" dt="2025-06-25T18:25:32.250" v="611" actId="1076"/>
        <pc:sldMkLst>
          <pc:docMk/>
          <pc:sldMk cId="3558024484" sldId="288"/>
        </pc:sldMkLst>
        <pc:spChg chg="mod">
          <ac:chgData name="Jason Benoit" userId="e6e9e2a39e94bea0" providerId="LiveId" clId="{F465DE63-CE21-49B8-971C-ADEB05825065}" dt="2025-06-25T18:22:49.964" v="258" actId="20577"/>
          <ac:spMkLst>
            <pc:docMk/>
            <pc:sldMk cId="3558024484" sldId="288"/>
            <ac:spMk id="2" creationId="{B032E943-EB86-4813-F767-1445A4812EFA}"/>
          </ac:spMkLst>
        </pc:spChg>
        <pc:spChg chg="del">
          <ac:chgData name="Jason Benoit" userId="e6e9e2a39e94bea0" providerId="LiveId" clId="{F465DE63-CE21-49B8-971C-ADEB05825065}" dt="2025-06-25T18:22:58.516" v="259" actId="931"/>
          <ac:spMkLst>
            <pc:docMk/>
            <pc:sldMk cId="3558024484" sldId="288"/>
            <ac:spMk id="3" creationId="{AA1F8F28-628A-B8E8-D56E-71B24D127CC8}"/>
          </ac:spMkLst>
        </pc:spChg>
        <pc:spChg chg="add mod">
          <ac:chgData name="Jason Benoit" userId="e6e9e2a39e94bea0" providerId="LiveId" clId="{F465DE63-CE21-49B8-971C-ADEB05825065}" dt="2025-06-25T18:25:32.250" v="611" actId="1076"/>
          <ac:spMkLst>
            <pc:docMk/>
            <pc:sldMk cId="3558024484" sldId="288"/>
            <ac:spMk id="6" creationId="{63439D7D-F537-62E0-7ABE-FE0CA734BE31}"/>
          </ac:spMkLst>
        </pc:spChg>
        <pc:picChg chg="add mod">
          <ac:chgData name="Jason Benoit" userId="e6e9e2a39e94bea0" providerId="LiveId" clId="{F465DE63-CE21-49B8-971C-ADEB05825065}" dt="2025-06-25T18:25:23.873" v="610" actId="1076"/>
          <ac:picMkLst>
            <pc:docMk/>
            <pc:sldMk cId="3558024484" sldId="288"/>
            <ac:picMk id="5" creationId="{1B72BFC9-E76E-120C-2066-77825C2473BA}"/>
          </ac:picMkLst>
        </pc:picChg>
      </pc:sldChg>
      <pc:sldChg chg="addSp delSp modSp new mod">
        <pc:chgData name="Jason Benoit" userId="e6e9e2a39e94bea0" providerId="LiveId" clId="{F465DE63-CE21-49B8-971C-ADEB05825065}" dt="2025-06-25T18:30:54.602" v="1342" actId="962"/>
        <pc:sldMkLst>
          <pc:docMk/>
          <pc:sldMk cId="2796026510" sldId="289"/>
        </pc:sldMkLst>
        <pc:spChg chg="mod">
          <ac:chgData name="Jason Benoit" userId="e6e9e2a39e94bea0" providerId="LiveId" clId="{F465DE63-CE21-49B8-971C-ADEB05825065}" dt="2025-06-25T18:27:17.664" v="661" actId="20577"/>
          <ac:spMkLst>
            <pc:docMk/>
            <pc:sldMk cId="2796026510" sldId="289"/>
            <ac:spMk id="2" creationId="{80EFF43E-3F96-2027-0075-BDB6C8BBAB19}"/>
          </ac:spMkLst>
        </pc:spChg>
        <pc:spChg chg="del">
          <ac:chgData name="Jason Benoit" userId="e6e9e2a39e94bea0" providerId="LiveId" clId="{F465DE63-CE21-49B8-971C-ADEB05825065}" dt="2025-06-25T18:27:24.798" v="662" actId="931"/>
          <ac:spMkLst>
            <pc:docMk/>
            <pc:sldMk cId="2796026510" sldId="289"/>
            <ac:spMk id="3" creationId="{FB7BD70B-E3B2-75ED-A563-DD3C286FBACA}"/>
          </ac:spMkLst>
        </pc:spChg>
        <pc:spChg chg="add mod">
          <ac:chgData name="Jason Benoit" userId="e6e9e2a39e94bea0" providerId="LiveId" clId="{F465DE63-CE21-49B8-971C-ADEB05825065}" dt="2025-06-25T18:28:21.116" v="668" actId="1076"/>
          <ac:spMkLst>
            <pc:docMk/>
            <pc:sldMk cId="2796026510" sldId="289"/>
            <ac:spMk id="6" creationId="{ACF0D660-6F1E-647E-D4FD-2A8D15C32ECC}"/>
          </ac:spMkLst>
        </pc:spChg>
        <pc:picChg chg="add mod">
          <ac:chgData name="Jason Benoit" userId="e6e9e2a39e94bea0" providerId="LiveId" clId="{F465DE63-CE21-49B8-971C-ADEB05825065}" dt="2025-06-25T18:30:54.602" v="1342" actId="962"/>
          <ac:picMkLst>
            <pc:docMk/>
            <pc:sldMk cId="2796026510" sldId="289"/>
            <ac:picMk id="5" creationId="{271D113D-D6A1-36D7-FB44-774A7919172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D9D2D3-95FD-BEA7-134F-5905463A91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8AE775-0C7B-FFAD-6814-24DB6488BD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BFFEC-864F-4810-8AFA-7F0F985EBB89}" type="datetimeFigureOut">
              <a:rPr lang="en-CA" smtClean="0"/>
              <a:t>2025-10-27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19D746-9D57-05EB-911E-C4DD8873734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-1" y="8592855"/>
            <a:ext cx="5824604" cy="5511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 sz="1000" dirty="0"/>
              <a:t>Unless otherwise noted, this work is licensed under a Creative Commons Attribution-</a:t>
            </a:r>
            <a:r>
              <a:rPr lang="en-CA" sz="1000" dirty="0" err="1"/>
              <a:t>NonCommercial</a:t>
            </a:r>
            <a:r>
              <a:rPr lang="en-CA" sz="1000" dirty="0"/>
              <a:t>-</a:t>
            </a:r>
            <a:r>
              <a:rPr lang="en-CA" sz="1000" dirty="0" err="1"/>
              <a:t>ShareAlike</a:t>
            </a:r>
            <a:r>
              <a:rPr lang="en-CA" sz="1000" dirty="0"/>
              <a:t> 4.0 International (CC BY-NC-SA 4.0) license. Feel free to use, modify, reuse or redistribute any portion of this presentation.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D4945D-16A0-0A4E-4CBF-9B2D763BA4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912285" y="8592855"/>
            <a:ext cx="944128" cy="5511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F6CD8-D32C-4D38-B5A1-FC2630119EA2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12242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F239E-3DE2-4A32-81E8-805A201DB211}" type="datetimeFigureOut">
              <a:rPr lang="en-CA" smtClean="0"/>
              <a:t>2025-10-27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5348614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r>
              <a:rPr lang="en-CA" dirty="0"/>
              <a:t>Unless otherwise noted, this work is licensed under a Creative Commons Attribution-</a:t>
            </a:r>
            <a:r>
              <a:rPr lang="en-CA" dirty="0" err="1"/>
              <a:t>NonCommercial</a:t>
            </a:r>
            <a:r>
              <a:rPr lang="en-CA" dirty="0"/>
              <a:t>-</a:t>
            </a:r>
            <a:r>
              <a:rPr lang="en-CA" dirty="0" err="1"/>
              <a:t>ShareAlike</a:t>
            </a:r>
            <a:r>
              <a:rPr lang="en-CA" dirty="0"/>
              <a:t> 4.0 International (CC BY-NC-SA 4.0) license. Feel free to use, modify, reuse or redistribute any portion of this presentation.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48614" y="8685212"/>
            <a:ext cx="1509386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1AC9F-C024-4F42-A286-89130B7EF5C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3823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51AC9F-C024-4F42-A286-89130B7EF5C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12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0;p2">
            <a:extLst>
              <a:ext uri="{FF2B5EF4-FFF2-40B4-BE49-F238E27FC236}">
                <a16:creationId xmlns:a16="http://schemas.microsoft.com/office/drawing/2014/main" id="{95A5E0C9-C79C-519F-011D-7D49D343AF34}"/>
              </a:ext>
            </a:extLst>
          </p:cNvPr>
          <p:cNvGrpSpPr/>
          <p:nvPr/>
        </p:nvGrpSpPr>
        <p:grpSpPr>
          <a:xfrm>
            <a:off x="8131172" y="7"/>
            <a:ext cx="4060833" cy="2707427"/>
            <a:chOff x="6098378" y="5"/>
            <a:chExt cx="3045625" cy="2030570"/>
          </a:xfrm>
        </p:grpSpPr>
        <p:sp>
          <p:nvSpPr>
            <p:cNvPr id="8" name="Google Shape;11;p2">
              <a:extLst>
                <a:ext uri="{FF2B5EF4-FFF2-40B4-BE49-F238E27FC236}">
                  <a16:creationId xmlns:a16="http://schemas.microsoft.com/office/drawing/2014/main" id="{8DE2797F-9B0E-01BB-7D7A-6F0CD3E00C33}"/>
                </a:ext>
              </a:extLst>
            </p:cNvPr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" name="Google Shape;12;p2">
              <a:extLst>
                <a:ext uri="{FF2B5EF4-FFF2-40B4-BE49-F238E27FC236}">
                  <a16:creationId xmlns:a16="http://schemas.microsoft.com/office/drawing/2014/main" id="{76912F29-9363-823C-8836-6B612172005B}"/>
                </a:ext>
              </a:extLst>
            </p:cNvPr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" name="Google Shape;13;p2">
              <a:extLst>
                <a:ext uri="{FF2B5EF4-FFF2-40B4-BE49-F238E27FC236}">
                  <a16:creationId xmlns:a16="http://schemas.microsoft.com/office/drawing/2014/main" id="{329456D7-11EE-43F4-BB88-8C169F5178F6}"/>
                </a:ext>
              </a:extLst>
            </p:cNvPr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" name="Google Shape;14;p2">
              <a:extLst>
                <a:ext uri="{FF2B5EF4-FFF2-40B4-BE49-F238E27FC236}">
                  <a16:creationId xmlns:a16="http://schemas.microsoft.com/office/drawing/2014/main" id="{D73A2BA4-1B69-140C-1303-A24846426B27}"/>
                </a:ext>
              </a:extLst>
            </p:cNvPr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" name="Google Shape;15;p2">
              <a:extLst>
                <a:ext uri="{FF2B5EF4-FFF2-40B4-BE49-F238E27FC236}">
                  <a16:creationId xmlns:a16="http://schemas.microsoft.com/office/drawing/2014/main" id="{689A62DA-E987-DDD2-BA60-0AA2642AA5D7}"/>
                </a:ext>
              </a:extLst>
            </p:cNvPr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pic>
        <p:nvPicPr>
          <p:cNvPr id="15" name="Google Shape;92;p23" descr="CC BY-NC-SA 4.0 License Logo">
            <a:extLst>
              <a:ext uri="{FF2B5EF4-FFF2-40B4-BE49-F238E27FC236}">
                <a16:creationId xmlns:a16="http://schemas.microsoft.com/office/drawing/2014/main" id="{AEB02E60-F922-72AA-2B83-81EBF77E3D3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797451" y="6094435"/>
            <a:ext cx="1262907" cy="44186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91;p23">
            <a:extLst>
              <a:ext uri="{FF2B5EF4-FFF2-40B4-BE49-F238E27FC236}">
                <a16:creationId xmlns:a16="http://schemas.microsoft.com/office/drawing/2014/main" id="{0E2A4E93-6753-D52F-76E0-ACB341289E88}"/>
              </a:ext>
            </a:extLst>
          </p:cNvPr>
          <p:cNvSpPr/>
          <p:nvPr userDrawn="1"/>
        </p:nvSpPr>
        <p:spPr>
          <a:xfrm>
            <a:off x="2248976" y="6019030"/>
            <a:ext cx="9145574" cy="592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Unless otherwise noted, this work is licensed under a </a:t>
            </a: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</a:t>
            </a:r>
            <a:r>
              <a:rPr lang="en" sz="1467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</a:t>
            </a: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ommons </a:t>
            </a:r>
            <a:r>
              <a:rPr lang="en-US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Attribution-</a:t>
            </a:r>
            <a:r>
              <a:rPr lang="en-US" sz="1467" b="0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1467" b="0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ShareAlike</a:t>
            </a:r>
            <a:r>
              <a:rPr lang="en-US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(CC BY-NC-SA 4.0)</a:t>
            </a:r>
            <a:r>
              <a:rPr lang="en-US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license</a:t>
            </a: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. Feel free to use, modify, reuse or redistribute </a:t>
            </a:r>
            <a:r>
              <a:rPr lang="en" sz="1467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any portion of </a:t>
            </a: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this presentation.</a:t>
            </a:r>
            <a:endParaRPr sz="1467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6;p2">
            <a:extLst>
              <a:ext uri="{FF2B5EF4-FFF2-40B4-BE49-F238E27FC236}">
                <a16:creationId xmlns:a16="http://schemas.microsoft.com/office/drawing/2014/main" id="{53D5F052-4BE1-856B-B16E-BDEA823B9E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Google Shape;17;p2">
            <a:extLst>
              <a:ext uri="{FF2B5EF4-FFF2-40B4-BE49-F238E27FC236}">
                <a16:creationId xmlns:a16="http://schemas.microsoft.com/office/drawing/2014/main" id="{726BA7BC-2C46-2AA2-3FB0-65C32EFE0C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200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AB0A-E488-F3DA-A37A-D0701EAB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CB5D-7F74-2B68-0ADD-EE5D2F0B8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A6B79C38-588E-42F0-7482-38936DAA8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647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B54-F7F2-169A-E6C8-CAFA7C76E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6185"/>
            <a:ext cx="2628900" cy="58102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6F7B3-B039-B8D5-4CCA-AE7B3C0A7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6185"/>
            <a:ext cx="7683500" cy="58102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62CC85B-7C9F-6F61-E410-E5FF62BA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0872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80575" y="620158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  <p:grpSp>
        <p:nvGrpSpPr>
          <p:cNvPr id="2" name="Group 1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3CEB03D4-57D2-90CB-2C7C-858995ABA656}"/>
              </a:ext>
            </a:extLst>
          </p:cNvPr>
          <p:cNvGrpSpPr/>
          <p:nvPr/>
        </p:nvGrpSpPr>
        <p:grpSpPr>
          <a:xfrm>
            <a:off x="797451" y="6019030"/>
            <a:ext cx="10597099" cy="592669"/>
            <a:chOff x="598088" y="4514272"/>
            <a:chExt cx="7947824" cy="444502"/>
          </a:xfrm>
        </p:grpSpPr>
        <p:pic>
          <p:nvPicPr>
            <p:cNvPr id="3" name="Google Shape;92;p23" descr="CC BY-NC-SA 4.0 License Logo">
              <a:extLst>
                <a:ext uri="{FF2B5EF4-FFF2-40B4-BE49-F238E27FC236}">
                  <a16:creationId xmlns:a16="http://schemas.microsoft.com/office/drawing/2014/main" id="{25A10E39-F617-E957-BC5F-3160F37C9A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91;p23">
              <a:extLst>
                <a:ext uri="{FF2B5EF4-FFF2-40B4-BE49-F238E27FC236}">
                  <a16:creationId xmlns:a16="http://schemas.microsoft.com/office/drawing/2014/main" id="{DB5B600C-96F8-57ED-02E2-D4B05FB2363C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467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467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467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467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467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9741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156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4432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11280575" y="620158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085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13D1-6D52-1799-F39A-CABF54FD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2CE3-E56F-18C3-C231-710D864E2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231DEAFB-D320-6DFD-5FDD-65DBEF3F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242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1517C-7507-81F7-D237-1631021CD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67" y="3598334"/>
            <a:ext cx="10962800" cy="150071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16;p2">
            <a:extLst>
              <a:ext uri="{FF2B5EF4-FFF2-40B4-BE49-F238E27FC236}">
                <a16:creationId xmlns:a16="http://schemas.microsoft.com/office/drawing/2014/main" id="{2FE2293E-6EF0-459C-AA34-DA2B548B67B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DF6B46-6E23-BFC9-726D-654E2BD3E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199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B3FF-CB89-B2B5-1FF1-430F3184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4E98-F2BE-5C77-A7FA-9E615F64D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826684"/>
            <a:ext cx="5728560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64E20-847F-6101-4893-555AD758E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4"/>
            <a:ext cx="5673557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ADAE42-4623-9A2E-E253-8A86DD8D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478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A0EC-783A-9FF8-39F1-1BBD65D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366185"/>
            <a:ext cx="11639551" cy="1325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A0F7-D490-90BF-E362-09820BCE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1" y="1680634"/>
            <a:ext cx="5770033" cy="825500"/>
          </a:xfrm>
        </p:spPr>
        <p:txBody>
          <a:bodyPr anchor="b">
            <a:noAutofit/>
          </a:bodyPr>
          <a:lstStyle>
            <a:lvl1pPr marL="0" indent="0">
              <a:buNone/>
              <a:defRPr sz="37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19451-F212-13D6-9048-17F31C39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1" y="2506133"/>
            <a:ext cx="5770033" cy="36830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39D1A-4CBF-8797-306D-F4245F68E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695949" cy="825500"/>
          </a:xfrm>
        </p:spPr>
        <p:txBody>
          <a:bodyPr anchor="b">
            <a:noAutofit/>
          </a:bodyPr>
          <a:lstStyle>
            <a:lvl1pPr marL="0" indent="0">
              <a:buNone/>
              <a:defRPr sz="37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022F6-7112-B058-FB99-D4564DF6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6133"/>
            <a:ext cx="5695948" cy="36830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AD64CE46-C88B-5087-24EC-5D0576423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14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243-94C1-2F3B-63CD-132854F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7A3569-BEA9-DBC6-5EAC-820995764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239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38ED2452-2510-3CC6-9DE4-88A2AFE53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918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D2EC-6435-32B9-4AF1-4D4205C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6" y="457200"/>
            <a:ext cx="4554009" cy="1600200"/>
          </a:xfrm>
        </p:spPr>
        <p:txBody>
          <a:bodyPr anchor="b">
            <a:noAutofit/>
          </a:bodyPr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D0-4C89-512D-E7E2-B20B17F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5"/>
            <a:ext cx="6713008" cy="487256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9809-2298-7AC1-46DB-1BB82723F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76" y="2057400"/>
            <a:ext cx="4554009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573242-80DE-C7F2-604B-32A70E486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603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F2F-C158-0D82-C095-18DEDEC3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457200"/>
            <a:ext cx="4544484" cy="1600200"/>
          </a:xfrm>
        </p:spPr>
        <p:txBody>
          <a:bodyPr anchor="b">
            <a:noAutofit/>
          </a:bodyPr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87F21-A907-F755-476C-FF04DE1D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5"/>
            <a:ext cx="6703483" cy="48725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1F3B5-C5C0-8059-45CD-9A27A8E9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1" y="2057400"/>
            <a:ext cx="4544484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B1BBAF-59BC-B0A2-1D0A-5875A4D48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608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C2666-F98F-08CB-32F8-ACC053C0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5"/>
            <a:ext cx="1160531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54C2A-8684-39DA-4A05-1A92CE69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840" y="1826684"/>
            <a:ext cx="11605317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Google Shape;29;p4">
            <a:extLst>
              <a:ext uri="{FF2B5EF4-FFF2-40B4-BE49-F238E27FC236}">
                <a16:creationId xmlns:a16="http://schemas.microsoft.com/office/drawing/2014/main" id="{54B9BECD-E005-98A8-E9A2-8BFFAB07CE5A}"/>
              </a:ext>
            </a:extLst>
          </p:cNvPr>
          <p:cNvSpPr/>
          <p:nvPr/>
        </p:nvSpPr>
        <p:spPr>
          <a:xfrm>
            <a:off x="0" y="6447368"/>
            <a:ext cx="12192000" cy="41075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764CFE-2091-7019-4FD8-E7BC4EB8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283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4" r:id="rId13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267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2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133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s://en.wikipedia.org/wiki/User:Matticus78" TargetMode="External"/><Relationship Id="rId4" Type="http://schemas.openxmlformats.org/officeDocument/2006/relationships/hyperlink" Target="https://en.wikipedia.org/wiki/Evolution_of_the_eye#/media/File:Diagram_of_eye_evolution#.svg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Bacteria#/media/File:PhylogeneticTree,_Woese_1990.PN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sa/3.0" TargetMode="External"/><Relationship Id="rId4" Type="http://schemas.openxmlformats.org/officeDocument/2006/relationships/hyperlink" Target="https://commons.wikimedia.org/wiki/User:Maulucion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ubs.usgs.gov/gip/dynamic/historical.html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publicdomain/zero/1.0/deed.en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0FD97-8B09-083E-3A71-3361DE6E55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Biology Essentials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E7755D-BB5A-F4D9-DEE8-497DB7188E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Chapter 3: Macroevolution</a:t>
            </a:r>
          </a:p>
        </p:txBody>
      </p:sp>
    </p:spTree>
    <p:extLst>
      <p:ext uri="{BB962C8B-B14F-4D97-AF65-F5344CB8AC3E}">
        <p14:creationId xmlns:p14="http://schemas.microsoft.com/office/powerpoint/2010/main" val="1779261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Paleozoic 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39" y="1512052"/>
            <a:ext cx="11605317" cy="4349749"/>
          </a:xfrm>
        </p:spPr>
        <p:txBody>
          <a:bodyPr>
            <a:normAutofit fontScale="92500" lnSpcReduction="10000"/>
          </a:bodyPr>
          <a:lstStyle/>
          <a:p>
            <a:r>
              <a:rPr dirty="0"/>
              <a:t>Began with the Cambrian Explosion (~541 mya), a burst of animal diversity.</a:t>
            </a:r>
          </a:p>
          <a:p>
            <a:r>
              <a:rPr dirty="0"/>
              <a:t>First appearances of major animal phyla, fish, land plants, and early reptiles.</a:t>
            </a:r>
          </a:p>
          <a:p>
            <a:r>
              <a:rPr dirty="0"/>
              <a:t>Life transitioned from oceans to land.</a:t>
            </a:r>
          </a:p>
          <a:p>
            <a:r>
              <a:rPr dirty="0"/>
              <a:t>Trilobites were a key organism, later extinct.</a:t>
            </a:r>
          </a:p>
          <a:p>
            <a:r>
              <a:rPr dirty="0"/>
              <a:t>Ended with the Permian-Triassic extinction—Earth’s most severe mass extinction.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Mesozoic 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39" y="1551381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Known as the Age of Reptiles; dinosaurs, marine reptiles, and pterosaurs thrived.</a:t>
            </a:r>
          </a:p>
          <a:p>
            <a:r>
              <a:rPr dirty="0"/>
              <a:t>First birds, mammals, and flowering plants appeared.</a:t>
            </a:r>
          </a:p>
          <a:p>
            <a:r>
              <a:rPr dirty="0"/>
              <a:t>Continental drift continued; continents began moving to present locations.</a:t>
            </a:r>
          </a:p>
          <a:p>
            <a:r>
              <a:rPr dirty="0"/>
              <a:t>Ended with the Cretaceous-Paleogene (K-Pg) extinction (likely caused by asteroid impact).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Cenozoic 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620207"/>
            <a:ext cx="11605317" cy="4349749"/>
          </a:xfrm>
        </p:spPr>
        <p:txBody>
          <a:bodyPr>
            <a:noAutofit/>
          </a:bodyPr>
          <a:lstStyle/>
          <a:p>
            <a:r>
              <a:rPr sz="3600" dirty="0"/>
              <a:t>Called the Age of Mammals, starting ~66 million years ago.</a:t>
            </a:r>
          </a:p>
          <a:p>
            <a:r>
              <a:rPr sz="3600" dirty="0"/>
              <a:t>Mammals diversified and dominated land ecosystems.</a:t>
            </a:r>
          </a:p>
          <a:p>
            <a:r>
              <a:rPr sz="3600" dirty="0"/>
              <a:t>Rise of birds, flowering plants, insects, and primates including humans.</a:t>
            </a:r>
          </a:p>
          <a:p>
            <a:r>
              <a:rPr sz="3600" dirty="0"/>
              <a:t>Ice ages and formation of polar ice caps occurred.</a:t>
            </a:r>
          </a:p>
          <a:p>
            <a:r>
              <a:rPr sz="3600" dirty="0"/>
              <a:t>Era continues today with significant human impact on the environment.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7DB3E-8907-0CE5-2FE8-E25E8A95A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4FCB00D-302F-30AB-E495-1A9CE63D67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3.2 Mechanisms of Macroevolution</a:t>
            </a:r>
          </a:p>
        </p:txBody>
      </p:sp>
    </p:spTree>
    <p:extLst>
      <p:ext uri="{BB962C8B-B14F-4D97-AF65-F5344CB8AC3E}">
        <p14:creationId xmlns:p14="http://schemas.microsoft.com/office/powerpoint/2010/main" val="1377875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Mechanisms of Macroevolution: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Macroevolution explains how large-scale traits and new body plans evolve.</a:t>
            </a:r>
          </a:p>
          <a:p>
            <a:r>
              <a:t>Microevolutionary forces (e.g., mutation, drift, selection) accumulate over time.</a:t>
            </a:r>
          </a:p>
          <a:p>
            <a:r>
              <a:t>Additional mechanisms contribute to major evolutionary innovations.</a:t>
            </a:r>
          </a:p>
          <a:p>
            <a:r>
              <a:t>Key mechanisms include changes in developmental genes, co-option, and advantageous intermediates.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Evo-Devo and Developmental Genes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691218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Evolutionary developmental biology (Evo-Devo) studies gene expression in development.</a:t>
            </a:r>
          </a:p>
          <a:p>
            <a:r>
              <a:rPr dirty="0"/>
              <a:t>Small changes in developmental genes can lead to large body structure differences.</a:t>
            </a:r>
          </a:p>
          <a:p>
            <a:r>
              <a:rPr dirty="0"/>
              <a:t>Timing, location, and amount of gene expression affect traits significantly.</a:t>
            </a:r>
          </a:p>
          <a:p>
            <a:r>
              <a:rPr dirty="0"/>
              <a:t>Helps explain emergence of novel structures and major body plan changes.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Gene Duplication and Divergence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39" y="1691218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Gene duplication creates extra gene copies during DNA replication.</a:t>
            </a:r>
          </a:p>
          <a:p>
            <a:r>
              <a:rPr dirty="0"/>
              <a:t>Duplicates can mutate and evolve new functions without disrupting the original.</a:t>
            </a:r>
          </a:p>
          <a:p>
            <a:r>
              <a:rPr dirty="0"/>
              <a:t>Example: Hemoglobin and myoglobin evolved from a common ancestral gene.</a:t>
            </a:r>
          </a:p>
          <a:p>
            <a:r>
              <a:rPr dirty="0"/>
              <a:t>This allows specialization and the emergence of novel traits.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Homeotic Genes and Body Plan Modifications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Homeotic genes determine body layout during development.</a:t>
            </a:r>
          </a:p>
          <a:p>
            <a:r>
              <a:t>Highly conserved across diverse species (e.g., insects and vertebrates).</a:t>
            </a:r>
          </a:p>
          <a:p>
            <a:r>
              <a:t>Changes in expression led to the evolution of limbs in tetrapods from fins.</a:t>
            </a:r>
          </a:p>
          <a:p>
            <a:r>
              <a:t>Demonstrates how small gene shifts yield major structural innovations.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Paedomorphosis</a:t>
            </a:r>
            <a:r>
              <a:rPr dirty="0"/>
              <a:t>: Retention of Juvenile Traits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Paedomorphosis is the retention of juvenile traits into adulthood.</a:t>
            </a:r>
          </a:p>
          <a:p>
            <a:r>
              <a:t>Caused by changes in developmental timing (e.g., delayed metamorphosis).</a:t>
            </a:r>
          </a:p>
          <a:p>
            <a:r>
              <a:t>Example: Axolotl retains gills and aquatic traits throughout life.</a:t>
            </a:r>
          </a:p>
          <a:p>
            <a:r>
              <a:t>New evolutionary paths emerge from these retained features.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Co-option (Exaptation)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Co-option repurposes existing structures for new functions.</a:t>
            </a:r>
          </a:p>
          <a:p>
            <a:r>
              <a:t>Structures evolve for one function, then adapt to another (e.g., feathers for flight).</a:t>
            </a:r>
          </a:p>
          <a:p>
            <a:r>
              <a:t>Feathers likely evolved for insulation/display before enabling flight in birds.</a:t>
            </a:r>
          </a:p>
          <a:p>
            <a:r>
              <a:t>Genes can also be co-opted for new roles in different organisms.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/>
              <a:t>Explain how large-scale evolutionary changes, such as the emergence of new traits and mass extinctions, are recorded in the fossil record and interpreted using the geologic time scale.</a:t>
            </a:r>
          </a:p>
          <a:p>
            <a:r>
              <a:rPr sz="2000" dirty="0"/>
              <a:t>Identify the four major divisions of the Geologic Time Scale—Precambrian, Paleozoic, Mesozoic, and Cenozoic.</a:t>
            </a:r>
          </a:p>
          <a:p>
            <a:r>
              <a:rPr sz="2000" dirty="0"/>
              <a:t>Explain how continental drift and plate tectonics influence evolution by shaping global climates, ecosystems, and contributing to mass extinctions and the diversification of species.</a:t>
            </a:r>
          </a:p>
          <a:p>
            <a:r>
              <a:rPr sz="2000" dirty="0"/>
              <a:t>Describe the major mechanisms of macroevolution, including gene duplication, homeotic gene changes, </a:t>
            </a:r>
            <a:r>
              <a:rPr sz="2000" dirty="0" err="1"/>
              <a:t>paedomorphosis</a:t>
            </a:r>
            <a:r>
              <a:rPr sz="2000" dirty="0"/>
              <a:t>, co-option, and advantageous intermediates.</a:t>
            </a:r>
          </a:p>
          <a:p>
            <a:r>
              <a:rPr sz="2000" dirty="0"/>
              <a:t>Differentiate between taxonomy and phylogenetics.</a:t>
            </a:r>
          </a:p>
          <a:p>
            <a:r>
              <a:rPr sz="2000" dirty="0"/>
              <a:t>Interpret phylogenetic trees to trace evolutionary relationships and explain the significance of branch points, common ancestors, and sister taxa in understanding the diversification of life.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Advantageous Intermediates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41" y="1691218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Complex traits often evolve through gradual, functional improvements.</a:t>
            </a:r>
          </a:p>
          <a:p>
            <a:r>
              <a:rPr dirty="0"/>
              <a:t>Each intermediate form offers a survival or reproductive benefit.</a:t>
            </a:r>
          </a:p>
          <a:p>
            <a:r>
              <a:rPr dirty="0"/>
              <a:t>Example: Eye evolution from light-sensitive patches to complex image-forming organs.</a:t>
            </a:r>
          </a:p>
          <a:p>
            <a:r>
              <a:rPr dirty="0"/>
              <a:t>Selection favors improved versions of the same structure over time.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FF43E-3F96-2027-0075-BDB6C8BBA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Advantageous Intermediates: Example</a:t>
            </a:r>
          </a:p>
        </p:txBody>
      </p:sp>
      <p:pic>
        <p:nvPicPr>
          <p:cNvPr id="5" name="Content Placeholder 4" descr="Diagram of the evolution of the eye, following these stages of development: a) region of photosensitive cells; b) depressed/folded area allows some directional sensitivity; c) pinhole allows for some imaging; d) eye become enclosed with transparent humor; e) lens develops; f) iris and separate cornea develop">
            <a:extLst>
              <a:ext uri="{FF2B5EF4-FFF2-40B4-BE49-F238E27FC236}">
                <a16:creationId xmlns:a16="http://schemas.microsoft.com/office/drawing/2014/main" id="{271D113D-D6A1-36D7-FB44-774A791917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10060" y="1443755"/>
            <a:ext cx="3157498" cy="440644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F0D660-6F1E-647E-D4FD-2A8D15C32ECC}"/>
              </a:ext>
            </a:extLst>
          </p:cNvPr>
          <p:cNvSpPr txBox="1"/>
          <p:nvPr/>
        </p:nvSpPr>
        <p:spPr>
          <a:xfrm>
            <a:off x="3749043" y="5978013"/>
            <a:ext cx="4693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</a:t>
            </a:r>
            <a:r>
              <a:rPr lang="en-US" dirty="0">
                <a:hlinkClick r:id="rId4"/>
              </a:rPr>
              <a:t>Diagram of eye evolution</a:t>
            </a:r>
            <a:r>
              <a:rPr lang="en-US" dirty="0"/>
              <a:t>" by </a:t>
            </a:r>
            <a:r>
              <a:rPr lang="en-US" dirty="0">
                <a:hlinkClick r:id="rId5"/>
              </a:rPr>
              <a:t>Matticus78</a:t>
            </a:r>
            <a:r>
              <a:rPr lang="en-US" dirty="0"/>
              <a:t>, </a:t>
            </a:r>
            <a:r>
              <a:rPr lang="en-US" dirty="0">
                <a:hlinkClick r:id="rId6"/>
              </a:rPr>
              <a:t>CC BY-SA 3.0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960265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Bird Flight: A Case Study in Macroevolution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41" y="1691218"/>
            <a:ext cx="11605317" cy="4349749"/>
          </a:xfrm>
        </p:spPr>
        <p:txBody>
          <a:bodyPr>
            <a:noAutofit/>
          </a:bodyPr>
          <a:lstStyle/>
          <a:p>
            <a:r>
              <a:rPr sz="3200" dirty="0"/>
              <a:t>Bird flight evolved through combined mechanisms: homeotic gene changes, co-option, and intermediates.</a:t>
            </a:r>
          </a:p>
          <a:p>
            <a:r>
              <a:rPr sz="3200" dirty="0"/>
              <a:t>Forelimbs reshaped into wings via homeotic gene expression shifts.</a:t>
            </a:r>
          </a:p>
          <a:p>
            <a:r>
              <a:rPr sz="3200" dirty="0"/>
              <a:t>Feathers co-opted for flight after evolving for other functions.</a:t>
            </a:r>
          </a:p>
          <a:p>
            <a:r>
              <a:rPr sz="3200" dirty="0"/>
              <a:t>Each intermediate stage (e.g., gliding) offered fitness advantages.</a:t>
            </a:r>
          </a:p>
          <a:p>
            <a:r>
              <a:rPr sz="3200" dirty="0"/>
              <a:t>Illustrates how multiple macroevolutionary processes drive innovation.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ADE1F-4C3D-CA38-7641-FBAE77518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E2B3550-FF82-493C-4FA4-F77EFF81F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3.3 Organizing Life on Earth</a:t>
            </a:r>
          </a:p>
        </p:txBody>
      </p:sp>
    </p:spTree>
    <p:extLst>
      <p:ext uri="{BB962C8B-B14F-4D97-AF65-F5344CB8AC3E}">
        <p14:creationId xmlns:p14="http://schemas.microsoft.com/office/powerpoint/2010/main" val="8416868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Organizing Life on Earth: Systematics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Systematics is the study of organism diversity and evolutionary relationships.</a:t>
            </a:r>
          </a:p>
          <a:p>
            <a:r>
              <a:rPr dirty="0"/>
              <a:t>It involves naming, classifying, and determining evolutionary connections.</a:t>
            </a:r>
          </a:p>
          <a:p>
            <a:r>
              <a:rPr dirty="0"/>
              <a:t>Two main branches: </a:t>
            </a:r>
            <a:r>
              <a:rPr lang="en-CA" dirty="0"/>
              <a:t>T</a:t>
            </a:r>
            <a:r>
              <a:rPr dirty="0" err="1"/>
              <a:t>axonomy</a:t>
            </a:r>
            <a:r>
              <a:rPr dirty="0"/>
              <a:t> and phylogenetics.</a:t>
            </a:r>
          </a:p>
          <a:p>
            <a:r>
              <a:rPr dirty="0"/>
              <a:t>Systematics aims to reflect evolutionary ancestry in classifications.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Taxonomy: Hierarchical Classification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39" y="1691218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Taxonomy is the science of naming and grouping organisms.</a:t>
            </a:r>
          </a:p>
          <a:p>
            <a:r>
              <a:rPr dirty="0"/>
              <a:t>Uses a hierarchical system: Domain, Kingdom, Phylum, Class, Order, Family, Genus, Species.</a:t>
            </a:r>
          </a:p>
          <a:p>
            <a:r>
              <a:rPr dirty="0"/>
              <a:t>Each level is called a taxon; groups become more specific with each level.</a:t>
            </a:r>
          </a:p>
          <a:p>
            <a:r>
              <a:rPr dirty="0"/>
              <a:t>Binomial nomenclature combines genus and species names (e.g., Canis lupus).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Taxonomy: Example of Dogs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691218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Domestic dog: Canis lupus </a:t>
            </a:r>
            <a:r>
              <a:rPr dirty="0" err="1"/>
              <a:t>familiaris</a:t>
            </a:r>
            <a:r>
              <a:rPr dirty="0"/>
              <a:t>, a subspecies of the wolf (Canis lupus).</a:t>
            </a:r>
          </a:p>
          <a:p>
            <a:r>
              <a:rPr dirty="0"/>
              <a:t>Taxonomic levels include shared traits: e.g., dogs and cats share Class Mammalia.</a:t>
            </a:r>
          </a:p>
          <a:p>
            <a:r>
              <a:rPr dirty="0"/>
              <a:t>Levels such as Order (Carnivora) and Domain (Eukarya) include broader groups.</a:t>
            </a:r>
          </a:p>
          <a:p>
            <a:r>
              <a:rPr dirty="0"/>
              <a:t>Taxonomy has evolved to reflect genetic and evolutionary data.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Phylogenetics: Evolutionary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39" y="1691218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Phylogenetics studies the evolutionary history of organisms.</a:t>
            </a:r>
          </a:p>
          <a:p>
            <a:r>
              <a:rPr dirty="0"/>
              <a:t>Uses genetic, anatomical, and fossil evidence to build evolutionary trees.</a:t>
            </a:r>
          </a:p>
          <a:p>
            <a:r>
              <a:rPr dirty="0"/>
              <a:t>Phylogenetic trees show how species evolved from common ancestors.</a:t>
            </a:r>
          </a:p>
          <a:p>
            <a:r>
              <a:rPr dirty="0"/>
              <a:t>Reclassification occurs as new genetic data reveals relationships.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Phylogenetic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691218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Phylogenetic trees are branching diagrams of evolutionary lineages.</a:t>
            </a:r>
          </a:p>
          <a:p>
            <a:r>
              <a:rPr dirty="0"/>
              <a:t>Start with a common ancestor; branches represent species divergence.</a:t>
            </a:r>
          </a:p>
          <a:p>
            <a:r>
              <a:rPr dirty="0"/>
              <a:t>Branch point (node) = common ancestor; sister taxa = closely related species.</a:t>
            </a:r>
          </a:p>
          <a:p>
            <a:r>
              <a:rPr dirty="0"/>
              <a:t>Revisions to trees are based on new evidence (e.g., birds as dinosaurs).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2E943-EB86-4813-F767-1445A4812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Phylogenetic Tree of Life</a:t>
            </a:r>
          </a:p>
        </p:txBody>
      </p:sp>
      <p:pic>
        <p:nvPicPr>
          <p:cNvPr id="5" name="Content Placeholder 4" descr="A diagram of the phylogenetic tree of life, showing all of the major and minor branches of life forms sharing a common ancestor.">
            <a:extLst>
              <a:ext uri="{FF2B5EF4-FFF2-40B4-BE49-F238E27FC236}">
                <a16:creationId xmlns:a16="http://schemas.microsoft.com/office/drawing/2014/main" id="{1B72BFC9-E76E-120C-2066-77825C2473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315" y="1404426"/>
            <a:ext cx="6374096" cy="434975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439D7D-F537-62E0-7ABE-FE0CA734BE31}"/>
              </a:ext>
            </a:extLst>
          </p:cNvPr>
          <p:cNvSpPr txBox="1"/>
          <p:nvPr/>
        </p:nvSpPr>
        <p:spPr>
          <a:xfrm>
            <a:off x="4168877" y="5786650"/>
            <a:ext cx="3122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hlinkClick r:id="rId3"/>
              </a:rPr>
              <a:t>Image</a:t>
            </a:r>
            <a:r>
              <a:rPr lang="en-CA" dirty="0"/>
              <a:t> by </a:t>
            </a:r>
            <a:r>
              <a:rPr lang="en-CA" dirty="0" err="1">
                <a:hlinkClick r:id="rId4" tooltip="User:Maulucioni"/>
              </a:rPr>
              <a:t>Maulucioni</a:t>
            </a:r>
            <a:r>
              <a:rPr lang="en-CA" dirty="0"/>
              <a:t> , </a:t>
            </a:r>
            <a:r>
              <a:rPr lang="en-CA" dirty="0">
                <a:hlinkClick r:id="rId5"/>
              </a:rPr>
              <a:t>CC BY-SA 3.0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5802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8904B84-94B0-7FAF-3A34-9C3917F236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3.1 Macroevolution and the Geologic Time Scale</a:t>
            </a:r>
          </a:p>
        </p:txBody>
      </p:sp>
    </p:spTree>
    <p:extLst>
      <p:ext uri="{BB962C8B-B14F-4D97-AF65-F5344CB8AC3E}">
        <p14:creationId xmlns:p14="http://schemas.microsoft.com/office/powerpoint/2010/main" val="11521486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Interpreting Phylogenetic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691218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Sister taxa share a recent common ancestor but did not evolve from one another.</a:t>
            </a:r>
          </a:p>
          <a:p>
            <a:r>
              <a:rPr dirty="0"/>
              <a:t>A branch point represents a divergence in evolutionary history.</a:t>
            </a:r>
          </a:p>
          <a:p>
            <a:r>
              <a:rPr dirty="0"/>
              <a:t>The base of the tree represents the last universal common ancestor.</a:t>
            </a:r>
          </a:p>
          <a:p>
            <a:r>
              <a:rPr dirty="0"/>
              <a:t>Tree topology helps trace lineage back through evolutionary history.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691218"/>
            <a:ext cx="11605317" cy="4349749"/>
          </a:xfrm>
        </p:spPr>
        <p:txBody>
          <a:bodyPr>
            <a:noAutofit/>
          </a:bodyPr>
          <a:lstStyle/>
          <a:p>
            <a:r>
              <a:rPr sz="2400" dirty="0"/>
              <a:t>Macroevolution explains large-scale changes such as new traits and mass extinctions.</a:t>
            </a:r>
          </a:p>
          <a:p>
            <a:r>
              <a:rPr sz="2400" dirty="0"/>
              <a:t>The fossil record and geologic time scale provide a framework for understanding evolutionary history.</a:t>
            </a:r>
          </a:p>
          <a:p>
            <a:r>
              <a:rPr sz="2400" dirty="0"/>
              <a:t>Continental drift and plate tectonics influence climate, ecosystems, and speciation/extinction events.</a:t>
            </a:r>
          </a:p>
          <a:p>
            <a:r>
              <a:rPr sz="2400" dirty="0"/>
              <a:t>Mechanisms of macroevolution include gene duplication, homeotic gene changes, </a:t>
            </a:r>
            <a:r>
              <a:rPr sz="2400" dirty="0" err="1"/>
              <a:t>paedomorphosis</a:t>
            </a:r>
            <a:r>
              <a:rPr sz="2400" dirty="0"/>
              <a:t>, co-option, and advantageous intermediates.</a:t>
            </a:r>
          </a:p>
          <a:p>
            <a:r>
              <a:rPr sz="2400" dirty="0"/>
              <a:t>Systematics organizes life using taxonomy and phylogenetics to reflect evolutionary relationships.</a:t>
            </a:r>
          </a:p>
          <a:p>
            <a:r>
              <a:rPr sz="2400" dirty="0"/>
              <a:t>Phylogenetic trees map species’ evolutionary relationships and common ancestry.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Macroevolution and the Fossil Record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41" y="1691218"/>
            <a:ext cx="11605317" cy="4349749"/>
          </a:xfrm>
        </p:spPr>
        <p:txBody>
          <a:bodyPr>
            <a:noAutofit/>
          </a:bodyPr>
          <a:lstStyle/>
          <a:p>
            <a:r>
              <a:rPr sz="2800" dirty="0"/>
              <a:t>Macroevolution involves large-scale evolutionary changes above the species level.</a:t>
            </a:r>
          </a:p>
          <a:p>
            <a:r>
              <a:rPr sz="2800" dirty="0"/>
              <a:t>Examples include mass extinctions and the evolution of major new traits (e.g., wings, flowers).</a:t>
            </a:r>
          </a:p>
          <a:p>
            <a:r>
              <a:rPr sz="2800" dirty="0"/>
              <a:t>The fossil record provides a chronological archive of these large-scale changes.</a:t>
            </a:r>
          </a:p>
          <a:p>
            <a:r>
              <a:rPr sz="2800" dirty="0"/>
              <a:t>Transitional forms and long-term trends can be studied using fossil evidence.</a:t>
            </a:r>
          </a:p>
          <a:p>
            <a:r>
              <a:rPr sz="2800" dirty="0"/>
              <a:t>Fossils help identify when new species emerged and how traits evolved.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The Geologic Time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41" y="1600542"/>
            <a:ext cx="11605317" cy="4349749"/>
          </a:xfrm>
        </p:spPr>
        <p:txBody>
          <a:bodyPr>
            <a:noAutofit/>
          </a:bodyPr>
          <a:lstStyle/>
          <a:p>
            <a:r>
              <a:rPr sz="3200" dirty="0"/>
              <a:t>The Geologic Time Scale organizes Earth’s 4.6-billion-year history.</a:t>
            </a:r>
          </a:p>
          <a:p>
            <a:r>
              <a:rPr sz="3200" dirty="0"/>
              <a:t>Divides time into eons, eras, periods, and epochs for analysis.</a:t>
            </a:r>
          </a:p>
          <a:p>
            <a:r>
              <a:rPr sz="3200" dirty="0"/>
              <a:t>Fossils placed in this timeline allow correlation with major global events.</a:t>
            </a:r>
          </a:p>
          <a:p>
            <a:r>
              <a:rPr sz="3200" dirty="0"/>
              <a:t>Mass extinctions often define boundaries between time divisions.</a:t>
            </a:r>
          </a:p>
          <a:p>
            <a:r>
              <a:rPr sz="3200" dirty="0"/>
              <a:t>Geological and biological history are interpreted together.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Continental Drift and Tectonic 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021" y="1691218"/>
            <a:ext cx="11605317" cy="4349749"/>
          </a:xfrm>
        </p:spPr>
        <p:txBody>
          <a:bodyPr>
            <a:noAutofit/>
          </a:bodyPr>
          <a:lstStyle/>
          <a:p>
            <a:r>
              <a:rPr sz="2800" dirty="0"/>
              <a:t>Earth’s lithosphere is divided into tectonic plates that move slowly.</a:t>
            </a:r>
          </a:p>
          <a:p>
            <a:r>
              <a:rPr sz="2800" dirty="0"/>
              <a:t>Plate movement causes continental drift, reshaping Earth’s surface over millions of years.</a:t>
            </a:r>
          </a:p>
          <a:p>
            <a:r>
              <a:rPr sz="2800" dirty="0"/>
              <a:t>Tectonic activity leads to geological events: earthquakes, volcanoes, mountain building.</a:t>
            </a:r>
          </a:p>
          <a:p>
            <a:r>
              <a:rPr sz="2800" dirty="0"/>
              <a:t>Continental drift alters climate and ecosystems, influencing evolution.</a:t>
            </a:r>
          </a:p>
          <a:p>
            <a:r>
              <a:rPr sz="2800" dirty="0"/>
              <a:t>Merging or splitting of continents can trigger mass extinction events.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8283D-2A35-161A-F0DC-0F7A10C57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Breakup of Pangaea</a:t>
            </a:r>
          </a:p>
        </p:txBody>
      </p:sp>
      <p:pic>
        <p:nvPicPr>
          <p:cNvPr id="5" name="Content Placeholder 4" descr="A screenshot of a map&#10;&#10;AI-generated content may be incorrect.">
            <a:extLst>
              <a:ext uri="{FF2B5EF4-FFF2-40B4-BE49-F238E27FC236}">
                <a16:creationId xmlns:a16="http://schemas.microsoft.com/office/drawing/2014/main" id="{5ABC2C6C-087E-EC0C-939E-C2208FC9CC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543" y="1473251"/>
            <a:ext cx="3533599" cy="440707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C4C7372-F402-7474-97C5-43BC3A1C1F22}"/>
              </a:ext>
            </a:extLst>
          </p:cNvPr>
          <p:cNvSpPr txBox="1"/>
          <p:nvPr/>
        </p:nvSpPr>
        <p:spPr>
          <a:xfrm>
            <a:off x="4728478" y="6046839"/>
            <a:ext cx="2735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Image</a:t>
            </a:r>
            <a:r>
              <a:rPr lang="en-US" dirty="0"/>
              <a:t>, by USGS </a:t>
            </a:r>
            <a:r>
              <a:rPr lang="en-US" dirty="0">
                <a:hlinkClick r:id="rId4"/>
              </a:rPr>
              <a:t>Public Domain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13472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Divisions of the Geologic Time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691218"/>
            <a:ext cx="11605317" cy="4349749"/>
          </a:xfrm>
        </p:spPr>
        <p:txBody>
          <a:bodyPr>
            <a:normAutofit lnSpcReduction="10000"/>
          </a:bodyPr>
          <a:lstStyle/>
          <a:p>
            <a:r>
              <a:rPr dirty="0"/>
              <a:t>Four major time divisions: Precambrian, Paleozoic, Mesozoic, Cenozoic.</a:t>
            </a:r>
          </a:p>
          <a:p>
            <a:r>
              <a:rPr dirty="0"/>
              <a:t>Each era is defined by significant evolutionary and geological changes.</a:t>
            </a:r>
          </a:p>
          <a:p>
            <a:r>
              <a:rPr dirty="0"/>
              <a:t>Transitions often marked by mass extinction events and new dominant species.</a:t>
            </a:r>
          </a:p>
          <a:p>
            <a:r>
              <a:rPr dirty="0"/>
              <a:t>Understanding each division helps contextualize biodiversity over time.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Precambrian 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200" dirty="0"/>
              <a:t>Spans from Earth’s origin (4.6 </a:t>
            </a:r>
            <a:r>
              <a:rPr sz="3200" dirty="0" err="1"/>
              <a:t>bya</a:t>
            </a:r>
            <a:r>
              <a:rPr sz="3200" dirty="0"/>
              <a:t>) to 541 million years ago.</a:t>
            </a:r>
          </a:p>
          <a:p>
            <a:r>
              <a:rPr sz="3200" dirty="0"/>
              <a:t>Life began with single-celled organisms like bacteria and archaea.</a:t>
            </a:r>
          </a:p>
          <a:p>
            <a:r>
              <a:rPr sz="3200" dirty="0"/>
              <a:t>Photosynthesis by microbes led to oxygen accumulation in the atmosphere.</a:t>
            </a:r>
          </a:p>
          <a:p>
            <a:r>
              <a:rPr sz="3200" dirty="0"/>
              <a:t>Later stages saw the emergence of simple multicellular and soft-bodied animals.</a:t>
            </a:r>
          </a:p>
          <a:p>
            <a:r>
              <a:rPr sz="3200" dirty="0"/>
              <a:t>Ended with the appearance of more complex life.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ER Design Theme">
  <a:themeElements>
    <a:clrScheme name="OER Design Theme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2A3990"/>
      </a:hlink>
      <a:folHlink>
        <a:srgbClr val="6878D3"/>
      </a:folHlink>
    </a:clrScheme>
    <a:fontScheme name="OER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ER Theme Master Template" id="{B2E6C290-1355-489A-8D0F-D641946CE4F9}" vid="{7E3143D2-58DC-498F-A460-8DD5887BC6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7D01CD67B11D4B816C9DF54EC99EF3" ma:contentTypeVersion="14" ma:contentTypeDescription="Create a new document." ma:contentTypeScope="" ma:versionID="441f5567f7332aa344ee66f5650f81ec">
  <xsd:schema xmlns:xsd="http://www.w3.org/2001/XMLSchema" xmlns:xs="http://www.w3.org/2001/XMLSchema" xmlns:p="http://schemas.microsoft.com/office/2006/metadata/properties" xmlns:ns2="73a48753-6480-47aa-921d-e5891154e976" xmlns:ns3="050de78a-70cf-4fc3-92ba-9f0761e59720" targetNamespace="http://schemas.microsoft.com/office/2006/metadata/properties" ma:root="true" ma:fieldsID="cfa71eba8ff2dc97e00cca5699716824" ns2:_="" ns3:_="">
    <xsd:import namespace="73a48753-6480-47aa-921d-e5891154e976"/>
    <xsd:import namespace="050de78a-70cf-4fc3-92ba-9f0761e59720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Empty_x002f_Don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a48753-6480-47aa-921d-e5891154e97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f12fecc-efde-40e0-92ac-e09924fecc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Empty_x002f_Done" ma:index="21" nillable="true" ma:displayName="Empty/Done" ma:default="0" ma:format="Dropdown" ma:internalName="Empty_x002f_Don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de78a-70cf-4fc3-92ba-9f0761e5972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a3e0093-6982-4404-b286-09960dfb83a5}" ma:internalName="TaxCatchAll" ma:showField="CatchAllData" ma:web="050de78a-70cf-4fc3-92ba-9f0761e59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a48753-6480-47aa-921d-e5891154e976">
      <Terms xmlns="http://schemas.microsoft.com/office/infopath/2007/PartnerControls"/>
    </lcf76f155ced4ddcb4097134ff3c332f>
    <TaxCatchAll xmlns="050de78a-70cf-4fc3-92ba-9f0761e59720" xsi:nil="true"/>
    <Empty_x002f_Done xmlns="73a48753-6480-47aa-921d-e5891154e976">false</Empty_x002f_Don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03A116-12E2-403B-BDBE-B981B72D21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a48753-6480-47aa-921d-e5891154e976"/>
    <ds:schemaRef ds:uri="050de78a-70cf-4fc3-92ba-9f0761e597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C9A48B-5F6F-43AF-9713-397D207048CD}">
  <ds:schemaRefs>
    <ds:schemaRef ds:uri="http://schemas.microsoft.com/office/2006/metadata/properties"/>
    <ds:schemaRef ds:uri="http://schemas.microsoft.com/office/infopath/2007/PartnerControls"/>
    <ds:schemaRef ds:uri="73a48753-6480-47aa-921d-e5891154e976"/>
    <ds:schemaRef ds:uri="050de78a-70cf-4fc3-92ba-9f0761e59720"/>
  </ds:schemaRefs>
</ds:datastoreItem>
</file>

<file path=customXml/itemProps3.xml><?xml version="1.0" encoding="utf-8"?>
<ds:datastoreItem xmlns:ds="http://schemas.openxmlformats.org/officeDocument/2006/customXml" ds:itemID="{4AC09856-2921-411C-B7D2-D43B4D7AFE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OER Theme Master Template Final</Template>
  <TotalTime>1244</TotalTime>
  <Words>1508</Words>
  <Application>Microsoft Office PowerPoint</Application>
  <PresentationFormat>Widescreen</PresentationFormat>
  <Paragraphs>143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Aptos</vt:lpstr>
      <vt:lpstr>Arial</vt:lpstr>
      <vt:lpstr>Calibri</vt:lpstr>
      <vt:lpstr>OER Design Theme</vt:lpstr>
      <vt:lpstr>Biology Essentials 2</vt:lpstr>
      <vt:lpstr>Learning Objectives</vt:lpstr>
      <vt:lpstr>3.1 Macroevolution and the Geologic Time Scale</vt:lpstr>
      <vt:lpstr>Macroevolution and the Fossil Record</vt:lpstr>
      <vt:lpstr>The Geologic Time Scale</vt:lpstr>
      <vt:lpstr>Continental Drift and Tectonic Plates</vt:lpstr>
      <vt:lpstr>The Breakup of Pangaea</vt:lpstr>
      <vt:lpstr>Divisions of the Geologic Time Scale</vt:lpstr>
      <vt:lpstr>Precambrian Era</vt:lpstr>
      <vt:lpstr>Paleozoic Era</vt:lpstr>
      <vt:lpstr>Mesozoic Era</vt:lpstr>
      <vt:lpstr>Cenozoic Era</vt:lpstr>
      <vt:lpstr>3.2 Mechanisms of Macroevolution</vt:lpstr>
      <vt:lpstr>Mechanisms of Macroevolution: Overview</vt:lpstr>
      <vt:lpstr>Evo-Devo and Developmental Genes</vt:lpstr>
      <vt:lpstr>Gene Duplication and Divergence</vt:lpstr>
      <vt:lpstr>Homeotic Genes and Body Plan Modifications</vt:lpstr>
      <vt:lpstr>Paedomorphosis: Retention of Juvenile Traits</vt:lpstr>
      <vt:lpstr>Co-option (Exaptation)</vt:lpstr>
      <vt:lpstr>Advantageous Intermediates</vt:lpstr>
      <vt:lpstr>Advantageous Intermediates: Example</vt:lpstr>
      <vt:lpstr>Bird Flight: A Case Study in Macroevolution</vt:lpstr>
      <vt:lpstr>3.3 Organizing Life on Earth</vt:lpstr>
      <vt:lpstr>Organizing Life on Earth: Systematics</vt:lpstr>
      <vt:lpstr>Taxonomy: Hierarchical Classification</vt:lpstr>
      <vt:lpstr>Taxonomy: Example of Dogs</vt:lpstr>
      <vt:lpstr>Phylogenetics: Evolutionary Relationships</vt:lpstr>
      <vt:lpstr>Phylogenetic Trees</vt:lpstr>
      <vt:lpstr>Phylogenetic Tree of Life</vt:lpstr>
      <vt:lpstr>Interpreting Phylogenetic Trees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Jason Benoit</dc:creator>
  <cp:lastModifiedBy>Audette, Stephanie</cp:lastModifiedBy>
  <cp:revision>3</cp:revision>
  <dcterms:created xsi:type="dcterms:W3CDTF">2025-06-23T18:34:07Z</dcterms:created>
  <dcterms:modified xsi:type="dcterms:W3CDTF">2025-10-27T15:23:08Z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0x010100C57D01CD67B11D4B816C9DF54EC99EF3</vt:lpwstr>
  </property>
  <property fmtid="{D5CDD505-2E9C-101B-9397-08002B2CF9AE}" pid="3" name="MediaServiceImageTags">
    <vt:lpwstr/>
  </property>
</Properties>
</file>