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3" r:id="rId6"/>
    <p:sldId id="285" r:id="rId7"/>
    <p:sldId id="265" r:id="rId8"/>
    <p:sldId id="266" r:id="rId9"/>
    <p:sldId id="267" r:id="rId10"/>
    <p:sldId id="268" r:id="rId11"/>
    <p:sldId id="269" r:id="rId12"/>
    <p:sldId id="286" r:id="rId13"/>
    <p:sldId id="270" r:id="rId14"/>
    <p:sldId id="271" r:id="rId15"/>
    <p:sldId id="280" r:id="rId16"/>
    <p:sldId id="272" r:id="rId17"/>
    <p:sldId id="273" r:id="rId18"/>
    <p:sldId id="281" r:id="rId19"/>
    <p:sldId id="282" r:id="rId20"/>
    <p:sldId id="274" r:id="rId21"/>
    <p:sldId id="283" r:id="rId22"/>
    <p:sldId id="287" r:id="rId23"/>
    <p:sldId id="275" r:id="rId24"/>
    <p:sldId id="276" r:id="rId25"/>
    <p:sldId id="277" r:id="rId26"/>
    <p:sldId id="278" r:id="rId27"/>
    <p:sldId id="284" r:id="rId28"/>
    <p:sldId id="279" r:id="rId29"/>
    <p:sldId id="26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C2CF6-9AD6-4934-A043-DD51AD592D9E}" v="29" dt="2025-06-25T17:29:20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Benoit" userId="e6e9e2a39e94bea0" providerId="LiveId" clId="{4F4C2CF6-9AD6-4934-A043-DD51AD592D9E}"/>
    <pc:docChg chg="undo custSel addSld delSld modSld sldOrd">
      <pc:chgData name="Jason Benoit" userId="e6e9e2a39e94bea0" providerId="LiveId" clId="{4F4C2CF6-9AD6-4934-A043-DD51AD592D9E}" dt="2025-06-25T17:29:30.562" v="1228" actId="20577"/>
      <pc:docMkLst>
        <pc:docMk/>
      </pc:docMkLst>
      <pc:sldChg chg="modSp mod">
        <pc:chgData name="Jason Benoit" userId="e6e9e2a39e94bea0" providerId="LiveId" clId="{4F4C2CF6-9AD6-4934-A043-DD51AD592D9E}" dt="2025-06-25T17:29:30.562" v="1228" actId="20577"/>
        <pc:sldMkLst>
          <pc:docMk/>
          <pc:sldMk cId="1779261256" sldId="256"/>
        </pc:sldMkLst>
        <pc:spChg chg="mod">
          <ac:chgData name="Jason Benoit" userId="e6e9e2a39e94bea0" providerId="LiveId" clId="{4F4C2CF6-9AD6-4934-A043-DD51AD592D9E}" dt="2025-06-25T17:29:30.562" v="1228" actId="20577"/>
          <ac:spMkLst>
            <pc:docMk/>
            <pc:sldMk cId="1779261256" sldId="256"/>
            <ac:spMk id="2" creationId="{2A50FD97-8B09-083E-3A71-3361DE6E5505}"/>
          </ac:spMkLst>
        </pc:spChg>
        <pc:spChg chg="mod">
          <ac:chgData name="Jason Benoit" userId="e6e9e2a39e94bea0" providerId="LiveId" clId="{4F4C2CF6-9AD6-4934-A043-DD51AD592D9E}" dt="2025-06-25T17:29:20.995" v="1207"/>
          <ac:spMkLst>
            <pc:docMk/>
            <pc:sldMk cId="1779261256" sldId="256"/>
            <ac:spMk id="3" creationId="{77E7755D-BB5A-F4D9-DEE8-497DB7188E7D}"/>
          </ac:spMkLst>
        </pc:spChg>
      </pc:sldChg>
      <pc:sldChg chg="del">
        <pc:chgData name="Jason Benoit" userId="e6e9e2a39e94bea0" providerId="LiveId" clId="{4F4C2CF6-9AD6-4934-A043-DD51AD592D9E}" dt="2025-06-25T12:28:07.979" v="41" actId="2696"/>
        <pc:sldMkLst>
          <pc:docMk/>
          <pc:sldMk cId="1169189591" sldId="258"/>
        </pc:sldMkLst>
      </pc:sldChg>
      <pc:sldChg chg="del">
        <pc:chgData name="Jason Benoit" userId="e6e9e2a39e94bea0" providerId="LiveId" clId="{4F4C2CF6-9AD6-4934-A043-DD51AD592D9E}" dt="2025-06-25T12:28:14.356" v="43" actId="2696"/>
        <pc:sldMkLst>
          <pc:docMk/>
          <pc:sldMk cId="304450311" sldId="259"/>
        </pc:sldMkLst>
      </pc:sldChg>
      <pc:sldChg chg="del">
        <pc:chgData name="Jason Benoit" userId="e6e9e2a39e94bea0" providerId="LiveId" clId="{4F4C2CF6-9AD6-4934-A043-DD51AD592D9E}" dt="2025-06-25T12:28:11.668" v="42" actId="2696"/>
        <pc:sldMkLst>
          <pc:docMk/>
          <pc:sldMk cId="138962591" sldId="262"/>
        </pc:sldMkLst>
      </pc:sldChg>
      <pc:sldChg chg="modSp mod">
        <pc:chgData name="Jason Benoit" userId="e6e9e2a39e94bea0" providerId="LiveId" clId="{4F4C2CF6-9AD6-4934-A043-DD51AD592D9E}" dt="2025-06-25T12:29:38.751" v="47" actId="255"/>
        <pc:sldMkLst>
          <pc:docMk/>
          <pc:sldMk cId="0" sldId="263"/>
        </pc:sldMkLst>
        <pc:spChg chg="mod">
          <ac:chgData name="Jason Benoit" userId="e6e9e2a39e94bea0" providerId="LiveId" clId="{4F4C2CF6-9AD6-4934-A043-DD51AD592D9E}" dt="2025-06-25T12:29:38.751" v="47" actId="255"/>
          <ac:spMkLst>
            <pc:docMk/>
            <pc:sldMk cId="0" sldId="263"/>
            <ac:spMk id="3" creationId="{00000000-0000-0000-0000-000000000000}"/>
          </ac:spMkLst>
        </pc:spChg>
      </pc:sldChg>
      <pc:sldChg chg="modSp mod ord">
        <pc:chgData name="Jason Benoit" userId="e6e9e2a39e94bea0" providerId="LiveId" clId="{4F4C2CF6-9AD6-4934-A043-DD51AD592D9E}" dt="2025-06-25T13:30:20.620" v="1206" actId="1076"/>
        <pc:sldMkLst>
          <pc:docMk/>
          <pc:sldMk cId="0" sldId="264"/>
        </pc:sldMkLst>
        <pc:spChg chg="mod">
          <ac:chgData name="Jason Benoit" userId="e6e9e2a39e94bea0" providerId="LiveId" clId="{4F4C2CF6-9AD6-4934-A043-DD51AD592D9E}" dt="2025-06-25T13:30:20.620" v="1206" actId="1076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0:16.050" v="48" actId="255"/>
        <pc:sldMkLst>
          <pc:docMk/>
          <pc:sldMk cId="0" sldId="265"/>
        </pc:sldMkLst>
        <pc:spChg chg="mod">
          <ac:chgData name="Jason Benoit" userId="e6e9e2a39e94bea0" providerId="LiveId" clId="{4F4C2CF6-9AD6-4934-A043-DD51AD592D9E}" dt="2025-06-25T12:30:16.050" v="48" actId="255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0:51.195" v="49" actId="255"/>
        <pc:sldMkLst>
          <pc:docMk/>
          <pc:sldMk cId="0" sldId="266"/>
        </pc:sldMkLst>
        <pc:spChg chg="mod">
          <ac:chgData name="Jason Benoit" userId="e6e9e2a39e94bea0" providerId="LiveId" clId="{4F4C2CF6-9AD6-4934-A043-DD51AD592D9E}" dt="2025-06-25T12:30:51.195" v="49" actId="255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1:38.657" v="52" actId="255"/>
        <pc:sldMkLst>
          <pc:docMk/>
          <pc:sldMk cId="0" sldId="267"/>
        </pc:sldMkLst>
        <pc:spChg chg="mod">
          <ac:chgData name="Jason Benoit" userId="e6e9e2a39e94bea0" providerId="LiveId" clId="{4F4C2CF6-9AD6-4934-A043-DD51AD592D9E}" dt="2025-06-25T12:31:38.657" v="52" actId="255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2:12.122" v="53" actId="255"/>
        <pc:sldMkLst>
          <pc:docMk/>
          <pc:sldMk cId="0" sldId="268"/>
        </pc:sldMkLst>
        <pc:spChg chg="mod">
          <ac:chgData name="Jason Benoit" userId="e6e9e2a39e94bea0" providerId="LiveId" clId="{4F4C2CF6-9AD6-4934-A043-DD51AD592D9E}" dt="2025-06-25T12:32:12.122" v="53" actId="255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2:49.908" v="56" actId="255"/>
        <pc:sldMkLst>
          <pc:docMk/>
          <pc:sldMk cId="0" sldId="269"/>
        </pc:sldMkLst>
        <pc:spChg chg="mod">
          <ac:chgData name="Jason Benoit" userId="e6e9e2a39e94bea0" providerId="LiveId" clId="{4F4C2CF6-9AD6-4934-A043-DD51AD592D9E}" dt="2025-06-25T12:32:49.908" v="56" actId="255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3:11.263" v="57" actId="255"/>
        <pc:sldMkLst>
          <pc:docMk/>
          <pc:sldMk cId="0" sldId="270"/>
        </pc:sldMkLst>
        <pc:spChg chg="mod">
          <ac:chgData name="Jason Benoit" userId="e6e9e2a39e94bea0" providerId="LiveId" clId="{4F4C2CF6-9AD6-4934-A043-DD51AD592D9E}" dt="2025-06-25T12:33:11.263" v="57" actId="255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3:27.499" v="58" actId="255"/>
        <pc:sldMkLst>
          <pc:docMk/>
          <pc:sldMk cId="0" sldId="271"/>
        </pc:sldMkLst>
        <pc:spChg chg="mod">
          <ac:chgData name="Jason Benoit" userId="e6e9e2a39e94bea0" providerId="LiveId" clId="{4F4C2CF6-9AD6-4934-A043-DD51AD592D9E}" dt="2025-06-25T12:33:27.499" v="58" actId="255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3:49.920" v="59" actId="255"/>
        <pc:sldMkLst>
          <pc:docMk/>
          <pc:sldMk cId="0" sldId="272"/>
        </pc:sldMkLst>
        <pc:spChg chg="mod">
          <ac:chgData name="Jason Benoit" userId="e6e9e2a39e94bea0" providerId="LiveId" clId="{4F4C2CF6-9AD6-4934-A043-DD51AD592D9E}" dt="2025-06-25T12:33:49.920" v="59" actId="255"/>
          <ac:spMkLst>
            <pc:docMk/>
            <pc:sldMk cId="0" sldId="272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4:24.789" v="60" actId="255"/>
        <pc:sldMkLst>
          <pc:docMk/>
          <pc:sldMk cId="0" sldId="273"/>
        </pc:sldMkLst>
        <pc:spChg chg="mod">
          <ac:chgData name="Jason Benoit" userId="e6e9e2a39e94bea0" providerId="LiveId" clId="{4F4C2CF6-9AD6-4934-A043-DD51AD592D9E}" dt="2025-06-25T12:34:24.789" v="60" actId="255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4:42.973" v="61" actId="255"/>
        <pc:sldMkLst>
          <pc:docMk/>
          <pc:sldMk cId="0" sldId="274"/>
        </pc:sldMkLst>
        <pc:spChg chg="mod">
          <ac:chgData name="Jason Benoit" userId="e6e9e2a39e94bea0" providerId="LiveId" clId="{4F4C2CF6-9AD6-4934-A043-DD51AD592D9E}" dt="2025-06-25T12:34:42.973" v="61" actId="255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5:01.779" v="62" actId="255"/>
        <pc:sldMkLst>
          <pc:docMk/>
          <pc:sldMk cId="0" sldId="275"/>
        </pc:sldMkLst>
        <pc:spChg chg="mod">
          <ac:chgData name="Jason Benoit" userId="e6e9e2a39e94bea0" providerId="LiveId" clId="{4F4C2CF6-9AD6-4934-A043-DD51AD592D9E}" dt="2025-06-25T12:35:01.779" v="62" actId="255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5:17.577" v="63" actId="255"/>
        <pc:sldMkLst>
          <pc:docMk/>
          <pc:sldMk cId="0" sldId="276"/>
        </pc:sldMkLst>
        <pc:spChg chg="mod">
          <ac:chgData name="Jason Benoit" userId="e6e9e2a39e94bea0" providerId="LiveId" clId="{4F4C2CF6-9AD6-4934-A043-DD51AD592D9E}" dt="2025-06-25T12:35:17.577" v="63" actId="255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5:31.258" v="64" actId="255"/>
        <pc:sldMkLst>
          <pc:docMk/>
          <pc:sldMk cId="0" sldId="277"/>
        </pc:sldMkLst>
        <pc:spChg chg="mod">
          <ac:chgData name="Jason Benoit" userId="e6e9e2a39e94bea0" providerId="LiveId" clId="{4F4C2CF6-9AD6-4934-A043-DD51AD592D9E}" dt="2025-06-25T12:35:31.258" v="64" actId="255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5:46.330" v="65" actId="255"/>
        <pc:sldMkLst>
          <pc:docMk/>
          <pc:sldMk cId="0" sldId="278"/>
        </pc:sldMkLst>
        <pc:spChg chg="mod">
          <ac:chgData name="Jason Benoit" userId="e6e9e2a39e94bea0" providerId="LiveId" clId="{4F4C2CF6-9AD6-4934-A043-DD51AD592D9E}" dt="2025-06-25T12:35:46.330" v="65" actId="255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Jason Benoit" userId="e6e9e2a39e94bea0" providerId="LiveId" clId="{4F4C2CF6-9AD6-4934-A043-DD51AD592D9E}" dt="2025-06-25T12:36:02.619" v="66" actId="255"/>
        <pc:sldMkLst>
          <pc:docMk/>
          <pc:sldMk cId="0" sldId="279"/>
        </pc:sldMkLst>
        <pc:spChg chg="mod">
          <ac:chgData name="Jason Benoit" userId="e6e9e2a39e94bea0" providerId="LiveId" clId="{4F4C2CF6-9AD6-4934-A043-DD51AD592D9E}" dt="2025-06-25T12:36:02.619" v="66" actId="255"/>
          <ac:spMkLst>
            <pc:docMk/>
            <pc:sldMk cId="0" sldId="279"/>
            <ac:spMk id="3" creationId="{00000000-0000-0000-0000-000000000000}"/>
          </ac:spMkLst>
        </pc:spChg>
      </pc:sldChg>
      <pc:sldChg chg="addSp delSp modSp new mod ord">
        <pc:chgData name="Jason Benoit" userId="e6e9e2a39e94bea0" providerId="LiveId" clId="{4F4C2CF6-9AD6-4934-A043-DD51AD592D9E}" dt="2025-06-25T13:01:49.173" v="516" actId="14100"/>
        <pc:sldMkLst>
          <pc:docMk/>
          <pc:sldMk cId="3085660776" sldId="280"/>
        </pc:sldMkLst>
        <pc:spChg chg="mod">
          <ac:chgData name="Jason Benoit" userId="e6e9e2a39e94bea0" providerId="LiveId" clId="{4F4C2CF6-9AD6-4934-A043-DD51AD592D9E}" dt="2025-06-25T12:46:49.579" v="158" actId="20577"/>
          <ac:spMkLst>
            <pc:docMk/>
            <pc:sldMk cId="3085660776" sldId="280"/>
            <ac:spMk id="2" creationId="{2569964A-15E1-2516-8205-A0DD1A715FF8}"/>
          </ac:spMkLst>
        </pc:spChg>
        <pc:spChg chg="del">
          <ac:chgData name="Jason Benoit" userId="e6e9e2a39e94bea0" providerId="LiveId" clId="{4F4C2CF6-9AD6-4934-A043-DD51AD592D9E}" dt="2025-06-25T12:42:53.502" v="92" actId="931"/>
          <ac:spMkLst>
            <pc:docMk/>
            <pc:sldMk cId="3085660776" sldId="280"/>
            <ac:spMk id="3" creationId="{16E5B413-197F-6A06-AF97-F2346B2A79A1}"/>
          </ac:spMkLst>
        </pc:spChg>
        <pc:spChg chg="add del mod">
          <ac:chgData name="Jason Benoit" userId="e6e9e2a39e94bea0" providerId="LiveId" clId="{4F4C2CF6-9AD6-4934-A043-DD51AD592D9E}" dt="2025-06-25T12:43:42.950" v="102"/>
          <ac:spMkLst>
            <pc:docMk/>
            <pc:sldMk cId="3085660776" sldId="280"/>
            <ac:spMk id="6" creationId="{28E574D2-4447-C344-744F-5406DA393B5D}"/>
          </ac:spMkLst>
        </pc:spChg>
        <pc:spChg chg="add mod">
          <ac:chgData name="Jason Benoit" userId="e6e9e2a39e94bea0" providerId="LiveId" clId="{4F4C2CF6-9AD6-4934-A043-DD51AD592D9E}" dt="2025-06-25T13:01:49.173" v="516" actId="14100"/>
          <ac:spMkLst>
            <pc:docMk/>
            <pc:sldMk cId="3085660776" sldId="280"/>
            <ac:spMk id="7" creationId="{F0151F6C-8109-6845-F2B7-C3B6A853B2AC}"/>
          </ac:spMkLst>
        </pc:spChg>
        <pc:picChg chg="add mod">
          <ac:chgData name="Jason Benoit" userId="e6e9e2a39e94bea0" providerId="LiveId" clId="{4F4C2CF6-9AD6-4934-A043-DD51AD592D9E}" dt="2025-06-25T13:01:35.383" v="515" actId="962"/>
          <ac:picMkLst>
            <pc:docMk/>
            <pc:sldMk cId="3085660776" sldId="280"/>
            <ac:picMk id="5" creationId="{E0C49B7F-9AFA-B712-B97D-7D6C4A73AA0A}"/>
          </ac:picMkLst>
        </pc:picChg>
      </pc:sldChg>
      <pc:sldChg chg="addSp delSp modSp new mod">
        <pc:chgData name="Jason Benoit" userId="e6e9e2a39e94bea0" providerId="LiveId" clId="{4F4C2CF6-9AD6-4934-A043-DD51AD592D9E}" dt="2025-06-25T12:59:47.736" v="340" actId="962"/>
        <pc:sldMkLst>
          <pc:docMk/>
          <pc:sldMk cId="1808988456" sldId="281"/>
        </pc:sldMkLst>
        <pc:spChg chg="mod">
          <ac:chgData name="Jason Benoit" userId="e6e9e2a39e94bea0" providerId="LiveId" clId="{4F4C2CF6-9AD6-4934-A043-DD51AD592D9E}" dt="2025-06-25T12:57:35.154" v="248" actId="20577"/>
          <ac:spMkLst>
            <pc:docMk/>
            <pc:sldMk cId="1808988456" sldId="281"/>
            <ac:spMk id="2" creationId="{3886B424-A7A7-BFE3-4913-D64B11DC1D72}"/>
          </ac:spMkLst>
        </pc:spChg>
        <pc:spChg chg="del">
          <ac:chgData name="Jason Benoit" userId="e6e9e2a39e94bea0" providerId="LiveId" clId="{4F4C2CF6-9AD6-4934-A043-DD51AD592D9E}" dt="2025-06-25T12:54:29.466" v="209" actId="931"/>
          <ac:spMkLst>
            <pc:docMk/>
            <pc:sldMk cId="1808988456" sldId="281"/>
            <ac:spMk id="3" creationId="{0BE0CFAE-C19B-B278-C102-2EC89B0A4B14}"/>
          </ac:spMkLst>
        </pc:spChg>
        <pc:spChg chg="add mod">
          <ac:chgData name="Jason Benoit" userId="e6e9e2a39e94bea0" providerId="LiveId" clId="{4F4C2CF6-9AD6-4934-A043-DD51AD592D9E}" dt="2025-06-25T12:56:10.030" v="222" actId="20577"/>
          <ac:spMkLst>
            <pc:docMk/>
            <pc:sldMk cId="1808988456" sldId="281"/>
            <ac:spMk id="6" creationId="{B947A6FA-AFAC-3082-CD25-D3ECE8E97B09}"/>
          </ac:spMkLst>
        </pc:spChg>
        <pc:picChg chg="add mod">
          <ac:chgData name="Jason Benoit" userId="e6e9e2a39e94bea0" providerId="LiveId" clId="{4F4C2CF6-9AD6-4934-A043-DD51AD592D9E}" dt="2025-06-25T12:59:47.736" v="340" actId="962"/>
          <ac:picMkLst>
            <pc:docMk/>
            <pc:sldMk cId="1808988456" sldId="281"/>
            <ac:picMk id="5" creationId="{15414D15-D3AA-25B2-5FE3-5C5BA461EF95}"/>
          </ac:picMkLst>
        </pc:picChg>
      </pc:sldChg>
      <pc:sldChg chg="addSp delSp modSp new mod">
        <pc:chgData name="Jason Benoit" userId="e6e9e2a39e94bea0" providerId="LiveId" clId="{4F4C2CF6-9AD6-4934-A043-DD51AD592D9E}" dt="2025-06-25T13:08:17.195" v="992" actId="962"/>
        <pc:sldMkLst>
          <pc:docMk/>
          <pc:sldMk cId="3783312547" sldId="282"/>
        </pc:sldMkLst>
        <pc:spChg chg="mod">
          <ac:chgData name="Jason Benoit" userId="e6e9e2a39e94bea0" providerId="LiveId" clId="{4F4C2CF6-9AD6-4934-A043-DD51AD592D9E}" dt="2025-06-25T13:02:37.955" v="594" actId="20577"/>
          <ac:spMkLst>
            <pc:docMk/>
            <pc:sldMk cId="3783312547" sldId="282"/>
            <ac:spMk id="2" creationId="{E5A3DCFC-07BD-33DE-FB39-02D5D7E7D331}"/>
          </ac:spMkLst>
        </pc:spChg>
        <pc:spChg chg="del">
          <ac:chgData name="Jason Benoit" userId="e6e9e2a39e94bea0" providerId="LiveId" clId="{4F4C2CF6-9AD6-4934-A043-DD51AD592D9E}" dt="2025-06-25T13:05:12.663" v="595" actId="931"/>
          <ac:spMkLst>
            <pc:docMk/>
            <pc:sldMk cId="3783312547" sldId="282"/>
            <ac:spMk id="3" creationId="{71B313D1-EC3C-C0BB-3ADF-9645602B69B0}"/>
          </ac:spMkLst>
        </pc:spChg>
        <pc:spChg chg="add mod">
          <ac:chgData name="Jason Benoit" userId="e6e9e2a39e94bea0" providerId="LiveId" clId="{4F4C2CF6-9AD6-4934-A043-DD51AD592D9E}" dt="2025-06-25T13:06:45.135" v="612" actId="1076"/>
          <ac:spMkLst>
            <pc:docMk/>
            <pc:sldMk cId="3783312547" sldId="282"/>
            <ac:spMk id="6" creationId="{B96FB21A-F881-E117-D0B1-5C4B01A637E7}"/>
          </ac:spMkLst>
        </pc:spChg>
        <pc:picChg chg="add mod">
          <ac:chgData name="Jason Benoit" userId="e6e9e2a39e94bea0" providerId="LiveId" clId="{4F4C2CF6-9AD6-4934-A043-DD51AD592D9E}" dt="2025-06-25T13:08:17.195" v="992" actId="962"/>
          <ac:picMkLst>
            <pc:docMk/>
            <pc:sldMk cId="3783312547" sldId="282"/>
            <ac:picMk id="5" creationId="{2872B759-1FE2-FCA8-3EC8-3FE7559F5DEB}"/>
          </ac:picMkLst>
        </pc:picChg>
      </pc:sldChg>
      <pc:sldChg chg="addSp delSp modSp new mod">
        <pc:chgData name="Jason Benoit" userId="e6e9e2a39e94bea0" providerId="LiveId" clId="{4F4C2CF6-9AD6-4934-A043-DD51AD592D9E}" dt="2025-06-25T13:13:22.909" v="1093" actId="255"/>
        <pc:sldMkLst>
          <pc:docMk/>
          <pc:sldMk cId="4111304125" sldId="283"/>
        </pc:sldMkLst>
        <pc:spChg chg="mod">
          <ac:chgData name="Jason Benoit" userId="e6e9e2a39e94bea0" providerId="LiveId" clId="{4F4C2CF6-9AD6-4934-A043-DD51AD592D9E}" dt="2025-06-25T13:12:40.873" v="1089" actId="20577"/>
          <ac:spMkLst>
            <pc:docMk/>
            <pc:sldMk cId="4111304125" sldId="283"/>
            <ac:spMk id="2" creationId="{D81170D0-0DF3-2CFB-2957-9E64E5BCC0F3}"/>
          </ac:spMkLst>
        </pc:spChg>
        <pc:spChg chg="del">
          <ac:chgData name="Jason Benoit" userId="e6e9e2a39e94bea0" providerId="LiveId" clId="{4F4C2CF6-9AD6-4934-A043-DD51AD592D9E}" dt="2025-06-25T13:11:08.389" v="1055" actId="931"/>
          <ac:spMkLst>
            <pc:docMk/>
            <pc:sldMk cId="4111304125" sldId="283"/>
            <ac:spMk id="3" creationId="{6EFE7998-DA11-0F95-C62D-3F77C149BE76}"/>
          </ac:spMkLst>
        </pc:spChg>
        <pc:spChg chg="add mod">
          <ac:chgData name="Jason Benoit" userId="e6e9e2a39e94bea0" providerId="LiveId" clId="{4F4C2CF6-9AD6-4934-A043-DD51AD592D9E}" dt="2025-06-25T13:13:22.909" v="1093" actId="255"/>
          <ac:spMkLst>
            <pc:docMk/>
            <pc:sldMk cId="4111304125" sldId="283"/>
            <ac:spMk id="6" creationId="{67121B73-3A50-4A4A-8D24-121B803018C3}"/>
          </ac:spMkLst>
        </pc:spChg>
        <pc:picChg chg="add mod">
          <ac:chgData name="Jason Benoit" userId="e6e9e2a39e94bea0" providerId="LiveId" clId="{4F4C2CF6-9AD6-4934-A043-DD51AD592D9E}" dt="2025-06-25T13:11:16.944" v="1058" actId="1076"/>
          <ac:picMkLst>
            <pc:docMk/>
            <pc:sldMk cId="4111304125" sldId="283"/>
            <ac:picMk id="5" creationId="{5E1C86D2-4016-1645-6E6E-A46C654042A9}"/>
          </ac:picMkLst>
        </pc:picChg>
      </pc:sldChg>
      <pc:sldChg chg="addSp delSp modSp new mod">
        <pc:chgData name="Jason Benoit" userId="e6e9e2a39e94bea0" providerId="LiveId" clId="{4F4C2CF6-9AD6-4934-A043-DD51AD592D9E}" dt="2025-06-25T13:28:12.534" v="1201" actId="14100"/>
        <pc:sldMkLst>
          <pc:docMk/>
          <pc:sldMk cId="3716385204" sldId="284"/>
        </pc:sldMkLst>
        <pc:spChg chg="mod">
          <ac:chgData name="Jason Benoit" userId="e6e9e2a39e94bea0" providerId="LiveId" clId="{4F4C2CF6-9AD6-4934-A043-DD51AD592D9E}" dt="2025-06-25T13:20:33.856" v="1146" actId="20577"/>
          <ac:spMkLst>
            <pc:docMk/>
            <pc:sldMk cId="3716385204" sldId="284"/>
            <ac:spMk id="2" creationId="{A8A7EBC3-3C8E-71BE-EC91-90EC90F1B389}"/>
          </ac:spMkLst>
        </pc:spChg>
        <pc:spChg chg="del">
          <ac:chgData name="Jason Benoit" userId="e6e9e2a39e94bea0" providerId="LiveId" clId="{4F4C2CF6-9AD6-4934-A043-DD51AD592D9E}" dt="2025-06-25T13:21:16.101" v="1147" actId="931"/>
          <ac:spMkLst>
            <pc:docMk/>
            <pc:sldMk cId="3716385204" sldId="284"/>
            <ac:spMk id="3" creationId="{CDFA4139-2268-CAAF-D7DA-A9B446A14C1A}"/>
          </ac:spMkLst>
        </pc:spChg>
        <pc:spChg chg="add mod">
          <ac:chgData name="Jason Benoit" userId="e6e9e2a39e94bea0" providerId="LiveId" clId="{4F4C2CF6-9AD6-4934-A043-DD51AD592D9E}" dt="2025-06-25T13:26:55.687" v="1194" actId="1076"/>
          <ac:spMkLst>
            <pc:docMk/>
            <pc:sldMk cId="3716385204" sldId="284"/>
            <ac:spMk id="8" creationId="{362A1C96-6342-6632-61CE-806225A886DC}"/>
          </ac:spMkLst>
        </pc:spChg>
        <pc:spChg chg="add mod">
          <ac:chgData name="Jason Benoit" userId="e6e9e2a39e94bea0" providerId="LiveId" clId="{4F4C2CF6-9AD6-4934-A043-DD51AD592D9E}" dt="2025-06-25T13:25:48.022" v="1179" actId="1076"/>
          <ac:spMkLst>
            <pc:docMk/>
            <pc:sldMk cId="3716385204" sldId="284"/>
            <ac:spMk id="9" creationId="{5C451DC5-5E88-0EA1-0C6C-D0C62C8A6FF5}"/>
          </ac:spMkLst>
        </pc:spChg>
        <pc:spChg chg="add mod">
          <ac:chgData name="Jason Benoit" userId="e6e9e2a39e94bea0" providerId="LiveId" clId="{4F4C2CF6-9AD6-4934-A043-DD51AD592D9E}" dt="2025-06-25T13:26:32.358" v="1192" actId="1076"/>
          <ac:spMkLst>
            <pc:docMk/>
            <pc:sldMk cId="3716385204" sldId="284"/>
            <ac:spMk id="10" creationId="{078A437A-3787-6585-CFE6-0AD9F2AE30DE}"/>
          </ac:spMkLst>
        </pc:spChg>
        <pc:spChg chg="add mod">
          <ac:chgData name="Jason Benoit" userId="e6e9e2a39e94bea0" providerId="LiveId" clId="{4F4C2CF6-9AD6-4934-A043-DD51AD592D9E}" dt="2025-06-25T13:28:12.534" v="1201" actId="14100"/>
          <ac:spMkLst>
            <pc:docMk/>
            <pc:sldMk cId="3716385204" sldId="284"/>
            <ac:spMk id="11" creationId="{08224E8D-C9F0-3C9A-488D-EFEF4D3A2C9D}"/>
          </ac:spMkLst>
        </pc:spChg>
        <pc:picChg chg="add mod">
          <ac:chgData name="Jason Benoit" userId="e6e9e2a39e94bea0" providerId="LiveId" clId="{4F4C2CF6-9AD6-4934-A043-DD51AD592D9E}" dt="2025-06-25T13:25:03.717" v="1166" actId="1076"/>
          <ac:picMkLst>
            <pc:docMk/>
            <pc:sldMk cId="3716385204" sldId="284"/>
            <ac:picMk id="5" creationId="{4BDBE10C-7B99-6353-16E6-AB982AE01882}"/>
          </ac:picMkLst>
        </pc:picChg>
        <pc:picChg chg="add mod">
          <ac:chgData name="Jason Benoit" userId="e6e9e2a39e94bea0" providerId="LiveId" clId="{4F4C2CF6-9AD6-4934-A043-DD51AD592D9E}" dt="2025-06-25T13:25:56.500" v="1180" actId="1076"/>
          <ac:picMkLst>
            <pc:docMk/>
            <pc:sldMk cId="3716385204" sldId="284"/>
            <ac:picMk id="7" creationId="{888ED693-4ED3-2E0D-A215-5B4494047B0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9D2D3-95FD-BEA7-134F-5905463A9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E775-0C7B-FFAD-6814-24DB6488B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BFFEC-864F-4810-8AFA-7F0F985EBB89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D746-9D57-05EB-911E-C4DD887373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592855"/>
            <a:ext cx="5824604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000" dirty="0"/>
              <a:t>Unless otherwise noted, this work is licensed under a Creative Commons Attribution-</a:t>
            </a:r>
            <a:r>
              <a:rPr lang="en-CA" sz="1000" dirty="0" err="1"/>
              <a:t>NonCommercial</a:t>
            </a:r>
            <a:r>
              <a:rPr lang="en-CA" sz="1000" dirty="0"/>
              <a:t>-</a:t>
            </a:r>
            <a:r>
              <a:rPr lang="en-CA" sz="1000" dirty="0" err="1"/>
              <a:t>ShareAlike</a:t>
            </a:r>
            <a:r>
              <a:rPr lang="en-CA" sz="1000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4945D-16A0-0A4E-4CBF-9B2D763BA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12285" y="8592855"/>
            <a:ext cx="944128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CD8-D32C-4D38-B5A1-FC2630119EA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224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239E-3DE2-4A32-81E8-805A201DB211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34861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CA" dirty="0"/>
              <a:t>Unless otherwise noted, this work is licensed under a Creative Commons Attribution-</a:t>
            </a:r>
            <a:r>
              <a:rPr lang="en-CA" dirty="0" err="1"/>
              <a:t>NonCommercial</a:t>
            </a:r>
            <a:r>
              <a:rPr lang="en-CA" dirty="0"/>
              <a:t>-</a:t>
            </a:r>
            <a:r>
              <a:rPr lang="en-CA" dirty="0" err="1"/>
              <a:t>ShareAlike</a:t>
            </a:r>
            <a:r>
              <a:rPr lang="en-CA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48614" y="8685212"/>
            <a:ext cx="150938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AC9F-C024-4F42-A286-89130B7EF5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8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12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;p2">
            <a:extLst>
              <a:ext uri="{FF2B5EF4-FFF2-40B4-BE49-F238E27FC236}">
                <a16:creationId xmlns:a16="http://schemas.microsoft.com/office/drawing/2014/main" id="{95A5E0C9-C79C-519F-011D-7D49D343AF34}"/>
              </a:ext>
            </a:extLst>
          </p:cNvPr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id="{8DE2797F-9B0E-01BB-7D7A-6F0CD3E00C33}"/>
                </a:ext>
              </a:extLst>
            </p:cNvPr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76912F29-9363-823C-8836-6B612172005B}"/>
                </a:ext>
              </a:extLst>
            </p:cNvPr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329456D7-11EE-43F4-BB88-8C169F5178F6}"/>
                </a:ext>
              </a:extLst>
            </p:cNvPr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id="{D73A2BA4-1B69-140C-1303-A24846426B27}"/>
                </a:ext>
              </a:extLst>
            </p:cNvPr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689A62DA-E987-DDD2-BA60-0AA2642AA5D7}"/>
                </a:ext>
              </a:extLst>
            </p:cNvPr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15" name="Google Shape;92;p23" descr="CC BY-NC-SA 4.0 License Logo">
            <a:extLst>
              <a:ext uri="{FF2B5EF4-FFF2-40B4-BE49-F238E27FC236}">
                <a16:creationId xmlns:a16="http://schemas.microsoft.com/office/drawing/2014/main" id="{AEB02E60-F922-72AA-2B83-81EBF77E3D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7451" y="6094435"/>
            <a:ext cx="1262907" cy="441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1;p23">
            <a:extLst>
              <a:ext uri="{FF2B5EF4-FFF2-40B4-BE49-F238E27FC236}">
                <a16:creationId xmlns:a16="http://schemas.microsoft.com/office/drawing/2014/main" id="{0E2A4E93-6753-D52F-76E0-ACB341289E88}"/>
              </a:ext>
            </a:extLst>
          </p:cNvPr>
          <p:cNvSpPr/>
          <p:nvPr userDrawn="1"/>
        </p:nvSpPr>
        <p:spPr>
          <a:xfrm>
            <a:off x="2248976" y="6019030"/>
            <a:ext cx="9145574" cy="59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Unless otherwise noted, this work is licensed under a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ommons 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(CC BY-NC-SA 4.0)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license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Feel free to use, modify, reuse or redistribute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any portion of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presentation.</a:t>
            </a:r>
            <a:endParaRPr sz="1467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6;p2">
            <a:extLst>
              <a:ext uri="{FF2B5EF4-FFF2-40B4-BE49-F238E27FC236}">
                <a16:creationId xmlns:a16="http://schemas.microsoft.com/office/drawing/2014/main" id="{53D5F052-4BE1-856B-B16E-BDEA823B9E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7;p2">
            <a:extLst>
              <a:ext uri="{FF2B5EF4-FFF2-40B4-BE49-F238E27FC236}">
                <a16:creationId xmlns:a16="http://schemas.microsoft.com/office/drawing/2014/main" id="{726BA7BC-2C46-2AA2-3FB0-65C32EFE0C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0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AB0A-E488-F3DA-A37A-D0701EAB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CB5D-7F74-2B68-0ADD-EE5D2F0B8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6B79C38-588E-42F0-7482-38936DAA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4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B54-F7F2-169A-E6C8-CAFA7C76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6F7B3-B039-B8D5-4CCA-AE7B3C0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62CC85B-7C9F-6F61-E410-E5FF62BA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87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3CEB03D4-57D2-90CB-2C7C-858995ABA656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3" name="Google Shape;92;p23" descr="CC BY-NC-SA 4.0 License Logo">
              <a:extLst>
                <a:ext uri="{FF2B5EF4-FFF2-40B4-BE49-F238E27FC236}">
                  <a16:creationId xmlns:a16="http://schemas.microsoft.com/office/drawing/2014/main" id="{25A10E39-F617-E957-BC5F-3160F37C9A5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91;p23">
              <a:extLst>
                <a:ext uri="{FF2B5EF4-FFF2-40B4-BE49-F238E27FC236}">
                  <a16:creationId xmlns:a16="http://schemas.microsoft.com/office/drawing/2014/main" id="{DB5B600C-96F8-57ED-02E2-D4B05FB2363C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this presentation.</a:t>
              </a:r>
              <a:endParaRPr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4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85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3D1-6D52-1799-F39A-CABF54FD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2CE3-E56F-18C3-C231-710D864E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31DEAFB-D320-6DFD-5FDD-65DBEF3F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4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517C-7507-81F7-D237-1631021C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67" y="3598334"/>
            <a:ext cx="109628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2FE2293E-6EF0-459C-AA34-DA2B548B67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DF6B46-6E23-BFC9-726D-654E2BD3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99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B3FF-CB89-B2B5-1FF1-430F3184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4E98-F2BE-5C77-A7FA-9E615F64D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40" y="1826684"/>
            <a:ext cx="572856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64E20-847F-6101-4893-555AD758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673557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ADAE42-4623-9A2E-E253-8A86DD8D9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7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A0EC-783A-9FF8-39F1-1BBD65DF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6185"/>
            <a:ext cx="11639551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A0F7-D490-90BF-E362-09820BCE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680634"/>
            <a:ext cx="5770033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19451-F212-13D6-9048-17F31C39F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2506133"/>
            <a:ext cx="5770033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39D1A-4CBF-8797-306D-F4245F68E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695949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022F6-7112-B058-FB99-D4564DF66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6133"/>
            <a:ext cx="5695948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D64CE46-C88B-5087-24EC-5D0576423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4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9243-94C1-2F3B-63CD-132854F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7A3569-BEA9-DBC6-5EAC-82099576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3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8ED2452-2510-3CC6-9DE4-88A2AFE5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1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D2EC-6435-32B9-4AF1-4D4205C9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457200"/>
            <a:ext cx="4554009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FFD0-4C89-512D-E7E2-B20B17F4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713008" cy="48725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49809-2298-7AC1-46DB-1BB82723F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6" y="2057400"/>
            <a:ext cx="4554009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573242-80DE-C7F2-604B-32A70E486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0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F2F-C158-0D82-C095-18DEDEC3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4544484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87F21-A907-F755-476C-FF04DE1D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703483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F3B5-C5C0-8059-45CD-9A27A8E9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2057400"/>
            <a:ext cx="4544484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B1BBAF-59BC-B0A2-1D0A-5875A4D48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08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666-F98F-08CB-32F8-ACC053C0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54C2A-8684-39DA-4A05-1A92CE69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40" y="1826684"/>
            <a:ext cx="11605317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54B9BECD-E005-98A8-E9A2-8BFFAB07CE5A}"/>
              </a:ext>
            </a:extLst>
          </p:cNvPr>
          <p:cNvSpPr/>
          <p:nvPr/>
        </p:nvSpPr>
        <p:spPr>
          <a:xfrm>
            <a:off x="0" y="6447368"/>
            <a:ext cx="12192000" cy="4107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64CFE-2091-7019-4FD8-E7BC4EB8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biology/pages/18-2-formation-of-new-species#fig-ch18_02_1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Red-legged-frog-usfws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cnx.org/contents/GFy_h8cu@10.53:l3kXtCxu@5/Formation-of-New-Species" TargetMode="External"/><Relationship Id="rId4" Type="http://schemas.openxmlformats.org/officeDocument/2006/relationships/hyperlink" Target="https://creativecommons.org/public-domai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biology/pages/18-2-formation-of-new-species#fig-ch18_02_1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e:SupaiUSMailMules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El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" TargetMode="External"/><Relationship Id="rId3" Type="http://schemas.openxmlformats.org/officeDocument/2006/relationships/image" Target="../media/image7.svg"/><Relationship Id="rId7" Type="http://schemas.openxmlformats.org/officeDocument/2006/relationships/hyperlink" Target="https://commons.wikimedia.org/wiki/User:Azcolvin4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lopatric_speciation#/media/File:Allopatric_Speciation_Schematic.svg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hyperlink" Target="https://en.wikipedia.org/wiki/Sympatric_speciation#/media/File:Sympatric_Speciation_Schematic.sv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FD97-8B09-083E-3A71-3361DE6E5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/>
              <a:t>Biology Essentials 2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7755D-BB5A-F4D9-DEE8-497DB7188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Chapter 2: Microevolution and Speciation</a:t>
            </a:r>
          </a:p>
        </p:txBody>
      </p:sp>
    </p:spTree>
    <p:extLst>
      <p:ext uri="{BB962C8B-B14F-4D97-AF65-F5344CB8AC3E}">
        <p14:creationId xmlns:p14="http://schemas.microsoft.com/office/powerpoint/2010/main" val="177926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Biological Species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39" y="1527920"/>
            <a:ext cx="11605317" cy="4755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/>
              <a:t>Species definitions vary</a:t>
            </a:r>
            <a:r>
              <a:rPr lang="en-CA" sz="2800" dirty="0"/>
              <a:t>, and </a:t>
            </a:r>
            <a:r>
              <a:rPr sz="2800" dirty="0"/>
              <a:t>the biological species concept is widely used.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/>
              <a:t>Defines a species as organisms that interbreed and produce fertile, viable offspring.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/>
              <a:t>Focuses on reproductive isolation to distinguish species boundaries.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/>
              <a:t>Effective for sexually reproducing organisms with known breeding patterns.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/>
              <a:t>Example: Western vs. Eastern meadowlarks – do not interbreed due to different songs.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/>
              <a:t>Limitation: does not apply to asexual organisms or fossils.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Appearance vs. Reproductive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Physical appearance can be misleading for identifying species.</a:t>
            </a:r>
          </a:p>
          <a:p>
            <a:r>
              <a:rPr sz="2800" dirty="0"/>
              <a:t>Example: Dogs vary in size and traits but can interbreed and produce fertile offspring.</a:t>
            </a:r>
          </a:p>
          <a:p>
            <a:r>
              <a:rPr sz="2800" dirty="0"/>
              <a:t>True species distinction is based on gene flow and reproductive capability.</a:t>
            </a:r>
          </a:p>
          <a:p>
            <a:r>
              <a:rPr sz="2800" dirty="0"/>
              <a:t>Phenotypic diversity within a species does not necessarily imply reproductive isolation.</a:t>
            </a:r>
          </a:p>
          <a:p>
            <a:r>
              <a:rPr sz="2800" dirty="0"/>
              <a:t>Biological species concept highlights genetic compatibility over morphology.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964A-15E1-2516-8205-A0DD1A71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Appearance vs. Reproductive Compatibility</a:t>
            </a:r>
          </a:p>
        </p:txBody>
      </p:sp>
      <p:pic>
        <p:nvPicPr>
          <p:cNvPr id="5" name="Content Placeholder 4" descr="Three related breeds of dog labeled (a) poodle, (b) cocker spaniel, and (c) cockapoo">
            <a:extLst>
              <a:ext uri="{FF2B5EF4-FFF2-40B4-BE49-F238E27FC236}">
                <a16:creationId xmlns:a16="http://schemas.microsoft.com/office/drawing/2014/main" id="{E0C49B7F-9AFA-B712-B97D-7D6C4A73A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6" y="1691218"/>
            <a:ext cx="8881184" cy="312471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51F6C-8109-6845-F2B7-C3B6A853B2AC}"/>
              </a:ext>
            </a:extLst>
          </p:cNvPr>
          <p:cNvSpPr txBox="1"/>
          <p:nvPr/>
        </p:nvSpPr>
        <p:spPr>
          <a:xfrm>
            <a:off x="1627905" y="5053781"/>
            <a:ext cx="888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Species’ appearance can be misleading in suggesting an ability or inability to mate. The (a) poodle and (b) cocker spaniel can reproduce to produce a breed known as (c) the cockapoo. </a:t>
            </a:r>
            <a:r>
              <a:rPr lang="en-US" sz="2000" dirty="0">
                <a:hlinkClick r:id="rId3"/>
              </a:rPr>
              <a:t>Image</a:t>
            </a:r>
            <a:r>
              <a:rPr lang="en-US" sz="2000" dirty="0"/>
              <a:t> by Open Stax, </a:t>
            </a:r>
            <a:r>
              <a:rPr lang="en-US" sz="2000" dirty="0">
                <a:hlinkClick r:id="rId4"/>
              </a:rPr>
              <a:t>CC BY 4.0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8566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Reproductive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3200" dirty="0"/>
              <a:t>Reproductive barriers prevent gene flow and maintain species boundaries.</a:t>
            </a:r>
          </a:p>
          <a:p>
            <a:r>
              <a:rPr sz="3200" dirty="0"/>
              <a:t>Two main categories: prezygotic and postzygotic barriers.</a:t>
            </a:r>
          </a:p>
          <a:p>
            <a:r>
              <a:rPr sz="3200" dirty="0"/>
              <a:t>Prezygotic barriers act before fertilization (e.g., mating behaviors, timing, anatomy).</a:t>
            </a:r>
          </a:p>
          <a:p>
            <a:r>
              <a:rPr sz="3200" dirty="0"/>
              <a:t>Postzygotic barriers act after fertilization (e.g., inviable or sterile offspring).</a:t>
            </a:r>
          </a:p>
          <a:p>
            <a:r>
              <a:rPr sz="3200" dirty="0"/>
              <a:t>These mechanisms are essential in the speciation </a:t>
            </a:r>
            <a:r>
              <a:rPr dirty="0"/>
              <a:t>process.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Prezygotic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Temporal isolation: </a:t>
            </a:r>
            <a:r>
              <a:rPr lang="en-CA" sz="2800" dirty="0"/>
              <a:t>D</a:t>
            </a:r>
            <a:r>
              <a:rPr sz="2800" dirty="0" err="1"/>
              <a:t>ifferent</a:t>
            </a:r>
            <a:r>
              <a:rPr sz="2800" dirty="0"/>
              <a:t> breeding times (e.g., two frog species).</a:t>
            </a:r>
          </a:p>
          <a:p>
            <a:r>
              <a:rPr sz="2800" dirty="0"/>
              <a:t>Habitat isolation: </a:t>
            </a:r>
            <a:r>
              <a:rPr lang="en-CA" sz="2800" dirty="0"/>
              <a:t>P</a:t>
            </a:r>
            <a:r>
              <a:rPr sz="2800" dirty="0" err="1"/>
              <a:t>opulations</a:t>
            </a:r>
            <a:r>
              <a:rPr sz="2800" dirty="0"/>
              <a:t> occupy different environments (e.g., divided crickets).</a:t>
            </a:r>
          </a:p>
          <a:p>
            <a:r>
              <a:rPr lang="en-CA" sz="2800" dirty="0"/>
              <a:t> Behavioural</a:t>
            </a:r>
            <a:r>
              <a:rPr sz="2800" dirty="0"/>
              <a:t> isolation: </a:t>
            </a:r>
            <a:r>
              <a:rPr lang="en-CA" sz="2800" dirty="0"/>
              <a:t>M</a:t>
            </a:r>
            <a:r>
              <a:rPr sz="2800" dirty="0" err="1"/>
              <a:t>ating</a:t>
            </a:r>
            <a:r>
              <a:rPr sz="2800" dirty="0"/>
              <a:t> signals not recognized (e.g., firefly light patterns).</a:t>
            </a:r>
          </a:p>
          <a:p>
            <a:r>
              <a:rPr sz="2800" dirty="0"/>
              <a:t>Mechanical isolation: </a:t>
            </a:r>
            <a:r>
              <a:rPr lang="en-CA" sz="2800" dirty="0"/>
              <a:t>I</a:t>
            </a:r>
            <a:r>
              <a:rPr sz="2800" dirty="0" err="1"/>
              <a:t>ncompatible</a:t>
            </a:r>
            <a:r>
              <a:rPr sz="2800" dirty="0"/>
              <a:t> reproductive anatomy (e.g., damselfly genitalia).</a:t>
            </a:r>
          </a:p>
          <a:p>
            <a:r>
              <a:rPr sz="2800" dirty="0"/>
              <a:t>Gametic isolation: </a:t>
            </a:r>
            <a:r>
              <a:rPr lang="en-CA" sz="2800" dirty="0"/>
              <a:t>S</a:t>
            </a:r>
            <a:r>
              <a:rPr sz="2800" dirty="0"/>
              <a:t>perm and egg cannot fuse (e.g., sea urchins).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B424-A7A7-BFE3-4913-D64B11DC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Prezygotic Barriers → Temporal Isolation</a:t>
            </a:r>
          </a:p>
        </p:txBody>
      </p:sp>
      <p:pic>
        <p:nvPicPr>
          <p:cNvPr id="5" name="Content Placeholder 4" descr="Two related frog species, labeled (a) and (b).">
            <a:extLst>
              <a:ext uri="{FF2B5EF4-FFF2-40B4-BE49-F238E27FC236}">
                <a16:creationId xmlns:a16="http://schemas.microsoft.com/office/drawing/2014/main" id="{15414D15-D3AA-25B2-5FE3-5C5BA461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76" y="1861327"/>
            <a:ext cx="7555048" cy="31353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7A6FA-AFAC-3082-CD25-D3ECE8E97B09}"/>
              </a:ext>
            </a:extLst>
          </p:cNvPr>
          <p:cNvSpPr txBox="1"/>
          <p:nvPr/>
        </p:nvSpPr>
        <p:spPr>
          <a:xfrm>
            <a:off x="2318476" y="4996672"/>
            <a:ext cx="7555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two related frog species exhibit temporal reproductive isolation. (a) Rana aurora breeds earlier in the year than (b) Rana </a:t>
            </a:r>
            <a:r>
              <a:rPr lang="en-US" sz="2000" dirty="0" err="1"/>
              <a:t>boylii</a:t>
            </a:r>
            <a:r>
              <a:rPr lang="en-US" sz="2000" dirty="0"/>
              <a:t>. "</a:t>
            </a:r>
            <a:r>
              <a:rPr lang="en-US" sz="2000" dirty="0">
                <a:hlinkClick r:id="rId3"/>
              </a:rPr>
              <a:t>Red Legged frog</a:t>
            </a:r>
            <a:r>
              <a:rPr lang="en-US" sz="2000" dirty="0"/>
              <a:t>" by Mark R. Jennings, </a:t>
            </a:r>
            <a:r>
              <a:rPr lang="en-US" sz="2000" dirty="0">
                <a:hlinkClick r:id="rId4"/>
              </a:rPr>
              <a:t>PD</a:t>
            </a:r>
            <a:r>
              <a:rPr lang="en-US" sz="2000" dirty="0"/>
              <a:t>, </a:t>
            </a:r>
            <a:r>
              <a:rPr lang="en-US" sz="2000" i="1" dirty="0">
                <a:hlinkClick r:id="rId5"/>
              </a:rPr>
              <a:t>Formation of new species: Figure 9</a:t>
            </a:r>
            <a:r>
              <a:rPr lang="en-US" sz="2000" dirty="0"/>
              <a:t> by OpenStax College, Biology, </a:t>
            </a:r>
            <a:r>
              <a:rPr lang="en-US" sz="2000" dirty="0">
                <a:hlinkClick r:id="rId6"/>
              </a:rPr>
              <a:t>CC BY 4.0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0898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DCFC-07BD-33DE-FB39-02D5D7E7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Prezygotic Barriers → Mechanical Isolation</a:t>
            </a:r>
          </a:p>
        </p:txBody>
      </p:sp>
      <p:pic>
        <p:nvPicPr>
          <p:cNvPr id="5" name="Content Placeholder 4" descr="Two images (a) Honeybee drinking nectar from a foxglove flower; (b) A ruby-throated hummingbird drinking nectar from a trumpet creeper flower">
            <a:extLst>
              <a:ext uri="{FF2B5EF4-FFF2-40B4-BE49-F238E27FC236}">
                <a16:creationId xmlns:a16="http://schemas.microsoft.com/office/drawing/2014/main" id="{2872B759-1FE2-FCA8-3EC8-3FE7559F5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79" y="2056448"/>
            <a:ext cx="6594842" cy="27451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FB21A-F881-E117-D0B1-5C4B01A637E7}"/>
              </a:ext>
            </a:extLst>
          </p:cNvPr>
          <p:cNvSpPr txBox="1"/>
          <p:nvPr/>
        </p:nvSpPr>
        <p:spPr>
          <a:xfrm>
            <a:off x="985221" y="5250425"/>
            <a:ext cx="10166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flowers have evolved to attract certain pollinators. The (a) wide foxglove flower is adapted for pollination by bees, while the (b) long, tube-shaped trumpet creeper flower is adapted for pollination by hummingbirds. </a:t>
            </a:r>
            <a:r>
              <a:rPr lang="en-US" sz="2000" dirty="0">
                <a:hlinkClick r:id="rId3"/>
              </a:rPr>
              <a:t>Image</a:t>
            </a:r>
            <a:r>
              <a:rPr lang="en-US" sz="2000" dirty="0"/>
              <a:t> by Open Stax, </a:t>
            </a:r>
            <a:r>
              <a:rPr lang="en-US" sz="2000" dirty="0">
                <a:hlinkClick r:id="rId4"/>
              </a:rPr>
              <a:t>CC BY 4.0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83312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Reproductive Isolation: Postzygotic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dirty="0"/>
              <a:t>Postzygotic barriers occur after zygote formation.</a:t>
            </a:r>
          </a:p>
          <a:p>
            <a:r>
              <a:rPr sz="3200" dirty="0"/>
              <a:t>Hybrid </a:t>
            </a:r>
            <a:r>
              <a:rPr sz="3200" dirty="0" err="1"/>
              <a:t>inviability</a:t>
            </a:r>
            <a:r>
              <a:rPr sz="3200" dirty="0"/>
              <a:t>: </a:t>
            </a:r>
            <a:r>
              <a:rPr lang="en-CA" sz="3200" dirty="0"/>
              <a:t>E</a:t>
            </a:r>
            <a:r>
              <a:rPr sz="3200" dirty="0" err="1"/>
              <a:t>mbryo</a:t>
            </a:r>
            <a:r>
              <a:rPr sz="3200" dirty="0"/>
              <a:t> fails to develop (e.g., interspecies frog embryos).</a:t>
            </a:r>
          </a:p>
          <a:p>
            <a:r>
              <a:rPr sz="3200" dirty="0"/>
              <a:t>Hybrid sterility: </a:t>
            </a:r>
            <a:r>
              <a:rPr lang="en-CA" sz="3200" dirty="0"/>
              <a:t>O</a:t>
            </a:r>
            <a:r>
              <a:rPr sz="3200" dirty="0" err="1"/>
              <a:t>ffspring</a:t>
            </a:r>
            <a:r>
              <a:rPr sz="3200" dirty="0"/>
              <a:t> survive but are infertile (e.g., mules).</a:t>
            </a:r>
          </a:p>
          <a:p>
            <a:r>
              <a:rPr sz="3200" dirty="0"/>
              <a:t>Hybrid breakdown: </a:t>
            </a:r>
            <a:r>
              <a:rPr lang="en-CA" sz="3200" dirty="0"/>
              <a:t>I</a:t>
            </a:r>
            <a:r>
              <a:rPr sz="3200" dirty="0" err="1"/>
              <a:t>nitial</a:t>
            </a:r>
            <a:r>
              <a:rPr sz="3200" dirty="0"/>
              <a:t> hybrids are viable, but their descendants are weak or sterile.</a:t>
            </a:r>
          </a:p>
          <a:p>
            <a:r>
              <a:rPr sz="3200" dirty="0"/>
              <a:t>These barriers prevent gene flow even if fertilization occurs.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70D0-0DF3-2CFB-2957-9E64E5BC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Reproductive Isolation: Postzygotic Barriers → Hybrid Sterility</a:t>
            </a:r>
          </a:p>
        </p:txBody>
      </p:sp>
      <p:pic>
        <p:nvPicPr>
          <p:cNvPr id="5" name="Content Placeholder 4" descr="A group of donkeys carrying heavy load&#10;&#10;AI-generated content may be incorrect.">
            <a:extLst>
              <a:ext uri="{FF2B5EF4-FFF2-40B4-BE49-F238E27FC236}">
                <a16:creationId xmlns:a16="http://schemas.microsoft.com/office/drawing/2014/main" id="{5E1C86D2-4016-1645-6E6E-A46C65404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19452"/>
            <a:ext cx="4876800" cy="32410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21B73-3A50-4A4A-8D24-121B803018C3}"/>
              </a:ext>
            </a:extLst>
          </p:cNvPr>
          <p:cNvSpPr txBox="1"/>
          <p:nvPr/>
        </p:nvSpPr>
        <p:spPr>
          <a:xfrm>
            <a:off x="791497" y="5388726"/>
            <a:ext cx="106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Although mules are strong and capable animals, they are generally sterile because of differences in the number of chromosomes between their parents (horse and donkey), which disrupts normal gamete formation. "</a:t>
            </a:r>
            <a:r>
              <a:rPr lang="en-US" sz="1800" dirty="0">
                <a:hlinkClick r:id="rId3"/>
              </a:rPr>
              <a:t>Mules from </a:t>
            </a:r>
            <a:r>
              <a:rPr lang="en-US" sz="1800" dirty="0" err="1">
                <a:hlinkClick r:id="rId3"/>
              </a:rPr>
              <a:t>Supai</a:t>
            </a:r>
            <a:r>
              <a:rPr lang="en-US" sz="1800" dirty="0">
                <a:hlinkClick r:id="rId3"/>
              </a:rPr>
              <a:t>, Arizona carrying U.S. Mail containers.</a:t>
            </a:r>
            <a:r>
              <a:rPr lang="en-US" sz="1800" dirty="0"/>
              <a:t>" by </a:t>
            </a:r>
            <a:r>
              <a:rPr lang="en-US" sz="1800" dirty="0">
                <a:hlinkClick r:id="rId4" tooltip="User:Elf"/>
              </a:rPr>
              <a:t>Elf, </a:t>
            </a:r>
            <a:r>
              <a:rPr lang="en-US" sz="1800" dirty="0">
                <a:hlinkClick r:id="rId5"/>
              </a:rPr>
              <a:t>CC BY-SA 3.0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111304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FE02-1372-D64C-CF73-E46CD6A4B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2516D-61CB-A442-BF08-0C6659E64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2.3 Speciation</a:t>
            </a:r>
          </a:p>
        </p:txBody>
      </p:sp>
    </p:spTree>
    <p:extLst>
      <p:ext uri="{BB962C8B-B14F-4D97-AF65-F5344CB8AC3E}">
        <p14:creationId xmlns:p14="http://schemas.microsoft.com/office/powerpoint/2010/main" val="12340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/>
              <a:t>Explain the historical development of evolutionary theory</a:t>
            </a:r>
            <a:r>
              <a:rPr lang="en-CA" sz="2000" dirty="0"/>
              <a:t>.</a:t>
            </a:r>
          </a:p>
          <a:p>
            <a:r>
              <a:rPr sz="2000" dirty="0"/>
              <a:t>Define population genetics and describe how allele frequencies are used to measure evolutionary change within a population over time.</a:t>
            </a:r>
          </a:p>
          <a:p>
            <a:r>
              <a:rPr sz="2000" dirty="0"/>
              <a:t>Identify and differentiate the sources of genetic variation—including mutation and sexual reproduction</a:t>
            </a:r>
            <a:r>
              <a:rPr lang="en-CA" sz="2000" dirty="0"/>
              <a:t>.</a:t>
            </a:r>
          </a:p>
          <a:p>
            <a:r>
              <a:rPr sz="2000" dirty="0"/>
              <a:t>Apply the Hardy-Weinberg principle to calculate genotype and allele frequencies.</a:t>
            </a:r>
          </a:p>
          <a:p>
            <a:r>
              <a:rPr sz="2000" dirty="0"/>
              <a:t>Interpret real-world examples of microevolution by analyzing shifts in allele frequencies and predicting genotype distributions using Hardy-Weinberg equations.</a:t>
            </a:r>
          </a:p>
          <a:p>
            <a:r>
              <a:rPr sz="2000" dirty="0"/>
              <a:t>Evaluate how genetic structure and reproductive isolation contribute to the formation of new species</a:t>
            </a:r>
            <a:r>
              <a:rPr lang="en-CA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Speciation: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Speciation is the process by which populations evolve into distinct species.</a:t>
            </a:r>
          </a:p>
          <a:p>
            <a:r>
              <a:rPr sz="2800" dirty="0"/>
              <a:t>Occurs when genetic divergence prevents interbreeding between populations.</a:t>
            </a:r>
          </a:p>
          <a:p>
            <a:r>
              <a:rPr sz="2800" dirty="0"/>
              <a:t>Darwin illustrated speciation as a branching process of biological diversity.</a:t>
            </a:r>
          </a:p>
          <a:p>
            <a:r>
              <a:rPr sz="2800" dirty="0"/>
              <a:t>Modern phylogenetic trees reflect this concept of evolutionary divergence.</a:t>
            </a:r>
          </a:p>
          <a:p>
            <a:r>
              <a:rPr sz="2800" dirty="0"/>
              <a:t>Reproductive isolation is key to completing speciation.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Allopatric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Allopatric speciation occurs due to geographic separation (e.g., rivers, mountains).</a:t>
            </a:r>
          </a:p>
          <a:p>
            <a:r>
              <a:rPr sz="2800" dirty="0"/>
              <a:t>Isolated populations evolve independently under different environmental pressures.</a:t>
            </a:r>
          </a:p>
          <a:p>
            <a:r>
              <a:rPr sz="2800" dirty="0"/>
              <a:t>Over time, genetic differences accumulate, preventing interbreeding.</a:t>
            </a:r>
          </a:p>
          <a:p>
            <a:r>
              <a:rPr sz="2800" dirty="0"/>
              <a:t>Example: Galápagos finches evolved into ~15 species with distinct traits.</a:t>
            </a:r>
          </a:p>
          <a:p>
            <a:r>
              <a:rPr sz="2800" dirty="0"/>
              <a:t>If the barrier is removed, reproductive isolation often remains.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Sympatric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Occurs without geographic separation; populations share a habitat.</a:t>
            </a:r>
          </a:p>
          <a:p>
            <a:r>
              <a:rPr sz="2800" dirty="0"/>
              <a:t>Reproductive isolation arises due to behavioral, ecological, or genetic differences.</a:t>
            </a:r>
          </a:p>
          <a:p>
            <a:r>
              <a:rPr sz="2800" dirty="0"/>
              <a:t>Example: Lake Victoria cichlid fish evolved different morphologies and diets.</a:t>
            </a:r>
          </a:p>
          <a:p>
            <a:r>
              <a:rPr sz="2800" dirty="0"/>
              <a:t>Chromosomal changes or mating preferences can initiate divergence.</a:t>
            </a:r>
          </a:p>
          <a:p>
            <a:r>
              <a:rPr sz="2800" dirty="0"/>
              <a:t>Sympatric speciation is more common in plants, but can occur in animals too.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Comparing Speciation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dirty="0"/>
              <a:t>Allopatric speciation involves physical barriers</a:t>
            </a:r>
            <a:r>
              <a:rPr lang="en-CA" sz="3200" dirty="0"/>
              <a:t>, and</a:t>
            </a:r>
            <a:r>
              <a:rPr sz="3200" dirty="0"/>
              <a:t> sympatric does not.</a:t>
            </a:r>
          </a:p>
          <a:p>
            <a:r>
              <a:rPr sz="3200" dirty="0"/>
              <a:t>Cause of isolation: geographic vs. </a:t>
            </a:r>
            <a:r>
              <a:rPr lang="en-CA" sz="3200" dirty="0"/>
              <a:t>behavioural</a:t>
            </a:r>
            <a:r>
              <a:rPr sz="3200" dirty="0"/>
              <a:t>/ecological factors.</a:t>
            </a:r>
          </a:p>
          <a:p>
            <a:r>
              <a:rPr sz="3200" dirty="0"/>
              <a:t>Allopatric </a:t>
            </a:r>
            <a:r>
              <a:rPr lang="en-CA" sz="3200" dirty="0"/>
              <a:t>is common in both plants and animals, and sympatric is </a:t>
            </a:r>
            <a:r>
              <a:rPr sz="3200" dirty="0"/>
              <a:t>more common in plants.</a:t>
            </a:r>
          </a:p>
          <a:p>
            <a:r>
              <a:rPr sz="3200" dirty="0"/>
              <a:t>Examples: </a:t>
            </a:r>
            <a:r>
              <a:rPr lang="en-CA" sz="3200" dirty="0"/>
              <a:t>S</a:t>
            </a:r>
            <a:r>
              <a:rPr sz="3200" dirty="0" err="1"/>
              <a:t>quirrels</a:t>
            </a:r>
            <a:r>
              <a:rPr sz="3200" dirty="0"/>
              <a:t> (allopatric), fish in </a:t>
            </a:r>
            <a:r>
              <a:rPr lang="en-CA" sz="3200" dirty="0"/>
              <a:t>the </a:t>
            </a:r>
            <a:r>
              <a:rPr sz="3200" dirty="0"/>
              <a:t>same lake (sympatric).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EBC3-3C8E-71BE-EC91-90EC90F1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Allopatric vs. Sympatric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BE10C-7B99-6353-16E6-AB982AE0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112" y="2431463"/>
            <a:ext cx="5712900" cy="199507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8ED693-4ED3-2E0D-A215-5B4494047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7781" y="2431463"/>
            <a:ext cx="5151366" cy="221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A1C96-6342-6632-61CE-806225A886DC}"/>
              </a:ext>
            </a:extLst>
          </p:cNvPr>
          <p:cNvSpPr txBox="1"/>
          <p:nvPr/>
        </p:nvSpPr>
        <p:spPr>
          <a:xfrm>
            <a:off x="550425" y="4644493"/>
            <a:ext cx="5142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population becomes separated by a geographic barrier; reproductive isolation develops, resulting in two separate species. </a:t>
            </a:r>
            <a:r>
              <a:rPr lang="en-US" sz="2000" dirty="0">
                <a:hlinkClick r:id="rId6"/>
              </a:rPr>
              <a:t>Image</a:t>
            </a:r>
            <a:r>
              <a:rPr lang="en-US" sz="2000" dirty="0"/>
              <a:t> by </a:t>
            </a:r>
            <a:r>
              <a:rPr lang="en-US" sz="2000" dirty="0">
                <a:hlinkClick r:id="rId7" tooltip="User:Azcolvin429"/>
              </a:rPr>
              <a:t>Andrew Z. Colvin</a:t>
            </a:r>
            <a:r>
              <a:rPr lang="en-US" sz="2000" dirty="0"/>
              <a:t>  </a:t>
            </a:r>
            <a:r>
              <a:rPr lang="en-US" sz="2000" dirty="0">
                <a:hlinkClick r:id="rId8"/>
              </a:rPr>
              <a:t>CC BY-SA 4.0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51DC5-5E88-0EA1-0C6C-D0C62C8A6FF5}"/>
              </a:ext>
            </a:extLst>
          </p:cNvPr>
          <p:cNvSpPr txBox="1"/>
          <p:nvPr/>
        </p:nvSpPr>
        <p:spPr>
          <a:xfrm>
            <a:off x="2080251" y="1785132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Allopatric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A437A-3787-6585-CFE6-0AD9F2AE30DE}"/>
              </a:ext>
            </a:extLst>
          </p:cNvPr>
          <p:cNvSpPr txBox="1"/>
          <p:nvPr/>
        </p:nvSpPr>
        <p:spPr>
          <a:xfrm>
            <a:off x="8035209" y="1785132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Sympatric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24E8D-C9F0-3C9A-488D-EFEF4D3A2C9D}"/>
              </a:ext>
            </a:extLst>
          </p:cNvPr>
          <p:cNvSpPr txBox="1"/>
          <p:nvPr/>
        </p:nvSpPr>
        <p:spPr>
          <a:xfrm>
            <a:off x="6833419" y="4644493"/>
            <a:ext cx="4895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sympatric speciation, reproductive isolation evolves within a population without the aid of geographic barriers. </a:t>
            </a:r>
            <a:r>
              <a:rPr lang="en-US" sz="2000" dirty="0">
                <a:hlinkClick r:id="rId9"/>
              </a:rPr>
              <a:t>Image</a:t>
            </a:r>
            <a:r>
              <a:rPr lang="en-US" sz="2000" dirty="0"/>
              <a:t> by </a:t>
            </a:r>
            <a:r>
              <a:rPr lang="en-US" sz="2000" dirty="0">
                <a:hlinkClick r:id="rId7"/>
              </a:rPr>
              <a:t>Andrew Z. Colvin</a:t>
            </a:r>
            <a:r>
              <a:rPr lang="en-US" sz="2000" dirty="0"/>
              <a:t> </a:t>
            </a:r>
            <a:r>
              <a:rPr lang="en-US" sz="2000" dirty="0">
                <a:hlinkClick r:id="rId8"/>
              </a:rPr>
              <a:t>CC BY-SA 4.0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1638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Rate of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Gradualism: </a:t>
            </a:r>
            <a:r>
              <a:rPr lang="en-CA" sz="2800" dirty="0"/>
              <a:t>S</a:t>
            </a:r>
            <a:r>
              <a:rPr sz="2800" dirty="0" err="1"/>
              <a:t>pecies</a:t>
            </a:r>
            <a:r>
              <a:rPr sz="2800" dirty="0"/>
              <a:t> evolve slowly through continuous small changes.</a:t>
            </a:r>
          </a:p>
          <a:p>
            <a:r>
              <a:rPr sz="2800" dirty="0"/>
              <a:t>Punctuated equilibrium: </a:t>
            </a:r>
            <a:r>
              <a:rPr lang="en-CA" sz="2800" dirty="0"/>
              <a:t>R</a:t>
            </a:r>
            <a:r>
              <a:rPr sz="2800" dirty="0" err="1"/>
              <a:t>apid</a:t>
            </a:r>
            <a:r>
              <a:rPr sz="2800" dirty="0"/>
              <a:t> evolutionary change followed by stability.</a:t>
            </a:r>
          </a:p>
          <a:p>
            <a:r>
              <a:rPr sz="2800" dirty="0"/>
              <a:t>Environmental shifts or new habitat colonization may trigger rapid speciation.</a:t>
            </a:r>
          </a:p>
          <a:p>
            <a:r>
              <a:rPr sz="2800" dirty="0"/>
              <a:t>Fossil records sometimes show sudden appearance of new species.</a:t>
            </a:r>
          </a:p>
          <a:p>
            <a:r>
              <a:rPr sz="2800" dirty="0"/>
              <a:t>Both patterns are observed in nature depending on the context.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0" y="1443225"/>
            <a:ext cx="11605317" cy="4349749"/>
          </a:xfrm>
        </p:spPr>
        <p:txBody>
          <a:bodyPr>
            <a:noAutofit/>
          </a:bodyPr>
          <a:lstStyle/>
          <a:p>
            <a:r>
              <a:rPr sz="2400" dirty="0"/>
              <a:t>Modern synthesis integrates Darwin’s natural selection with Mendelian genetics, defining evolution as a change in allele frequencies over time.</a:t>
            </a:r>
          </a:p>
          <a:p>
            <a:r>
              <a:rPr sz="2400" dirty="0"/>
              <a:t>Hardy-Weinberg equilibrium is a model for understanding allele/genotype frequencies in stable populations: </a:t>
            </a:r>
            <a:r>
              <a:rPr lang="en-CA" sz="2400" dirty="0"/>
              <a:t>p² + 2pq + q² </a:t>
            </a:r>
            <a:r>
              <a:rPr sz="2400" dirty="0"/>
              <a:t>= 1.</a:t>
            </a:r>
          </a:p>
          <a:p>
            <a:r>
              <a:rPr sz="2400" dirty="0"/>
              <a:t>The biological species concept defines species based on interbreeding and producing fertile offspring but has limitations.</a:t>
            </a:r>
          </a:p>
          <a:p>
            <a:r>
              <a:rPr sz="2400" dirty="0"/>
              <a:t>Reproductive isolation includes prezygotic (e.g., temporal, </a:t>
            </a:r>
            <a:r>
              <a:rPr sz="2400" dirty="0" err="1"/>
              <a:t>behavio</a:t>
            </a:r>
            <a:r>
              <a:rPr lang="en-CA" sz="2400" dirty="0"/>
              <a:t>u</a:t>
            </a:r>
            <a:r>
              <a:rPr sz="2400" dirty="0" err="1"/>
              <a:t>ral</a:t>
            </a:r>
            <a:r>
              <a:rPr sz="2400" dirty="0"/>
              <a:t>) and postzygotic (e.g., hybrid sterility) barriers.</a:t>
            </a:r>
          </a:p>
          <a:p>
            <a:r>
              <a:rPr sz="2400" dirty="0"/>
              <a:t>Speciation can occur through allopatric (geographic isolation) or sympatric (within the same area) mechanisms.</a:t>
            </a:r>
          </a:p>
          <a:p>
            <a:r>
              <a:rPr sz="2400" dirty="0"/>
              <a:t>Speciation may follow gradualism (slow change) or punctuated equilibrium (rapid bursts of evolution).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47E8F-7E28-404C-2C24-40FD90F24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2.1 Evolution of Populations</a:t>
            </a:r>
          </a:p>
        </p:txBody>
      </p:sp>
    </p:spTree>
    <p:extLst>
      <p:ext uri="{BB962C8B-B14F-4D97-AF65-F5344CB8AC3E}">
        <p14:creationId xmlns:p14="http://schemas.microsoft.com/office/powerpoint/2010/main" val="129209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Historical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Darwin and Wallace lacked knowledge of genetics when proposing natural selection.</a:t>
            </a:r>
          </a:p>
          <a:p>
            <a:r>
              <a:rPr sz="2400" dirty="0"/>
              <a:t>Blending inheritance was the prevailing (but incorrect) theory during their time.</a:t>
            </a:r>
          </a:p>
          <a:p>
            <a:r>
              <a:rPr sz="2400" dirty="0"/>
              <a:t>Gregor Mendel’s1866 paper on inheritance was largely ignored until the 20th century.</a:t>
            </a:r>
          </a:p>
          <a:p>
            <a:r>
              <a:rPr sz="2400" dirty="0"/>
              <a:t>Rediscovery of Mendel’s work led to integration with evolution theory.</a:t>
            </a:r>
          </a:p>
          <a:p>
            <a:r>
              <a:rPr sz="2400" dirty="0"/>
              <a:t>Modern synthesis formed in the 1940s, combining natural selection and genetics.</a:t>
            </a:r>
          </a:p>
          <a:p>
            <a:r>
              <a:rPr sz="2400" dirty="0"/>
              <a:t>It explains how genetic makeup changes in populations over time through evolutionary processes.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Population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Alleles are different versions of a gene</a:t>
            </a:r>
            <a:r>
              <a:rPr lang="en-CA" sz="2400" dirty="0"/>
              <a:t>, and</a:t>
            </a:r>
            <a:r>
              <a:rPr sz="2400" dirty="0"/>
              <a:t> each individual has two alleles per gene.</a:t>
            </a:r>
          </a:p>
          <a:p>
            <a:r>
              <a:rPr sz="2400" dirty="0"/>
              <a:t>Population genetics studies how allele frequencies change over time in a population.</a:t>
            </a:r>
          </a:p>
          <a:p>
            <a:r>
              <a:rPr sz="2400" dirty="0"/>
              <a:t>Evolution is defined as a change in allele frequency over generations.</a:t>
            </a:r>
          </a:p>
          <a:p>
            <a:r>
              <a:rPr sz="2400" dirty="0"/>
              <a:t>Example: Blood type alleles in a Jordanian population showed microevolutionary shifts.</a:t>
            </a:r>
          </a:p>
          <a:p>
            <a:r>
              <a:rPr sz="2400" dirty="0"/>
              <a:t>The gene pool includes all alleles in a population</a:t>
            </a:r>
            <a:r>
              <a:rPr lang="en-CA" sz="2400" dirty="0"/>
              <a:t>, and</a:t>
            </a:r>
            <a:r>
              <a:rPr sz="2400" dirty="0"/>
              <a:t> its composition changes with selection.</a:t>
            </a:r>
          </a:p>
          <a:p>
            <a:r>
              <a:rPr sz="2400" dirty="0"/>
              <a:t>Beneficial alleles become more common, driving microevolutionary change.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Genetic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Variation must have a genetic basis to drive evolutionary change.</a:t>
            </a:r>
          </a:p>
          <a:p>
            <a:r>
              <a:rPr sz="2800" dirty="0"/>
              <a:t>Genetic diversity originates from mutation and sexual reproduction.</a:t>
            </a:r>
          </a:p>
          <a:p>
            <a:r>
              <a:rPr sz="2800" dirty="0"/>
              <a:t>Mutations are random DNA changes introducing new alleles.</a:t>
            </a:r>
          </a:p>
          <a:p>
            <a:r>
              <a:rPr sz="2800" dirty="0"/>
              <a:t>Sexual reproduction reshuffles alleles through crossing over and independent assortment.</a:t>
            </a:r>
          </a:p>
          <a:p>
            <a:r>
              <a:rPr sz="2800" dirty="0"/>
              <a:t>Meiosis and genetic recombination produce diverse genotypes and phenotypes.</a:t>
            </a:r>
          </a:p>
          <a:p>
            <a:r>
              <a:rPr sz="2800" dirty="0"/>
              <a:t>Variation enables populations to adapt to changing environments.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Hardy-Weinberg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Hardy-Weinberg equilibrium: allele and genotype frequencies remain constant unless disturbed.</a:t>
            </a:r>
          </a:p>
          <a:p>
            <a:r>
              <a:rPr sz="2400" dirty="0"/>
              <a:t>Assumptions: no mutation, migration, selection, or genetic drift; infinite population size.</a:t>
            </a:r>
          </a:p>
          <a:p>
            <a:r>
              <a:rPr sz="2400" dirty="0"/>
              <a:t>Equation: p + q = 1 (allele frequencies); p² + 2pq + q² = 1 (genotype frequencies).</a:t>
            </a:r>
          </a:p>
          <a:p>
            <a:r>
              <a:rPr sz="2400" dirty="0"/>
              <a:t>p² = homozygous dominant; 2pq = heterozygous; q² = homozygous recessive.</a:t>
            </a:r>
          </a:p>
          <a:p>
            <a:r>
              <a:rPr sz="2400" dirty="0"/>
              <a:t>Used to detect whether evolution is occurring in a population.</a:t>
            </a:r>
          </a:p>
          <a:p>
            <a:r>
              <a:rPr sz="2400" dirty="0"/>
              <a:t>Deviations from expected frequencies indicate evolutionary forces at work.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Hardy-Weinberg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Example 1: Crickets – 14 of 62 are soft chirpers (recessive trait).</a:t>
            </a:r>
          </a:p>
          <a:p>
            <a:r>
              <a:rPr sz="2800" dirty="0"/>
              <a:t>q² = 0.225 → q = 0.474; p = 1 - q = 0.526.</a:t>
            </a:r>
          </a:p>
          <a:p>
            <a:r>
              <a:rPr sz="2800" dirty="0"/>
              <a:t>2pq = 2 * 0.526 * 0.474 = 0.498 → ~50% heterozygous.</a:t>
            </a:r>
          </a:p>
          <a:p>
            <a:r>
              <a:rPr sz="2800" dirty="0"/>
              <a:t>Example 2: Rabbits – 34 of 162 are recessive → q² = 0.21 → q = 0.46.</a:t>
            </a:r>
          </a:p>
          <a:p>
            <a:r>
              <a:rPr sz="2800" dirty="0"/>
              <a:t>Predicted for 250 rabbits: 0.21 * 250 = 53 with recessive trait.</a:t>
            </a:r>
          </a:p>
          <a:p>
            <a:r>
              <a:rPr sz="2800" dirty="0"/>
              <a:t>Hardy-Weinberg is a tool to model and predict genetic distributions.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7D923-E21C-C837-914B-941B6FDF3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DFD97-1BE4-FFE1-1D9C-6A6B549E8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2.2 What is a Species?</a:t>
            </a:r>
          </a:p>
        </p:txBody>
      </p:sp>
    </p:spTree>
    <p:extLst>
      <p:ext uri="{BB962C8B-B14F-4D97-AF65-F5344CB8AC3E}">
        <p14:creationId xmlns:p14="http://schemas.microsoft.com/office/powerpoint/2010/main" val="3388705537"/>
      </p:ext>
    </p:extLst>
  </p:cSld>
  <p:clrMapOvr>
    <a:masterClrMapping/>
  </p:clrMapOvr>
</p:sld>
</file>

<file path=ppt/theme/theme1.xml><?xml version="1.0" encoding="utf-8"?>
<a:theme xmlns:a="http://schemas.openxmlformats.org/drawingml/2006/main" name="OER Design Theme">
  <a:themeElements>
    <a:clrScheme name="OER Design Theme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2A3990"/>
      </a:hlink>
      <a:folHlink>
        <a:srgbClr val="6878D3"/>
      </a:folHlink>
    </a:clrScheme>
    <a:fontScheme name="OER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ER Theme Master Template" id="{B2E6C290-1355-489A-8D0F-D641946CE4F9}" vid="{7E3143D2-58DC-498F-A460-8DD5887BC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48753-6480-47aa-921d-e5891154e976">
      <Terms xmlns="http://schemas.microsoft.com/office/infopath/2007/PartnerControls"/>
    </lcf76f155ced4ddcb4097134ff3c332f>
    <TaxCatchAll xmlns="050de78a-70cf-4fc3-92ba-9f0761e59720" xsi:nil="true"/>
    <Empty_x002f_Done xmlns="73a48753-6480-47aa-921d-e5891154e976">false</Empty_x002f_Don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1CD67B11D4B816C9DF54EC99EF3" ma:contentTypeVersion="14" ma:contentTypeDescription="Create a new document." ma:contentTypeScope="" ma:versionID="441f5567f7332aa344ee66f5650f81ec">
  <xsd:schema xmlns:xsd="http://www.w3.org/2001/XMLSchema" xmlns:xs="http://www.w3.org/2001/XMLSchema" xmlns:p="http://schemas.microsoft.com/office/2006/metadata/properties" xmlns:ns2="73a48753-6480-47aa-921d-e5891154e976" xmlns:ns3="050de78a-70cf-4fc3-92ba-9f0761e59720" targetNamespace="http://schemas.microsoft.com/office/2006/metadata/properties" ma:root="true" ma:fieldsID="cfa71eba8ff2dc97e00cca5699716824" ns2:_="" ns3:_="">
    <xsd:import namespace="73a48753-6480-47aa-921d-e5891154e976"/>
    <xsd:import namespace="050de78a-70cf-4fc3-92ba-9f0761e597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Empty_x002f_D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48753-6480-47aa-921d-e5891154e9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f12fecc-efde-40e0-92ac-e09924fec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Empty_x002f_Done" ma:index="21" nillable="true" ma:displayName="Empty/Done" ma:default="0" ma:format="Dropdown" ma:internalName="Empty_x002f_Don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78a-70cf-4fc3-92ba-9f0761e5972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3e0093-6982-4404-b286-09960dfb83a5}" ma:internalName="TaxCatchAll" ma:showField="CatchAllData" ma:web="050de78a-70cf-4fc3-92ba-9f0761e59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9A48B-5F6F-43AF-9713-397D207048CD}">
  <ds:schemaRefs>
    <ds:schemaRef ds:uri="http://schemas.microsoft.com/office/2006/metadata/properties"/>
    <ds:schemaRef ds:uri="http://schemas.microsoft.com/office/infopath/2007/PartnerControls"/>
    <ds:schemaRef ds:uri="73a48753-6480-47aa-921d-e5891154e976"/>
    <ds:schemaRef ds:uri="050de78a-70cf-4fc3-92ba-9f0761e59720"/>
  </ds:schemaRefs>
</ds:datastoreItem>
</file>

<file path=customXml/itemProps2.xml><?xml version="1.0" encoding="utf-8"?>
<ds:datastoreItem xmlns:ds="http://schemas.openxmlformats.org/officeDocument/2006/customXml" ds:itemID="{1303A116-12E2-403B-BDBE-B981B72D2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48753-6480-47aa-921d-e5891154e976"/>
    <ds:schemaRef ds:uri="050de78a-70cf-4fc3-92ba-9f0761e59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C09856-2921-411C-B7D2-D43B4D7AF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OER Theme Master Template Final</Template>
  <TotalTime>1234</TotalTime>
  <Words>1579</Words>
  <Application>Microsoft Office PowerPoint</Application>
  <PresentationFormat>Widescreen</PresentationFormat>
  <Paragraphs>128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OER Design Theme</vt:lpstr>
      <vt:lpstr>Biology Essentials 2</vt:lpstr>
      <vt:lpstr>Learning Objectives</vt:lpstr>
      <vt:lpstr>2.1 Evolution of Populations</vt:lpstr>
      <vt:lpstr>Historical Context</vt:lpstr>
      <vt:lpstr>Population Genetics</vt:lpstr>
      <vt:lpstr>Genetic Variation</vt:lpstr>
      <vt:lpstr>Hardy-Weinberg Principle</vt:lpstr>
      <vt:lpstr>Hardy-Weinberg Example</vt:lpstr>
      <vt:lpstr>2.2 What is a Species?</vt:lpstr>
      <vt:lpstr>Biological Species Concept</vt:lpstr>
      <vt:lpstr>Appearance vs. Reproductive Compatibility</vt:lpstr>
      <vt:lpstr>Appearance vs. Reproductive Compatibility</vt:lpstr>
      <vt:lpstr>Reproductive Isolation</vt:lpstr>
      <vt:lpstr>Prezygotic Barriers</vt:lpstr>
      <vt:lpstr>Prezygotic Barriers → Temporal Isolation</vt:lpstr>
      <vt:lpstr>Prezygotic Barriers → Mechanical Isolation</vt:lpstr>
      <vt:lpstr>Reproductive Isolation: Postzygotic Barriers</vt:lpstr>
      <vt:lpstr>Reproductive Isolation: Postzygotic Barriers → Hybrid Sterility</vt:lpstr>
      <vt:lpstr>2.3 Speciation</vt:lpstr>
      <vt:lpstr>Speciation: Overview</vt:lpstr>
      <vt:lpstr>Allopatric Speciation</vt:lpstr>
      <vt:lpstr>Sympatric Speciation</vt:lpstr>
      <vt:lpstr>Comparing Speciation Types</vt:lpstr>
      <vt:lpstr>Allopatric vs. Sympatric</vt:lpstr>
      <vt:lpstr>Rate of Speciation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Benoit</dc:creator>
  <cp:lastModifiedBy>Audette, Stephanie</cp:lastModifiedBy>
  <cp:revision>4</cp:revision>
  <dcterms:created xsi:type="dcterms:W3CDTF">2025-06-23T18:34:07Z</dcterms:created>
  <dcterms:modified xsi:type="dcterms:W3CDTF">2025-10-27T15:14:25Z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0x010100C57D01CD67B11D4B816C9DF54EC99EF3</vt:lpwstr>
  </property>
  <property fmtid="{D5CDD505-2E9C-101B-9397-08002B2CF9AE}" pid="3" name="MediaServiceImageTags">
    <vt:lpwstr/>
  </property>
</Properties>
</file>