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9"/>
  </p:notesMasterIdLst>
  <p:handoutMasterIdLst>
    <p:handoutMasterId r:id="rId30"/>
  </p:handoutMasterIdLst>
  <p:sldIdLst>
    <p:sldId id="256" r:id="rId5"/>
    <p:sldId id="264" r:id="rId6"/>
    <p:sldId id="287" r:id="rId7"/>
    <p:sldId id="265" r:id="rId8"/>
    <p:sldId id="267" r:id="rId9"/>
    <p:sldId id="268" r:id="rId10"/>
    <p:sldId id="269" r:id="rId11"/>
    <p:sldId id="270" r:id="rId12"/>
    <p:sldId id="271" r:id="rId13"/>
    <p:sldId id="272" r:id="rId14"/>
    <p:sldId id="273" r:id="rId15"/>
    <p:sldId id="274" r:id="rId16"/>
    <p:sldId id="275" r:id="rId17"/>
    <p:sldId id="276" r:id="rId18"/>
    <p:sldId id="288" r:id="rId19"/>
    <p:sldId id="277" r:id="rId20"/>
    <p:sldId id="279" r:id="rId21"/>
    <p:sldId id="280" r:id="rId22"/>
    <p:sldId id="281" r:id="rId23"/>
    <p:sldId id="282" r:id="rId24"/>
    <p:sldId id="283" r:id="rId25"/>
    <p:sldId id="284" r:id="rId26"/>
    <p:sldId id="285" r:id="rId27"/>
    <p:sldId id="28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4D7FB-BAEF-422C-B83E-57FDEF621103}" v="77" dt="2025-10-24T19:45:43.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1" autoAdjust="0"/>
    <p:restoredTop sz="94604" autoAdjust="0"/>
  </p:normalViewPr>
  <p:slideViewPr>
    <p:cSldViewPr snapToGrid="0">
      <p:cViewPr varScale="1">
        <p:scale>
          <a:sx n="99" d="100"/>
          <a:sy n="99" d="100"/>
        </p:scale>
        <p:origin x="90" y="228"/>
      </p:cViewPr>
      <p:guideLst/>
    </p:cSldViewPr>
  </p:slideViewPr>
  <p:outlineViewPr>
    <p:cViewPr>
      <p:scale>
        <a:sx n="33" d="100"/>
        <a:sy n="33" d="100"/>
      </p:scale>
      <p:origin x="0" y="-226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tte, Stephanie" userId="fbe51098-dd4f-4240-9d41-29dcb76743db" providerId="ADAL" clId="{B54AF8BC-431E-4E09-A8D0-CACE2FEAF79A}"/>
    <pc:docChg chg="undo custSel addSld delSld modSld">
      <pc:chgData name="Audette, Stephanie" userId="fbe51098-dd4f-4240-9d41-29dcb76743db" providerId="ADAL" clId="{B54AF8BC-431E-4E09-A8D0-CACE2FEAF79A}" dt="2025-10-24T19:47:52.315" v="658" actId="27636"/>
      <pc:docMkLst>
        <pc:docMk/>
      </pc:docMkLst>
      <pc:sldChg chg="modSp">
        <pc:chgData name="Audette, Stephanie" userId="fbe51098-dd4f-4240-9d41-29dcb76743db" providerId="ADAL" clId="{B54AF8BC-431E-4E09-A8D0-CACE2FEAF79A}" dt="2025-10-24T19:43:26.587" v="612" actId="6549"/>
        <pc:sldMkLst>
          <pc:docMk/>
          <pc:sldMk cId="1779261256" sldId="256"/>
        </pc:sldMkLst>
        <pc:spChg chg="mod">
          <ac:chgData name="Audette, Stephanie" userId="fbe51098-dd4f-4240-9d41-29dcb76743db" providerId="ADAL" clId="{B54AF8BC-431E-4E09-A8D0-CACE2FEAF79A}" dt="2025-10-24T19:43:26.587" v="612" actId="6549"/>
          <ac:spMkLst>
            <pc:docMk/>
            <pc:sldMk cId="1779261256" sldId="256"/>
            <ac:spMk id="3" creationId="{77E7755D-BB5A-F4D9-DEE8-497DB7188E7D}"/>
          </ac:spMkLst>
        </pc:spChg>
      </pc:sldChg>
      <pc:sldChg chg="modSp mod">
        <pc:chgData name="Audette, Stephanie" userId="fbe51098-dd4f-4240-9d41-29dcb76743db" providerId="ADAL" clId="{B54AF8BC-431E-4E09-A8D0-CACE2FEAF79A}" dt="2025-10-24T19:47:52.315" v="658" actId="27636"/>
        <pc:sldMkLst>
          <pc:docMk/>
          <pc:sldMk cId="0" sldId="264"/>
        </pc:sldMkLst>
        <pc:spChg chg="mod">
          <ac:chgData name="Audette, Stephanie" userId="fbe51098-dd4f-4240-9d41-29dcb76743db" providerId="ADAL" clId="{B54AF8BC-431E-4E09-A8D0-CACE2FEAF79A}" dt="2025-10-24T19:17:10.119" v="4" actId="20577"/>
          <ac:spMkLst>
            <pc:docMk/>
            <pc:sldMk cId="0" sldId="264"/>
            <ac:spMk id="2" creationId="{00000000-0000-0000-0000-000000000000}"/>
          </ac:spMkLst>
        </pc:spChg>
        <pc:spChg chg="mod">
          <ac:chgData name="Audette, Stephanie" userId="fbe51098-dd4f-4240-9d41-29dcb76743db" providerId="ADAL" clId="{B54AF8BC-431E-4E09-A8D0-CACE2FEAF79A}" dt="2025-10-24T19:47:52.315" v="658" actId="27636"/>
          <ac:spMkLst>
            <pc:docMk/>
            <pc:sldMk cId="0" sldId="264"/>
            <ac:spMk id="3" creationId="{00000000-0000-0000-0000-000000000000}"/>
          </ac:spMkLst>
        </pc:spChg>
      </pc:sldChg>
      <pc:sldChg chg="modSp mod">
        <pc:chgData name="Audette, Stephanie" userId="fbe51098-dd4f-4240-9d41-29dcb76743db" providerId="ADAL" clId="{B54AF8BC-431E-4E09-A8D0-CACE2FEAF79A}" dt="2025-10-24T19:18:55.959" v="56" actId="948"/>
        <pc:sldMkLst>
          <pc:docMk/>
          <pc:sldMk cId="0" sldId="265"/>
        </pc:sldMkLst>
        <pc:spChg chg="mod">
          <ac:chgData name="Audette, Stephanie" userId="fbe51098-dd4f-4240-9d41-29dcb76743db" providerId="ADAL" clId="{B54AF8BC-431E-4E09-A8D0-CACE2FEAF79A}" dt="2025-10-24T19:17:32.799" v="27" actId="20577"/>
          <ac:spMkLst>
            <pc:docMk/>
            <pc:sldMk cId="0" sldId="265"/>
            <ac:spMk id="2" creationId="{00000000-0000-0000-0000-000000000000}"/>
          </ac:spMkLst>
        </pc:spChg>
        <pc:spChg chg="mod">
          <ac:chgData name="Audette, Stephanie" userId="fbe51098-dd4f-4240-9d41-29dcb76743db" providerId="ADAL" clId="{B54AF8BC-431E-4E09-A8D0-CACE2FEAF79A}" dt="2025-10-24T19:18:55.959" v="56" actId="948"/>
          <ac:spMkLst>
            <pc:docMk/>
            <pc:sldMk cId="0" sldId="265"/>
            <ac:spMk id="3" creationId="{00000000-0000-0000-0000-000000000000}"/>
          </ac:spMkLst>
        </pc:spChg>
      </pc:sldChg>
      <pc:sldChg chg="modSp del mod">
        <pc:chgData name="Audette, Stephanie" userId="fbe51098-dd4f-4240-9d41-29dcb76743db" providerId="ADAL" clId="{B54AF8BC-431E-4E09-A8D0-CACE2FEAF79A}" dt="2025-10-24T19:19:00.669" v="57" actId="47"/>
        <pc:sldMkLst>
          <pc:docMk/>
          <pc:sldMk cId="0" sldId="266"/>
        </pc:sldMkLst>
        <pc:spChg chg="mod">
          <ac:chgData name="Audette, Stephanie" userId="fbe51098-dd4f-4240-9d41-29dcb76743db" providerId="ADAL" clId="{B54AF8BC-431E-4E09-A8D0-CACE2FEAF79A}" dt="2025-10-24T19:17:45.873" v="33" actId="20577"/>
          <ac:spMkLst>
            <pc:docMk/>
            <pc:sldMk cId="0" sldId="266"/>
            <ac:spMk id="2" creationId="{00000000-0000-0000-0000-000000000000}"/>
          </ac:spMkLst>
        </pc:spChg>
        <pc:spChg chg="mod">
          <ac:chgData name="Audette, Stephanie" userId="fbe51098-dd4f-4240-9d41-29dcb76743db" providerId="ADAL" clId="{B54AF8BC-431E-4E09-A8D0-CACE2FEAF79A}" dt="2025-10-24T19:17:47.058" v="34" actId="5793"/>
          <ac:spMkLst>
            <pc:docMk/>
            <pc:sldMk cId="0" sldId="266"/>
            <ac:spMk id="3" creationId="{00000000-0000-0000-0000-000000000000}"/>
          </ac:spMkLst>
        </pc:spChg>
      </pc:sldChg>
      <pc:sldChg chg="modSp mod">
        <pc:chgData name="Audette, Stephanie" userId="fbe51098-dd4f-4240-9d41-29dcb76743db" providerId="ADAL" clId="{B54AF8BC-431E-4E09-A8D0-CACE2FEAF79A}" dt="2025-10-24T19:43:31.991" v="614" actId="6549"/>
        <pc:sldMkLst>
          <pc:docMk/>
          <pc:sldMk cId="0" sldId="267"/>
        </pc:sldMkLst>
        <pc:spChg chg="mod">
          <ac:chgData name="Audette, Stephanie" userId="fbe51098-dd4f-4240-9d41-29dcb76743db" providerId="ADAL" clId="{B54AF8BC-431E-4E09-A8D0-CACE2FEAF79A}" dt="2025-10-24T19:19:04.535" v="62" actId="20577"/>
          <ac:spMkLst>
            <pc:docMk/>
            <pc:sldMk cId="0" sldId="267"/>
            <ac:spMk id="2" creationId="{00000000-0000-0000-0000-000000000000}"/>
          </ac:spMkLst>
        </pc:spChg>
        <pc:spChg chg="mod">
          <ac:chgData name="Audette, Stephanie" userId="fbe51098-dd4f-4240-9d41-29dcb76743db" providerId="ADAL" clId="{B54AF8BC-431E-4E09-A8D0-CACE2FEAF79A}" dt="2025-10-24T19:43:31.991" v="614" actId="6549"/>
          <ac:spMkLst>
            <pc:docMk/>
            <pc:sldMk cId="0" sldId="267"/>
            <ac:spMk id="3" creationId="{00000000-0000-0000-0000-000000000000}"/>
          </ac:spMkLst>
        </pc:spChg>
        <pc:spChg chg="mod">
          <ac:chgData name="Audette, Stephanie" userId="fbe51098-dd4f-4240-9d41-29dcb76743db" providerId="ADAL" clId="{B54AF8BC-431E-4E09-A8D0-CACE2FEAF79A}" dt="2025-10-24T19:20:19.436" v="83" actId="1076"/>
          <ac:spMkLst>
            <pc:docMk/>
            <pc:sldMk cId="0" sldId="267"/>
            <ac:spMk id="5" creationId="{FF502854-54A2-8EC5-76E6-AFC46BE95B4E}"/>
          </ac:spMkLst>
        </pc:spChg>
        <pc:picChg chg="mod">
          <ac:chgData name="Audette, Stephanie" userId="fbe51098-dd4f-4240-9d41-29dcb76743db" providerId="ADAL" clId="{B54AF8BC-431E-4E09-A8D0-CACE2FEAF79A}" dt="2025-10-24T19:20:16.887" v="82" actId="1076"/>
          <ac:picMkLst>
            <pc:docMk/>
            <pc:sldMk cId="0" sldId="267"/>
            <ac:picMk id="1026" creationId="{72E70D2D-2272-4AD6-F514-6D0BF01F5ACF}"/>
          </ac:picMkLst>
        </pc:picChg>
      </pc:sldChg>
      <pc:sldChg chg="modSp mod">
        <pc:chgData name="Audette, Stephanie" userId="fbe51098-dd4f-4240-9d41-29dcb76743db" providerId="ADAL" clId="{B54AF8BC-431E-4E09-A8D0-CACE2FEAF79A}" dt="2025-10-24T19:46:31.930" v="633" actId="948"/>
        <pc:sldMkLst>
          <pc:docMk/>
          <pc:sldMk cId="0" sldId="268"/>
        </pc:sldMkLst>
        <pc:spChg chg="mod">
          <ac:chgData name="Audette, Stephanie" userId="fbe51098-dd4f-4240-9d41-29dcb76743db" providerId="ADAL" clId="{B54AF8BC-431E-4E09-A8D0-CACE2FEAF79A}" dt="2025-10-24T19:20:24.517" v="88" actId="20577"/>
          <ac:spMkLst>
            <pc:docMk/>
            <pc:sldMk cId="0" sldId="268"/>
            <ac:spMk id="2" creationId="{00000000-0000-0000-0000-000000000000}"/>
          </ac:spMkLst>
        </pc:spChg>
        <pc:spChg chg="mod">
          <ac:chgData name="Audette, Stephanie" userId="fbe51098-dd4f-4240-9d41-29dcb76743db" providerId="ADAL" clId="{B54AF8BC-431E-4E09-A8D0-CACE2FEAF79A}" dt="2025-10-24T19:46:31.930" v="633" actId="948"/>
          <ac:spMkLst>
            <pc:docMk/>
            <pc:sldMk cId="0" sldId="268"/>
            <ac:spMk id="3" creationId="{00000000-0000-0000-0000-000000000000}"/>
          </ac:spMkLst>
        </pc:spChg>
        <pc:spChg chg="mod ord">
          <ac:chgData name="Audette, Stephanie" userId="fbe51098-dd4f-4240-9d41-29dcb76743db" providerId="ADAL" clId="{B54AF8BC-431E-4E09-A8D0-CACE2FEAF79A}" dt="2025-10-24T19:44:56.170" v="623"/>
          <ac:spMkLst>
            <pc:docMk/>
            <pc:sldMk cId="0" sldId="268"/>
            <ac:spMk id="5" creationId="{E62F452D-AEBE-3141-2694-4D4659B8366F}"/>
          </ac:spMkLst>
        </pc:spChg>
        <pc:picChg chg="mod">
          <ac:chgData name="Audette, Stephanie" userId="fbe51098-dd4f-4240-9d41-29dcb76743db" providerId="ADAL" clId="{B54AF8BC-431E-4E09-A8D0-CACE2FEAF79A}" dt="2025-10-24T19:44:52.366" v="622"/>
          <ac:picMkLst>
            <pc:docMk/>
            <pc:sldMk cId="0" sldId="268"/>
            <ac:picMk id="2050" creationId="{6A671EC2-2064-15B9-0D5B-04E93589ACE6}"/>
          </ac:picMkLst>
        </pc:picChg>
      </pc:sldChg>
      <pc:sldChg chg="modSp mod">
        <pc:chgData name="Audette, Stephanie" userId="fbe51098-dd4f-4240-9d41-29dcb76743db" providerId="ADAL" clId="{B54AF8BC-431E-4E09-A8D0-CACE2FEAF79A}" dt="2025-10-24T19:22:03.980" v="122" actId="1076"/>
        <pc:sldMkLst>
          <pc:docMk/>
          <pc:sldMk cId="0" sldId="269"/>
        </pc:sldMkLst>
        <pc:spChg chg="mod">
          <ac:chgData name="Audette, Stephanie" userId="fbe51098-dd4f-4240-9d41-29dcb76743db" providerId="ADAL" clId="{B54AF8BC-431E-4E09-A8D0-CACE2FEAF79A}" dt="2025-10-24T19:21:17.171" v="106" actId="20577"/>
          <ac:spMkLst>
            <pc:docMk/>
            <pc:sldMk cId="0" sldId="269"/>
            <ac:spMk id="2" creationId="{00000000-0000-0000-0000-000000000000}"/>
          </ac:spMkLst>
        </pc:spChg>
        <pc:spChg chg="mod">
          <ac:chgData name="Audette, Stephanie" userId="fbe51098-dd4f-4240-9d41-29dcb76743db" providerId="ADAL" clId="{B54AF8BC-431E-4E09-A8D0-CACE2FEAF79A}" dt="2025-10-24T19:21:51.747" v="120" actId="20577"/>
          <ac:spMkLst>
            <pc:docMk/>
            <pc:sldMk cId="0" sldId="269"/>
            <ac:spMk id="3" creationId="{00000000-0000-0000-0000-000000000000}"/>
          </ac:spMkLst>
        </pc:spChg>
        <pc:spChg chg="mod">
          <ac:chgData name="Audette, Stephanie" userId="fbe51098-dd4f-4240-9d41-29dcb76743db" providerId="ADAL" clId="{B54AF8BC-431E-4E09-A8D0-CACE2FEAF79A}" dt="2025-10-24T19:22:03.980" v="122" actId="1076"/>
          <ac:spMkLst>
            <pc:docMk/>
            <pc:sldMk cId="0" sldId="269"/>
            <ac:spMk id="5" creationId="{BEA0A36F-63AB-660A-2E4B-6FF6F1E84F8B}"/>
          </ac:spMkLst>
        </pc:spChg>
        <pc:picChg chg="mod">
          <ac:chgData name="Audette, Stephanie" userId="fbe51098-dd4f-4240-9d41-29dcb76743db" providerId="ADAL" clId="{B54AF8BC-431E-4E09-A8D0-CACE2FEAF79A}" dt="2025-10-24T19:22:01.499" v="121" actId="1076"/>
          <ac:picMkLst>
            <pc:docMk/>
            <pc:sldMk cId="0" sldId="269"/>
            <ac:picMk id="3074" creationId="{6D8D5C7A-24FF-50D1-C74F-90B33CD59DF8}"/>
          </ac:picMkLst>
        </pc:picChg>
      </pc:sldChg>
      <pc:sldChg chg="modSp mod">
        <pc:chgData name="Audette, Stephanie" userId="fbe51098-dd4f-4240-9d41-29dcb76743db" providerId="ADAL" clId="{B54AF8BC-431E-4E09-A8D0-CACE2FEAF79A}" dt="2025-10-24T19:24:09.827" v="172" actId="6549"/>
        <pc:sldMkLst>
          <pc:docMk/>
          <pc:sldMk cId="0" sldId="270"/>
        </pc:sldMkLst>
        <pc:spChg chg="mod">
          <ac:chgData name="Audette, Stephanie" userId="fbe51098-dd4f-4240-9d41-29dcb76743db" providerId="ADAL" clId="{B54AF8BC-431E-4E09-A8D0-CACE2FEAF79A}" dt="2025-10-24T19:22:10.637" v="127" actId="20577"/>
          <ac:spMkLst>
            <pc:docMk/>
            <pc:sldMk cId="0" sldId="270"/>
            <ac:spMk id="2" creationId="{00000000-0000-0000-0000-000000000000}"/>
          </ac:spMkLst>
        </pc:spChg>
        <pc:spChg chg="mod">
          <ac:chgData name="Audette, Stephanie" userId="fbe51098-dd4f-4240-9d41-29dcb76743db" providerId="ADAL" clId="{B54AF8BC-431E-4E09-A8D0-CACE2FEAF79A}" dt="2025-10-24T19:24:09.827" v="172" actId="6549"/>
          <ac:spMkLst>
            <pc:docMk/>
            <pc:sldMk cId="0" sldId="270"/>
            <ac:spMk id="3" creationId="{00000000-0000-0000-0000-000000000000}"/>
          </ac:spMkLst>
        </pc:spChg>
      </pc:sldChg>
      <pc:sldChg chg="modSp mod">
        <pc:chgData name="Audette, Stephanie" userId="fbe51098-dd4f-4240-9d41-29dcb76743db" providerId="ADAL" clId="{B54AF8BC-431E-4E09-A8D0-CACE2FEAF79A}" dt="2025-10-24T19:42:45.613" v="608" actId="962"/>
        <pc:sldMkLst>
          <pc:docMk/>
          <pc:sldMk cId="0" sldId="271"/>
        </pc:sldMkLst>
        <pc:spChg chg="mod">
          <ac:chgData name="Audette, Stephanie" userId="fbe51098-dd4f-4240-9d41-29dcb76743db" providerId="ADAL" clId="{B54AF8BC-431E-4E09-A8D0-CACE2FEAF79A}" dt="2025-10-24T19:22:28.141" v="133" actId="20577"/>
          <ac:spMkLst>
            <pc:docMk/>
            <pc:sldMk cId="0" sldId="271"/>
            <ac:spMk id="2" creationId="{00000000-0000-0000-0000-000000000000}"/>
          </ac:spMkLst>
        </pc:spChg>
        <pc:spChg chg="mod">
          <ac:chgData name="Audette, Stephanie" userId="fbe51098-dd4f-4240-9d41-29dcb76743db" providerId="ADAL" clId="{B54AF8BC-431E-4E09-A8D0-CACE2FEAF79A}" dt="2025-10-24T19:24:25.890" v="175" actId="1076"/>
          <ac:spMkLst>
            <pc:docMk/>
            <pc:sldMk cId="0" sldId="271"/>
            <ac:spMk id="3" creationId="{00000000-0000-0000-0000-000000000000}"/>
          </ac:spMkLst>
        </pc:spChg>
        <pc:spChg chg="mod">
          <ac:chgData name="Audette, Stephanie" userId="fbe51098-dd4f-4240-9d41-29dcb76743db" providerId="ADAL" clId="{B54AF8BC-431E-4E09-A8D0-CACE2FEAF79A}" dt="2025-10-24T19:42:22.155" v="606" actId="114"/>
          <ac:spMkLst>
            <pc:docMk/>
            <pc:sldMk cId="0" sldId="271"/>
            <ac:spMk id="5" creationId="{E8FDAFC1-FC10-BD30-7AD2-3E09A5409F83}"/>
          </ac:spMkLst>
        </pc:spChg>
        <pc:picChg chg="mod">
          <ac:chgData name="Audette, Stephanie" userId="fbe51098-dd4f-4240-9d41-29dcb76743db" providerId="ADAL" clId="{B54AF8BC-431E-4E09-A8D0-CACE2FEAF79A}" dt="2025-10-24T19:42:45.613" v="608" actId="962"/>
          <ac:picMkLst>
            <pc:docMk/>
            <pc:sldMk cId="0" sldId="271"/>
            <ac:picMk id="4098" creationId="{BE07BA89-93E5-EB9B-0B1C-0495C97AE5BD}"/>
          </ac:picMkLst>
        </pc:picChg>
      </pc:sldChg>
      <pc:sldChg chg="modSp mod">
        <pc:chgData name="Audette, Stephanie" userId="fbe51098-dd4f-4240-9d41-29dcb76743db" providerId="ADAL" clId="{B54AF8BC-431E-4E09-A8D0-CACE2FEAF79A}" dt="2025-10-24T19:27:05.793" v="221" actId="20577"/>
        <pc:sldMkLst>
          <pc:docMk/>
          <pc:sldMk cId="0" sldId="272"/>
        </pc:sldMkLst>
        <pc:spChg chg="mod">
          <ac:chgData name="Audette, Stephanie" userId="fbe51098-dd4f-4240-9d41-29dcb76743db" providerId="ADAL" clId="{B54AF8BC-431E-4E09-A8D0-CACE2FEAF79A}" dt="2025-10-24T19:22:35.154" v="139" actId="20577"/>
          <ac:spMkLst>
            <pc:docMk/>
            <pc:sldMk cId="0" sldId="272"/>
            <ac:spMk id="2" creationId="{00000000-0000-0000-0000-000000000000}"/>
          </ac:spMkLst>
        </pc:spChg>
        <pc:spChg chg="mod">
          <ac:chgData name="Audette, Stephanie" userId="fbe51098-dd4f-4240-9d41-29dcb76743db" providerId="ADAL" clId="{B54AF8BC-431E-4E09-A8D0-CACE2FEAF79A}" dt="2025-10-24T19:27:05.793" v="221" actId="20577"/>
          <ac:spMkLst>
            <pc:docMk/>
            <pc:sldMk cId="0" sldId="272"/>
            <ac:spMk id="3" creationId="{00000000-0000-0000-0000-000000000000}"/>
          </ac:spMkLst>
        </pc:spChg>
        <pc:spChg chg="mod">
          <ac:chgData name="Audette, Stephanie" userId="fbe51098-dd4f-4240-9d41-29dcb76743db" providerId="ADAL" clId="{B54AF8BC-431E-4E09-A8D0-CACE2FEAF79A}" dt="2025-10-24T19:25:20.310" v="192" actId="1076"/>
          <ac:spMkLst>
            <pc:docMk/>
            <pc:sldMk cId="0" sldId="272"/>
            <ac:spMk id="5" creationId="{5F8EB74D-31E9-86E6-3E07-3DB42A130364}"/>
          </ac:spMkLst>
        </pc:spChg>
        <pc:picChg chg="mod">
          <ac:chgData name="Audette, Stephanie" userId="fbe51098-dd4f-4240-9d41-29dcb76743db" providerId="ADAL" clId="{B54AF8BC-431E-4E09-A8D0-CACE2FEAF79A}" dt="2025-10-24T19:25:16.650" v="191" actId="1076"/>
          <ac:picMkLst>
            <pc:docMk/>
            <pc:sldMk cId="0" sldId="272"/>
            <ac:picMk id="5122" creationId="{E591183D-F7D5-6676-3A4E-D9F83F8CB68E}"/>
          </ac:picMkLst>
        </pc:picChg>
      </pc:sldChg>
      <pc:sldChg chg="modSp mod">
        <pc:chgData name="Audette, Stephanie" userId="fbe51098-dd4f-4240-9d41-29dcb76743db" providerId="ADAL" clId="{B54AF8BC-431E-4E09-A8D0-CACE2FEAF79A}" dt="2025-10-24T19:45:05.020" v="625"/>
        <pc:sldMkLst>
          <pc:docMk/>
          <pc:sldMk cId="0" sldId="273"/>
        </pc:sldMkLst>
        <pc:spChg chg="mod">
          <ac:chgData name="Audette, Stephanie" userId="fbe51098-dd4f-4240-9d41-29dcb76743db" providerId="ADAL" clId="{B54AF8BC-431E-4E09-A8D0-CACE2FEAF79A}" dt="2025-10-24T19:22:40.682" v="145" actId="20577"/>
          <ac:spMkLst>
            <pc:docMk/>
            <pc:sldMk cId="0" sldId="273"/>
            <ac:spMk id="2" creationId="{00000000-0000-0000-0000-000000000000}"/>
          </ac:spMkLst>
        </pc:spChg>
        <pc:spChg chg="mod">
          <ac:chgData name="Audette, Stephanie" userId="fbe51098-dd4f-4240-9d41-29dcb76743db" providerId="ADAL" clId="{B54AF8BC-431E-4E09-A8D0-CACE2FEAF79A}" dt="2025-10-24T19:28:36.562" v="237" actId="1076"/>
          <ac:spMkLst>
            <pc:docMk/>
            <pc:sldMk cId="0" sldId="273"/>
            <ac:spMk id="3" creationId="{00000000-0000-0000-0000-000000000000}"/>
          </ac:spMkLst>
        </pc:spChg>
        <pc:spChg chg="mod ord">
          <ac:chgData name="Audette, Stephanie" userId="fbe51098-dd4f-4240-9d41-29dcb76743db" providerId="ADAL" clId="{B54AF8BC-431E-4E09-A8D0-CACE2FEAF79A}" dt="2025-10-24T19:45:05.020" v="625"/>
          <ac:spMkLst>
            <pc:docMk/>
            <pc:sldMk cId="0" sldId="273"/>
            <ac:spMk id="5" creationId="{39B3ADEC-3FA4-6C04-BEA2-374C36EBAA5D}"/>
          </ac:spMkLst>
        </pc:spChg>
        <pc:picChg chg="mod">
          <ac:chgData name="Audette, Stephanie" userId="fbe51098-dd4f-4240-9d41-29dcb76743db" providerId="ADAL" clId="{B54AF8BC-431E-4E09-A8D0-CACE2FEAF79A}" dt="2025-10-24T19:45:03.702" v="624"/>
          <ac:picMkLst>
            <pc:docMk/>
            <pc:sldMk cId="0" sldId="273"/>
            <ac:picMk id="6146" creationId="{99A2D0CC-64FA-A02A-10B6-16241551EADA}"/>
          </ac:picMkLst>
        </pc:picChg>
      </pc:sldChg>
      <pc:sldChg chg="modSp mod">
        <pc:chgData name="Audette, Stephanie" userId="fbe51098-dd4f-4240-9d41-29dcb76743db" providerId="ADAL" clId="{B54AF8BC-431E-4E09-A8D0-CACE2FEAF79A}" dt="2025-10-24T19:30:32.228" v="268" actId="14100"/>
        <pc:sldMkLst>
          <pc:docMk/>
          <pc:sldMk cId="0" sldId="274"/>
        </pc:sldMkLst>
        <pc:spChg chg="mod">
          <ac:chgData name="Audette, Stephanie" userId="fbe51098-dd4f-4240-9d41-29dcb76743db" providerId="ADAL" clId="{B54AF8BC-431E-4E09-A8D0-CACE2FEAF79A}" dt="2025-10-24T19:28:43.672" v="242" actId="20577"/>
          <ac:spMkLst>
            <pc:docMk/>
            <pc:sldMk cId="0" sldId="274"/>
            <ac:spMk id="2" creationId="{00000000-0000-0000-0000-000000000000}"/>
          </ac:spMkLst>
        </pc:spChg>
        <pc:spChg chg="mod">
          <ac:chgData name="Audette, Stephanie" userId="fbe51098-dd4f-4240-9d41-29dcb76743db" providerId="ADAL" clId="{B54AF8BC-431E-4E09-A8D0-CACE2FEAF79A}" dt="2025-10-24T19:29:59.047" v="257" actId="1076"/>
          <ac:spMkLst>
            <pc:docMk/>
            <pc:sldMk cId="0" sldId="274"/>
            <ac:spMk id="3" creationId="{00000000-0000-0000-0000-000000000000}"/>
          </ac:spMkLst>
        </pc:spChg>
        <pc:spChg chg="mod">
          <ac:chgData name="Audette, Stephanie" userId="fbe51098-dd4f-4240-9d41-29dcb76743db" providerId="ADAL" clId="{B54AF8BC-431E-4E09-A8D0-CACE2FEAF79A}" dt="2025-10-24T19:30:25.434" v="266" actId="14100"/>
          <ac:spMkLst>
            <pc:docMk/>
            <pc:sldMk cId="0" sldId="274"/>
            <ac:spMk id="5" creationId="{A3C3E12F-BC79-ED34-B563-84C29FA323C9}"/>
          </ac:spMkLst>
        </pc:spChg>
        <pc:spChg chg="mod">
          <ac:chgData name="Audette, Stephanie" userId="fbe51098-dd4f-4240-9d41-29dcb76743db" providerId="ADAL" clId="{B54AF8BC-431E-4E09-A8D0-CACE2FEAF79A}" dt="2025-10-24T19:30:32.228" v="268" actId="14100"/>
          <ac:spMkLst>
            <pc:docMk/>
            <pc:sldMk cId="0" sldId="274"/>
            <ac:spMk id="7" creationId="{341A7D76-8A26-F39D-5B5D-5E05F972294F}"/>
          </ac:spMkLst>
        </pc:spChg>
        <pc:picChg chg="mod">
          <ac:chgData name="Audette, Stephanie" userId="fbe51098-dd4f-4240-9d41-29dcb76743db" providerId="ADAL" clId="{B54AF8BC-431E-4E09-A8D0-CACE2FEAF79A}" dt="2025-10-24T19:30:06.109" v="260" actId="1076"/>
          <ac:picMkLst>
            <pc:docMk/>
            <pc:sldMk cId="0" sldId="274"/>
            <ac:picMk id="7170" creationId="{63C4C892-A90E-F0F5-91C3-35EA638CF433}"/>
          </ac:picMkLst>
        </pc:picChg>
        <pc:picChg chg="mod">
          <ac:chgData name="Audette, Stephanie" userId="fbe51098-dd4f-4240-9d41-29dcb76743db" providerId="ADAL" clId="{B54AF8BC-431E-4E09-A8D0-CACE2FEAF79A}" dt="2025-10-24T19:30:15.804" v="264" actId="1076"/>
          <ac:picMkLst>
            <pc:docMk/>
            <pc:sldMk cId="0" sldId="274"/>
            <ac:picMk id="7172" creationId="{831E6CEB-9B59-74A6-E67B-FE8CFD5FCBA6}"/>
          </ac:picMkLst>
        </pc:picChg>
      </pc:sldChg>
      <pc:sldChg chg="delSp modSp mod">
        <pc:chgData name="Audette, Stephanie" userId="fbe51098-dd4f-4240-9d41-29dcb76743db" providerId="ADAL" clId="{B54AF8BC-431E-4E09-A8D0-CACE2FEAF79A}" dt="2025-10-24T19:31:59.645" v="295" actId="27636"/>
        <pc:sldMkLst>
          <pc:docMk/>
          <pc:sldMk cId="0" sldId="275"/>
        </pc:sldMkLst>
        <pc:spChg chg="mod">
          <ac:chgData name="Audette, Stephanie" userId="fbe51098-dd4f-4240-9d41-29dcb76743db" providerId="ADAL" clId="{B54AF8BC-431E-4E09-A8D0-CACE2FEAF79A}" dt="2025-10-24T19:30:38.643" v="273" actId="20577"/>
          <ac:spMkLst>
            <pc:docMk/>
            <pc:sldMk cId="0" sldId="275"/>
            <ac:spMk id="2" creationId="{00000000-0000-0000-0000-000000000000}"/>
          </ac:spMkLst>
        </pc:spChg>
        <pc:spChg chg="mod">
          <ac:chgData name="Audette, Stephanie" userId="fbe51098-dd4f-4240-9d41-29dcb76743db" providerId="ADAL" clId="{B54AF8BC-431E-4E09-A8D0-CACE2FEAF79A}" dt="2025-10-24T19:31:59.645" v="295" actId="27636"/>
          <ac:spMkLst>
            <pc:docMk/>
            <pc:sldMk cId="0" sldId="275"/>
            <ac:spMk id="3" creationId="{00000000-0000-0000-0000-000000000000}"/>
          </ac:spMkLst>
        </pc:spChg>
        <pc:spChg chg="del">
          <ac:chgData name="Audette, Stephanie" userId="fbe51098-dd4f-4240-9d41-29dcb76743db" providerId="ADAL" clId="{B54AF8BC-431E-4E09-A8D0-CACE2FEAF79A}" dt="2025-10-24T19:30:51.190" v="280" actId="478"/>
          <ac:spMkLst>
            <pc:docMk/>
            <pc:sldMk cId="0" sldId="275"/>
            <ac:spMk id="5" creationId="{C73674DF-B830-2897-BD72-4E5238901A8F}"/>
          </ac:spMkLst>
        </pc:spChg>
        <pc:spChg chg="mod">
          <ac:chgData name="Audette, Stephanie" userId="fbe51098-dd4f-4240-9d41-29dcb76743db" providerId="ADAL" clId="{B54AF8BC-431E-4E09-A8D0-CACE2FEAF79A}" dt="2025-10-24T19:31:01.771" v="285" actId="403"/>
          <ac:spMkLst>
            <pc:docMk/>
            <pc:sldMk cId="0" sldId="275"/>
            <ac:spMk id="7" creationId="{5024794C-317D-C453-C4D9-F3291FF0FB90}"/>
          </ac:spMkLst>
        </pc:spChg>
        <pc:picChg chg="del">
          <ac:chgData name="Audette, Stephanie" userId="fbe51098-dd4f-4240-9d41-29dcb76743db" providerId="ADAL" clId="{B54AF8BC-431E-4E09-A8D0-CACE2FEAF79A}" dt="2025-10-24T19:30:42.571" v="276" actId="478"/>
          <ac:picMkLst>
            <pc:docMk/>
            <pc:sldMk cId="0" sldId="275"/>
            <ac:picMk id="8194" creationId="{08C7773F-D65F-59BD-C72A-AC75A94F671A}"/>
          </ac:picMkLst>
        </pc:picChg>
        <pc:picChg chg="mod">
          <ac:chgData name="Audette, Stephanie" userId="fbe51098-dd4f-4240-9d41-29dcb76743db" providerId="ADAL" clId="{B54AF8BC-431E-4E09-A8D0-CACE2FEAF79A}" dt="2025-10-24T19:30:48.818" v="279" actId="1076"/>
          <ac:picMkLst>
            <pc:docMk/>
            <pc:sldMk cId="0" sldId="275"/>
            <ac:picMk id="8196" creationId="{C9087F97-0C08-8C5A-D891-BEC26158A797}"/>
          </ac:picMkLst>
        </pc:picChg>
      </pc:sldChg>
      <pc:sldChg chg="delSp modSp mod">
        <pc:chgData name="Audette, Stephanie" userId="fbe51098-dd4f-4240-9d41-29dcb76743db" providerId="ADAL" clId="{B54AF8BC-431E-4E09-A8D0-CACE2FEAF79A}" dt="2025-10-24T19:33:25.418" v="309" actId="14100"/>
        <pc:sldMkLst>
          <pc:docMk/>
          <pc:sldMk cId="0" sldId="276"/>
        </pc:sldMkLst>
        <pc:spChg chg="mod">
          <ac:chgData name="Audette, Stephanie" userId="fbe51098-dd4f-4240-9d41-29dcb76743db" providerId="ADAL" clId="{B54AF8BC-431E-4E09-A8D0-CACE2FEAF79A}" dt="2025-10-24T19:32:11.888" v="300" actId="20577"/>
          <ac:spMkLst>
            <pc:docMk/>
            <pc:sldMk cId="0" sldId="276"/>
            <ac:spMk id="2" creationId="{00000000-0000-0000-0000-000000000000}"/>
          </ac:spMkLst>
        </pc:spChg>
        <pc:spChg chg="mod">
          <ac:chgData name="Audette, Stephanie" userId="fbe51098-dd4f-4240-9d41-29dcb76743db" providerId="ADAL" clId="{B54AF8BC-431E-4E09-A8D0-CACE2FEAF79A}" dt="2025-10-24T19:33:25.418" v="309" actId="14100"/>
          <ac:spMkLst>
            <pc:docMk/>
            <pc:sldMk cId="0" sldId="276"/>
            <ac:spMk id="3" creationId="{00000000-0000-0000-0000-000000000000}"/>
          </ac:spMkLst>
        </pc:spChg>
        <pc:spChg chg="mod">
          <ac:chgData name="Audette, Stephanie" userId="fbe51098-dd4f-4240-9d41-29dcb76743db" providerId="ADAL" clId="{B54AF8BC-431E-4E09-A8D0-CACE2FEAF79A}" dt="2025-10-24T19:33:19.916" v="308" actId="1076"/>
          <ac:spMkLst>
            <pc:docMk/>
            <pc:sldMk cId="0" sldId="276"/>
            <ac:spMk id="5" creationId="{52DAA13D-11FA-A58E-043C-472D28C45A8F}"/>
          </ac:spMkLst>
        </pc:spChg>
        <pc:spChg chg="del">
          <ac:chgData name="Audette, Stephanie" userId="fbe51098-dd4f-4240-9d41-29dcb76743db" providerId="ADAL" clId="{B54AF8BC-431E-4E09-A8D0-CACE2FEAF79A}" dt="2025-10-24T19:33:07.990" v="303" actId="478"/>
          <ac:spMkLst>
            <pc:docMk/>
            <pc:sldMk cId="0" sldId="276"/>
            <ac:spMk id="7" creationId="{BAEAC956-3394-4215-3202-8564F83DEEB1}"/>
          </ac:spMkLst>
        </pc:spChg>
        <pc:picChg chg="mod">
          <ac:chgData name="Audette, Stephanie" userId="fbe51098-dd4f-4240-9d41-29dcb76743db" providerId="ADAL" clId="{B54AF8BC-431E-4E09-A8D0-CACE2FEAF79A}" dt="2025-10-24T19:33:09.738" v="304" actId="1076"/>
          <ac:picMkLst>
            <pc:docMk/>
            <pc:sldMk cId="0" sldId="276"/>
            <ac:picMk id="9218" creationId="{7847942E-2907-995E-0466-359BA5C95C1B}"/>
          </ac:picMkLst>
        </pc:picChg>
        <pc:picChg chg="del">
          <ac:chgData name="Audette, Stephanie" userId="fbe51098-dd4f-4240-9d41-29dcb76743db" providerId="ADAL" clId="{B54AF8BC-431E-4E09-A8D0-CACE2FEAF79A}" dt="2025-10-24T19:33:06.514" v="302" actId="478"/>
          <ac:picMkLst>
            <pc:docMk/>
            <pc:sldMk cId="0" sldId="276"/>
            <ac:picMk id="9220" creationId="{34E87AD1-E807-A760-83F8-AE13E753DBBB}"/>
          </ac:picMkLst>
        </pc:picChg>
      </pc:sldChg>
      <pc:sldChg chg="modSp mod">
        <pc:chgData name="Audette, Stephanie" userId="fbe51098-dd4f-4240-9d41-29dcb76743db" providerId="ADAL" clId="{B54AF8BC-431E-4E09-A8D0-CACE2FEAF79A}" dt="2025-10-24T19:43:37.359" v="615" actId="6549"/>
        <pc:sldMkLst>
          <pc:docMk/>
          <pc:sldMk cId="0" sldId="277"/>
        </pc:sldMkLst>
        <pc:spChg chg="mod">
          <ac:chgData name="Audette, Stephanie" userId="fbe51098-dd4f-4240-9d41-29dcb76743db" providerId="ADAL" clId="{B54AF8BC-431E-4E09-A8D0-CACE2FEAF79A}" dt="2025-10-24T19:35:58.539" v="459" actId="20577"/>
          <ac:spMkLst>
            <pc:docMk/>
            <pc:sldMk cId="0" sldId="277"/>
            <ac:spMk id="2" creationId="{00000000-0000-0000-0000-000000000000}"/>
          </ac:spMkLst>
        </pc:spChg>
        <pc:spChg chg="mod">
          <ac:chgData name="Audette, Stephanie" userId="fbe51098-dd4f-4240-9d41-29dcb76743db" providerId="ADAL" clId="{B54AF8BC-431E-4E09-A8D0-CACE2FEAF79A}" dt="2025-10-24T19:43:37.359" v="615" actId="6549"/>
          <ac:spMkLst>
            <pc:docMk/>
            <pc:sldMk cId="0" sldId="277"/>
            <ac:spMk id="3" creationId="{00000000-0000-0000-0000-000000000000}"/>
          </ac:spMkLst>
        </pc:spChg>
      </pc:sldChg>
      <pc:sldChg chg="modSp del mod">
        <pc:chgData name="Audette, Stephanie" userId="fbe51098-dd4f-4240-9d41-29dcb76743db" providerId="ADAL" clId="{B54AF8BC-431E-4E09-A8D0-CACE2FEAF79A}" dt="2025-10-24T19:35:41.438" v="436" actId="47"/>
        <pc:sldMkLst>
          <pc:docMk/>
          <pc:sldMk cId="0" sldId="278"/>
        </pc:sldMkLst>
        <pc:spChg chg="mod">
          <ac:chgData name="Audette, Stephanie" userId="fbe51098-dd4f-4240-9d41-29dcb76743db" providerId="ADAL" clId="{B54AF8BC-431E-4E09-A8D0-CACE2FEAF79A}" dt="2025-10-24T19:34:01.492" v="317" actId="6549"/>
          <ac:spMkLst>
            <pc:docMk/>
            <pc:sldMk cId="0" sldId="278"/>
            <ac:spMk id="2" creationId="{00000000-0000-0000-0000-000000000000}"/>
          </ac:spMkLst>
        </pc:spChg>
        <pc:spChg chg="mod">
          <ac:chgData name="Audette, Stephanie" userId="fbe51098-dd4f-4240-9d41-29dcb76743db" providerId="ADAL" clId="{B54AF8BC-431E-4E09-A8D0-CACE2FEAF79A}" dt="2025-10-24T19:33:59.057" v="316" actId="5793"/>
          <ac:spMkLst>
            <pc:docMk/>
            <pc:sldMk cId="0" sldId="278"/>
            <ac:spMk id="3" creationId="{00000000-0000-0000-0000-000000000000}"/>
          </ac:spMkLst>
        </pc:spChg>
      </pc:sldChg>
      <pc:sldChg chg="modSp mod">
        <pc:chgData name="Audette, Stephanie" userId="fbe51098-dd4f-4240-9d41-29dcb76743db" providerId="ADAL" clId="{B54AF8BC-431E-4E09-A8D0-CACE2FEAF79A}" dt="2025-10-24T19:36:08.845" v="467" actId="20577"/>
        <pc:sldMkLst>
          <pc:docMk/>
          <pc:sldMk cId="0" sldId="279"/>
        </pc:sldMkLst>
        <pc:spChg chg="mod">
          <ac:chgData name="Audette, Stephanie" userId="fbe51098-dd4f-4240-9d41-29dcb76743db" providerId="ADAL" clId="{B54AF8BC-431E-4E09-A8D0-CACE2FEAF79A}" dt="2025-10-24T19:36:03.467" v="464" actId="20577"/>
          <ac:spMkLst>
            <pc:docMk/>
            <pc:sldMk cId="0" sldId="279"/>
            <ac:spMk id="2" creationId="{00000000-0000-0000-0000-000000000000}"/>
          </ac:spMkLst>
        </pc:spChg>
        <pc:spChg chg="mod">
          <ac:chgData name="Audette, Stephanie" userId="fbe51098-dd4f-4240-9d41-29dcb76743db" providerId="ADAL" clId="{B54AF8BC-431E-4E09-A8D0-CACE2FEAF79A}" dt="2025-10-24T19:36:08.845" v="467" actId="20577"/>
          <ac:spMkLst>
            <pc:docMk/>
            <pc:sldMk cId="0" sldId="279"/>
            <ac:spMk id="3" creationId="{00000000-0000-0000-0000-000000000000}"/>
          </ac:spMkLst>
        </pc:spChg>
      </pc:sldChg>
      <pc:sldChg chg="modSp mod">
        <pc:chgData name="Audette, Stephanie" userId="fbe51098-dd4f-4240-9d41-29dcb76743db" providerId="ADAL" clId="{B54AF8BC-431E-4E09-A8D0-CACE2FEAF79A}" dt="2025-10-24T19:45:26.145" v="628"/>
        <pc:sldMkLst>
          <pc:docMk/>
          <pc:sldMk cId="0" sldId="280"/>
        </pc:sldMkLst>
        <pc:spChg chg="mod">
          <ac:chgData name="Audette, Stephanie" userId="fbe51098-dd4f-4240-9d41-29dcb76743db" providerId="ADAL" clId="{B54AF8BC-431E-4E09-A8D0-CACE2FEAF79A}" dt="2025-10-24T19:36:18.540" v="472" actId="20577"/>
          <ac:spMkLst>
            <pc:docMk/>
            <pc:sldMk cId="0" sldId="280"/>
            <ac:spMk id="2" creationId="{00000000-0000-0000-0000-000000000000}"/>
          </ac:spMkLst>
        </pc:spChg>
        <pc:spChg chg="mod ord">
          <ac:chgData name="Audette, Stephanie" userId="fbe51098-dd4f-4240-9d41-29dcb76743db" providerId="ADAL" clId="{B54AF8BC-431E-4E09-A8D0-CACE2FEAF79A}" dt="2025-10-24T19:45:26.145" v="628"/>
          <ac:spMkLst>
            <pc:docMk/>
            <pc:sldMk cId="0" sldId="280"/>
            <ac:spMk id="3" creationId="{00000000-0000-0000-0000-000000000000}"/>
          </ac:spMkLst>
        </pc:spChg>
        <pc:spChg chg="mod">
          <ac:chgData name="Audette, Stephanie" userId="fbe51098-dd4f-4240-9d41-29dcb76743db" providerId="ADAL" clId="{B54AF8BC-431E-4E09-A8D0-CACE2FEAF79A}" dt="2025-10-24T19:36:41.643" v="482" actId="403"/>
          <ac:spMkLst>
            <pc:docMk/>
            <pc:sldMk cId="0" sldId="280"/>
            <ac:spMk id="5" creationId="{BBE85273-8A77-8451-5A56-43FCD4C7397D}"/>
          </ac:spMkLst>
        </pc:spChg>
        <pc:picChg chg="mod">
          <ac:chgData name="Audette, Stephanie" userId="fbe51098-dd4f-4240-9d41-29dcb76743db" providerId="ADAL" clId="{B54AF8BC-431E-4E09-A8D0-CACE2FEAF79A}" dt="2025-10-24T19:36:37.366" v="479" actId="1076"/>
          <ac:picMkLst>
            <pc:docMk/>
            <pc:sldMk cId="0" sldId="280"/>
            <ac:picMk id="10242" creationId="{ADF07769-E615-4090-CA2C-F9567BB8BAF8}"/>
          </ac:picMkLst>
        </pc:picChg>
      </pc:sldChg>
      <pc:sldChg chg="addSp delSp modSp mod">
        <pc:chgData name="Audette, Stephanie" userId="fbe51098-dd4f-4240-9d41-29dcb76743db" providerId="ADAL" clId="{B54AF8BC-431E-4E09-A8D0-CACE2FEAF79A}" dt="2025-10-24T19:43:03.552" v="609" actId="1076"/>
        <pc:sldMkLst>
          <pc:docMk/>
          <pc:sldMk cId="0" sldId="281"/>
        </pc:sldMkLst>
        <pc:spChg chg="mod">
          <ac:chgData name="Audette, Stephanie" userId="fbe51098-dd4f-4240-9d41-29dcb76743db" providerId="ADAL" clId="{B54AF8BC-431E-4E09-A8D0-CACE2FEAF79A}" dt="2025-10-24T19:36:52.257" v="488" actId="20577"/>
          <ac:spMkLst>
            <pc:docMk/>
            <pc:sldMk cId="0" sldId="281"/>
            <ac:spMk id="2" creationId="{00000000-0000-0000-0000-000000000000}"/>
          </ac:spMkLst>
        </pc:spChg>
        <pc:spChg chg="mod">
          <ac:chgData name="Audette, Stephanie" userId="fbe51098-dd4f-4240-9d41-29dcb76743db" providerId="ADAL" clId="{B54AF8BC-431E-4E09-A8D0-CACE2FEAF79A}" dt="2025-10-24T19:37:35.631" v="502" actId="14100"/>
          <ac:spMkLst>
            <pc:docMk/>
            <pc:sldMk cId="0" sldId="281"/>
            <ac:spMk id="3" creationId="{00000000-0000-0000-0000-000000000000}"/>
          </ac:spMkLst>
        </pc:spChg>
        <pc:spChg chg="mod">
          <ac:chgData name="Audette, Stephanie" userId="fbe51098-dd4f-4240-9d41-29dcb76743db" providerId="ADAL" clId="{B54AF8BC-431E-4E09-A8D0-CACE2FEAF79A}" dt="2025-10-24T19:37:32.998" v="501" actId="1076"/>
          <ac:spMkLst>
            <pc:docMk/>
            <pc:sldMk cId="0" sldId="281"/>
            <ac:spMk id="5" creationId="{675A4155-2A98-E051-4D9E-8CAB24D99932}"/>
          </ac:spMkLst>
        </pc:spChg>
        <pc:spChg chg="del">
          <ac:chgData name="Audette, Stephanie" userId="fbe51098-dd4f-4240-9d41-29dcb76743db" providerId="ADAL" clId="{B54AF8BC-431E-4E09-A8D0-CACE2FEAF79A}" dt="2025-10-24T19:37:13.232" v="493" actId="478"/>
          <ac:spMkLst>
            <pc:docMk/>
            <pc:sldMk cId="0" sldId="281"/>
            <ac:spMk id="7" creationId="{390A7C68-09F0-E156-21B2-27EB98259F6B}"/>
          </ac:spMkLst>
        </pc:spChg>
        <pc:picChg chg="add del mod">
          <ac:chgData name="Audette, Stephanie" userId="fbe51098-dd4f-4240-9d41-29dcb76743db" providerId="ADAL" clId="{B54AF8BC-431E-4E09-A8D0-CACE2FEAF79A}" dt="2025-10-24T19:43:03.552" v="609" actId="1076"/>
          <ac:picMkLst>
            <pc:docMk/>
            <pc:sldMk cId="0" sldId="281"/>
            <ac:picMk id="11266" creationId="{F8699FB1-C051-1378-8500-7701E3D51644}"/>
          </ac:picMkLst>
        </pc:picChg>
        <pc:picChg chg="del">
          <ac:chgData name="Audette, Stephanie" userId="fbe51098-dd4f-4240-9d41-29dcb76743db" providerId="ADAL" clId="{B54AF8BC-431E-4E09-A8D0-CACE2FEAF79A}" dt="2025-10-24T19:37:11.734" v="492" actId="478"/>
          <ac:picMkLst>
            <pc:docMk/>
            <pc:sldMk cId="0" sldId="281"/>
            <ac:picMk id="11268" creationId="{4864C648-FC99-6A96-7235-506C7C0955D0}"/>
          </ac:picMkLst>
        </pc:picChg>
      </pc:sldChg>
      <pc:sldChg chg="modSp mod">
        <pc:chgData name="Audette, Stephanie" userId="fbe51098-dd4f-4240-9d41-29dcb76743db" providerId="ADAL" clId="{B54AF8BC-431E-4E09-A8D0-CACE2FEAF79A}" dt="2025-10-24T19:38:11.292" v="517" actId="20577"/>
        <pc:sldMkLst>
          <pc:docMk/>
          <pc:sldMk cId="0" sldId="282"/>
        </pc:sldMkLst>
        <pc:spChg chg="mod">
          <ac:chgData name="Audette, Stephanie" userId="fbe51098-dd4f-4240-9d41-29dcb76743db" providerId="ADAL" clId="{B54AF8BC-431E-4E09-A8D0-CACE2FEAF79A}" dt="2025-10-24T19:37:48.941" v="507" actId="20577"/>
          <ac:spMkLst>
            <pc:docMk/>
            <pc:sldMk cId="0" sldId="282"/>
            <ac:spMk id="2" creationId="{00000000-0000-0000-0000-000000000000}"/>
          </ac:spMkLst>
        </pc:spChg>
        <pc:spChg chg="mod">
          <ac:chgData name="Audette, Stephanie" userId="fbe51098-dd4f-4240-9d41-29dcb76743db" providerId="ADAL" clId="{B54AF8BC-431E-4E09-A8D0-CACE2FEAF79A}" dt="2025-10-24T19:38:11.292" v="517" actId="20577"/>
          <ac:spMkLst>
            <pc:docMk/>
            <pc:sldMk cId="0" sldId="282"/>
            <ac:spMk id="3" creationId="{00000000-0000-0000-0000-000000000000}"/>
          </ac:spMkLst>
        </pc:spChg>
      </pc:sldChg>
      <pc:sldChg chg="modSp mod">
        <pc:chgData name="Audette, Stephanie" userId="fbe51098-dd4f-4240-9d41-29dcb76743db" providerId="ADAL" clId="{B54AF8BC-431E-4E09-A8D0-CACE2FEAF79A}" dt="2025-10-24T19:45:46.037" v="632"/>
        <pc:sldMkLst>
          <pc:docMk/>
          <pc:sldMk cId="0" sldId="283"/>
        </pc:sldMkLst>
        <pc:spChg chg="mod">
          <ac:chgData name="Audette, Stephanie" userId="fbe51098-dd4f-4240-9d41-29dcb76743db" providerId="ADAL" clId="{B54AF8BC-431E-4E09-A8D0-CACE2FEAF79A}" dt="2025-10-24T19:38:23.509" v="522" actId="20577"/>
          <ac:spMkLst>
            <pc:docMk/>
            <pc:sldMk cId="0" sldId="283"/>
            <ac:spMk id="2" creationId="{00000000-0000-0000-0000-000000000000}"/>
          </ac:spMkLst>
        </pc:spChg>
        <pc:spChg chg="mod">
          <ac:chgData name="Audette, Stephanie" userId="fbe51098-dd4f-4240-9d41-29dcb76743db" providerId="ADAL" clId="{B54AF8BC-431E-4E09-A8D0-CACE2FEAF79A}" dt="2025-10-24T19:40:19.134" v="585" actId="1076"/>
          <ac:spMkLst>
            <pc:docMk/>
            <pc:sldMk cId="0" sldId="283"/>
            <ac:spMk id="3" creationId="{00000000-0000-0000-0000-000000000000}"/>
          </ac:spMkLst>
        </pc:spChg>
        <pc:spChg chg="mod">
          <ac:chgData name="Audette, Stephanie" userId="fbe51098-dd4f-4240-9d41-29dcb76743db" providerId="ADAL" clId="{B54AF8BC-431E-4E09-A8D0-CACE2FEAF79A}" dt="2025-10-24T19:39:21.146" v="561" actId="1076"/>
          <ac:spMkLst>
            <pc:docMk/>
            <pc:sldMk cId="0" sldId="283"/>
            <ac:spMk id="5" creationId="{06172C9F-6F56-89FA-4919-5E432A090CBC}"/>
          </ac:spMkLst>
        </pc:spChg>
        <pc:spChg chg="mod">
          <ac:chgData name="Audette, Stephanie" userId="fbe51098-dd4f-4240-9d41-29dcb76743db" providerId="ADAL" clId="{B54AF8BC-431E-4E09-A8D0-CACE2FEAF79A}" dt="2025-10-24T19:40:00.052" v="577" actId="1076"/>
          <ac:spMkLst>
            <pc:docMk/>
            <pc:sldMk cId="0" sldId="283"/>
            <ac:spMk id="7" creationId="{9C8ACA90-9A1E-332F-3A10-E5C5ADE8D62C}"/>
          </ac:spMkLst>
        </pc:spChg>
        <pc:spChg chg="mod ord">
          <ac:chgData name="Audette, Stephanie" userId="fbe51098-dd4f-4240-9d41-29dcb76743db" providerId="ADAL" clId="{B54AF8BC-431E-4E09-A8D0-CACE2FEAF79A}" dt="2025-10-24T19:45:46.037" v="632"/>
          <ac:spMkLst>
            <pc:docMk/>
            <pc:sldMk cId="0" sldId="283"/>
            <ac:spMk id="9" creationId="{1C461193-0FED-0433-F692-BFFA613B2539}"/>
          </ac:spMkLst>
        </pc:spChg>
        <pc:spChg chg="mod">
          <ac:chgData name="Audette, Stephanie" userId="fbe51098-dd4f-4240-9d41-29dcb76743db" providerId="ADAL" clId="{B54AF8BC-431E-4E09-A8D0-CACE2FEAF79A}" dt="2025-10-24T19:40:18.685" v="584" actId="1076"/>
          <ac:spMkLst>
            <pc:docMk/>
            <pc:sldMk cId="0" sldId="283"/>
            <ac:spMk id="11" creationId="{321F804B-D99D-6818-1CE4-FB3345EF2512}"/>
          </ac:spMkLst>
        </pc:spChg>
        <pc:picChg chg="mod">
          <ac:chgData name="Audette, Stephanie" userId="fbe51098-dd4f-4240-9d41-29dcb76743db" providerId="ADAL" clId="{B54AF8BC-431E-4E09-A8D0-CACE2FEAF79A}" dt="2025-10-24T19:43:09.936" v="611" actId="1076"/>
          <ac:picMkLst>
            <pc:docMk/>
            <pc:sldMk cId="0" sldId="283"/>
            <ac:picMk id="12290" creationId="{036B8156-53DC-D4AB-B835-B9C31A49A8E2}"/>
          </ac:picMkLst>
        </pc:picChg>
        <pc:picChg chg="mod">
          <ac:chgData name="Audette, Stephanie" userId="fbe51098-dd4f-4240-9d41-29dcb76743db" providerId="ADAL" clId="{B54AF8BC-431E-4E09-A8D0-CACE2FEAF79A}" dt="2025-10-24T19:39:43.693" v="570" actId="1076"/>
          <ac:picMkLst>
            <pc:docMk/>
            <pc:sldMk cId="0" sldId="283"/>
            <ac:picMk id="12292" creationId="{3C451756-0567-099E-DD36-D245FE3211B9}"/>
          </ac:picMkLst>
        </pc:picChg>
        <pc:picChg chg="mod">
          <ac:chgData name="Audette, Stephanie" userId="fbe51098-dd4f-4240-9d41-29dcb76743db" providerId="ADAL" clId="{B54AF8BC-431E-4E09-A8D0-CACE2FEAF79A}" dt="2025-10-24T19:45:43.522" v="630"/>
          <ac:picMkLst>
            <pc:docMk/>
            <pc:sldMk cId="0" sldId="283"/>
            <ac:picMk id="12294" creationId="{2F928D83-C23F-0E7F-D262-31D06B7D9A45}"/>
          </ac:picMkLst>
        </pc:picChg>
        <pc:picChg chg="mod">
          <ac:chgData name="Audette, Stephanie" userId="fbe51098-dd4f-4240-9d41-29dcb76743db" providerId="ADAL" clId="{B54AF8BC-431E-4E09-A8D0-CACE2FEAF79A}" dt="2025-10-24T19:40:14.058" v="583" actId="1076"/>
          <ac:picMkLst>
            <pc:docMk/>
            <pc:sldMk cId="0" sldId="283"/>
            <ac:picMk id="12296" creationId="{9B2D785E-8E8B-15F5-0136-9A562F187354}"/>
          </ac:picMkLst>
        </pc:picChg>
      </pc:sldChg>
      <pc:sldChg chg="modSp mod">
        <pc:chgData name="Audette, Stephanie" userId="fbe51098-dd4f-4240-9d41-29dcb76743db" providerId="ADAL" clId="{B54AF8BC-431E-4E09-A8D0-CACE2FEAF79A}" dt="2025-10-24T19:44:07.239" v="617" actId="962"/>
        <pc:sldMkLst>
          <pc:docMk/>
          <pc:sldMk cId="0" sldId="284"/>
        </pc:sldMkLst>
        <pc:spChg chg="mod">
          <ac:chgData name="Audette, Stephanie" userId="fbe51098-dd4f-4240-9d41-29dcb76743db" providerId="ADAL" clId="{B54AF8BC-431E-4E09-A8D0-CACE2FEAF79A}" dt="2025-10-24T19:40:25.543" v="586" actId="6549"/>
          <ac:spMkLst>
            <pc:docMk/>
            <pc:sldMk cId="0" sldId="284"/>
            <ac:spMk id="2" creationId="{00000000-0000-0000-0000-000000000000}"/>
          </ac:spMkLst>
        </pc:spChg>
        <pc:spChg chg="mod">
          <ac:chgData name="Audette, Stephanie" userId="fbe51098-dd4f-4240-9d41-29dcb76743db" providerId="ADAL" clId="{B54AF8BC-431E-4E09-A8D0-CACE2FEAF79A}" dt="2025-10-24T19:40:36.051" v="588" actId="27636"/>
          <ac:spMkLst>
            <pc:docMk/>
            <pc:sldMk cId="0" sldId="284"/>
            <ac:spMk id="3" creationId="{00000000-0000-0000-0000-000000000000}"/>
          </ac:spMkLst>
        </pc:spChg>
        <pc:spChg chg="mod">
          <ac:chgData name="Audette, Stephanie" userId="fbe51098-dd4f-4240-9d41-29dcb76743db" providerId="ADAL" clId="{B54AF8BC-431E-4E09-A8D0-CACE2FEAF79A}" dt="2025-10-24T19:44:07.239" v="617" actId="962"/>
          <ac:spMkLst>
            <pc:docMk/>
            <pc:sldMk cId="0" sldId="284"/>
            <ac:spMk id="4" creationId="{3D433863-049C-67E3-58D0-3EB0B2E95969}"/>
          </ac:spMkLst>
        </pc:spChg>
      </pc:sldChg>
      <pc:sldChg chg="modSp mod">
        <pc:chgData name="Audette, Stephanie" userId="fbe51098-dd4f-4240-9d41-29dcb76743db" providerId="ADAL" clId="{B54AF8BC-431E-4E09-A8D0-CACE2FEAF79A}" dt="2025-10-24T19:43:42.293" v="616" actId="6549"/>
        <pc:sldMkLst>
          <pc:docMk/>
          <pc:sldMk cId="0" sldId="285"/>
        </pc:sldMkLst>
        <pc:spChg chg="mod">
          <ac:chgData name="Audette, Stephanie" userId="fbe51098-dd4f-4240-9d41-29dcb76743db" providerId="ADAL" clId="{B54AF8BC-431E-4E09-A8D0-CACE2FEAF79A}" dt="2025-10-24T19:43:42.293" v="616" actId="6549"/>
          <ac:spMkLst>
            <pc:docMk/>
            <pc:sldMk cId="0" sldId="285"/>
            <ac:spMk id="3" creationId="{00000000-0000-0000-0000-000000000000}"/>
          </ac:spMkLst>
        </pc:spChg>
      </pc:sldChg>
      <pc:sldChg chg="modSp mod">
        <pc:chgData name="Audette, Stephanie" userId="fbe51098-dd4f-4240-9d41-29dcb76743db" providerId="ADAL" clId="{B54AF8BC-431E-4E09-A8D0-CACE2FEAF79A}" dt="2025-10-24T19:41:12.330" v="601" actId="27636"/>
        <pc:sldMkLst>
          <pc:docMk/>
          <pc:sldMk cId="0" sldId="286"/>
        </pc:sldMkLst>
        <pc:spChg chg="mod">
          <ac:chgData name="Audette, Stephanie" userId="fbe51098-dd4f-4240-9d41-29dcb76743db" providerId="ADAL" clId="{B54AF8BC-431E-4E09-A8D0-CACE2FEAF79A}" dt="2025-10-24T19:41:12.330" v="601" actId="27636"/>
          <ac:spMkLst>
            <pc:docMk/>
            <pc:sldMk cId="0" sldId="286"/>
            <ac:spMk id="3" creationId="{00000000-0000-0000-0000-000000000000}"/>
          </ac:spMkLst>
        </pc:spChg>
      </pc:sldChg>
      <pc:sldChg chg="addSp delSp modSp new mod">
        <pc:chgData name="Audette, Stephanie" userId="fbe51098-dd4f-4240-9d41-29dcb76743db" providerId="ADAL" clId="{B54AF8BC-431E-4E09-A8D0-CACE2FEAF79A}" dt="2025-10-24T19:44:16.908" v="621" actId="478"/>
        <pc:sldMkLst>
          <pc:docMk/>
          <pc:sldMk cId="2715050400" sldId="287"/>
        </pc:sldMkLst>
        <pc:spChg chg="del mod">
          <ac:chgData name="Audette, Stephanie" userId="fbe51098-dd4f-4240-9d41-29dcb76743db" providerId="ADAL" clId="{B54AF8BC-431E-4E09-A8D0-CACE2FEAF79A}" dt="2025-10-24T19:44:16.908" v="621" actId="478"/>
          <ac:spMkLst>
            <pc:docMk/>
            <pc:sldMk cId="2715050400" sldId="287"/>
            <ac:spMk id="2" creationId="{0B64878B-3ECC-92BE-CD74-9EF6C5ACB347}"/>
          </ac:spMkLst>
        </pc:spChg>
        <pc:spChg chg="add del mod">
          <ac:chgData name="Audette, Stephanie" userId="fbe51098-dd4f-4240-9d41-29dcb76743db" providerId="ADAL" clId="{B54AF8BC-431E-4E09-A8D0-CACE2FEAF79A}" dt="2025-10-24T19:44:15.701" v="619" actId="478"/>
          <ac:spMkLst>
            <pc:docMk/>
            <pc:sldMk cId="2715050400" sldId="287"/>
            <ac:spMk id="3" creationId="{ED0647CA-FC31-7A33-B3B4-0F6D33124B43}"/>
          </ac:spMkLst>
        </pc:spChg>
        <pc:spChg chg="add mod">
          <ac:chgData name="Audette, Stephanie" userId="fbe51098-dd4f-4240-9d41-29dcb76743db" providerId="ADAL" clId="{B54AF8BC-431E-4E09-A8D0-CACE2FEAF79A}" dt="2025-10-24T19:44:13.513" v="618" actId="478"/>
          <ac:spMkLst>
            <pc:docMk/>
            <pc:sldMk cId="2715050400" sldId="287"/>
            <ac:spMk id="4" creationId="{6DBCAD5F-C49E-7B95-9AFB-99D879C3995C}"/>
          </ac:spMkLst>
        </pc:spChg>
      </pc:sldChg>
      <pc:sldChg chg="delSp modSp add mod">
        <pc:chgData name="Audette, Stephanie" userId="fbe51098-dd4f-4240-9d41-29dcb76743db" providerId="ADAL" clId="{B54AF8BC-431E-4E09-A8D0-CACE2FEAF79A}" dt="2025-10-24T19:45:18.396" v="626" actId="478"/>
        <pc:sldMkLst>
          <pc:docMk/>
          <pc:sldMk cId="2513979112" sldId="288"/>
        </pc:sldMkLst>
        <pc:spChg chg="del">
          <ac:chgData name="Audette, Stephanie" userId="fbe51098-dd4f-4240-9d41-29dcb76743db" providerId="ADAL" clId="{B54AF8BC-431E-4E09-A8D0-CACE2FEAF79A}" dt="2025-10-24T19:45:18.396" v="626" actId="478"/>
          <ac:spMkLst>
            <pc:docMk/>
            <pc:sldMk cId="2513979112" sldId="288"/>
            <ac:spMk id="2" creationId="{93E0A7E7-F2F9-CDD1-3404-CD55811BFC29}"/>
          </ac:spMkLst>
        </pc:spChg>
        <pc:spChg chg="mod">
          <ac:chgData name="Audette, Stephanie" userId="fbe51098-dd4f-4240-9d41-29dcb76743db" providerId="ADAL" clId="{B54AF8BC-431E-4E09-A8D0-CACE2FEAF79A}" dt="2025-10-24T19:23:03.851" v="161" actId="20577"/>
          <ac:spMkLst>
            <pc:docMk/>
            <pc:sldMk cId="2513979112" sldId="288"/>
            <ac:spMk id="3" creationId="{37BF63EE-E56F-8DF2-75F7-4763FD3166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2025-10-24</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7</a:t>
            </a:fld>
            <a:endParaRPr lang="en-CA"/>
          </a:p>
        </p:txBody>
      </p:sp>
    </p:spTree>
    <p:extLst>
      <p:ext uri="{BB962C8B-B14F-4D97-AF65-F5344CB8AC3E}">
        <p14:creationId xmlns:p14="http://schemas.microsoft.com/office/powerpoint/2010/main" val="112416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22</a:t>
            </a:fld>
            <a:endParaRPr lang="en-CA"/>
          </a:p>
        </p:txBody>
      </p:sp>
    </p:spTree>
    <p:extLst>
      <p:ext uri="{BB962C8B-B14F-4D97-AF65-F5344CB8AC3E}">
        <p14:creationId xmlns:p14="http://schemas.microsoft.com/office/powerpoint/2010/main" val="201920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Holzstaemme.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H.-J._Sydo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enoughproject/"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nd/2.0/deed.e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arthdata.nasa.gov/data/near-real-time-data/rapid-response" TargetMode="External"/><Relationship Id="rId3" Type="http://schemas.openxmlformats.org/officeDocument/2006/relationships/image" Target="../media/image9.jpeg"/><Relationship Id="rId7" Type="http://schemas.openxmlformats.org/officeDocument/2006/relationships/hyperlink" Target="https://www.visibleearth.nasa.gov/images/84125/algae-bloom-on-lake-erie"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reativecommons.org/licenses/by-nc-nd/2.0/deed.en" TargetMode="External"/><Relationship Id="rId5" Type="http://schemas.openxmlformats.org/officeDocument/2006/relationships/hyperlink" Target="https://www.flickr.com/photos/kk/" TargetMode="External"/><Relationship Id="rId4" Type="http://schemas.openxmlformats.org/officeDocument/2006/relationships/hyperlink" Target="https://www.flickr.com/photos/kk/688011537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exels.com/license/" TargetMode="External"/><Relationship Id="rId3" Type="http://schemas.openxmlformats.org/officeDocument/2006/relationships/hyperlink" Target="https://www.flickr.com/photos/worldworldworld/6975915640" TargetMode="External"/><Relationship Id="rId7" Type="http://schemas.openxmlformats.org/officeDocument/2006/relationships/hyperlink" Target="https://www.pexels.com/@tomfisk/"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pexels.com/photo/vibrant-colored-coral-reef-underwater-4618226/" TargetMode="External"/><Relationship Id="rId5" Type="http://schemas.openxmlformats.org/officeDocument/2006/relationships/hyperlink" Target="https://creativecommons.org/licenses/by-nc-sa/2.0/deed.en" TargetMode="External"/><Relationship Id="rId4" Type="http://schemas.openxmlformats.org/officeDocument/2006/relationships/hyperlink" Target="https://www.flickr.com/photos/worldworldworl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naturalist.org/observations/222691253" TargetMode="External"/><Relationship Id="rId7" Type="http://schemas.openxmlformats.org/officeDocument/2006/relationships/hyperlink" Target="https://www.inaturalist.org/people/loqa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inaturalist.org/observations/243501469" TargetMode="External"/><Relationship Id="rId5" Type="http://schemas.openxmlformats.org/officeDocument/2006/relationships/hyperlink" Target="https://creativecommons.org/licenses/by-nc/4.0/" TargetMode="External"/><Relationship Id="rId4" Type="http://schemas.openxmlformats.org/officeDocument/2006/relationships/hyperlink" Target="https://www.inaturalist.org/people/chloethexplor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pload.wikimedia.org/wikipedia/commons/3/33/ON_-_Algonquin_Provincial_Park.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Taxiarchos22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inaturalist.ca/observations/292793285"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s://inaturalist.ca/people/marmota_tayl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pexels.com/photo/top-view-of-a-cookbook-and-variety-of-healthy-foods-on-a-table-8851929/" TargetMode="External"/><Relationship Id="rId7" Type="http://schemas.openxmlformats.org/officeDocument/2006/relationships/hyperlink" Target="https://www.pexels.com/photo/women-activists-holding-placards-8106779/"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7.png"/><Relationship Id="rId5" Type="http://schemas.openxmlformats.org/officeDocument/2006/relationships/hyperlink" Target="https://www.pexels.com/license/" TargetMode="External"/><Relationship Id="rId10" Type="http://schemas.openxmlformats.org/officeDocument/2006/relationships/hyperlink" Target="https://www.pexels.com/@pnw-prod/" TargetMode="External"/><Relationship Id="rId4" Type="http://schemas.openxmlformats.org/officeDocument/2006/relationships/hyperlink" Target="https://www.pexels.com/@yaroslav-shuraev/" TargetMode="External"/><Relationship Id="rId9" Type="http://schemas.openxmlformats.org/officeDocument/2006/relationships/hyperlink" Target="https://www.pexels.com/photo/two-women-smiling-762484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zebra-herd-tilt-shift-lens-photography-469780/"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pexels.com/license/" TargetMode="External"/><Relationship Id="rId4" Type="http://schemas.openxmlformats.org/officeDocument/2006/relationships/hyperlink" Target="https://www.pexels.com/@magda-ehlers-pexel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nc-sa/4.0/deed.e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nio.com/license" TargetMode="External"/><Relationship Id="rId4" Type="http://schemas.openxmlformats.org/officeDocument/2006/relationships/hyperlink" Target="https://pixnio.com/nature-landscapes/wetlands-and-swamps/water-nature-lake-sky-landscape-reflection-forest-wetla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iles.worldwildlife.org/wwfcmsprod/files/Publication/file/5gc2qerb1v_2024_living_planet_report_a_system_in_peri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ecampusontario.pressbooks.pub/fanshawecopyrightterms/chapter/fair-dealing-for-educational-purposes-cana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 2</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11: Biodiversity and Conservation</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Habitat Destruction and Fragmentation</a:t>
            </a:r>
          </a:p>
        </p:txBody>
      </p:sp>
      <p:sp>
        <p:nvSpPr>
          <p:cNvPr id="3" name="Content Placeholder 2"/>
          <p:cNvSpPr>
            <a:spLocks noGrp="1"/>
          </p:cNvSpPr>
          <p:nvPr>
            <p:ph idx="1"/>
          </p:nvPr>
        </p:nvSpPr>
        <p:spPr>
          <a:xfrm>
            <a:off x="265841" y="1826684"/>
            <a:ext cx="6415616" cy="4349749"/>
          </a:xfrm>
        </p:spPr>
        <p:txBody>
          <a:bodyPr>
            <a:normAutofit/>
          </a:bodyPr>
          <a:lstStyle/>
          <a:p>
            <a:pPr marL="0" indent="0">
              <a:buNone/>
            </a:pPr>
            <a:r>
              <a:rPr sz="2400" dirty="0"/>
              <a:t>Human-driven habitat destruction and fragmentation (e.g., logging, urban sprawl) isolate populations and decrease biodiversity, seen in threats to Ontario’s wetlands and boreal forest.</a:t>
            </a:r>
            <a:endParaRPr lang="en-CA" sz="2400" dirty="0"/>
          </a:p>
          <a:p>
            <a:pPr marL="0" indent="0">
              <a:buNone/>
            </a:pPr>
            <a:r>
              <a:rPr lang="en-CA" sz="2400" dirty="0"/>
              <a:t>For example Southern Ontario has lost about 72% of its original wetlands, with some areas in southwestern Ontario losing over 85%. These wetlands are being fragmented and drained for agricultural expansion and urban development. </a:t>
            </a:r>
            <a:endParaRPr sz="2400" dirty="0"/>
          </a:p>
        </p:txBody>
      </p:sp>
      <p:pic>
        <p:nvPicPr>
          <p:cNvPr id="5122" name="Picture 2" descr="A field of trees that have been cut down for logging purposes.">
            <a:extLst>
              <a:ext uri="{FF2B5EF4-FFF2-40B4-BE49-F238E27FC236}">
                <a16:creationId xmlns:a16="http://schemas.microsoft.com/office/drawing/2014/main" id="{E591183D-F7D5-6676-3A4E-D9F83F8CB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335" y="182668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8EB74D-31E9-86E6-3E07-3DB42A130364}"/>
              </a:ext>
            </a:extLst>
          </p:cNvPr>
          <p:cNvSpPr txBox="1"/>
          <p:nvPr/>
        </p:nvSpPr>
        <p:spPr>
          <a:xfrm>
            <a:off x="6857907" y="4819650"/>
            <a:ext cx="4531352" cy="338554"/>
          </a:xfrm>
          <a:prstGeom prst="rect">
            <a:avLst/>
          </a:prstGeom>
          <a:noFill/>
        </p:spPr>
        <p:txBody>
          <a:bodyPr wrap="square">
            <a:spAutoFit/>
          </a:bodyPr>
          <a:lstStyle/>
          <a:p>
            <a:r>
              <a:rPr lang="en-CA" sz="1600" u="sng" dirty="0">
                <a:hlinkClick r:id="rId3"/>
              </a:rPr>
              <a:t>Photo</a:t>
            </a:r>
            <a:r>
              <a:rPr lang="en-CA" sz="1600" dirty="0"/>
              <a:t> by </a:t>
            </a:r>
            <a:r>
              <a:rPr lang="en-CA" sz="1600" u="sng" dirty="0">
                <a:hlinkClick r:id="rId4"/>
              </a:rPr>
              <a:t>H.-J. Sydow</a:t>
            </a:r>
            <a:r>
              <a:rPr lang="en-CA" sz="1600" dirty="0"/>
              <a:t>, </a:t>
            </a:r>
            <a:r>
              <a:rPr lang="en-CA" sz="1600" u="sng" dirty="0">
                <a:hlinkClick r:id="rId5"/>
              </a:rPr>
              <a:t>CC BY-SA 3.0</a:t>
            </a:r>
            <a:endParaRPr lang="en-CA"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Overexploitation</a:t>
            </a:r>
          </a:p>
        </p:txBody>
      </p:sp>
      <p:pic>
        <p:nvPicPr>
          <p:cNvPr id="6146" name="Picture 2" descr="Two men posing with elephant tusks that were seized from poachers.">
            <a:extLst>
              <a:ext uri="{FF2B5EF4-FFF2-40B4-BE49-F238E27FC236}">
                <a16:creationId xmlns:a16="http://schemas.microsoft.com/office/drawing/2014/main" id="{99A2D0CC-64FA-A02A-10B6-16241551E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5" y="2343066"/>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B3ADEC-3FA4-6C04-BEA2-374C36EBAA5D}"/>
              </a:ext>
            </a:extLst>
          </p:cNvPr>
          <p:cNvSpPr txBox="1"/>
          <p:nvPr/>
        </p:nvSpPr>
        <p:spPr>
          <a:xfrm>
            <a:off x="396845" y="5264879"/>
            <a:ext cx="6094140" cy="338554"/>
          </a:xfrm>
          <a:prstGeom prst="rect">
            <a:avLst/>
          </a:prstGeom>
          <a:noFill/>
        </p:spPr>
        <p:txBody>
          <a:bodyPr wrap="square">
            <a:spAutoFit/>
          </a:bodyPr>
          <a:lstStyle/>
          <a:p>
            <a:r>
              <a:rPr lang="en-CA" sz="1600" dirty="0"/>
              <a:t>Photo by </a:t>
            </a:r>
            <a:r>
              <a:rPr lang="en-CA" sz="1600" u="sng" dirty="0">
                <a:hlinkClick r:id="rId3"/>
              </a:rPr>
              <a:t>Enough Project</a:t>
            </a:r>
            <a:r>
              <a:rPr lang="en-CA" sz="1600" dirty="0"/>
              <a:t>, </a:t>
            </a:r>
            <a:r>
              <a:rPr lang="en-CA" sz="1600" u="sng" dirty="0">
                <a:hlinkClick r:id="rId4"/>
              </a:rPr>
              <a:t>CC BY-NC-ND 2.0</a:t>
            </a:r>
            <a:endParaRPr lang="en-CA" sz="1600" dirty="0"/>
          </a:p>
        </p:txBody>
      </p:sp>
      <p:sp>
        <p:nvSpPr>
          <p:cNvPr id="3" name="Content Placeholder 2"/>
          <p:cNvSpPr>
            <a:spLocks noGrp="1"/>
          </p:cNvSpPr>
          <p:nvPr>
            <p:ph idx="1"/>
          </p:nvPr>
        </p:nvSpPr>
        <p:spPr>
          <a:xfrm>
            <a:off x="5260063" y="1438976"/>
            <a:ext cx="6094140" cy="4349749"/>
          </a:xfrm>
        </p:spPr>
        <p:txBody>
          <a:bodyPr>
            <a:normAutofit/>
          </a:bodyPr>
          <a:lstStyle/>
          <a:p>
            <a:pPr marL="0" indent="0">
              <a:lnSpc>
                <a:spcPct val="100000"/>
              </a:lnSpc>
              <a:spcBef>
                <a:spcPts val="600"/>
              </a:spcBef>
              <a:buNone/>
            </a:pPr>
            <a:r>
              <a:rPr sz="2400" dirty="0"/>
              <a:t>Overuse of wildlife and natural resources (e.g., overfishing, poaching, deforestation) reduces population recovery rates and disrupts ecosystem balance.</a:t>
            </a:r>
            <a:endParaRPr lang="en-CA" sz="2400" dirty="0"/>
          </a:p>
          <a:p>
            <a:pPr marL="0" indent="0">
              <a:lnSpc>
                <a:spcPct val="100000"/>
              </a:lnSpc>
              <a:spcBef>
                <a:spcPts val="600"/>
              </a:spcBef>
              <a:buNone/>
            </a:pPr>
            <a:r>
              <a:rPr lang="en-CA" sz="2400" dirty="0"/>
              <a:t>In parts of the United States, such as California and Arizona, prolonged drought and overuse have led to severe water shortages. In Canada, parts of British Columbia and the Prairies are also experiencing increasing water stress due to drought and growing demand.</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Pollution</a:t>
            </a:r>
          </a:p>
        </p:txBody>
      </p:sp>
      <p:sp>
        <p:nvSpPr>
          <p:cNvPr id="3" name="Content Placeholder 2"/>
          <p:cNvSpPr>
            <a:spLocks noGrp="1"/>
          </p:cNvSpPr>
          <p:nvPr>
            <p:ph idx="1"/>
          </p:nvPr>
        </p:nvSpPr>
        <p:spPr>
          <a:xfrm>
            <a:off x="265840" y="1638831"/>
            <a:ext cx="11605317" cy="4349749"/>
          </a:xfrm>
        </p:spPr>
        <p:txBody>
          <a:bodyPr>
            <a:normAutofit/>
          </a:bodyPr>
          <a:lstStyle/>
          <a:p>
            <a:pPr marL="0" indent="0">
              <a:buNone/>
            </a:pPr>
            <a:r>
              <a:rPr sz="2400" dirty="0"/>
              <a:t>Pollution harms ecosystems through chemicals, plastics, and waste.</a:t>
            </a:r>
            <a:r>
              <a:rPr lang="en-CA" sz="2400" dirty="0"/>
              <a:t> Having too many nutrients can also be harmful.</a:t>
            </a:r>
            <a:r>
              <a:rPr sz="2400" dirty="0"/>
              <a:t> Biomagnification and nutrient pollution (e.g., algal blooms) cause toxic build-up and oxygen depletion.</a:t>
            </a:r>
          </a:p>
        </p:txBody>
      </p:sp>
      <p:pic>
        <p:nvPicPr>
          <p:cNvPr id="7170" name="Picture 2" descr="The Alberta Tar Sands near Fort MacMurray.">
            <a:extLst>
              <a:ext uri="{FF2B5EF4-FFF2-40B4-BE49-F238E27FC236}">
                <a16:creationId xmlns:a16="http://schemas.microsoft.com/office/drawing/2014/main" id="{63C4C892-A90E-F0F5-91C3-35EA638CF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69" y="2847094"/>
            <a:ext cx="4171686" cy="27811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asa image of algae bloom in Lake Erie from space.">
            <a:extLst>
              <a:ext uri="{FF2B5EF4-FFF2-40B4-BE49-F238E27FC236}">
                <a16:creationId xmlns:a16="http://schemas.microsoft.com/office/drawing/2014/main" id="{831E6CEB-9B59-74A6-E67B-FE8CFD5FC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30697"/>
            <a:ext cx="3730028" cy="2797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C3E12F-BC79-ED34-B563-84C29FA323C9}"/>
              </a:ext>
            </a:extLst>
          </p:cNvPr>
          <p:cNvSpPr txBox="1"/>
          <p:nvPr/>
        </p:nvSpPr>
        <p:spPr>
          <a:xfrm>
            <a:off x="1341772" y="5730310"/>
            <a:ext cx="4434339" cy="523220"/>
          </a:xfrm>
          <a:prstGeom prst="rect">
            <a:avLst/>
          </a:prstGeom>
          <a:noFill/>
        </p:spPr>
        <p:txBody>
          <a:bodyPr wrap="square">
            <a:spAutoFit/>
          </a:bodyPr>
          <a:lstStyle/>
          <a:p>
            <a:r>
              <a:rPr lang="en-CA" dirty="0"/>
              <a:t>“</a:t>
            </a:r>
            <a:r>
              <a:rPr lang="en-CA" u="sng" dirty="0">
                <a:hlinkClick r:id="rId4"/>
              </a:rPr>
              <a:t>Fort McMurray, Alberta</a:t>
            </a:r>
            <a:r>
              <a:rPr lang="en-CA" dirty="0"/>
              <a:t>” by </a:t>
            </a:r>
            <a:r>
              <a:rPr lang="en-CA" u="sng" dirty="0">
                <a:hlinkClick r:id="rId5"/>
              </a:rPr>
              <a:t>Kris Krüg</a:t>
            </a:r>
            <a:r>
              <a:rPr lang="en-CA" dirty="0"/>
              <a:t>, </a:t>
            </a:r>
            <a:r>
              <a:rPr lang="en-CA" u="sng" dirty="0">
                <a:hlinkClick r:id="rId6"/>
              </a:rPr>
              <a:t>CC BY-NC-ND 2.0</a:t>
            </a:r>
            <a:endParaRPr lang="en-CA" dirty="0"/>
          </a:p>
        </p:txBody>
      </p:sp>
      <p:sp>
        <p:nvSpPr>
          <p:cNvPr id="7" name="TextBox 6">
            <a:extLst>
              <a:ext uri="{FF2B5EF4-FFF2-40B4-BE49-F238E27FC236}">
                <a16:creationId xmlns:a16="http://schemas.microsoft.com/office/drawing/2014/main" id="{341A7D76-8A26-F39D-5B5D-5E05F972294F}"/>
              </a:ext>
            </a:extLst>
          </p:cNvPr>
          <p:cNvSpPr txBox="1"/>
          <p:nvPr/>
        </p:nvSpPr>
        <p:spPr>
          <a:xfrm>
            <a:off x="6068498" y="5711670"/>
            <a:ext cx="4434339" cy="738664"/>
          </a:xfrm>
          <a:prstGeom prst="rect">
            <a:avLst/>
          </a:prstGeom>
          <a:noFill/>
        </p:spPr>
        <p:txBody>
          <a:bodyPr wrap="square">
            <a:spAutoFit/>
          </a:bodyPr>
          <a:lstStyle/>
          <a:p>
            <a:r>
              <a:rPr lang="en-CA" u="sng" dirty="0">
                <a:hlinkClick r:id="rId7"/>
              </a:rPr>
              <a:t>NASA image</a:t>
            </a:r>
            <a:r>
              <a:rPr lang="en-CA" dirty="0"/>
              <a:t> courtesy Jeff Schmaltz, </a:t>
            </a:r>
            <a:r>
              <a:rPr lang="en-CA" u="sng" dirty="0">
                <a:hlinkClick r:id="rId8"/>
              </a:rPr>
              <a:t>LANCE/EOSDIS MODIS Rapid Response Team</a:t>
            </a:r>
            <a:r>
              <a:rPr lang="en-CA" dirty="0"/>
              <a:t> at NASA GSFC. Caption by Mike </a:t>
            </a:r>
            <a:r>
              <a:rPr lang="en-CA" dirty="0" err="1"/>
              <a:t>Carlowicz</a:t>
            </a:r>
            <a:r>
              <a:rPr lang="en-CA"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Climate Change</a:t>
            </a:r>
          </a:p>
        </p:txBody>
      </p:sp>
      <p:sp>
        <p:nvSpPr>
          <p:cNvPr id="3" name="Content Placeholder 2"/>
          <p:cNvSpPr>
            <a:spLocks noGrp="1"/>
          </p:cNvSpPr>
          <p:nvPr>
            <p:ph idx="1"/>
          </p:nvPr>
        </p:nvSpPr>
        <p:spPr>
          <a:xfrm>
            <a:off x="265840" y="1826684"/>
            <a:ext cx="5254014" cy="4191613"/>
          </a:xfrm>
        </p:spPr>
        <p:txBody>
          <a:bodyPr>
            <a:normAutofit lnSpcReduction="10000"/>
          </a:bodyPr>
          <a:lstStyle/>
          <a:p>
            <a:pPr marL="0" indent="0">
              <a:lnSpc>
                <a:spcPct val="100000"/>
              </a:lnSpc>
              <a:spcBef>
                <a:spcPts val="600"/>
              </a:spcBef>
              <a:buNone/>
            </a:pPr>
            <a:r>
              <a:rPr sz="2400" dirty="0"/>
              <a:t>Climate change alters habitats and disrupts life cycles. </a:t>
            </a:r>
            <a:r>
              <a:rPr lang="en-CA" sz="2400" dirty="0"/>
              <a:t>The main driver is the increased concentration of greenhouse gases in the atmosphere, such as carbon dioxide (CO₂) and methane (CH₄). These gases trap heat from the sun, creating a “</a:t>
            </a:r>
            <a:r>
              <a:rPr lang="en-CA" sz="2400" b="1" dirty="0"/>
              <a:t>greenhouse effect</a:t>
            </a:r>
            <a:r>
              <a:rPr lang="en-CA" sz="2400" dirty="0"/>
              <a:t>” that warms the planet. </a:t>
            </a:r>
            <a:r>
              <a:rPr sz="2400" dirty="0"/>
              <a:t>Rising temperatures, droughts, and extreme weather events threaten species’ survival and drive habitat loss.</a:t>
            </a:r>
          </a:p>
        </p:txBody>
      </p:sp>
      <p:pic>
        <p:nvPicPr>
          <p:cNvPr id="8196" name="Picture 4" descr="Photo comparison of a coral reef that is dying and to one that is thriving.">
            <a:extLst>
              <a:ext uri="{FF2B5EF4-FFF2-40B4-BE49-F238E27FC236}">
                <a16:creationId xmlns:a16="http://schemas.microsoft.com/office/drawing/2014/main" id="{C9087F97-0C08-8C5A-D891-BEC26158A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061" y="1612235"/>
            <a:ext cx="5485842" cy="34395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24794C-317D-C453-C4D9-F3291FF0FB90}"/>
              </a:ext>
            </a:extLst>
          </p:cNvPr>
          <p:cNvSpPr txBox="1"/>
          <p:nvPr/>
        </p:nvSpPr>
        <p:spPr>
          <a:xfrm>
            <a:off x="5519854" y="5187301"/>
            <a:ext cx="6094140" cy="830997"/>
          </a:xfrm>
          <a:prstGeom prst="rect">
            <a:avLst/>
          </a:prstGeom>
          <a:noFill/>
        </p:spPr>
        <p:txBody>
          <a:bodyPr wrap="square">
            <a:spAutoFit/>
          </a:bodyPr>
          <a:lstStyle/>
          <a:p>
            <a:r>
              <a:rPr lang="en-CA" sz="1600" dirty="0"/>
              <a:t>“</a:t>
            </a:r>
            <a:r>
              <a:rPr lang="en-CA" sz="1600" u="sng" dirty="0">
                <a:hlinkClick r:id="rId3"/>
              </a:rPr>
              <a:t>Dying Coral Reef</a:t>
            </a:r>
            <a:r>
              <a:rPr lang="en-CA" sz="1600" dirty="0"/>
              <a:t>” (photo, left) by </a:t>
            </a:r>
            <a:r>
              <a:rPr lang="en-CA" sz="1600" u="sng" dirty="0">
                <a:hlinkClick r:id="rId4"/>
              </a:rPr>
              <a:t>Cesar Jung-Harada</a:t>
            </a:r>
            <a:r>
              <a:rPr lang="en-CA" sz="1600" dirty="0"/>
              <a:t>, </a:t>
            </a:r>
            <a:r>
              <a:rPr lang="en-CA" sz="1600" u="sng" dirty="0">
                <a:hlinkClick r:id="rId5"/>
              </a:rPr>
              <a:t>CC BY-NC-SA 2.0</a:t>
            </a:r>
            <a:r>
              <a:rPr lang="en-CA" sz="1600" dirty="0"/>
              <a:t>, “</a:t>
            </a:r>
            <a:r>
              <a:rPr lang="en-CA" sz="1600" u="sng" dirty="0">
                <a:hlinkClick r:id="rId6"/>
              </a:rPr>
              <a:t>Vibrant-coloured coral reef</a:t>
            </a:r>
            <a:r>
              <a:rPr lang="en-CA" sz="1600" dirty="0"/>
              <a:t>” (photo right) by </a:t>
            </a:r>
            <a:r>
              <a:rPr lang="en-CA" sz="1600" u="sng" dirty="0">
                <a:hlinkClick r:id="rId7"/>
              </a:rPr>
              <a:t>Tom Fisk</a:t>
            </a:r>
            <a:r>
              <a:rPr lang="en-CA" sz="1600" dirty="0"/>
              <a:t>, </a:t>
            </a:r>
            <a:r>
              <a:rPr lang="en-CA" sz="1600" u="sng" dirty="0">
                <a:hlinkClick r:id="rId8"/>
              </a:rPr>
              <a:t>Pexels License</a:t>
            </a:r>
            <a:endParaRPr lang="en-CA"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Invasive Species</a:t>
            </a:r>
          </a:p>
        </p:txBody>
      </p:sp>
      <p:sp>
        <p:nvSpPr>
          <p:cNvPr id="3" name="Content Placeholder 2"/>
          <p:cNvSpPr>
            <a:spLocks noGrp="1"/>
          </p:cNvSpPr>
          <p:nvPr>
            <p:ph idx="1"/>
          </p:nvPr>
        </p:nvSpPr>
        <p:spPr>
          <a:xfrm>
            <a:off x="265840" y="1826684"/>
            <a:ext cx="11605317" cy="950137"/>
          </a:xfrm>
        </p:spPr>
        <p:txBody>
          <a:bodyPr>
            <a:normAutofit/>
          </a:bodyPr>
          <a:lstStyle/>
          <a:p>
            <a:pPr marL="0" indent="0">
              <a:buNone/>
            </a:pPr>
            <a:r>
              <a:rPr sz="2400" dirty="0"/>
              <a:t>Non-native species introduced by human activity often outcompete local species, causing ecological damage, as seen with pythons in Florida and goldfish in Ontario.</a:t>
            </a:r>
          </a:p>
        </p:txBody>
      </p:sp>
      <p:pic>
        <p:nvPicPr>
          <p:cNvPr id="9218" name="Picture 2" descr="People holding a burmese python and a goldfish. Both invasive species.">
            <a:extLst>
              <a:ext uri="{FF2B5EF4-FFF2-40B4-BE49-F238E27FC236}">
                <a16:creationId xmlns:a16="http://schemas.microsoft.com/office/drawing/2014/main" id="{7847942E-2907-995E-0466-359BA5C95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914" y="2776821"/>
            <a:ext cx="5575610" cy="2771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DAA13D-11FA-A58E-043C-472D28C45A8F}"/>
              </a:ext>
            </a:extLst>
          </p:cNvPr>
          <p:cNvSpPr txBox="1"/>
          <p:nvPr/>
        </p:nvSpPr>
        <p:spPr>
          <a:xfrm>
            <a:off x="2627186" y="5613160"/>
            <a:ext cx="6094140" cy="584775"/>
          </a:xfrm>
          <a:prstGeom prst="rect">
            <a:avLst/>
          </a:prstGeom>
          <a:noFill/>
        </p:spPr>
        <p:txBody>
          <a:bodyPr wrap="square">
            <a:spAutoFit/>
          </a:bodyPr>
          <a:lstStyle/>
          <a:p>
            <a:r>
              <a:rPr lang="en-CA" sz="1600" u="sng" dirty="0">
                <a:hlinkClick r:id="rId3"/>
              </a:rPr>
              <a:t>Burmese Python</a:t>
            </a:r>
            <a:r>
              <a:rPr lang="en-CA" sz="1600" dirty="0"/>
              <a:t>” by </a:t>
            </a:r>
            <a:r>
              <a:rPr lang="en-CA" sz="1600" u="sng" dirty="0">
                <a:hlinkClick r:id="rId4"/>
              </a:rPr>
              <a:t>chloetheexplorer</a:t>
            </a:r>
            <a:r>
              <a:rPr lang="en-CA" sz="1600" dirty="0"/>
              <a:t>, </a:t>
            </a:r>
            <a:r>
              <a:rPr lang="en-CA" sz="1600" u="sng" dirty="0">
                <a:hlinkClick r:id="rId5"/>
              </a:rPr>
              <a:t>CC BY-NC 4.0</a:t>
            </a:r>
            <a:r>
              <a:rPr lang="en-CA" sz="1600" dirty="0"/>
              <a:t>, “</a:t>
            </a:r>
            <a:r>
              <a:rPr lang="en-CA" sz="1600" u="sng" dirty="0">
                <a:hlinkClick r:id="rId6"/>
              </a:rPr>
              <a:t>Goldfish</a:t>
            </a:r>
            <a:r>
              <a:rPr lang="en-CA" sz="1600" dirty="0"/>
              <a:t>” by </a:t>
            </a:r>
            <a:r>
              <a:rPr lang="en-CA" sz="1600" u="sng" dirty="0">
                <a:hlinkClick r:id="rId7"/>
              </a:rPr>
              <a:t>Ioqan</a:t>
            </a:r>
            <a:r>
              <a:rPr lang="en-CA" sz="1600" dirty="0"/>
              <a:t>, </a:t>
            </a:r>
            <a:r>
              <a:rPr lang="en-CA" sz="1600" u="sng" dirty="0">
                <a:hlinkClick r:id="rId5"/>
              </a:rPr>
              <a:t>CC BY-NC 4.0</a:t>
            </a:r>
            <a:endParaRPr lang="en-CA"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CC01-B0C2-15DD-917E-0A668BE6C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BF63EE-E56F-8DF2-75F7-4763FD3166D7}"/>
              </a:ext>
            </a:extLst>
          </p:cNvPr>
          <p:cNvSpPr>
            <a:spLocks noGrp="1"/>
          </p:cNvSpPr>
          <p:nvPr>
            <p:ph type="ctrTitle"/>
          </p:nvPr>
        </p:nvSpPr>
        <p:spPr/>
        <p:txBody>
          <a:bodyPr/>
          <a:lstStyle/>
          <a:p>
            <a:r>
              <a:rPr lang="en-CA" dirty="0"/>
              <a:t>11.2 Conservation</a:t>
            </a:r>
          </a:p>
        </p:txBody>
      </p:sp>
    </p:spTree>
    <p:extLst>
      <p:ext uri="{BB962C8B-B14F-4D97-AF65-F5344CB8AC3E}">
        <p14:creationId xmlns:p14="http://schemas.microsoft.com/office/powerpoint/2010/main" val="251397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Conservation Strategies</a:t>
            </a:r>
            <a:endParaRPr dirty="0"/>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Conservation biology works to protect biodiversity by addressing the imbalance caused by human activity. It focuses on sustaining ecosystems and their interactions</a:t>
            </a:r>
            <a:endParaRPr lang="en-CA" sz="2400" dirty="0"/>
          </a:p>
          <a:p>
            <a:pPr marL="0" indent="0">
              <a:lnSpc>
                <a:spcPct val="100000"/>
              </a:lnSpc>
              <a:spcBef>
                <a:spcPts val="600"/>
              </a:spcBef>
              <a:buNone/>
            </a:pPr>
            <a:r>
              <a:rPr lang="en-CA" sz="2400" dirty="0"/>
              <a:t>Conservation strategies include:</a:t>
            </a:r>
          </a:p>
          <a:p>
            <a:pPr>
              <a:lnSpc>
                <a:spcPct val="100000"/>
              </a:lnSpc>
              <a:spcBef>
                <a:spcPts val="600"/>
              </a:spcBef>
            </a:pPr>
            <a:r>
              <a:rPr lang="en-CA" sz="2400" dirty="0"/>
              <a:t>Legislation</a:t>
            </a:r>
          </a:p>
          <a:p>
            <a:pPr>
              <a:lnSpc>
                <a:spcPct val="100000"/>
              </a:lnSpc>
              <a:spcBef>
                <a:spcPts val="600"/>
              </a:spcBef>
            </a:pPr>
            <a:r>
              <a:rPr lang="en-CA" sz="2400" dirty="0"/>
              <a:t>Protected areas</a:t>
            </a:r>
          </a:p>
          <a:p>
            <a:pPr>
              <a:lnSpc>
                <a:spcPct val="100000"/>
              </a:lnSpc>
              <a:spcBef>
                <a:spcPts val="600"/>
              </a:spcBef>
            </a:pPr>
            <a:r>
              <a:rPr lang="en-CA" sz="2400" dirty="0"/>
              <a:t>Species-level conservation</a:t>
            </a:r>
          </a:p>
          <a:p>
            <a:pPr>
              <a:lnSpc>
                <a:spcPct val="100000"/>
              </a:lnSpc>
              <a:spcBef>
                <a:spcPts val="600"/>
              </a:spcBef>
            </a:pPr>
            <a:r>
              <a:rPr lang="en-CA" sz="2400" dirty="0"/>
              <a:t>Ecosystem restoration</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Legislation</a:t>
            </a:r>
          </a:p>
        </p:txBody>
      </p:sp>
      <p:sp>
        <p:nvSpPr>
          <p:cNvPr id="3" name="Content Placeholder 2"/>
          <p:cNvSpPr>
            <a:spLocks noGrp="1"/>
          </p:cNvSpPr>
          <p:nvPr>
            <p:ph idx="1"/>
          </p:nvPr>
        </p:nvSpPr>
        <p:spPr/>
        <p:txBody>
          <a:bodyPr>
            <a:normAutofit/>
          </a:bodyPr>
          <a:lstStyle/>
          <a:p>
            <a:pPr marL="0" indent="0">
              <a:buNone/>
            </a:pPr>
            <a:r>
              <a:rPr sz="2400" dirty="0"/>
              <a:t>Key laws like Canada’s Species at Risk Act and global frameworks (e.g., CBD, Paris Agreement) set targets for habitat protection, restoration, and climate action.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Protected Areas</a:t>
            </a:r>
          </a:p>
        </p:txBody>
      </p:sp>
      <p:pic>
        <p:nvPicPr>
          <p:cNvPr id="10242" name="Picture 2" descr="A sign that says Algonquin park.">
            <a:extLst>
              <a:ext uri="{FF2B5EF4-FFF2-40B4-BE49-F238E27FC236}">
                <a16:creationId xmlns:a16="http://schemas.microsoft.com/office/drawing/2014/main" id="{ADF07769-E615-4090-CA2C-F9567BB8B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32" y="1826684"/>
            <a:ext cx="38100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E85273-8A77-8451-5A56-43FCD4C7397D}"/>
              </a:ext>
            </a:extLst>
          </p:cNvPr>
          <p:cNvSpPr txBox="1"/>
          <p:nvPr/>
        </p:nvSpPr>
        <p:spPr>
          <a:xfrm>
            <a:off x="631332" y="4286250"/>
            <a:ext cx="6094140" cy="338554"/>
          </a:xfrm>
          <a:prstGeom prst="rect">
            <a:avLst/>
          </a:prstGeom>
          <a:noFill/>
        </p:spPr>
        <p:txBody>
          <a:bodyPr wrap="square">
            <a:spAutoFit/>
          </a:bodyPr>
          <a:lstStyle/>
          <a:p>
            <a:r>
              <a:rPr lang="en-CA" sz="1600" u="sng" dirty="0">
                <a:hlinkClick r:id="rId3"/>
              </a:rPr>
              <a:t>Photo</a:t>
            </a:r>
            <a:r>
              <a:rPr lang="en-CA" sz="1600" dirty="0"/>
              <a:t> by </a:t>
            </a:r>
            <a:r>
              <a:rPr lang="en-CA" sz="1600" u="sng" dirty="0">
                <a:hlinkClick r:id="rId4"/>
              </a:rPr>
              <a:t>Wladyslaw</a:t>
            </a:r>
            <a:r>
              <a:rPr lang="en-CA" sz="1600" dirty="0"/>
              <a:t>, </a:t>
            </a:r>
            <a:r>
              <a:rPr lang="en-CA" sz="1600" u="sng" dirty="0">
                <a:hlinkClick r:id="rId5"/>
              </a:rPr>
              <a:t>CC BY-SA 3.0</a:t>
            </a:r>
            <a:endParaRPr lang="en-CA" sz="1600" dirty="0"/>
          </a:p>
        </p:txBody>
      </p:sp>
      <p:sp>
        <p:nvSpPr>
          <p:cNvPr id="3" name="Content Placeholder 2"/>
          <p:cNvSpPr>
            <a:spLocks noGrp="1"/>
          </p:cNvSpPr>
          <p:nvPr>
            <p:ph idx="1"/>
          </p:nvPr>
        </p:nvSpPr>
        <p:spPr>
          <a:xfrm>
            <a:off x="4916031" y="1826684"/>
            <a:ext cx="6765003" cy="4349749"/>
          </a:xfrm>
        </p:spPr>
        <p:txBody>
          <a:bodyPr>
            <a:normAutofit/>
          </a:bodyPr>
          <a:lstStyle/>
          <a:p>
            <a:pPr marL="0" indent="0">
              <a:buNone/>
            </a:pPr>
            <a:r>
              <a:rPr sz="2400" dirty="0"/>
              <a:t>Protected areas like national and provincial parks offer safe habitats, support ecological processes, and encourage conservation, research, and education.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Species-Level Conservation</a:t>
            </a:r>
          </a:p>
        </p:txBody>
      </p:sp>
      <p:sp>
        <p:nvSpPr>
          <p:cNvPr id="3" name="Content Placeholder 2"/>
          <p:cNvSpPr>
            <a:spLocks noGrp="1"/>
          </p:cNvSpPr>
          <p:nvPr>
            <p:ph idx="1"/>
          </p:nvPr>
        </p:nvSpPr>
        <p:spPr>
          <a:xfrm>
            <a:off x="265840" y="1826684"/>
            <a:ext cx="7176109" cy="4349749"/>
          </a:xfrm>
        </p:spPr>
        <p:txBody>
          <a:bodyPr>
            <a:normAutofit/>
          </a:bodyPr>
          <a:lstStyle/>
          <a:p>
            <a:pPr marL="0" indent="0">
              <a:buNone/>
            </a:pPr>
            <a:r>
              <a:rPr sz="2400" dirty="0"/>
              <a:t>Efforts like captive breeding, reintroduction, and habitat restoration have helped recover species such as the Vancouver Island marmot and Canadian beaver.</a:t>
            </a:r>
          </a:p>
        </p:txBody>
      </p:sp>
      <p:pic>
        <p:nvPicPr>
          <p:cNvPr id="11266" name="Picture 2" descr="Marmot">
            <a:extLst>
              <a:ext uri="{FF2B5EF4-FFF2-40B4-BE49-F238E27FC236}">
                <a16:creationId xmlns:a16="http://schemas.microsoft.com/office/drawing/2014/main" id="{F8699FB1-C051-1378-8500-7701E3D51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892" y="1691218"/>
            <a:ext cx="254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5A4155-2A98-E051-4D9E-8CAB24D99932}"/>
              </a:ext>
            </a:extLst>
          </p:cNvPr>
          <p:cNvSpPr txBox="1"/>
          <p:nvPr/>
        </p:nvSpPr>
        <p:spPr>
          <a:xfrm>
            <a:off x="7853892" y="5653213"/>
            <a:ext cx="2937839" cy="523220"/>
          </a:xfrm>
          <a:prstGeom prst="rect">
            <a:avLst/>
          </a:prstGeom>
          <a:noFill/>
        </p:spPr>
        <p:txBody>
          <a:bodyPr wrap="square">
            <a:spAutoFit/>
          </a:bodyPr>
          <a:lstStyle/>
          <a:p>
            <a:r>
              <a:rPr lang="en-CA" dirty="0"/>
              <a:t>“</a:t>
            </a:r>
            <a:r>
              <a:rPr lang="en-CA" u="sng" dirty="0">
                <a:hlinkClick r:id="rId3"/>
              </a:rPr>
              <a:t>Vancouver Island Marmot</a:t>
            </a:r>
            <a:r>
              <a:rPr lang="en-CA" dirty="0"/>
              <a:t>” by </a:t>
            </a:r>
            <a:r>
              <a:rPr lang="en-CA" u="sng" dirty="0">
                <a:hlinkClick r:id="rId4"/>
              </a:rPr>
              <a:t>marmota_taylor</a:t>
            </a:r>
            <a:r>
              <a:rPr lang="en-CA" dirty="0"/>
              <a:t>, </a:t>
            </a:r>
            <a:r>
              <a:rPr lang="en-CA" u="sng" dirty="0">
                <a:hlinkClick r:id="rId5"/>
              </a:rPr>
              <a:t>CC BY-NC 4.0</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Learning Objectives</a:t>
            </a:r>
          </a:p>
        </p:txBody>
      </p:sp>
      <p:sp>
        <p:nvSpPr>
          <p:cNvPr id="3" name="Content Placeholder 2"/>
          <p:cNvSpPr>
            <a:spLocks noGrp="1"/>
          </p:cNvSpPr>
          <p:nvPr>
            <p:ph idx="1"/>
          </p:nvPr>
        </p:nvSpPr>
        <p:spPr/>
        <p:txBody>
          <a:bodyPr>
            <a:normAutofit lnSpcReduction="10000"/>
          </a:bodyPr>
          <a:lstStyle/>
          <a:p>
            <a:pPr marL="0" indent="0">
              <a:buNone/>
            </a:pPr>
            <a:r>
              <a:rPr lang="en-CA" sz="2400" dirty="0"/>
              <a:t>By the end of this chapter, you will be able to:</a:t>
            </a:r>
          </a:p>
          <a:p>
            <a:r>
              <a:rPr lang="en-CA" sz="2400" dirty="0"/>
              <a:t>Define biodiversity and explain its three levels—genetic, species, and ecosystem diversity.</a:t>
            </a:r>
          </a:p>
          <a:p>
            <a:r>
              <a:rPr lang="en-CA" sz="2400" dirty="0"/>
              <a:t>Describe the importance of biodiversity in providing ecosystem services, cultural value, and human well-being.</a:t>
            </a:r>
          </a:p>
          <a:p>
            <a:r>
              <a:rPr lang="en-CA" sz="2400" dirty="0"/>
              <a:t>Identify and explain the major drivers of biodiversity loss, including habitat destruction and fragmentation, overexploitation, pollution, climate change, and invasive species.</a:t>
            </a:r>
          </a:p>
          <a:p>
            <a:r>
              <a:rPr lang="en-CA" sz="2400" dirty="0"/>
              <a:t>Explain key conservation strategies.</a:t>
            </a:r>
          </a:p>
          <a:p>
            <a:r>
              <a:rPr lang="en-CA" sz="2400" dirty="0"/>
              <a:t>Demonstrate how individuals can contribute to biodiversity conservation Assess the potential for biodiversity recovery.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Ecosystem Restoration</a:t>
            </a:r>
          </a:p>
        </p:txBody>
      </p:sp>
      <p:sp>
        <p:nvSpPr>
          <p:cNvPr id="3" name="Content Placeholder 2"/>
          <p:cNvSpPr>
            <a:spLocks noGrp="1"/>
          </p:cNvSpPr>
          <p:nvPr>
            <p:ph idx="1"/>
          </p:nvPr>
        </p:nvSpPr>
        <p:spPr/>
        <p:txBody>
          <a:bodyPr>
            <a:normAutofit/>
          </a:bodyPr>
          <a:lstStyle/>
          <a:p>
            <a:pPr marL="0" indent="0">
              <a:buNone/>
            </a:pPr>
            <a:r>
              <a:rPr sz="2400" dirty="0"/>
              <a:t>Restoration reverses ecosystem damage by replanting native species, restoring wetlands, and removing invasive</a:t>
            </a:r>
            <a:r>
              <a:rPr lang="en-CA" sz="2400" dirty="0"/>
              <a:t> species</a:t>
            </a:r>
            <a:r>
              <a:rPr sz="2400" dirty="0"/>
              <a:t>, exemplified by efforts on Pelee Island.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Everyday Actions for Biodiversity</a:t>
            </a:r>
          </a:p>
        </p:txBody>
      </p:sp>
      <p:sp>
        <p:nvSpPr>
          <p:cNvPr id="3" name="Content Placeholder 2"/>
          <p:cNvSpPr>
            <a:spLocks noGrp="1"/>
          </p:cNvSpPr>
          <p:nvPr>
            <p:ph idx="1"/>
          </p:nvPr>
        </p:nvSpPr>
        <p:spPr>
          <a:xfrm>
            <a:off x="193413" y="1771443"/>
            <a:ext cx="11605317" cy="4349749"/>
          </a:xfrm>
        </p:spPr>
        <p:txBody>
          <a:bodyPr>
            <a:normAutofit/>
          </a:bodyPr>
          <a:lstStyle/>
          <a:p>
            <a:pPr marL="0" indent="0">
              <a:buNone/>
            </a:pPr>
            <a:r>
              <a:rPr sz="2400" dirty="0"/>
              <a:t>Individuals can reduce impact through </a:t>
            </a:r>
            <a:r>
              <a:rPr lang="en-CA" sz="2400" dirty="0"/>
              <a:t>lifestyle</a:t>
            </a:r>
            <a:r>
              <a:rPr sz="2400" dirty="0"/>
              <a:t> choices, </a:t>
            </a:r>
            <a:r>
              <a:rPr lang="en-CA" sz="2400" dirty="0"/>
              <a:t>community</a:t>
            </a:r>
            <a:r>
              <a:rPr sz="2400" dirty="0"/>
              <a:t> science, advocacy, volunteering, and integrating environmental values into careers</a:t>
            </a:r>
            <a:r>
              <a:rPr lang="en-CA" sz="2400" dirty="0"/>
              <a:t> (career pathways</a:t>
            </a:r>
            <a:r>
              <a:rPr sz="2400" dirty="0"/>
              <a:t>.</a:t>
            </a:r>
          </a:p>
        </p:txBody>
      </p:sp>
      <p:pic>
        <p:nvPicPr>
          <p:cNvPr id="12290" name="Picture 2" descr="Healthy fruits and vegetables">
            <a:extLst>
              <a:ext uri="{FF2B5EF4-FFF2-40B4-BE49-F238E27FC236}">
                <a16:creationId xmlns:a16="http://schemas.microsoft.com/office/drawing/2014/main" id="{036B8156-53DC-D4AB-B835-B9C31A49A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81" y="3232021"/>
            <a:ext cx="2142892" cy="14285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172C9F-6F56-89FA-4919-5E432A090CBC}"/>
              </a:ext>
            </a:extLst>
          </p:cNvPr>
          <p:cNvSpPr txBox="1"/>
          <p:nvPr/>
        </p:nvSpPr>
        <p:spPr>
          <a:xfrm>
            <a:off x="737745" y="4811884"/>
            <a:ext cx="1692197" cy="738664"/>
          </a:xfrm>
          <a:prstGeom prst="rect">
            <a:avLst/>
          </a:prstGeom>
          <a:noFill/>
        </p:spPr>
        <p:txBody>
          <a:bodyPr wrap="square">
            <a:spAutoFit/>
          </a:bodyPr>
          <a:lstStyle/>
          <a:p>
            <a:r>
              <a:rPr lang="en-CA" u="sng" dirty="0">
                <a:hlinkClick r:id="rId3"/>
              </a:rPr>
              <a:t>Photo</a:t>
            </a:r>
            <a:r>
              <a:rPr lang="en-CA" dirty="0"/>
              <a:t> by </a:t>
            </a:r>
            <a:r>
              <a:rPr lang="en-CA" u="sng" dirty="0">
                <a:hlinkClick r:id="rId4"/>
              </a:rPr>
              <a:t>Yaroslav Shuraev,</a:t>
            </a:r>
            <a:r>
              <a:rPr lang="en-CA" dirty="0"/>
              <a:t> </a:t>
            </a:r>
            <a:r>
              <a:rPr lang="en-CA" u="sng" dirty="0">
                <a:hlinkClick r:id="rId5"/>
              </a:rPr>
              <a:t>Pexels License</a:t>
            </a:r>
            <a:endParaRPr lang="en-CA" dirty="0"/>
          </a:p>
        </p:txBody>
      </p:sp>
      <p:pic>
        <p:nvPicPr>
          <p:cNvPr id="12294" name="Picture 6" descr="A group of people bringing advocating for the protection and preservation of the earth.">
            <a:extLst>
              <a:ext uri="{FF2B5EF4-FFF2-40B4-BE49-F238E27FC236}">
                <a16:creationId xmlns:a16="http://schemas.microsoft.com/office/drawing/2014/main" id="{2F928D83-C23F-0E7F-D262-31D06B7D9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968" y="3232022"/>
            <a:ext cx="2142892" cy="14285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461193-0FED-0433-F692-BFFA613B2539}"/>
              </a:ext>
            </a:extLst>
          </p:cNvPr>
          <p:cNvSpPr txBox="1"/>
          <p:nvPr/>
        </p:nvSpPr>
        <p:spPr>
          <a:xfrm>
            <a:off x="3173633" y="4809630"/>
            <a:ext cx="2428178" cy="738664"/>
          </a:xfrm>
          <a:prstGeom prst="rect">
            <a:avLst/>
          </a:prstGeom>
          <a:noFill/>
        </p:spPr>
        <p:txBody>
          <a:bodyPr wrap="square">
            <a:spAutoFit/>
          </a:bodyPr>
          <a:lstStyle/>
          <a:p>
            <a:r>
              <a:rPr lang="en-CA" u="sng" dirty="0">
                <a:hlinkClick r:id="rId7"/>
              </a:rPr>
              <a:t>Photo</a:t>
            </a:r>
            <a:r>
              <a:rPr lang="en-CA" dirty="0"/>
              <a:t> by Kaboompics.com, </a:t>
            </a:r>
            <a:r>
              <a:rPr lang="en-CA" u="sng" dirty="0">
                <a:hlinkClick r:id="rId5"/>
              </a:rPr>
              <a:t>Pexels License</a:t>
            </a:r>
            <a:endParaRPr lang="en-CA" dirty="0"/>
          </a:p>
        </p:txBody>
      </p:sp>
      <p:pic>
        <p:nvPicPr>
          <p:cNvPr id="12292" name="Picture 4" descr="Naturalists exploring the woods.">
            <a:extLst>
              <a:ext uri="{FF2B5EF4-FFF2-40B4-BE49-F238E27FC236}">
                <a16:creationId xmlns:a16="http://schemas.microsoft.com/office/drawing/2014/main" id="{3C451756-0567-099E-DD36-D245FE3211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4983" y="3232023"/>
            <a:ext cx="2142892" cy="1428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ACA90-9A1E-332F-3A10-E5C5ADE8D62C}"/>
              </a:ext>
            </a:extLst>
          </p:cNvPr>
          <p:cNvSpPr txBox="1"/>
          <p:nvPr/>
        </p:nvSpPr>
        <p:spPr>
          <a:xfrm>
            <a:off x="5744983" y="4821048"/>
            <a:ext cx="2709281" cy="523220"/>
          </a:xfrm>
          <a:prstGeom prst="rect">
            <a:avLst/>
          </a:prstGeom>
          <a:noFill/>
        </p:spPr>
        <p:txBody>
          <a:bodyPr wrap="square">
            <a:spAutoFit/>
          </a:bodyPr>
          <a:lstStyle/>
          <a:p>
            <a:r>
              <a:rPr lang="en-CA" u="sng" dirty="0">
                <a:hlinkClick r:id="rId9"/>
              </a:rPr>
              <a:t>Photo</a:t>
            </a:r>
            <a:r>
              <a:rPr lang="en-CA" dirty="0"/>
              <a:t> by </a:t>
            </a:r>
            <a:r>
              <a:rPr lang="en-CA" u="sng" dirty="0">
                <a:hlinkClick r:id="rId10"/>
              </a:rPr>
              <a:t>PNW Production</a:t>
            </a:r>
            <a:r>
              <a:rPr lang="en-CA" dirty="0"/>
              <a:t>, </a:t>
            </a:r>
            <a:r>
              <a:rPr lang="en-CA" u="sng" dirty="0">
                <a:hlinkClick r:id="rId5"/>
              </a:rPr>
              <a:t>Pexels License</a:t>
            </a:r>
            <a:endParaRPr lang="en-CA" dirty="0"/>
          </a:p>
        </p:txBody>
      </p:sp>
      <p:pic>
        <p:nvPicPr>
          <p:cNvPr id="12296" name="Picture 8" descr="A child planting a tree.">
            <a:extLst>
              <a:ext uri="{FF2B5EF4-FFF2-40B4-BE49-F238E27FC236}">
                <a16:creationId xmlns:a16="http://schemas.microsoft.com/office/drawing/2014/main" id="{9B2D785E-8E8B-15F5-0136-9A562F1873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7770" y="3232021"/>
            <a:ext cx="2153661" cy="14285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1F804B-D99D-6818-1CE4-FB3345EF2512}"/>
              </a:ext>
            </a:extLst>
          </p:cNvPr>
          <p:cNvSpPr txBox="1"/>
          <p:nvPr/>
        </p:nvSpPr>
        <p:spPr>
          <a:xfrm>
            <a:off x="8217770" y="4821046"/>
            <a:ext cx="2153661" cy="523220"/>
          </a:xfrm>
          <a:prstGeom prst="rect">
            <a:avLst/>
          </a:prstGeom>
          <a:noFill/>
        </p:spPr>
        <p:txBody>
          <a:bodyPr wrap="square">
            <a:spAutoFit/>
          </a:bodyPr>
          <a:lstStyle/>
          <a:p>
            <a:r>
              <a:rPr lang="en-CA" dirty="0"/>
              <a:t>Photo by Kari Moreland,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D433863-049C-67E3-58D0-3EB0B2E95969}"/>
              </a:ext>
              <a:ext uri="{C183D7F6-B498-43B3-948B-1728B52AA6E4}">
                <adec:decorative xmlns:adec="http://schemas.microsoft.com/office/drawing/2017/decorative" val="1"/>
              </a:ext>
            </a:extLst>
          </p:cNvPr>
          <p:cNvSpPr/>
          <p:nvPr/>
        </p:nvSpPr>
        <p:spPr>
          <a:xfrm>
            <a:off x="293341" y="1570079"/>
            <a:ext cx="11550313" cy="4485215"/>
          </a:xfrm>
          <a:prstGeom prst="roundRect">
            <a:avLst/>
          </a:prstGeom>
          <a:solidFill>
            <a:srgbClr val="F0F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dirty="0"/>
              <a:t>Hope for the Future</a:t>
            </a:r>
          </a:p>
        </p:txBody>
      </p:sp>
      <p:sp>
        <p:nvSpPr>
          <p:cNvPr id="3" name="Content Placeholder 2"/>
          <p:cNvSpPr>
            <a:spLocks noGrp="1"/>
          </p:cNvSpPr>
          <p:nvPr>
            <p:ph idx="1"/>
          </p:nvPr>
        </p:nvSpPr>
        <p:spPr>
          <a:xfrm>
            <a:off x="780585" y="1826684"/>
            <a:ext cx="10381786" cy="4349749"/>
          </a:xfrm>
          <a:ln>
            <a:noFill/>
          </a:ln>
        </p:spPr>
        <p:txBody>
          <a:bodyPr>
            <a:normAutofit fontScale="62500" lnSpcReduction="20000"/>
          </a:bodyPr>
          <a:lstStyle/>
          <a:p>
            <a:pPr>
              <a:lnSpc>
                <a:spcPct val="120000"/>
              </a:lnSpc>
              <a:spcBef>
                <a:spcPts val="600"/>
              </a:spcBef>
            </a:pPr>
            <a:r>
              <a:rPr lang="en-CA" dirty="0"/>
              <a:t>Nature is resilient. With informed action, ecosystems and species can recover. Across the globe, youth-led movements, Indigenous stewardship, and scientific innovation are driving meaningful change. These efforts remind us that conservation is not just a scientific challenge, but that it’s a human one, rooted in care, responsibility, and connection.</a:t>
            </a:r>
          </a:p>
          <a:p>
            <a:pPr>
              <a:lnSpc>
                <a:spcPct val="120000"/>
              </a:lnSpc>
              <a:spcBef>
                <a:spcPts val="600"/>
              </a:spcBef>
            </a:pPr>
            <a:r>
              <a:rPr lang="en-CA" dirty="0"/>
              <a:t>Every person has the power to make a difference. Whether through research, restoration, education, or everyday choices, our collective actions shape the future of life on Earth. The path ahead may be complex, but it is filled with possibilities.</a:t>
            </a:r>
          </a:p>
          <a:p>
            <a:pPr>
              <a:lnSpc>
                <a:spcPct val="120000"/>
              </a:lnSpc>
              <a:spcBef>
                <a:spcPts val="600"/>
              </a:spcBef>
            </a:pPr>
            <a:r>
              <a:rPr lang="en-CA" b="1" dirty="0"/>
              <a:t>No one can do everything, but everyone can do something for biodiversity.</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a:t>
            </a:r>
            <a:r>
              <a:rPr lang="en-CA" dirty="0"/>
              <a:t>Takeaways</a:t>
            </a:r>
            <a:r>
              <a:rPr dirty="0">
                <a:solidFill>
                  <a:schemeClr val="bg1"/>
                </a:solidFill>
              </a:rPr>
              <a:t>(1</a:t>
            </a:r>
            <a:r>
              <a:rPr lang="en-CA" dirty="0">
                <a:solidFill>
                  <a:schemeClr val="bg1"/>
                </a:solidFill>
              </a:rPr>
              <a:t>/2</a:t>
            </a:r>
            <a:r>
              <a:rPr dirty="0">
                <a:solidFill>
                  <a:schemeClr val="bg1"/>
                </a:solidFill>
              </a:rPr>
              <a:t>)</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00"/>
              </a:spcBef>
            </a:pPr>
            <a:r>
              <a:rPr lang="en-CA" sz="2400" dirty="0"/>
              <a:t>Biodiversity encompasses genetic diversity (variation within species that supports adaptation), species diversity (variety and distribution of species within ecosystems), and ecosystem diversity (range of distinct ecosystems and their ecological roles). Each level contributes to the resilience and stability of life on Earth.</a:t>
            </a:r>
          </a:p>
          <a:p>
            <a:pPr>
              <a:lnSpc>
                <a:spcPct val="110000"/>
              </a:lnSpc>
              <a:spcBef>
                <a:spcPts val="600"/>
              </a:spcBef>
            </a:pPr>
            <a:r>
              <a:rPr lang="en-CA" sz="2400" dirty="0"/>
              <a:t>Biodiversity underpins essential ecosystem services such as pollination, air and water purification, nutrient recycling, climate regulation, and food and medicine production. It also supports cultural, recreational, and mental health benefits, while enabling ecosystems to recover from disturbances</a:t>
            </a:r>
          </a:p>
          <a:p>
            <a:pPr>
              <a:lnSpc>
                <a:spcPct val="110000"/>
              </a:lnSpc>
              <a:spcBef>
                <a:spcPts val="600"/>
              </a:spcBef>
            </a:pPr>
            <a:r>
              <a:rPr lang="en-CA" sz="2400" dirty="0"/>
              <a:t>Global biodiversity is in sharp decline—wild vertebrate populations have dropped by an average of 73% since 1970—due to habitat destruction and fragmentation, overexploitation of species and resources, pollution (including biomagnification of toxins), climate change, and the spread of invasive species.</a:t>
            </a:r>
            <a:endParaRPr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Key </a:t>
            </a:r>
            <a:r>
              <a:rPr lang="en-CA" dirty="0"/>
              <a:t>Takeaways</a:t>
            </a:r>
            <a:r>
              <a:rPr dirty="0">
                <a:solidFill>
                  <a:schemeClr val="bg1"/>
                </a:solidFill>
              </a:rPr>
              <a:t> (</a:t>
            </a:r>
            <a:r>
              <a:rPr lang="en-CA" dirty="0">
                <a:solidFill>
                  <a:schemeClr val="bg1"/>
                </a:solidFill>
              </a:rPr>
              <a:t>2/</a:t>
            </a:r>
            <a:r>
              <a:rPr dirty="0">
                <a:solidFill>
                  <a:schemeClr val="bg1"/>
                </a:solidFill>
              </a:rPr>
              <a:t>2)</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00"/>
              </a:spcBef>
            </a:pPr>
            <a:r>
              <a:rPr lang="en-CA" sz="2400" dirty="0"/>
              <a:t>Conservation biology employs legislative measures (e.g., Canada’s Species at Risk Act, global agreements like the CBD’s 30×30 target), establishment of protected areas, species-level interventions (captive breeding, reintroduction, habitat restoration), and ecosystem restoration to preserve and recover biodiversity.</a:t>
            </a:r>
          </a:p>
          <a:p>
            <a:pPr>
              <a:lnSpc>
                <a:spcPct val="110000"/>
              </a:lnSpc>
              <a:spcBef>
                <a:spcPts val="600"/>
              </a:spcBef>
            </a:pPr>
            <a:r>
              <a:rPr lang="en-CA" sz="2400" dirty="0"/>
              <a:t>Individuals can contribute through sustainable lifestyle choices (e.g., reducing plastic use, shifting toward plant-based diets), participating in community science, advocating for conservation policies, volunteering for habitat and species recovery, and integrating sustainability into careers.</a:t>
            </a:r>
          </a:p>
          <a:p>
            <a:pPr>
              <a:lnSpc>
                <a:spcPct val="110000"/>
              </a:lnSpc>
              <a:spcBef>
                <a:spcPts val="600"/>
              </a:spcBef>
            </a:pPr>
            <a:r>
              <a:rPr lang="en-CA" sz="2400" dirty="0"/>
              <a:t>Despite current challenges, biodiversity can recover through informed, coordinated action. Indigenous stewardship, youth movements, scientific innovation, and community engagement demonstrate that everyone can play a role—no single person can do everything, but everyone can do something.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0647CA-FC31-7A33-B3B4-0F6D33124B43}"/>
              </a:ext>
            </a:extLst>
          </p:cNvPr>
          <p:cNvSpPr>
            <a:spLocks noGrp="1"/>
          </p:cNvSpPr>
          <p:nvPr>
            <p:ph type="ctrTitle"/>
          </p:nvPr>
        </p:nvSpPr>
        <p:spPr/>
        <p:txBody>
          <a:bodyPr/>
          <a:lstStyle/>
          <a:p>
            <a:r>
              <a:rPr lang="en-CA" dirty="0"/>
              <a:t>11.1 Biodiversity</a:t>
            </a:r>
          </a:p>
        </p:txBody>
      </p:sp>
    </p:spTree>
    <p:extLst>
      <p:ext uri="{BB962C8B-B14F-4D97-AF65-F5344CB8AC3E}">
        <p14:creationId xmlns:p14="http://schemas.microsoft.com/office/powerpoint/2010/main" val="271505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Biodiversity</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Biodiversity encompasses the variety of all life forms on Earth, highlighting the importance of understanding this diversity to appreciate the interconnectivity and balance of ecosystems.</a:t>
            </a:r>
            <a:endParaRPr lang="en-CA" sz="2400" dirty="0"/>
          </a:p>
          <a:p>
            <a:pPr marL="0" indent="0">
              <a:lnSpc>
                <a:spcPct val="100000"/>
              </a:lnSpc>
              <a:spcBef>
                <a:spcPts val="600"/>
              </a:spcBef>
              <a:buNone/>
            </a:pPr>
            <a:r>
              <a:rPr lang="en-CA" sz="2400" dirty="0"/>
              <a:t>Biodiversity can be broken into three levels: </a:t>
            </a:r>
          </a:p>
          <a:p>
            <a:pPr>
              <a:lnSpc>
                <a:spcPct val="100000"/>
              </a:lnSpc>
              <a:spcBef>
                <a:spcPts val="600"/>
              </a:spcBef>
            </a:pPr>
            <a:r>
              <a:rPr lang="en-CA" sz="2400" dirty="0"/>
              <a:t>Genetic</a:t>
            </a:r>
          </a:p>
          <a:p>
            <a:pPr>
              <a:lnSpc>
                <a:spcPct val="100000"/>
              </a:lnSpc>
              <a:spcBef>
                <a:spcPts val="600"/>
              </a:spcBef>
            </a:pPr>
            <a:r>
              <a:rPr lang="en-CA" sz="2400" dirty="0"/>
              <a:t>Species </a:t>
            </a:r>
          </a:p>
          <a:p>
            <a:pPr>
              <a:lnSpc>
                <a:spcPct val="100000"/>
              </a:lnSpc>
              <a:spcBef>
                <a:spcPts val="600"/>
              </a:spcBef>
            </a:pPr>
            <a:r>
              <a:rPr lang="en-CA" sz="2400" dirty="0"/>
              <a:t>Ecosystem diversity </a:t>
            </a:r>
          </a:p>
          <a:p>
            <a:pPr marL="0" indent="0">
              <a:lnSpc>
                <a:spcPct val="100000"/>
              </a:lnSpc>
              <a:spcBef>
                <a:spcPts val="600"/>
              </a:spcBef>
              <a:buNone/>
            </a:pPr>
            <a:r>
              <a:rPr lang="en-CA" sz="2400" dirty="0"/>
              <a:t>Each level contributes to ecological resilience and adaptability</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Genetic Diversity</a:t>
            </a:r>
          </a:p>
        </p:txBody>
      </p:sp>
      <p:sp>
        <p:nvSpPr>
          <p:cNvPr id="3" name="Content Placeholder 2"/>
          <p:cNvSpPr>
            <a:spLocks noGrp="1"/>
          </p:cNvSpPr>
          <p:nvPr>
            <p:ph idx="1"/>
          </p:nvPr>
        </p:nvSpPr>
        <p:spPr>
          <a:xfrm>
            <a:off x="265841" y="1826684"/>
            <a:ext cx="5582698" cy="4349749"/>
          </a:xfrm>
        </p:spPr>
        <p:txBody>
          <a:bodyPr>
            <a:normAutofit/>
          </a:bodyPr>
          <a:lstStyle/>
          <a:p>
            <a:pPr marL="0" indent="0">
              <a:buNone/>
            </a:pPr>
            <a:r>
              <a:rPr sz="2400" dirty="0"/>
              <a:t>Genetic diversity refers to the variety of genes within </a:t>
            </a:r>
            <a:r>
              <a:rPr lang="en-CA" sz="2400" dirty="0"/>
              <a:t>a </a:t>
            </a:r>
            <a:r>
              <a:rPr sz="2400" dirty="0"/>
              <a:t>species. It ensures survival by allowing adaptation to diseases and environmental changes.</a:t>
            </a:r>
            <a:endParaRPr lang="en-CA" sz="2400" dirty="0"/>
          </a:p>
          <a:p>
            <a:pPr marL="0" indent="0">
              <a:buNone/>
            </a:pPr>
            <a:r>
              <a:rPr lang="en-CA" sz="2400" dirty="0"/>
              <a:t>For example, imagine a viral outbreak affecting a population of plants. If all the plants are genetically identical, the virus could wipe out the entire population. But in a genetically diverse population, some individuals might carry genes that make them naturally resistant to the virus.</a:t>
            </a:r>
            <a:endParaRPr sz="2400" dirty="0"/>
          </a:p>
        </p:txBody>
      </p:sp>
      <p:pic>
        <p:nvPicPr>
          <p:cNvPr id="1026" name="Picture 2" descr="Herd of zebras of different sizes, colours and stripe patterns.">
            <a:extLst>
              <a:ext uri="{FF2B5EF4-FFF2-40B4-BE49-F238E27FC236}">
                <a16:creationId xmlns:a16="http://schemas.microsoft.com/office/drawing/2014/main" id="{72E70D2D-2272-4AD6-F514-6D0BF01F5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463" y="1455019"/>
            <a:ext cx="4689051" cy="3126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502854-54A2-8EC5-76E6-AFC46BE95B4E}"/>
              </a:ext>
            </a:extLst>
          </p:cNvPr>
          <p:cNvSpPr txBox="1"/>
          <p:nvPr/>
        </p:nvSpPr>
        <p:spPr>
          <a:xfrm>
            <a:off x="6343463" y="4682323"/>
            <a:ext cx="6094140" cy="369332"/>
          </a:xfrm>
          <a:prstGeom prst="rect">
            <a:avLst/>
          </a:prstGeom>
          <a:noFill/>
        </p:spPr>
        <p:txBody>
          <a:bodyPr wrap="square">
            <a:spAutoFit/>
          </a:bodyPr>
          <a:lstStyle/>
          <a:p>
            <a:r>
              <a:rPr lang="en-CA" sz="1800" u="sng" dirty="0">
                <a:hlinkClick r:id="rId3"/>
              </a:rPr>
              <a:t>Photo</a:t>
            </a:r>
            <a:r>
              <a:rPr lang="en-CA" sz="1800" dirty="0"/>
              <a:t> by </a:t>
            </a:r>
            <a:r>
              <a:rPr lang="en-CA" sz="1800" u="sng" dirty="0">
                <a:hlinkClick r:id="rId4"/>
              </a:rPr>
              <a:t>Magda Ehlers</a:t>
            </a:r>
            <a:r>
              <a:rPr lang="en-CA" sz="1800" dirty="0"/>
              <a:t>, </a:t>
            </a:r>
            <a:r>
              <a:rPr lang="en-CA" sz="1800" u="sng" dirty="0">
                <a:hlinkClick r:id="rId5"/>
              </a:rPr>
              <a:t>Pexels License</a:t>
            </a:r>
            <a:endParaRPr lang="en-CA"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Species Diversity</a:t>
            </a:r>
          </a:p>
        </p:txBody>
      </p:sp>
      <p:pic>
        <p:nvPicPr>
          <p:cNvPr id="2050" name="Picture 2" descr="Community 1: 25% Spruce, 25% Birch, 25% Maple, 25% Beech, Community 2: 2% Spruce, 12% Birch, 6% Maple, 70% Beech">
            <a:extLst>
              <a:ext uri="{FF2B5EF4-FFF2-40B4-BE49-F238E27FC236}">
                <a16:creationId xmlns:a16="http://schemas.microsoft.com/office/drawing/2014/main" id="{6A671EC2-2064-15B9-0D5B-04E93589A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84" y="1623573"/>
            <a:ext cx="5717207" cy="3746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2F452D-AEBE-3141-2694-4D4659B8366F}"/>
              </a:ext>
            </a:extLst>
          </p:cNvPr>
          <p:cNvSpPr txBox="1"/>
          <p:nvPr/>
        </p:nvSpPr>
        <p:spPr>
          <a:xfrm>
            <a:off x="1031733" y="5369718"/>
            <a:ext cx="6094140" cy="307777"/>
          </a:xfrm>
          <a:prstGeom prst="rect">
            <a:avLst/>
          </a:prstGeom>
          <a:noFill/>
        </p:spPr>
        <p:txBody>
          <a:bodyPr wrap="square">
            <a:spAutoFit/>
          </a:bodyPr>
          <a:lstStyle/>
          <a:p>
            <a:r>
              <a:rPr lang="en-CA" dirty="0"/>
              <a:t>Image by Avery Audette, </a:t>
            </a:r>
            <a:r>
              <a:rPr lang="en-CA" u="sng" dirty="0">
                <a:hlinkClick r:id="rId3"/>
              </a:rPr>
              <a:t>CC BY-NC-SA 4.0</a:t>
            </a:r>
            <a:endParaRPr lang="en-CA" dirty="0"/>
          </a:p>
        </p:txBody>
      </p:sp>
      <p:sp>
        <p:nvSpPr>
          <p:cNvPr id="3" name="Content Placeholder 2"/>
          <p:cNvSpPr>
            <a:spLocks noGrp="1"/>
          </p:cNvSpPr>
          <p:nvPr>
            <p:ph idx="1"/>
          </p:nvPr>
        </p:nvSpPr>
        <p:spPr>
          <a:xfrm>
            <a:off x="5838192" y="1691218"/>
            <a:ext cx="5322076" cy="4349749"/>
          </a:xfrm>
        </p:spPr>
        <p:txBody>
          <a:bodyPr>
            <a:normAutofit/>
          </a:bodyPr>
          <a:lstStyle/>
          <a:p>
            <a:pPr marL="0" indent="0">
              <a:lnSpc>
                <a:spcPct val="100000"/>
              </a:lnSpc>
              <a:spcBef>
                <a:spcPts val="600"/>
              </a:spcBef>
              <a:buNone/>
            </a:pPr>
            <a:r>
              <a:rPr sz="2400" dirty="0"/>
              <a:t>Species diversity considers the number of different species (richness) and their population balance (evenness), contributing to ecosystem stability.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Ecosystem Diversity</a:t>
            </a:r>
          </a:p>
        </p:txBody>
      </p:sp>
      <p:sp>
        <p:nvSpPr>
          <p:cNvPr id="3" name="Content Placeholder 2"/>
          <p:cNvSpPr>
            <a:spLocks noGrp="1"/>
          </p:cNvSpPr>
          <p:nvPr>
            <p:ph idx="1"/>
          </p:nvPr>
        </p:nvSpPr>
        <p:spPr/>
        <p:txBody>
          <a:bodyPr>
            <a:normAutofit/>
          </a:bodyPr>
          <a:lstStyle/>
          <a:p>
            <a:pPr marL="0" indent="0">
              <a:buNone/>
            </a:pPr>
            <a:r>
              <a:rPr lang="en-CA" sz="2400" dirty="0" err="1"/>
              <a:t>Ec</a:t>
            </a:r>
            <a:r>
              <a:rPr sz="2400" dirty="0" err="1"/>
              <a:t>osystem</a:t>
            </a:r>
            <a:r>
              <a:rPr sz="2400" dirty="0"/>
              <a:t> diversity reflects the variety of ecosystems (e.g., forests, wetlands, deserts), each playing unique roles in supporting life and regulating the environment.</a:t>
            </a:r>
          </a:p>
        </p:txBody>
      </p:sp>
      <p:pic>
        <p:nvPicPr>
          <p:cNvPr id="3074" name="Picture 2" descr="A lake, wetland and forest existing together in nature.">
            <a:extLst>
              <a:ext uri="{FF2B5EF4-FFF2-40B4-BE49-F238E27FC236}">
                <a16:creationId xmlns:a16="http://schemas.microsoft.com/office/drawing/2014/main" id="{6D8D5C7A-24FF-50D1-C74F-90B33CD59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656" y="2818879"/>
            <a:ext cx="3810000"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A0A36F-63AB-660A-2E4B-6FF6F1E84F8B}"/>
              </a:ext>
            </a:extLst>
          </p:cNvPr>
          <p:cNvSpPr txBox="1"/>
          <p:nvPr/>
        </p:nvSpPr>
        <p:spPr>
          <a:xfrm>
            <a:off x="3888050" y="5431644"/>
            <a:ext cx="6094140" cy="338554"/>
          </a:xfrm>
          <a:prstGeom prst="rect">
            <a:avLst/>
          </a:prstGeom>
          <a:noFill/>
        </p:spPr>
        <p:txBody>
          <a:bodyPr wrap="square">
            <a:spAutoFit/>
          </a:bodyPr>
          <a:lstStyle/>
          <a:p>
            <a:r>
              <a:rPr lang="en-CA" sz="1600" u="sng" dirty="0">
                <a:hlinkClick r:id="rId4"/>
              </a:rPr>
              <a:t>Photo</a:t>
            </a:r>
            <a:r>
              <a:rPr lang="en-CA" sz="1600" dirty="0"/>
              <a:t> by </a:t>
            </a:r>
            <a:r>
              <a:rPr lang="en-CA" sz="1600" dirty="0" err="1"/>
              <a:t>Pixnio</a:t>
            </a:r>
            <a:r>
              <a:rPr lang="en-CA" sz="1600" dirty="0"/>
              <a:t>, </a:t>
            </a:r>
            <a:r>
              <a:rPr lang="en-CA" sz="1600" u="sng" dirty="0">
                <a:hlinkClick r:id="rId5"/>
              </a:rPr>
              <a:t>Pixnio License</a:t>
            </a:r>
            <a:endParaRPr lang="en-CA"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Importance of Biodiversity</a:t>
            </a:r>
          </a:p>
        </p:txBody>
      </p:sp>
      <p:sp>
        <p:nvSpPr>
          <p:cNvPr id="3" name="Content Placeholder 2"/>
          <p:cNvSpPr>
            <a:spLocks noGrp="1"/>
          </p:cNvSpPr>
          <p:nvPr>
            <p:ph idx="1"/>
          </p:nvPr>
        </p:nvSpPr>
        <p:spPr/>
        <p:txBody>
          <a:bodyPr>
            <a:normAutofit/>
          </a:bodyPr>
          <a:lstStyle/>
          <a:p>
            <a:pPr marL="0" indent="0">
              <a:lnSpc>
                <a:spcPct val="100000"/>
              </a:lnSpc>
              <a:spcBef>
                <a:spcPts val="600"/>
              </a:spcBef>
              <a:buNone/>
            </a:pPr>
            <a:r>
              <a:rPr sz="2400" dirty="0"/>
              <a:t>Biodiversity supports ecosystem services such as</a:t>
            </a:r>
            <a:r>
              <a:rPr lang="en-CA" sz="2400" dirty="0"/>
              <a:t>:</a:t>
            </a:r>
          </a:p>
          <a:p>
            <a:pPr>
              <a:lnSpc>
                <a:spcPct val="100000"/>
              </a:lnSpc>
              <a:spcBef>
                <a:spcPts val="600"/>
              </a:spcBef>
            </a:pPr>
            <a:r>
              <a:rPr lang="en-CA" sz="2400" b="1" dirty="0"/>
              <a:t>Pollination</a:t>
            </a:r>
            <a:r>
              <a:rPr lang="en-CA" sz="2400" dirty="0"/>
              <a:t> of crops by insects like bees and butterflies.</a:t>
            </a:r>
          </a:p>
          <a:p>
            <a:pPr>
              <a:lnSpc>
                <a:spcPct val="100000"/>
              </a:lnSpc>
              <a:spcBef>
                <a:spcPts val="600"/>
              </a:spcBef>
            </a:pPr>
            <a:r>
              <a:rPr lang="en-CA" sz="2400" b="1" dirty="0"/>
              <a:t>Purification of air and water</a:t>
            </a:r>
            <a:r>
              <a:rPr lang="en-CA" sz="2400" dirty="0"/>
              <a:t> by plants and wetlands.</a:t>
            </a:r>
          </a:p>
          <a:p>
            <a:pPr>
              <a:lnSpc>
                <a:spcPct val="100000"/>
              </a:lnSpc>
              <a:spcBef>
                <a:spcPts val="600"/>
              </a:spcBef>
            </a:pPr>
            <a:r>
              <a:rPr lang="en-CA" sz="2400" b="1" dirty="0"/>
              <a:t>Decomposition</a:t>
            </a:r>
            <a:r>
              <a:rPr lang="en-CA" sz="2400" dirty="0"/>
              <a:t> of waste and recycling of nutrients by fungi and bacteria.</a:t>
            </a:r>
          </a:p>
          <a:p>
            <a:pPr>
              <a:lnSpc>
                <a:spcPct val="100000"/>
              </a:lnSpc>
              <a:spcBef>
                <a:spcPts val="600"/>
              </a:spcBef>
            </a:pPr>
            <a:r>
              <a:rPr lang="en-CA" sz="2400" b="1" dirty="0"/>
              <a:t>Climate regulation</a:t>
            </a:r>
            <a:r>
              <a:rPr lang="en-CA" sz="2400" dirty="0"/>
              <a:t> through forests and oceans that absorb carbon dioxide.</a:t>
            </a:r>
          </a:p>
          <a:p>
            <a:pPr marL="0" indent="0">
              <a:buNone/>
            </a:pPr>
            <a:r>
              <a:rPr lang="en-CA" sz="2400" dirty="0"/>
              <a:t>Without biodiversity, these services would be less effective or could collapse entirely.</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Biodiversity Crisis</a:t>
            </a:r>
          </a:p>
        </p:txBody>
      </p:sp>
      <p:sp>
        <p:nvSpPr>
          <p:cNvPr id="3" name="Content Placeholder 2"/>
          <p:cNvSpPr>
            <a:spLocks noGrp="1"/>
          </p:cNvSpPr>
          <p:nvPr>
            <p:ph idx="1"/>
          </p:nvPr>
        </p:nvSpPr>
        <p:spPr>
          <a:xfrm>
            <a:off x="265839" y="1555080"/>
            <a:ext cx="11605317" cy="4349749"/>
          </a:xfrm>
        </p:spPr>
        <p:txBody>
          <a:bodyPr>
            <a:normAutofit/>
          </a:bodyPr>
          <a:lstStyle/>
          <a:p>
            <a:pPr marL="0" indent="0">
              <a:buNone/>
            </a:pPr>
            <a:r>
              <a:rPr sz="2400" dirty="0"/>
              <a:t>Species are declining at an alarming rate. The Living Planet Index reveals a 73% decrease in vertebrate populations since 1970, endangering ecosystem stability.</a:t>
            </a:r>
          </a:p>
        </p:txBody>
      </p:sp>
      <p:pic>
        <p:nvPicPr>
          <p:cNvPr id="4098" name="Picture 2" descr="The global Living Planet Index from 1970 to 2020 based on 34,836 monitored populations of 5,495 vertebrate species.">
            <a:extLst>
              <a:ext uri="{FF2B5EF4-FFF2-40B4-BE49-F238E27FC236}">
                <a16:creationId xmlns:a16="http://schemas.microsoft.com/office/drawing/2014/main" id="{BE07BA89-93E5-EB9B-0B1C-0495C97A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66" y="2519982"/>
            <a:ext cx="6102260" cy="3384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FDAFC1-FC10-BD30-7AD2-3E09A5409F83}"/>
              </a:ext>
            </a:extLst>
          </p:cNvPr>
          <p:cNvSpPr txBox="1"/>
          <p:nvPr/>
        </p:nvSpPr>
        <p:spPr>
          <a:xfrm>
            <a:off x="7086326" y="5302920"/>
            <a:ext cx="4099631" cy="523220"/>
          </a:xfrm>
          <a:prstGeom prst="rect">
            <a:avLst/>
          </a:prstGeom>
          <a:noFill/>
        </p:spPr>
        <p:txBody>
          <a:bodyPr wrap="square">
            <a:spAutoFit/>
          </a:bodyPr>
          <a:lstStyle/>
          <a:p>
            <a:r>
              <a:rPr lang="en-CA" u="sng" dirty="0">
                <a:hlinkClick r:id="rId3"/>
              </a:rPr>
              <a:t>Image</a:t>
            </a:r>
            <a:r>
              <a:rPr lang="en-CA" dirty="0"/>
              <a:t> © 2024 WWF All rights reserved. </a:t>
            </a:r>
            <a:r>
              <a:rPr lang="en-CA" u="sng" dirty="0">
                <a:hlinkClick r:id="rId4"/>
              </a:rPr>
              <a:t>Used under FDEd (CAN)</a:t>
            </a:r>
            <a:r>
              <a:rPr lang="en-CA" dirty="0"/>
              <a:t>.</a:t>
            </a:r>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Empty_x002f_Done xmlns="73a48753-6480-47aa-921d-e5891154e976">false</Empty_x002f_Done>
  </documentManagement>
</p:properties>
</file>

<file path=customXml/itemProps1.xml><?xml version="1.0" encoding="utf-8"?>
<ds:datastoreItem xmlns:ds="http://schemas.openxmlformats.org/officeDocument/2006/customXml" ds:itemID="{4AC09856-2921-411C-B7D2-D43B4D7AFEAE}">
  <ds:schemaRefs>
    <ds:schemaRef ds:uri="http://schemas.microsoft.com/sharepoint/v3/contenttype/forms"/>
  </ds:schemaRefs>
</ds:datastoreItem>
</file>

<file path=customXml/itemProps2.xml><?xml version="1.0" encoding="utf-8"?>
<ds:datastoreItem xmlns:ds="http://schemas.openxmlformats.org/officeDocument/2006/customXml" ds:itemID="{1303A116-12E2-403B-BDBE-B981B72D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docProps/app.xml><?xml version="1.0" encoding="utf-8"?>
<Properties xmlns="http://schemas.openxmlformats.org/officeDocument/2006/extended-properties" xmlns:vt="http://schemas.openxmlformats.org/officeDocument/2006/docPropsVTypes">
  <Template>OER Design Theme</Template>
  <TotalTime>78</TotalTime>
  <Words>1473</Words>
  <Application>Microsoft Office PowerPoint</Application>
  <PresentationFormat>Widescreen</PresentationFormat>
  <Paragraphs>94</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OER Design Theme</vt:lpstr>
      <vt:lpstr>Biology Essentials 2</vt:lpstr>
      <vt:lpstr>Learning Objectives</vt:lpstr>
      <vt:lpstr>11.1 Biodiversity</vt:lpstr>
      <vt:lpstr>Biodiversity</vt:lpstr>
      <vt:lpstr>Genetic Diversity</vt:lpstr>
      <vt:lpstr>Species Diversity</vt:lpstr>
      <vt:lpstr>Ecosystem Diversity</vt:lpstr>
      <vt:lpstr>Importance of Biodiversity</vt:lpstr>
      <vt:lpstr>The Biodiversity Crisis</vt:lpstr>
      <vt:lpstr>Habitat Destruction and Fragmentation</vt:lpstr>
      <vt:lpstr>Overexploitation</vt:lpstr>
      <vt:lpstr>Pollution</vt:lpstr>
      <vt:lpstr>Climate Change</vt:lpstr>
      <vt:lpstr>Invasive Species</vt:lpstr>
      <vt:lpstr>11.2 Conservation</vt:lpstr>
      <vt:lpstr>Conservation Strategies</vt:lpstr>
      <vt:lpstr>Legislation</vt:lpstr>
      <vt:lpstr>Protected Areas</vt:lpstr>
      <vt:lpstr>Species-Level Conservation</vt:lpstr>
      <vt:lpstr>Ecosystem Restoration</vt:lpstr>
      <vt:lpstr>Everyday Actions for Biodiversity</vt:lpstr>
      <vt:lpstr>Hope for the Future</vt:lpstr>
      <vt:lpstr>Key Takeaways(1/2)</vt:lpstr>
      <vt:lpstr>Key Takeaways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Melbourne, Malcolm</dc:creator>
  <cp:lastModifiedBy>Audette, Stephanie</cp:lastModifiedBy>
  <cp:revision>2</cp:revision>
  <dcterms:created xsi:type="dcterms:W3CDTF">2025-07-14T18:22:09Z</dcterms:created>
  <dcterms:modified xsi:type="dcterms:W3CDTF">2025-10-24T19:47:57Z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y fmtid="{D5CDD505-2E9C-101B-9397-08002B2CF9AE}" pid="3" name="MediaServiceImageTags">
    <vt:lpwstr/>
  </property>
</Properties>
</file>