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8"/>
  </p:notesMasterIdLst>
  <p:handoutMasterIdLst>
    <p:handoutMasterId r:id="rId29"/>
  </p:handoutMasterIdLst>
  <p:sldIdLst>
    <p:sldId id="256" r:id="rId5"/>
    <p:sldId id="264" r:id="rId6"/>
    <p:sldId id="285" r:id="rId7"/>
    <p:sldId id="265" r:id="rId8"/>
    <p:sldId id="267" r:id="rId9"/>
    <p:sldId id="268" r:id="rId10"/>
    <p:sldId id="269" r:id="rId11"/>
    <p:sldId id="270" r:id="rId12"/>
    <p:sldId id="271" r:id="rId13"/>
    <p:sldId id="272" r:id="rId14"/>
    <p:sldId id="273" r:id="rId15"/>
    <p:sldId id="274" r:id="rId16"/>
    <p:sldId id="286" r:id="rId17"/>
    <p:sldId id="275" r:id="rId18"/>
    <p:sldId id="277" r:id="rId19"/>
    <p:sldId id="287" r:id="rId20"/>
    <p:sldId id="278" r:id="rId21"/>
    <p:sldId id="279" r:id="rId22"/>
    <p:sldId id="280" r:id="rId23"/>
    <p:sldId id="281" r:id="rId24"/>
    <p:sldId id="282" r:id="rId25"/>
    <p:sldId id="283" r:id="rId26"/>
    <p:sldId id="284"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FE5F8-FF5A-4A1E-8706-C0F502382D9F}" v="239" dt="2025-10-24T19:05:55.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4724" autoAdjust="0"/>
  </p:normalViewPr>
  <p:slideViewPr>
    <p:cSldViewPr snapToGrid="0">
      <p:cViewPr varScale="1">
        <p:scale>
          <a:sx n="105" d="100"/>
          <a:sy n="105" d="100"/>
        </p:scale>
        <p:origin x="138" y="120"/>
      </p:cViewPr>
      <p:guideLst/>
    </p:cSldViewPr>
  </p:slideViewPr>
  <p:outlineViewPr>
    <p:cViewPr>
      <p:scale>
        <a:sx n="33" d="100"/>
        <a:sy n="33" d="100"/>
      </p:scale>
      <p:origin x="0" y="-9612"/>
    </p:cViewPr>
  </p:outlineViewPr>
  <p:notesTextViewPr>
    <p:cViewPr>
      <p:scale>
        <a:sx n="3" d="2"/>
        <a:sy n="3" d="2"/>
      </p:scale>
      <p:origin x="0" y="-5"/>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fbe51098-dd4f-4240-9d41-29dcb76743db" providerId="ADAL" clId="{B54AF8BC-431E-4E09-A8D0-CACE2FEAF79A}"/>
    <pc:docChg chg="undo custSel addSld delSld modSld">
      <pc:chgData name="Audette, Stephanie" userId="fbe51098-dd4f-4240-9d41-29dcb76743db" providerId="ADAL" clId="{B54AF8BC-431E-4E09-A8D0-CACE2FEAF79A}" dt="2025-10-24T19:06:37.724" v="2452" actId="20577"/>
      <pc:docMkLst>
        <pc:docMk/>
      </pc:docMkLst>
      <pc:sldChg chg="modSp mod">
        <pc:chgData name="Audette, Stephanie" userId="fbe51098-dd4f-4240-9d41-29dcb76743db" providerId="ADAL" clId="{B54AF8BC-431E-4E09-A8D0-CACE2FEAF79A}" dt="2025-10-24T19:06:37.724" v="2452" actId="20577"/>
        <pc:sldMkLst>
          <pc:docMk/>
          <pc:sldMk cId="0" sldId="264"/>
        </pc:sldMkLst>
        <pc:spChg chg="mod">
          <ac:chgData name="Audette, Stephanie" userId="fbe51098-dd4f-4240-9d41-29dcb76743db" providerId="ADAL" clId="{B54AF8BC-431E-4E09-A8D0-CACE2FEAF79A}" dt="2025-10-24T18:07:39.589" v="28" actId="20577"/>
          <ac:spMkLst>
            <pc:docMk/>
            <pc:sldMk cId="0" sldId="264"/>
            <ac:spMk id="2" creationId="{00000000-0000-0000-0000-000000000000}"/>
          </ac:spMkLst>
        </pc:spChg>
        <pc:spChg chg="mod">
          <ac:chgData name="Audette, Stephanie" userId="fbe51098-dd4f-4240-9d41-29dcb76743db" providerId="ADAL" clId="{B54AF8BC-431E-4E09-A8D0-CACE2FEAF79A}" dt="2025-10-24T19:06:37.724" v="2452" actId="20577"/>
          <ac:spMkLst>
            <pc:docMk/>
            <pc:sldMk cId="0" sldId="264"/>
            <ac:spMk id="3" creationId="{00000000-0000-0000-0000-000000000000}"/>
          </ac:spMkLst>
        </pc:spChg>
      </pc:sldChg>
      <pc:sldChg chg="modSp mod">
        <pc:chgData name="Audette, Stephanie" userId="fbe51098-dd4f-4240-9d41-29dcb76743db" providerId="ADAL" clId="{B54AF8BC-431E-4E09-A8D0-CACE2FEAF79A}" dt="2025-10-24T19:03:01.803" v="2187" actId="6549"/>
        <pc:sldMkLst>
          <pc:docMk/>
          <pc:sldMk cId="0" sldId="265"/>
        </pc:sldMkLst>
        <pc:spChg chg="mod">
          <ac:chgData name="Audette, Stephanie" userId="fbe51098-dd4f-4240-9d41-29dcb76743db" providerId="ADAL" clId="{B54AF8BC-431E-4E09-A8D0-CACE2FEAF79A}" dt="2025-10-24T18:10:59.073" v="98" actId="20577"/>
          <ac:spMkLst>
            <pc:docMk/>
            <pc:sldMk cId="0" sldId="265"/>
            <ac:spMk id="2" creationId="{00000000-0000-0000-0000-000000000000}"/>
          </ac:spMkLst>
        </pc:spChg>
        <pc:spChg chg="mod">
          <ac:chgData name="Audette, Stephanie" userId="fbe51098-dd4f-4240-9d41-29dcb76743db" providerId="ADAL" clId="{B54AF8BC-431E-4E09-A8D0-CACE2FEAF79A}" dt="2025-10-24T19:03:01.803" v="2187" actId="6549"/>
          <ac:spMkLst>
            <pc:docMk/>
            <pc:sldMk cId="0" sldId="265"/>
            <ac:spMk id="3" creationId="{00000000-0000-0000-0000-000000000000}"/>
          </ac:spMkLst>
        </pc:spChg>
      </pc:sldChg>
      <pc:sldChg chg="modSp del mod">
        <pc:chgData name="Audette, Stephanie" userId="fbe51098-dd4f-4240-9d41-29dcb76743db" providerId="ADAL" clId="{B54AF8BC-431E-4E09-A8D0-CACE2FEAF79A}" dt="2025-10-24T18:13:12.099" v="200" actId="47"/>
        <pc:sldMkLst>
          <pc:docMk/>
          <pc:sldMk cId="0" sldId="266"/>
        </pc:sldMkLst>
        <pc:spChg chg="mod">
          <ac:chgData name="Audette, Stephanie" userId="fbe51098-dd4f-4240-9d41-29dcb76743db" providerId="ADAL" clId="{B54AF8BC-431E-4E09-A8D0-CACE2FEAF79A}" dt="2025-10-24T18:13:10.164" v="199" actId="6549"/>
          <ac:spMkLst>
            <pc:docMk/>
            <pc:sldMk cId="0" sldId="266"/>
            <ac:spMk id="2" creationId="{00000000-0000-0000-0000-000000000000}"/>
          </ac:spMkLst>
        </pc:spChg>
        <pc:spChg chg="mod">
          <ac:chgData name="Audette, Stephanie" userId="fbe51098-dd4f-4240-9d41-29dcb76743db" providerId="ADAL" clId="{B54AF8BC-431E-4E09-A8D0-CACE2FEAF79A}" dt="2025-10-24T18:09:27.663" v="61" actId="5793"/>
          <ac:spMkLst>
            <pc:docMk/>
            <pc:sldMk cId="0" sldId="266"/>
            <ac:spMk id="3" creationId="{00000000-0000-0000-0000-000000000000}"/>
          </ac:spMkLst>
        </pc:spChg>
      </pc:sldChg>
      <pc:sldChg chg="modSp mod">
        <pc:chgData name="Audette, Stephanie" userId="fbe51098-dd4f-4240-9d41-29dcb76743db" providerId="ADAL" clId="{B54AF8BC-431E-4E09-A8D0-CACE2FEAF79A}" dt="2025-10-24T18:25:42.666" v="1257" actId="948"/>
        <pc:sldMkLst>
          <pc:docMk/>
          <pc:sldMk cId="0" sldId="267"/>
        </pc:sldMkLst>
        <pc:spChg chg="mod">
          <ac:chgData name="Audette, Stephanie" userId="fbe51098-dd4f-4240-9d41-29dcb76743db" providerId="ADAL" clId="{B54AF8BC-431E-4E09-A8D0-CACE2FEAF79A}" dt="2025-10-24T18:13:16.367" v="205" actId="20577"/>
          <ac:spMkLst>
            <pc:docMk/>
            <pc:sldMk cId="0" sldId="267"/>
            <ac:spMk id="2" creationId="{00000000-0000-0000-0000-000000000000}"/>
          </ac:spMkLst>
        </pc:spChg>
        <pc:spChg chg="mod">
          <ac:chgData name="Audette, Stephanie" userId="fbe51098-dd4f-4240-9d41-29dcb76743db" providerId="ADAL" clId="{B54AF8BC-431E-4E09-A8D0-CACE2FEAF79A}" dt="2025-10-24T18:25:42.666" v="1257" actId="948"/>
          <ac:spMkLst>
            <pc:docMk/>
            <pc:sldMk cId="0" sldId="267"/>
            <ac:spMk id="3" creationId="{00000000-0000-0000-0000-000000000000}"/>
          </ac:spMkLst>
        </pc:spChg>
        <pc:spChg chg="mod">
          <ac:chgData name="Audette, Stephanie" userId="fbe51098-dd4f-4240-9d41-29dcb76743db" providerId="ADAL" clId="{B54AF8BC-431E-4E09-A8D0-CACE2FEAF79A}" dt="2025-10-24T18:13:38.133" v="209" actId="403"/>
          <ac:spMkLst>
            <pc:docMk/>
            <pc:sldMk cId="0" sldId="267"/>
            <ac:spMk id="5" creationId="{12FC131C-3FF9-F8CB-17F5-0DAD92E69A52}"/>
          </ac:spMkLst>
        </pc:spChg>
        <pc:spChg chg="mod">
          <ac:chgData name="Audette, Stephanie" userId="fbe51098-dd4f-4240-9d41-29dcb76743db" providerId="ADAL" clId="{B54AF8BC-431E-4E09-A8D0-CACE2FEAF79A}" dt="2025-10-24T18:13:53.508" v="214" actId="403"/>
          <ac:spMkLst>
            <pc:docMk/>
            <pc:sldMk cId="0" sldId="267"/>
            <ac:spMk id="7" creationId="{8DBBD720-53E0-D15B-FEF3-7CB1415C6FDA}"/>
          </ac:spMkLst>
        </pc:spChg>
      </pc:sldChg>
      <pc:sldChg chg="delSp modSp mod">
        <pc:chgData name="Audette, Stephanie" userId="fbe51098-dd4f-4240-9d41-29dcb76743db" providerId="ADAL" clId="{B54AF8BC-431E-4E09-A8D0-CACE2FEAF79A}" dt="2025-10-24T18:25:23.187" v="1256" actId="6549"/>
        <pc:sldMkLst>
          <pc:docMk/>
          <pc:sldMk cId="0" sldId="268"/>
        </pc:sldMkLst>
        <pc:spChg chg="mod">
          <ac:chgData name="Audette, Stephanie" userId="fbe51098-dd4f-4240-9d41-29dcb76743db" providerId="ADAL" clId="{B54AF8BC-431E-4E09-A8D0-CACE2FEAF79A}" dt="2025-10-24T18:14:02.701" v="219" actId="20577"/>
          <ac:spMkLst>
            <pc:docMk/>
            <pc:sldMk cId="0" sldId="268"/>
            <ac:spMk id="2" creationId="{00000000-0000-0000-0000-000000000000}"/>
          </ac:spMkLst>
        </pc:spChg>
        <pc:spChg chg="mod">
          <ac:chgData name="Audette, Stephanie" userId="fbe51098-dd4f-4240-9d41-29dcb76743db" providerId="ADAL" clId="{B54AF8BC-431E-4E09-A8D0-CACE2FEAF79A}" dt="2025-10-24T18:25:23.187" v="1256" actId="6549"/>
          <ac:spMkLst>
            <pc:docMk/>
            <pc:sldMk cId="0" sldId="268"/>
            <ac:spMk id="3" creationId="{00000000-0000-0000-0000-000000000000}"/>
          </ac:spMkLst>
        </pc:spChg>
        <pc:spChg chg="del">
          <ac:chgData name="Audette, Stephanie" userId="fbe51098-dd4f-4240-9d41-29dcb76743db" providerId="ADAL" clId="{B54AF8BC-431E-4E09-A8D0-CACE2FEAF79A}" dt="2025-10-24T18:15:14.825" v="272" actId="478"/>
          <ac:spMkLst>
            <pc:docMk/>
            <pc:sldMk cId="0" sldId="268"/>
            <ac:spMk id="5" creationId="{3F30C8A8-6584-1137-46D4-D300FCEDAAE0}"/>
          </ac:spMkLst>
        </pc:spChg>
        <pc:spChg chg="del">
          <ac:chgData name="Audette, Stephanie" userId="fbe51098-dd4f-4240-9d41-29dcb76743db" providerId="ADAL" clId="{B54AF8BC-431E-4E09-A8D0-CACE2FEAF79A}" dt="2025-10-24T18:15:09.784" v="270" actId="478"/>
          <ac:spMkLst>
            <pc:docMk/>
            <pc:sldMk cId="0" sldId="268"/>
            <ac:spMk id="7" creationId="{783AB4D7-742E-5183-D53E-3C9DE5C540E7}"/>
          </ac:spMkLst>
        </pc:spChg>
        <pc:spChg chg="del">
          <ac:chgData name="Audette, Stephanie" userId="fbe51098-dd4f-4240-9d41-29dcb76743db" providerId="ADAL" clId="{B54AF8BC-431E-4E09-A8D0-CACE2FEAF79A}" dt="2025-10-24T18:15:08.663" v="269" actId="478"/>
          <ac:spMkLst>
            <pc:docMk/>
            <pc:sldMk cId="0" sldId="268"/>
            <ac:spMk id="9" creationId="{F8BDC580-798B-AD08-4D61-89736510664A}"/>
          </ac:spMkLst>
        </pc:spChg>
        <pc:picChg chg="del">
          <ac:chgData name="Audette, Stephanie" userId="fbe51098-dd4f-4240-9d41-29dcb76743db" providerId="ADAL" clId="{B54AF8BC-431E-4E09-A8D0-CACE2FEAF79A}" dt="2025-10-24T18:15:06.583" v="266" actId="478"/>
          <ac:picMkLst>
            <pc:docMk/>
            <pc:sldMk cId="0" sldId="268"/>
            <ac:picMk id="2052" creationId="{CA475F66-CF2A-A49B-4B25-AB71B3687C35}"/>
          </ac:picMkLst>
        </pc:picChg>
        <pc:picChg chg="del mod">
          <ac:chgData name="Audette, Stephanie" userId="fbe51098-dd4f-4240-9d41-29dcb76743db" providerId="ADAL" clId="{B54AF8BC-431E-4E09-A8D0-CACE2FEAF79A}" dt="2025-10-24T18:15:07.126" v="267" actId="478"/>
          <ac:picMkLst>
            <pc:docMk/>
            <pc:sldMk cId="0" sldId="268"/>
            <ac:picMk id="2054" creationId="{D7294F77-9809-4A07-5CA0-15F9EA74F1AB}"/>
          </ac:picMkLst>
        </pc:picChg>
        <pc:picChg chg="del mod">
          <ac:chgData name="Audette, Stephanie" userId="fbe51098-dd4f-4240-9d41-29dcb76743db" providerId="ADAL" clId="{B54AF8BC-431E-4E09-A8D0-CACE2FEAF79A}" dt="2025-10-24T18:15:07.630" v="268" actId="478"/>
          <ac:picMkLst>
            <pc:docMk/>
            <pc:sldMk cId="0" sldId="268"/>
            <ac:picMk id="2056" creationId="{C72886DA-BCC5-53AA-F4EA-AC2E52C842BC}"/>
          </ac:picMkLst>
        </pc:picChg>
      </pc:sldChg>
      <pc:sldChg chg="delSp modSp mod">
        <pc:chgData name="Audette, Stephanie" userId="fbe51098-dd4f-4240-9d41-29dcb76743db" providerId="ADAL" clId="{B54AF8BC-431E-4E09-A8D0-CACE2FEAF79A}" dt="2025-10-24T18:24:38.871" v="1217" actId="948"/>
        <pc:sldMkLst>
          <pc:docMk/>
          <pc:sldMk cId="0" sldId="269"/>
        </pc:sldMkLst>
        <pc:spChg chg="mod">
          <ac:chgData name="Audette, Stephanie" userId="fbe51098-dd4f-4240-9d41-29dcb76743db" providerId="ADAL" clId="{B54AF8BC-431E-4E09-A8D0-CACE2FEAF79A}" dt="2025-10-24T18:21:35.895" v="851" actId="20577"/>
          <ac:spMkLst>
            <pc:docMk/>
            <pc:sldMk cId="0" sldId="269"/>
            <ac:spMk id="2" creationId="{00000000-0000-0000-0000-000000000000}"/>
          </ac:spMkLst>
        </pc:spChg>
        <pc:spChg chg="mod">
          <ac:chgData name="Audette, Stephanie" userId="fbe51098-dd4f-4240-9d41-29dcb76743db" providerId="ADAL" clId="{B54AF8BC-431E-4E09-A8D0-CACE2FEAF79A}" dt="2025-10-24T18:24:38.871" v="1217" actId="948"/>
          <ac:spMkLst>
            <pc:docMk/>
            <pc:sldMk cId="0" sldId="269"/>
            <ac:spMk id="3" creationId="{00000000-0000-0000-0000-000000000000}"/>
          </ac:spMkLst>
        </pc:spChg>
        <pc:spChg chg="del">
          <ac:chgData name="Audette, Stephanie" userId="fbe51098-dd4f-4240-9d41-29dcb76743db" providerId="ADAL" clId="{B54AF8BC-431E-4E09-A8D0-CACE2FEAF79A}" dt="2025-10-24T18:22:28.110" v="930" actId="478"/>
          <ac:spMkLst>
            <pc:docMk/>
            <pc:sldMk cId="0" sldId="269"/>
            <ac:spMk id="5" creationId="{33C51F1F-FC41-B1B1-7C2A-3CA52C0A4FA0}"/>
          </ac:spMkLst>
        </pc:spChg>
        <pc:spChg chg="del">
          <ac:chgData name="Audette, Stephanie" userId="fbe51098-dd4f-4240-9d41-29dcb76743db" providerId="ADAL" clId="{B54AF8BC-431E-4E09-A8D0-CACE2FEAF79A}" dt="2025-10-24T18:22:29.698" v="931" actId="478"/>
          <ac:spMkLst>
            <pc:docMk/>
            <pc:sldMk cId="0" sldId="269"/>
            <ac:spMk id="7" creationId="{CFEF1C7E-3721-327D-D2DF-75C773356E27}"/>
          </ac:spMkLst>
        </pc:spChg>
        <pc:picChg chg="del mod">
          <ac:chgData name="Audette, Stephanie" userId="fbe51098-dd4f-4240-9d41-29dcb76743db" providerId="ADAL" clId="{B54AF8BC-431E-4E09-A8D0-CACE2FEAF79A}" dt="2025-10-24T18:22:25.564" v="929" actId="478"/>
          <ac:picMkLst>
            <pc:docMk/>
            <pc:sldMk cId="0" sldId="269"/>
            <ac:picMk id="3074" creationId="{833E400F-E20E-C7D8-A8C1-46364B600265}"/>
          </ac:picMkLst>
        </pc:picChg>
        <pc:picChg chg="del">
          <ac:chgData name="Audette, Stephanie" userId="fbe51098-dd4f-4240-9d41-29dcb76743db" providerId="ADAL" clId="{B54AF8BC-431E-4E09-A8D0-CACE2FEAF79A}" dt="2025-10-24T18:20:48.558" v="788" actId="478"/>
          <ac:picMkLst>
            <pc:docMk/>
            <pc:sldMk cId="0" sldId="269"/>
            <ac:picMk id="3076" creationId="{950574AC-F2E8-21B6-92F2-3DAC47361303}"/>
          </ac:picMkLst>
        </pc:picChg>
      </pc:sldChg>
      <pc:sldChg chg="modSp mod">
        <pc:chgData name="Audette, Stephanie" userId="fbe51098-dd4f-4240-9d41-29dcb76743db" providerId="ADAL" clId="{B54AF8BC-431E-4E09-A8D0-CACE2FEAF79A}" dt="2025-10-24T18:26:56.057" v="1270" actId="20577"/>
        <pc:sldMkLst>
          <pc:docMk/>
          <pc:sldMk cId="0" sldId="270"/>
        </pc:sldMkLst>
        <pc:spChg chg="mod">
          <ac:chgData name="Audette, Stephanie" userId="fbe51098-dd4f-4240-9d41-29dcb76743db" providerId="ADAL" clId="{B54AF8BC-431E-4E09-A8D0-CACE2FEAF79A}" dt="2025-10-24T18:26:56.057" v="1270" actId="20577"/>
          <ac:spMkLst>
            <pc:docMk/>
            <pc:sldMk cId="0" sldId="270"/>
            <ac:spMk id="2" creationId="{00000000-0000-0000-0000-000000000000}"/>
          </ac:spMkLst>
        </pc:spChg>
        <pc:spChg chg="mod">
          <ac:chgData name="Audette, Stephanie" userId="fbe51098-dd4f-4240-9d41-29dcb76743db" providerId="ADAL" clId="{B54AF8BC-431E-4E09-A8D0-CACE2FEAF79A}" dt="2025-10-24T18:26:11.912" v="1259" actId="5793"/>
          <ac:spMkLst>
            <pc:docMk/>
            <pc:sldMk cId="0" sldId="270"/>
            <ac:spMk id="3" creationId="{00000000-0000-0000-0000-000000000000}"/>
          </ac:spMkLst>
        </pc:spChg>
        <pc:spChg chg="mod">
          <ac:chgData name="Audette, Stephanie" userId="fbe51098-dd4f-4240-9d41-29dcb76743db" providerId="ADAL" clId="{B54AF8BC-431E-4E09-A8D0-CACE2FEAF79A}" dt="2025-10-24T18:26:34.045" v="1264" actId="403"/>
          <ac:spMkLst>
            <pc:docMk/>
            <pc:sldMk cId="0" sldId="270"/>
            <ac:spMk id="5" creationId="{090987A5-4F79-D198-394C-CAE2A901FA95}"/>
          </ac:spMkLst>
        </pc:spChg>
        <pc:picChg chg="mod">
          <ac:chgData name="Audette, Stephanie" userId="fbe51098-dd4f-4240-9d41-29dcb76743db" providerId="ADAL" clId="{B54AF8BC-431E-4E09-A8D0-CACE2FEAF79A}" dt="2025-10-24T18:26:35.951" v="1265" actId="1076"/>
          <ac:picMkLst>
            <pc:docMk/>
            <pc:sldMk cId="0" sldId="270"/>
            <ac:picMk id="4098" creationId="{1574E804-DA29-6A11-4F02-A6E6C0B04B6B}"/>
          </ac:picMkLst>
        </pc:picChg>
      </pc:sldChg>
      <pc:sldChg chg="delSp modSp mod">
        <pc:chgData name="Audette, Stephanie" userId="fbe51098-dd4f-4240-9d41-29dcb76743db" providerId="ADAL" clId="{B54AF8BC-431E-4E09-A8D0-CACE2FEAF79A}" dt="2025-10-24T18:29:28.202" v="1424" actId="403"/>
        <pc:sldMkLst>
          <pc:docMk/>
          <pc:sldMk cId="0" sldId="271"/>
        </pc:sldMkLst>
        <pc:spChg chg="mod">
          <ac:chgData name="Audette, Stephanie" userId="fbe51098-dd4f-4240-9d41-29dcb76743db" providerId="ADAL" clId="{B54AF8BC-431E-4E09-A8D0-CACE2FEAF79A}" dt="2025-10-24T18:27:00.716" v="1275" actId="20577"/>
          <ac:spMkLst>
            <pc:docMk/>
            <pc:sldMk cId="0" sldId="271"/>
            <ac:spMk id="2" creationId="{00000000-0000-0000-0000-000000000000}"/>
          </ac:spMkLst>
        </pc:spChg>
        <pc:spChg chg="mod">
          <ac:chgData name="Audette, Stephanie" userId="fbe51098-dd4f-4240-9d41-29dcb76743db" providerId="ADAL" clId="{B54AF8BC-431E-4E09-A8D0-CACE2FEAF79A}" dt="2025-10-24T18:29:03.699" v="1420" actId="20577"/>
          <ac:spMkLst>
            <pc:docMk/>
            <pc:sldMk cId="0" sldId="271"/>
            <ac:spMk id="3" creationId="{00000000-0000-0000-0000-000000000000}"/>
          </ac:spMkLst>
        </pc:spChg>
        <pc:spChg chg="del">
          <ac:chgData name="Audette, Stephanie" userId="fbe51098-dd4f-4240-9d41-29dcb76743db" providerId="ADAL" clId="{B54AF8BC-431E-4E09-A8D0-CACE2FEAF79A}" dt="2025-10-24T18:27:21.335" v="1280" actId="478"/>
          <ac:spMkLst>
            <pc:docMk/>
            <pc:sldMk cId="0" sldId="271"/>
            <ac:spMk id="5" creationId="{513F7E56-B965-D943-0AA1-99410D96DCA5}"/>
          </ac:spMkLst>
        </pc:spChg>
        <pc:spChg chg="mod">
          <ac:chgData name="Audette, Stephanie" userId="fbe51098-dd4f-4240-9d41-29dcb76743db" providerId="ADAL" clId="{B54AF8BC-431E-4E09-A8D0-CACE2FEAF79A}" dt="2025-10-24T18:29:28.202" v="1424" actId="403"/>
          <ac:spMkLst>
            <pc:docMk/>
            <pc:sldMk cId="0" sldId="271"/>
            <ac:spMk id="7" creationId="{CE916EB1-E1E4-C479-D198-CA432C8E937F}"/>
          </ac:spMkLst>
        </pc:spChg>
        <pc:spChg chg="del">
          <ac:chgData name="Audette, Stephanie" userId="fbe51098-dd4f-4240-9d41-29dcb76743db" providerId="ADAL" clId="{B54AF8BC-431E-4E09-A8D0-CACE2FEAF79A}" dt="2025-10-24T18:27:20.218" v="1279" actId="478"/>
          <ac:spMkLst>
            <pc:docMk/>
            <pc:sldMk cId="0" sldId="271"/>
            <ac:spMk id="11" creationId="{BC42157A-F1F8-8DA9-03D6-0428662DF692}"/>
          </ac:spMkLst>
        </pc:spChg>
        <pc:picChg chg="del">
          <ac:chgData name="Audette, Stephanie" userId="fbe51098-dd4f-4240-9d41-29dcb76743db" providerId="ADAL" clId="{B54AF8BC-431E-4E09-A8D0-CACE2FEAF79A}" dt="2025-10-24T18:27:17.641" v="1277" actId="478"/>
          <ac:picMkLst>
            <pc:docMk/>
            <pc:sldMk cId="0" sldId="271"/>
            <ac:picMk id="5122" creationId="{81CA247B-5DF7-0734-AA3D-18599A283949}"/>
          </ac:picMkLst>
        </pc:picChg>
        <pc:picChg chg="mod">
          <ac:chgData name="Audette, Stephanie" userId="fbe51098-dd4f-4240-9d41-29dcb76743db" providerId="ADAL" clId="{B54AF8BC-431E-4E09-A8D0-CACE2FEAF79A}" dt="2025-10-24T18:27:30.437" v="1285" actId="1076"/>
          <ac:picMkLst>
            <pc:docMk/>
            <pc:sldMk cId="0" sldId="271"/>
            <ac:picMk id="5124" creationId="{2196A989-3100-A7A6-B271-1581EAA72E77}"/>
          </ac:picMkLst>
        </pc:picChg>
        <pc:picChg chg="del">
          <ac:chgData name="Audette, Stephanie" userId="fbe51098-dd4f-4240-9d41-29dcb76743db" providerId="ADAL" clId="{B54AF8BC-431E-4E09-A8D0-CACE2FEAF79A}" dt="2025-10-24T18:27:19.080" v="1278" actId="478"/>
          <ac:picMkLst>
            <pc:docMk/>
            <pc:sldMk cId="0" sldId="271"/>
            <ac:picMk id="5126" creationId="{E3DB397F-B3BE-F409-46EF-6B2B0C53AEE7}"/>
          </ac:picMkLst>
        </pc:picChg>
      </pc:sldChg>
      <pc:sldChg chg="modSp mod">
        <pc:chgData name="Audette, Stephanie" userId="fbe51098-dd4f-4240-9d41-29dcb76743db" providerId="ADAL" clId="{B54AF8BC-431E-4E09-A8D0-CACE2FEAF79A}" dt="2025-10-24T19:05:57.091" v="2449"/>
        <pc:sldMkLst>
          <pc:docMk/>
          <pc:sldMk cId="0" sldId="272"/>
        </pc:sldMkLst>
        <pc:spChg chg="mod">
          <ac:chgData name="Audette, Stephanie" userId="fbe51098-dd4f-4240-9d41-29dcb76743db" providerId="ADAL" clId="{B54AF8BC-431E-4E09-A8D0-CACE2FEAF79A}" dt="2025-10-24T18:29:40.310" v="1429" actId="20577"/>
          <ac:spMkLst>
            <pc:docMk/>
            <pc:sldMk cId="0" sldId="272"/>
            <ac:spMk id="2" creationId="{00000000-0000-0000-0000-000000000000}"/>
          </ac:spMkLst>
        </pc:spChg>
        <pc:spChg chg="mod">
          <ac:chgData name="Audette, Stephanie" userId="fbe51098-dd4f-4240-9d41-29dcb76743db" providerId="ADAL" clId="{B54AF8BC-431E-4E09-A8D0-CACE2FEAF79A}" dt="2025-10-24T18:31:02.631" v="1510" actId="14100"/>
          <ac:spMkLst>
            <pc:docMk/>
            <pc:sldMk cId="0" sldId="272"/>
            <ac:spMk id="3" creationId="{00000000-0000-0000-0000-000000000000}"/>
          </ac:spMkLst>
        </pc:spChg>
        <pc:spChg chg="mod ord">
          <ac:chgData name="Audette, Stephanie" userId="fbe51098-dd4f-4240-9d41-29dcb76743db" providerId="ADAL" clId="{B54AF8BC-431E-4E09-A8D0-CACE2FEAF79A}" dt="2025-10-24T19:05:57.091" v="2449"/>
          <ac:spMkLst>
            <pc:docMk/>
            <pc:sldMk cId="0" sldId="272"/>
            <ac:spMk id="5" creationId="{7E240F18-CBC0-A98E-4473-07C9A6453C47}"/>
          </ac:spMkLst>
        </pc:spChg>
        <pc:picChg chg="mod">
          <ac:chgData name="Audette, Stephanie" userId="fbe51098-dd4f-4240-9d41-29dcb76743db" providerId="ADAL" clId="{B54AF8BC-431E-4E09-A8D0-CACE2FEAF79A}" dt="2025-10-24T19:05:55.524" v="2448"/>
          <ac:picMkLst>
            <pc:docMk/>
            <pc:sldMk cId="0" sldId="272"/>
            <ac:picMk id="6146" creationId="{E4369B38-7D07-66B4-5580-36FC09CD0451}"/>
          </ac:picMkLst>
        </pc:picChg>
      </pc:sldChg>
      <pc:sldChg chg="delSp modSp mod">
        <pc:chgData name="Audette, Stephanie" userId="fbe51098-dd4f-4240-9d41-29dcb76743db" providerId="ADAL" clId="{B54AF8BC-431E-4E09-A8D0-CACE2FEAF79A}" dt="2025-10-24T18:35:34.407" v="1563" actId="948"/>
        <pc:sldMkLst>
          <pc:docMk/>
          <pc:sldMk cId="0" sldId="273"/>
        </pc:sldMkLst>
        <pc:spChg chg="mod">
          <ac:chgData name="Audette, Stephanie" userId="fbe51098-dd4f-4240-9d41-29dcb76743db" providerId="ADAL" clId="{B54AF8BC-431E-4E09-A8D0-CACE2FEAF79A}" dt="2025-10-24T18:31:49.029" v="1521" actId="20577"/>
          <ac:spMkLst>
            <pc:docMk/>
            <pc:sldMk cId="0" sldId="273"/>
            <ac:spMk id="2" creationId="{00000000-0000-0000-0000-000000000000}"/>
          </ac:spMkLst>
        </pc:spChg>
        <pc:spChg chg="mod">
          <ac:chgData name="Audette, Stephanie" userId="fbe51098-dd4f-4240-9d41-29dcb76743db" providerId="ADAL" clId="{B54AF8BC-431E-4E09-A8D0-CACE2FEAF79A}" dt="2025-10-24T18:35:34.407" v="1563" actId="948"/>
          <ac:spMkLst>
            <pc:docMk/>
            <pc:sldMk cId="0" sldId="273"/>
            <ac:spMk id="3" creationId="{00000000-0000-0000-0000-000000000000}"/>
          </ac:spMkLst>
        </pc:spChg>
        <pc:spChg chg="del">
          <ac:chgData name="Audette, Stephanie" userId="fbe51098-dd4f-4240-9d41-29dcb76743db" providerId="ADAL" clId="{B54AF8BC-431E-4E09-A8D0-CACE2FEAF79A}" dt="2025-10-24T18:33:25.713" v="1527" actId="478"/>
          <ac:spMkLst>
            <pc:docMk/>
            <pc:sldMk cId="0" sldId="273"/>
            <ac:spMk id="5" creationId="{E28FB8AC-8017-D057-E47A-9F46057F325A}"/>
          </ac:spMkLst>
        </pc:spChg>
        <pc:spChg chg="del">
          <ac:chgData name="Audette, Stephanie" userId="fbe51098-dd4f-4240-9d41-29dcb76743db" providerId="ADAL" clId="{B54AF8BC-431E-4E09-A8D0-CACE2FEAF79A}" dt="2025-10-24T18:33:26.706" v="1528" actId="478"/>
          <ac:spMkLst>
            <pc:docMk/>
            <pc:sldMk cId="0" sldId="273"/>
            <ac:spMk id="7" creationId="{26FDA662-0419-6B51-1486-AEC09E169910}"/>
          </ac:spMkLst>
        </pc:spChg>
        <pc:picChg chg="del">
          <ac:chgData name="Audette, Stephanie" userId="fbe51098-dd4f-4240-9d41-29dcb76743db" providerId="ADAL" clId="{B54AF8BC-431E-4E09-A8D0-CACE2FEAF79A}" dt="2025-10-24T18:33:22.748" v="1525" actId="478"/>
          <ac:picMkLst>
            <pc:docMk/>
            <pc:sldMk cId="0" sldId="273"/>
            <ac:picMk id="7170" creationId="{361B6FD3-C34E-5284-073B-03A559526A48}"/>
          </ac:picMkLst>
        </pc:picChg>
        <pc:picChg chg="del">
          <ac:chgData name="Audette, Stephanie" userId="fbe51098-dd4f-4240-9d41-29dcb76743db" providerId="ADAL" clId="{B54AF8BC-431E-4E09-A8D0-CACE2FEAF79A}" dt="2025-10-24T18:33:24.687" v="1526" actId="478"/>
          <ac:picMkLst>
            <pc:docMk/>
            <pc:sldMk cId="0" sldId="273"/>
            <ac:picMk id="7172" creationId="{660EF700-000E-7E74-6F8A-897ADC0E89E1}"/>
          </ac:picMkLst>
        </pc:picChg>
      </pc:sldChg>
      <pc:sldChg chg="delSp modSp mod">
        <pc:chgData name="Audette, Stephanie" userId="fbe51098-dd4f-4240-9d41-29dcb76743db" providerId="ADAL" clId="{B54AF8BC-431E-4E09-A8D0-CACE2FEAF79A}" dt="2025-10-24T19:03:08.129" v="2188" actId="6549"/>
        <pc:sldMkLst>
          <pc:docMk/>
          <pc:sldMk cId="0" sldId="274"/>
        </pc:sldMkLst>
        <pc:spChg chg="mod">
          <ac:chgData name="Audette, Stephanie" userId="fbe51098-dd4f-4240-9d41-29dcb76743db" providerId="ADAL" clId="{B54AF8BC-431E-4E09-A8D0-CACE2FEAF79A}" dt="2025-10-24T18:35:44.498" v="1568" actId="20577"/>
          <ac:spMkLst>
            <pc:docMk/>
            <pc:sldMk cId="0" sldId="274"/>
            <ac:spMk id="2" creationId="{00000000-0000-0000-0000-000000000000}"/>
          </ac:spMkLst>
        </pc:spChg>
        <pc:spChg chg="mod">
          <ac:chgData name="Audette, Stephanie" userId="fbe51098-dd4f-4240-9d41-29dcb76743db" providerId="ADAL" clId="{B54AF8BC-431E-4E09-A8D0-CACE2FEAF79A}" dt="2025-10-24T19:03:08.129" v="2188" actId="6549"/>
          <ac:spMkLst>
            <pc:docMk/>
            <pc:sldMk cId="0" sldId="274"/>
            <ac:spMk id="3" creationId="{00000000-0000-0000-0000-000000000000}"/>
          </ac:spMkLst>
        </pc:spChg>
        <pc:spChg chg="del">
          <ac:chgData name="Audette, Stephanie" userId="fbe51098-dd4f-4240-9d41-29dcb76743db" providerId="ADAL" clId="{B54AF8BC-431E-4E09-A8D0-CACE2FEAF79A}" dt="2025-10-24T18:35:57.877" v="1571" actId="478"/>
          <ac:spMkLst>
            <pc:docMk/>
            <pc:sldMk cId="0" sldId="274"/>
            <ac:spMk id="5" creationId="{DAE2ED25-34D9-2338-CE2B-2715669BDC92}"/>
          </ac:spMkLst>
        </pc:spChg>
        <pc:spChg chg="mod">
          <ac:chgData name="Audette, Stephanie" userId="fbe51098-dd4f-4240-9d41-29dcb76743db" providerId="ADAL" clId="{B54AF8BC-431E-4E09-A8D0-CACE2FEAF79A}" dt="2025-10-24T18:36:19.104" v="1579" actId="1076"/>
          <ac:spMkLst>
            <pc:docMk/>
            <pc:sldMk cId="0" sldId="274"/>
            <ac:spMk id="7" creationId="{848516B9-3A43-5169-CE9D-64EEABE05F34}"/>
          </ac:spMkLst>
        </pc:spChg>
        <pc:picChg chg="del">
          <ac:chgData name="Audette, Stephanie" userId="fbe51098-dd4f-4240-9d41-29dcb76743db" providerId="ADAL" clId="{B54AF8BC-431E-4E09-A8D0-CACE2FEAF79A}" dt="2025-10-24T18:35:54.585" v="1570" actId="478"/>
          <ac:picMkLst>
            <pc:docMk/>
            <pc:sldMk cId="0" sldId="274"/>
            <ac:picMk id="8194" creationId="{65FC58C7-78FA-15EC-3E98-E6BF44410DAB}"/>
          </ac:picMkLst>
        </pc:picChg>
        <pc:picChg chg="mod">
          <ac:chgData name="Audette, Stephanie" userId="fbe51098-dd4f-4240-9d41-29dcb76743db" providerId="ADAL" clId="{B54AF8BC-431E-4E09-A8D0-CACE2FEAF79A}" dt="2025-10-24T18:36:06.739" v="1573" actId="1076"/>
          <ac:picMkLst>
            <pc:docMk/>
            <pc:sldMk cId="0" sldId="274"/>
            <ac:picMk id="8196" creationId="{04CB41F2-8B09-50AF-FC3F-FE5F6581B0BF}"/>
          </ac:picMkLst>
        </pc:picChg>
      </pc:sldChg>
      <pc:sldChg chg="modSp mod">
        <pc:chgData name="Audette, Stephanie" userId="fbe51098-dd4f-4240-9d41-29dcb76743db" providerId="ADAL" clId="{B54AF8BC-431E-4E09-A8D0-CACE2FEAF79A}" dt="2025-10-24T19:03:13.645" v="2189" actId="6549"/>
        <pc:sldMkLst>
          <pc:docMk/>
          <pc:sldMk cId="0" sldId="275"/>
        </pc:sldMkLst>
        <pc:spChg chg="mod">
          <ac:chgData name="Audette, Stephanie" userId="fbe51098-dd4f-4240-9d41-29dcb76743db" providerId="ADAL" clId="{B54AF8BC-431E-4E09-A8D0-CACE2FEAF79A}" dt="2025-10-24T18:37:53.781" v="1670" actId="20577"/>
          <ac:spMkLst>
            <pc:docMk/>
            <pc:sldMk cId="0" sldId="275"/>
            <ac:spMk id="2" creationId="{00000000-0000-0000-0000-000000000000}"/>
          </ac:spMkLst>
        </pc:spChg>
        <pc:spChg chg="mod">
          <ac:chgData name="Audette, Stephanie" userId="fbe51098-dd4f-4240-9d41-29dcb76743db" providerId="ADAL" clId="{B54AF8BC-431E-4E09-A8D0-CACE2FEAF79A}" dt="2025-10-24T19:03:13.645" v="2189" actId="6549"/>
          <ac:spMkLst>
            <pc:docMk/>
            <pc:sldMk cId="0" sldId="275"/>
            <ac:spMk id="3" creationId="{00000000-0000-0000-0000-000000000000}"/>
          </ac:spMkLst>
        </pc:spChg>
      </pc:sldChg>
      <pc:sldChg chg="modSp del mod">
        <pc:chgData name="Audette, Stephanie" userId="fbe51098-dd4f-4240-9d41-29dcb76743db" providerId="ADAL" clId="{B54AF8BC-431E-4E09-A8D0-CACE2FEAF79A}" dt="2025-10-24T18:39:11.489" v="1687" actId="2696"/>
        <pc:sldMkLst>
          <pc:docMk/>
          <pc:sldMk cId="0" sldId="276"/>
        </pc:sldMkLst>
        <pc:spChg chg="mod">
          <ac:chgData name="Audette, Stephanie" userId="fbe51098-dd4f-4240-9d41-29dcb76743db" providerId="ADAL" clId="{B54AF8BC-431E-4E09-A8D0-CACE2FEAF79A}" dt="2025-10-24T18:38:57.379" v="1685" actId="20577"/>
          <ac:spMkLst>
            <pc:docMk/>
            <pc:sldMk cId="0" sldId="276"/>
            <ac:spMk id="2" creationId="{00000000-0000-0000-0000-000000000000}"/>
          </ac:spMkLst>
        </pc:spChg>
        <pc:spChg chg="mod">
          <ac:chgData name="Audette, Stephanie" userId="fbe51098-dd4f-4240-9d41-29dcb76743db" providerId="ADAL" clId="{B54AF8BC-431E-4E09-A8D0-CACE2FEAF79A}" dt="2025-10-24T18:38:59.603" v="1686" actId="5793"/>
          <ac:spMkLst>
            <pc:docMk/>
            <pc:sldMk cId="0" sldId="276"/>
            <ac:spMk id="3" creationId="{00000000-0000-0000-0000-000000000000}"/>
          </ac:spMkLst>
        </pc:spChg>
      </pc:sldChg>
      <pc:sldChg chg="addSp delSp modSp mod">
        <pc:chgData name="Audette, Stephanie" userId="fbe51098-dd4f-4240-9d41-29dcb76743db" providerId="ADAL" clId="{B54AF8BC-431E-4E09-A8D0-CACE2FEAF79A}" dt="2025-10-24T19:05:34.945" v="2447" actId="1076"/>
        <pc:sldMkLst>
          <pc:docMk/>
          <pc:sldMk cId="0" sldId="277"/>
        </pc:sldMkLst>
        <pc:spChg chg="mod">
          <ac:chgData name="Audette, Stephanie" userId="fbe51098-dd4f-4240-9d41-29dcb76743db" providerId="ADAL" clId="{B54AF8BC-431E-4E09-A8D0-CACE2FEAF79A}" dt="2025-10-24T18:39:18.317" v="1692" actId="20577"/>
          <ac:spMkLst>
            <pc:docMk/>
            <pc:sldMk cId="0" sldId="277"/>
            <ac:spMk id="2" creationId="{00000000-0000-0000-0000-000000000000}"/>
          </ac:spMkLst>
        </pc:spChg>
        <pc:spChg chg="mod">
          <ac:chgData name="Audette, Stephanie" userId="fbe51098-dd4f-4240-9d41-29dcb76743db" providerId="ADAL" clId="{B54AF8BC-431E-4E09-A8D0-CACE2FEAF79A}" dt="2025-10-24T19:05:32.067" v="2446" actId="14100"/>
          <ac:spMkLst>
            <pc:docMk/>
            <pc:sldMk cId="0" sldId="277"/>
            <ac:spMk id="3" creationId="{00000000-0000-0000-0000-000000000000}"/>
          </ac:spMkLst>
        </pc:spChg>
        <pc:spChg chg="del">
          <ac:chgData name="Audette, Stephanie" userId="fbe51098-dd4f-4240-9d41-29dcb76743db" providerId="ADAL" clId="{B54AF8BC-431E-4E09-A8D0-CACE2FEAF79A}" dt="2025-10-24T18:41:05.557" v="1708" actId="478"/>
          <ac:spMkLst>
            <pc:docMk/>
            <pc:sldMk cId="0" sldId="277"/>
            <ac:spMk id="5" creationId="{8CC5BE39-D0A6-BCFE-F4C5-528781A390BB}"/>
          </ac:spMkLst>
        </pc:spChg>
        <pc:spChg chg="add mod">
          <ac:chgData name="Audette, Stephanie" userId="fbe51098-dd4f-4240-9d41-29dcb76743db" providerId="ADAL" clId="{B54AF8BC-431E-4E09-A8D0-CACE2FEAF79A}" dt="2025-10-24T19:05:34.945" v="2447" actId="1076"/>
          <ac:spMkLst>
            <pc:docMk/>
            <pc:sldMk cId="0" sldId="277"/>
            <ac:spMk id="6" creationId="{A8BEA8BF-8E5D-B6C9-DC33-C0C3DAE3AF9F}"/>
          </ac:spMkLst>
        </pc:spChg>
        <pc:spChg chg="del mod">
          <ac:chgData name="Audette, Stephanie" userId="fbe51098-dd4f-4240-9d41-29dcb76743db" providerId="ADAL" clId="{B54AF8BC-431E-4E09-A8D0-CACE2FEAF79A}" dt="2025-10-24T18:41:24.089" v="1714" actId="478"/>
          <ac:spMkLst>
            <pc:docMk/>
            <pc:sldMk cId="0" sldId="277"/>
            <ac:spMk id="7" creationId="{8D934AF2-BF71-E321-E51B-6E5A296C133D}"/>
          </ac:spMkLst>
        </pc:spChg>
        <pc:picChg chg="mod">
          <ac:chgData name="Audette, Stephanie" userId="fbe51098-dd4f-4240-9d41-29dcb76743db" providerId="ADAL" clId="{B54AF8BC-431E-4E09-A8D0-CACE2FEAF79A}" dt="2025-10-24T19:05:29.757" v="2445" actId="1076"/>
          <ac:picMkLst>
            <pc:docMk/>
            <pc:sldMk cId="0" sldId="277"/>
            <ac:picMk id="9218" creationId="{098D7810-DC01-8571-4177-D9E3D0804DC8}"/>
          </ac:picMkLst>
        </pc:picChg>
        <pc:picChg chg="del mod">
          <ac:chgData name="Audette, Stephanie" userId="fbe51098-dd4f-4240-9d41-29dcb76743db" providerId="ADAL" clId="{B54AF8BC-431E-4E09-A8D0-CACE2FEAF79A}" dt="2025-10-24T18:41:02.896" v="1707" actId="478"/>
          <ac:picMkLst>
            <pc:docMk/>
            <pc:sldMk cId="0" sldId="277"/>
            <ac:picMk id="9220" creationId="{948D73E5-E6D9-FAD0-7A41-DF22B5FFECBA}"/>
          </ac:picMkLst>
        </pc:picChg>
      </pc:sldChg>
      <pc:sldChg chg="modSp mod">
        <pc:chgData name="Audette, Stephanie" userId="fbe51098-dd4f-4240-9d41-29dcb76743db" providerId="ADAL" clId="{B54AF8BC-431E-4E09-A8D0-CACE2FEAF79A}" dt="2025-10-24T18:43:35.957" v="1818" actId="6549"/>
        <pc:sldMkLst>
          <pc:docMk/>
          <pc:sldMk cId="0" sldId="278"/>
        </pc:sldMkLst>
        <pc:spChg chg="mod">
          <ac:chgData name="Audette, Stephanie" userId="fbe51098-dd4f-4240-9d41-29dcb76743db" providerId="ADAL" clId="{B54AF8BC-431E-4E09-A8D0-CACE2FEAF79A}" dt="2025-10-24T18:43:35.957" v="1818" actId="6549"/>
          <ac:spMkLst>
            <pc:docMk/>
            <pc:sldMk cId="0" sldId="278"/>
            <ac:spMk id="2" creationId="{00000000-0000-0000-0000-000000000000}"/>
          </ac:spMkLst>
        </pc:spChg>
        <pc:spChg chg="mod">
          <ac:chgData name="Audette, Stephanie" userId="fbe51098-dd4f-4240-9d41-29dcb76743db" providerId="ADAL" clId="{B54AF8BC-431E-4E09-A8D0-CACE2FEAF79A}" dt="2025-10-24T18:43:07.813" v="1784" actId="5793"/>
          <ac:spMkLst>
            <pc:docMk/>
            <pc:sldMk cId="0" sldId="278"/>
            <ac:spMk id="3" creationId="{00000000-0000-0000-0000-000000000000}"/>
          </ac:spMkLst>
        </pc:spChg>
      </pc:sldChg>
      <pc:sldChg chg="modSp mod">
        <pc:chgData name="Audette, Stephanie" userId="fbe51098-dd4f-4240-9d41-29dcb76743db" providerId="ADAL" clId="{B54AF8BC-431E-4E09-A8D0-CACE2FEAF79A}" dt="2025-10-24T19:04:04.843" v="2221" actId="962"/>
        <pc:sldMkLst>
          <pc:docMk/>
          <pc:sldMk cId="0" sldId="279"/>
        </pc:sldMkLst>
        <pc:spChg chg="mod">
          <ac:chgData name="Audette, Stephanie" userId="fbe51098-dd4f-4240-9d41-29dcb76743db" providerId="ADAL" clId="{B54AF8BC-431E-4E09-A8D0-CACE2FEAF79A}" dt="2025-10-24T18:45:45.999" v="1867" actId="20577"/>
          <ac:spMkLst>
            <pc:docMk/>
            <pc:sldMk cId="0" sldId="279"/>
            <ac:spMk id="2" creationId="{00000000-0000-0000-0000-000000000000}"/>
          </ac:spMkLst>
        </pc:spChg>
        <pc:spChg chg="mod">
          <ac:chgData name="Audette, Stephanie" userId="fbe51098-dd4f-4240-9d41-29dcb76743db" providerId="ADAL" clId="{B54AF8BC-431E-4E09-A8D0-CACE2FEAF79A}" dt="2025-10-24T18:59:57.642" v="2164" actId="27636"/>
          <ac:spMkLst>
            <pc:docMk/>
            <pc:sldMk cId="0" sldId="279"/>
            <ac:spMk id="3" creationId="{00000000-0000-0000-0000-000000000000}"/>
          </ac:spMkLst>
        </pc:spChg>
        <pc:spChg chg="mod">
          <ac:chgData name="Audette, Stephanie" userId="fbe51098-dd4f-4240-9d41-29dcb76743db" providerId="ADAL" clId="{B54AF8BC-431E-4E09-A8D0-CACE2FEAF79A}" dt="2025-10-24T18:44:02.993" v="1827" actId="403"/>
          <ac:spMkLst>
            <pc:docMk/>
            <pc:sldMk cId="0" sldId="279"/>
            <ac:spMk id="5" creationId="{98230D18-BA9A-D28D-C5CE-6C94D4461593}"/>
          </ac:spMkLst>
        </pc:spChg>
        <pc:picChg chg="mod">
          <ac:chgData name="Audette, Stephanie" userId="fbe51098-dd4f-4240-9d41-29dcb76743db" providerId="ADAL" clId="{B54AF8BC-431E-4E09-A8D0-CACE2FEAF79A}" dt="2025-10-24T19:04:04.843" v="2221" actId="962"/>
          <ac:picMkLst>
            <pc:docMk/>
            <pc:sldMk cId="0" sldId="279"/>
            <ac:picMk id="10242" creationId="{07182D95-A89D-99F5-8A91-283DD924EE26}"/>
          </ac:picMkLst>
        </pc:picChg>
      </pc:sldChg>
      <pc:sldChg chg="addSp delSp modSp mod">
        <pc:chgData name="Audette, Stephanie" userId="fbe51098-dd4f-4240-9d41-29dcb76743db" providerId="ADAL" clId="{B54AF8BC-431E-4E09-A8D0-CACE2FEAF79A}" dt="2025-10-24T19:04:15.257" v="2253" actId="962"/>
        <pc:sldMkLst>
          <pc:docMk/>
          <pc:sldMk cId="0" sldId="280"/>
        </pc:sldMkLst>
        <pc:spChg chg="mod">
          <ac:chgData name="Audette, Stephanie" userId="fbe51098-dd4f-4240-9d41-29dcb76743db" providerId="ADAL" clId="{B54AF8BC-431E-4E09-A8D0-CACE2FEAF79A}" dt="2025-10-24T18:45:51.095" v="1872" actId="20577"/>
          <ac:spMkLst>
            <pc:docMk/>
            <pc:sldMk cId="0" sldId="280"/>
            <ac:spMk id="2" creationId="{00000000-0000-0000-0000-000000000000}"/>
          </ac:spMkLst>
        </pc:spChg>
        <pc:spChg chg="mod">
          <ac:chgData name="Audette, Stephanie" userId="fbe51098-dd4f-4240-9d41-29dcb76743db" providerId="ADAL" clId="{B54AF8BC-431E-4E09-A8D0-CACE2FEAF79A}" dt="2025-10-24T19:01:17.160" v="2175" actId="20577"/>
          <ac:spMkLst>
            <pc:docMk/>
            <pc:sldMk cId="0" sldId="280"/>
            <ac:spMk id="3" creationId="{00000000-0000-0000-0000-000000000000}"/>
          </ac:spMkLst>
        </pc:spChg>
        <pc:spChg chg="mod">
          <ac:chgData name="Audette, Stephanie" userId="fbe51098-dd4f-4240-9d41-29dcb76743db" providerId="ADAL" clId="{B54AF8BC-431E-4E09-A8D0-CACE2FEAF79A}" dt="2025-10-24T18:58:13.074" v="2080" actId="1076"/>
          <ac:spMkLst>
            <pc:docMk/>
            <pc:sldMk cId="0" sldId="280"/>
            <ac:spMk id="8" creationId="{201D53D8-E0BE-CB65-F584-A5CE533F7ACB}"/>
          </ac:spMkLst>
        </pc:spChg>
        <pc:picChg chg="add mod">
          <ac:chgData name="Audette, Stephanie" userId="fbe51098-dd4f-4240-9d41-29dcb76743db" providerId="ADAL" clId="{B54AF8BC-431E-4E09-A8D0-CACE2FEAF79A}" dt="2025-10-24T19:04:15.257" v="2253" actId="962"/>
          <ac:picMkLst>
            <pc:docMk/>
            <pc:sldMk cId="0" sldId="280"/>
            <ac:picMk id="5" creationId="{62A2556E-A999-348A-89B1-16D22F74C144}"/>
          </ac:picMkLst>
        </pc:picChg>
        <pc:picChg chg="del">
          <ac:chgData name="Audette, Stephanie" userId="fbe51098-dd4f-4240-9d41-29dcb76743db" providerId="ADAL" clId="{B54AF8BC-431E-4E09-A8D0-CACE2FEAF79A}" dt="2025-10-24T18:45:53.246" v="1873" actId="478"/>
          <ac:picMkLst>
            <pc:docMk/>
            <pc:sldMk cId="0" sldId="280"/>
            <ac:picMk id="7" creationId="{D3B2BA8D-819D-90B5-A43A-664230171088}"/>
          </ac:picMkLst>
        </pc:picChg>
      </pc:sldChg>
      <pc:sldChg chg="addSp delSp modSp mod">
        <pc:chgData name="Audette, Stephanie" userId="fbe51098-dd4f-4240-9d41-29dcb76743db" providerId="ADAL" clId="{B54AF8BC-431E-4E09-A8D0-CACE2FEAF79A}" dt="2025-10-24T19:04:25.380" v="2297" actId="962"/>
        <pc:sldMkLst>
          <pc:docMk/>
          <pc:sldMk cId="0" sldId="281"/>
        </pc:sldMkLst>
        <pc:spChg chg="mod">
          <ac:chgData name="Audette, Stephanie" userId="fbe51098-dd4f-4240-9d41-29dcb76743db" providerId="ADAL" clId="{B54AF8BC-431E-4E09-A8D0-CACE2FEAF79A}" dt="2025-10-24T18:53:28.640" v="1919" actId="20577"/>
          <ac:spMkLst>
            <pc:docMk/>
            <pc:sldMk cId="0" sldId="281"/>
            <ac:spMk id="2" creationId="{00000000-0000-0000-0000-000000000000}"/>
          </ac:spMkLst>
        </pc:spChg>
        <pc:spChg chg="mod">
          <ac:chgData name="Audette, Stephanie" userId="fbe51098-dd4f-4240-9d41-29dcb76743db" providerId="ADAL" clId="{B54AF8BC-431E-4E09-A8D0-CACE2FEAF79A}" dt="2025-10-24T19:01:38.745" v="2178" actId="27636"/>
          <ac:spMkLst>
            <pc:docMk/>
            <pc:sldMk cId="0" sldId="281"/>
            <ac:spMk id="3" creationId="{00000000-0000-0000-0000-000000000000}"/>
          </ac:spMkLst>
        </pc:spChg>
        <pc:spChg chg="mod">
          <ac:chgData name="Audette, Stephanie" userId="fbe51098-dd4f-4240-9d41-29dcb76743db" providerId="ADAL" clId="{B54AF8BC-431E-4E09-A8D0-CACE2FEAF79A}" dt="2025-10-24T18:57:08.540" v="2070" actId="14100"/>
          <ac:spMkLst>
            <pc:docMk/>
            <pc:sldMk cId="0" sldId="281"/>
            <ac:spMk id="4" creationId="{0FB1CBD9-B6DE-292D-10D8-670CCFE0BFAA}"/>
          </ac:spMkLst>
        </pc:spChg>
        <pc:picChg chg="add mod">
          <ac:chgData name="Audette, Stephanie" userId="fbe51098-dd4f-4240-9d41-29dcb76743db" providerId="ADAL" clId="{B54AF8BC-431E-4E09-A8D0-CACE2FEAF79A}" dt="2025-10-24T19:04:25.380" v="2297" actId="962"/>
          <ac:picMkLst>
            <pc:docMk/>
            <pc:sldMk cId="0" sldId="281"/>
            <ac:picMk id="6" creationId="{1365FB00-9CCB-7060-1284-F17F0772096F}"/>
          </ac:picMkLst>
        </pc:picChg>
        <pc:picChg chg="del">
          <ac:chgData name="Audette, Stephanie" userId="fbe51098-dd4f-4240-9d41-29dcb76743db" providerId="ADAL" clId="{B54AF8BC-431E-4E09-A8D0-CACE2FEAF79A}" dt="2025-10-24T18:50:58.557" v="1900" actId="478"/>
          <ac:picMkLst>
            <pc:docMk/>
            <pc:sldMk cId="0" sldId="281"/>
            <ac:picMk id="12290" creationId="{2535A91F-7C66-624A-B497-B5A9260EA5E2}"/>
          </ac:picMkLst>
        </pc:picChg>
      </pc:sldChg>
      <pc:sldChg chg="modSp mod">
        <pc:chgData name="Audette, Stephanie" userId="fbe51098-dd4f-4240-9d41-29dcb76743db" providerId="ADAL" clId="{B54AF8BC-431E-4E09-A8D0-CACE2FEAF79A}" dt="2025-10-24T19:06:05.711" v="2451"/>
        <pc:sldMkLst>
          <pc:docMk/>
          <pc:sldMk cId="0" sldId="282"/>
        </pc:sldMkLst>
        <pc:spChg chg="mod ord">
          <ac:chgData name="Audette, Stephanie" userId="fbe51098-dd4f-4240-9d41-29dcb76743db" providerId="ADAL" clId="{B54AF8BC-431E-4E09-A8D0-CACE2FEAF79A}" dt="2025-10-24T19:06:03.255" v="2450"/>
          <ac:spMkLst>
            <pc:docMk/>
            <pc:sldMk cId="0" sldId="282"/>
            <ac:spMk id="2" creationId="{00000000-0000-0000-0000-000000000000}"/>
          </ac:spMkLst>
        </pc:spChg>
        <pc:spChg chg="mod ord">
          <ac:chgData name="Audette, Stephanie" userId="fbe51098-dd4f-4240-9d41-29dcb76743db" providerId="ADAL" clId="{B54AF8BC-431E-4E09-A8D0-CACE2FEAF79A}" dt="2025-10-24T19:06:05.711" v="2451"/>
          <ac:spMkLst>
            <pc:docMk/>
            <pc:sldMk cId="0" sldId="282"/>
            <ac:spMk id="3" creationId="{00000000-0000-0000-0000-000000000000}"/>
          </ac:spMkLst>
        </pc:spChg>
        <pc:spChg chg="mod">
          <ac:chgData name="Audette, Stephanie" userId="fbe51098-dd4f-4240-9d41-29dcb76743db" providerId="ADAL" clId="{B54AF8BC-431E-4E09-A8D0-CACE2FEAF79A}" dt="2025-10-24T18:56:53.340" v="2065" actId="403"/>
          <ac:spMkLst>
            <pc:docMk/>
            <pc:sldMk cId="0" sldId="282"/>
            <ac:spMk id="4" creationId="{3CD80645-9A9A-0311-F43D-6BCD5FD487F6}"/>
          </ac:spMkLst>
        </pc:spChg>
        <pc:picChg chg="mod">
          <ac:chgData name="Audette, Stephanie" userId="fbe51098-dd4f-4240-9d41-29dcb76743db" providerId="ADAL" clId="{B54AF8BC-431E-4E09-A8D0-CACE2FEAF79A}" dt="2025-10-24T19:04:33.538" v="2337" actId="962"/>
          <ac:picMkLst>
            <pc:docMk/>
            <pc:sldMk cId="0" sldId="282"/>
            <ac:picMk id="13314" creationId="{DF50EB3C-9523-F7D3-07E3-7FE7B019B40D}"/>
          </ac:picMkLst>
        </pc:picChg>
      </pc:sldChg>
      <pc:sldChg chg="modSp mod">
        <pc:chgData name="Audette, Stephanie" userId="fbe51098-dd4f-4240-9d41-29dcb76743db" providerId="ADAL" clId="{B54AF8BC-431E-4E09-A8D0-CACE2FEAF79A}" dt="2025-10-24T19:01:52.453" v="2179" actId="948"/>
        <pc:sldMkLst>
          <pc:docMk/>
          <pc:sldMk cId="0" sldId="283"/>
        </pc:sldMkLst>
        <pc:spChg chg="mod">
          <ac:chgData name="Audette, Stephanie" userId="fbe51098-dd4f-4240-9d41-29dcb76743db" providerId="ADAL" clId="{B54AF8BC-431E-4E09-A8D0-CACE2FEAF79A}" dt="2025-10-24T19:01:52.453" v="2179" actId="948"/>
          <ac:spMkLst>
            <pc:docMk/>
            <pc:sldMk cId="0" sldId="283"/>
            <ac:spMk id="3" creationId="{00000000-0000-0000-0000-000000000000}"/>
          </ac:spMkLst>
        </pc:spChg>
      </pc:sldChg>
      <pc:sldChg chg="modSp mod">
        <pc:chgData name="Audette, Stephanie" userId="fbe51098-dd4f-4240-9d41-29dcb76743db" providerId="ADAL" clId="{B54AF8BC-431E-4E09-A8D0-CACE2FEAF79A}" dt="2025-10-24T19:02:03.901" v="2180" actId="948"/>
        <pc:sldMkLst>
          <pc:docMk/>
          <pc:sldMk cId="0" sldId="284"/>
        </pc:sldMkLst>
        <pc:spChg chg="mod">
          <ac:chgData name="Audette, Stephanie" userId="fbe51098-dd4f-4240-9d41-29dcb76743db" providerId="ADAL" clId="{B54AF8BC-431E-4E09-A8D0-CACE2FEAF79A}" dt="2025-10-24T19:02:03.901" v="2180" actId="948"/>
          <ac:spMkLst>
            <pc:docMk/>
            <pc:sldMk cId="0" sldId="284"/>
            <ac:spMk id="3" creationId="{00000000-0000-0000-0000-000000000000}"/>
          </ac:spMkLst>
        </pc:spChg>
      </pc:sldChg>
      <pc:sldChg chg="addSp delSp modSp new mod modClrScheme chgLayout">
        <pc:chgData name="Audette, Stephanie" userId="fbe51098-dd4f-4240-9d41-29dcb76743db" providerId="ADAL" clId="{B54AF8BC-431E-4E09-A8D0-CACE2FEAF79A}" dt="2025-10-24T18:08:18.399" v="59" actId="478"/>
        <pc:sldMkLst>
          <pc:docMk/>
          <pc:sldMk cId="1943495217" sldId="285"/>
        </pc:sldMkLst>
        <pc:spChg chg="del mod ord">
          <ac:chgData name="Audette, Stephanie" userId="fbe51098-dd4f-4240-9d41-29dcb76743db" providerId="ADAL" clId="{B54AF8BC-431E-4E09-A8D0-CACE2FEAF79A}" dt="2025-10-24T18:08:00.321" v="36" actId="700"/>
          <ac:spMkLst>
            <pc:docMk/>
            <pc:sldMk cId="1943495217" sldId="285"/>
            <ac:spMk id="2" creationId="{2B360899-EE8D-CF40-A02D-91E9A8FA2E1C}"/>
          </ac:spMkLst>
        </pc:spChg>
        <pc:spChg chg="del mod ord">
          <ac:chgData name="Audette, Stephanie" userId="fbe51098-dd4f-4240-9d41-29dcb76743db" providerId="ADAL" clId="{B54AF8BC-431E-4E09-A8D0-CACE2FEAF79A}" dt="2025-10-24T18:08:00.321" v="36" actId="700"/>
          <ac:spMkLst>
            <pc:docMk/>
            <pc:sldMk cId="1943495217" sldId="285"/>
            <ac:spMk id="3" creationId="{54ADEF13-8BEA-E4CE-E1D0-460D7255F2EA}"/>
          </ac:spMkLst>
        </pc:spChg>
        <pc:spChg chg="add mod ord">
          <ac:chgData name="Audette, Stephanie" userId="fbe51098-dd4f-4240-9d41-29dcb76743db" providerId="ADAL" clId="{B54AF8BC-431E-4E09-A8D0-CACE2FEAF79A}" dt="2025-10-24T18:08:15.629" v="58" actId="20577"/>
          <ac:spMkLst>
            <pc:docMk/>
            <pc:sldMk cId="1943495217" sldId="285"/>
            <ac:spMk id="4" creationId="{4181FCBC-9B74-1AD2-0508-63C498C42A02}"/>
          </ac:spMkLst>
        </pc:spChg>
        <pc:spChg chg="add del mod ord">
          <ac:chgData name="Audette, Stephanie" userId="fbe51098-dd4f-4240-9d41-29dcb76743db" providerId="ADAL" clId="{B54AF8BC-431E-4E09-A8D0-CACE2FEAF79A}" dt="2025-10-24T18:08:18.399" v="59" actId="478"/>
          <ac:spMkLst>
            <pc:docMk/>
            <pc:sldMk cId="1943495217" sldId="285"/>
            <ac:spMk id="5" creationId="{DC076B21-A550-0674-1ED2-F986716B4415}"/>
          </ac:spMkLst>
        </pc:spChg>
      </pc:sldChg>
      <pc:sldChg chg="modSp add mod">
        <pc:chgData name="Audette, Stephanie" userId="fbe51098-dd4f-4240-9d41-29dcb76743db" providerId="ADAL" clId="{B54AF8BC-431E-4E09-A8D0-CACE2FEAF79A}" dt="2025-10-24T18:37:07.089" v="1624" actId="14100"/>
        <pc:sldMkLst>
          <pc:docMk/>
          <pc:sldMk cId="1061539629" sldId="286"/>
        </pc:sldMkLst>
        <pc:spChg chg="mod">
          <ac:chgData name="Audette, Stephanie" userId="fbe51098-dd4f-4240-9d41-29dcb76743db" providerId="ADAL" clId="{B54AF8BC-431E-4E09-A8D0-CACE2FEAF79A}" dt="2025-10-24T18:37:07.089" v="1624" actId="14100"/>
          <ac:spMkLst>
            <pc:docMk/>
            <pc:sldMk cId="1061539629" sldId="286"/>
            <ac:spMk id="4" creationId="{81178993-57FD-26E7-702D-C37F0888B048}"/>
          </ac:spMkLst>
        </pc:spChg>
      </pc:sldChg>
      <pc:sldChg chg="modSp add mod">
        <pc:chgData name="Audette, Stephanie" userId="fbe51098-dd4f-4240-9d41-29dcb76743db" providerId="ADAL" clId="{B54AF8BC-431E-4E09-A8D0-CACE2FEAF79A}" dt="2025-10-24T18:42:43.944" v="1766" actId="20577"/>
        <pc:sldMkLst>
          <pc:docMk/>
          <pc:sldMk cId="3144434347" sldId="287"/>
        </pc:sldMkLst>
        <pc:spChg chg="mod">
          <ac:chgData name="Audette, Stephanie" userId="fbe51098-dd4f-4240-9d41-29dcb76743db" providerId="ADAL" clId="{B54AF8BC-431E-4E09-A8D0-CACE2FEAF79A}" dt="2025-10-24T18:42:43.944" v="1766" actId="20577"/>
          <ac:spMkLst>
            <pc:docMk/>
            <pc:sldMk cId="3144434347" sldId="287"/>
            <ac:spMk id="4" creationId="{AC9DEF56-48A5-968B-9655-A8B3617B03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2025-10-24</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19</a:t>
            </a:fld>
            <a:endParaRPr lang="en-CA"/>
          </a:p>
        </p:txBody>
      </p:sp>
    </p:spTree>
    <p:extLst>
      <p:ext uri="{BB962C8B-B14F-4D97-AF65-F5344CB8AC3E}">
        <p14:creationId xmlns:p14="http://schemas.microsoft.com/office/powerpoint/2010/main" val="3845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21</a:t>
            </a:fld>
            <a:endParaRPr lang="en-CA"/>
          </a:p>
        </p:txBody>
      </p:sp>
    </p:spTree>
    <p:extLst>
      <p:ext uri="{BB962C8B-B14F-4D97-AF65-F5344CB8AC3E}">
        <p14:creationId xmlns:p14="http://schemas.microsoft.com/office/powerpoint/2010/main" val="675091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load.wikimedia.org/wikipedia/commons/4/4c/American_Robin_Nest_with_Eggs.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Laslovarg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ceanservice.noaa.gov/education/marine-ecosystem-modeling-vr/ocean-food-webs/activity-5.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omao.noaa.gov/image-licensing-usage-inf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Ecological_Pyramid.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title=User:Swiggity.Swag.YOLO.Bro&amp;action=edit&amp;redlink=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Water_cycle_blank.sv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Ingwi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inaturalist.org/people/dloarie" TargetMode="External"/><Relationship Id="rId3" Type="http://schemas.openxmlformats.org/officeDocument/2006/relationships/hyperlink" Target="https://openstax.org/books/concepts-biology/pages/19-4-community-ecology" TargetMode="External"/><Relationship Id="rId7" Type="http://schemas.openxmlformats.org/officeDocument/2006/relationships/hyperlink" Target="https://www.inaturalist.org/photos/235200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creativecommons.org/licenses/by/4.0/" TargetMode="External"/><Relationship Id="rId4" Type="http://schemas.openxmlformats.org/officeDocument/2006/relationships/hyperlink" Target="https://openstax.org/books/concepts-biology/pages/1-introduc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aturalist.org/observations/27700850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naturalist.org/observations/296558263"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s://www.inaturalist.org/users/52957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 2</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10: Community and Ecosystem Ecology</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Commensalism (+/0)</a:t>
            </a:r>
          </a:p>
        </p:txBody>
      </p:sp>
      <p:pic>
        <p:nvPicPr>
          <p:cNvPr id="6146" name="Picture 2" descr="A robin's next with 3 blue eggs.">
            <a:extLst>
              <a:ext uri="{FF2B5EF4-FFF2-40B4-BE49-F238E27FC236}">
                <a16:creationId xmlns:a16="http://schemas.microsoft.com/office/drawing/2014/main" id="{E4369B38-7D07-66B4-5580-36FC09CD0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59" y="182668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240F18-CBC0-A98E-4473-07C9A6453C47}"/>
              </a:ext>
            </a:extLst>
          </p:cNvPr>
          <p:cNvSpPr txBox="1"/>
          <p:nvPr/>
        </p:nvSpPr>
        <p:spPr>
          <a:xfrm>
            <a:off x="402359" y="4819650"/>
            <a:ext cx="3997625" cy="523220"/>
          </a:xfrm>
          <a:prstGeom prst="rect">
            <a:avLst/>
          </a:prstGeom>
          <a:noFill/>
        </p:spPr>
        <p:txBody>
          <a:bodyPr wrap="square">
            <a:spAutoFit/>
          </a:bodyPr>
          <a:lstStyle/>
          <a:p>
            <a:r>
              <a:rPr lang="en-CA" dirty="0"/>
              <a:t>“</a:t>
            </a:r>
            <a:r>
              <a:rPr lang="en-CA" u="sng" dirty="0">
                <a:hlinkClick r:id="rId3"/>
              </a:rPr>
              <a:t>American Robin Nest with Eggs</a:t>
            </a:r>
            <a:r>
              <a:rPr lang="en-CA" dirty="0"/>
              <a:t>” by </a:t>
            </a:r>
            <a:r>
              <a:rPr lang="en-CA" u="sng" dirty="0">
                <a:hlinkClick r:id="rId4"/>
              </a:rPr>
              <a:t>Laslovarga</a:t>
            </a:r>
            <a:r>
              <a:rPr lang="en-CA" dirty="0"/>
              <a:t>, </a:t>
            </a:r>
            <a:r>
              <a:rPr lang="en-CA" u="sng" dirty="0">
                <a:hlinkClick r:id="rId5"/>
              </a:rPr>
              <a:t>CC BY SA 3.0</a:t>
            </a:r>
            <a:endParaRPr lang="en-CA" dirty="0"/>
          </a:p>
        </p:txBody>
      </p:sp>
      <p:sp>
        <p:nvSpPr>
          <p:cNvPr id="3" name="Content Placeholder 2"/>
          <p:cNvSpPr>
            <a:spLocks noGrp="1"/>
          </p:cNvSpPr>
          <p:nvPr>
            <p:ph idx="1"/>
          </p:nvPr>
        </p:nvSpPr>
        <p:spPr>
          <a:xfrm>
            <a:off x="4798337" y="1860782"/>
            <a:ext cx="6819323" cy="2857501"/>
          </a:xfrm>
        </p:spPr>
        <p:txBody>
          <a:bodyPr>
            <a:normAutofit/>
          </a:bodyPr>
          <a:lstStyle/>
          <a:p>
            <a:pPr marL="0" indent="0">
              <a:buNone/>
            </a:pPr>
            <a:r>
              <a:rPr lang="en-CA" sz="2400" dirty="0"/>
              <a:t>Commensalism is an interspecific interaction in which one species benefits while the other is neither helped nor harmed. This makes it a positive/neutral interaction. Examples include barnacles on whales and birds nesting in trees.</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Coevolution</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Long-term interspecific interactions lead to reciprocal evolutionary changes. </a:t>
            </a:r>
            <a:endParaRPr lang="en-CA" sz="2400" dirty="0"/>
          </a:p>
          <a:p>
            <a:pPr>
              <a:lnSpc>
                <a:spcPct val="100000"/>
              </a:lnSpc>
              <a:spcBef>
                <a:spcPts val="600"/>
              </a:spcBef>
            </a:pPr>
            <a:r>
              <a:rPr lang="en-CA" sz="2400" dirty="0"/>
              <a:t>In positive/negative interactions, such as predation, herbivory, or parasitism, one species evolves new ways to exploit another, prompting the other to evolve defences in response. For example plants may develop toxins or tougher leaves, while herbivores evolve resistance.</a:t>
            </a:r>
          </a:p>
          <a:p>
            <a:pPr>
              <a:lnSpc>
                <a:spcPct val="100000"/>
              </a:lnSpc>
              <a:spcBef>
                <a:spcPts val="600"/>
              </a:spcBef>
            </a:pPr>
            <a:r>
              <a:rPr lang="en-CA" sz="2400" dirty="0"/>
              <a:t>Mutualistic relationships also drive coevolution. For example, wild bergamot, a native Canadian wildflower with a tubular shape, has coevolved with Beebalm </a:t>
            </a:r>
            <a:r>
              <a:rPr lang="en-CA" sz="2400" dirty="0" err="1"/>
              <a:t>Shortface</a:t>
            </a:r>
            <a:r>
              <a:rPr lang="en-CA" sz="2400" dirty="0"/>
              <a:t> bees which have long tongues that can reach the nectar.</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Trophic Structure</a:t>
            </a:r>
          </a:p>
        </p:txBody>
      </p:sp>
      <p:sp>
        <p:nvSpPr>
          <p:cNvPr id="3" name="Content Placeholder 2"/>
          <p:cNvSpPr>
            <a:spLocks noGrp="1"/>
          </p:cNvSpPr>
          <p:nvPr>
            <p:ph idx="1"/>
          </p:nvPr>
        </p:nvSpPr>
        <p:spPr>
          <a:xfrm>
            <a:off x="265840" y="1826684"/>
            <a:ext cx="5102865" cy="4349749"/>
          </a:xfrm>
        </p:spPr>
        <p:txBody>
          <a:bodyPr>
            <a:normAutofit/>
          </a:bodyPr>
          <a:lstStyle/>
          <a:p>
            <a:pPr marL="0" indent="0">
              <a:buNone/>
            </a:pPr>
            <a:r>
              <a:rPr sz="2400" dirty="0"/>
              <a:t>Describes the feeding relationships in a community. Energy flows from producers to herbivores and carnivores, forming food chains and webs.</a:t>
            </a:r>
            <a:endParaRPr lang="en-CA" sz="2400" dirty="0"/>
          </a:p>
          <a:p>
            <a:pPr marL="0" indent="0">
              <a:buNone/>
            </a:pPr>
            <a:r>
              <a:rPr lang="en-CA" sz="2400" dirty="0"/>
              <a:t>While food chains show linear feeding relationships, food webs reveal how species often occupy multiple trophic levels, emphasizing the interconnectedness and resilience or vulnerability of ecosystems.</a:t>
            </a:r>
            <a:endParaRPr sz="2400" dirty="0"/>
          </a:p>
        </p:txBody>
      </p:sp>
      <p:pic>
        <p:nvPicPr>
          <p:cNvPr id="8196" name="Picture 4" descr="A food web showing the connections between seal, cod, dogfish, scallop, phytoplankton, krill, herring, mackerel, and tuna">
            <a:extLst>
              <a:ext uri="{FF2B5EF4-FFF2-40B4-BE49-F238E27FC236}">
                <a16:creationId xmlns:a16="http://schemas.microsoft.com/office/drawing/2014/main" id="{04CB41F2-8B09-50AF-FC3F-FE5F6581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506" y="1310077"/>
            <a:ext cx="5637085" cy="3906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8516B9-3A43-5169-CE9D-64EEABE05F34}"/>
              </a:ext>
            </a:extLst>
          </p:cNvPr>
          <p:cNvSpPr txBox="1"/>
          <p:nvPr/>
        </p:nvSpPr>
        <p:spPr>
          <a:xfrm>
            <a:off x="5971967" y="5327728"/>
            <a:ext cx="6099048" cy="646331"/>
          </a:xfrm>
          <a:prstGeom prst="rect">
            <a:avLst/>
          </a:prstGeom>
          <a:noFill/>
        </p:spPr>
        <p:txBody>
          <a:bodyPr wrap="square">
            <a:spAutoFit/>
          </a:bodyPr>
          <a:lstStyle/>
          <a:p>
            <a:r>
              <a:rPr lang="en-CA" sz="1800" dirty="0"/>
              <a:t>Food Web Diagram for the Monterey Bay Habitat. </a:t>
            </a:r>
            <a:r>
              <a:rPr lang="en-CA" sz="1800" u="sng" dirty="0">
                <a:hlinkClick r:id="rId3"/>
              </a:rPr>
              <a:t>Image</a:t>
            </a:r>
            <a:r>
              <a:rPr lang="en-CA" sz="1800" dirty="0"/>
              <a:t> by NOAA, </a:t>
            </a:r>
            <a:r>
              <a:rPr lang="en-CA" sz="1800" u="sng" dirty="0">
                <a:hlinkClick r:id="rId4"/>
              </a:rPr>
              <a:t>License</a:t>
            </a:r>
            <a:endParaRPr lang="en-CA"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A0F8-D814-AEEC-4CB4-101F02C185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78993-57FD-26E7-702D-C37F0888B048}"/>
              </a:ext>
            </a:extLst>
          </p:cNvPr>
          <p:cNvSpPr>
            <a:spLocks noGrp="1"/>
          </p:cNvSpPr>
          <p:nvPr>
            <p:ph type="ctrTitle"/>
          </p:nvPr>
        </p:nvSpPr>
        <p:spPr>
          <a:xfrm>
            <a:off x="797467" y="2366963"/>
            <a:ext cx="10962800" cy="1516974"/>
          </a:xfrm>
        </p:spPr>
        <p:txBody>
          <a:bodyPr>
            <a:normAutofit fontScale="90000"/>
          </a:bodyPr>
          <a:lstStyle/>
          <a:p>
            <a:r>
              <a:rPr lang="en-CA" dirty="0"/>
              <a:t>10.2 Energy Flow Through Ecosystems</a:t>
            </a:r>
          </a:p>
        </p:txBody>
      </p:sp>
    </p:spTree>
    <p:extLst>
      <p:ext uri="{BB962C8B-B14F-4D97-AF65-F5344CB8AC3E}">
        <p14:creationId xmlns:p14="http://schemas.microsoft.com/office/powerpoint/2010/main" val="106153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Primary Productivity and Energy Budgets</a:t>
            </a:r>
            <a:endParaRPr dirty="0"/>
          </a:p>
        </p:txBody>
      </p:sp>
      <p:sp>
        <p:nvSpPr>
          <p:cNvPr id="3" name="Content Placeholder 2"/>
          <p:cNvSpPr>
            <a:spLocks noGrp="1"/>
          </p:cNvSpPr>
          <p:nvPr>
            <p:ph idx="1"/>
          </p:nvPr>
        </p:nvSpPr>
        <p:spPr/>
        <p:txBody>
          <a:bodyPr>
            <a:normAutofit/>
          </a:bodyPr>
          <a:lstStyle/>
          <a:p>
            <a:pPr marL="0" indent="0">
              <a:buNone/>
            </a:pPr>
            <a:r>
              <a:rPr sz="2400" dirty="0"/>
              <a:t>Ecosystems function via energy flow and nutrient cycling. Energy enters via sunlight, is converted by producers, and flows through trophic levels before dissipating as heat.</a:t>
            </a:r>
            <a:endParaRPr lang="en-CA" sz="2400" dirty="0"/>
          </a:p>
          <a:p>
            <a:pPr marL="0" indent="0">
              <a:buNone/>
            </a:pPr>
            <a:r>
              <a:rPr lang="en-CA" sz="2400" b="1" dirty="0"/>
              <a:t>Primary productivity</a:t>
            </a:r>
            <a:r>
              <a:rPr lang="en-CA" sz="2400" dirty="0"/>
              <a:t> is the amount of energy that producers make available to the rest of the ecosystem. This energy forms the base of the food web and determines how much life an ecosystem can support. </a:t>
            </a:r>
          </a:p>
          <a:p>
            <a:pPr marL="0" indent="0">
              <a:buNone/>
            </a:pPr>
            <a:r>
              <a:rPr lang="en-CA" sz="2400" dirty="0"/>
              <a:t>Understanding primary productivity helps ecologists estimate how much energy is available to support life and how ecosystems respond to changes in the environment.</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Energy Transfer and Ecological Pyramids</a:t>
            </a:r>
          </a:p>
        </p:txBody>
      </p:sp>
      <p:sp>
        <p:nvSpPr>
          <p:cNvPr id="3" name="Content Placeholder 2"/>
          <p:cNvSpPr>
            <a:spLocks noGrp="1"/>
          </p:cNvSpPr>
          <p:nvPr>
            <p:ph idx="1"/>
          </p:nvPr>
        </p:nvSpPr>
        <p:spPr>
          <a:xfrm>
            <a:off x="265840" y="1826684"/>
            <a:ext cx="6097507" cy="4349749"/>
          </a:xfrm>
        </p:spPr>
        <p:txBody>
          <a:bodyPr>
            <a:normAutofit/>
          </a:bodyPr>
          <a:lstStyle/>
          <a:p>
            <a:pPr marL="0" indent="0">
              <a:lnSpc>
                <a:spcPct val="100000"/>
              </a:lnSpc>
              <a:spcBef>
                <a:spcPts val="600"/>
              </a:spcBef>
              <a:buNone/>
            </a:pPr>
            <a:r>
              <a:rPr lang="en-CA" sz="2400" dirty="0"/>
              <a:t>As energy flows through an ecosystem, it moves from one trophic level to the next – from producers to herbivores, then to carnivores and eventually to decomposers. But this transfer is not very efficient. On average, on</a:t>
            </a:r>
            <a:r>
              <a:rPr sz="2400" dirty="0" err="1"/>
              <a:t>ly</a:t>
            </a:r>
            <a:r>
              <a:rPr sz="2400" dirty="0"/>
              <a:t> ~10% of energy transfers between trophic levels. Ecological pyramids illustrate this loss, explaining why food chains are short.</a:t>
            </a:r>
          </a:p>
        </p:txBody>
      </p:sp>
      <p:pic>
        <p:nvPicPr>
          <p:cNvPr id="9218" name="Picture 2" descr="Diagram of the ecological pyramid of energy flow. ">
            <a:extLst>
              <a:ext uri="{FF2B5EF4-FFF2-40B4-BE49-F238E27FC236}">
                <a16:creationId xmlns:a16="http://schemas.microsoft.com/office/drawing/2014/main" id="{098D7810-DC01-8571-4177-D9E3D0804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421" y="1999036"/>
            <a:ext cx="4264620" cy="3061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BEA8BF-8E5D-B6C9-DC33-C0C3DAE3AF9F}"/>
              </a:ext>
            </a:extLst>
          </p:cNvPr>
          <p:cNvSpPr txBox="1"/>
          <p:nvPr/>
        </p:nvSpPr>
        <p:spPr>
          <a:xfrm>
            <a:off x="6497926" y="5199428"/>
            <a:ext cx="6097508" cy="338554"/>
          </a:xfrm>
          <a:prstGeom prst="rect">
            <a:avLst/>
          </a:prstGeom>
          <a:noFill/>
        </p:spPr>
        <p:txBody>
          <a:bodyPr wrap="square">
            <a:spAutoFit/>
          </a:bodyPr>
          <a:lstStyle/>
          <a:p>
            <a:r>
              <a:rPr lang="en-CA" sz="1600" dirty="0">
                <a:hlinkClick r:id="rId3"/>
              </a:rPr>
              <a:t>Image</a:t>
            </a:r>
            <a:r>
              <a:rPr lang="en-CA" sz="1600" dirty="0"/>
              <a:t> by </a:t>
            </a:r>
            <a:r>
              <a:rPr lang="en-CA" sz="1600" dirty="0" err="1">
                <a:hlinkClick r:id="rId4"/>
              </a:rPr>
              <a:t>Swiggity.Swag.YOLO.Bro</a:t>
            </a:r>
            <a:r>
              <a:rPr lang="en-CA" sz="1600" dirty="0"/>
              <a:t>, </a:t>
            </a:r>
            <a:r>
              <a:rPr lang="en-CA" sz="1600" dirty="0">
                <a:hlinkClick r:id="rId5"/>
              </a:rPr>
              <a:t>CC BY-SA 4.0</a:t>
            </a:r>
            <a:endParaRPr lang="en-CA"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57B6-058E-F5A4-D0DF-D2FDB75983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9DEF56-48A5-968B-9655-A8B3617B036B}"/>
              </a:ext>
            </a:extLst>
          </p:cNvPr>
          <p:cNvSpPr>
            <a:spLocks noGrp="1"/>
          </p:cNvSpPr>
          <p:nvPr>
            <p:ph type="ctrTitle"/>
          </p:nvPr>
        </p:nvSpPr>
        <p:spPr>
          <a:xfrm>
            <a:off x="797467" y="2366963"/>
            <a:ext cx="10962800" cy="1516974"/>
          </a:xfrm>
        </p:spPr>
        <p:txBody>
          <a:bodyPr>
            <a:normAutofit fontScale="90000"/>
          </a:bodyPr>
          <a:lstStyle/>
          <a:p>
            <a:r>
              <a:rPr lang="en-CA" dirty="0"/>
              <a:t>10.3 Nutrient Cycles in Ecosystems</a:t>
            </a:r>
          </a:p>
        </p:txBody>
      </p:sp>
    </p:spTree>
    <p:extLst>
      <p:ext uri="{BB962C8B-B14F-4D97-AF65-F5344CB8AC3E}">
        <p14:creationId xmlns:p14="http://schemas.microsoft.com/office/powerpoint/2010/main" val="314443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Nutrient Cycles in Ecosystems</a:t>
            </a:r>
            <a:endParaRPr dirty="0"/>
          </a:p>
        </p:txBody>
      </p:sp>
      <p:sp>
        <p:nvSpPr>
          <p:cNvPr id="3" name="Content Placeholder 2"/>
          <p:cNvSpPr>
            <a:spLocks noGrp="1"/>
          </p:cNvSpPr>
          <p:nvPr>
            <p:ph idx="1"/>
          </p:nvPr>
        </p:nvSpPr>
        <p:spPr/>
        <p:txBody>
          <a:bodyPr>
            <a:normAutofit/>
          </a:bodyPr>
          <a:lstStyle/>
          <a:p>
            <a:pPr marL="0" indent="0">
              <a:buNone/>
            </a:pPr>
            <a:r>
              <a:rPr sz="2400" dirty="0"/>
              <a:t>Matter recycles through biogeochemical cycles linking biotic and abiotic systems. Major elements include water, carbon, nitrogen, and phosphorus.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Water Cycle</a:t>
            </a:r>
          </a:p>
        </p:txBody>
      </p:sp>
      <p:sp>
        <p:nvSpPr>
          <p:cNvPr id="3" name="Content Placeholder 2"/>
          <p:cNvSpPr>
            <a:spLocks noGrp="1"/>
          </p:cNvSpPr>
          <p:nvPr>
            <p:ph idx="1"/>
          </p:nvPr>
        </p:nvSpPr>
        <p:spPr>
          <a:xfrm>
            <a:off x="265841" y="1826684"/>
            <a:ext cx="4876528" cy="4349749"/>
          </a:xfrm>
        </p:spPr>
        <p:txBody>
          <a:bodyPr>
            <a:normAutofit lnSpcReduction="10000"/>
          </a:bodyPr>
          <a:lstStyle/>
          <a:p>
            <a:pPr marL="0" indent="0">
              <a:lnSpc>
                <a:spcPct val="100000"/>
              </a:lnSpc>
              <a:spcBef>
                <a:spcPts val="600"/>
              </a:spcBef>
              <a:buNone/>
            </a:pPr>
            <a:r>
              <a:rPr lang="en-CA" sz="2400" dirty="0"/>
              <a:t>Water is essential for all living things. It plays a critical role in biological processes such as digestion, circulation, and temperature regulation. The average adult human body is about 60% water. </a:t>
            </a:r>
          </a:p>
          <a:p>
            <a:pPr marL="0" indent="0">
              <a:lnSpc>
                <a:spcPct val="100000"/>
              </a:lnSpc>
              <a:spcBef>
                <a:spcPts val="600"/>
              </a:spcBef>
              <a:buNone/>
            </a:pPr>
            <a:r>
              <a:rPr sz="2400" dirty="0"/>
              <a:t>Water cycles via evaporation, transpiration, condensation, precipitation, and runoff. </a:t>
            </a:r>
            <a:r>
              <a:rPr lang="en-CA" sz="2400" dirty="0"/>
              <a:t>Surprisingly, o</a:t>
            </a:r>
            <a:r>
              <a:rPr sz="2400" dirty="0" err="1"/>
              <a:t>nly</a:t>
            </a:r>
            <a:r>
              <a:rPr sz="2400" dirty="0"/>
              <a:t> a small fraction of freshwater is usable. </a:t>
            </a:r>
          </a:p>
        </p:txBody>
      </p:sp>
      <p:pic>
        <p:nvPicPr>
          <p:cNvPr id="10242" name="Picture 2" descr="The water cycle.">
            <a:extLst>
              <a:ext uri="{FF2B5EF4-FFF2-40B4-BE49-F238E27FC236}">
                <a16:creationId xmlns:a16="http://schemas.microsoft.com/office/drawing/2014/main" id="{07182D95-A89D-99F5-8A91-283DD924E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326" y="1525277"/>
            <a:ext cx="5914662" cy="34598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230D18-BA9A-D28D-C5CE-6C94D4461593}"/>
              </a:ext>
            </a:extLst>
          </p:cNvPr>
          <p:cNvSpPr txBox="1"/>
          <p:nvPr/>
        </p:nvSpPr>
        <p:spPr>
          <a:xfrm>
            <a:off x="5926362" y="5212027"/>
            <a:ext cx="6099048" cy="338554"/>
          </a:xfrm>
          <a:prstGeom prst="rect">
            <a:avLst/>
          </a:prstGeom>
          <a:noFill/>
        </p:spPr>
        <p:txBody>
          <a:bodyPr wrap="square">
            <a:spAutoFit/>
          </a:bodyPr>
          <a:lstStyle/>
          <a:p>
            <a:r>
              <a:rPr lang="en-CA" sz="1600" dirty="0"/>
              <a:t> </a:t>
            </a:r>
            <a:r>
              <a:rPr lang="en-CA" sz="1600" u="sng" dirty="0">
                <a:hlinkClick r:id="rId3"/>
              </a:rPr>
              <a:t>Image</a:t>
            </a:r>
            <a:r>
              <a:rPr lang="en-CA" sz="1600" dirty="0"/>
              <a:t> by </a:t>
            </a:r>
            <a:r>
              <a:rPr lang="en-CA" sz="1600" u="sng" dirty="0">
                <a:hlinkClick r:id="rId4"/>
              </a:rPr>
              <a:t>Ingwik</a:t>
            </a:r>
            <a:r>
              <a:rPr lang="en-CA" sz="1600" dirty="0"/>
              <a:t>, </a:t>
            </a:r>
            <a:r>
              <a:rPr lang="en-CA" sz="1600" u="sng" dirty="0">
                <a:hlinkClick r:id="rId5"/>
              </a:rPr>
              <a:t>CC BY-SA 3.0</a:t>
            </a:r>
            <a:r>
              <a:rPr lang="en-CA" sz="1600" dirty="0"/>
              <a:t>, Modifications: Text added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Carbon Cycle</a:t>
            </a:r>
          </a:p>
        </p:txBody>
      </p:sp>
      <p:sp>
        <p:nvSpPr>
          <p:cNvPr id="3" name="Content Placeholder 2"/>
          <p:cNvSpPr>
            <a:spLocks noGrp="1"/>
          </p:cNvSpPr>
          <p:nvPr>
            <p:ph idx="1"/>
          </p:nvPr>
        </p:nvSpPr>
        <p:spPr>
          <a:xfrm>
            <a:off x="320843" y="1598587"/>
            <a:ext cx="6605058" cy="4349749"/>
          </a:xfrm>
        </p:spPr>
        <p:txBody>
          <a:bodyPr>
            <a:noAutofit/>
          </a:bodyPr>
          <a:lstStyle/>
          <a:p>
            <a:pPr marL="0" indent="0">
              <a:lnSpc>
                <a:spcPct val="100000"/>
              </a:lnSpc>
              <a:spcBef>
                <a:spcPts val="600"/>
              </a:spcBef>
              <a:buNone/>
            </a:pPr>
            <a:r>
              <a:rPr lang="en-CA" sz="2400" dirty="0"/>
              <a:t>Carbon enters the ecosystem through </a:t>
            </a:r>
            <a:r>
              <a:rPr lang="en-CA" sz="2400" b="1" dirty="0"/>
              <a:t>photosynthesis</a:t>
            </a:r>
            <a:r>
              <a:rPr lang="en-CA" sz="2400" dirty="0"/>
              <a:t>, when plants absorb carbon dioxide (CO₂) from the atmosphere and use it to build organic molecules. These molecules are then passed through the food web as organisms eat plants and each other. When organisms release energy, they return CO₂ to the atmosphere. When organisms die, decomposers break down their bodies, releasing carbon back into the soil and air. </a:t>
            </a:r>
            <a:r>
              <a:rPr sz="2400" dirty="0"/>
              <a:t>Human activity (e.g., fossil fuel use) disrupts the balance, contributing to climate change.</a:t>
            </a:r>
          </a:p>
        </p:txBody>
      </p:sp>
      <p:sp>
        <p:nvSpPr>
          <p:cNvPr id="8" name="TextBox 7">
            <a:extLst>
              <a:ext uri="{FF2B5EF4-FFF2-40B4-BE49-F238E27FC236}">
                <a16:creationId xmlns:a16="http://schemas.microsoft.com/office/drawing/2014/main" id="{201D53D8-E0BE-CB65-F584-A5CE533F7ACB}"/>
              </a:ext>
            </a:extLst>
          </p:cNvPr>
          <p:cNvSpPr txBox="1"/>
          <p:nvPr/>
        </p:nvSpPr>
        <p:spPr>
          <a:xfrm>
            <a:off x="7107563" y="5327628"/>
            <a:ext cx="6099048" cy="307777"/>
          </a:xfrm>
          <a:prstGeom prst="rect">
            <a:avLst/>
          </a:prstGeom>
          <a:noFill/>
        </p:spPr>
        <p:txBody>
          <a:bodyPr wrap="square">
            <a:spAutoFit/>
          </a:bodyPr>
          <a:lstStyle/>
          <a:p>
            <a:r>
              <a:rPr lang="en-CA" i="1" dirty="0"/>
              <a:t>“Carbon Cycle” by Koen Liddiard </a:t>
            </a:r>
            <a:r>
              <a:rPr lang="en-CA" i="1" u="sng" dirty="0">
                <a:hlinkClick r:id="rId3"/>
              </a:rPr>
              <a:t>CC BY-NC-SA 4.0</a:t>
            </a:r>
            <a:endParaRPr lang="en-CA" dirty="0"/>
          </a:p>
        </p:txBody>
      </p:sp>
      <p:pic>
        <p:nvPicPr>
          <p:cNvPr id="5" name="Picture 4" descr="The carbon cycle">
            <a:extLst>
              <a:ext uri="{FF2B5EF4-FFF2-40B4-BE49-F238E27FC236}">
                <a16:creationId xmlns:a16="http://schemas.microsoft.com/office/drawing/2014/main" id="{62A2556E-A999-348A-89B1-16D22F74C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044" y="1222595"/>
            <a:ext cx="4032564" cy="40325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Learning Objectives</a:t>
            </a:r>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600"/>
              </a:spcBef>
              <a:buNone/>
            </a:pPr>
            <a:r>
              <a:rPr lang="en-CA" dirty="0"/>
              <a:t>By the end of this chapter, you will be able to:</a:t>
            </a:r>
          </a:p>
          <a:p>
            <a:pPr>
              <a:lnSpc>
                <a:spcPct val="120000"/>
              </a:lnSpc>
              <a:spcBef>
                <a:spcPts val="600"/>
              </a:spcBef>
            </a:pPr>
            <a:r>
              <a:rPr lang="en-CA" dirty="0"/>
              <a:t>Describe key interspecific interactions within biological communities and explain how they impact the survival and reproduction of species.</a:t>
            </a:r>
          </a:p>
          <a:p>
            <a:pPr>
              <a:lnSpc>
                <a:spcPct val="120000"/>
              </a:lnSpc>
              <a:spcBef>
                <a:spcPts val="600"/>
              </a:spcBef>
            </a:pPr>
            <a:r>
              <a:rPr lang="en-CA" dirty="0"/>
              <a:t>Analyze the role of coevolution in shaping species traits and behaviours.</a:t>
            </a:r>
          </a:p>
          <a:p>
            <a:pPr>
              <a:lnSpc>
                <a:spcPct val="120000"/>
              </a:lnSpc>
              <a:spcBef>
                <a:spcPts val="600"/>
              </a:spcBef>
            </a:pPr>
            <a:r>
              <a:rPr lang="en-CA" dirty="0"/>
              <a:t>Interpret the structure of trophic levels and food webs in an ecosystem.</a:t>
            </a:r>
          </a:p>
          <a:p>
            <a:pPr>
              <a:lnSpc>
                <a:spcPct val="120000"/>
              </a:lnSpc>
              <a:spcBef>
                <a:spcPts val="600"/>
              </a:spcBef>
            </a:pPr>
            <a:r>
              <a:rPr lang="en-CA" dirty="0"/>
              <a:t>Explain the concepts of energy flow and ecological pyramids.</a:t>
            </a:r>
          </a:p>
          <a:p>
            <a:pPr>
              <a:lnSpc>
                <a:spcPct val="120000"/>
              </a:lnSpc>
              <a:spcBef>
                <a:spcPts val="600"/>
              </a:spcBef>
            </a:pPr>
            <a:r>
              <a:rPr lang="en-CA" dirty="0"/>
              <a:t>Illustrate the processes and significance of biogeochemical cycles (water, carbon, nitrogen, and </a:t>
            </a:r>
            <a:r>
              <a:rPr lang="en-CA"/>
              <a:t>phosphorus).</a:t>
            </a:r>
            <a:endParaRPr lang="en-CA" dirty="0"/>
          </a:p>
          <a:p>
            <a:pPr>
              <a:lnSpc>
                <a:spcPct val="120000"/>
              </a:lnSpc>
              <a:spcBef>
                <a:spcPts val="600"/>
              </a:spcBef>
            </a:pPr>
            <a:r>
              <a:rPr lang="en-CA" dirty="0"/>
              <a:t>Evaluate the ecological consequences of human activities.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Nitrogen Cycle</a:t>
            </a:r>
          </a:p>
        </p:txBody>
      </p:sp>
      <p:sp>
        <p:nvSpPr>
          <p:cNvPr id="3" name="Content Placeholder 2"/>
          <p:cNvSpPr>
            <a:spLocks noGrp="1"/>
          </p:cNvSpPr>
          <p:nvPr>
            <p:ph idx="1"/>
          </p:nvPr>
        </p:nvSpPr>
        <p:spPr>
          <a:xfrm>
            <a:off x="265840" y="1610895"/>
            <a:ext cx="5284728" cy="4349749"/>
          </a:xfrm>
        </p:spPr>
        <p:txBody>
          <a:bodyPr>
            <a:normAutofit fontScale="92500" lnSpcReduction="10000"/>
          </a:bodyPr>
          <a:lstStyle/>
          <a:p>
            <a:pPr marL="0" indent="0">
              <a:lnSpc>
                <a:spcPct val="110000"/>
              </a:lnSpc>
              <a:spcBef>
                <a:spcPts val="600"/>
              </a:spcBef>
              <a:buNone/>
            </a:pPr>
            <a:r>
              <a:rPr lang="en-CA" sz="2400" dirty="0"/>
              <a:t>Nitrogen is an essential element for all living things. It is a key component of amino acids, proteins, and DNA. Although nitrogen gas (N₂) makes up about 78% of Earth’s atmosphere, most organisms cannot use it in this form. The </a:t>
            </a:r>
            <a:r>
              <a:rPr lang="en-CA" sz="2400" b="1" dirty="0"/>
              <a:t>nitrogen cycle</a:t>
            </a:r>
            <a:r>
              <a:rPr lang="en-CA" sz="2400" dirty="0"/>
              <a:t> describes how nitrogen </a:t>
            </a:r>
            <a:r>
              <a:rPr sz="2400" dirty="0"/>
              <a:t>moves via fixation, assimilation, consumption, decomposition, and denitrification. Human impacts (e.g., fertilizers) can cause ecological imbalance.</a:t>
            </a:r>
          </a:p>
        </p:txBody>
      </p:sp>
      <p:sp>
        <p:nvSpPr>
          <p:cNvPr id="4" name="TextBox 3">
            <a:extLst>
              <a:ext uri="{FF2B5EF4-FFF2-40B4-BE49-F238E27FC236}">
                <a16:creationId xmlns:a16="http://schemas.microsoft.com/office/drawing/2014/main" id="{0FB1CBD9-B6DE-292D-10D8-670CCFE0BFAA}"/>
              </a:ext>
            </a:extLst>
          </p:cNvPr>
          <p:cNvSpPr txBox="1"/>
          <p:nvPr/>
        </p:nvSpPr>
        <p:spPr>
          <a:xfrm>
            <a:off x="6001973" y="5540424"/>
            <a:ext cx="5387286" cy="584775"/>
          </a:xfrm>
          <a:prstGeom prst="rect">
            <a:avLst/>
          </a:prstGeom>
          <a:noFill/>
        </p:spPr>
        <p:txBody>
          <a:bodyPr wrap="square">
            <a:spAutoFit/>
          </a:bodyPr>
          <a:lstStyle/>
          <a:p>
            <a:r>
              <a:rPr lang="en-CA" sz="1600" dirty="0"/>
              <a:t>“Nitrogen Cycle” by Koen Liddiard &amp; Stephanie Audette </a:t>
            </a:r>
            <a:r>
              <a:rPr lang="en-CA" sz="1600" u="sng" dirty="0">
                <a:hlinkClick r:id="rId2"/>
              </a:rPr>
              <a:t>CC BY-NC-SA 4.0</a:t>
            </a:r>
            <a:endParaRPr lang="en-CA" sz="1600" dirty="0"/>
          </a:p>
        </p:txBody>
      </p:sp>
      <p:pic>
        <p:nvPicPr>
          <p:cNvPr id="6" name="Picture 5" descr="The nitrogen cycle">
            <a:extLst>
              <a:ext uri="{FF2B5EF4-FFF2-40B4-BE49-F238E27FC236}">
                <a16:creationId xmlns:a16="http://schemas.microsoft.com/office/drawing/2014/main" id="{1365FB00-9CCB-7060-1284-F17F07720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98857"/>
            <a:ext cx="4780986" cy="40602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Phosphorus Cycle</a:t>
            </a:r>
          </a:p>
        </p:txBody>
      </p:sp>
      <p:sp>
        <p:nvSpPr>
          <p:cNvPr id="3" name="Content Placeholder 2"/>
          <p:cNvSpPr>
            <a:spLocks noGrp="1"/>
          </p:cNvSpPr>
          <p:nvPr>
            <p:ph idx="1"/>
          </p:nvPr>
        </p:nvSpPr>
        <p:spPr>
          <a:xfrm>
            <a:off x="265840" y="1826684"/>
            <a:ext cx="5506269" cy="4349749"/>
          </a:xfrm>
        </p:spPr>
        <p:txBody>
          <a:bodyPr>
            <a:normAutofit/>
          </a:bodyPr>
          <a:lstStyle/>
          <a:p>
            <a:pPr marL="0" indent="0">
              <a:lnSpc>
                <a:spcPct val="100000"/>
              </a:lnSpc>
              <a:spcBef>
                <a:spcPts val="600"/>
              </a:spcBef>
              <a:buNone/>
            </a:pPr>
            <a:r>
              <a:rPr lang="en-CA" sz="2400" dirty="0"/>
              <a:t>The phosphorus cycle begins when phosphate-containing rocks are broken down by weathering. This releases phosphate ions (PO₄³⁻) into the soil and water, where they can be absorbed by plants. Animals eat the plants and excrete waste or die, returning the phosphorus to the soil. </a:t>
            </a:r>
            <a:r>
              <a:rPr sz="2400" dirty="0"/>
              <a:t>It does not enter the atmosphere. </a:t>
            </a:r>
          </a:p>
        </p:txBody>
      </p:sp>
      <p:pic>
        <p:nvPicPr>
          <p:cNvPr id="13314" name="Picture 2" descr="The phosphorus cycle">
            <a:extLst>
              <a:ext uri="{FF2B5EF4-FFF2-40B4-BE49-F238E27FC236}">
                <a16:creationId xmlns:a16="http://schemas.microsoft.com/office/drawing/2014/main" id="{DF50EB3C-9523-F7D3-07E3-7FE7B019B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730" y="1826684"/>
            <a:ext cx="4885853" cy="3576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D80645-9A9A-0311-F43D-6BCD5FD487F6}"/>
              </a:ext>
            </a:extLst>
          </p:cNvPr>
          <p:cNvSpPr txBox="1"/>
          <p:nvPr/>
        </p:nvSpPr>
        <p:spPr>
          <a:xfrm>
            <a:off x="6096000" y="5511737"/>
            <a:ext cx="6099048" cy="338554"/>
          </a:xfrm>
          <a:prstGeom prst="rect">
            <a:avLst/>
          </a:prstGeom>
          <a:noFill/>
        </p:spPr>
        <p:txBody>
          <a:bodyPr wrap="square">
            <a:spAutoFit/>
          </a:bodyPr>
          <a:lstStyle/>
          <a:p>
            <a:r>
              <a:rPr lang="en-CA" sz="1600" i="1" dirty="0"/>
              <a:t>“</a:t>
            </a:r>
            <a:r>
              <a:rPr lang="en-CA" sz="1600" dirty="0"/>
              <a:t>Phosphorus Cycle</a:t>
            </a:r>
            <a:r>
              <a:rPr lang="en-CA" sz="1600" i="1" dirty="0"/>
              <a:t>” by Koen Liddiard </a:t>
            </a:r>
            <a:r>
              <a:rPr lang="en-CA" sz="1600" i="1" u="sng" dirty="0">
                <a:hlinkClick r:id="rId4"/>
              </a:rPr>
              <a:t>CC BY-NC-SA 4.0</a:t>
            </a:r>
            <a:endParaRPr lang="en-CA"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Takeaways </a:t>
            </a:r>
            <a:r>
              <a:rPr dirty="0">
                <a:solidFill>
                  <a:schemeClr val="bg1"/>
                </a:solidFill>
              </a:rPr>
              <a:t>(1</a:t>
            </a:r>
            <a:r>
              <a:rPr lang="en-CA" dirty="0">
                <a:solidFill>
                  <a:schemeClr val="bg1"/>
                </a:solidFill>
              </a:rPr>
              <a:t>/2</a:t>
            </a:r>
            <a:r>
              <a:rPr dirty="0">
                <a:solidFill>
                  <a:schemeClr val="bg1"/>
                </a:solidFill>
              </a:rPr>
              <a:t>)</a:t>
            </a:r>
          </a:p>
        </p:txBody>
      </p:sp>
      <p:sp>
        <p:nvSpPr>
          <p:cNvPr id="3" name="Content Placeholder 2"/>
          <p:cNvSpPr>
            <a:spLocks noGrp="1"/>
          </p:cNvSpPr>
          <p:nvPr>
            <p:ph idx="1"/>
          </p:nvPr>
        </p:nvSpPr>
        <p:spPr/>
        <p:txBody>
          <a:bodyPr>
            <a:normAutofit/>
          </a:bodyPr>
          <a:lstStyle/>
          <a:p>
            <a:pPr>
              <a:lnSpc>
                <a:spcPct val="100000"/>
              </a:lnSpc>
              <a:spcBef>
                <a:spcPts val="600"/>
              </a:spcBef>
            </a:pPr>
            <a:r>
              <a:rPr lang="en-CA" sz="2400" dirty="0"/>
              <a:t>Species within a community interact in diverse ways—such as competition, predation, herbivory, parasitism, mutualism, and commensalism—which influence population dynamics, biodiversity, and evolutionary adaptations</a:t>
            </a:r>
          </a:p>
          <a:p>
            <a:pPr>
              <a:lnSpc>
                <a:spcPct val="100000"/>
              </a:lnSpc>
              <a:spcBef>
                <a:spcPts val="600"/>
              </a:spcBef>
            </a:pPr>
            <a:r>
              <a:rPr lang="en-CA" sz="2400" dirty="0"/>
              <a:t>Through niche differentiation and the competitive exclusion principle, species adapt to avoid direct competition. Coevolution further drives reciprocal adaptations between interacting species, from predators and prey to mutualistic partners.</a:t>
            </a:r>
          </a:p>
          <a:p>
            <a:pPr>
              <a:lnSpc>
                <a:spcPct val="100000"/>
              </a:lnSpc>
              <a:spcBef>
                <a:spcPts val="600"/>
              </a:spcBef>
            </a:pPr>
            <a:r>
              <a:rPr lang="en-CA" sz="2400" dirty="0"/>
              <a:t>Energy enters ecosystems via producers through photosynthesis and flows to herbivores, carnivores, and decomposers. Due to the 10% rule, only a small fraction of energy is passed on at each level, limiting food chain length and top predator populations.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Takeaways </a:t>
            </a:r>
            <a:r>
              <a:rPr dirty="0">
                <a:solidFill>
                  <a:schemeClr val="bg1"/>
                </a:solidFill>
              </a:rPr>
              <a:t>(</a:t>
            </a:r>
            <a:r>
              <a:rPr lang="en-CA" dirty="0">
                <a:solidFill>
                  <a:schemeClr val="bg1"/>
                </a:solidFill>
              </a:rPr>
              <a:t>2/</a:t>
            </a:r>
            <a:r>
              <a:rPr dirty="0">
                <a:solidFill>
                  <a:schemeClr val="bg1"/>
                </a:solidFill>
              </a:rPr>
              <a:t>2)</a:t>
            </a:r>
          </a:p>
        </p:txBody>
      </p:sp>
      <p:sp>
        <p:nvSpPr>
          <p:cNvPr id="3" name="Content Placeholder 2"/>
          <p:cNvSpPr>
            <a:spLocks noGrp="1"/>
          </p:cNvSpPr>
          <p:nvPr>
            <p:ph idx="1"/>
          </p:nvPr>
        </p:nvSpPr>
        <p:spPr/>
        <p:txBody>
          <a:bodyPr>
            <a:normAutofit/>
          </a:bodyPr>
          <a:lstStyle/>
          <a:p>
            <a:pPr>
              <a:lnSpc>
                <a:spcPct val="100000"/>
              </a:lnSpc>
              <a:spcBef>
                <a:spcPts val="600"/>
              </a:spcBef>
            </a:pPr>
            <a:r>
              <a:rPr lang="en-CA" sz="2400" dirty="0"/>
              <a:t>While food chains show linear feeding relationships, food webs reveal how species often occupy multiple trophic levels, emphasizing the interconnectedness and resilience or vulnerability of ecosystems.</a:t>
            </a:r>
          </a:p>
          <a:p>
            <a:pPr>
              <a:lnSpc>
                <a:spcPct val="100000"/>
              </a:lnSpc>
              <a:spcBef>
                <a:spcPts val="600"/>
              </a:spcBef>
            </a:pPr>
            <a:r>
              <a:rPr lang="en-CA" sz="2400" dirty="0"/>
              <a:t>The carbon, nitrogen, phosphorus, and water cycles move matter through living and non-living components of ecosystems. These cycles sustain life by replenishing nutrients that organisms need to grow, reproduce, and function.</a:t>
            </a:r>
          </a:p>
          <a:p>
            <a:pPr>
              <a:lnSpc>
                <a:spcPct val="100000"/>
              </a:lnSpc>
              <a:spcBef>
                <a:spcPts val="600"/>
              </a:spcBef>
            </a:pPr>
            <a:r>
              <a:rPr lang="en-CA" sz="2400" dirty="0"/>
              <a:t>Practices like burning fossil fuels, deforestation, and overuse of fertilizers introduce excess nutrients or pollutants, leading to ecosystem imbalances such as climate change, eutrophication, and biodiversity loss.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1FCBC-9B74-1AD2-0508-63C498C42A02}"/>
              </a:ext>
            </a:extLst>
          </p:cNvPr>
          <p:cNvSpPr>
            <a:spLocks noGrp="1"/>
          </p:cNvSpPr>
          <p:nvPr>
            <p:ph type="ctrTitle"/>
          </p:nvPr>
        </p:nvSpPr>
        <p:spPr/>
        <p:txBody>
          <a:bodyPr/>
          <a:lstStyle/>
          <a:p>
            <a:r>
              <a:rPr lang="en-CA" dirty="0"/>
              <a:t>10.1 Community Ecology</a:t>
            </a:r>
          </a:p>
        </p:txBody>
      </p:sp>
    </p:spTree>
    <p:extLst>
      <p:ext uri="{BB962C8B-B14F-4D97-AF65-F5344CB8AC3E}">
        <p14:creationId xmlns:p14="http://schemas.microsoft.com/office/powerpoint/2010/main" val="194349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Interspecific Interactions</a:t>
            </a:r>
            <a:endParaRPr dirty="0"/>
          </a:p>
        </p:txBody>
      </p:sp>
      <p:sp>
        <p:nvSpPr>
          <p:cNvPr id="3" name="Content Placeholder 2"/>
          <p:cNvSpPr>
            <a:spLocks noGrp="1"/>
          </p:cNvSpPr>
          <p:nvPr>
            <p:ph idx="1"/>
          </p:nvPr>
        </p:nvSpPr>
        <p:spPr/>
        <p:txBody>
          <a:bodyPr>
            <a:normAutofit/>
          </a:bodyPr>
          <a:lstStyle/>
          <a:p>
            <a:pPr marL="0" indent="0">
              <a:buNone/>
            </a:pPr>
            <a:r>
              <a:rPr sz="2400" dirty="0"/>
              <a:t>Community ecology explores the relationships between species coexisting in the same habitat, forming diverse communities. These interspecific interactions influence population dynamics and community structure</a:t>
            </a:r>
            <a:r>
              <a:rPr lang="en-CA" sz="2400" dirty="0"/>
              <a:t>:</a:t>
            </a:r>
          </a:p>
          <a:p>
            <a:r>
              <a:rPr lang="en-CA" sz="2400" dirty="0"/>
              <a:t>Competition</a:t>
            </a:r>
          </a:p>
          <a:p>
            <a:r>
              <a:rPr lang="en-CA" sz="2400" dirty="0"/>
              <a:t>Herbivory</a:t>
            </a:r>
          </a:p>
          <a:p>
            <a:r>
              <a:rPr lang="en-CA" sz="2400" dirty="0"/>
              <a:t>Predation</a:t>
            </a:r>
          </a:p>
          <a:p>
            <a:r>
              <a:rPr lang="en-CA" sz="2400" dirty="0"/>
              <a:t>Parasitism</a:t>
            </a:r>
          </a:p>
          <a:p>
            <a:r>
              <a:rPr lang="en-CA" sz="2400" dirty="0"/>
              <a:t>Mutualism</a:t>
            </a:r>
          </a:p>
          <a:p>
            <a:r>
              <a:rPr lang="en-CA" sz="2400" dirty="0"/>
              <a:t>Commensalism</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Competition (-/-)</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Species compete for limited resources, negatively affecting both. This can lead to niche differentiation or exclusion if they compete for the exact same resources.</a:t>
            </a:r>
          </a:p>
        </p:txBody>
      </p:sp>
      <p:pic>
        <p:nvPicPr>
          <p:cNvPr id="1026" name="Picture 2" descr="3 graphs: graph 1 shows consistent growth of P. Aurelia, graph 2 shows consistent growth of P. caudatum and graph 3 shows consistent growth of P. Aurelia but growth for P. caudatum has stalled.">
            <a:extLst>
              <a:ext uri="{FF2B5EF4-FFF2-40B4-BE49-F238E27FC236}">
                <a16:creationId xmlns:a16="http://schemas.microsoft.com/office/drawing/2014/main" id="{2D640832-1E22-151C-815E-FD3C14184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2927302"/>
            <a:ext cx="6226629" cy="2148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FC131C-3FF9-F8CB-17F5-0DAD92E69A52}"/>
              </a:ext>
            </a:extLst>
          </p:cNvPr>
          <p:cNvSpPr txBox="1"/>
          <p:nvPr/>
        </p:nvSpPr>
        <p:spPr>
          <a:xfrm>
            <a:off x="699407" y="5075813"/>
            <a:ext cx="6090556" cy="338554"/>
          </a:xfrm>
          <a:prstGeom prst="rect">
            <a:avLst/>
          </a:prstGeom>
          <a:noFill/>
        </p:spPr>
        <p:txBody>
          <a:bodyPr wrap="square">
            <a:spAutoFit/>
          </a:bodyPr>
          <a:lstStyle/>
          <a:p>
            <a:r>
              <a:rPr lang="en-CA" sz="1600" u="sng" dirty="0">
                <a:hlinkClick r:id="rId3"/>
              </a:rPr>
              <a:t>Image</a:t>
            </a:r>
            <a:r>
              <a:rPr lang="en-CA" sz="1600" dirty="0"/>
              <a:t> by </a:t>
            </a:r>
            <a:r>
              <a:rPr lang="en-CA" sz="1600" u="sng" dirty="0">
                <a:hlinkClick r:id="rId4"/>
              </a:rPr>
              <a:t>OpenStax</a:t>
            </a:r>
            <a:r>
              <a:rPr lang="en-CA" sz="1600" dirty="0"/>
              <a:t>, </a:t>
            </a:r>
            <a:r>
              <a:rPr lang="en-CA" sz="1600" u="sng" dirty="0">
                <a:hlinkClick r:id="rId5"/>
              </a:rPr>
              <a:t>CC BY 4.0</a:t>
            </a:r>
            <a:endParaRPr lang="en-CA" sz="1600" dirty="0"/>
          </a:p>
        </p:txBody>
      </p:sp>
      <p:pic>
        <p:nvPicPr>
          <p:cNvPr id="1028" name="Picture 4" descr="Microscopic image of Paramecum caudatum">
            <a:extLst>
              <a:ext uri="{FF2B5EF4-FFF2-40B4-BE49-F238E27FC236}">
                <a16:creationId xmlns:a16="http://schemas.microsoft.com/office/drawing/2014/main" id="{CF8E5CE0-1D23-3501-A2CB-0117F0BF2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795" y="2927302"/>
            <a:ext cx="3958834" cy="20744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BBD720-53E0-D15B-FEF3-7CB1415C6FDA}"/>
              </a:ext>
            </a:extLst>
          </p:cNvPr>
          <p:cNvSpPr txBox="1"/>
          <p:nvPr/>
        </p:nvSpPr>
        <p:spPr>
          <a:xfrm>
            <a:off x="7482302" y="5127416"/>
            <a:ext cx="4278149" cy="584775"/>
          </a:xfrm>
          <a:prstGeom prst="rect">
            <a:avLst/>
          </a:prstGeom>
          <a:noFill/>
        </p:spPr>
        <p:txBody>
          <a:bodyPr wrap="square">
            <a:spAutoFit/>
          </a:bodyPr>
          <a:lstStyle/>
          <a:p>
            <a:r>
              <a:rPr lang="en-CA" sz="1600" dirty="0"/>
              <a:t>“</a:t>
            </a:r>
            <a:r>
              <a:rPr lang="en-CA" sz="1600" u="sng" dirty="0">
                <a:hlinkClick r:id="rId7"/>
              </a:rPr>
              <a:t>Paramecum caudatum</a:t>
            </a:r>
            <a:r>
              <a:rPr lang="en-CA" sz="1600" dirty="0"/>
              <a:t>” by </a:t>
            </a:r>
            <a:r>
              <a:rPr lang="en-CA" sz="1600" u="sng" dirty="0">
                <a:hlinkClick r:id="rId8"/>
              </a:rPr>
              <a:t>Don Loarie</a:t>
            </a:r>
            <a:r>
              <a:rPr lang="en-CA" sz="1600" dirty="0"/>
              <a:t>, </a:t>
            </a:r>
            <a:r>
              <a:rPr lang="en-CA" sz="1600" u="sng" dirty="0">
                <a:hlinkClick r:id="rId5"/>
              </a:rPr>
              <a:t>CC BY 4.0</a:t>
            </a:r>
            <a:endParaRPr lang="en-CA"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Herbivory (+/−)</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Animals feed on plants, benefiting the herbivore while harming the plant</a:t>
            </a:r>
            <a:r>
              <a:rPr lang="en-CA" sz="2400" dirty="0"/>
              <a:t>, making it a positive/negative interaction</a:t>
            </a:r>
            <a:r>
              <a:rPr sz="2400" dirty="0"/>
              <a:t>. </a:t>
            </a:r>
            <a:r>
              <a:rPr lang="en-CA" sz="2400" dirty="0"/>
              <a:t>Examples include deer and rabbits that feed on leaves and stems. </a:t>
            </a:r>
            <a:r>
              <a:rPr sz="2400" dirty="0"/>
              <a:t>Plants</a:t>
            </a:r>
            <a:r>
              <a:rPr lang="en-CA" sz="2400" dirty="0"/>
              <a:t>,</a:t>
            </a:r>
            <a:r>
              <a:rPr sz="2400" dirty="0"/>
              <a:t> </a:t>
            </a:r>
            <a:r>
              <a:rPr lang="en-CA" sz="2400" dirty="0"/>
              <a:t>in turn, have evolved a wide range of defences to reduce damage from herbivores: </a:t>
            </a:r>
          </a:p>
          <a:p>
            <a:pPr>
              <a:lnSpc>
                <a:spcPct val="100000"/>
              </a:lnSpc>
              <a:spcBef>
                <a:spcPts val="600"/>
              </a:spcBef>
            </a:pPr>
            <a:r>
              <a:rPr lang="en-CA" sz="2400" dirty="0"/>
              <a:t>Mechanical defences (i.e., thorns, spines).</a:t>
            </a:r>
          </a:p>
          <a:p>
            <a:pPr>
              <a:lnSpc>
                <a:spcPct val="100000"/>
              </a:lnSpc>
              <a:spcBef>
                <a:spcPts val="600"/>
              </a:spcBef>
            </a:pPr>
            <a:r>
              <a:rPr lang="en-CA" sz="2400" dirty="0"/>
              <a:t>Chemical defences (i.e., toxins, bitter-tasting chemicals).</a:t>
            </a:r>
          </a:p>
          <a:p>
            <a:pPr>
              <a:lnSpc>
                <a:spcPct val="100000"/>
              </a:lnSpc>
              <a:spcBef>
                <a:spcPts val="600"/>
              </a:spcBef>
            </a:pPr>
            <a:r>
              <a:rPr lang="en-CA" sz="2400" dirty="0"/>
              <a:t>Indirect defences (i.e. strategies that attract predators or parasites of herbivores).</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Predation (+/-)</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lang="en-CA" sz="2400" dirty="0"/>
              <a:t>Predation is an interaction in which one species, the predator, kills and eats another species, the prey. This relationship benefits the predator but harms the prey, making it a positive/negative interaction. At the same time, prey species have developed defences to avoid being eaten:</a:t>
            </a:r>
          </a:p>
          <a:p>
            <a:pPr>
              <a:lnSpc>
                <a:spcPct val="100000"/>
              </a:lnSpc>
              <a:spcBef>
                <a:spcPts val="600"/>
              </a:spcBef>
            </a:pPr>
            <a:r>
              <a:rPr lang="en-CA" sz="2400" dirty="0"/>
              <a:t>Behavioural defences: Avoid detection or escape attacks (i.e., living in herds).</a:t>
            </a:r>
          </a:p>
          <a:p>
            <a:pPr>
              <a:lnSpc>
                <a:spcPct val="100000"/>
              </a:lnSpc>
              <a:spcBef>
                <a:spcPts val="600"/>
              </a:spcBef>
            </a:pPr>
            <a:r>
              <a:rPr lang="en-CA" sz="2400" dirty="0"/>
              <a:t>Mechanical defences: Physical structures that make prey hard to eat (i.e., shell of a turtle).</a:t>
            </a:r>
          </a:p>
          <a:p>
            <a:pPr>
              <a:lnSpc>
                <a:spcPct val="100000"/>
              </a:lnSpc>
              <a:spcBef>
                <a:spcPts val="600"/>
              </a:spcBef>
            </a:pPr>
            <a:r>
              <a:rPr lang="en-CA" sz="2400" dirty="0"/>
              <a:t>Camouflage: Blends into surroundings (i.e., a walking stick looks like a twig).</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Parasitism (+/−)</a:t>
            </a:r>
          </a:p>
        </p:txBody>
      </p:sp>
      <p:sp>
        <p:nvSpPr>
          <p:cNvPr id="3" name="Content Placeholder 2"/>
          <p:cNvSpPr>
            <a:spLocks noGrp="1"/>
          </p:cNvSpPr>
          <p:nvPr>
            <p:ph idx="1"/>
          </p:nvPr>
        </p:nvSpPr>
        <p:spPr/>
        <p:txBody>
          <a:bodyPr>
            <a:normAutofit/>
          </a:bodyPr>
          <a:lstStyle/>
          <a:p>
            <a:pPr marL="0" indent="0">
              <a:buNone/>
            </a:pPr>
            <a:r>
              <a:rPr sz="2400" dirty="0"/>
              <a:t>Parasites benefit by harming a host but often avoid killing it quickly. Parasites can be internal or external, with adaptations to exploit hosts effectively.</a:t>
            </a:r>
          </a:p>
        </p:txBody>
      </p:sp>
      <p:pic>
        <p:nvPicPr>
          <p:cNvPr id="4098" name="Picture 2" descr="An infested moose with winter ticks.">
            <a:extLst>
              <a:ext uri="{FF2B5EF4-FFF2-40B4-BE49-F238E27FC236}">
                <a16:creationId xmlns:a16="http://schemas.microsoft.com/office/drawing/2014/main" id="{1574E804-DA29-6A11-4F02-A6E6C0B04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634" y="3013999"/>
            <a:ext cx="7126757" cy="2471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987A5-4F79-D198-394C-CAE2A901FA95}"/>
              </a:ext>
            </a:extLst>
          </p:cNvPr>
          <p:cNvSpPr txBox="1"/>
          <p:nvPr/>
        </p:nvSpPr>
        <p:spPr>
          <a:xfrm>
            <a:off x="3018974" y="5552898"/>
            <a:ext cx="6099048" cy="338554"/>
          </a:xfrm>
          <a:prstGeom prst="rect">
            <a:avLst/>
          </a:prstGeom>
          <a:noFill/>
        </p:spPr>
        <p:txBody>
          <a:bodyPr wrap="square">
            <a:spAutoFit/>
          </a:bodyPr>
          <a:lstStyle/>
          <a:p>
            <a:r>
              <a:rPr lang="en-CA" sz="1600" dirty="0"/>
              <a:t>Winter Ticks”  </a:t>
            </a:r>
            <a:r>
              <a:rPr lang="en-CA" sz="1600" u="sng" dirty="0">
                <a:hlinkClick r:id="rId3"/>
              </a:rPr>
              <a:t>Photos</a:t>
            </a:r>
            <a:r>
              <a:rPr lang="en-CA" sz="1600" dirty="0"/>
              <a:t> by </a:t>
            </a:r>
            <a:r>
              <a:rPr lang="en-CA" sz="1600" dirty="0" err="1"/>
              <a:t>hereinthewild</a:t>
            </a:r>
            <a:r>
              <a:rPr lang="en-CA" sz="1600" dirty="0"/>
              <a:t>, </a:t>
            </a:r>
            <a:r>
              <a:rPr lang="en-CA" sz="1600" u="sng" dirty="0">
                <a:hlinkClick r:id="rId4"/>
              </a:rPr>
              <a:t>CC BY-NC 4.0</a:t>
            </a:r>
            <a:endParaRPr lang="en-CA"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Mutualism (+/+)</a:t>
            </a:r>
          </a:p>
        </p:txBody>
      </p:sp>
      <p:sp>
        <p:nvSpPr>
          <p:cNvPr id="3" name="Content Placeholder 2"/>
          <p:cNvSpPr>
            <a:spLocks noGrp="1"/>
          </p:cNvSpPr>
          <p:nvPr>
            <p:ph idx="1"/>
          </p:nvPr>
        </p:nvSpPr>
        <p:spPr>
          <a:xfrm>
            <a:off x="265840" y="1826684"/>
            <a:ext cx="6823023" cy="4349749"/>
          </a:xfrm>
        </p:spPr>
        <p:txBody>
          <a:bodyPr>
            <a:normAutofit/>
          </a:bodyPr>
          <a:lstStyle/>
          <a:p>
            <a:pPr marL="0" indent="0">
              <a:buNone/>
            </a:pPr>
            <a:r>
              <a:rPr sz="2400" dirty="0"/>
              <a:t>Both species benefit. Examples include </a:t>
            </a:r>
            <a:r>
              <a:rPr lang="en-CA" sz="2400" dirty="0"/>
              <a:t>flowering plants and their pollinators and the mutualistic relationship between </a:t>
            </a:r>
            <a:r>
              <a:rPr sz="2400" dirty="0"/>
              <a:t>lichen</a:t>
            </a:r>
            <a:r>
              <a:rPr lang="en-CA" sz="2400" dirty="0"/>
              <a:t> and photosynthetic algae or cyanobacteria</a:t>
            </a:r>
            <a:r>
              <a:rPr sz="2400" dirty="0"/>
              <a:t>. These relationships support survival and reproduction.</a:t>
            </a:r>
          </a:p>
        </p:txBody>
      </p:sp>
      <p:pic>
        <p:nvPicPr>
          <p:cNvPr id="5124" name="Picture 4" descr="Powder-headed Tube LIchen on a tree trunk">
            <a:extLst>
              <a:ext uri="{FF2B5EF4-FFF2-40B4-BE49-F238E27FC236}">
                <a16:creationId xmlns:a16="http://schemas.microsoft.com/office/drawing/2014/main" id="{2196A989-3100-A7A6-B271-1581EAA72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743" y="1401630"/>
            <a:ext cx="2707612" cy="36101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916EB1-E1E4-C479-D198-CA432C8E937F}"/>
              </a:ext>
            </a:extLst>
          </p:cNvPr>
          <p:cNvSpPr txBox="1"/>
          <p:nvPr/>
        </p:nvSpPr>
        <p:spPr>
          <a:xfrm>
            <a:off x="7731033" y="5124241"/>
            <a:ext cx="2794322" cy="830997"/>
          </a:xfrm>
          <a:prstGeom prst="rect">
            <a:avLst/>
          </a:prstGeom>
          <a:noFill/>
        </p:spPr>
        <p:txBody>
          <a:bodyPr wrap="square">
            <a:spAutoFit/>
          </a:bodyPr>
          <a:lstStyle/>
          <a:p>
            <a:r>
              <a:rPr lang="en-CA" sz="1600" dirty="0"/>
              <a:t>“</a:t>
            </a:r>
            <a:r>
              <a:rPr lang="en-CA" sz="1600" u="sng" dirty="0">
                <a:hlinkClick r:id="rId3"/>
              </a:rPr>
              <a:t>Powder-headed Tube Lichen</a:t>
            </a:r>
            <a:r>
              <a:rPr lang="en-CA" sz="1600" dirty="0"/>
              <a:t>” by </a:t>
            </a:r>
            <a:r>
              <a:rPr lang="en-CA" sz="1600" u="sng" dirty="0">
                <a:hlinkClick r:id="rId4"/>
              </a:rPr>
              <a:t>hansritter</a:t>
            </a:r>
            <a:r>
              <a:rPr lang="en-CA" sz="1600" dirty="0"/>
              <a:t>, </a:t>
            </a:r>
            <a:r>
              <a:rPr lang="en-CA" sz="1600" u="sng" dirty="0">
                <a:hlinkClick r:id="rId5"/>
              </a:rPr>
              <a:t>CC BY-NC 4.0</a:t>
            </a:r>
            <a:endParaRPr lang="en-CA" sz="1600" dirty="0"/>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Empty_x002f_Done xmlns="73a48753-6480-47aa-921d-e5891154e976">false</Empty_x002f_Done>
  </documentManagement>
</p:properties>
</file>

<file path=customXml/itemProps1.xml><?xml version="1.0" encoding="utf-8"?>
<ds:datastoreItem xmlns:ds="http://schemas.openxmlformats.org/officeDocument/2006/customXml" ds:itemID="{4AC09856-2921-411C-B7D2-D43B4D7AFEAE}">
  <ds:schemaRefs>
    <ds:schemaRef ds:uri="http://schemas.microsoft.com/sharepoint/v3/contenttype/forms"/>
  </ds:schemaRefs>
</ds:datastoreItem>
</file>

<file path=customXml/itemProps2.xml><?xml version="1.0" encoding="utf-8"?>
<ds:datastoreItem xmlns:ds="http://schemas.openxmlformats.org/officeDocument/2006/customXml" ds:itemID="{1303A116-12E2-403B-BDBE-B981B72D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docProps/app.xml><?xml version="1.0" encoding="utf-8"?>
<Properties xmlns="http://schemas.openxmlformats.org/officeDocument/2006/extended-properties" xmlns:vt="http://schemas.openxmlformats.org/officeDocument/2006/docPropsVTypes">
  <Template>OER Design Theme</Template>
  <TotalTime>98</TotalTime>
  <Words>1504</Words>
  <Application>Microsoft Office PowerPoint</Application>
  <PresentationFormat>Widescreen</PresentationFormat>
  <Paragraphs>85</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Calibri</vt:lpstr>
      <vt:lpstr>OER Design Theme</vt:lpstr>
      <vt:lpstr>Biology Essentials 2</vt:lpstr>
      <vt:lpstr>Learning Objectives</vt:lpstr>
      <vt:lpstr>10.1 Community Ecology</vt:lpstr>
      <vt:lpstr>Interspecific Interactions</vt:lpstr>
      <vt:lpstr>Competition (-/-)</vt:lpstr>
      <vt:lpstr>Herbivory (+/−)</vt:lpstr>
      <vt:lpstr>Predation (+/-)</vt:lpstr>
      <vt:lpstr>Parasitism (+/−)</vt:lpstr>
      <vt:lpstr>Mutualism (+/+)</vt:lpstr>
      <vt:lpstr>Commensalism (+/0)</vt:lpstr>
      <vt:lpstr>Coevolution</vt:lpstr>
      <vt:lpstr>Trophic Structure</vt:lpstr>
      <vt:lpstr>10.2 Energy Flow Through Ecosystems</vt:lpstr>
      <vt:lpstr>Primary Productivity and Energy Budgets</vt:lpstr>
      <vt:lpstr>Energy Transfer and Ecological Pyramids</vt:lpstr>
      <vt:lpstr>10.3 Nutrient Cycles in Ecosystems</vt:lpstr>
      <vt:lpstr>Nutrient Cycles in Ecosystems</vt:lpstr>
      <vt:lpstr>The Water Cycle</vt:lpstr>
      <vt:lpstr>The Carbon Cycle</vt:lpstr>
      <vt:lpstr>The Nitrogen Cycle</vt:lpstr>
      <vt:lpstr>The Phosphorus Cycle</vt:lpstr>
      <vt:lpstr>Key Takeaways (1/2)</vt:lpstr>
      <vt:lpstr>Key Takeaways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Melbourne, Malcolm</dc:creator>
  <cp:lastModifiedBy>Audette, Stephanie</cp:lastModifiedBy>
  <cp:revision>2</cp:revision>
  <dcterms:created xsi:type="dcterms:W3CDTF">2025-07-14T18:22:09Z</dcterms:created>
  <dcterms:modified xsi:type="dcterms:W3CDTF">2025-10-24T19:06:46Z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y fmtid="{D5CDD505-2E9C-101B-9397-08002B2CF9AE}" pid="3" name="MediaServiceImageTags">
    <vt:lpwstr/>
  </property>
</Properties>
</file>