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8"/>
  </p:notesMasterIdLst>
  <p:sldIdLst>
    <p:sldId id="256" r:id="rId5"/>
    <p:sldId id="274" r:id="rId6"/>
    <p:sldId id="264" r:id="rId7"/>
    <p:sldId id="265" r:id="rId8"/>
    <p:sldId id="266" r:id="rId9"/>
    <p:sldId id="267" r:id="rId10"/>
    <p:sldId id="268" r:id="rId11"/>
    <p:sldId id="269" r:id="rId12"/>
    <p:sldId id="270" r:id="rId13"/>
    <p:sldId id="271" r:id="rId14"/>
    <p:sldId id="272" r:id="rId15"/>
    <p:sldId id="273"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00"/>
    <a:srgbClr val="D03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314DD9-338D-600E-2BA3-04348FABE7C1}" v="380" dt="2025-04-21T15:25:37.29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82203" autoAdjust="0"/>
  </p:normalViewPr>
  <p:slideViewPr>
    <p:cSldViewPr snapToGrid="0">
      <p:cViewPr varScale="1">
        <p:scale>
          <a:sx n="83" d="100"/>
          <a:sy n="83" d="100"/>
        </p:scale>
        <p:origin x="61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ch, Shauna" userId="S::sroch@fanshawec.ca::05ca025a-1219-4008-8ea7-6708a3b6b10f" providerId="AD" clId="Web-{29A138E4-0A33-4A5A-185C-C85AC6EDD9E3}"/>
    <pc:docChg chg="addSld modSld">
      <pc:chgData name="Roch, Shauna" userId="S::sroch@fanshawec.ca::05ca025a-1219-4008-8ea7-6708a3b6b10f" providerId="AD" clId="Web-{29A138E4-0A33-4A5A-185C-C85AC6EDD9E3}" dt="2025-04-03T11:56:14.865" v="216" actId="20577"/>
      <pc:docMkLst>
        <pc:docMk/>
      </pc:docMkLst>
      <pc:sldChg chg="addSp modSp">
        <pc:chgData name="Roch, Shauna" userId="S::sroch@fanshawec.ca::05ca025a-1219-4008-8ea7-6708a3b6b10f" providerId="AD" clId="Web-{29A138E4-0A33-4A5A-185C-C85AC6EDD9E3}" dt="2025-04-03T11:39:12.913" v="32" actId="1076"/>
        <pc:sldMkLst>
          <pc:docMk/>
          <pc:sldMk cId="966760833" sldId="264"/>
        </pc:sldMkLst>
        <pc:spChg chg="mod">
          <ac:chgData name="Roch, Shauna" userId="S::sroch@fanshawec.ca::05ca025a-1219-4008-8ea7-6708a3b6b10f" providerId="AD" clId="Web-{29A138E4-0A33-4A5A-185C-C85AC6EDD9E3}" dt="2025-04-03T11:35:59.144" v="2" actId="20577"/>
          <ac:spMkLst>
            <pc:docMk/>
            <pc:sldMk cId="966760833" sldId="264"/>
            <ac:spMk id="3" creationId="{9588C064-BF8D-3561-7AD1-4BF4368951BE}"/>
          </ac:spMkLst>
        </pc:spChg>
        <pc:spChg chg="add mod">
          <ac:chgData name="Roch, Shauna" userId="S::sroch@fanshawec.ca::05ca025a-1219-4008-8ea7-6708a3b6b10f" providerId="AD" clId="Web-{29A138E4-0A33-4A5A-185C-C85AC6EDD9E3}" dt="2025-04-03T11:37:34.958" v="9"/>
          <ac:spMkLst>
            <pc:docMk/>
            <pc:sldMk cId="966760833" sldId="264"/>
            <ac:spMk id="4" creationId="{600A6D5B-0700-D5D8-C7F6-4B0EA31D2539}"/>
          </ac:spMkLst>
        </pc:spChg>
        <pc:spChg chg="add mod">
          <ac:chgData name="Roch, Shauna" userId="S::sroch@fanshawec.ca::05ca025a-1219-4008-8ea7-6708a3b6b10f" providerId="AD" clId="Web-{29A138E4-0A33-4A5A-185C-C85AC6EDD9E3}" dt="2025-04-03T11:39:12.913" v="32" actId="1076"/>
          <ac:spMkLst>
            <pc:docMk/>
            <pc:sldMk cId="966760833" sldId="264"/>
            <ac:spMk id="5" creationId="{8BA52076-334C-183F-153A-03DF2BE352F2}"/>
          </ac:spMkLst>
        </pc:spChg>
      </pc:sldChg>
      <pc:sldChg chg="addSp delSp modSp">
        <pc:chgData name="Roch, Shauna" userId="S::sroch@fanshawec.ca::05ca025a-1219-4008-8ea7-6708a3b6b10f" providerId="AD" clId="Web-{29A138E4-0A33-4A5A-185C-C85AC6EDD9E3}" dt="2025-04-03T11:53:35.582" v="112" actId="20577"/>
        <pc:sldMkLst>
          <pc:docMk/>
          <pc:sldMk cId="3762667864" sldId="265"/>
        </pc:sldMkLst>
        <pc:spChg chg="mod">
          <ac:chgData name="Roch, Shauna" userId="S::sroch@fanshawec.ca::05ca025a-1219-4008-8ea7-6708a3b6b10f" providerId="AD" clId="Web-{29A138E4-0A33-4A5A-185C-C85AC6EDD9E3}" dt="2025-04-03T11:53:35.582" v="112" actId="20577"/>
          <ac:spMkLst>
            <pc:docMk/>
            <pc:sldMk cId="3762667864" sldId="265"/>
            <ac:spMk id="3" creationId="{8A117152-3E24-3418-C003-663F65609A28}"/>
          </ac:spMkLst>
        </pc:spChg>
        <pc:picChg chg="add del mod">
          <ac:chgData name="Roch, Shauna" userId="S::sroch@fanshawec.ca::05ca025a-1219-4008-8ea7-6708a3b6b10f" providerId="AD" clId="Web-{29A138E4-0A33-4A5A-185C-C85AC6EDD9E3}" dt="2025-04-03T11:49:37.047" v="39"/>
          <ac:picMkLst>
            <pc:docMk/>
            <pc:sldMk cId="3762667864" sldId="265"/>
            <ac:picMk id="4" creationId="{907C02F4-712D-2E26-0975-940ACC942DD3}"/>
          </ac:picMkLst>
        </pc:picChg>
        <pc:picChg chg="add del mod">
          <ac:chgData name="Roch, Shauna" userId="S::sroch@fanshawec.ca::05ca025a-1219-4008-8ea7-6708a3b6b10f" providerId="AD" clId="Web-{29A138E4-0A33-4A5A-185C-C85AC6EDD9E3}" dt="2025-04-03T11:49:48.047" v="41"/>
          <ac:picMkLst>
            <pc:docMk/>
            <pc:sldMk cId="3762667864" sldId="265"/>
            <ac:picMk id="5" creationId="{C1CF2C8A-C230-646C-B1AA-8CF4360C9015}"/>
          </ac:picMkLst>
        </pc:picChg>
        <pc:picChg chg="add mod">
          <ac:chgData name="Roch, Shauna" userId="S::sroch@fanshawec.ca::05ca025a-1219-4008-8ea7-6708a3b6b10f" providerId="AD" clId="Web-{29A138E4-0A33-4A5A-185C-C85AC6EDD9E3}" dt="2025-04-03T11:50:43.829" v="45" actId="1076"/>
          <ac:picMkLst>
            <pc:docMk/>
            <pc:sldMk cId="3762667864" sldId="265"/>
            <ac:picMk id="6" creationId="{601F502E-3585-BE4F-40A3-F10F80EA6AE0}"/>
          </ac:picMkLst>
        </pc:picChg>
      </pc:sldChg>
      <pc:sldChg chg="addSp modSp mod setBg modNotes">
        <pc:chgData name="Roch, Shauna" userId="S::sroch@fanshawec.ca::05ca025a-1219-4008-8ea7-6708a3b6b10f" providerId="AD" clId="Web-{29A138E4-0A33-4A5A-185C-C85AC6EDD9E3}" dt="2025-04-03T11:53:18.409" v="109"/>
        <pc:sldMkLst>
          <pc:docMk/>
          <pc:sldMk cId="3683259073" sldId="266"/>
        </pc:sldMkLst>
        <pc:spChg chg="mod">
          <ac:chgData name="Roch, Shauna" userId="S::sroch@fanshawec.ca::05ca025a-1219-4008-8ea7-6708a3b6b10f" providerId="AD" clId="Web-{29A138E4-0A33-4A5A-185C-C85AC6EDD9E3}" dt="2025-04-03T11:52:24.096" v="92"/>
          <ac:spMkLst>
            <pc:docMk/>
            <pc:sldMk cId="3683259073" sldId="266"/>
            <ac:spMk id="2" creationId="{E71E4AB0-5953-40EF-0DA3-18515E14D8BC}"/>
          </ac:spMkLst>
        </pc:spChg>
        <pc:spChg chg="mod">
          <ac:chgData name="Roch, Shauna" userId="S::sroch@fanshawec.ca::05ca025a-1219-4008-8ea7-6708a3b6b10f" providerId="AD" clId="Web-{29A138E4-0A33-4A5A-185C-C85AC6EDD9E3}" dt="2025-04-03T11:52:37.784" v="100" actId="20577"/>
          <ac:spMkLst>
            <pc:docMk/>
            <pc:sldMk cId="3683259073" sldId="266"/>
            <ac:spMk id="3" creationId="{C05EC867-17D3-F80C-2D15-33D2BBD767F1}"/>
          </ac:spMkLst>
        </pc:spChg>
        <pc:spChg chg="add">
          <ac:chgData name="Roch, Shauna" userId="S::sroch@fanshawec.ca::05ca025a-1219-4008-8ea7-6708a3b6b10f" providerId="AD" clId="Web-{29A138E4-0A33-4A5A-185C-C85AC6EDD9E3}" dt="2025-04-03T11:52:24.096" v="92"/>
          <ac:spMkLst>
            <pc:docMk/>
            <pc:sldMk cId="3683259073" sldId="266"/>
            <ac:spMk id="8" creationId="{3741B58E-3B65-4A01-A276-975AB2CF8A08}"/>
          </ac:spMkLst>
        </pc:spChg>
        <pc:spChg chg="add">
          <ac:chgData name="Roch, Shauna" userId="S::sroch@fanshawec.ca::05ca025a-1219-4008-8ea7-6708a3b6b10f" providerId="AD" clId="Web-{29A138E4-0A33-4A5A-185C-C85AC6EDD9E3}" dt="2025-04-03T11:52:24.096" v="92"/>
          <ac:spMkLst>
            <pc:docMk/>
            <pc:sldMk cId="3683259073" sldId="266"/>
            <ac:spMk id="10" creationId="{7AAC67C3-831B-4AB1-A259-DFB839CAFAFC}"/>
          </ac:spMkLst>
        </pc:spChg>
      </pc:sldChg>
      <pc:sldChg chg="addSp delSp modSp new">
        <pc:chgData name="Roch, Shauna" userId="S::sroch@fanshawec.ca::05ca025a-1219-4008-8ea7-6708a3b6b10f" providerId="AD" clId="Web-{29A138E4-0A33-4A5A-185C-C85AC6EDD9E3}" dt="2025-04-03T11:55:05.332" v="199"/>
        <pc:sldMkLst>
          <pc:docMk/>
          <pc:sldMk cId="2039229968" sldId="267"/>
        </pc:sldMkLst>
        <pc:spChg chg="mod">
          <ac:chgData name="Roch, Shauna" userId="S::sroch@fanshawec.ca::05ca025a-1219-4008-8ea7-6708a3b6b10f" providerId="AD" clId="Web-{29A138E4-0A33-4A5A-185C-C85AC6EDD9E3}" dt="2025-04-03T11:53:25.237" v="111" actId="20577"/>
          <ac:spMkLst>
            <pc:docMk/>
            <pc:sldMk cId="2039229968" sldId="267"/>
            <ac:spMk id="2" creationId="{F98EFD79-C74E-9990-761E-4AC322D32318}"/>
          </ac:spMkLst>
        </pc:spChg>
        <pc:spChg chg="del mod">
          <ac:chgData name="Roch, Shauna" userId="S::sroch@fanshawec.ca::05ca025a-1219-4008-8ea7-6708a3b6b10f" providerId="AD" clId="Web-{29A138E4-0A33-4A5A-185C-C85AC6EDD9E3}" dt="2025-04-03T11:54:49.848" v="198"/>
          <ac:spMkLst>
            <pc:docMk/>
            <pc:sldMk cId="2039229968" sldId="267"/>
            <ac:spMk id="3" creationId="{27418CF6-E699-DBD5-9BE7-DB9E978632FB}"/>
          </ac:spMkLst>
        </pc:spChg>
        <pc:graphicFrameChg chg="add modGraphic">
          <ac:chgData name="Roch, Shauna" userId="S::sroch@fanshawec.ca::05ca025a-1219-4008-8ea7-6708a3b6b10f" providerId="AD" clId="Web-{29A138E4-0A33-4A5A-185C-C85AC6EDD9E3}" dt="2025-04-03T11:55:05.332" v="199"/>
          <ac:graphicFrameMkLst>
            <pc:docMk/>
            <pc:sldMk cId="2039229968" sldId="267"/>
            <ac:graphicFrameMk id="5" creationId="{9A3C5140-63DB-2C5A-2A27-ABCC7FA45F9D}"/>
          </ac:graphicFrameMkLst>
        </pc:graphicFrameChg>
      </pc:sldChg>
      <pc:sldChg chg="modSp new">
        <pc:chgData name="Roch, Shauna" userId="S::sroch@fanshawec.ca::05ca025a-1219-4008-8ea7-6708a3b6b10f" providerId="AD" clId="Web-{29A138E4-0A33-4A5A-185C-C85AC6EDD9E3}" dt="2025-04-03T11:56:14.865" v="216" actId="20577"/>
        <pc:sldMkLst>
          <pc:docMk/>
          <pc:sldMk cId="4283467367" sldId="268"/>
        </pc:sldMkLst>
        <pc:spChg chg="mod">
          <ac:chgData name="Roch, Shauna" userId="S::sroch@fanshawec.ca::05ca025a-1219-4008-8ea7-6708a3b6b10f" providerId="AD" clId="Web-{29A138E4-0A33-4A5A-185C-C85AC6EDD9E3}" dt="2025-04-03T11:55:51.693" v="209" actId="20577"/>
          <ac:spMkLst>
            <pc:docMk/>
            <pc:sldMk cId="4283467367" sldId="268"/>
            <ac:spMk id="2" creationId="{C742940E-901B-D563-F892-E09C561D9CD2}"/>
          </ac:spMkLst>
        </pc:spChg>
        <pc:spChg chg="mod">
          <ac:chgData name="Roch, Shauna" userId="S::sroch@fanshawec.ca::05ca025a-1219-4008-8ea7-6708a3b6b10f" providerId="AD" clId="Web-{29A138E4-0A33-4A5A-185C-C85AC6EDD9E3}" dt="2025-04-03T11:56:14.865" v="216" actId="20577"/>
          <ac:spMkLst>
            <pc:docMk/>
            <pc:sldMk cId="4283467367" sldId="268"/>
            <ac:spMk id="3" creationId="{0BBA396C-370A-9B2E-BB93-4B476B4C1777}"/>
          </ac:spMkLst>
        </pc:spChg>
      </pc:sldChg>
    </pc:docChg>
  </pc:docChgLst>
  <pc:docChgLst>
    <pc:chgData name="Roch, Shauna" userId="S::sroch@fanshawec.ca::05ca025a-1219-4008-8ea7-6708a3b6b10f" providerId="AD" clId="Web-{55314DD9-338D-600E-2BA3-04348FABE7C1}"/>
    <pc:docChg chg="addSld delSld modSld">
      <pc:chgData name="Roch, Shauna" userId="S::sroch@fanshawec.ca::05ca025a-1219-4008-8ea7-6708a3b6b10f" providerId="AD" clId="Web-{55314DD9-338D-600E-2BA3-04348FABE7C1}" dt="2025-04-21T15:25:37.297" v="351" actId="20577"/>
      <pc:docMkLst>
        <pc:docMk/>
      </pc:docMkLst>
      <pc:sldChg chg="modSp">
        <pc:chgData name="Roch, Shauna" userId="S::sroch@fanshawec.ca::05ca025a-1219-4008-8ea7-6708a3b6b10f" providerId="AD" clId="Web-{55314DD9-338D-600E-2BA3-04348FABE7C1}" dt="2025-04-21T14:10:56.164" v="1" actId="20577"/>
        <pc:sldMkLst>
          <pc:docMk/>
          <pc:sldMk cId="987501871" sldId="256"/>
        </pc:sldMkLst>
        <pc:spChg chg="mod">
          <ac:chgData name="Roch, Shauna" userId="S::sroch@fanshawec.ca::05ca025a-1219-4008-8ea7-6708a3b6b10f" providerId="AD" clId="Web-{55314DD9-338D-600E-2BA3-04348FABE7C1}" dt="2025-04-21T14:10:56.164" v="1" actId="20577"/>
          <ac:spMkLst>
            <pc:docMk/>
            <pc:sldMk cId="987501871" sldId="256"/>
            <ac:spMk id="6" creationId="{C81C02BD-4E65-49BB-B229-1E9D6E98F363}"/>
          </ac:spMkLst>
        </pc:spChg>
      </pc:sldChg>
      <pc:sldChg chg="modSp">
        <pc:chgData name="Roch, Shauna" userId="S::sroch@fanshawec.ca::05ca025a-1219-4008-8ea7-6708a3b6b10f" providerId="AD" clId="Web-{55314DD9-338D-600E-2BA3-04348FABE7C1}" dt="2025-04-21T15:25:37.297" v="351" actId="20577"/>
        <pc:sldMkLst>
          <pc:docMk/>
          <pc:sldMk cId="3146945757" sldId="257"/>
        </pc:sldMkLst>
        <pc:spChg chg="mod">
          <ac:chgData name="Roch, Shauna" userId="S::sroch@fanshawec.ca::05ca025a-1219-4008-8ea7-6708a3b6b10f" providerId="AD" clId="Web-{55314DD9-338D-600E-2BA3-04348FABE7C1}" dt="2025-04-21T15:25:37.297" v="351" actId="20577"/>
          <ac:spMkLst>
            <pc:docMk/>
            <pc:sldMk cId="3146945757" sldId="257"/>
            <ac:spMk id="2" creationId="{D496ED62-FC1D-BE8A-169F-2455A69251F3}"/>
          </ac:spMkLst>
        </pc:spChg>
        <pc:spChg chg="mod">
          <ac:chgData name="Roch, Shauna" userId="S::sroch@fanshawec.ca::05ca025a-1219-4008-8ea7-6708a3b6b10f" providerId="AD" clId="Web-{55314DD9-338D-600E-2BA3-04348FABE7C1}" dt="2025-04-21T14:11:11.289" v="3" actId="20577"/>
          <ac:spMkLst>
            <pc:docMk/>
            <pc:sldMk cId="3146945757" sldId="257"/>
            <ac:spMk id="3" creationId="{F52056F8-F662-0435-B25E-DC5A11198D65}"/>
          </ac:spMkLst>
        </pc:spChg>
      </pc:sldChg>
      <pc:sldChg chg="del">
        <pc:chgData name="Roch, Shauna" userId="S::sroch@fanshawec.ca::05ca025a-1219-4008-8ea7-6708a3b6b10f" providerId="AD" clId="Web-{55314DD9-338D-600E-2BA3-04348FABE7C1}" dt="2025-04-21T14:11:17.164" v="4"/>
        <pc:sldMkLst>
          <pc:docMk/>
          <pc:sldMk cId="2153466972" sldId="258"/>
        </pc:sldMkLst>
      </pc:sldChg>
      <pc:sldChg chg="del">
        <pc:chgData name="Roch, Shauna" userId="S::sroch@fanshawec.ca::05ca025a-1219-4008-8ea7-6708a3b6b10f" providerId="AD" clId="Web-{55314DD9-338D-600E-2BA3-04348FABE7C1}" dt="2025-04-21T14:11:17.570" v="5"/>
        <pc:sldMkLst>
          <pc:docMk/>
          <pc:sldMk cId="1535878455" sldId="259"/>
        </pc:sldMkLst>
      </pc:sldChg>
      <pc:sldChg chg="del">
        <pc:chgData name="Roch, Shauna" userId="S::sroch@fanshawec.ca::05ca025a-1219-4008-8ea7-6708a3b6b10f" providerId="AD" clId="Web-{55314DD9-338D-600E-2BA3-04348FABE7C1}" dt="2025-04-21T14:11:18.774" v="6"/>
        <pc:sldMkLst>
          <pc:docMk/>
          <pc:sldMk cId="426310680" sldId="260"/>
        </pc:sldMkLst>
      </pc:sldChg>
      <pc:sldChg chg="del">
        <pc:chgData name="Roch, Shauna" userId="S::sroch@fanshawec.ca::05ca025a-1219-4008-8ea7-6708a3b6b10f" providerId="AD" clId="Web-{55314DD9-338D-600E-2BA3-04348FABE7C1}" dt="2025-04-21T14:11:19.211" v="7"/>
        <pc:sldMkLst>
          <pc:docMk/>
          <pc:sldMk cId="1536354945" sldId="261"/>
        </pc:sldMkLst>
      </pc:sldChg>
      <pc:sldChg chg="del">
        <pc:chgData name="Roch, Shauna" userId="S::sroch@fanshawec.ca::05ca025a-1219-4008-8ea7-6708a3b6b10f" providerId="AD" clId="Web-{55314DD9-338D-600E-2BA3-04348FABE7C1}" dt="2025-04-21T14:11:19.836" v="8"/>
        <pc:sldMkLst>
          <pc:docMk/>
          <pc:sldMk cId="1349791331" sldId="262"/>
        </pc:sldMkLst>
      </pc:sldChg>
      <pc:sldChg chg="modSp">
        <pc:chgData name="Roch, Shauna" userId="S::sroch@fanshawec.ca::05ca025a-1219-4008-8ea7-6708a3b6b10f" providerId="AD" clId="Web-{55314DD9-338D-600E-2BA3-04348FABE7C1}" dt="2025-04-21T15:21:55.360" v="343" actId="20577"/>
        <pc:sldMkLst>
          <pc:docMk/>
          <pc:sldMk cId="3497040746" sldId="263"/>
        </pc:sldMkLst>
        <pc:spChg chg="mod">
          <ac:chgData name="Roch, Shauna" userId="S::sroch@fanshawec.ca::05ca025a-1219-4008-8ea7-6708a3b6b10f" providerId="AD" clId="Web-{55314DD9-338D-600E-2BA3-04348FABE7C1}" dt="2025-04-21T15:21:55.360" v="343" actId="20577"/>
          <ac:spMkLst>
            <pc:docMk/>
            <pc:sldMk cId="3497040746" sldId="263"/>
            <ac:spMk id="2" creationId="{60B918CA-DFFC-B551-EDA4-17C24C8E9209}"/>
          </ac:spMkLst>
        </pc:spChg>
        <pc:spChg chg="mod">
          <ac:chgData name="Roch, Shauna" userId="S::sroch@fanshawec.ca::05ca025a-1219-4008-8ea7-6708a3b6b10f" providerId="AD" clId="Web-{55314DD9-338D-600E-2BA3-04348FABE7C1}" dt="2025-04-21T15:21:47.001" v="340" actId="20577"/>
          <ac:spMkLst>
            <pc:docMk/>
            <pc:sldMk cId="3497040746" sldId="263"/>
            <ac:spMk id="3" creationId="{2071A7EC-0F14-DE6B-4B76-27F3FEE1B07A}"/>
          </ac:spMkLst>
        </pc:spChg>
      </pc:sldChg>
      <pc:sldChg chg="del">
        <pc:chgData name="Roch, Shauna" userId="S::sroch@fanshawec.ca::05ca025a-1219-4008-8ea7-6708a3b6b10f" providerId="AD" clId="Web-{55314DD9-338D-600E-2BA3-04348FABE7C1}" dt="2025-04-21T14:11:20.649" v="9"/>
        <pc:sldMkLst>
          <pc:docMk/>
          <pc:sldMk cId="960107266" sldId="264"/>
        </pc:sldMkLst>
      </pc:sldChg>
      <pc:sldChg chg="addSp modSp new mod setBg">
        <pc:chgData name="Roch, Shauna" userId="S::sroch@fanshawec.ca::05ca025a-1219-4008-8ea7-6708a3b6b10f" providerId="AD" clId="Web-{55314DD9-338D-600E-2BA3-04348FABE7C1}" dt="2025-04-21T15:22:05.501" v="345" actId="20577"/>
        <pc:sldMkLst>
          <pc:docMk/>
          <pc:sldMk cId="4263420111" sldId="264"/>
        </pc:sldMkLst>
        <pc:spChg chg="mod">
          <ac:chgData name="Roch, Shauna" userId="S::sroch@fanshawec.ca::05ca025a-1219-4008-8ea7-6708a3b6b10f" providerId="AD" clId="Web-{55314DD9-338D-600E-2BA3-04348FABE7C1}" dt="2025-04-21T14:13:03.461" v="33" actId="20577"/>
          <ac:spMkLst>
            <pc:docMk/>
            <pc:sldMk cId="4263420111" sldId="264"/>
            <ac:spMk id="2" creationId="{6160D0F7-1871-4C79-0B49-669E51F1548E}"/>
          </ac:spMkLst>
        </pc:spChg>
        <pc:spChg chg="mod">
          <ac:chgData name="Roch, Shauna" userId="S::sroch@fanshawec.ca::05ca025a-1219-4008-8ea7-6708a3b6b10f" providerId="AD" clId="Web-{55314DD9-338D-600E-2BA3-04348FABE7C1}" dt="2025-04-21T15:22:05.501" v="345" actId="20577"/>
          <ac:spMkLst>
            <pc:docMk/>
            <pc:sldMk cId="4263420111" sldId="264"/>
            <ac:spMk id="3" creationId="{0E8A7665-9EC2-FD57-5149-B2F7577D3F0A}"/>
          </ac:spMkLst>
        </pc:spChg>
        <pc:spChg chg="add mod">
          <ac:chgData name="Roch, Shauna" userId="S::sroch@fanshawec.ca::05ca025a-1219-4008-8ea7-6708a3b6b10f" providerId="AD" clId="Web-{55314DD9-338D-600E-2BA3-04348FABE7C1}" dt="2025-04-21T14:12:57.586" v="32" actId="20577"/>
          <ac:spMkLst>
            <pc:docMk/>
            <pc:sldMk cId="4263420111" sldId="264"/>
            <ac:spMk id="5" creationId="{4D1932A9-2CC1-E8DD-4FC9-08E0EACB4B97}"/>
          </ac:spMkLst>
        </pc:spChg>
        <pc:spChg chg="add">
          <ac:chgData name="Roch, Shauna" userId="S::sroch@fanshawec.ca::05ca025a-1219-4008-8ea7-6708a3b6b10f" providerId="AD" clId="Web-{55314DD9-338D-600E-2BA3-04348FABE7C1}" dt="2025-04-21T14:12:26.461" v="23"/>
          <ac:spMkLst>
            <pc:docMk/>
            <pc:sldMk cId="4263420111" sldId="264"/>
            <ac:spMk id="9" creationId="{13BCCAE5-A35B-4B66-A4A7-E23C34A403A4}"/>
          </ac:spMkLst>
        </pc:spChg>
        <pc:spChg chg="add">
          <ac:chgData name="Roch, Shauna" userId="S::sroch@fanshawec.ca::05ca025a-1219-4008-8ea7-6708a3b6b10f" providerId="AD" clId="Web-{55314DD9-338D-600E-2BA3-04348FABE7C1}" dt="2025-04-21T14:12:26.461" v="23"/>
          <ac:spMkLst>
            <pc:docMk/>
            <pc:sldMk cId="4263420111" sldId="264"/>
            <ac:spMk id="13" creationId="{CB06839E-D8C3-4A74-BA2B-3B97E7B2CDB5}"/>
          </ac:spMkLst>
        </pc:spChg>
        <pc:picChg chg="add mod">
          <ac:chgData name="Roch, Shauna" userId="S::sroch@fanshawec.ca::05ca025a-1219-4008-8ea7-6708a3b6b10f" providerId="AD" clId="Web-{55314DD9-338D-600E-2BA3-04348FABE7C1}" dt="2025-04-21T14:12:47.633" v="28" actId="1076"/>
          <ac:picMkLst>
            <pc:docMk/>
            <pc:sldMk cId="4263420111" sldId="264"/>
            <ac:picMk id="4" creationId="{4E744A2F-7809-19CA-1D9B-B9D2FF532951}"/>
          </ac:picMkLst>
        </pc:picChg>
        <pc:cxnChg chg="add">
          <ac:chgData name="Roch, Shauna" userId="S::sroch@fanshawec.ca::05ca025a-1219-4008-8ea7-6708a3b6b10f" providerId="AD" clId="Web-{55314DD9-338D-600E-2BA3-04348FABE7C1}" dt="2025-04-21T14:12:26.461" v="23"/>
          <ac:cxnSpMkLst>
            <pc:docMk/>
            <pc:sldMk cId="4263420111" sldId="264"/>
            <ac:cxnSpMk id="11" creationId="{6987BDFB-DE64-4B56-B44F-45FAE19FA94E}"/>
          </ac:cxnSpMkLst>
        </pc:cxnChg>
      </pc:sldChg>
      <pc:sldChg chg="addSp modSp new">
        <pc:chgData name="Roch, Shauna" userId="S::sroch@fanshawec.ca::05ca025a-1219-4008-8ea7-6708a3b6b10f" providerId="AD" clId="Web-{55314DD9-338D-600E-2BA3-04348FABE7C1}" dt="2025-04-21T14:53:02.246" v="85" actId="20577"/>
        <pc:sldMkLst>
          <pc:docMk/>
          <pc:sldMk cId="1084556314" sldId="265"/>
        </pc:sldMkLst>
        <pc:spChg chg="mod">
          <ac:chgData name="Roch, Shauna" userId="S::sroch@fanshawec.ca::05ca025a-1219-4008-8ea7-6708a3b6b10f" providerId="AD" clId="Web-{55314DD9-338D-600E-2BA3-04348FABE7C1}" dt="2025-04-21T14:13:44.587" v="37" actId="20577"/>
          <ac:spMkLst>
            <pc:docMk/>
            <pc:sldMk cId="1084556314" sldId="265"/>
            <ac:spMk id="2" creationId="{35E7DB01-9AE8-5BDB-7EB3-2D9F94FCFB7C}"/>
          </ac:spMkLst>
        </pc:spChg>
        <pc:spChg chg="mod">
          <ac:chgData name="Roch, Shauna" userId="S::sroch@fanshawec.ca::05ca025a-1219-4008-8ea7-6708a3b6b10f" providerId="AD" clId="Web-{55314DD9-338D-600E-2BA3-04348FABE7C1}" dt="2025-04-21T14:51:53.700" v="44" actId="20577"/>
          <ac:spMkLst>
            <pc:docMk/>
            <pc:sldMk cId="1084556314" sldId="265"/>
            <ac:spMk id="3" creationId="{08BEBBB1-855E-978D-8838-F60D9F58D36B}"/>
          </ac:spMkLst>
        </pc:spChg>
        <pc:spChg chg="add mod">
          <ac:chgData name="Roch, Shauna" userId="S::sroch@fanshawec.ca::05ca025a-1219-4008-8ea7-6708a3b6b10f" providerId="AD" clId="Web-{55314DD9-338D-600E-2BA3-04348FABE7C1}" dt="2025-04-21T14:53:02.246" v="85" actId="20577"/>
          <ac:spMkLst>
            <pc:docMk/>
            <pc:sldMk cId="1084556314" sldId="265"/>
            <ac:spMk id="5" creationId="{AC1790E1-57CF-046E-E0E3-04DA96D05371}"/>
          </ac:spMkLst>
        </pc:spChg>
        <pc:picChg chg="add mod">
          <ac:chgData name="Roch, Shauna" userId="S::sroch@fanshawec.ca::05ca025a-1219-4008-8ea7-6708a3b6b10f" providerId="AD" clId="Web-{55314DD9-338D-600E-2BA3-04348FABE7C1}" dt="2025-04-21T14:52:03.887" v="46" actId="14100"/>
          <ac:picMkLst>
            <pc:docMk/>
            <pc:sldMk cId="1084556314" sldId="265"/>
            <ac:picMk id="4" creationId="{69AD9E46-46BD-1648-B7C3-550471708A98}"/>
          </ac:picMkLst>
        </pc:picChg>
      </pc:sldChg>
      <pc:sldChg chg="addSp delSp modSp new">
        <pc:chgData name="Roch, Shauna" userId="S::sroch@fanshawec.ca::05ca025a-1219-4008-8ea7-6708a3b6b10f" providerId="AD" clId="Web-{55314DD9-338D-600E-2BA3-04348FABE7C1}" dt="2025-04-21T14:55:50.870" v="133"/>
        <pc:sldMkLst>
          <pc:docMk/>
          <pc:sldMk cId="4078936506" sldId="266"/>
        </pc:sldMkLst>
        <pc:spChg chg="mod">
          <ac:chgData name="Roch, Shauna" userId="S::sroch@fanshawec.ca::05ca025a-1219-4008-8ea7-6708a3b6b10f" providerId="AD" clId="Web-{55314DD9-338D-600E-2BA3-04348FABE7C1}" dt="2025-04-21T14:53:19.184" v="88" actId="20577"/>
          <ac:spMkLst>
            <pc:docMk/>
            <pc:sldMk cId="4078936506" sldId="266"/>
            <ac:spMk id="2" creationId="{E7CF08E0-7EBE-F9F1-5D75-02DF0ED612A9}"/>
          </ac:spMkLst>
        </pc:spChg>
        <pc:spChg chg="mod">
          <ac:chgData name="Roch, Shauna" userId="S::sroch@fanshawec.ca::05ca025a-1219-4008-8ea7-6708a3b6b10f" providerId="AD" clId="Web-{55314DD9-338D-600E-2BA3-04348FABE7C1}" dt="2025-04-21T14:55:09.652" v="118" actId="14100"/>
          <ac:spMkLst>
            <pc:docMk/>
            <pc:sldMk cId="4078936506" sldId="266"/>
            <ac:spMk id="3" creationId="{0EC8DAC3-FC2A-CD86-1BF4-20E3157CCDA2}"/>
          </ac:spMkLst>
        </pc:spChg>
        <pc:picChg chg="add del mod">
          <ac:chgData name="Roch, Shauna" userId="S::sroch@fanshawec.ca::05ca025a-1219-4008-8ea7-6708a3b6b10f" providerId="AD" clId="Web-{55314DD9-338D-600E-2BA3-04348FABE7C1}" dt="2025-04-21T14:55:30.402" v="128"/>
          <ac:picMkLst>
            <pc:docMk/>
            <pc:sldMk cId="4078936506" sldId="266"/>
            <ac:picMk id="4" creationId="{4898ABC5-C741-628C-34EB-E75CA5484BBA}"/>
          </ac:picMkLst>
        </pc:picChg>
        <pc:picChg chg="add del mod">
          <ac:chgData name="Roch, Shauna" userId="S::sroch@fanshawec.ca::05ca025a-1219-4008-8ea7-6708a3b6b10f" providerId="AD" clId="Web-{55314DD9-338D-600E-2BA3-04348FABE7C1}" dt="2025-04-21T14:55:30.402" v="127"/>
          <ac:picMkLst>
            <pc:docMk/>
            <pc:sldMk cId="4078936506" sldId="266"/>
            <ac:picMk id="5" creationId="{BD9A3EFF-37D1-79C5-32DE-726F545E7729}"/>
          </ac:picMkLst>
        </pc:picChg>
        <pc:picChg chg="add mod">
          <ac:chgData name="Roch, Shauna" userId="S::sroch@fanshawec.ca::05ca025a-1219-4008-8ea7-6708a3b6b10f" providerId="AD" clId="Web-{55314DD9-338D-600E-2BA3-04348FABE7C1}" dt="2025-04-21T14:55:50.870" v="133"/>
          <ac:picMkLst>
            <pc:docMk/>
            <pc:sldMk cId="4078936506" sldId="266"/>
            <ac:picMk id="6" creationId="{574F0442-0BA8-2048-1745-FFF6815D70B7}"/>
          </ac:picMkLst>
        </pc:picChg>
      </pc:sldChg>
      <pc:sldChg chg="addSp delSp modSp new">
        <pc:chgData name="Roch, Shauna" userId="S::sroch@fanshawec.ca::05ca025a-1219-4008-8ea7-6708a3b6b10f" providerId="AD" clId="Web-{55314DD9-338D-600E-2BA3-04348FABE7C1}" dt="2025-04-21T15:22:46.579" v="350" actId="1076"/>
        <pc:sldMkLst>
          <pc:docMk/>
          <pc:sldMk cId="3977204859" sldId="267"/>
        </pc:sldMkLst>
        <pc:spChg chg="mod">
          <ac:chgData name="Roch, Shauna" userId="S::sroch@fanshawec.ca::05ca025a-1219-4008-8ea7-6708a3b6b10f" providerId="AD" clId="Web-{55314DD9-338D-600E-2BA3-04348FABE7C1}" dt="2025-04-21T14:56:12.198" v="137" actId="20577"/>
          <ac:spMkLst>
            <pc:docMk/>
            <pc:sldMk cId="3977204859" sldId="267"/>
            <ac:spMk id="2" creationId="{94E73A95-BE3B-8F00-C696-B330D9A5E47A}"/>
          </ac:spMkLst>
        </pc:spChg>
        <pc:spChg chg="del mod">
          <ac:chgData name="Roch, Shauna" userId="S::sroch@fanshawec.ca::05ca025a-1219-4008-8ea7-6708a3b6b10f" providerId="AD" clId="Web-{55314DD9-338D-600E-2BA3-04348FABE7C1}" dt="2025-04-21T14:56:38.214" v="140"/>
          <ac:spMkLst>
            <pc:docMk/>
            <pc:sldMk cId="3977204859" sldId="267"/>
            <ac:spMk id="3" creationId="{4036E4CF-65EF-8785-B892-7B744440F906}"/>
          </ac:spMkLst>
        </pc:spChg>
        <pc:spChg chg="add mod">
          <ac:chgData name="Roch, Shauna" userId="S::sroch@fanshawec.ca::05ca025a-1219-4008-8ea7-6708a3b6b10f" providerId="AD" clId="Web-{55314DD9-338D-600E-2BA3-04348FABE7C1}" dt="2025-04-21T14:57:58.526" v="163" actId="20577"/>
          <ac:spMkLst>
            <pc:docMk/>
            <pc:sldMk cId="3977204859" sldId="267"/>
            <ac:spMk id="5" creationId="{0CA88DD6-DECD-0099-F0F9-3523E0F6B27A}"/>
          </ac:spMkLst>
        </pc:spChg>
        <pc:spChg chg="add mod">
          <ac:chgData name="Roch, Shauna" userId="S::sroch@fanshawec.ca::05ca025a-1219-4008-8ea7-6708a3b6b10f" providerId="AD" clId="Web-{55314DD9-338D-600E-2BA3-04348FABE7C1}" dt="2025-04-21T15:22:46.579" v="350" actId="1076"/>
          <ac:spMkLst>
            <pc:docMk/>
            <pc:sldMk cId="3977204859" sldId="267"/>
            <ac:spMk id="6" creationId="{BEBF11F9-5562-117F-2B32-7E4BEACD5FD3}"/>
          </ac:spMkLst>
        </pc:spChg>
        <pc:picChg chg="add mod ord">
          <ac:chgData name="Roch, Shauna" userId="S::sroch@fanshawec.ca::05ca025a-1219-4008-8ea7-6708a3b6b10f" providerId="AD" clId="Web-{55314DD9-338D-600E-2BA3-04348FABE7C1}" dt="2025-04-21T14:57:02.151" v="144"/>
          <ac:picMkLst>
            <pc:docMk/>
            <pc:sldMk cId="3977204859" sldId="267"/>
            <ac:picMk id="4" creationId="{DA61C2FB-14F5-F9FA-4AF8-0DBAEDB6814B}"/>
          </ac:picMkLst>
        </pc:picChg>
      </pc:sldChg>
      <pc:sldChg chg="modSp new">
        <pc:chgData name="Roch, Shauna" userId="S::sroch@fanshawec.ca::05ca025a-1219-4008-8ea7-6708a3b6b10f" providerId="AD" clId="Web-{55314DD9-338D-600E-2BA3-04348FABE7C1}" dt="2025-04-21T14:58:27.838" v="182" actId="20577"/>
        <pc:sldMkLst>
          <pc:docMk/>
          <pc:sldMk cId="1191301355" sldId="268"/>
        </pc:sldMkLst>
        <pc:spChg chg="mod">
          <ac:chgData name="Roch, Shauna" userId="S::sroch@fanshawec.ca::05ca025a-1219-4008-8ea7-6708a3b6b10f" providerId="AD" clId="Web-{55314DD9-338D-600E-2BA3-04348FABE7C1}" dt="2025-04-21T14:58:18.557" v="178" actId="20577"/>
          <ac:spMkLst>
            <pc:docMk/>
            <pc:sldMk cId="1191301355" sldId="268"/>
            <ac:spMk id="2" creationId="{0045CBF9-F6C9-23EA-9B45-32856E764553}"/>
          </ac:spMkLst>
        </pc:spChg>
        <pc:spChg chg="mod">
          <ac:chgData name="Roch, Shauna" userId="S::sroch@fanshawec.ca::05ca025a-1219-4008-8ea7-6708a3b6b10f" providerId="AD" clId="Web-{55314DD9-338D-600E-2BA3-04348FABE7C1}" dt="2025-04-21T14:58:27.838" v="182" actId="20577"/>
          <ac:spMkLst>
            <pc:docMk/>
            <pc:sldMk cId="1191301355" sldId="268"/>
            <ac:spMk id="3" creationId="{7107B780-15F1-5445-1B33-8FB04A4C9478}"/>
          </ac:spMkLst>
        </pc:spChg>
      </pc:sldChg>
      <pc:sldChg chg="addSp delSp modSp new">
        <pc:chgData name="Roch, Shauna" userId="S::sroch@fanshawec.ca::05ca025a-1219-4008-8ea7-6708a3b6b10f" providerId="AD" clId="Web-{55314DD9-338D-600E-2BA3-04348FABE7C1}" dt="2025-04-21T15:14:12.754" v="209" actId="1076"/>
        <pc:sldMkLst>
          <pc:docMk/>
          <pc:sldMk cId="4057586417" sldId="269"/>
        </pc:sldMkLst>
        <pc:spChg chg="mod">
          <ac:chgData name="Roch, Shauna" userId="S::sroch@fanshawec.ca::05ca025a-1219-4008-8ea7-6708a3b6b10f" providerId="AD" clId="Web-{55314DD9-338D-600E-2BA3-04348FABE7C1}" dt="2025-04-21T15:12:05.473" v="185" actId="20577"/>
          <ac:spMkLst>
            <pc:docMk/>
            <pc:sldMk cId="4057586417" sldId="269"/>
            <ac:spMk id="2" creationId="{8CCDD267-A0AF-DB4F-C083-38B52F4FD47A}"/>
          </ac:spMkLst>
        </pc:spChg>
        <pc:spChg chg="mod">
          <ac:chgData name="Roch, Shauna" userId="S::sroch@fanshawec.ca::05ca025a-1219-4008-8ea7-6708a3b6b10f" providerId="AD" clId="Web-{55314DD9-338D-600E-2BA3-04348FABE7C1}" dt="2025-04-21T15:12:58.958" v="196" actId="14100"/>
          <ac:spMkLst>
            <pc:docMk/>
            <pc:sldMk cId="4057586417" sldId="269"/>
            <ac:spMk id="3" creationId="{D987E2C2-120A-1282-05D2-7AB1EE829F65}"/>
          </ac:spMkLst>
        </pc:spChg>
        <pc:spChg chg="add mod">
          <ac:chgData name="Roch, Shauna" userId="S::sroch@fanshawec.ca::05ca025a-1219-4008-8ea7-6708a3b6b10f" providerId="AD" clId="Web-{55314DD9-338D-600E-2BA3-04348FABE7C1}" dt="2025-04-21T15:14:12.754" v="209" actId="1076"/>
          <ac:spMkLst>
            <pc:docMk/>
            <pc:sldMk cId="4057586417" sldId="269"/>
            <ac:spMk id="6" creationId="{11F63FBB-3B75-E0DE-C24F-B8DCFD682281}"/>
          </ac:spMkLst>
        </pc:spChg>
        <pc:picChg chg="add del mod">
          <ac:chgData name="Roch, Shauna" userId="S::sroch@fanshawec.ca::05ca025a-1219-4008-8ea7-6708a3b6b10f" providerId="AD" clId="Web-{55314DD9-338D-600E-2BA3-04348FABE7C1}" dt="2025-04-21T15:13:50.582" v="200"/>
          <ac:picMkLst>
            <pc:docMk/>
            <pc:sldMk cId="4057586417" sldId="269"/>
            <ac:picMk id="4" creationId="{44499C19-BC0B-ABF8-EF8E-32AE66EE00B7}"/>
          </ac:picMkLst>
        </pc:picChg>
        <pc:picChg chg="add mod">
          <ac:chgData name="Roch, Shauna" userId="S::sroch@fanshawec.ca::05ca025a-1219-4008-8ea7-6708a3b6b10f" providerId="AD" clId="Web-{55314DD9-338D-600E-2BA3-04348FABE7C1}" dt="2025-04-21T15:13:56.973" v="204" actId="1076"/>
          <ac:picMkLst>
            <pc:docMk/>
            <pc:sldMk cId="4057586417" sldId="269"/>
            <ac:picMk id="5" creationId="{16D07D8C-2419-64C5-6EB7-F6EB229EB063}"/>
          </ac:picMkLst>
        </pc:picChg>
      </pc:sldChg>
      <pc:sldChg chg="addSp modSp new">
        <pc:chgData name="Roch, Shauna" userId="S::sroch@fanshawec.ca::05ca025a-1219-4008-8ea7-6708a3b6b10f" providerId="AD" clId="Web-{55314DD9-338D-600E-2BA3-04348FABE7C1}" dt="2025-04-21T15:19:44.689" v="298"/>
        <pc:sldMkLst>
          <pc:docMk/>
          <pc:sldMk cId="2502059873" sldId="270"/>
        </pc:sldMkLst>
        <pc:spChg chg="mod">
          <ac:chgData name="Roch, Shauna" userId="S::sroch@fanshawec.ca::05ca025a-1219-4008-8ea7-6708a3b6b10f" providerId="AD" clId="Web-{55314DD9-338D-600E-2BA3-04348FABE7C1}" dt="2025-04-21T15:15:34.691" v="231" actId="20577"/>
          <ac:spMkLst>
            <pc:docMk/>
            <pc:sldMk cId="2502059873" sldId="270"/>
            <ac:spMk id="2" creationId="{53BFA128-0C2E-0703-2BE7-8A1C9DFC9ADB}"/>
          </ac:spMkLst>
        </pc:spChg>
        <pc:spChg chg="mod">
          <ac:chgData name="Roch, Shauna" userId="S::sroch@fanshawec.ca::05ca025a-1219-4008-8ea7-6708a3b6b10f" providerId="AD" clId="Web-{55314DD9-338D-600E-2BA3-04348FABE7C1}" dt="2025-04-21T15:15:26.878" v="230" actId="14100"/>
          <ac:spMkLst>
            <pc:docMk/>
            <pc:sldMk cId="2502059873" sldId="270"/>
            <ac:spMk id="3" creationId="{5A5E9A6A-FA45-E6FF-EABA-5F229422259A}"/>
          </ac:spMkLst>
        </pc:spChg>
        <pc:picChg chg="add mod">
          <ac:chgData name="Roch, Shauna" userId="S::sroch@fanshawec.ca::05ca025a-1219-4008-8ea7-6708a3b6b10f" providerId="AD" clId="Web-{55314DD9-338D-600E-2BA3-04348FABE7C1}" dt="2025-04-21T15:19:44.689" v="298"/>
          <ac:picMkLst>
            <pc:docMk/>
            <pc:sldMk cId="2502059873" sldId="270"/>
            <ac:picMk id="4" creationId="{0892D230-710D-9174-1C55-308BCF42B5E1}"/>
          </ac:picMkLst>
        </pc:picChg>
      </pc:sldChg>
      <pc:sldChg chg="addSp delSp modSp new mod setBg">
        <pc:chgData name="Roch, Shauna" userId="S::sroch@fanshawec.ca::05ca025a-1219-4008-8ea7-6708a3b6b10f" providerId="AD" clId="Web-{55314DD9-338D-600E-2BA3-04348FABE7C1}" dt="2025-04-21T15:18:30.284" v="272" actId="20577"/>
        <pc:sldMkLst>
          <pc:docMk/>
          <pc:sldMk cId="352892472" sldId="271"/>
        </pc:sldMkLst>
        <pc:spChg chg="mod">
          <ac:chgData name="Roch, Shauna" userId="S::sroch@fanshawec.ca::05ca025a-1219-4008-8ea7-6708a3b6b10f" providerId="AD" clId="Web-{55314DD9-338D-600E-2BA3-04348FABE7C1}" dt="2025-04-21T15:18:01.440" v="265" actId="20577"/>
          <ac:spMkLst>
            <pc:docMk/>
            <pc:sldMk cId="352892472" sldId="271"/>
            <ac:spMk id="2" creationId="{A91E5C55-8DEF-6625-94E3-25A85DF29A35}"/>
          </ac:spMkLst>
        </pc:spChg>
        <pc:spChg chg="add del mod">
          <ac:chgData name="Roch, Shauna" userId="S::sroch@fanshawec.ca::05ca025a-1219-4008-8ea7-6708a3b6b10f" providerId="AD" clId="Web-{55314DD9-338D-600E-2BA3-04348FABE7C1}" dt="2025-04-21T15:17:22.190" v="258"/>
          <ac:spMkLst>
            <pc:docMk/>
            <pc:sldMk cId="352892472" sldId="271"/>
            <ac:spMk id="3" creationId="{0702C60B-1448-8E6D-EF2A-BB62C4D0BE83}"/>
          </ac:spMkLst>
        </pc:spChg>
        <pc:spChg chg="add del">
          <ac:chgData name="Roch, Shauna" userId="S::sroch@fanshawec.ca::05ca025a-1219-4008-8ea7-6708a3b6b10f" providerId="AD" clId="Web-{55314DD9-338D-600E-2BA3-04348FABE7C1}" dt="2025-04-21T15:17:22.159" v="257"/>
          <ac:spMkLst>
            <pc:docMk/>
            <pc:sldMk cId="352892472" sldId="271"/>
            <ac:spMk id="9" creationId="{88F0A37D-2337-4AAF-98B0-7E4E9B98719A}"/>
          </ac:spMkLst>
        </pc:spChg>
        <pc:spChg chg="add del">
          <ac:chgData name="Roch, Shauna" userId="S::sroch@fanshawec.ca::05ca025a-1219-4008-8ea7-6708a3b6b10f" providerId="AD" clId="Web-{55314DD9-338D-600E-2BA3-04348FABE7C1}" dt="2025-04-21T15:17:22.159" v="257"/>
          <ac:spMkLst>
            <pc:docMk/>
            <pc:sldMk cId="352892472" sldId="271"/>
            <ac:spMk id="13" creationId="{F7234D70-FB65-4E99-985E-64D219674D45}"/>
          </ac:spMkLst>
        </pc:spChg>
        <pc:graphicFrameChg chg="add del mod modGraphic">
          <ac:chgData name="Roch, Shauna" userId="S::sroch@fanshawec.ca::05ca025a-1219-4008-8ea7-6708a3b6b10f" providerId="AD" clId="Web-{55314DD9-338D-600E-2BA3-04348FABE7C1}" dt="2025-04-21T15:17:11.925" v="255"/>
          <ac:graphicFrameMkLst>
            <pc:docMk/>
            <pc:sldMk cId="352892472" sldId="271"/>
            <ac:graphicFrameMk id="4" creationId="{681B5F28-4679-A74D-BBB2-3CD238882391}"/>
          </ac:graphicFrameMkLst>
        </pc:graphicFrameChg>
        <pc:graphicFrameChg chg="add del">
          <ac:chgData name="Roch, Shauna" userId="S::sroch@fanshawec.ca::05ca025a-1219-4008-8ea7-6708a3b6b10f" providerId="AD" clId="Web-{55314DD9-338D-600E-2BA3-04348FABE7C1}" dt="2025-04-21T15:17:22.159" v="257"/>
          <ac:graphicFrameMkLst>
            <pc:docMk/>
            <pc:sldMk cId="352892472" sldId="271"/>
            <ac:graphicFrameMk id="5" creationId="{A6CD88D3-B67F-16EF-FB57-B98CE733C6AF}"/>
          </ac:graphicFrameMkLst>
        </pc:graphicFrameChg>
        <pc:graphicFrameChg chg="add modGraphic">
          <ac:chgData name="Roch, Shauna" userId="S::sroch@fanshawec.ca::05ca025a-1219-4008-8ea7-6708a3b6b10f" providerId="AD" clId="Web-{55314DD9-338D-600E-2BA3-04348FABE7C1}" dt="2025-04-21T15:18:30.284" v="272" actId="20577"/>
          <ac:graphicFrameMkLst>
            <pc:docMk/>
            <pc:sldMk cId="352892472" sldId="271"/>
            <ac:graphicFrameMk id="15" creationId="{C6B0EE67-D5D1-2CDA-B6B7-945988F94A50}"/>
          </ac:graphicFrameMkLst>
        </pc:graphicFrameChg>
        <pc:cxnChg chg="add del">
          <ac:chgData name="Roch, Shauna" userId="S::sroch@fanshawec.ca::05ca025a-1219-4008-8ea7-6708a3b6b10f" providerId="AD" clId="Web-{55314DD9-338D-600E-2BA3-04348FABE7C1}" dt="2025-04-21T15:17:22.159" v="257"/>
          <ac:cxnSpMkLst>
            <pc:docMk/>
            <pc:sldMk cId="352892472" sldId="271"/>
            <ac:cxnSpMk id="11" creationId="{F15CCCF0-E573-463A-9760-1FDC0B2CFBD7}"/>
          </ac:cxnSpMkLst>
        </pc:cxnChg>
      </pc:sldChg>
      <pc:sldChg chg="modSp new">
        <pc:chgData name="Roch, Shauna" userId="S::sroch@fanshawec.ca::05ca025a-1219-4008-8ea7-6708a3b6b10f" providerId="AD" clId="Web-{55314DD9-338D-600E-2BA3-04348FABE7C1}" dt="2025-04-21T15:20:22.517" v="313" actId="20577"/>
        <pc:sldMkLst>
          <pc:docMk/>
          <pc:sldMk cId="1041337744" sldId="272"/>
        </pc:sldMkLst>
        <pc:spChg chg="mod">
          <ac:chgData name="Roch, Shauna" userId="S::sroch@fanshawec.ca::05ca025a-1219-4008-8ea7-6708a3b6b10f" providerId="AD" clId="Web-{55314DD9-338D-600E-2BA3-04348FABE7C1}" dt="2025-04-21T15:19:14.330" v="292" actId="20577"/>
          <ac:spMkLst>
            <pc:docMk/>
            <pc:sldMk cId="1041337744" sldId="272"/>
            <ac:spMk id="2" creationId="{05DEE1C7-6900-A11F-EBCB-AFC9C3D9B738}"/>
          </ac:spMkLst>
        </pc:spChg>
        <pc:spChg chg="mod">
          <ac:chgData name="Roch, Shauna" userId="S::sroch@fanshawec.ca::05ca025a-1219-4008-8ea7-6708a3b6b10f" providerId="AD" clId="Web-{55314DD9-338D-600E-2BA3-04348FABE7C1}" dt="2025-04-21T15:20:22.517" v="313" actId="20577"/>
          <ac:spMkLst>
            <pc:docMk/>
            <pc:sldMk cId="1041337744" sldId="272"/>
            <ac:spMk id="3" creationId="{C70074D5-9FBD-D365-D348-69538D2BE777}"/>
          </ac:spMkLst>
        </pc:spChg>
      </pc:sldChg>
      <pc:sldChg chg="addSp delSp modSp new">
        <pc:chgData name="Roch, Shauna" userId="S::sroch@fanshawec.ca::05ca025a-1219-4008-8ea7-6708a3b6b10f" providerId="AD" clId="Web-{55314DD9-338D-600E-2BA3-04348FABE7C1}" dt="2025-04-21T15:21:28.204" v="336" actId="20577"/>
        <pc:sldMkLst>
          <pc:docMk/>
          <pc:sldMk cId="814909941" sldId="273"/>
        </pc:sldMkLst>
        <pc:spChg chg="mod">
          <ac:chgData name="Roch, Shauna" userId="S::sroch@fanshawec.ca::05ca025a-1219-4008-8ea7-6708a3b6b10f" providerId="AD" clId="Web-{55314DD9-338D-600E-2BA3-04348FABE7C1}" dt="2025-04-21T15:21:28.204" v="336" actId="20577"/>
          <ac:spMkLst>
            <pc:docMk/>
            <pc:sldMk cId="814909941" sldId="273"/>
            <ac:spMk id="2" creationId="{88046DC3-EC7A-F785-A94F-5169B93A7B70}"/>
          </ac:spMkLst>
        </pc:spChg>
        <pc:spChg chg="del">
          <ac:chgData name="Roch, Shauna" userId="S::sroch@fanshawec.ca::05ca025a-1219-4008-8ea7-6708a3b6b10f" providerId="AD" clId="Web-{55314DD9-338D-600E-2BA3-04348FABE7C1}" dt="2025-04-21T15:20:40.048" v="315"/>
          <ac:spMkLst>
            <pc:docMk/>
            <pc:sldMk cId="814909941" sldId="273"/>
            <ac:spMk id="3" creationId="{A3BBCC42-BC08-774E-F722-AB98AF84C3B9}"/>
          </ac:spMkLst>
        </pc:spChg>
        <pc:spChg chg="add mod">
          <ac:chgData name="Roch, Shauna" userId="S::sroch@fanshawec.ca::05ca025a-1219-4008-8ea7-6708a3b6b10f" providerId="AD" clId="Web-{55314DD9-338D-600E-2BA3-04348FABE7C1}" dt="2025-04-21T15:21:11.298" v="328" actId="1076"/>
          <ac:spMkLst>
            <pc:docMk/>
            <pc:sldMk cId="814909941" sldId="273"/>
            <ac:spMk id="5" creationId="{6476428E-E3F8-1E72-FA74-2E9EBE721EB9}"/>
          </ac:spMkLst>
        </pc:spChg>
        <pc:picChg chg="add mod">
          <ac:chgData name="Roch, Shauna" userId="S::sroch@fanshawec.ca::05ca025a-1219-4008-8ea7-6708a3b6b10f" providerId="AD" clId="Web-{55314DD9-338D-600E-2BA3-04348FABE7C1}" dt="2025-04-21T15:21:13.314" v="329" actId="1076"/>
          <ac:picMkLst>
            <pc:docMk/>
            <pc:sldMk cId="814909941" sldId="273"/>
            <ac:picMk id="4" creationId="{20DF90EB-C2D5-BA3A-1856-8491146288E4}"/>
          </ac:picMkLst>
        </pc:picChg>
      </pc:sldChg>
    </pc:docChg>
  </pc:docChgLst>
  <pc:docChgLst>
    <pc:chgData name="Roch, Shauna" userId="S::sroch@fanshawec.ca::05ca025a-1219-4008-8ea7-6708a3b6b10f" providerId="AD" clId="Web-{C795318F-4176-643D-570A-E760A77D16BC}"/>
    <pc:docChg chg="addSld delSld modSld">
      <pc:chgData name="Roch, Shauna" userId="S::sroch@fanshawec.ca::05ca025a-1219-4008-8ea7-6708a3b6b10f" providerId="AD" clId="Web-{C795318F-4176-643D-570A-E760A77D16BC}" dt="2025-04-16T21:29:07.099" v="250" actId="20577"/>
      <pc:docMkLst>
        <pc:docMk/>
      </pc:docMkLst>
      <pc:sldChg chg="modSp">
        <pc:chgData name="Roch, Shauna" userId="S::sroch@fanshawec.ca::05ca025a-1219-4008-8ea7-6708a3b6b10f" providerId="AD" clId="Web-{C795318F-4176-643D-570A-E760A77D16BC}" dt="2025-04-16T21:04:27.082" v="3" actId="20577"/>
        <pc:sldMkLst>
          <pc:docMk/>
          <pc:sldMk cId="987501871" sldId="256"/>
        </pc:sldMkLst>
        <pc:spChg chg="mod">
          <ac:chgData name="Roch, Shauna" userId="S::sroch@fanshawec.ca::05ca025a-1219-4008-8ea7-6708a3b6b10f" providerId="AD" clId="Web-{C795318F-4176-643D-570A-E760A77D16BC}" dt="2025-04-16T21:04:27.082" v="3" actId="20577"/>
          <ac:spMkLst>
            <pc:docMk/>
            <pc:sldMk cId="987501871" sldId="256"/>
            <ac:spMk id="6" creationId="{C81C02BD-4E65-49BB-B229-1E9D6E98F363}"/>
          </ac:spMkLst>
        </pc:spChg>
      </pc:sldChg>
      <pc:sldChg chg="modSp">
        <pc:chgData name="Roch, Shauna" userId="S::sroch@fanshawec.ca::05ca025a-1219-4008-8ea7-6708a3b6b10f" providerId="AD" clId="Web-{C795318F-4176-643D-570A-E760A77D16BC}" dt="2025-04-16T21:05:00.488" v="15" actId="20577"/>
        <pc:sldMkLst>
          <pc:docMk/>
          <pc:sldMk cId="3146945757" sldId="257"/>
        </pc:sldMkLst>
        <pc:spChg chg="mod">
          <ac:chgData name="Roch, Shauna" userId="S::sroch@fanshawec.ca::05ca025a-1219-4008-8ea7-6708a3b6b10f" providerId="AD" clId="Web-{C795318F-4176-643D-570A-E760A77D16BC}" dt="2025-04-16T21:04:46.473" v="12" actId="20577"/>
          <ac:spMkLst>
            <pc:docMk/>
            <pc:sldMk cId="3146945757" sldId="257"/>
            <ac:spMk id="2" creationId="{D496ED62-FC1D-BE8A-169F-2455A69251F3}"/>
          </ac:spMkLst>
        </pc:spChg>
        <pc:spChg chg="mod">
          <ac:chgData name="Roch, Shauna" userId="S::sroch@fanshawec.ca::05ca025a-1219-4008-8ea7-6708a3b6b10f" providerId="AD" clId="Web-{C795318F-4176-643D-570A-E760A77D16BC}" dt="2025-04-16T21:05:00.488" v="15" actId="20577"/>
          <ac:spMkLst>
            <pc:docMk/>
            <pc:sldMk cId="3146945757" sldId="257"/>
            <ac:spMk id="3" creationId="{F52056F8-F662-0435-B25E-DC5A11198D65}"/>
          </ac:spMkLst>
        </pc:spChg>
      </pc:sldChg>
      <pc:sldChg chg="addSp delSp modSp new">
        <pc:chgData name="Roch, Shauna" userId="S::sroch@fanshawec.ca::05ca025a-1219-4008-8ea7-6708a3b6b10f" providerId="AD" clId="Web-{C795318F-4176-643D-570A-E760A77D16BC}" dt="2025-04-16T21:06:48.990" v="35" actId="20577"/>
        <pc:sldMkLst>
          <pc:docMk/>
          <pc:sldMk cId="2153466972" sldId="258"/>
        </pc:sldMkLst>
        <pc:spChg chg="mod">
          <ac:chgData name="Roch, Shauna" userId="S::sroch@fanshawec.ca::05ca025a-1219-4008-8ea7-6708a3b6b10f" providerId="AD" clId="Web-{C795318F-4176-643D-570A-E760A77D16BC}" dt="2025-04-16T21:05:56.630" v="22" actId="14100"/>
          <ac:spMkLst>
            <pc:docMk/>
            <pc:sldMk cId="2153466972" sldId="258"/>
            <ac:spMk id="2" creationId="{6A182E09-E6F1-A8C3-BDAD-A3B7F6821BAF}"/>
          </ac:spMkLst>
        </pc:spChg>
        <pc:spChg chg="mod">
          <ac:chgData name="Roch, Shauna" userId="S::sroch@fanshawec.ca::05ca025a-1219-4008-8ea7-6708a3b6b10f" providerId="AD" clId="Web-{C795318F-4176-643D-570A-E760A77D16BC}" dt="2025-04-16T21:06:00.849" v="23" actId="14100"/>
          <ac:spMkLst>
            <pc:docMk/>
            <pc:sldMk cId="2153466972" sldId="258"/>
            <ac:spMk id="3" creationId="{AF5AF239-8573-1372-1F97-2386749E6851}"/>
          </ac:spMkLst>
        </pc:spChg>
        <pc:spChg chg="add mod">
          <ac:chgData name="Roch, Shauna" userId="S::sroch@fanshawec.ca::05ca025a-1219-4008-8ea7-6708a3b6b10f" providerId="AD" clId="Web-{C795318F-4176-643D-570A-E760A77D16BC}" dt="2025-04-16T21:06:48.990" v="35" actId="20577"/>
          <ac:spMkLst>
            <pc:docMk/>
            <pc:sldMk cId="2153466972" sldId="258"/>
            <ac:spMk id="6" creationId="{04465CDB-E252-5A90-A87B-C6B77F109DF0}"/>
          </ac:spMkLst>
        </pc:spChg>
        <pc:picChg chg="add mod">
          <ac:chgData name="Roch, Shauna" userId="S::sroch@fanshawec.ca::05ca025a-1219-4008-8ea7-6708a3b6b10f" providerId="AD" clId="Web-{C795318F-4176-643D-570A-E760A77D16BC}" dt="2025-04-16T21:06:09.661" v="27" actId="1076"/>
          <ac:picMkLst>
            <pc:docMk/>
            <pc:sldMk cId="2153466972" sldId="258"/>
            <ac:picMk id="4" creationId="{6E701C28-2924-C625-FF3C-22CA1380CD46}"/>
          </ac:picMkLst>
        </pc:picChg>
        <pc:picChg chg="add del mod">
          <ac:chgData name="Roch, Shauna" userId="S::sroch@fanshawec.ca::05ca025a-1219-4008-8ea7-6708a3b6b10f" providerId="AD" clId="Web-{C795318F-4176-643D-570A-E760A77D16BC}" dt="2025-04-16T21:06:26.271" v="29"/>
          <ac:picMkLst>
            <pc:docMk/>
            <pc:sldMk cId="2153466972" sldId="258"/>
            <ac:picMk id="5" creationId="{1718E0A3-22CD-EE78-9700-DDC67B17FB4B}"/>
          </ac:picMkLst>
        </pc:picChg>
      </pc:sldChg>
      <pc:sldChg chg="modSp new">
        <pc:chgData name="Roch, Shauna" userId="S::sroch@fanshawec.ca::05ca025a-1219-4008-8ea7-6708a3b6b10f" providerId="AD" clId="Web-{C795318F-4176-643D-570A-E760A77D16BC}" dt="2025-04-16T21:18:16.638" v="208" actId="14100"/>
        <pc:sldMkLst>
          <pc:docMk/>
          <pc:sldMk cId="1535878455" sldId="259"/>
        </pc:sldMkLst>
        <pc:spChg chg="mod">
          <ac:chgData name="Roch, Shauna" userId="S::sroch@fanshawec.ca::05ca025a-1219-4008-8ea7-6708a3b6b10f" providerId="AD" clId="Web-{C795318F-4176-643D-570A-E760A77D16BC}" dt="2025-04-16T21:08:36.335" v="71" actId="20577"/>
          <ac:spMkLst>
            <pc:docMk/>
            <pc:sldMk cId="1535878455" sldId="259"/>
            <ac:spMk id="2" creationId="{13CF05F8-9B01-4051-EC8F-312EF82D3B17}"/>
          </ac:spMkLst>
        </pc:spChg>
        <pc:spChg chg="mod">
          <ac:chgData name="Roch, Shauna" userId="S::sroch@fanshawec.ca::05ca025a-1219-4008-8ea7-6708a3b6b10f" providerId="AD" clId="Web-{C795318F-4176-643D-570A-E760A77D16BC}" dt="2025-04-16T21:18:16.638" v="208" actId="14100"/>
          <ac:spMkLst>
            <pc:docMk/>
            <pc:sldMk cId="1535878455" sldId="259"/>
            <ac:spMk id="3" creationId="{8F210934-C3A5-7959-8C32-85A29A21D6A2}"/>
          </ac:spMkLst>
        </pc:spChg>
      </pc:sldChg>
      <pc:sldChg chg="modSp new">
        <pc:chgData name="Roch, Shauna" userId="S::sroch@fanshawec.ca::05ca025a-1219-4008-8ea7-6708a3b6b10f" providerId="AD" clId="Web-{C795318F-4176-643D-570A-E760A77D16BC}" dt="2025-04-16T21:18:35.888" v="218" actId="20577"/>
        <pc:sldMkLst>
          <pc:docMk/>
          <pc:sldMk cId="426310680" sldId="260"/>
        </pc:sldMkLst>
        <pc:spChg chg="mod">
          <ac:chgData name="Roch, Shauna" userId="S::sroch@fanshawec.ca::05ca025a-1219-4008-8ea7-6708a3b6b10f" providerId="AD" clId="Web-{C795318F-4176-643D-570A-E760A77D16BC}" dt="2025-04-16T21:09:32.960" v="100" actId="20577"/>
          <ac:spMkLst>
            <pc:docMk/>
            <pc:sldMk cId="426310680" sldId="260"/>
            <ac:spMk id="2" creationId="{5DBC6D09-9E34-DCB6-5E12-5D8D2A2B26D8}"/>
          </ac:spMkLst>
        </pc:spChg>
        <pc:spChg chg="mod">
          <ac:chgData name="Roch, Shauna" userId="S::sroch@fanshawec.ca::05ca025a-1219-4008-8ea7-6708a3b6b10f" providerId="AD" clId="Web-{C795318F-4176-643D-570A-E760A77D16BC}" dt="2025-04-16T21:18:35.888" v="218" actId="20577"/>
          <ac:spMkLst>
            <pc:docMk/>
            <pc:sldMk cId="426310680" sldId="260"/>
            <ac:spMk id="3" creationId="{5092A742-894E-C2D2-FA3D-157C6307CCAD}"/>
          </ac:spMkLst>
        </pc:spChg>
      </pc:sldChg>
      <pc:sldChg chg="addSp modSp new">
        <pc:chgData name="Roch, Shauna" userId="S::sroch@fanshawec.ca::05ca025a-1219-4008-8ea7-6708a3b6b10f" providerId="AD" clId="Web-{C795318F-4176-643D-570A-E760A77D16BC}" dt="2025-04-16T21:15:17.230" v="164" actId="20577"/>
        <pc:sldMkLst>
          <pc:docMk/>
          <pc:sldMk cId="1536354945" sldId="261"/>
        </pc:sldMkLst>
        <pc:spChg chg="mod">
          <ac:chgData name="Roch, Shauna" userId="S::sroch@fanshawec.ca::05ca025a-1219-4008-8ea7-6708a3b6b10f" providerId="AD" clId="Web-{C795318F-4176-643D-570A-E760A77D16BC}" dt="2025-04-16T21:10:05.476" v="106" actId="20577"/>
          <ac:spMkLst>
            <pc:docMk/>
            <pc:sldMk cId="1536354945" sldId="261"/>
            <ac:spMk id="2" creationId="{A05280DB-43C5-A828-4863-E40F7AEE2720}"/>
          </ac:spMkLst>
        </pc:spChg>
        <pc:spChg chg="mod">
          <ac:chgData name="Roch, Shauna" userId="S::sroch@fanshawec.ca::05ca025a-1219-4008-8ea7-6708a3b6b10f" providerId="AD" clId="Web-{C795318F-4176-643D-570A-E760A77D16BC}" dt="2025-04-16T21:11:17.337" v="125" actId="20577"/>
          <ac:spMkLst>
            <pc:docMk/>
            <pc:sldMk cId="1536354945" sldId="261"/>
            <ac:spMk id="3" creationId="{1B1C65A5-046A-6222-93BC-43A3715A6E74}"/>
          </ac:spMkLst>
        </pc:spChg>
        <pc:spChg chg="add mod">
          <ac:chgData name="Roch, Shauna" userId="S::sroch@fanshawec.ca::05ca025a-1219-4008-8ea7-6708a3b6b10f" providerId="AD" clId="Web-{C795318F-4176-643D-570A-E760A77D16BC}" dt="2025-04-16T21:15:17.230" v="164" actId="20577"/>
          <ac:spMkLst>
            <pc:docMk/>
            <pc:sldMk cId="1536354945" sldId="261"/>
            <ac:spMk id="5" creationId="{88820CB9-BB83-1B54-9478-1C030CBA462E}"/>
          </ac:spMkLst>
        </pc:spChg>
        <pc:picChg chg="add mod">
          <ac:chgData name="Roch, Shauna" userId="S::sroch@fanshawec.ca::05ca025a-1219-4008-8ea7-6708a3b6b10f" providerId="AD" clId="Web-{C795318F-4176-643D-570A-E760A77D16BC}" dt="2025-04-16T21:13:35.526" v="131"/>
          <ac:picMkLst>
            <pc:docMk/>
            <pc:sldMk cId="1536354945" sldId="261"/>
            <ac:picMk id="4" creationId="{DFF4CC84-8182-195B-6CCB-EF68174E94A3}"/>
          </ac:picMkLst>
        </pc:picChg>
      </pc:sldChg>
      <pc:sldChg chg="addSp modSp new">
        <pc:chgData name="Roch, Shauna" userId="S::sroch@fanshawec.ca::05ca025a-1219-4008-8ea7-6708a3b6b10f" providerId="AD" clId="Web-{C795318F-4176-643D-570A-E760A77D16BC}" dt="2025-04-16T21:29:07.099" v="250" actId="20577"/>
        <pc:sldMkLst>
          <pc:docMk/>
          <pc:sldMk cId="1349791331" sldId="262"/>
        </pc:sldMkLst>
        <pc:spChg chg="mod">
          <ac:chgData name="Roch, Shauna" userId="S::sroch@fanshawec.ca::05ca025a-1219-4008-8ea7-6708a3b6b10f" providerId="AD" clId="Web-{C795318F-4176-643D-570A-E760A77D16BC}" dt="2025-04-16T21:17:14.856" v="182" actId="20577"/>
          <ac:spMkLst>
            <pc:docMk/>
            <pc:sldMk cId="1349791331" sldId="262"/>
            <ac:spMk id="2" creationId="{DF890918-D62F-BF36-AA70-AE97A2393FC4}"/>
          </ac:spMkLst>
        </pc:spChg>
        <pc:spChg chg="mod">
          <ac:chgData name="Roch, Shauna" userId="S::sroch@fanshawec.ca::05ca025a-1219-4008-8ea7-6708a3b6b10f" providerId="AD" clId="Web-{C795318F-4176-643D-570A-E760A77D16BC}" dt="2025-04-16T21:18:49.482" v="219" actId="14100"/>
          <ac:spMkLst>
            <pc:docMk/>
            <pc:sldMk cId="1349791331" sldId="262"/>
            <ac:spMk id="3" creationId="{0526F3B7-DF5C-0AA4-7D6E-56DEF0546792}"/>
          </ac:spMkLst>
        </pc:spChg>
        <pc:spChg chg="add mod">
          <ac:chgData name="Roch, Shauna" userId="S::sroch@fanshawec.ca::05ca025a-1219-4008-8ea7-6708a3b6b10f" providerId="AD" clId="Web-{C795318F-4176-643D-570A-E760A77D16BC}" dt="2025-04-16T21:29:07.099" v="250" actId="20577"/>
          <ac:spMkLst>
            <pc:docMk/>
            <pc:sldMk cId="1349791331" sldId="262"/>
            <ac:spMk id="5" creationId="{55593745-97F5-9600-6F63-EC397A55B4A4}"/>
          </ac:spMkLst>
        </pc:spChg>
        <pc:picChg chg="add mod">
          <ac:chgData name="Roch, Shauna" userId="S::sroch@fanshawec.ca::05ca025a-1219-4008-8ea7-6708a3b6b10f" providerId="AD" clId="Web-{C795318F-4176-643D-570A-E760A77D16BC}" dt="2025-04-16T21:27:51.754" v="226" actId="1076"/>
          <ac:picMkLst>
            <pc:docMk/>
            <pc:sldMk cId="1349791331" sldId="262"/>
            <ac:picMk id="4" creationId="{52B25440-35EB-38BC-1BEA-3131E2BACB45}"/>
          </ac:picMkLst>
        </pc:picChg>
      </pc:sldChg>
      <pc:sldChg chg="modSp new">
        <pc:chgData name="Roch, Shauna" userId="S::sroch@fanshawec.ca::05ca025a-1219-4008-8ea7-6708a3b6b10f" providerId="AD" clId="Web-{C795318F-4176-643D-570A-E760A77D16BC}" dt="2025-04-16T21:16:42.840" v="178" actId="20577"/>
        <pc:sldMkLst>
          <pc:docMk/>
          <pc:sldMk cId="3497040746" sldId="263"/>
        </pc:sldMkLst>
        <pc:spChg chg="mod">
          <ac:chgData name="Roch, Shauna" userId="S::sroch@fanshawec.ca::05ca025a-1219-4008-8ea7-6708a3b6b10f" providerId="AD" clId="Web-{C795318F-4176-643D-570A-E760A77D16BC}" dt="2025-04-16T21:16:42.840" v="178" actId="20577"/>
          <ac:spMkLst>
            <pc:docMk/>
            <pc:sldMk cId="3497040746" sldId="263"/>
            <ac:spMk id="2" creationId="{60B918CA-DFFC-B551-EDA4-17C24C8E9209}"/>
          </ac:spMkLst>
        </pc:spChg>
      </pc:sldChg>
      <pc:sldChg chg="modSp new">
        <pc:chgData name="Roch, Shauna" userId="S::sroch@fanshawec.ca::05ca025a-1219-4008-8ea7-6708a3b6b10f" providerId="AD" clId="Web-{C795318F-4176-643D-570A-E760A77D16BC}" dt="2025-04-16T21:18:08.779" v="207" actId="20577"/>
        <pc:sldMkLst>
          <pc:docMk/>
          <pc:sldMk cId="960107266" sldId="264"/>
        </pc:sldMkLst>
        <pc:spChg chg="mod">
          <ac:chgData name="Roch, Shauna" userId="S::sroch@fanshawec.ca::05ca025a-1219-4008-8ea7-6708a3b6b10f" providerId="AD" clId="Web-{C795318F-4176-643D-570A-E760A77D16BC}" dt="2025-04-16T21:17:34.341" v="190" actId="20577"/>
          <ac:spMkLst>
            <pc:docMk/>
            <pc:sldMk cId="960107266" sldId="264"/>
            <ac:spMk id="2" creationId="{3B21BF32-C51C-6CB8-0150-76530746C52E}"/>
          </ac:spMkLst>
        </pc:spChg>
        <pc:spChg chg="mod">
          <ac:chgData name="Roch, Shauna" userId="S::sroch@fanshawec.ca::05ca025a-1219-4008-8ea7-6708a3b6b10f" providerId="AD" clId="Web-{C795318F-4176-643D-570A-E760A77D16BC}" dt="2025-04-16T21:18:08.779" v="207" actId="20577"/>
          <ac:spMkLst>
            <pc:docMk/>
            <pc:sldMk cId="960107266" sldId="264"/>
            <ac:spMk id="3" creationId="{D902E539-A070-4175-D030-12FA53321F1A}"/>
          </ac:spMkLst>
        </pc:spChg>
      </pc:sldChg>
      <pc:sldChg chg="del">
        <pc:chgData name="Roch, Shauna" userId="S::sroch@fanshawec.ca::05ca025a-1219-4008-8ea7-6708a3b6b10f" providerId="AD" clId="Web-{C795318F-4176-643D-570A-E760A77D16BC}" dt="2025-04-16T21:04:31.769" v="5"/>
        <pc:sldMkLst>
          <pc:docMk/>
          <pc:sldMk cId="3142861672" sldId="264"/>
        </pc:sldMkLst>
      </pc:sldChg>
      <pc:sldChg chg="del">
        <pc:chgData name="Roch, Shauna" userId="S::sroch@fanshawec.ca::05ca025a-1219-4008-8ea7-6708a3b6b10f" providerId="AD" clId="Web-{C795318F-4176-643D-570A-E760A77D16BC}" dt="2025-04-16T21:04:31.301" v="4"/>
        <pc:sldMkLst>
          <pc:docMk/>
          <pc:sldMk cId="1930889516" sldId="265"/>
        </pc:sldMkLst>
      </pc:sldChg>
      <pc:sldChg chg="del">
        <pc:chgData name="Roch, Shauna" userId="S::sroch@fanshawec.ca::05ca025a-1219-4008-8ea7-6708a3b6b10f" providerId="AD" clId="Web-{C795318F-4176-643D-570A-E760A77D16BC}" dt="2025-04-16T21:04:32.285" v="6"/>
        <pc:sldMkLst>
          <pc:docMk/>
          <pc:sldMk cId="996331821" sldId="266"/>
        </pc:sldMkLst>
      </pc:sldChg>
      <pc:sldChg chg="del">
        <pc:chgData name="Roch, Shauna" userId="S::sroch@fanshawec.ca::05ca025a-1219-4008-8ea7-6708a3b6b10f" providerId="AD" clId="Web-{C795318F-4176-643D-570A-E760A77D16BC}" dt="2025-04-16T21:04:33.301" v="7"/>
        <pc:sldMkLst>
          <pc:docMk/>
          <pc:sldMk cId="699486443" sldId="267"/>
        </pc:sldMkLst>
      </pc:sldChg>
      <pc:sldChg chg="del">
        <pc:chgData name="Roch, Shauna" userId="S::sroch@fanshawec.ca::05ca025a-1219-4008-8ea7-6708a3b6b10f" providerId="AD" clId="Web-{C795318F-4176-643D-570A-E760A77D16BC}" dt="2025-04-16T21:04:34.051" v="8"/>
        <pc:sldMkLst>
          <pc:docMk/>
          <pc:sldMk cId="1316334212" sldId="268"/>
        </pc:sldMkLst>
      </pc:sldChg>
      <pc:sldChg chg="del">
        <pc:chgData name="Roch, Shauna" userId="S::sroch@fanshawec.ca::05ca025a-1219-4008-8ea7-6708a3b6b10f" providerId="AD" clId="Web-{C795318F-4176-643D-570A-E760A77D16BC}" dt="2025-04-16T21:04:35.707" v="9"/>
        <pc:sldMkLst>
          <pc:docMk/>
          <pc:sldMk cId="2799218596" sldId="269"/>
        </pc:sldMkLst>
      </pc:sldChg>
      <pc:sldChg chg="del">
        <pc:chgData name="Roch, Shauna" userId="S::sroch@fanshawec.ca::05ca025a-1219-4008-8ea7-6708a3b6b10f" providerId="AD" clId="Web-{C795318F-4176-643D-570A-E760A77D16BC}" dt="2025-04-16T21:04:36.723" v="10"/>
        <pc:sldMkLst>
          <pc:docMk/>
          <pc:sldMk cId="398295343" sldId="270"/>
        </pc:sldMkLst>
      </pc:sldChg>
      <pc:sldChg chg="del">
        <pc:chgData name="Roch, Shauna" userId="S::sroch@fanshawec.ca::05ca025a-1219-4008-8ea7-6708a3b6b10f" providerId="AD" clId="Web-{C795318F-4176-643D-570A-E760A77D16BC}" dt="2025-04-16T21:04:39.848" v="11"/>
        <pc:sldMkLst>
          <pc:docMk/>
          <pc:sldMk cId="1192878510" sldId="271"/>
        </pc:sldMkLst>
      </pc:sldChg>
    </pc:docChg>
  </pc:docChgLst>
  <pc:docChgLst>
    <pc:chgData name="Roch, Shauna" userId="S::sroch@fanshawec.ca::05ca025a-1219-4008-8ea7-6708a3b6b10f" providerId="AD" clId="Web-{A950DCDA-B4E8-EE84-E411-E815B78937C8}"/>
    <pc:docChg chg="addSld delSld modSld">
      <pc:chgData name="Roch, Shauna" userId="S::sroch@fanshawec.ca::05ca025a-1219-4008-8ea7-6708a3b6b10f" providerId="AD" clId="Web-{A950DCDA-B4E8-EE84-E411-E815B78937C8}" dt="2025-03-27T19:11:31.494" v="105"/>
      <pc:docMkLst>
        <pc:docMk/>
      </pc:docMkLst>
      <pc:sldChg chg="modSp">
        <pc:chgData name="Roch, Shauna" userId="S::sroch@fanshawec.ca::05ca025a-1219-4008-8ea7-6708a3b6b10f" providerId="AD" clId="Web-{A950DCDA-B4E8-EE84-E411-E815B78937C8}" dt="2025-03-27T19:05:56.302" v="1" actId="20577"/>
        <pc:sldMkLst>
          <pc:docMk/>
          <pc:sldMk cId="987501871" sldId="256"/>
        </pc:sldMkLst>
        <pc:spChg chg="mod">
          <ac:chgData name="Roch, Shauna" userId="S::sroch@fanshawec.ca::05ca025a-1219-4008-8ea7-6708a3b6b10f" providerId="AD" clId="Web-{A950DCDA-B4E8-EE84-E411-E815B78937C8}" dt="2025-03-27T19:05:56.302" v="1" actId="20577"/>
          <ac:spMkLst>
            <pc:docMk/>
            <pc:sldMk cId="987501871" sldId="256"/>
            <ac:spMk id="6" creationId="{C81C02BD-4E65-49BB-B229-1E9D6E98F363}"/>
          </ac:spMkLst>
        </pc:spChg>
      </pc:sldChg>
      <pc:sldChg chg="modSp">
        <pc:chgData name="Roch, Shauna" userId="S::sroch@fanshawec.ca::05ca025a-1219-4008-8ea7-6708a3b6b10f" providerId="AD" clId="Web-{A950DCDA-B4E8-EE84-E411-E815B78937C8}" dt="2025-03-27T19:06:36.724" v="11" actId="20577"/>
        <pc:sldMkLst>
          <pc:docMk/>
          <pc:sldMk cId="3146945757" sldId="257"/>
        </pc:sldMkLst>
        <pc:spChg chg="mod">
          <ac:chgData name="Roch, Shauna" userId="S::sroch@fanshawec.ca::05ca025a-1219-4008-8ea7-6708a3b6b10f" providerId="AD" clId="Web-{A950DCDA-B4E8-EE84-E411-E815B78937C8}" dt="2025-03-27T19:06:22.240" v="9" actId="20577"/>
          <ac:spMkLst>
            <pc:docMk/>
            <pc:sldMk cId="3146945757" sldId="257"/>
            <ac:spMk id="2" creationId="{D496ED62-FC1D-BE8A-169F-2455A69251F3}"/>
          </ac:spMkLst>
        </pc:spChg>
        <pc:spChg chg="mod">
          <ac:chgData name="Roch, Shauna" userId="S::sroch@fanshawec.ca::05ca025a-1219-4008-8ea7-6708a3b6b10f" providerId="AD" clId="Web-{A950DCDA-B4E8-EE84-E411-E815B78937C8}" dt="2025-03-27T19:06:36.724" v="11" actId="20577"/>
          <ac:spMkLst>
            <pc:docMk/>
            <pc:sldMk cId="3146945757" sldId="257"/>
            <ac:spMk id="3" creationId="{F52056F8-F662-0435-B25E-DC5A11198D65}"/>
          </ac:spMkLst>
        </pc:spChg>
      </pc:sldChg>
      <pc:sldChg chg="del">
        <pc:chgData name="Roch, Shauna" userId="S::sroch@fanshawec.ca::05ca025a-1219-4008-8ea7-6708a3b6b10f" providerId="AD" clId="Web-{A950DCDA-B4E8-EE84-E411-E815B78937C8}" dt="2025-03-27T19:06:01.130" v="2"/>
        <pc:sldMkLst>
          <pc:docMk/>
          <pc:sldMk cId="360359579" sldId="258"/>
        </pc:sldMkLst>
      </pc:sldChg>
      <pc:sldChg chg="del">
        <pc:chgData name="Roch, Shauna" userId="S::sroch@fanshawec.ca::05ca025a-1219-4008-8ea7-6708a3b6b10f" providerId="AD" clId="Web-{A950DCDA-B4E8-EE84-E411-E815B78937C8}" dt="2025-03-27T19:06:02.192" v="3"/>
        <pc:sldMkLst>
          <pc:docMk/>
          <pc:sldMk cId="3865735786" sldId="259"/>
        </pc:sldMkLst>
      </pc:sldChg>
      <pc:sldChg chg="del">
        <pc:chgData name="Roch, Shauna" userId="S::sroch@fanshawec.ca::05ca025a-1219-4008-8ea7-6708a3b6b10f" providerId="AD" clId="Web-{A950DCDA-B4E8-EE84-E411-E815B78937C8}" dt="2025-03-27T19:06:03.708" v="5"/>
        <pc:sldMkLst>
          <pc:docMk/>
          <pc:sldMk cId="3282385545" sldId="260"/>
        </pc:sldMkLst>
      </pc:sldChg>
      <pc:sldChg chg="del">
        <pc:chgData name="Roch, Shauna" userId="S::sroch@fanshawec.ca::05ca025a-1219-4008-8ea7-6708a3b6b10f" providerId="AD" clId="Web-{A950DCDA-B4E8-EE84-E411-E815B78937C8}" dt="2025-03-27T19:06:03.005" v="4"/>
        <pc:sldMkLst>
          <pc:docMk/>
          <pc:sldMk cId="2853118446" sldId="261"/>
        </pc:sldMkLst>
      </pc:sldChg>
      <pc:sldChg chg="del">
        <pc:chgData name="Roch, Shauna" userId="S::sroch@fanshawec.ca::05ca025a-1219-4008-8ea7-6708a3b6b10f" providerId="AD" clId="Web-{A950DCDA-B4E8-EE84-E411-E815B78937C8}" dt="2025-03-27T19:06:05.521" v="7"/>
        <pc:sldMkLst>
          <pc:docMk/>
          <pc:sldMk cId="2311977991" sldId="262"/>
        </pc:sldMkLst>
      </pc:sldChg>
      <pc:sldChg chg="modSp new">
        <pc:chgData name="Roch, Shauna" userId="S::sroch@fanshawec.ca::05ca025a-1219-4008-8ea7-6708a3b6b10f" providerId="AD" clId="Web-{A950DCDA-B4E8-EE84-E411-E815B78937C8}" dt="2025-03-27T19:08:08.085" v="18" actId="14100"/>
        <pc:sldMkLst>
          <pc:docMk/>
          <pc:sldMk cId="966760833" sldId="264"/>
        </pc:sldMkLst>
        <pc:spChg chg="mod">
          <ac:chgData name="Roch, Shauna" userId="S::sroch@fanshawec.ca::05ca025a-1219-4008-8ea7-6708a3b6b10f" providerId="AD" clId="Web-{A950DCDA-B4E8-EE84-E411-E815B78937C8}" dt="2025-03-27T19:07:53.694" v="14" actId="20577"/>
          <ac:spMkLst>
            <pc:docMk/>
            <pc:sldMk cId="966760833" sldId="264"/>
            <ac:spMk id="2" creationId="{81124D60-F03A-BE31-49AB-7C6DFF82759B}"/>
          </ac:spMkLst>
        </pc:spChg>
        <pc:spChg chg="mod">
          <ac:chgData name="Roch, Shauna" userId="S::sroch@fanshawec.ca::05ca025a-1219-4008-8ea7-6708a3b6b10f" providerId="AD" clId="Web-{A950DCDA-B4E8-EE84-E411-E815B78937C8}" dt="2025-03-27T19:08:08.085" v="18" actId="14100"/>
          <ac:spMkLst>
            <pc:docMk/>
            <pc:sldMk cId="966760833" sldId="264"/>
            <ac:spMk id="3" creationId="{9588C064-BF8D-3561-7AD1-4BF4368951BE}"/>
          </ac:spMkLst>
        </pc:spChg>
      </pc:sldChg>
      <pc:sldChg chg="del">
        <pc:chgData name="Roch, Shauna" userId="S::sroch@fanshawec.ca::05ca025a-1219-4008-8ea7-6708a3b6b10f" providerId="AD" clId="Web-{A950DCDA-B4E8-EE84-E411-E815B78937C8}" dt="2025-03-27T19:06:04.489" v="6"/>
        <pc:sldMkLst>
          <pc:docMk/>
          <pc:sldMk cId="3577626665" sldId="264"/>
        </pc:sldMkLst>
      </pc:sldChg>
      <pc:sldChg chg="addSp delSp modSp new mod setBg modNotes">
        <pc:chgData name="Roch, Shauna" userId="S::sroch@fanshawec.ca::05ca025a-1219-4008-8ea7-6708a3b6b10f" providerId="AD" clId="Web-{A950DCDA-B4E8-EE84-E411-E815B78937C8}" dt="2025-03-27T19:11:31.494" v="105"/>
        <pc:sldMkLst>
          <pc:docMk/>
          <pc:sldMk cId="3762667864" sldId="265"/>
        </pc:sldMkLst>
        <pc:spChg chg="mod">
          <ac:chgData name="Roch, Shauna" userId="S::sroch@fanshawec.ca::05ca025a-1219-4008-8ea7-6708a3b6b10f" providerId="AD" clId="Web-{A950DCDA-B4E8-EE84-E411-E815B78937C8}" dt="2025-03-27T19:11:10.322" v="101"/>
          <ac:spMkLst>
            <pc:docMk/>
            <pc:sldMk cId="3762667864" sldId="265"/>
            <ac:spMk id="2" creationId="{5B1865D1-C7FD-8BF2-1BB7-A3BB9850AA1C}"/>
          </ac:spMkLst>
        </pc:spChg>
        <pc:spChg chg="add del mod">
          <ac:chgData name="Roch, Shauna" userId="S::sroch@fanshawec.ca::05ca025a-1219-4008-8ea7-6708a3b6b10f" providerId="AD" clId="Web-{A950DCDA-B4E8-EE84-E411-E815B78937C8}" dt="2025-03-27T19:11:10.322" v="101"/>
          <ac:spMkLst>
            <pc:docMk/>
            <pc:sldMk cId="3762667864" sldId="265"/>
            <ac:spMk id="3" creationId="{8A117152-3E24-3418-C003-663F65609A28}"/>
          </ac:spMkLst>
        </pc:spChg>
        <pc:spChg chg="add del">
          <ac:chgData name="Roch, Shauna" userId="S::sroch@fanshawec.ca::05ca025a-1219-4008-8ea7-6708a3b6b10f" providerId="AD" clId="Web-{A950DCDA-B4E8-EE84-E411-E815B78937C8}" dt="2025-03-27T19:10:54.353" v="99"/>
          <ac:spMkLst>
            <pc:docMk/>
            <pc:sldMk cId="3762667864" sldId="265"/>
            <ac:spMk id="9" creationId="{DFEBD0D2-AA2A-4936-A509-D629383EFFAA}"/>
          </ac:spMkLst>
        </pc:spChg>
        <pc:spChg chg="add del">
          <ac:chgData name="Roch, Shauna" userId="S::sroch@fanshawec.ca::05ca025a-1219-4008-8ea7-6708a3b6b10f" providerId="AD" clId="Web-{A950DCDA-B4E8-EE84-E411-E815B78937C8}" dt="2025-03-27T19:10:54.353" v="99"/>
          <ac:spMkLst>
            <pc:docMk/>
            <pc:sldMk cId="3762667864" sldId="265"/>
            <ac:spMk id="13" creationId="{86506110-E6E1-4309-83FA-C6B068FA341C}"/>
          </ac:spMkLst>
        </pc:spChg>
        <pc:spChg chg="add del">
          <ac:chgData name="Roch, Shauna" userId="S::sroch@fanshawec.ca::05ca025a-1219-4008-8ea7-6708a3b6b10f" providerId="AD" clId="Web-{A950DCDA-B4E8-EE84-E411-E815B78937C8}" dt="2025-03-27T19:11:10.322" v="101"/>
          <ac:spMkLst>
            <pc:docMk/>
            <pc:sldMk cId="3762667864" sldId="265"/>
            <ac:spMk id="15" creationId="{DFEBD0D2-AA2A-4936-A509-D629383EFFAA}"/>
          </ac:spMkLst>
        </pc:spChg>
        <pc:spChg chg="add del">
          <ac:chgData name="Roch, Shauna" userId="S::sroch@fanshawec.ca::05ca025a-1219-4008-8ea7-6708a3b6b10f" providerId="AD" clId="Web-{A950DCDA-B4E8-EE84-E411-E815B78937C8}" dt="2025-03-27T19:11:10.322" v="101"/>
          <ac:spMkLst>
            <pc:docMk/>
            <pc:sldMk cId="3762667864" sldId="265"/>
            <ac:spMk id="17" creationId="{86506110-E6E1-4309-83FA-C6B068FA341C}"/>
          </ac:spMkLst>
        </pc:spChg>
        <pc:graphicFrameChg chg="add del">
          <ac:chgData name="Roch, Shauna" userId="S::sroch@fanshawec.ca::05ca025a-1219-4008-8ea7-6708a3b6b10f" providerId="AD" clId="Web-{A950DCDA-B4E8-EE84-E411-E815B78937C8}" dt="2025-03-27T19:10:54.353" v="99"/>
          <ac:graphicFrameMkLst>
            <pc:docMk/>
            <pc:sldMk cId="3762667864" sldId="265"/>
            <ac:graphicFrameMk id="5" creationId="{B92BFD8F-7FB9-534B-3F4B-0958B7193C67}"/>
          </ac:graphicFrameMkLst>
        </pc:graphicFrameChg>
        <pc:graphicFrameChg chg="add del">
          <ac:chgData name="Roch, Shauna" userId="S::sroch@fanshawec.ca::05ca025a-1219-4008-8ea7-6708a3b6b10f" providerId="AD" clId="Web-{A950DCDA-B4E8-EE84-E411-E815B78937C8}" dt="2025-03-27T19:11:10.322" v="101"/>
          <ac:graphicFrameMkLst>
            <pc:docMk/>
            <pc:sldMk cId="3762667864" sldId="265"/>
            <ac:graphicFrameMk id="18" creationId="{80996B46-A04F-7717-EA98-76962C7BD3A3}"/>
          </ac:graphicFrameMkLst>
        </pc:graphicFrameChg>
        <pc:cxnChg chg="add del">
          <ac:chgData name="Roch, Shauna" userId="S::sroch@fanshawec.ca::05ca025a-1219-4008-8ea7-6708a3b6b10f" providerId="AD" clId="Web-{A950DCDA-B4E8-EE84-E411-E815B78937C8}" dt="2025-03-27T19:10:54.353" v="99"/>
          <ac:cxnSpMkLst>
            <pc:docMk/>
            <pc:sldMk cId="3762667864" sldId="265"/>
            <ac:cxnSpMk id="11" creationId="{2752F38C-F560-47AA-90AD-209F39C04150}"/>
          </ac:cxnSpMkLst>
        </pc:cxnChg>
        <pc:cxnChg chg="add del">
          <ac:chgData name="Roch, Shauna" userId="S::sroch@fanshawec.ca::05ca025a-1219-4008-8ea7-6708a3b6b10f" providerId="AD" clId="Web-{A950DCDA-B4E8-EE84-E411-E815B78937C8}" dt="2025-03-27T19:11:10.322" v="101"/>
          <ac:cxnSpMkLst>
            <pc:docMk/>
            <pc:sldMk cId="3762667864" sldId="265"/>
            <ac:cxnSpMk id="16" creationId="{2752F38C-F560-47AA-90AD-209F39C04150}"/>
          </ac:cxnSpMkLst>
        </pc:cxnChg>
      </pc:sldChg>
      <pc:sldChg chg="new">
        <pc:chgData name="Roch, Shauna" userId="S::sroch@fanshawec.ca::05ca025a-1219-4008-8ea7-6708a3b6b10f" providerId="AD" clId="Web-{A950DCDA-B4E8-EE84-E411-E815B78937C8}" dt="2025-03-27T19:11:13.697" v="102"/>
        <pc:sldMkLst>
          <pc:docMk/>
          <pc:sldMk cId="3683259073" sldId="266"/>
        </pc:sldMkLst>
      </pc:sldChg>
    </pc:docChg>
  </pc:docChgLst>
  <pc:docChgLst>
    <pc:chgData name="Roch, Shauna" userId="S::sroch@fanshawec.ca::05ca025a-1219-4008-8ea7-6708a3b6b10f" providerId="AD" clId="Web-{E5C46700-3FEE-640C-E213-6337194F20E3}"/>
    <pc:docChg chg="addSld delSld modSld">
      <pc:chgData name="Roch, Shauna" userId="S::sroch@fanshawec.ca::05ca025a-1219-4008-8ea7-6708a3b6b10f" providerId="AD" clId="Web-{E5C46700-3FEE-640C-E213-6337194F20E3}" dt="2025-04-03T12:17:26.845" v="327" actId="20577"/>
      <pc:docMkLst>
        <pc:docMk/>
      </pc:docMkLst>
      <pc:sldChg chg="modSp">
        <pc:chgData name="Roch, Shauna" userId="S::sroch@fanshawec.ca::05ca025a-1219-4008-8ea7-6708a3b6b10f" providerId="AD" clId="Web-{E5C46700-3FEE-640C-E213-6337194F20E3}" dt="2025-04-03T11:58:02.915" v="5" actId="20577"/>
        <pc:sldMkLst>
          <pc:docMk/>
          <pc:sldMk cId="987501871" sldId="256"/>
        </pc:sldMkLst>
        <pc:spChg chg="mod">
          <ac:chgData name="Roch, Shauna" userId="S::sroch@fanshawec.ca::05ca025a-1219-4008-8ea7-6708a3b6b10f" providerId="AD" clId="Web-{E5C46700-3FEE-640C-E213-6337194F20E3}" dt="2025-04-03T11:58:02.915" v="5" actId="20577"/>
          <ac:spMkLst>
            <pc:docMk/>
            <pc:sldMk cId="987501871" sldId="256"/>
            <ac:spMk id="6" creationId="{C81C02BD-4E65-49BB-B229-1E9D6E98F363}"/>
          </ac:spMkLst>
        </pc:spChg>
      </pc:sldChg>
      <pc:sldChg chg="addSp modSp mod setBg">
        <pc:chgData name="Roch, Shauna" userId="S::sroch@fanshawec.ca::05ca025a-1219-4008-8ea7-6708a3b6b10f" providerId="AD" clId="Web-{E5C46700-3FEE-640C-E213-6337194F20E3}" dt="2025-04-03T11:58:32.212" v="9" actId="20577"/>
        <pc:sldMkLst>
          <pc:docMk/>
          <pc:sldMk cId="3146945757" sldId="257"/>
        </pc:sldMkLst>
        <pc:spChg chg="mod">
          <ac:chgData name="Roch, Shauna" userId="S::sroch@fanshawec.ca::05ca025a-1219-4008-8ea7-6708a3b6b10f" providerId="AD" clId="Web-{E5C46700-3FEE-640C-E213-6337194F20E3}" dt="2025-04-03T11:58:32.212" v="9" actId="20577"/>
          <ac:spMkLst>
            <pc:docMk/>
            <pc:sldMk cId="3146945757" sldId="257"/>
            <ac:spMk id="2" creationId="{D496ED62-FC1D-BE8A-169F-2455A69251F3}"/>
          </ac:spMkLst>
        </pc:spChg>
        <pc:spChg chg="mod">
          <ac:chgData name="Roch, Shauna" userId="S::sroch@fanshawec.ca::05ca025a-1219-4008-8ea7-6708a3b6b10f" providerId="AD" clId="Web-{E5C46700-3FEE-640C-E213-6337194F20E3}" dt="2025-04-03T11:58:26.040" v="8"/>
          <ac:spMkLst>
            <pc:docMk/>
            <pc:sldMk cId="3146945757" sldId="257"/>
            <ac:spMk id="3" creationId="{F52056F8-F662-0435-B25E-DC5A11198D65}"/>
          </ac:spMkLst>
        </pc:spChg>
        <pc:spChg chg="add">
          <ac:chgData name="Roch, Shauna" userId="S::sroch@fanshawec.ca::05ca025a-1219-4008-8ea7-6708a3b6b10f" providerId="AD" clId="Web-{E5C46700-3FEE-640C-E213-6337194F20E3}" dt="2025-04-03T11:58:26.040" v="8"/>
          <ac:spMkLst>
            <pc:docMk/>
            <pc:sldMk cId="3146945757" sldId="257"/>
            <ac:spMk id="8" creationId="{3558DB37-9FEE-48A2-8578-ED0401573943}"/>
          </ac:spMkLst>
        </pc:spChg>
        <pc:spChg chg="add">
          <ac:chgData name="Roch, Shauna" userId="S::sroch@fanshawec.ca::05ca025a-1219-4008-8ea7-6708a3b6b10f" providerId="AD" clId="Web-{E5C46700-3FEE-640C-E213-6337194F20E3}" dt="2025-04-03T11:58:26.040" v="8"/>
          <ac:spMkLst>
            <pc:docMk/>
            <pc:sldMk cId="3146945757" sldId="257"/>
            <ac:spMk id="10" creationId="{5F7FCCA6-00E2-4F74-A105-0D769872F243}"/>
          </ac:spMkLst>
        </pc:spChg>
        <pc:spChg chg="add">
          <ac:chgData name="Roch, Shauna" userId="S::sroch@fanshawec.ca::05ca025a-1219-4008-8ea7-6708a3b6b10f" providerId="AD" clId="Web-{E5C46700-3FEE-640C-E213-6337194F20E3}" dt="2025-04-03T11:58:26.040" v="8"/>
          <ac:spMkLst>
            <pc:docMk/>
            <pc:sldMk cId="3146945757" sldId="257"/>
            <ac:spMk id="12" creationId="{359CEC61-F44B-43B3-B40F-AE38C5AF1D5F}"/>
          </ac:spMkLst>
        </pc:spChg>
      </pc:sldChg>
      <pc:sldChg chg="modSp del">
        <pc:chgData name="Roch, Shauna" userId="S::sroch@fanshawec.ca::05ca025a-1219-4008-8ea7-6708a3b6b10f" providerId="AD" clId="Web-{E5C46700-3FEE-640C-E213-6337194F20E3}" dt="2025-04-03T12:16:40.235" v="316"/>
        <pc:sldMkLst>
          <pc:docMk/>
          <pc:sldMk cId="2650022396" sldId="263"/>
        </pc:sldMkLst>
        <pc:spChg chg="mod">
          <ac:chgData name="Roch, Shauna" userId="S::sroch@fanshawec.ca::05ca025a-1219-4008-8ea7-6708a3b6b10f" providerId="AD" clId="Web-{E5C46700-3FEE-640C-E213-6337194F20E3}" dt="2025-04-03T12:16:24.797" v="311" actId="20577"/>
          <ac:spMkLst>
            <pc:docMk/>
            <pc:sldMk cId="2650022396" sldId="263"/>
            <ac:spMk id="2" creationId="{A892C2B7-70E4-E815-A46E-AE6DCEE68B6F}"/>
          </ac:spMkLst>
        </pc:spChg>
        <pc:spChg chg="mod">
          <ac:chgData name="Roch, Shauna" userId="S::sroch@fanshawec.ca::05ca025a-1219-4008-8ea7-6708a3b6b10f" providerId="AD" clId="Web-{E5C46700-3FEE-640C-E213-6337194F20E3}" dt="2025-04-03T11:58:42.791" v="16" actId="20577"/>
          <ac:spMkLst>
            <pc:docMk/>
            <pc:sldMk cId="2650022396" sldId="263"/>
            <ac:spMk id="3" creationId="{5708BE31-7048-8DC8-C8D3-D238828C2BD9}"/>
          </ac:spMkLst>
        </pc:spChg>
      </pc:sldChg>
      <pc:sldChg chg="del">
        <pc:chgData name="Roch, Shauna" userId="S::sroch@fanshawec.ca::05ca025a-1219-4008-8ea7-6708a3b6b10f" providerId="AD" clId="Web-{E5C46700-3FEE-640C-E213-6337194F20E3}" dt="2025-04-03T11:58:33.587" v="10"/>
        <pc:sldMkLst>
          <pc:docMk/>
          <pc:sldMk cId="966760833" sldId="264"/>
        </pc:sldMkLst>
      </pc:sldChg>
      <pc:sldChg chg="modSp new">
        <pc:chgData name="Roch, Shauna" userId="S::sroch@fanshawec.ca::05ca025a-1219-4008-8ea7-6708a3b6b10f" providerId="AD" clId="Web-{E5C46700-3FEE-640C-E213-6337194F20E3}" dt="2025-04-03T12:02:13.607" v="54" actId="20577"/>
        <pc:sldMkLst>
          <pc:docMk/>
          <pc:sldMk cId="3142861672" sldId="264"/>
        </pc:sldMkLst>
        <pc:spChg chg="mod">
          <ac:chgData name="Roch, Shauna" userId="S::sroch@fanshawec.ca::05ca025a-1219-4008-8ea7-6708a3b6b10f" providerId="AD" clId="Web-{E5C46700-3FEE-640C-E213-6337194F20E3}" dt="2025-04-03T11:59:49.433" v="18" actId="20577"/>
          <ac:spMkLst>
            <pc:docMk/>
            <pc:sldMk cId="3142861672" sldId="264"/>
            <ac:spMk id="2" creationId="{AF01E555-D3B4-008C-39F1-DE2C57AE97EC}"/>
          </ac:spMkLst>
        </pc:spChg>
        <pc:spChg chg="mod">
          <ac:chgData name="Roch, Shauna" userId="S::sroch@fanshawec.ca::05ca025a-1219-4008-8ea7-6708a3b6b10f" providerId="AD" clId="Web-{E5C46700-3FEE-640C-E213-6337194F20E3}" dt="2025-04-03T12:02:13.607" v="54" actId="20577"/>
          <ac:spMkLst>
            <pc:docMk/>
            <pc:sldMk cId="3142861672" sldId="264"/>
            <ac:spMk id="3" creationId="{02F9EAAC-5E2E-49A4-060C-93FE6B6A83F7}"/>
          </ac:spMkLst>
        </pc:spChg>
      </pc:sldChg>
      <pc:sldChg chg="addSp delSp modSp new">
        <pc:chgData name="Roch, Shauna" userId="S::sroch@fanshawec.ca::05ca025a-1219-4008-8ea7-6708a3b6b10f" providerId="AD" clId="Web-{E5C46700-3FEE-640C-E213-6337194F20E3}" dt="2025-04-03T12:03:25.156" v="78" actId="20577"/>
        <pc:sldMkLst>
          <pc:docMk/>
          <pc:sldMk cId="1930889516" sldId="265"/>
        </pc:sldMkLst>
        <pc:spChg chg="mod">
          <ac:chgData name="Roch, Shauna" userId="S::sroch@fanshawec.ca::05ca025a-1219-4008-8ea7-6708a3b6b10f" providerId="AD" clId="Web-{E5C46700-3FEE-640C-E213-6337194F20E3}" dt="2025-04-03T12:00:31.918" v="20" actId="20577"/>
          <ac:spMkLst>
            <pc:docMk/>
            <pc:sldMk cId="1930889516" sldId="265"/>
            <ac:spMk id="2" creationId="{C2413AED-D9AE-7B5B-FF33-3A3081B59E08}"/>
          </ac:spMkLst>
        </pc:spChg>
        <pc:spChg chg="add del mod">
          <ac:chgData name="Roch, Shauna" userId="S::sroch@fanshawec.ca::05ca025a-1219-4008-8ea7-6708a3b6b10f" providerId="AD" clId="Web-{E5C46700-3FEE-640C-E213-6337194F20E3}" dt="2025-04-03T12:03:25.156" v="78" actId="20577"/>
          <ac:spMkLst>
            <pc:docMk/>
            <pc:sldMk cId="1930889516" sldId="265"/>
            <ac:spMk id="3" creationId="{50D36A5E-BB5C-75D4-A919-C9313512762C}"/>
          </ac:spMkLst>
        </pc:spChg>
        <pc:picChg chg="add del mod ord">
          <ac:chgData name="Roch, Shauna" userId="S::sroch@fanshawec.ca::05ca025a-1219-4008-8ea7-6708a3b6b10f" providerId="AD" clId="Web-{E5C46700-3FEE-640C-E213-6337194F20E3}" dt="2025-04-03T12:00:49.965" v="29"/>
          <ac:picMkLst>
            <pc:docMk/>
            <pc:sldMk cId="1930889516" sldId="265"/>
            <ac:picMk id="4" creationId="{46463394-5A43-0BDB-7B18-7467326124B4}"/>
          </ac:picMkLst>
        </pc:picChg>
        <pc:picChg chg="add del mod">
          <ac:chgData name="Roch, Shauna" userId="S::sroch@fanshawec.ca::05ca025a-1219-4008-8ea7-6708a3b6b10f" providerId="AD" clId="Web-{E5C46700-3FEE-640C-E213-6337194F20E3}" dt="2025-04-03T12:01:28.200" v="36"/>
          <ac:picMkLst>
            <pc:docMk/>
            <pc:sldMk cId="1930889516" sldId="265"/>
            <ac:picMk id="5" creationId="{DFD2BA5A-6C67-370F-EF2F-1C13C7E5E1B5}"/>
          </ac:picMkLst>
        </pc:picChg>
        <pc:picChg chg="add mod">
          <ac:chgData name="Roch, Shauna" userId="S::sroch@fanshawec.ca::05ca025a-1219-4008-8ea7-6708a3b6b10f" providerId="AD" clId="Web-{E5C46700-3FEE-640C-E213-6337194F20E3}" dt="2025-04-03T12:01:33.419" v="39" actId="1076"/>
          <ac:picMkLst>
            <pc:docMk/>
            <pc:sldMk cId="1930889516" sldId="265"/>
            <ac:picMk id="6" creationId="{0462EC68-FB21-001F-3861-7D451B2EC6D0}"/>
          </ac:picMkLst>
        </pc:picChg>
      </pc:sldChg>
      <pc:sldChg chg="del">
        <pc:chgData name="Roch, Shauna" userId="S::sroch@fanshawec.ca::05ca025a-1219-4008-8ea7-6708a3b6b10f" providerId="AD" clId="Web-{E5C46700-3FEE-640C-E213-6337194F20E3}" dt="2025-04-03T11:58:34.697" v="11"/>
        <pc:sldMkLst>
          <pc:docMk/>
          <pc:sldMk cId="3762667864" sldId="265"/>
        </pc:sldMkLst>
      </pc:sldChg>
      <pc:sldChg chg="modSp new modNotes">
        <pc:chgData name="Roch, Shauna" userId="S::sroch@fanshawec.ca::05ca025a-1219-4008-8ea7-6708a3b6b10f" providerId="AD" clId="Web-{E5C46700-3FEE-640C-E213-6337194F20E3}" dt="2025-04-03T12:06:19.628" v="179" actId="20577"/>
        <pc:sldMkLst>
          <pc:docMk/>
          <pc:sldMk cId="996331821" sldId="266"/>
        </pc:sldMkLst>
        <pc:spChg chg="mod">
          <ac:chgData name="Roch, Shauna" userId="S::sroch@fanshawec.ca::05ca025a-1219-4008-8ea7-6708a3b6b10f" providerId="AD" clId="Web-{E5C46700-3FEE-640C-E213-6337194F20E3}" dt="2025-04-03T12:04:23.970" v="80" actId="20577"/>
          <ac:spMkLst>
            <pc:docMk/>
            <pc:sldMk cId="996331821" sldId="266"/>
            <ac:spMk id="2" creationId="{B031914B-4DD1-2359-9690-5C2A66BC1BD2}"/>
          </ac:spMkLst>
        </pc:spChg>
        <pc:spChg chg="mod">
          <ac:chgData name="Roch, Shauna" userId="S::sroch@fanshawec.ca::05ca025a-1219-4008-8ea7-6708a3b6b10f" providerId="AD" clId="Web-{E5C46700-3FEE-640C-E213-6337194F20E3}" dt="2025-04-03T12:06:19.628" v="179" actId="20577"/>
          <ac:spMkLst>
            <pc:docMk/>
            <pc:sldMk cId="996331821" sldId="266"/>
            <ac:spMk id="3" creationId="{2D1F34CF-17E7-C803-D5B7-73C69EB15488}"/>
          </ac:spMkLst>
        </pc:spChg>
      </pc:sldChg>
      <pc:sldChg chg="del">
        <pc:chgData name="Roch, Shauna" userId="S::sroch@fanshawec.ca::05ca025a-1219-4008-8ea7-6708a3b6b10f" providerId="AD" clId="Web-{E5C46700-3FEE-640C-E213-6337194F20E3}" dt="2025-04-03T11:58:34.931" v="12"/>
        <pc:sldMkLst>
          <pc:docMk/>
          <pc:sldMk cId="3683259073" sldId="266"/>
        </pc:sldMkLst>
      </pc:sldChg>
      <pc:sldChg chg="addSp delSp modSp new">
        <pc:chgData name="Roch, Shauna" userId="S::sroch@fanshawec.ca::05ca025a-1219-4008-8ea7-6708a3b6b10f" providerId="AD" clId="Web-{E5C46700-3FEE-640C-E213-6337194F20E3}" dt="2025-04-03T12:15:10.045" v="301"/>
        <pc:sldMkLst>
          <pc:docMk/>
          <pc:sldMk cId="699486443" sldId="267"/>
        </pc:sldMkLst>
        <pc:spChg chg="mod">
          <ac:chgData name="Roch, Shauna" userId="S::sroch@fanshawec.ca::05ca025a-1219-4008-8ea7-6708a3b6b10f" providerId="AD" clId="Web-{E5C46700-3FEE-640C-E213-6337194F20E3}" dt="2025-04-03T12:08:22.178" v="184" actId="20577"/>
          <ac:spMkLst>
            <pc:docMk/>
            <pc:sldMk cId="699486443" sldId="267"/>
            <ac:spMk id="2" creationId="{02136346-36F6-38A8-5A66-1E3CCD070E70}"/>
          </ac:spMkLst>
        </pc:spChg>
        <pc:spChg chg="mod">
          <ac:chgData name="Roch, Shauna" userId="S::sroch@fanshawec.ca::05ca025a-1219-4008-8ea7-6708a3b6b10f" providerId="AD" clId="Web-{E5C46700-3FEE-640C-E213-6337194F20E3}" dt="2025-04-03T12:09:34.039" v="218" actId="20577"/>
          <ac:spMkLst>
            <pc:docMk/>
            <pc:sldMk cId="699486443" sldId="267"/>
            <ac:spMk id="3" creationId="{26AD5F8C-07DD-DD86-E09F-E981ED6B5BAF}"/>
          </ac:spMkLst>
        </pc:spChg>
        <pc:spChg chg="add del mod ord">
          <ac:chgData name="Roch, Shauna" userId="S::sroch@fanshawec.ca::05ca025a-1219-4008-8ea7-6708a3b6b10f" providerId="AD" clId="Web-{E5C46700-3FEE-640C-E213-6337194F20E3}" dt="2025-04-03T12:15:10.045" v="301"/>
          <ac:spMkLst>
            <pc:docMk/>
            <pc:sldMk cId="699486443" sldId="267"/>
            <ac:spMk id="5" creationId="{EEF84187-6B68-FCF5-5F03-307618EDF939}"/>
          </ac:spMkLst>
        </pc:spChg>
        <pc:picChg chg="add mod">
          <ac:chgData name="Roch, Shauna" userId="S::sroch@fanshawec.ca::05ca025a-1219-4008-8ea7-6708a3b6b10f" providerId="AD" clId="Web-{E5C46700-3FEE-640C-E213-6337194F20E3}" dt="2025-04-03T12:14:36.529" v="295" actId="1076"/>
          <ac:picMkLst>
            <pc:docMk/>
            <pc:sldMk cId="699486443" sldId="267"/>
            <ac:picMk id="4" creationId="{67BD9B7A-8253-9CED-F5BC-3CE1DC8D23E8}"/>
          </ac:picMkLst>
        </pc:picChg>
      </pc:sldChg>
      <pc:sldChg chg="del">
        <pc:chgData name="Roch, Shauna" userId="S::sroch@fanshawec.ca::05ca025a-1219-4008-8ea7-6708a3b6b10f" providerId="AD" clId="Web-{E5C46700-3FEE-640C-E213-6337194F20E3}" dt="2025-04-03T11:58:36.337" v="13"/>
        <pc:sldMkLst>
          <pc:docMk/>
          <pc:sldMk cId="2039229968" sldId="267"/>
        </pc:sldMkLst>
      </pc:sldChg>
      <pc:sldChg chg="addSp modSp new">
        <pc:chgData name="Roch, Shauna" userId="S::sroch@fanshawec.ca::05ca025a-1219-4008-8ea7-6708a3b6b10f" providerId="AD" clId="Web-{E5C46700-3FEE-640C-E213-6337194F20E3}" dt="2025-04-03T12:13:30.450" v="281" actId="20577"/>
        <pc:sldMkLst>
          <pc:docMk/>
          <pc:sldMk cId="1316334212" sldId="268"/>
        </pc:sldMkLst>
        <pc:spChg chg="mod">
          <ac:chgData name="Roch, Shauna" userId="S::sroch@fanshawec.ca::05ca025a-1219-4008-8ea7-6708a3b6b10f" providerId="AD" clId="Web-{E5C46700-3FEE-640C-E213-6337194F20E3}" dt="2025-04-03T12:09:12.819" v="209" actId="20577"/>
          <ac:spMkLst>
            <pc:docMk/>
            <pc:sldMk cId="1316334212" sldId="268"/>
            <ac:spMk id="2" creationId="{D08AB55B-3FF5-D3CB-B2BE-AFC05B7D7422}"/>
          </ac:spMkLst>
        </pc:spChg>
        <pc:spChg chg="mod">
          <ac:chgData name="Roch, Shauna" userId="S::sroch@fanshawec.ca::05ca025a-1219-4008-8ea7-6708a3b6b10f" providerId="AD" clId="Web-{E5C46700-3FEE-640C-E213-6337194F20E3}" dt="2025-04-03T12:13:30.450" v="281" actId="20577"/>
          <ac:spMkLst>
            <pc:docMk/>
            <pc:sldMk cId="1316334212" sldId="268"/>
            <ac:spMk id="3" creationId="{28C385E1-CD5D-AD71-8D1F-39C7A2304458}"/>
          </ac:spMkLst>
        </pc:spChg>
        <pc:spChg chg="add mod">
          <ac:chgData name="Roch, Shauna" userId="S::sroch@fanshawec.ca::05ca025a-1219-4008-8ea7-6708a3b6b10f" providerId="AD" clId="Web-{E5C46700-3FEE-640C-E213-6337194F20E3}" dt="2025-04-03T12:11:37.322" v="259" actId="20577"/>
          <ac:spMkLst>
            <pc:docMk/>
            <pc:sldMk cId="1316334212" sldId="268"/>
            <ac:spMk id="5" creationId="{99000513-6B9A-DCAB-6B26-34BF01CAF4D0}"/>
          </ac:spMkLst>
        </pc:spChg>
        <pc:picChg chg="add mod">
          <ac:chgData name="Roch, Shauna" userId="S::sroch@fanshawec.ca::05ca025a-1219-4008-8ea7-6708a3b6b10f" providerId="AD" clId="Web-{E5C46700-3FEE-640C-E213-6337194F20E3}" dt="2025-04-03T12:11:12.572" v="251"/>
          <ac:picMkLst>
            <pc:docMk/>
            <pc:sldMk cId="1316334212" sldId="268"/>
            <ac:picMk id="4" creationId="{5F4FF696-B121-8772-6E1A-D9C965888718}"/>
          </ac:picMkLst>
        </pc:picChg>
      </pc:sldChg>
      <pc:sldChg chg="del">
        <pc:chgData name="Roch, Shauna" userId="S::sroch@fanshawec.ca::05ca025a-1219-4008-8ea7-6708a3b6b10f" providerId="AD" clId="Web-{E5C46700-3FEE-640C-E213-6337194F20E3}" dt="2025-04-03T11:58:37.775" v="14"/>
        <pc:sldMkLst>
          <pc:docMk/>
          <pc:sldMk cId="4283467367" sldId="268"/>
        </pc:sldMkLst>
      </pc:sldChg>
      <pc:sldChg chg="addSp modSp new">
        <pc:chgData name="Roch, Shauna" userId="S::sroch@fanshawec.ca::05ca025a-1219-4008-8ea7-6708a3b6b10f" providerId="AD" clId="Web-{E5C46700-3FEE-640C-E213-6337194F20E3}" dt="2025-04-03T12:13:41.387" v="284" actId="20577"/>
        <pc:sldMkLst>
          <pc:docMk/>
          <pc:sldMk cId="2799218596" sldId="269"/>
        </pc:sldMkLst>
        <pc:spChg chg="mod">
          <ac:chgData name="Roch, Shauna" userId="S::sroch@fanshawec.ca::05ca025a-1219-4008-8ea7-6708a3b6b10f" providerId="AD" clId="Web-{E5C46700-3FEE-640C-E213-6337194F20E3}" dt="2025-04-03T12:12:13.370" v="263" actId="20577"/>
          <ac:spMkLst>
            <pc:docMk/>
            <pc:sldMk cId="2799218596" sldId="269"/>
            <ac:spMk id="2" creationId="{2F0C1A48-2EDE-D026-3841-FD43EDA6B6AD}"/>
          </ac:spMkLst>
        </pc:spChg>
        <pc:spChg chg="mod">
          <ac:chgData name="Roch, Shauna" userId="S::sroch@fanshawec.ca::05ca025a-1219-4008-8ea7-6708a3b6b10f" providerId="AD" clId="Web-{E5C46700-3FEE-640C-E213-6337194F20E3}" dt="2025-04-03T12:13:41.387" v="284" actId="20577"/>
          <ac:spMkLst>
            <pc:docMk/>
            <pc:sldMk cId="2799218596" sldId="269"/>
            <ac:spMk id="3" creationId="{9AD8D35F-3A8F-83D6-4096-FC802C99C706}"/>
          </ac:spMkLst>
        </pc:spChg>
        <pc:picChg chg="add mod">
          <ac:chgData name="Roch, Shauna" userId="S::sroch@fanshawec.ca::05ca025a-1219-4008-8ea7-6708a3b6b10f" providerId="AD" clId="Web-{E5C46700-3FEE-640C-E213-6337194F20E3}" dt="2025-04-03T12:12:54.840" v="271" actId="1076"/>
          <ac:picMkLst>
            <pc:docMk/>
            <pc:sldMk cId="2799218596" sldId="269"/>
            <ac:picMk id="4" creationId="{35E3D4CE-1376-4B1D-6D00-77EEF21BF226}"/>
          </ac:picMkLst>
        </pc:picChg>
      </pc:sldChg>
      <pc:sldChg chg="addSp modSp new">
        <pc:chgData name="Roch, Shauna" userId="S::sroch@fanshawec.ca::05ca025a-1219-4008-8ea7-6708a3b6b10f" providerId="AD" clId="Web-{E5C46700-3FEE-640C-E213-6337194F20E3}" dt="2025-04-03T12:15:54.406" v="309" actId="1076"/>
        <pc:sldMkLst>
          <pc:docMk/>
          <pc:sldMk cId="398295343" sldId="270"/>
        </pc:sldMkLst>
        <pc:spChg chg="mod">
          <ac:chgData name="Roch, Shauna" userId="S::sroch@fanshawec.ca::05ca025a-1219-4008-8ea7-6708a3b6b10f" providerId="AD" clId="Web-{E5C46700-3FEE-640C-E213-6337194F20E3}" dt="2025-04-03T12:14:04.903" v="290" actId="20577"/>
          <ac:spMkLst>
            <pc:docMk/>
            <pc:sldMk cId="398295343" sldId="270"/>
            <ac:spMk id="2" creationId="{6F05D3BD-869C-4B95-77E7-211550F7D394}"/>
          </ac:spMkLst>
        </pc:spChg>
        <pc:spChg chg="mod">
          <ac:chgData name="Roch, Shauna" userId="S::sroch@fanshawec.ca::05ca025a-1219-4008-8ea7-6708a3b6b10f" providerId="AD" clId="Web-{E5C46700-3FEE-640C-E213-6337194F20E3}" dt="2025-04-03T12:15:38.655" v="307"/>
          <ac:spMkLst>
            <pc:docMk/>
            <pc:sldMk cId="398295343" sldId="270"/>
            <ac:spMk id="3" creationId="{10E85C3D-233F-D2BA-4E36-854F797EADD0}"/>
          </ac:spMkLst>
        </pc:spChg>
        <pc:picChg chg="add mod">
          <ac:chgData name="Roch, Shauna" userId="S::sroch@fanshawec.ca::05ca025a-1219-4008-8ea7-6708a3b6b10f" providerId="AD" clId="Web-{E5C46700-3FEE-640C-E213-6337194F20E3}" dt="2025-04-03T12:15:54.406" v="309" actId="1076"/>
          <ac:picMkLst>
            <pc:docMk/>
            <pc:sldMk cId="398295343" sldId="270"/>
            <ac:picMk id="4" creationId="{E27D3488-A6E9-26E7-8335-6267028F68FF}"/>
          </ac:picMkLst>
        </pc:picChg>
      </pc:sldChg>
      <pc:sldChg chg="modSp new">
        <pc:chgData name="Roch, Shauna" userId="S::sroch@fanshawec.ca::05ca025a-1219-4008-8ea7-6708a3b6b10f" providerId="AD" clId="Web-{E5C46700-3FEE-640C-E213-6337194F20E3}" dt="2025-04-03T12:17:26.845" v="327" actId="20577"/>
        <pc:sldMkLst>
          <pc:docMk/>
          <pc:sldMk cId="1192878510" sldId="271"/>
        </pc:sldMkLst>
        <pc:spChg chg="mod">
          <ac:chgData name="Roch, Shauna" userId="S::sroch@fanshawec.ca::05ca025a-1219-4008-8ea7-6708a3b6b10f" providerId="AD" clId="Web-{E5C46700-3FEE-640C-E213-6337194F20E3}" dt="2025-04-03T12:16:42.766" v="317" actId="20577"/>
          <ac:spMkLst>
            <pc:docMk/>
            <pc:sldMk cId="1192878510" sldId="271"/>
            <ac:spMk id="2" creationId="{37A3AECF-B8B4-86C1-4384-168AE1E97753}"/>
          </ac:spMkLst>
        </pc:spChg>
        <pc:spChg chg="mod">
          <ac:chgData name="Roch, Shauna" userId="S::sroch@fanshawec.ca::05ca025a-1219-4008-8ea7-6708a3b6b10f" providerId="AD" clId="Web-{E5C46700-3FEE-640C-E213-6337194F20E3}" dt="2025-04-03T12:17:26.845" v="327" actId="20577"/>
          <ac:spMkLst>
            <pc:docMk/>
            <pc:sldMk cId="1192878510" sldId="271"/>
            <ac:spMk id="3" creationId="{029BC1AF-8D38-B993-8657-1A9C9B68C38E}"/>
          </ac:spMkLst>
        </pc:spChg>
      </pc:sldChg>
    </pc:docChg>
  </pc:docChgLst>
  <pc:docChgLst>
    <pc:chgData name="Roch, Shauna" userId="S::sroch@fanshawec.ca::05ca025a-1219-4008-8ea7-6708a3b6b10f" providerId="AD" clId="Web-{2BF56D83-B86D-1F8A-CED2-FD347B9B4303}"/>
    <pc:docChg chg="modSld">
      <pc:chgData name="Roch, Shauna" userId="S::sroch@fanshawec.ca::05ca025a-1219-4008-8ea7-6708a3b6b10f" providerId="AD" clId="Web-{2BF56D83-B86D-1F8A-CED2-FD347B9B4303}" dt="2025-04-17T11:45:16.065" v="8" actId="20577"/>
      <pc:docMkLst>
        <pc:docMk/>
      </pc:docMkLst>
      <pc:sldChg chg="modSp">
        <pc:chgData name="Roch, Shauna" userId="S::sroch@fanshawec.ca::05ca025a-1219-4008-8ea7-6708a3b6b10f" providerId="AD" clId="Web-{2BF56D83-B86D-1F8A-CED2-FD347B9B4303}" dt="2025-04-17T11:45:16.065" v="8" actId="20577"/>
        <pc:sldMkLst>
          <pc:docMk/>
          <pc:sldMk cId="3497040746" sldId="263"/>
        </pc:sldMkLst>
        <pc:spChg chg="mod">
          <ac:chgData name="Roch, Shauna" userId="S::sroch@fanshawec.ca::05ca025a-1219-4008-8ea7-6708a3b6b10f" providerId="AD" clId="Web-{2BF56D83-B86D-1F8A-CED2-FD347B9B4303}" dt="2025-04-17T11:45:16.065" v="8" actId="20577"/>
          <ac:spMkLst>
            <pc:docMk/>
            <pc:sldMk cId="3497040746" sldId="263"/>
            <ac:spMk id="3" creationId="{2071A7EC-0F14-DE6B-4B76-27F3FEE1B07A}"/>
          </ac:spMkLst>
        </pc:spChg>
      </pc:sld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746E7D-C379-49D6-BE41-AA1E58816CB3}"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C547A4D1-8F23-4A68-A407-D0ACCAF2C299}">
      <dgm:prSet/>
      <dgm:spPr/>
      <dgm:t>
        <a:bodyPr/>
        <a:lstStyle/>
        <a:p>
          <a:pPr>
            <a:lnSpc>
              <a:spcPct val="100000"/>
            </a:lnSpc>
          </a:pPr>
          <a:r>
            <a:rPr lang="en-US" dirty="0">
              <a:ea typeface="Calibri"/>
              <a:cs typeface="Calibri"/>
            </a:rPr>
            <a:t>Recognize the key elements required to manage a successful infection control program.</a:t>
          </a:r>
          <a:endParaRPr lang="en-US" dirty="0"/>
        </a:p>
        <a:p>
          <a:pPr>
            <a:lnSpc>
              <a:spcPct val="100000"/>
            </a:lnSpc>
          </a:pPr>
          <a:endParaRPr lang="en-US" dirty="0"/>
        </a:p>
      </dgm:t>
    </dgm:pt>
    <dgm:pt modelId="{C374A144-26B8-4659-8266-1865DF75C68D}" type="parTrans" cxnId="{7B0D3E45-6237-470E-9500-A695DDECC372}">
      <dgm:prSet/>
      <dgm:spPr/>
      <dgm:t>
        <a:bodyPr/>
        <a:lstStyle/>
        <a:p>
          <a:endParaRPr lang="en-US"/>
        </a:p>
      </dgm:t>
    </dgm:pt>
    <dgm:pt modelId="{F053890F-7697-454A-9222-552A8CCF4989}" type="sibTrans" cxnId="{7B0D3E45-6237-470E-9500-A695DDECC372}">
      <dgm:prSet/>
      <dgm:spPr/>
      <dgm:t>
        <a:bodyPr/>
        <a:lstStyle/>
        <a:p>
          <a:endParaRPr lang="en-US"/>
        </a:p>
      </dgm:t>
    </dgm:pt>
    <dgm:pt modelId="{24BBA330-E943-4C10-BB28-FBD9650BF375}" type="pres">
      <dgm:prSet presAssocID="{1A746E7D-C379-49D6-BE41-AA1E58816CB3}" presName="root" presStyleCnt="0">
        <dgm:presLayoutVars>
          <dgm:dir/>
          <dgm:resizeHandles val="exact"/>
        </dgm:presLayoutVars>
      </dgm:prSet>
      <dgm:spPr/>
    </dgm:pt>
    <dgm:pt modelId="{F231B34F-4E3A-41D3-9E80-6B8A3C33B849}" type="pres">
      <dgm:prSet presAssocID="{C547A4D1-8F23-4A68-A407-D0ACCAF2C299}" presName="compNode" presStyleCnt="0"/>
      <dgm:spPr/>
    </dgm:pt>
    <dgm:pt modelId="{6A9C616C-1977-47EB-BF6D-43F41BC3BF9C}" type="pres">
      <dgm:prSet presAssocID="{C547A4D1-8F23-4A68-A407-D0ACCAF2C299}" presName="bgRect" presStyleLbl="bgShp" presStyleIdx="0" presStyleCnt="1" custLinFactNeighborX="3" custLinFactNeighborY="-92482"/>
      <dgm:spPr/>
    </dgm:pt>
    <dgm:pt modelId="{F6A79649-335F-4679-BF79-6A29930206F4}" type="pres">
      <dgm:prSet presAssocID="{C547A4D1-8F23-4A68-A407-D0ACCAF2C299}" presName="iconRect" presStyleLbl="node1" presStyleIdx="0" presStyleCnt="1" custLinFactY="-92866" custLinFactNeighborX="-10563" custLinFactNeighborY="-1000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Germ outline"/>
        </a:ext>
      </dgm:extLst>
    </dgm:pt>
    <dgm:pt modelId="{12028899-D44A-4AFB-AFD6-418BD1035391}" type="pres">
      <dgm:prSet presAssocID="{C547A4D1-8F23-4A68-A407-D0ACCAF2C299}" presName="spaceRect" presStyleCnt="0"/>
      <dgm:spPr/>
    </dgm:pt>
    <dgm:pt modelId="{BCEB6B7B-A714-4878-8FB9-021A01824CE3}" type="pres">
      <dgm:prSet presAssocID="{C547A4D1-8F23-4A68-A407-D0ACCAF2C299}" presName="parTx" presStyleLbl="revTx" presStyleIdx="0" presStyleCnt="1" custLinFactNeighborX="-3126" custLinFactNeighborY="-89635">
        <dgm:presLayoutVars>
          <dgm:chMax val="0"/>
          <dgm:chPref val="0"/>
        </dgm:presLayoutVars>
      </dgm:prSet>
      <dgm:spPr/>
    </dgm:pt>
  </dgm:ptLst>
  <dgm:cxnLst>
    <dgm:cxn modelId="{7B0D3E45-6237-470E-9500-A695DDECC372}" srcId="{1A746E7D-C379-49D6-BE41-AA1E58816CB3}" destId="{C547A4D1-8F23-4A68-A407-D0ACCAF2C299}" srcOrd="0" destOrd="0" parTransId="{C374A144-26B8-4659-8266-1865DF75C68D}" sibTransId="{F053890F-7697-454A-9222-552A8CCF4989}"/>
    <dgm:cxn modelId="{857A0AB6-2B04-4C78-AEF1-96ADEF158CD1}" type="presOf" srcId="{1A746E7D-C379-49D6-BE41-AA1E58816CB3}" destId="{24BBA330-E943-4C10-BB28-FBD9650BF375}" srcOrd="0" destOrd="0" presId="urn:microsoft.com/office/officeart/2018/2/layout/IconVerticalSolidList"/>
    <dgm:cxn modelId="{B3F446E2-D6C9-40F7-9242-435B3FA36BAD}" type="presOf" srcId="{C547A4D1-8F23-4A68-A407-D0ACCAF2C299}" destId="{BCEB6B7B-A714-4878-8FB9-021A01824CE3}" srcOrd="0" destOrd="0" presId="urn:microsoft.com/office/officeart/2018/2/layout/IconVerticalSolidList"/>
    <dgm:cxn modelId="{07C7C59D-430A-4EF6-A99A-AF94CFB4D108}" type="presParOf" srcId="{24BBA330-E943-4C10-BB28-FBD9650BF375}" destId="{F231B34F-4E3A-41D3-9E80-6B8A3C33B849}" srcOrd="0" destOrd="0" presId="urn:microsoft.com/office/officeart/2018/2/layout/IconVerticalSolidList"/>
    <dgm:cxn modelId="{733E6163-6AEC-420E-BC70-1202960FFF9B}" type="presParOf" srcId="{F231B34F-4E3A-41D3-9E80-6B8A3C33B849}" destId="{6A9C616C-1977-47EB-BF6D-43F41BC3BF9C}" srcOrd="0" destOrd="0" presId="urn:microsoft.com/office/officeart/2018/2/layout/IconVerticalSolidList"/>
    <dgm:cxn modelId="{56040FF3-8737-44B0-B981-FA08D0240FFC}" type="presParOf" srcId="{F231B34F-4E3A-41D3-9E80-6B8A3C33B849}" destId="{F6A79649-335F-4679-BF79-6A29930206F4}" srcOrd="1" destOrd="0" presId="urn:microsoft.com/office/officeart/2018/2/layout/IconVerticalSolidList"/>
    <dgm:cxn modelId="{41B72FAF-F98E-4A51-B0F9-8D2AE7EB3BBB}" type="presParOf" srcId="{F231B34F-4E3A-41D3-9E80-6B8A3C33B849}" destId="{12028899-D44A-4AFB-AFD6-418BD1035391}" srcOrd="2" destOrd="0" presId="urn:microsoft.com/office/officeart/2018/2/layout/IconVerticalSolidList"/>
    <dgm:cxn modelId="{48FBB55A-304B-4553-909B-899D122F6590}" type="presParOf" srcId="{F231B34F-4E3A-41D3-9E80-6B8A3C33B849}" destId="{BCEB6B7B-A714-4878-8FB9-021A01824CE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35C250-492A-4E8B-9134-172421E5215E}"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n-US"/>
        </a:p>
      </dgm:t>
    </dgm:pt>
    <dgm:pt modelId="{F290F0F9-8FAE-4D44-8390-8D0DE9176F29}">
      <dgm:prSet/>
      <dgm:spPr/>
      <dgm:t>
        <a:bodyPr/>
        <a:lstStyle/>
        <a:p>
          <a:r>
            <a:rPr lang="en-US" b="1"/>
            <a:t>Step 1:</a:t>
          </a:r>
          <a:r>
            <a:rPr lang="en-US" dirty="0"/>
            <a:t> </a:t>
          </a:r>
          <a:r>
            <a:rPr lang="en-US"/>
            <a:t>Conduct an investigation to confirm the existence of an outbreak and confirm the diagnosis (WHO, n.d.).</a:t>
          </a:r>
          <a:endParaRPr lang="en-US" dirty="0"/>
        </a:p>
      </dgm:t>
    </dgm:pt>
    <dgm:pt modelId="{1D45430E-DB72-4BA3-A8CF-3E58DD8CCA24}" type="parTrans" cxnId="{0A8BD879-4800-4E95-AD35-5EDA7C3AADBB}">
      <dgm:prSet/>
      <dgm:spPr/>
      <dgm:t>
        <a:bodyPr/>
        <a:lstStyle/>
        <a:p>
          <a:endParaRPr lang="en-US"/>
        </a:p>
      </dgm:t>
    </dgm:pt>
    <dgm:pt modelId="{2F76393C-7AAD-4862-820F-810417901A03}" type="sibTrans" cxnId="{0A8BD879-4800-4E95-AD35-5EDA7C3AADBB}">
      <dgm:prSet/>
      <dgm:spPr/>
      <dgm:t>
        <a:bodyPr/>
        <a:lstStyle/>
        <a:p>
          <a:endParaRPr lang="en-US"/>
        </a:p>
      </dgm:t>
    </dgm:pt>
    <dgm:pt modelId="{AA342274-87A0-49D3-A32C-9ECDEE89CC1B}">
      <dgm:prSet/>
      <dgm:spPr/>
      <dgm:t>
        <a:bodyPr/>
        <a:lstStyle/>
        <a:p>
          <a:r>
            <a:rPr lang="en-US" b="1"/>
            <a:t>Step 2:</a:t>
          </a:r>
          <a:r>
            <a:rPr lang="en-US"/>
            <a:t> Implement control measures. Control measures, as defined by public health, are put in play to prevent the spread of the disease and could include increased cleaning and sanitizing, personal protective equipment, and isolation (WHO, n.d.)</a:t>
          </a:r>
          <a:endParaRPr lang="en-US" dirty="0"/>
        </a:p>
      </dgm:t>
    </dgm:pt>
    <dgm:pt modelId="{F000030A-0DB6-47F5-B89D-2717E2AEA2D9}" type="parTrans" cxnId="{19BA49BF-3BB2-4CB0-B533-0F615333900C}">
      <dgm:prSet/>
      <dgm:spPr/>
      <dgm:t>
        <a:bodyPr/>
        <a:lstStyle/>
        <a:p>
          <a:endParaRPr lang="en-US"/>
        </a:p>
      </dgm:t>
    </dgm:pt>
    <dgm:pt modelId="{CDD59914-EA18-4E95-951A-2E78731A72CB}" type="sibTrans" cxnId="{19BA49BF-3BB2-4CB0-B533-0F615333900C}">
      <dgm:prSet/>
      <dgm:spPr/>
      <dgm:t>
        <a:bodyPr/>
        <a:lstStyle/>
        <a:p>
          <a:endParaRPr lang="en-US"/>
        </a:p>
      </dgm:t>
    </dgm:pt>
    <dgm:pt modelId="{1B69A28E-16A8-47A8-9F39-690F9088C430}">
      <dgm:prSet/>
      <dgm:spPr/>
      <dgm:t>
        <a:bodyPr/>
        <a:lstStyle/>
        <a:p>
          <a:r>
            <a:rPr lang="en-US" b="1"/>
            <a:t>Step 3:</a:t>
          </a:r>
          <a:r>
            <a:rPr lang="en-US"/>
            <a:t> Track data. Keep records of cases (WHO, n.d.)</a:t>
          </a:r>
          <a:endParaRPr lang="en-US" dirty="0"/>
        </a:p>
      </dgm:t>
    </dgm:pt>
    <dgm:pt modelId="{359825FA-1C56-4A1E-B20F-0691F0DE4EFE}" type="parTrans" cxnId="{1F554767-F786-4C51-BEFB-86C52F43E295}">
      <dgm:prSet/>
      <dgm:spPr/>
      <dgm:t>
        <a:bodyPr/>
        <a:lstStyle/>
        <a:p>
          <a:endParaRPr lang="en-US"/>
        </a:p>
      </dgm:t>
    </dgm:pt>
    <dgm:pt modelId="{451E6304-BC94-4CB6-9F2B-40130CB5F4AC}" type="sibTrans" cxnId="{1F554767-F786-4C51-BEFB-86C52F43E295}">
      <dgm:prSet/>
      <dgm:spPr/>
      <dgm:t>
        <a:bodyPr/>
        <a:lstStyle/>
        <a:p>
          <a:endParaRPr lang="en-US"/>
        </a:p>
      </dgm:t>
    </dgm:pt>
    <dgm:pt modelId="{95128BAB-FDB4-4784-959D-1FF0AA0F5C46}">
      <dgm:prSet/>
      <dgm:spPr/>
      <dgm:t>
        <a:bodyPr/>
        <a:lstStyle/>
        <a:p>
          <a:r>
            <a:rPr lang="en-US" b="1"/>
            <a:t>Step4: </a:t>
          </a:r>
          <a:r>
            <a:rPr lang="en-US"/>
            <a:t>Communicate key information to stakeholders and the public. (WHO, n.d.)</a:t>
          </a:r>
          <a:endParaRPr lang="en-US" dirty="0"/>
        </a:p>
      </dgm:t>
    </dgm:pt>
    <dgm:pt modelId="{3AF7481B-6377-4A8B-B5B0-5E2312823F90}" type="parTrans" cxnId="{3C3C7D3D-E97F-4F9F-B3BC-032F9ECCD917}">
      <dgm:prSet/>
      <dgm:spPr/>
      <dgm:t>
        <a:bodyPr/>
        <a:lstStyle/>
        <a:p>
          <a:endParaRPr lang="en-US"/>
        </a:p>
      </dgm:t>
    </dgm:pt>
    <dgm:pt modelId="{EFA14F84-9DC1-4857-98D0-9EC811DFC99C}" type="sibTrans" cxnId="{3C3C7D3D-E97F-4F9F-B3BC-032F9ECCD917}">
      <dgm:prSet/>
      <dgm:spPr/>
      <dgm:t>
        <a:bodyPr/>
        <a:lstStyle/>
        <a:p>
          <a:endParaRPr lang="en-US"/>
        </a:p>
      </dgm:t>
    </dgm:pt>
    <dgm:pt modelId="{C5DB4BD6-BB89-4FE9-8364-9E3D95134E30}" type="pres">
      <dgm:prSet presAssocID="{CC35C250-492A-4E8B-9134-172421E5215E}" presName="linear" presStyleCnt="0">
        <dgm:presLayoutVars>
          <dgm:animLvl val="lvl"/>
          <dgm:resizeHandles val="exact"/>
        </dgm:presLayoutVars>
      </dgm:prSet>
      <dgm:spPr/>
    </dgm:pt>
    <dgm:pt modelId="{55795D98-4E22-4050-A47B-1161D8BD060E}" type="pres">
      <dgm:prSet presAssocID="{F290F0F9-8FAE-4D44-8390-8D0DE9176F29}" presName="parentText" presStyleLbl="node1" presStyleIdx="0" presStyleCnt="4">
        <dgm:presLayoutVars>
          <dgm:chMax val="0"/>
          <dgm:bulletEnabled val="1"/>
        </dgm:presLayoutVars>
      </dgm:prSet>
      <dgm:spPr/>
    </dgm:pt>
    <dgm:pt modelId="{66C729DC-173F-4268-A697-F3429183F92A}" type="pres">
      <dgm:prSet presAssocID="{2F76393C-7AAD-4862-820F-810417901A03}" presName="spacer" presStyleCnt="0"/>
      <dgm:spPr/>
    </dgm:pt>
    <dgm:pt modelId="{CAE6ECC2-7584-4502-9069-46EBFA5BBB29}" type="pres">
      <dgm:prSet presAssocID="{AA342274-87A0-49D3-A32C-9ECDEE89CC1B}" presName="parentText" presStyleLbl="node1" presStyleIdx="1" presStyleCnt="4">
        <dgm:presLayoutVars>
          <dgm:chMax val="0"/>
          <dgm:bulletEnabled val="1"/>
        </dgm:presLayoutVars>
      </dgm:prSet>
      <dgm:spPr/>
    </dgm:pt>
    <dgm:pt modelId="{1B65B188-9DA2-450B-BCDD-3B24D5B5D7DC}" type="pres">
      <dgm:prSet presAssocID="{CDD59914-EA18-4E95-951A-2E78731A72CB}" presName="spacer" presStyleCnt="0"/>
      <dgm:spPr/>
    </dgm:pt>
    <dgm:pt modelId="{9B9FD684-B181-450B-A64C-8D1BFBC5F4BF}" type="pres">
      <dgm:prSet presAssocID="{1B69A28E-16A8-47A8-9F39-690F9088C430}" presName="parentText" presStyleLbl="node1" presStyleIdx="2" presStyleCnt="4">
        <dgm:presLayoutVars>
          <dgm:chMax val="0"/>
          <dgm:bulletEnabled val="1"/>
        </dgm:presLayoutVars>
      </dgm:prSet>
      <dgm:spPr/>
    </dgm:pt>
    <dgm:pt modelId="{2CB9520A-35BD-48FF-AF9E-EF85FA1BB5AA}" type="pres">
      <dgm:prSet presAssocID="{451E6304-BC94-4CB6-9F2B-40130CB5F4AC}" presName="spacer" presStyleCnt="0"/>
      <dgm:spPr/>
    </dgm:pt>
    <dgm:pt modelId="{D14764F9-B024-4332-AF24-92CBCBBCAACA}" type="pres">
      <dgm:prSet presAssocID="{95128BAB-FDB4-4784-959D-1FF0AA0F5C46}" presName="parentText" presStyleLbl="node1" presStyleIdx="3" presStyleCnt="4">
        <dgm:presLayoutVars>
          <dgm:chMax val="0"/>
          <dgm:bulletEnabled val="1"/>
        </dgm:presLayoutVars>
      </dgm:prSet>
      <dgm:spPr/>
    </dgm:pt>
  </dgm:ptLst>
  <dgm:cxnLst>
    <dgm:cxn modelId="{8FA35B38-F44C-4DFB-ACB7-BF5569F311E5}" type="presOf" srcId="{F290F0F9-8FAE-4D44-8390-8D0DE9176F29}" destId="{55795D98-4E22-4050-A47B-1161D8BD060E}" srcOrd="0" destOrd="0" presId="urn:microsoft.com/office/officeart/2005/8/layout/vList2"/>
    <dgm:cxn modelId="{3C3C7D3D-E97F-4F9F-B3BC-032F9ECCD917}" srcId="{CC35C250-492A-4E8B-9134-172421E5215E}" destId="{95128BAB-FDB4-4784-959D-1FF0AA0F5C46}" srcOrd="3" destOrd="0" parTransId="{3AF7481B-6377-4A8B-B5B0-5E2312823F90}" sibTransId="{EFA14F84-9DC1-4857-98D0-9EC811DFC99C}"/>
    <dgm:cxn modelId="{1F554767-F786-4C51-BEFB-86C52F43E295}" srcId="{CC35C250-492A-4E8B-9134-172421E5215E}" destId="{1B69A28E-16A8-47A8-9F39-690F9088C430}" srcOrd="2" destOrd="0" parTransId="{359825FA-1C56-4A1E-B20F-0691F0DE4EFE}" sibTransId="{451E6304-BC94-4CB6-9F2B-40130CB5F4AC}"/>
    <dgm:cxn modelId="{073FDC67-5A29-4497-8B04-F3A15D16F976}" type="presOf" srcId="{1B69A28E-16A8-47A8-9F39-690F9088C430}" destId="{9B9FD684-B181-450B-A64C-8D1BFBC5F4BF}" srcOrd="0" destOrd="0" presId="urn:microsoft.com/office/officeart/2005/8/layout/vList2"/>
    <dgm:cxn modelId="{0A8BD879-4800-4E95-AD35-5EDA7C3AADBB}" srcId="{CC35C250-492A-4E8B-9134-172421E5215E}" destId="{F290F0F9-8FAE-4D44-8390-8D0DE9176F29}" srcOrd="0" destOrd="0" parTransId="{1D45430E-DB72-4BA3-A8CF-3E58DD8CCA24}" sibTransId="{2F76393C-7AAD-4862-820F-810417901A03}"/>
    <dgm:cxn modelId="{243A038F-2B8D-4413-8F8E-B78DE69E3AD3}" type="presOf" srcId="{CC35C250-492A-4E8B-9134-172421E5215E}" destId="{C5DB4BD6-BB89-4FE9-8364-9E3D95134E30}" srcOrd="0" destOrd="0" presId="urn:microsoft.com/office/officeart/2005/8/layout/vList2"/>
    <dgm:cxn modelId="{4D81E193-3A08-4497-AA87-0A37C356604B}" type="presOf" srcId="{95128BAB-FDB4-4784-959D-1FF0AA0F5C46}" destId="{D14764F9-B024-4332-AF24-92CBCBBCAACA}" srcOrd="0" destOrd="0" presId="urn:microsoft.com/office/officeart/2005/8/layout/vList2"/>
    <dgm:cxn modelId="{19BA49BF-3BB2-4CB0-B533-0F615333900C}" srcId="{CC35C250-492A-4E8B-9134-172421E5215E}" destId="{AA342274-87A0-49D3-A32C-9ECDEE89CC1B}" srcOrd="1" destOrd="0" parTransId="{F000030A-0DB6-47F5-B89D-2717E2AEA2D9}" sibTransId="{CDD59914-EA18-4E95-951A-2E78731A72CB}"/>
    <dgm:cxn modelId="{C9034BFA-F185-482C-90ED-6240328E370D}" type="presOf" srcId="{AA342274-87A0-49D3-A32C-9ECDEE89CC1B}" destId="{CAE6ECC2-7584-4502-9069-46EBFA5BBB29}" srcOrd="0" destOrd="0" presId="urn:microsoft.com/office/officeart/2005/8/layout/vList2"/>
    <dgm:cxn modelId="{28942772-989E-43A7-A76C-E499D337A774}" type="presParOf" srcId="{C5DB4BD6-BB89-4FE9-8364-9E3D95134E30}" destId="{55795D98-4E22-4050-A47B-1161D8BD060E}" srcOrd="0" destOrd="0" presId="urn:microsoft.com/office/officeart/2005/8/layout/vList2"/>
    <dgm:cxn modelId="{D2F92F2C-72F5-41E4-A722-5C2141B31EC9}" type="presParOf" srcId="{C5DB4BD6-BB89-4FE9-8364-9E3D95134E30}" destId="{66C729DC-173F-4268-A697-F3429183F92A}" srcOrd="1" destOrd="0" presId="urn:microsoft.com/office/officeart/2005/8/layout/vList2"/>
    <dgm:cxn modelId="{7E0911D1-75D9-4803-802B-4EF450204C9A}" type="presParOf" srcId="{C5DB4BD6-BB89-4FE9-8364-9E3D95134E30}" destId="{CAE6ECC2-7584-4502-9069-46EBFA5BBB29}" srcOrd="2" destOrd="0" presId="urn:microsoft.com/office/officeart/2005/8/layout/vList2"/>
    <dgm:cxn modelId="{5A5FCAB5-3FF2-40EA-BA2F-DABFA022D153}" type="presParOf" srcId="{C5DB4BD6-BB89-4FE9-8364-9E3D95134E30}" destId="{1B65B188-9DA2-450B-BCDD-3B24D5B5D7DC}" srcOrd="3" destOrd="0" presId="urn:microsoft.com/office/officeart/2005/8/layout/vList2"/>
    <dgm:cxn modelId="{5C6B9FC6-D3C9-465B-9775-DD80E8565232}" type="presParOf" srcId="{C5DB4BD6-BB89-4FE9-8364-9E3D95134E30}" destId="{9B9FD684-B181-450B-A64C-8D1BFBC5F4BF}" srcOrd="4" destOrd="0" presId="urn:microsoft.com/office/officeart/2005/8/layout/vList2"/>
    <dgm:cxn modelId="{80F4FE58-718A-4101-BF11-8C7D44092D51}" type="presParOf" srcId="{C5DB4BD6-BB89-4FE9-8364-9E3D95134E30}" destId="{2CB9520A-35BD-48FF-AF9E-EF85FA1BB5AA}" srcOrd="5" destOrd="0" presId="urn:microsoft.com/office/officeart/2005/8/layout/vList2"/>
    <dgm:cxn modelId="{C29B671E-6AA7-441D-AF65-5CBF47EB93B7}" type="presParOf" srcId="{C5DB4BD6-BB89-4FE9-8364-9E3D95134E30}" destId="{D14764F9-B024-4332-AF24-92CBCBBCAAC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9C616C-1977-47EB-BF6D-43F41BC3BF9C}">
      <dsp:nvSpPr>
        <dsp:cNvPr id="0" name=""/>
        <dsp:cNvSpPr/>
      </dsp:nvSpPr>
      <dsp:spPr>
        <a:xfrm>
          <a:off x="0" y="274695"/>
          <a:ext cx="10058399" cy="113582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A79649-335F-4679-BF79-6A29930206F4}">
      <dsp:nvSpPr>
        <dsp:cNvPr id="0" name=""/>
        <dsp:cNvSpPr/>
      </dsp:nvSpPr>
      <dsp:spPr>
        <a:xfrm>
          <a:off x="277599" y="375848"/>
          <a:ext cx="624703" cy="62470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EB6B7B-A714-4878-8FB9-021A01824CE3}">
      <dsp:nvSpPr>
        <dsp:cNvPr id="0" name=""/>
        <dsp:cNvSpPr/>
      </dsp:nvSpPr>
      <dsp:spPr>
        <a:xfrm>
          <a:off x="1038460" y="307032"/>
          <a:ext cx="8746523" cy="1135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208" tIns="120208" rIns="120208" bIns="120208" numCol="1" spcCol="1270" anchor="ctr" anchorCtr="0">
          <a:noAutofit/>
        </a:bodyPr>
        <a:lstStyle/>
        <a:p>
          <a:pPr marL="0" lvl="0" indent="0" algn="l" defTabSz="800100">
            <a:lnSpc>
              <a:spcPct val="100000"/>
            </a:lnSpc>
            <a:spcBef>
              <a:spcPct val="0"/>
            </a:spcBef>
            <a:spcAft>
              <a:spcPct val="35000"/>
            </a:spcAft>
            <a:buNone/>
          </a:pPr>
          <a:r>
            <a:rPr lang="en-US" sz="1800" kern="1200" dirty="0">
              <a:ea typeface="Calibri"/>
              <a:cs typeface="Calibri"/>
            </a:rPr>
            <a:t>Recognize the key elements required to manage a successful infection control program.</a:t>
          </a:r>
          <a:endParaRPr lang="en-US" sz="1800" kern="1200" dirty="0"/>
        </a:p>
        <a:p>
          <a:pPr marL="0" lvl="0" indent="0" algn="l" defTabSz="800100">
            <a:lnSpc>
              <a:spcPct val="100000"/>
            </a:lnSpc>
            <a:spcBef>
              <a:spcPct val="0"/>
            </a:spcBef>
            <a:spcAft>
              <a:spcPct val="35000"/>
            </a:spcAft>
            <a:buNone/>
          </a:pPr>
          <a:endParaRPr lang="en-US" sz="1800" kern="1200" dirty="0"/>
        </a:p>
      </dsp:txBody>
      <dsp:txXfrm>
        <a:off x="1038460" y="307032"/>
        <a:ext cx="8746523" cy="11358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795D98-4E22-4050-A47B-1161D8BD060E}">
      <dsp:nvSpPr>
        <dsp:cNvPr id="0" name=""/>
        <dsp:cNvSpPr/>
      </dsp:nvSpPr>
      <dsp:spPr>
        <a:xfrm>
          <a:off x="0" y="36435"/>
          <a:ext cx="10058399" cy="887445"/>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t>Step 1:</a:t>
          </a:r>
          <a:r>
            <a:rPr lang="en-US" sz="1600" kern="1200" dirty="0"/>
            <a:t> </a:t>
          </a:r>
          <a:r>
            <a:rPr lang="en-US" sz="1600" kern="1200"/>
            <a:t>Conduct an investigation to confirm the existence of an outbreak and confirm the diagnosis (WHO, n.d.).</a:t>
          </a:r>
          <a:endParaRPr lang="en-US" sz="1600" kern="1200" dirty="0"/>
        </a:p>
      </dsp:txBody>
      <dsp:txXfrm>
        <a:off x="43321" y="79756"/>
        <a:ext cx="9971757" cy="800803"/>
      </dsp:txXfrm>
    </dsp:sp>
    <dsp:sp modelId="{CAE6ECC2-7584-4502-9069-46EBFA5BBB29}">
      <dsp:nvSpPr>
        <dsp:cNvPr id="0" name=""/>
        <dsp:cNvSpPr/>
      </dsp:nvSpPr>
      <dsp:spPr>
        <a:xfrm>
          <a:off x="0" y="969960"/>
          <a:ext cx="10058399" cy="887445"/>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t>Step 2:</a:t>
          </a:r>
          <a:r>
            <a:rPr lang="en-US" sz="1600" kern="1200"/>
            <a:t> Implement control measures. Control measures, as defined by public health, are put in play to prevent the spread of the disease and could include increased cleaning and sanitizing, personal protective equipment, and isolation (WHO, n.d.)</a:t>
          </a:r>
          <a:endParaRPr lang="en-US" sz="1600" kern="1200" dirty="0"/>
        </a:p>
      </dsp:txBody>
      <dsp:txXfrm>
        <a:off x="43321" y="1013281"/>
        <a:ext cx="9971757" cy="800803"/>
      </dsp:txXfrm>
    </dsp:sp>
    <dsp:sp modelId="{9B9FD684-B181-450B-A64C-8D1BFBC5F4BF}">
      <dsp:nvSpPr>
        <dsp:cNvPr id="0" name=""/>
        <dsp:cNvSpPr/>
      </dsp:nvSpPr>
      <dsp:spPr>
        <a:xfrm>
          <a:off x="0" y="1903485"/>
          <a:ext cx="10058399" cy="887445"/>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t>Step 3:</a:t>
          </a:r>
          <a:r>
            <a:rPr lang="en-US" sz="1600" kern="1200"/>
            <a:t> Track data. Keep records of cases (WHO, n.d.)</a:t>
          </a:r>
          <a:endParaRPr lang="en-US" sz="1600" kern="1200" dirty="0"/>
        </a:p>
      </dsp:txBody>
      <dsp:txXfrm>
        <a:off x="43321" y="1946806"/>
        <a:ext cx="9971757" cy="800803"/>
      </dsp:txXfrm>
    </dsp:sp>
    <dsp:sp modelId="{D14764F9-B024-4332-AF24-92CBCBBCAACA}">
      <dsp:nvSpPr>
        <dsp:cNvPr id="0" name=""/>
        <dsp:cNvSpPr/>
      </dsp:nvSpPr>
      <dsp:spPr>
        <a:xfrm>
          <a:off x="0" y="2837010"/>
          <a:ext cx="10058399" cy="887445"/>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t>Step4: </a:t>
          </a:r>
          <a:r>
            <a:rPr lang="en-US" sz="1600" kern="1200"/>
            <a:t>Communicate key information to stakeholders and the public. (WHO, n.d.)</a:t>
          </a:r>
          <a:endParaRPr lang="en-US" sz="1600" kern="1200" dirty="0"/>
        </a:p>
      </dsp:txBody>
      <dsp:txXfrm>
        <a:off x="43321" y="2880331"/>
        <a:ext cx="9971757" cy="80080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95938B-E51D-498A-86D1-D406880C8C1F}" type="datetimeFigureOut">
              <a:t>4/24/2025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A51319-C8AD-416E-9E59-E02DA8A959F4}" type="slidenum">
              <a:t>‹#›</a:t>
            </a:fld>
            <a:endParaRPr lang="en-US"/>
          </a:p>
        </p:txBody>
      </p:sp>
    </p:spTree>
    <p:extLst>
      <p:ext uri="{BB962C8B-B14F-4D97-AF65-F5344CB8AC3E}">
        <p14:creationId xmlns:p14="http://schemas.microsoft.com/office/powerpoint/2010/main" val="2575152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4E966F-BCCB-4053-BD49-79326BBED686}" type="slidenum">
              <a:t>1</a:t>
            </a:fld>
            <a:endParaRPr lang="en-US"/>
          </a:p>
        </p:txBody>
      </p:sp>
    </p:spTree>
    <p:extLst>
      <p:ext uri="{BB962C8B-B14F-4D97-AF65-F5344CB8AC3E}">
        <p14:creationId xmlns:p14="http://schemas.microsoft.com/office/powerpoint/2010/main" val="2191873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A51319-C8AD-416E-9E59-E02DA8A959F4}" type="slidenum">
              <a:rPr lang="en-US" smtClean="0"/>
              <a:t>2</a:t>
            </a:fld>
            <a:endParaRPr lang="en-US"/>
          </a:p>
        </p:txBody>
      </p:sp>
    </p:spTree>
    <p:extLst>
      <p:ext uri="{BB962C8B-B14F-4D97-AF65-F5344CB8AC3E}">
        <p14:creationId xmlns:p14="http://schemas.microsoft.com/office/powerpoint/2010/main" val="909824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b="0" i="0" dirty="0">
                <a:solidFill>
                  <a:srgbClr val="373D3F"/>
                </a:solidFill>
                <a:effectLst/>
                <a:latin typeface="Montserrat" pitchFamily="2" charset="0"/>
              </a:rPr>
              <a:t>Step 1: Plan</a:t>
            </a:r>
          </a:p>
          <a:p>
            <a:pPr algn="l">
              <a:buFont typeface="Arial" panose="020B0604020202020204" pitchFamily="34" charset="0"/>
              <a:buChar char="•"/>
            </a:pPr>
            <a:r>
              <a:rPr lang="en-US" b="0" i="0" dirty="0">
                <a:solidFill>
                  <a:srgbClr val="373D3F"/>
                </a:solidFill>
                <a:effectLst/>
                <a:latin typeface="Montserrat" pitchFamily="2" charset="0"/>
              </a:rPr>
              <a:t>Describe the idea</a:t>
            </a:r>
          </a:p>
          <a:p>
            <a:pPr algn="l">
              <a:buFont typeface="Arial" panose="020B0604020202020204" pitchFamily="34" charset="0"/>
              <a:buChar char="•"/>
            </a:pPr>
            <a:r>
              <a:rPr lang="en-US" b="0" i="0" dirty="0">
                <a:solidFill>
                  <a:srgbClr val="373D3F"/>
                </a:solidFill>
                <a:effectLst/>
                <a:latin typeface="Montserrat" pitchFamily="2" charset="0"/>
              </a:rPr>
              <a:t>What, who, when, where</a:t>
            </a:r>
          </a:p>
          <a:p>
            <a:pPr algn="l">
              <a:buFont typeface="Arial" panose="020B0604020202020204" pitchFamily="34" charset="0"/>
              <a:buChar char="•"/>
            </a:pPr>
            <a:r>
              <a:rPr lang="en-US" b="0" i="0" dirty="0">
                <a:solidFill>
                  <a:srgbClr val="373D3F"/>
                </a:solidFill>
                <a:effectLst/>
                <a:latin typeface="Montserrat" pitchFamily="2" charset="0"/>
              </a:rPr>
              <a:t>Make predictions</a:t>
            </a:r>
          </a:p>
          <a:p>
            <a:pPr algn="l">
              <a:buFont typeface="Arial" panose="020B0604020202020204" pitchFamily="34" charset="0"/>
              <a:buChar char="•"/>
            </a:pPr>
            <a:r>
              <a:rPr lang="en-US" b="0" i="0" dirty="0">
                <a:solidFill>
                  <a:srgbClr val="373D3F"/>
                </a:solidFill>
                <a:effectLst/>
                <a:latin typeface="Montserrat" pitchFamily="2" charset="0"/>
              </a:rPr>
              <a:t>Define data to be collected</a:t>
            </a:r>
          </a:p>
          <a:p>
            <a:pPr algn="l">
              <a:buNone/>
            </a:pPr>
            <a:r>
              <a:rPr lang="en-US" b="0" i="0" dirty="0">
                <a:solidFill>
                  <a:srgbClr val="373D3F"/>
                </a:solidFill>
                <a:effectLst/>
                <a:latin typeface="Montserrat" pitchFamily="2" charset="0"/>
              </a:rPr>
              <a:t>Step 2: Do</a:t>
            </a:r>
          </a:p>
          <a:p>
            <a:pPr algn="l">
              <a:buFont typeface="Arial" panose="020B0604020202020204" pitchFamily="34" charset="0"/>
              <a:buChar char="•"/>
            </a:pPr>
            <a:r>
              <a:rPr lang="en-US" b="0" i="0" dirty="0">
                <a:solidFill>
                  <a:srgbClr val="373D3F"/>
                </a:solidFill>
                <a:effectLst/>
                <a:latin typeface="Montserrat" pitchFamily="2" charset="0"/>
              </a:rPr>
              <a:t>Carry out the plan</a:t>
            </a:r>
          </a:p>
          <a:p>
            <a:pPr algn="l">
              <a:buFont typeface="Arial" panose="020B0604020202020204" pitchFamily="34" charset="0"/>
              <a:buChar char="•"/>
            </a:pPr>
            <a:r>
              <a:rPr lang="en-US" b="0" i="0" dirty="0">
                <a:solidFill>
                  <a:srgbClr val="373D3F"/>
                </a:solidFill>
                <a:effectLst/>
                <a:latin typeface="Montserrat" pitchFamily="2" charset="0"/>
              </a:rPr>
              <a:t>Record the data</a:t>
            </a:r>
          </a:p>
          <a:p>
            <a:pPr algn="l">
              <a:buNone/>
            </a:pPr>
            <a:r>
              <a:rPr lang="en-US" b="0" i="0" dirty="0">
                <a:solidFill>
                  <a:srgbClr val="373D3F"/>
                </a:solidFill>
                <a:effectLst/>
                <a:latin typeface="Montserrat" pitchFamily="2" charset="0"/>
              </a:rPr>
              <a:t>Step 3: Study</a:t>
            </a:r>
          </a:p>
          <a:p>
            <a:pPr algn="l">
              <a:buFont typeface="Arial" panose="020B0604020202020204" pitchFamily="34" charset="0"/>
              <a:buChar char="•"/>
            </a:pPr>
            <a:r>
              <a:rPr lang="en-US" b="0" i="0" dirty="0" err="1">
                <a:solidFill>
                  <a:srgbClr val="373D3F"/>
                </a:solidFill>
                <a:effectLst/>
                <a:latin typeface="Montserrat" pitchFamily="2" charset="0"/>
              </a:rPr>
              <a:t>Analyse</a:t>
            </a:r>
            <a:r>
              <a:rPr lang="en-US" b="0" i="0" dirty="0">
                <a:solidFill>
                  <a:srgbClr val="373D3F"/>
                </a:solidFill>
                <a:effectLst/>
                <a:latin typeface="Montserrat" pitchFamily="2" charset="0"/>
              </a:rPr>
              <a:t> data</a:t>
            </a:r>
          </a:p>
          <a:p>
            <a:pPr algn="l">
              <a:buFont typeface="Arial" panose="020B0604020202020204" pitchFamily="34" charset="0"/>
              <a:buChar char="•"/>
            </a:pPr>
            <a:r>
              <a:rPr lang="en-US" b="0" i="0" dirty="0">
                <a:solidFill>
                  <a:srgbClr val="373D3F"/>
                </a:solidFill>
                <a:effectLst/>
                <a:latin typeface="Montserrat" pitchFamily="2" charset="0"/>
              </a:rPr>
              <a:t>Compare data to predictions</a:t>
            </a:r>
          </a:p>
          <a:p>
            <a:pPr algn="l">
              <a:buFont typeface="Arial" panose="020B0604020202020204" pitchFamily="34" charset="0"/>
              <a:buChar char="•"/>
            </a:pPr>
            <a:r>
              <a:rPr lang="en-US" b="0" i="0" dirty="0" err="1">
                <a:solidFill>
                  <a:srgbClr val="373D3F"/>
                </a:solidFill>
                <a:effectLst/>
                <a:latin typeface="Montserrat" pitchFamily="2" charset="0"/>
              </a:rPr>
              <a:t>Summarise</a:t>
            </a:r>
            <a:r>
              <a:rPr lang="en-US" b="0" i="0" dirty="0">
                <a:solidFill>
                  <a:srgbClr val="373D3F"/>
                </a:solidFill>
                <a:effectLst/>
                <a:latin typeface="Montserrat" pitchFamily="2" charset="0"/>
              </a:rPr>
              <a:t> and reflect on lessons</a:t>
            </a:r>
          </a:p>
          <a:p>
            <a:pPr algn="l">
              <a:buNone/>
            </a:pPr>
            <a:r>
              <a:rPr lang="en-US" b="0" i="0" dirty="0">
                <a:solidFill>
                  <a:srgbClr val="373D3F"/>
                </a:solidFill>
                <a:effectLst/>
                <a:latin typeface="Montserrat" pitchFamily="2" charset="0"/>
              </a:rPr>
              <a:t>Step 4: Act</a:t>
            </a:r>
          </a:p>
          <a:p>
            <a:pPr algn="l">
              <a:buFont typeface="Arial" panose="020B0604020202020204" pitchFamily="34" charset="0"/>
              <a:buChar char="•"/>
            </a:pPr>
            <a:r>
              <a:rPr lang="en-US" b="0" i="0" dirty="0">
                <a:solidFill>
                  <a:srgbClr val="373D3F"/>
                </a:solidFill>
                <a:effectLst/>
                <a:latin typeface="Montserrat" pitchFamily="2" charset="0"/>
              </a:rPr>
              <a:t>What next?</a:t>
            </a:r>
          </a:p>
          <a:p>
            <a:pPr algn="l">
              <a:buFont typeface="Arial" panose="020B0604020202020204" pitchFamily="34" charset="0"/>
              <a:buChar char="•"/>
            </a:pPr>
            <a:r>
              <a:rPr lang="en-US" b="0" i="0" dirty="0">
                <a:solidFill>
                  <a:srgbClr val="373D3F"/>
                </a:solidFill>
                <a:effectLst/>
                <a:latin typeface="Montserrat" pitchFamily="2" charset="0"/>
              </a:rPr>
              <a:t>Implement change or try something new</a:t>
            </a:r>
          </a:p>
          <a:p>
            <a:pPr algn="l">
              <a:buFont typeface="Arial" panose="020B0604020202020204" pitchFamily="34" charset="0"/>
              <a:buChar char="•"/>
            </a:pPr>
            <a:r>
              <a:rPr lang="en-US" b="0" i="0" dirty="0">
                <a:solidFill>
                  <a:srgbClr val="373D3F"/>
                </a:solidFill>
                <a:effectLst/>
                <a:latin typeface="Montserrat" pitchFamily="2" charset="0"/>
              </a:rPr>
              <a:t>What idea will you test next</a:t>
            </a:r>
          </a:p>
          <a:p>
            <a:endParaRPr lang="en-US" dirty="0"/>
          </a:p>
        </p:txBody>
      </p:sp>
      <p:sp>
        <p:nvSpPr>
          <p:cNvPr id="4" name="Slide Number Placeholder 3"/>
          <p:cNvSpPr>
            <a:spLocks noGrp="1"/>
          </p:cNvSpPr>
          <p:nvPr>
            <p:ph type="sldNum" sz="quarter" idx="5"/>
          </p:nvPr>
        </p:nvSpPr>
        <p:spPr/>
        <p:txBody>
          <a:bodyPr/>
          <a:lstStyle/>
          <a:p>
            <a:fld id="{80A51319-C8AD-416E-9E59-E02DA8A959F4}" type="slidenum">
              <a:rPr lang="en-US" smtClean="0"/>
              <a:t>12</a:t>
            </a:fld>
            <a:endParaRPr lang="en-US"/>
          </a:p>
        </p:txBody>
      </p:sp>
    </p:spTree>
    <p:extLst>
      <p:ext uri="{BB962C8B-B14F-4D97-AF65-F5344CB8AC3E}">
        <p14:creationId xmlns:p14="http://schemas.microsoft.com/office/powerpoint/2010/main" val="2754839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4/24/2025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3182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4/24/2025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439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4/24/2025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84727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4/24/2025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605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4/24/2025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0315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4/24/2025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4257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4/24/2025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9283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4/24/2025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9772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4/24/2025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898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4/24/2025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0767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4/24/2025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23754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4/24/2025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1644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ecampusontario.pressbooks.pub/fanshawecopyrightterms/chapter/fair-dealing-for-educational-purposes-canada/" TargetMode="External"/><Relationship Id="rId5" Type="http://schemas.openxmlformats.org/officeDocument/2006/relationships/hyperlink" Target="https://sydneynorthhealthnetwork.org.au/" TargetMode="External"/><Relationship Id="rId4" Type="http://schemas.openxmlformats.org/officeDocument/2006/relationships/hyperlink" Target="https://sydneynorthhealthnetwork.org.au/quality-improvement-progra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unsplash.com/photos/person-holding-white-plastic-pump-bottle-W1XbZLRdk8o"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s://unsplash.com/license" TargetMode="External"/><Relationship Id="rId4" Type="http://schemas.openxmlformats.org/officeDocument/2006/relationships/hyperlink" Target="https://unsplash.com/@kellysikkem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licenses/by-nc-sa/4.0/deed.en"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nsplash.com/photos/man-in-blue-and-white-adidas-crew-neck-t-shirt-DBqGozXm-2A" TargetMode="External"/><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hyperlink" Target="https://unsplash.com/license" TargetMode="External"/><Relationship Id="rId4" Type="http://schemas.openxmlformats.org/officeDocument/2006/relationships/hyperlink" Target="https://unsplash.com/@lukejonesdesig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403CEC-9CD0-A6C3-1364-3D2C1AC88DC4}"/>
              </a:ext>
            </a:extLst>
          </p:cNvPr>
          <p:cNvSpPr>
            <a:spLocks noGrp="1"/>
          </p:cNvSpPr>
          <p:nvPr>
            <p:ph type="ctrTitle"/>
          </p:nvPr>
        </p:nvSpPr>
        <p:spPr>
          <a:xfrm>
            <a:off x="623353" y="1716098"/>
            <a:ext cx="10058400" cy="1030022"/>
          </a:xfrm>
        </p:spPr>
        <p:txBody>
          <a:bodyPr>
            <a:noAutofit/>
          </a:bodyPr>
          <a:lstStyle/>
          <a:p>
            <a:r>
              <a:rPr lang="en-US" sz="5000" b="1" dirty="0"/>
              <a:t>Facilities Management for Foodservice Managers</a:t>
            </a:r>
            <a:endParaRPr lang="en-US" sz="5000" b="1">
              <a:ea typeface="Calibri Light"/>
              <a:cs typeface="Calibri Light"/>
            </a:endParaRPr>
          </a:p>
        </p:txBody>
      </p:sp>
      <p:sp>
        <p:nvSpPr>
          <p:cNvPr id="23" name="Rectangle 22">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TextBox 5">
            <a:extLst>
              <a:ext uri="{FF2B5EF4-FFF2-40B4-BE49-F238E27FC236}">
                <a16:creationId xmlns:a16="http://schemas.microsoft.com/office/drawing/2014/main" id="{C81C02BD-4E65-49BB-B229-1E9D6E98F363}"/>
              </a:ext>
            </a:extLst>
          </p:cNvPr>
          <p:cNvSpPr txBox="1"/>
          <p:nvPr/>
        </p:nvSpPr>
        <p:spPr>
          <a:xfrm>
            <a:off x="625596" y="3188717"/>
            <a:ext cx="10022157" cy="6309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500" dirty="0">
                <a:ea typeface="Calibri"/>
                <a:cs typeface="Calibri"/>
              </a:rPr>
              <a:t>Chapter 9: Infection Prevention and Control</a:t>
            </a:r>
            <a:endParaRPr lang="en-US" dirty="0"/>
          </a:p>
        </p:txBody>
      </p:sp>
    </p:spTree>
    <p:extLst>
      <p:ext uri="{BB962C8B-B14F-4D97-AF65-F5344CB8AC3E}">
        <p14:creationId xmlns:p14="http://schemas.microsoft.com/office/powerpoint/2010/main" val="987501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E5C55-8DEF-6625-94E3-25A85DF29A35}"/>
              </a:ext>
            </a:extLst>
          </p:cNvPr>
          <p:cNvSpPr>
            <a:spLocks noGrp="1"/>
          </p:cNvSpPr>
          <p:nvPr>
            <p:ph type="title"/>
          </p:nvPr>
        </p:nvSpPr>
        <p:spPr/>
        <p:txBody>
          <a:bodyPr>
            <a:normAutofit fontScale="90000"/>
          </a:bodyPr>
          <a:lstStyle/>
          <a:p>
            <a:br>
              <a:rPr lang="en-US" dirty="0">
                <a:ea typeface="Calibri Light"/>
                <a:cs typeface="Calibri Light"/>
              </a:rPr>
            </a:br>
            <a:br>
              <a:rPr lang="en-US" dirty="0">
                <a:ea typeface="Calibri Light"/>
                <a:cs typeface="Calibri Light"/>
              </a:rPr>
            </a:br>
            <a:br>
              <a:rPr lang="en-US" dirty="0">
                <a:ea typeface="Calibri Light"/>
                <a:cs typeface="Calibri Light"/>
              </a:rPr>
            </a:br>
            <a:br>
              <a:rPr lang="en-US" dirty="0">
                <a:ea typeface="Calibri Light"/>
                <a:cs typeface="Calibri Light"/>
              </a:rPr>
            </a:br>
            <a:r>
              <a:rPr lang="en-US" b="1">
                <a:ea typeface="Calibri Light"/>
                <a:cs typeface="Calibri Light"/>
              </a:rPr>
              <a:t>9.4 Outbreak Investigation and Management</a:t>
            </a:r>
          </a:p>
        </p:txBody>
      </p:sp>
      <p:graphicFrame>
        <p:nvGraphicFramePr>
          <p:cNvPr id="15" name="Content Placeholder 2">
            <a:extLst>
              <a:ext uri="{FF2B5EF4-FFF2-40B4-BE49-F238E27FC236}">
                <a16:creationId xmlns:a16="http://schemas.microsoft.com/office/drawing/2014/main" id="{C6B0EE67-D5D1-2CDA-B6B7-945988F94A50}"/>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809779740"/>
              </p:ext>
            </p:extLst>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92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EE1C7-6900-A11F-EBCB-AFC9C3D9B738}"/>
              </a:ext>
            </a:extLst>
          </p:cNvPr>
          <p:cNvSpPr>
            <a:spLocks noGrp="1"/>
          </p:cNvSpPr>
          <p:nvPr>
            <p:ph type="title"/>
          </p:nvPr>
        </p:nvSpPr>
        <p:spPr/>
        <p:txBody>
          <a:bodyPr/>
          <a:lstStyle/>
          <a:p>
            <a:r>
              <a:rPr lang="en-US" b="1" dirty="0">
                <a:ea typeface="Calibri Light"/>
                <a:cs typeface="Calibri Light"/>
              </a:rPr>
              <a:t>9.4 Infection Prevention </a:t>
            </a:r>
            <a:r>
              <a:rPr lang="en-US" b="1">
                <a:ea typeface="Calibri Light"/>
                <a:cs typeface="Calibri Light"/>
              </a:rPr>
              <a:t>and Control</a:t>
            </a:r>
            <a:endParaRPr lang="en-US" b="1" dirty="0"/>
          </a:p>
        </p:txBody>
      </p:sp>
      <p:sp>
        <p:nvSpPr>
          <p:cNvPr id="3" name="Content Placeholder 2">
            <a:extLst>
              <a:ext uri="{FF2B5EF4-FFF2-40B4-BE49-F238E27FC236}">
                <a16:creationId xmlns:a16="http://schemas.microsoft.com/office/drawing/2014/main" id="{C70074D5-9FBD-D365-D348-69538D2BE777}"/>
              </a:ext>
            </a:extLst>
          </p:cNvPr>
          <p:cNvSpPr>
            <a:spLocks noGrp="1"/>
          </p:cNvSpPr>
          <p:nvPr>
            <p:ph idx="1"/>
          </p:nvPr>
        </p:nvSpPr>
        <p:spPr/>
        <p:txBody>
          <a:bodyPr vert="horz" lIns="0" tIns="45720" rIns="0" bIns="45720" rtlCol="0" anchor="t">
            <a:normAutofit/>
          </a:bodyPr>
          <a:lstStyle/>
          <a:p>
            <a:r>
              <a:rPr lang="en-US" b="1" i="1">
                <a:ea typeface="Calibri"/>
                <a:cs typeface="Calibri"/>
              </a:rPr>
              <a:t>Critical Incident Reporting:</a:t>
            </a:r>
            <a:r>
              <a:rPr lang="en-US">
                <a:ea typeface="Calibri"/>
                <a:cs typeface="Calibri"/>
              </a:rPr>
              <a:t> A process will be established for reporting new cases and tracking data.</a:t>
            </a:r>
          </a:p>
          <a:p>
            <a:r>
              <a:rPr lang="en-US" b="1" i="1">
                <a:ea typeface="Calibri"/>
                <a:cs typeface="Calibri"/>
              </a:rPr>
              <a:t>Staff Training:</a:t>
            </a:r>
            <a:r>
              <a:rPr lang="en-US">
                <a:ea typeface="Calibri"/>
                <a:cs typeface="Calibri"/>
              </a:rPr>
              <a:t> Each department manager will be responsible for education and training on outbreak procedures.</a:t>
            </a:r>
            <a:endParaRPr lang="en-US"/>
          </a:p>
          <a:p>
            <a:r>
              <a:rPr lang="en-US" b="1" i="1">
                <a:ea typeface="Calibri"/>
                <a:cs typeface="Calibri"/>
              </a:rPr>
              <a:t>Routine Practices:</a:t>
            </a:r>
            <a:r>
              <a:rPr lang="en-US">
                <a:ea typeface="Calibri"/>
                <a:cs typeface="Calibri"/>
              </a:rPr>
              <a:t> “Routine practices are a set of infection control strategies designed to protect workers from exposure to potential sources of infectious diseases” (CCOHS, 2023, para. 1).</a:t>
            </a:r>
          </a:p>
          <a:p>
            <a:r>
              <a:rPr lang="en-US" b="1" i="1">
                <a:ea typeface="Calibri"/>
                <a:cs typeface="Calibri"/>
              </a:rPr>
              <a:t>Continuous quality improvement</a:t>
            </a:r>
            <a:r>
              <a:rPr lang="en-US">
                <a:ea typeface="Calibri"/>
                <a:cs typeface="Calibri"/>
              </a:rPr>
              <a:t> is a method for process review that aims to refine and improve processes through continuous review and incremental improvements. </a:t>
            </a:r>
          </a:p>
        </p:txBody>
      </p:sp>
    </p:spTree>
    <p:extLst>
      <p:ext uri="{BB962C8B-B14F-4D97-AF65-F5344CB8AC3E}">
        <p14:creationId xmlns:p14="http://schemas.microsoft.com/office/powerpoint/2010/main" val="104133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46DC3-EC7A-F785-A94F-5169B93A7B70}"/>
              </a:ext>
            </a:extLst>
          </p:cNvPr>
          <p:cNvSpPr>
            <a:spLocks noGrp="1"/>
          </p:cNvSpPr>
          <p:nvPr>
            <p:ph type="title"/>
          </p:nvPr>
        </p:nvSpPr>
        <p:spPr/>
        <p:txBody>
          <a:bodyPr/>
          <a:lstStyle/>
          <a:p>
            <a:r>
              <a:rPr lang="en-US" b="1">
                <a:ea typeface="Calibri Light"/>
                <a:cs typeface="Calibri Light"/>
              </a:rPr>
              <a:t>9.4 Continuous Quality Improvement Practices</a:t>
            </a:r>
          </a:p>
        </p:txBody>
      </p:sp>
      <p:pic>
        <p:nvPicPr>
          <p:cNvPr id="4" name="Picture 3" descr="4 step Continuous Quality Improvement Practice. ">
            <a:extLst>
              <a:ext uri="{FF2B5EF4-FFF2-40B4-BE49-F238E27FC236}">
                <a16:creationId xmlns:a16="http://schemas.microsoft.com/office/drawing/2014/main" id="{20DF90EB-C2D5-BA3A-1856-8491146288E4}"/>
              </a:ext>
            </a:extLst>
          </p:cNvPr>
          <p:cNvPicPr>
            <a:picLocks noChangeAspect="1"/>
          </p:cNvPicPr>
          <p:nvPr/>
        </p:nvPicPr>
        <p:blipFill>
          <a:blip r:embed="rId3"/>
          <a:stretch>
            <a:fillRect/>
          </a:stretch>
        </p:blipFill>
        <p:spPr>
          <a:xfrm>
            <a:off x="3646449" y="1937487"/>
            <a:ext cx="4146394" cy="4349048"/>
          </a:xfrm>
          <a:prstGeom prst="rect">
            <a:avLst/>
          </a:prstGeom>
        </p:spPr>
      </p:pic>
      <p:sp>
        <p:nvSpPr>
          <p:cNvPr id="5" name="TextBox 4">
            <a:extLst>
              <a:ext uri="{FF2B5EF4-FFF2-40B4-BE49-F238E27FC236}">
                <a16:creationId xmlns:a16="http://schemas.microsoft.com/office/drawing/2014/main" id="{6476428E-E3F8-1E72-FA74-2E9EBE721EB9}"/>
              </a:ext>
            </a:extLst>
          </p:cNvPr>
          <p:cNvSpPr txBox="1"/>
          <p:nvPr/>
        </p:nvSpPr>
        <p:spPr>
          <a:xfrm>
            <a:off x="7326775" y="5640204"/>
            <a:ext cx="440339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solidFill>
                  <a:schemeClr val="tx2"/>
                </a:solidFill>
                <a:highlight>
                  <a:srgbClr val="FFFFFF"/>
                </a:highlight>
                <a:latin typeface="Calibri"/>
                <a:ea typeface="Calibri"/>
                <a:cs typeface="Calibri"/>
              </a:rPr>
              <a:t>“</a:t>
            </a:r>
            <a:r>
              <a:rPr lang="en-US" sz="1200" i="1" dirty="0">
                <a:solidFill>
                  <a:schemeClr val="tx2"/>
                </a:solidFill>
                <a:highlight>
                  <a:srgbClr val="FFFFFF"/>
                </a:highlight>
                <a:latin typeface="Calibri"/>
                <a:ea typeface="Calibri"/>
                <a:cs typeface="Calibri"/>
                <a:hlinkClick r:id="rId4">
                  <a:extLst>
                    <a:ext uri="{A12FA001-AC4F-418D-AE19-62706E023703}">
                      <ahyp:hlinkClr xmlns:ahyp="http://schemas.microsoft.com/office/drawing/2018/hyperlinkcolor" val="tx"/>
                    </a:ext>
                  </a:extLst>
                </a:hlinkClick>
              </a:rPr>
              <a:t>Practice Incentives Program Quality Improvement (PIP QI)</a:t>
            </a:r>
            <a:r>
              <a:rPr lang="en-US" sz="1200" i="1" dirty="0">
                <a:solidFill>
                  <a:schemeClr val="tx2"/>
                </a:solidFill>
                <a:highlight>
                  <a:srgbClr val="FFFFFF"/>
                </a:highlight>
                <a:latin typeface="Calibri"/>
                <a:ea typeface="Calibri"/>
                <a:cs typeface="Calibri"/>
              </a:rPr>
              <a:t>” by </a:t>
            </a:r>
            <a:r>
              <a:rPr lang="en-US" sz="1200" i="1" dirty="0">
                <a:solidFill>
                  <a:schemeClr val="tx2"/>
                </a:solidFill>
                <a:highlight>
                  <a:srgbClr val="FFFFFF"/>
                </a:highlight>
                <a:latin typeface="Calibri"/>
                <a:ea typeface="Calibri"/>
                <a:cs typeface="Calibri"/>
                <a:hlinkClick r:id="rId5">
                  <a:extLst>
                    <a:ext uri="{A12FA001-AC4F-418D-AE19-62706E023703}">
                      <ahyp:hlinkClr xmlns:ahyp="http://schemas.microsoft.com/office/drawing/2018/hyperlinkcolor" val="tx"/>
                    </a:ext>
                  </a:extLst>
                </a:hlinkClick>
              </a:rPr>
              <a:t>Sydney North Health Network</a:t>
            </a:r>
            <a:r>
              <a:rPr lang="en-US" sz="1200" i="1" dirty="0">
                <a:solidFill>
                  <a:schemeClr val="tx2"/>
                </a:solidFill>
                <a:highlight>
                  <a:srgbClr val="FFFFFF"/>
                </a:highlight>
                <a:latin typeface="Calibri"/>
                <a:ea typeface="Calibri"/>
                <a:cs typeface="Calibri"/>
              </a:rPr>
              <a:t>. Used under </a:t>
            </a:r>
            <a:r>
              <a:rPr lang="en-US" sz="1200" i="1" dirty="0">
                <a:solidFill>
                  <a:schemeClr val="tx2"/>
                </a:solidFill>
                <a:highlight>
                  <a:srgbClr val="FFFFFF"/>
                </a:highlight>
                <a:latin typeface="Calibri"/>
                <a:ea typeface="Calibri"/>
                <a:cs typeface="Calibri"/>
                <a:hlinkClick r:id="rId6">
                  <a:extLst>
                    <a:ext uri="{A12FA001-AC4F-418D-AE19-62706E023703}">
                      <ahyp:hlinkClr xmlns:ahyp="http://schemas.microsoft.com/office/drawing/2018/hyperlinkcolor" val="tx"/>
                    </a:ext>
                  </a:extLst>
                </a:hlinkClick>
              </a:rPr>
              <a:t>FDEd (CAN)</a:t>
            </a:r>
            <a:r>
              <a:rPr lang="en-US" sz="1200" i="1" dirty="0">
                <a:solidFill>
                  <a:schemeClr val="tx2"/>
                </a:solidFill>
                <a:highlight>
                  <a:srgbClr val="FFFFFF"/>
                </a:highlight>
                <a:latin typeface="Calibri"/>
                <a:ea typeface="Calibri"/>
                <a:cs typeface="Calibri"/>
              </a:rPr>
              <a:t>. Mods: </a:t>
            </a:r>
            <a:r>
              <a:rPr lang="en-US" sz="1200" i="1" dirty="0" err="1">
                <a:solidFill>
                  <a:schemeClr val="tx2"/>
                </a:solidFill>
                <a:highlight>
                  <a:srgbClr val="FFFFFF"/>
                </a:highlight>
                <a:latin typeface="Calibri"/>
                <a:ea typeface="Calibri"/>
                <a:cs typeface="Calibri"/>
              </a:rPr>
              <a:t>recoloured</a:t>
            </a:r>
            <a:r>
              <a:rPr lang="en-US" sz="1200" i="1" dirty="0">
                <a:solidFill>
                  <a:schemeClr val="tx2"/>
                </a:solidFill>
                <a:highlight>
                  <a:srgbClr val="FFFFFF"/>
                </a:highlight>
                <a:latin typeface="Calibri"/>
                <a:ea typeface="Calibri"/>
                <a:cs typeface="Calibri"/>
              </a:rPr>
              <a:t>.</a:t>
            </a:r>
            <a:endParaRPr lang="en-US" sz="1200" dirty="0">
              <a:solidFill>
                <a:schemeClr val="tx2"/>
              </a:solidFill>
              <a:latin typeface="Calibri"/>
              <a:ea typeface="Calibri"/>
              <a:cs typeface="Calibri"/>
            </a:endParaRPr>
          </a:p>
        </p:txBody>
      </p:sp>
    </p:spTree>
    <p:extLst>
      <p:ext uri="{BB962C8B-B14F-4D97-AF65-F5344CB8AC3E}">
        <p14:creationId xmlns:p14="http://schemas.microsoft.com/office/powerpoint/2010/main" val="814909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8CA-DFFC-B551-EDA4-17C24C8E9209}"/>
              </a:ext>
            </a:extLst>
          </p:cNvPr>
          <p:cNvSpPr>
            <a:spLocks noGrp="1"/>
          </p:cNvSpPr>
          <p:nvPr>
            <p:ph type="title"/>
          </p:nvPr>
        </p:nvSpPr>
        <p:spPr/>
        <p:txBody>
          <a:bodyPr/>
          <a:lstStyle/>
          <a:p>
            <a:r>
              <a:rPr lang="en-US" b="1">
                <a:ea typeface="Calibri Light"/>
                <a:cs typeface="Calibri Light"/>
              </a:rPr>
              <a:t>9.5 Key Takeaways</a:t>
            </a:r>
            <a:endParaRPr lang="en-US">
              <a:ea typeface="Calibri Light" panose="020F0302020204030204"/>
              <a:cs typeface="Calibri Light" panose="020F0302020204030204"/>
            </a:endParaRPr>
          </a:p>
        </p:txBody>
      </p:sp>
      <p:sp>
        <p:nvSpPr>
          <p:cNvPr id="3" name="Content Placeholder 2">
            <a:extLst>
              <a:ext uri="{FF2B5EF4-FFF2-40B4-BE49-F238E27FC236}">
                <a16:creationId xmlns:a16="http://schemas.microsoft.com/office/drawing/2014/main" id="{2071A7EC-0F14-DE6B-4B76-27F3FEE1B07A}"/>
              </a:ext>
            </a:extLst>
          </p:cNvPr>
          <p:cNvSpPr>
            <a:spLocks noGrp="1"/>
          </p:cNvSpPr>
          <p:nvPr>
            <p:ph idx="1"/>
          </p:nvPr>
        </p:nvSpPr>
        <p:spPr/>
        <p:txBody>
          <a:bodyPr vert="horz" lIns="0" tIns="45720" rIns="0" bIns="45720" rtlCol="0" anchor="t">
            <a:normAutofit fontScale="70000" lnSpcReduction="20000"/>
          </a:bodyPr>
          <a:lstStyle/>
          <a:p>
            <a:r>
              <a:rPr lang="en-US">
                <a:ea typeface="Calibri"/>
                <a:cs typeface="Calibri"/>
              </a:rPr>
              <a:t>Infections Spread Easily Without Control Measures: Infectious diseases are caused by microorganisms like bacteria, viruses, and fungi. In shared environments like healthcare and long-term care facilities, infections can spread quickly, which is why facilities are required to have an Infection Prevention and Control (IPAC) program.</a:t>
            </a:r>
            <a:endParaRPr lang="en-US" dirty="0">
              <a:ea typeface="Calibri"/>
              <a:cs typeface="Calibri"/>
            </a:endParaRPr>
          </a:p>
          <a:p>
            <a:r>
              <a:rPr lang="en-US">
                <a:ea typeface="Calibri"/>
                <a:cs typeface="Calibri"/>
              </a:rPr>
              <a:t>The Chain of Infection Explains How Germs Spread: The chain includes six links: infectious agent, reservoir, portal of exit, mode of transmission, portal of entry, and susceptible host. Breaking any link in the chain can stop the spread of infection.</a:t>
            </a:r>
            <a:endParaRPr lang="en-US"/>
          </a:p>
          <a:p>
            <a:r>
              <a:rPr lang="en-US">
                <a:ea typeface="Calibri"/>
                <a:cs typeface="Calibri"/>
              </a:rPr>
              <a:t>Personal Protective Practices Reduce Infection Risk: Proper hand hygiene, masking, glove use, and gowns play a vital role in stopping transmission by blocking portals of entry or exit. For example, 20 seconds of hand lathering is key for effectiveness, and masking can reduce spread by up to 79%.</a:t>
            </a:r>
            <a:endParaRPr lang="en-US"/>
          </a:p>
          <a:p>
            <a:r>
              <a:rPr lang="en-US">
                <a:ea typeface="Calibri"/>
                <a:cs typeface="Calibri"/>
              </a:rPr>
              <a:t>IPAC Programs are Required for Prevention and Safety: An IPAC program aims to reduce illness and death by preventing infections. Key components include surveillance, outbreak response, hand hygiene, incident reporting, training, and maintaining facility cleanliness and standards.</a:t>
            </a:r>
            <a:endParaRPr lang="en-US"/>
          </a:p>
          <a:p>
            <a:r>
              <a:rPr lang="en-US">
                <a:ea typeface="Calibri"/>
                <a:cs typeface="Calibri"/>
              </a:rPr>
              <a:t>Outbreak Management is Systematic and Coordinated: Effective outbreak management includes confirming the outbreak, implementing control measures, tracking data, and communicating with stakeholders. Nutrition and food service policies must also support infection control during outbreaks.</a:t>
            </a:r>
            <a:endParaRPr lang="en-US"/>
          </a:p>
          <a:p>
            <a:r>
              <a:rPr lang="en-US">
                <a:ea typeface="Calibri"/>
                <a:cs typeface="Calibri"/>
              </a:rPr>
              <a:t>Continuous Quality Improvement Keeps Practices Effective: Routine practices protect workers and clients from infection, and quality improvement strategies ensure that infection control processes are constantly reviewed and i</a:t>
            </a:r>
            <a:endParaRPr lang="en-US"/>
          </a:p>
          <a:p>
            <a:endParaRPr lang="en-US" dirty="0">
              <a:ea typeface="Calibri"/>
              <a:cs typeface="Calibri"/>
            </a:endParaRPr>
          </a:p>
          <a:p>
            <a:endParaRPr lang="en-US" dirty="0">
              <a:ea typeface="Calibri"/>
              <a:cs typeface="Calibri"/>
            </a:endParaRPr>
          </a:p>
        </p:txBody>
      </p:sp>
    </p:spTree>
    <p:extLst>
      <p:ext uri="{BB962C8B-B14F-4D97-AF65-F5344CB8AC3E}">
        <p14:creationId xmlns:p14="http://schemas.microsoft.com/office/powerpoint/2010/main" val="3497040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6ED62-FC1D-BE8A-169F-2455A69251F3}"/>
              </a:ext>
            </a:extLst>
          </p:cNvPr>
          <p:cNvSpPr>
            <a:spLocks noGrp="1"/>
          </p:cNvSpPr>
          <p:nvPr>
            <p:ph type="title"/>
          </p:nvPr>
        </p:nvSpPr>
        <p:spPr>
          <a:xfrm>
            <a:off x="1097280" y="286603"/>
            <a:ext cx="10058400" cy="1450757"/>
          </a:xfrm>
        </p:spPr>
        <p:txBody>
          <a:bodyPr>
            <a:normAutofit/>
          </a:bodyPr>
          <a:lstStyle/>
          <a:p>
            <a:r>
              <a:rPr lang="en-US" dirty="0">
                <a:ea typeface="Calibri Light"/>
                <a:cs typeface="Calibri Light"/>
              </a:rPr>
              <a:t>9.0 Learning Objective</a:t>
            </a:r>
            <a:endParaRPr lang="en-US" dirty="0"/>
          </a:p>
        </p:txBody>
      </p:sp>
      <p:graphicFrame>
        <p:nvGraphicFramePr>
          <p:cNvPr id="18" name="Content Placeholder 2">
            <a:extLst>
              <a:ext uri="{FF2B5EF4-FFF2-40B4-BE49-F238E27FC236}">
                <a16:creationId xmlns:a16="http://schemas.microsoft.com/office/drawing/2014/main" id="{24A78E6C-47F0-35FA-C13B-443325744FD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524310103"/>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170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60D0F7-1871-4C79-0B49-669E51F1548E}"/>
              </a:ext>
            </a:extLst>
          </p:cNvPr>
          <p:cNvSpPr>
            <a:spLocks noGrp="1"/>
          </p:cNvSpPr>
          <p:nvPr>
            <p:ph type="title"/>
          </p:nvPr>
        </p:nvSpPr>
        <p:spPr>
          <a:xfrm>
            <a:off x="1097280" y="286603"/>
            <a:ext cx="10058400" cy="1450757"/>
          </a:xfrm>
        </p:spPr>
        <p:txBody>
          <a:bodyPr>
            <a:normAutofit/>
          </a:bodyPr>
          <a:lstStyle/>
          <a:p>
            <a:r>
              <a:rPr lang="en-US" b="1" dirty="0">
                <a:ea typeface="Calibri Light"/>
                <a:cs typeface="Calibri Light"/>
              </a:rPr>
              <a:t>9.1 Infection Prevention and Control</a:t>
            </a:r>
          </a:p>
        </p:txBody>
      </p:sp>
      <p:cxnSp>
        <p:nvCxnSpPr>
          <p:cNvPr id="11" name="Straight Connector 10">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5846"/>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E8A7665-9EC2-FD57-5149-B2F7577D3F0A}"/>
              </a:ext>
            </a:extLst>
          </p:cNvPr>
          <p:cNvSpPr>
            <a:spLocks noGrp="1"/>
          </p:cNvSpPr>
          <p:nvPr>
            <p:ph idx="1"/>
          </p:nvPr>
        </p:nvSpPr>
        <p:spPr>
          <a:xfrm>
            <a:off x="1097280" y="2108201"/>
            <a:ext cx="6437367" cy="3760891"/>
          </a:xfrm>
        </p:spPr>
        <p:txBody>
          <a:bodyPr vert="horz" lIns="0" tIns="45720" rIns="0" bIns="45720" rtlCol="0" anchor="t">
            <a:normAutofit/>
          </a:bodyPr>
          <a:lstStyle/>
          <a:p>
            <a:r>
              <a:rPr lang="en-US" dirty="0">
                <a:ea typeface="Calibri"/>
                <a:cs typeface="Calibri"/>
              </a:rPr>
              <a:t>An </a:t>
            </a:r>
            <a:r>
              <a:rPr lang="en-US" b="1" i="1" dirty="0">
                <a:ea typeface="Calibri"/>
                <a:cs typeface="Calibri"/>
              </a:rPr>
              <a:t>infectious disease</a:t>
            </a:r>
            <a:r>
              <a:rPr lang="en-US" dirty="0">
                <a:ea typeface="Calibri"/>
                <a:cs typeface="Calibri"/>
              </a:rPr>
              <a:t> is “caused by the entrance into the body of pathogenic agents or microorganisms, such as bacteria, viruses, protozoans, or fungi, which grow or multiply there” (Merriam-Webster, n.d.). </a:t>
            </a:r>
            <a:endParaRPr lang="en-US" dirty="0"/>
          </a:p>
          <a:p>
            <a:r>
              <a:rPr lang="en-US" dirty="0">
                <a:ea typeface="Calibri"/>
                <a:cs typeface="Calibri"/>
              </a:rPr>
              <a:t>Common infectious diseases include the common cold, influenza, COVID, hepatitis, respiratory syncytial virus (RSV), norovirus, strep throat, and pneumonia.</a:t>
            </a:r>
            <a:endParaRPr lang="en-US" dirty="0"/>
          </a:p>
          <a:p>
            <a:r>
              <a:rPr lang="en-US" dirty="0">
                <a:ea typeface="Calibri"/>
                <a:cs typeface="Calibri"/>
              </a:rPr>
              <a:t> The Ministry of Health and Long-Term Care Act requires every facility to have an infection prevention and control (IPAC) program.</a:t>
            </a:r>
            <a:endParaRPr lang="en-US">
              <a:ea typeface="Calibri"/>
              <a:cs typeface="Calibri"/>
            </a:endParaRPr>
          </a:p>
          <a:p>
            <a:endParaRPr lang="en-US" dirty="0">
              <a:ea typeface="Calibri"/>
              <a:cs typeface="Calibri"/>
            </a:endParaRPr>
          </a:p>
        </p:txBody>
      </p:sp>
      <p:pic>
        <p:nvPicPr>
          <p:cNvPr id="4" name="Picture 3">
            <a:extLst>
              <a:ext uri="{FF2B5EF4-FFF2-40B4-BE49-F238E27FC236}">
                <a16:creationId xmlns:a16="http://schemas.microsoft.com/office/drawing/2014/main" id="{4E744A2F-7809-19CA-1D9B-B9D2FF53295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026786" y="2383070"/>
            <a:ext cx="3144043" cy="2096028"/>
          </a:xfrm>
          <a:prstGeom prst="rect">
            <a:avLst/>
          </a:prstGeom>
        </p:spPr>
      </p:pic>
      <p:sp>
        <p:nvSpPr>
          <p:cNvPr id="13" name="Rectangle 12">
            <a:extLst>
              <a:ext uri="{FF2B5EF4-FFF2-40B4-BE49-F238E27FC236}">
                <a16:creationId xmlns:a16="http://schemas.microsoft.com/office/drawing/2014/main" id="{CB06839E-D8C3-4A74-BA2B-3B97E7B2C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extBox 4">
            <a:extLst>
              <a:ext uri="{FF2B5EF4-FFF2-40B4-BE49-F238E27FC236}">
                <a16:creationId xmlns:a16="http://schemas.microsoft.com/office/drawing/2014/main" id="{4D1932A9-2CC1-E8DD-4FC9-08E0EACB4B97}"/>
              </a:ext>
            </a:extLst>
          </p:cNvPr>
          <p:cNvSpPr txBox="1"/>
          <p:nvPr/>
        </p:nvSpPr>
        <p:spPr>
          <a:xfrm>
            <a:off x="8023303" y="4612887"/>
            <a:ext cx="314278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solidFill>
                  <a:schemeClr val="tx2"/>
                </a:solidFill>
                <a:highlight>
                  <a:srgbClr val="FFFFFF"/>
                </a:highlight>
                <a:latin typeface="Montserrat"/>
                <a:hlinkClick r:id="rId3">
                  <a:extLst>
                    <a:ext uri="{A12FA001-AC4F-418D-AE19-62706E023703}">
                      <ahyp:hlinkClr xmlns:ahyp="http://schemas.microsoft.com/office/drawing/2018/hyperlinkcolor" val="tx"/>
                    </a:ext>
                  </a:extLst>
                </a:hlinkClick>
              </a:rPr>
              <a:t>Image</a:t>
            </a:r>
            <a:r>
              <a:rPr lang="en-US" sz="1200" i="1" dirty="0">
                <a:solidFill>
                  <a:schemeClr val="tx2"/>
                </a:solidFill>
                <a:highlight>
                  <a:srgbClr val="FFFFFF"/>
                </a:highlight>
                <a:latin typeface="Montserrat"/>
              </a:rPr>
              <a:t> by </a:t>
            </a:r>
            <a:r>
              <a:rPr lang="en-US" sz="1200" i="1" dirty="0">
                <a:solidFill>
                  <a:schemeClr val="tx2"/>
                </a:solidFill>
                <a:highlight>
                  <a:srgbClr val="FFFFFF"/>
                </a:highlight>
                <a:latin typeface="Montserrat"/>
                <a:hlinkClick r:id="rId4">
                  <a:extLst>
                    <a:ext uri="{A12FA001-AC4F-418D-AE19-62706E023703}">
                      <ahyp:hlinkClr xmlns:ahyp="http://schemas.microsoft.com/office/drawing/2018/hyperlinkcolor" val="tx"/>
                    </a:ext>
                  </a:extLst>
                </a:hlinkClick>
              </a:rPr>
              <a:t>Kelly Sikkema</a:t>
            </a:r>
            <a:r>
              <a:rPr lang="en-US" sz="1200" i="1" dirty="0">
                <a:solidFill>
                  <a:schemeClr val="tx2"/>
                </a:solidFill>
                <a:highlight>
                  <a:srgbClr val="FFFFFF"/>
                </a:highlight>
                <a:latin typeface="Montserrat"/>
              </a:rPr>
              <a:t>, </a:t>
            </a:r>
            <a:r>
              <a:rPr lang="en-US" sz="1200" i="1" dirty="0">
                <a:solidFill>
                  <a:schemeClr val="tx2"/>
                </a:solidFill>
                <a:highlight>
                  <a:srgbClr val="FFFFFF"/>
                </a:highlight>
                <a:latin typeface="Montserrat"/>
                <a:hlinkClick r:id="rId5">
                  <a:extLst>
                    <a:ext uri="{A12FA001-AC4F-418D-AE19-62706E023703}">
                      <ahyp:hlinkClr xmlns:ahyp="http://schemas.microsoft.com/office/drawing/2018/hyperlinkcolor" val="tx"/>
                    </a:ext>
                  </a:extLst>
                </a:hlinkClick>
              </a:rPr>
              <a:t>Unsplash License</a:t>
            </a:r>
            <a:r>
              <a:rPr lang="en-US" sz="1200" i="1" dirty="0">
                <a:solidFill>
                  <a:schemeClr val="tx2"/>
                </a:solidFill>
                <a:highlight>
                  <a:srgbClr val="FFFFFF"/>
                </a:highlight>
                <a:latin typeface="Montserrat"/>
              </a:rPr>
              <a:t>.</a:t>
            </a:r>
            <a:endParaRPr lang="en-US" sz="1200" dirty="0">
              <a:solidFill>
                <a:schemeClr val="tx2"/>
              </a:solidFill>
            </a:endParaRPr>
          </a:p>
        </p:txBody>
      </p:sp>
    </p:spTree>
    <p:extLst>
      <p:ext uri="{BB962C8B-B14F-4D97-AF65-F5344CB8AC3E}">
        <p14:creationId xmlns:p14="http://schemas.microsoft.com/office/powerpoint/2010/main" val="426342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7DB01-9AE8-5BDB-7EB3-2D9F94FCFB7C}"/>
              </a:ext>
            </a:extLst>
          </p:cNvPr>
          <p:cNvSpPr>
            <a:spLocks noGrp="1"/>
          </p:cNvSpPr>
          <p:nvPr>
            <p:ph type="title"/>
          </p:nvPr>
        </p:nvSpPr>
        <p:spPr/>
        <p:txBody>
          <a:bodyPr/>
          <a:lstStyle/>
          <a:p>
            <a:r>
              <a:rPr lang="en-US" b="1">
                <a:ea typeface="Calibri Light"/>
                <a:cs typeface="Calibri Light"/>
              </a:rPr>
              <a:t>9.2 The Chain of Infection</a:t>
            </a:r>
            <a:endParaRPr lang="en-US" b="1"/>
          </a:p>
        </p:txBody>
      </p:sp>
      <p:sp>
        <p:nvSpPr>
          <p:cNvPr id="3" name="Content Placeholder 2">
            <a:extLst>
              <a:ext uri="{FF2B5EF4-FFF2-40B4-BE49-F238E27FC236}">
                <a16:creationId xmlns:a16="http://schemas.microsoft.com/office/drawing/2014/main" id="{08BEBBB1-855E-978D-8838-F60D9F58D36B}"/>
              </a:ext>
            </a:extLst>
          </p:cNvPr>
          <p:cNvSpPr>
            <a:spLocks noGrp="1"/>
          </p:cNvSpPr>
          <p:nvPr>
            <p:ph idx="1"/>
          </p:nvPr>
        </p:nvSpPr>
        <p:spPr>
          <a:xfrm>
            <a:off x="1097280" y="2108201"/>
            <a:ext cx="5189034" cy="3760891"/>
          </a:xfrm>
        </p:spPr>
        <p:txBody>
          <a:bodyPr vert="horz" lIns="0" tIns="45720" rIns="0" bIns="45720" rtlCol="0" anchor="t">
            <a:normAutofit/>
          </a:bodyPr>
          <a:lstStyle/>
          <a:p>
            <a:r>
              <a:rPr lang="en-US" dirty="0">
                <a:ea typeface="Calibri"/>
                <a:cs typeface="Calibri"/>
              </a:rPr>
              <a:t>The chain of infection explains how infections can spread. </a:t>
            </a:r>
          </a:p>
          <a:p>
            <a:r>
              <a:rPr lang="en-US" dirty="0">
                <a:ea typeface="Calibri"/>
                <a:cs typeface="Calibri"/>
              </a:rPr>
              <a:t>The chain has six links: the infectious agent (germs), reservoir, portal of exit, mode of transmission, portal of entry, and susceptible host. The chain can be broken at each link to prevent the spread of infection.</a:t>
            </a:r>
          </a:p>
        </p:txBody>
      </p:sp>
      <p:pic>
        <p:nvPicPr>
          <p:cNvPr id="4" name="Picture 3">
            <a:extLst>
              <a:ext uri="{FF2B5EF4-FFF2-40B4-BE49-F238E27FC236}">
                <a16:creationId xmlns:a16="http://schemas.microsoft.com/office/drawing/2014/main" id="{69AD9E46-46BD-1648-B7C3-550471708A9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846384" y="1930555"/>
            <a:ext cx="4400086" cy="4344330"/>
          </a:xfrm>
          <a:prstGeom prst="rect">
            <a:avLst/>
          </a:prstGeom>
        </p:spPr>
      </p:pic>
      <p:sp>
        <p:nvSpPr>
          <p:cNvPr id="5" name="TextBox 4">
            <a:extLst>
              <a:ext uri="{FF2B5EF4-FFF2-40B4-BE49-F238E27FC236}">
                <a16:creationId xmlns:a16="http://schemas.microsoft.com/office/drawing/2014/main" id="{AC1790E1-57CF-046E-E0E3-04DA96D05371}"/>
              </a:ext>
            </a:extLst>
          </p:cNvPr>
          <p:cNvSpPr txBox="1"/>
          <p:nvPr/>
        </p:nvSpPr>
        <p:spPr>
          <a:xfrm>
            <a:off x="6720416" y="5894917"/>
            <a:ext cx="466725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ea typeface="Calibri"/>
                <a:cs typeface="Calibri"/>
              </a:rPr>
              <a:t>"The Chain of Infection" by Shauna Roch </a:t>
            </a:r>
            <a:r>
              <a:rPr lang="en-US" sz="1200" dirty="0">
                <a:ea typeface="Calibri"/>
                <a:cs typeface="Calibri"/>
                <a:hlinkClick r:id="rId3"/>
              </a:rPr>
              <a:t>CC BY-NC-SA</a:t>
            </a:r>
            <a:endParaRPr lang="en-US"/>
          </a:p>
        </p:txBody>
      </p:sp>
    </p:spTree>
    <p:extLst>
      <p:ext uri="{BB962C8B-B14F-4D97-AF65-F5344CB8AC3E}">
        <p14:creationId xmlns:p14="http://schemas.microsoft.com/office/powerpoint/2010/main" val="108455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F08E0-7EBE-F9F1-5D75-02DF0ED612A9}"/>
              </a:ext>
            </a:extLst>
          </p:cNvPr>
          <p:cNvSpPr>
            <a:spLocks noGrp="1"/>
          </p:cNvSpPr>
          <p:nvPr>
            <p:ph type="title"/>
          </p:nvPr>
        </p:nvSpPr>
        <p:spPr/>
        <p:txBody>
          <a:bodyPr/>
          <a:lstStyle/>
          <a:p>
            <a:r>
              <a:rPr lang="en-US" b="1" dirty="0">
                <a:ea typeface="Calibri Light"/>
                <a:cs typeface="Calibri Light"/>
              </a:rPr>
              <a:t>9.2 The Chain of Infection Described</a:t>
            </a:r>
            <a:endParaRPr lang="en-US" dirty="0"/>
          </a:p>
        </p:txBody>
      </p:sp>
      <p:sp>
        <p:nvSpPr>
          <p:cNvPr id="3" name="Content Placeholder 2">
            <a:extLst>
              <a:ext uri="{FF2B5EF4-FFF2-40B4-BE49-F238E27FC236}">
                <a16:creationId xmlns:a16="http://schemas.microsoft.com/office/drawing/2014/main" id="{0EC8DAC3-FC2A-CD86-1BF4-20E3157CCDA2}"/>
              </a:ext>
            </a:extLst>
          </p:cNvPr>
          <p:cNvSpPr>
            <a:spLocks noGrp="1"/>
          </p:cNvSpPr>
          <p:nvPr>
            <p:ph idx="1"/>
          </p:nvPr>
        </p:nvSpPr>
        <p:spPr>
          <a:xfrm>
            <a:off x="1097280" y="2108201"/>
            <a:ext cx="7818864" cy="3760891"/>
          </a:xfrm>
        </p:spPr>
        <p:txBody>
          <a:bodyPr vert="horz" lIns="0" tIns="45720" rIns="0" bIns="45720" rtlCol="0" anchor="t">
            <a:normAutofit/>
          </a:bodyPr>
          <a:lstStyle/>
          <a:p>
            <a:r>
              <a:rPr lang="en-US" b="1" i="1">
                <a:solidFill>
                  <a:srgbClr val="373D3F"/>
                </a:solidFill>
                <a:latin typeface="Calibri"/>
                <a:ea typeface="Calibri"/>
                <a:cs typeface="Calibri"/>
              </a:rPr>
              <a:t>Infectious agents</a:t>
            </a:r>
            <a:r>
              <a:rPr lang="en-US">
                <a:solidFill>
                  <a:srgbClr val="373D3F"/>
                </a:solidFill>
                <a:latin typeface="Calibri"/>
                <a:ea typeface="Calibri"/>
                <a:cs typeface="Calibri"/>
              </a:rPr>
              <a:t> are germs, such as bacteria, viruses, and parasites.</a:t>
            </a:r>
            <a:endParaRPr lang="en-US">
              <a:latin typeface="Calibri"/>
              <a:ea typeface="Calibri"/>
              <a:cs typeface="Calibri"/>
            </a:endParaRPr>
          </a:p>
          <a:p>
            <a:r>
              <a:rPr lang="en-US" b="1" i="1" dirty="0">
                <a:solidFill>
                  <a:srgbClr val="373D3F"/>
                </a:solidFill>
                <a:latin typeface="Calibri"/>
                <a:ea typeface="Calibri"/>
                <a:cs typeface="Calibri"/>
              </a:rPr>
              <a:t>Reservoirs</a:t>
            </a:r>
            <a:r>
              <a:rPr lang="en-US" dirty="0">
                <a:solidFill>
                  <a:srgbClr val="373D3F"/>
                </a:solidFill>
                <a:latin typeface="Calibri"/>
                <a:ea typeface="Calibri"/>
                <a:cs typeface="Calibri"/>
              </a:rPr>
              <a:t> are where germs live. Germs can live on people, animals, food, soil, and water.</a:t>
            </a:r>
          </a:p>
          <a:p>
            <a:r>
              <a:rPr lang="en-US" b="1" i="1" dirty="0">
                <a:solidFill>
                  <a:srgbClr val="373D3F"/>
                </a:solidFill>
                <a:latin typeface="Calibri"/>
                <a:ea typeface="Calibri"/>
                <a:cs typeface="Calibri"/>
              </a:rPr>
              <a:t>The portal of exit</a:t>
            </a:r>
            <a:r>
              <a:rPr lang="en-US" dirty="0">
                <a:solidFill>
                  <a:srgbClr val="373D3F"/>
                </a:solidFill>
                <a:latin typeface="Calibri"/>
                <a:ea typeface="Calibri"/>
                <a:cs typeface="Calibri"/>
              </a:rPr>
              <a:t> is how germs get out of the current host where they have been living. </a:t>
            </a:r>
          </a:p>
          <a:p>
            <a:r>
              <a:rPr lang="en-US">
                <a:solidFill>
                  <a:srgbClr val="373D3F"/>
                </a:solidFill>
                <a:latin typeface="Calibri"/>
                <a:ea typeface="Calibri"/>
                <a:cs typeface="Calibri"/>
              </a:rPr>
              <a:t>The </a:t>
            </a:r>
            <a:r>
              <a:rPr lang="en-US" b="1" i="1" dirty="0">
                <a:solidFill>
                  <a:srgbClr val="373D3F"/>
                </a:solidFill>
                <a:latin typeface="Calibri"/>
                <a:ea typeface="Calibri"/>
                <a:cs typeface="Calibri"/>
              </a:rPr>
              <a:t>mode of transmission</a:t>
            </a:r>
            <a:r>
              <a:rPr lang="en-US">
                <a:solidFill>
                  <a:srgbClr val="373D3F"/>
                </a:solidFill>
                <a:latin typeface="Calibri"/>
                <a:ea typeface="Calibri"/>
                <a:cs typeface="Calibri"/>
              </a:rPr>
              <a:t> is how germs travel around. </a:t>
            </a:r>
            <a:endParaRPr lang="en-US" dirty="0">
              <a:solidFill>
                <a:srgbClr val="373D3F"/>
              </a:solidFill>
              <a:latin typeface="Calibri"/>
              <a:ea typeface="Calibri"/>
              <a:cs typeface="Calibri"/>
            </a:endParaRPr>
          </a:p>
          <a:p>
            <a:r>
              <a:rPr lang="en-US">
                <a:solidFill>
                  <a:srgbClr val="373D3F"/>
                </a:solidFill>
                <a:latin typeface="Calibri"/>
                <a:ea typeface="Calibri"/>
                <a:cs typeface="Calibri"/>
              </a:rPr>
              <a:t>The </a:t>
            </a:r>
            <a:r>
              <a:rPr lang="en-US" b="1" i="1" dirty="0">
                <a:solidFill>
                  <a:srgbClr val="373D3F"/>
                </a:solidFill>
                <a:latin typeface="Calibri"/>
                <a:ea typeface="Calibri"/>
                <a:cs typeface="Calibri"/>
              </a:rPr>
              <a:t>portal of entry </a:t>
            </a:r>
            <a:r>
              <a:rPr lang="en-US">
                <a:solidFill>
                  <a:srgbClr val="373D3F"/>
                </a:solidFill>
                <a:latin typeface="Calibri"/>
                <a:ea typeface="Calibri"/>
                <a:cs typeface="Calibri"/>
              </a:rPr>
              <a:t>is how germs get into the new host. </a:t>
            </a:r>
            <a:endParaRPr lang="en-US" dirty="0">
              <a:solidFill>
                <a:srgbClr val="373D3F"/>
              </a:solidFill>
              <a:latin typeface="Calibri"/>
              <a:ea typeface="Calibri"/>
              <a:cs typeface="Calibri"/>
            </a:endParaRPr>
          </a:p>
          <a:p>
            <a:r>
              <a:rPr lang="en-US">
                <a:solidFill>
                  <a:srgbClr val="373D3F"/>
                </a:solidFill>
                <a:latin typeface="Calibri"/>
                <a:ea typeface="Calibri"/>
                <a:cs typeface="Calibri"/>
              </a:rPr>
              <a:t>A </a:t>
            </a:r>
            <a:r>
              <a:rPr lang="en-US" b="1" i="1">
                <a:solidFill>
                  <a:srgbClr val="373D3F"/>
                </a:solidFill>
                <a:latin typeface="Calibri"/>
                <a:ea typeface="Calibri"/>
                <a:cs typeface="Calibri"/>
              </a:rPr>
              <a:t>susceptible host</a:t>
            </a:r>
            <a:r>
              <a:rPr lang="en-US">
                <a:solidFill>
                  <a:srgbClr val="373D3F"/>
                </a:solidFill>
                <a:latin typeface="Calibri"/>
                <a:ea typeface="Calibri"/>
                <a:cs typeface="Calibri"/>
              </a:rPr>
              <a:t> is the next person who gets sick.</a:t>
            </a:r>
          </a:p>
        </p:txBody>
      </p:sp>
      <p:pic>
        <p:nvPicPr>
          <p:cNvPr id="6" name="Graphic 5">
            <a:extLst>
              <a:ext uri="{FF2B5EF4-FFF2-40B4-BE49-F238E27FC236}">
                <a16:creationId xmlns:a16="http://schemas.microsoft.com/office/drawing/2014/main" id="{574F0442-0BA8-2048-1745-FFF6815D70B7}"/>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52467" y="3257551"/>
            <a:ext cx="2247900" cy="2226733"/>
          </a:xfrm>
          <a:prstGeom prst="rect">
            <a:avLst/>
          </a:prstGeom>
        </p:spPr>
      </p:pic>
    </p:spTree>
    <p:extLst>
      <p:ext uri="{BB962C8B-B14F-4D97-AF65-F5344CB8AC3E}">
        <p14:creationId xmlns:p14="http://schemas.microsoft.com/office/powerpoint/2010/main" val="4078936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73A95-BE3B-8F00-C696-B330D9A5E47A}"/>
              </a:ext>
            </a:extLst>
          </p:cNvPr>
          <p:cNvSpPr>
            <a:spLocks noGrp="1"/>
          </p:cNvSpPr>
          <p:nvPr>
            <p:ph type="title"/>
          </p:nvPr>
        </p:nvSpPr>
        <p:spPr/>
        <p:txBody>
          <a:bodyPr/>
          <a:lstStyle/>
          <a:p>
            <a:r>
              <a:rPr lang="en-US" b="1">
                <a:ea typeface="Calibri Light"/>
                <a:cs typeface="Calibri Light"/>
              </a:rPr>
              <a:t>9.3 Infection Prevention Processes</a:t>
            </a:r>
            <a:endParaRPr lang="en-US" b="1"/>
          </a:p>
        </p:txBody>
      </p:sp>
      <p:pic>
        <p:nvPicPr>
          <p:cNvPr id="4" name="Content Placeholder 3">
            <a:extLst>
              <a:ext uri="{FF2B5EF4-FFF2-40B4-BE49-F238E27FC236}">
                <a16:creationId xmlns:a16="http://schemas.microsoft.com/office/drawing/2014/main" id="{DA61C2FB-14F5-F9FA-4AF8-0DBAEDB6814B}"/>
              </a:ext>
              <a:ext uri="{C183D7F6-B498-43B3-948B-1728B52AA6E4}">
                <adec:decorative xmlns:adec="http://schemas.microsoft.com/office/drawing/2017/decorative" val="1"/>
              </a:ext>
            </a:extLst>
          </p:cNvPr>
          <p:cNvPicPr>
            <a:picLocks noGrp="1" noChangeAspect="1"/>
          </p:cNvPicPr>
          <p:nvPr>
            <p:ph idx="1"/>
          </p:nvPr>
        </p:nvPicPr>
        <p:blipFill>
          <a:blip r:embed="rId2"/>
          <a:stretch>
            <a:fillRect/>
          </a:stretch>
        </p:blipFill>
        <p:spPr>
          <a:xfrm>
            <a:off x="6338811" y="2158268"/>
            <a:ext cx="5365013" cy="3715480"/>
          </a:xfrm>
        </p:spPr>
      </p:pic>
      <p:sp>
        <p:nvSpPr>
          <p:cNvPr id="5" name="TextBox 4">
            <a:extLst>
              <a:ext uri="{FF2B5EF4-FFF2-40B4-BE49-F238E27FC236}">
                <a16:creationId xmlns:a16="http://schemas.microsoft.com/office/drawing/2014/main" id="{0CA88DD6-DECD-0099-F0F9-3523E0F6B27A}"/>
              </a:ext>
            </a:extLst>
          </p:cNvPr>
          <p:cNvSpPr txBox="1"/>
          <p:nvPr/>
        </p:nvSpPr>
        <p:spPr>
          <a:xfrm>
            <a:off x="1026582" y="2467207"/>
            <a:ext cx="4938803"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000">
                <a:solidFill>
                  <a:srgbClr val="373D3F"/>
                </a:solidFill>
                <a:latin typeface="Calibri"/>
                <a:ea typeface="Calibri"/>
                <a:cs typeface="Calibri"/>
              </a:rPr>
              <a:t>Proper hand washing can reduce the spread of infection. </a:t>
            </a:r>
            <a:endParaRPr lang="en-US" sz="2000">
              <a:solidFill>
                <a:srgbClr val="000000"/>
              </a:solidFill>
              <a:latin typeface="Calibri"/>
              <a:ea typeface="Calibri"/>
              <a:cs typeface="Calibri"/>
            </a:endParaRPr>
          </a:p>
          <a:p>
            <a:pPr marL="342900" indent="-342900">
              <a:buFont typeface="Arial"/>
              <a:buChar char="•"/>
            </a:pPr>
            <a:r>
              <a:rPr lang="en-US" sz="2000">
                <a:solidFill>
                  <a:srgbClr val="373D3F"/>
                </a:solidFill>
                <a:latin typeface="Calibri"/>
                <a:ea typeface="Calibri"/>
                <a:cs typeface="Calibri"/>
              </a:rPr>
              <a:t>Standards for handwashing have been developed by the World Health Organization. </a:t>
            </a:r>
            <a:endParaRPr lang="en-US" sz="2000">
              <a:solidFill>
                <a:srgbClr val="000000"/>
              </a:solidFill>
              <a:latin typeface="Calibri"/>
              <a:ea typeface="Calibri"/>
              <a:cs typeface="Calibri"/>
            </a:endParaRPr>
          </a:p>
          <a:p>
            <a:pPr marL="342900" indent="-342900">
              <a:buFont typeface="Arial"/>
              <a:buChar char="•"/>
            </a:pPr>
            <a:r>
              <a:rPr lang="en-US" sz="2000">
                <a:solidFill>
                  <a:srgbClr val="373D3F"/>
                </a:solidFill>
                <a:latin typeface="Calibri"/>
                <a:ea typeface="Calibri"/>
                <a:cs typeface="Calibri"/>
              </a:rPr>
              <a:t>Studies have confirmed that twenty seconds of lather (soapy water contact) time is optimal.</a:t>
            </a:r>
            <a:endParaRPr lang="en-US" sz="2000">
              <a:latin typeface="Calibri"/>
              <a:ea typeface="Calibri"/>
              <a:cs typeface="Calibri"/>
            </a:endParaRPr>
          </a:p>
        </p:txBody>
      </p:sp>
      <p:sp>
        <p:nvSpPr>
          <p:cNvPr id="6" name="TextBox 5">
            <a:extLst>
              <a:ext uri="{FF2B5EF4-FFF2-40B4-BE49-F238E27FC236}">
                <a16:creationId xmlns:a16="http://schemas.microsoft.com/office/drawing/2014/main" id="{BEBF11F9-5562-117F-2B32-7E4BEACD5FD3}"/>
              </a:ext>
            </a:extLst>
          </p:cNvPr>
          <p:cNvSpPr txBox="1"/>
          <p:nvPr/>
        </p:nvSpPr>
        <p:spPr>
          <a:xfrm>
            <a:off x="8004717" y="599749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a:solidFill>
                  <a:srgbClr val="373D3F"/>
                </a:solidFill>
                <a:highlight>
                  <a:srgbClr val="FFFFFF"/>
                </a:highlight>
                <a:latin typeface="Calibri"/>
                <a:ea typeface="Calibri"/>
                <a:cs typeface="Calibri"/>
              </a:rPr>
              <a:t>Data: Israel &amp; Li, 2020</a:t>
            </a:r>
            <a:r>
              <a:rPr lang="en-US" i="1">
                <a:solidFill>
                  <a:srgbClr val="373D3F"/>
                </a:solidFill>
                <a:highlight>
                  <a:srgbClr val="FFFFFF"/>
                </a:highlight>
                <a:latin typeface="Montserrat"/>
              </a:rPr>
              <a:t>.</a:t>
            </a:r>
            <a:endParaRPr lang="en-US"/>
          </a:p>
        </p:txBody>
      </p:sp>
    </p:spTree>
    <p:extLst>
      <p:ext uri="{BB962C8B-B14F-4D97-AF65-F5344CB8AC3E}">
        <p14:creationId xmlns:p14="http://schemas.microsoft.com/office/powerpoint/2010/main" val="397720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CBF9-F6C9-23EA-9B45-32856E764553}"/>
              </a:ext>
            </a:extLst>
          </p:cNvPr>
          <p:cNvSpPr>
            <a:spLocks noGrp="1"/>
          </p:cNvSpPr>
          <p:nvPr>
            <p:ph type="title"/>
          </p:nvPr>
        </p:nvSpPr>
        <p:spPr/>
        <p:txBody>
          <a:bodyPr/>
          <a:lstStyle/>
          <a:p>
            <a:r>
              <a:rPr lang="en-US" b="1">
                <a:ea typeface="Calibri Light"/>
                <a:cs typeface="Calibri Light"/>
              </a:rPr>
              <a:t>9.3 Stanards for Hand Hygiene</a:t>
            </a:r>
            <a:endParaRPr lang="en-US"/>
          </a:p>
        </p:txBody>
      </p:sp>
      <p:sp>
        <p:nvSpPr>
          <p:cNvPr id="3" name="Content Placeholder 2">
            <a:extLst>
              <a:ext uri="{FF2B5EF4-FFF2-40B4-BE49-F238E27FC236}">
                <a16:creationId xmlns:a16="http://schemas.microsoft.com/office/drawing/2014/main" id="{7107B780-15F1-5445-1B33-8FB04A4C9478}"/>
              </a:ext>
            </a:extLst>
          </p:cNvPr>
          <p:cNvSpPr>
            <a:spLocks noGrp="1"/>
          </p:cNvSpPr>
          <p:nvPr>
            <p:ph idx="1"/>
          </p:nvPr>
        </p:nvSpPr>
        <p:spPr/>
        <p:txBody>
          <a:bodyPr vert="horz" lIns="0" tIns="45720" rIns="0" bIns="45720" rtlCol="0" anchor="t">
            <a:normAutofit fontScale="92500" lnSpcReduction="10000"/>
          </a:bodyPr>
          <a:lstStyle/>
          <a:p>
            <a:pPr marL="457200" indent="-457200">
              <a:buAutoNum type="arabicPeriod"/>
            </a:pPr>
            <a:r>
              <a:rPr lang="en-US">
                <a:ea typeface="Calibri"/>
                <a:cs typeface="Calibri"/>
              </a:rPr>
              <a:t>Wet hands with water and apply soap.</a:t>
            </a:r>
            <a:endParaRPr lang="en-US"/>
          </a:p>
          <a:p>
            <a:pPr marL="457200" indent="-457200">
              <a:buAutoNum type="arabicPeriod"/>
            </a:pPr>
            <a:r>
              <a:rPr lang="en-US">
                <a:ea typeface="Calibri"/>
                <a:cs typeface="Calibri"/>
              </a:rPr>
              <a:t>Rub hands palm to palm</a:t>
            </a:r>
          </a:p>
          <a:p>
            <a:pPr marL="457200" indent="-457200">
              <a:buAutoNum type="arabicPeriod"/>
            </a:pPr>
            <a:r>
              <a:rPr lang="en-US">
                <a:ea typeface="Calibri"/>
                <a:cs typeface="Calibri"/>
              </a:rPr>
              <a:t>Rub left hand over right hand with interlaced fingers. Repeat with the right hand over the left hand.</a:t>
            </a:r>
          </a:p>
          <a:p>
            <a:pPr marL="457200" indent="-457200">
              <a:buAutoNum type="arabicPeriod"/>
            </a:pPr>
            <a:r>
              <a:rPr lang="en-US">
                <a:ea typeface="Calibri"/>
                <a:cs typeface="Calibri"/>
              </a:rPr>
              <a:t>Rub again palm to palm with fingers interlaced.</a:t>
            </a:r>
          </a:p>
          <a:p>
            <a:pPr marL="457200" indent="-457200">
              <a:buAutoNum type="arabicPeriod"/>
            </a:pPr>
            <a:r>
              <a:rPr lang="en-US">
                <a:ea typeface="Calibri"/>
                <a:cs typeface="Calibri"/>
              </a:rPr>
              <a:t>Rub the back of fingers opposing the palm with fingers interlocked. Repeat for each hand.</a:t>
            </a:r>
          </a:p>
          <a:p>
            <a:pPr marL="457200" indent="-457200">
              <a:buAutoNum type="arabicPeriod"/>
            </a:pPr>
            <a:r>
              <a:rPr lang="en-US">
                <a:ea typeface="Calibri"/>
                <a:cs typeface="Calibri"/>
              </a:rPr>
              <a:t>Rub holding right thumb and then left thumb.</a:t>
            </a:r>
          </a:p>
          <a:p>
            <a:pPr marL="457200" indent="-457200">
              <a:buAutoNum type="arabicPeriod"/>
            </a:pPr>
            <a:r>
              <a:rPr lang="en-US">
                <a:ea typeface="Calibri"/>
                <a:cs typeface="Calibri"/>
              </a:rPr>
              <a:t>Clean the tips of the fingers by rubbing them against the opposing palm</a:t>
            </a:r>
          </a:p>
          <a:p>
            <a:pPr marL="457200" indent="-457200">
              <a:buAutoNum type="arabicPeriod"/>
            </a:pPr>
            <a:r>
              <a:rPr lang="en-US">
                <a:ea typeface="Calibri"/>
                <a:cs typeface="Calibri"/>
              </a:rPr>
              <a:t>Rinse with running water.</a:t>
            </a:r>
          </a:p>
          <a:p>
            <a:pPr>
              <a:buAutoNum type="arabicPeriod"/>
            </a:pPr>
            <a:endParaRPr lang="en-US" dirty="0">
              <a:ea typeface="Calibri"/>
              <a:cs typeface="Calibri"/>
            </a:endParaRPr>
          </a:p>
        </p:txBody>
      </p:sp>
    </p:spTree>
    <p:extLst>
      <p:ext uri="{BB962C8B-B14F-4D97-AF65-F5344CB8AC3E}">
        <p14:creationId xmlns:p14="http://schemas.microsoft.com/office/powerpoint/2010/main" val="1191301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DD267-A0AF-DB4F-C083-38B52F4FD47A}"/>
              </a:ext>
            </a:extLst>
          </p:cNvPr>
          <p:cNvSpPr>
            <a:spLocks noGrp="1"/>
          </p:cNvSpPr>
          <p:nvPr>
            <p:ph type="title"/>
          </p:nvPr>
        </p:nvSpPr>
        <p:spPr/>
        <p:txBody>
          <a:bodyPr/>
          <a:lstStyle/>
          <a:p>
            <a:r>
              <a:rPr lang="en-US" b="1" dirty="0">
                <a:ea typeface="Calibri Light"/>
                <a:cs typeface="Calibri Light"/>
              </a:rPr>
              <a:t>9.3 Infection Prevention</a:t>
            </a:r>
            <a:endParaRPr lang="en-US" b="1" dirty="0"/>
          </a:p>
        </p:txBody>
      </p:sp>
      <p:sp>
        <p:nvSpPr>
          <p:cNvPr id="3" name="Content Placeholder 2">
            <a:extLst>
              <a:ext uri="{FF2B5EF4-FFF2-40B4-BE49-F238E27FC236}">
                <a16:creationId xmlns:a16="http://schemas.microsoft.com/office/drawing/2014/main" id="{D987E2C2-120A-1282-05D2-7AB1EE829F65}"/>
              </a:ext>
            </a:extLst>
          </p:cNvPr>
          <p:cNvSpPr>
            <a:spLocks noGrp="1"/>
          </p:cNvSpPr>
          <p:nvPr>
            <p:ph idx="1"/>
          </p:nvPr>
        </p:nvSpPr>
        <p:spPr>
          <a:xfrm>
            <a:off x="1097280" y="2108201"/>
            <a:ext cx="4893734" cy="3760891"/>
          </a:xfrm>
        </p:spPr>
        <p:txBody>
          <a:bodyPr vert="horz" lIns="0" tIns="45720" rIns="0" bIns="45720" rtlCol="0" anchor="t">
            <a:normAutofit/>
          </a:bodyPr>
          <a:lstStyle/>
          <a:p>
            <a:r>
              <a:rPr lang="en-US">
                <a:ea typeface="Calibri"/>
                <a:cs typeface="Calibri"/>
              </a:rPr>
              <a:t>Masking can reduce the spread of transmission. </a:t>
            </a:r>
            <a:endParaRPr lang="en-US"/>
          </a:p>
          <a:p>
            <a:r>
              <a:rPr lang="en-US">
                <a:ea typeface="Calibri"/>
                <a:cs typeface="Calibri"/>
              </a:rPr>
              <a:t>Gloves provide a barrier between infectious pathogens and any openings that they might find on the skin. </a:t>
            </a:r>
            <a:endParaRPr lang="en-US"/>
          </a:p>
          <a:p>
            <a:r>
              <a:rPr lang="en-US">
                <a:ea typeface="Calibri"/>
                <a:cs typeface="Calibri"/>
              </a:rPr>
              <a:t>Gowns provide an additional layer of protection by keeping infectious pathogens from travelling on clothing. </a:t>
            </a:r>
            <a:endParaRPr lang="en-US" dirty="0">
              <a:ea typeface="Calibri"/>
              <a:cs typeface="Calibri"/>
            </a:endParaRPr>
          </a:p>
        </p:txBody>
      </p:sp>
      <p:pic>
        <p:nvPicPr>
          <p:cNvPr id="5" name="Picture 4">
            <a:extLst>
              <a:ext uri="{FF2B5EF4-FFF2-40B4-BE49-F238E27FC236}">
                <a16:creationId xmlns:a16="http://schemas.microsoft.com/office/drawing/2014/main" id="{16D07D8C-2419-64C5-6EB7-F6EB229EB06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406341" y="1947334"/>
            <a:ext cx="2427816" cy="3926416"/>
          </a:xfrm>
          <a:prstGeom prst="rect">
            <a:avLst/>
          </a:prstGeom>
        </p:spPr>
      </p:pic>
      <p:sp>
        <p:nvSpPr>
          <p:cNvPr id="6" name="TextBox 5">
            <a:extLst>
              <a:ext uri="{FF2B5EF4-FFF2-40B4-BE49-F238E27FC236}">
                <a16:creationId xmlns:a16="http://schemas.microsoft.com/office/drawing/2014/main" id="{11F63FBB-3B75-E0DE-C24F-B8DCFD682281}"/>
              </a:ext>
            </a:extLst>
          </p:cNvPr>
          <p:cNvSpPr txBox="1"/>
          <p:nvPr/>
        </p:nvSpPr>
        <p:spPr>
          <a:xfrm>
            <a:off x="8248650" y="5877983"/>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solidFill>
                  <a:schemeClr val="tx2"/>
                </a:solidFill>
                <a:highlight>
                  <a:srgbClr val="FFFFFF"/>
                </a:highlight>
                <a:latin typeface="Montserrat"/>
                <a:hlinkClick r:id="rId3">
                  <a:extLst>
                    <a:ext uri="{A12FA001-AC4F-418D-AE19-62706E023703}">
                      <ahyp:hlinkClr xmlns:ahyp="http://schemas.microsoft.com/office/drawing/2018/hyperlinkcolor" val="tx"/>
                    </a:ext>
                  </a:extLst>
                </a:hlinkClick>
              </a:rPr>
              <a:t>Image</a:t>
            </a:r>
            <a:r>
              <a:rPr lang="en-US" sz="1200" i="1" dirty="0">
                <a:solidFill>
                  <a:schemeClr val="tx2"/>
                </a:solidFill>
                <a:highlight>
                  <a:srgbClr val="FFFFFF"/>
                </a:highlight>
                <a:latin typeface="Montserrat"/>
              </a:rPr>
              <a:t> by </a:t>
            </a:r>
            <a:r>
              <a:rPr lang="en-US" sz="1200" i="1" dirty="0">
                <a:solidFill>
                  <a:schemeClr val="tx2"/>
                </a:solidFill>
                <a:highlight>
                  <a:srgbClr val="FFFFFF"/>
                </a:highlight>
                <a:latin typeface="Montserrat"/>
                <a:hlinkClick r:id="rId4">
                  <a:extLst>
                    <a:ext uri="{A12FA001-AC4F-418D-AE19-62706E023703}">
                      <ahyp:hlinkClr xmlns:ahyp="http://schemas.microsoft.com/office/drawing/2018/hyperlinkcolor" val="tx"/>
                    </a:ext>
                  </a:extLst>
                </a:hlinkClick>
              </a:rPr>
              <a:t>Luke Jones</a:t>
            </a:r>
            <a:r>
              <a:rPr lang="en-US" sz="1200" i="1" dirty="0">
                <a:solidFill>
                  <a:schemeClr val="tx2"/>
                </a:solidFill>
                <a:highlight>
                  <a:srgbClr val="FFFFFF"/>
                </a:highlight>
                <a:latin typeface="Montserrat"/>
              </a:rPr>
              <a:t>, </a:t>
            </a:r>
            <a:r>
              <a:rPr lang="en-US" sz="1200" i="1" dirty="0">
                <a:solidFill>
                  <a:schemeClr val="tx2"/>
                </a:solidFill>
                <a:highlight>
                  <a:srgbClr val="FFFFFF"/>
                </a:highlight>
                <a:latin typeface="Montserrat"/>
                <a:hlinkClick r:id="rId5">
                  <a:extLst>
                    <a:ext uri="{A12FA001-AC4F-418D-AE19-62706E023703}">
                      <ahyp:hlinkClr xmlns:ahyp="http://schemas.microsoft.com/office/drawing/2018/hyperlinkcolor" val="tx"/>
                    </a:ext>
                  </a:extLst>
                </a:hlinkClick>
              </a:rPr>
              <a:t>Unsplash License</a:t>
            </a:r>
            <a:r>
              <a:rPr lang="en-US" sz="1200" i="1" dirty="0">
                <a:solidFill>
                  <a:schemeClr val="tx2"/>
                </a:solidFill>
                <a:highlight>
                  <a:srgbClr val="FFFFFF"/>
                </a:highlight>
                <a:latin typeface="Montserrat"/>
              </a:rPr>
              <a:t>.</a:t>
            </a:r>
            <a:endParaRPr lang="en-US" sz="1200" dirty="0">
              <a:solidFill>
                <a:schemeClr val="tx2"/>
              </a:solidFill>
            </a:endParaRPr>
          </a:p>
        </p:txBody>
      </p:sp>
    </p:spTree>
    <p:extLst>
      <p:ext uri="{BB962C8B-B14F-4D97-AF65-F5344CB8AC3E}">
        <p14:creationId xmlns:p14="http://schemas.microsoft.com/office/powerpoint/2010/main" val="4057586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FA128-0C2E-0703-2BE7-8A1C9DFC9ADB}"/>
              </a:ext>
            </a:extLst>
          </p:cNvPr>
          <p:cNvSpPr>
            <a:spLocks noGrp="1"/>
          </p:cNvSpPr>
          <p:nvPr>
            <p:ph type="title"/>
          </p:nvPr>
        </p:nvSpPr>
        <p:spPr/>
        <p:txBody>
          <a:bodyPr/>
          <a:lstStyle/>
          <a:p>
            <a:r>
              <a:rPr lang="en-US" b="1">
                <a:ea typeface="Calibri Light"/>
                <a:cs typeface="Calibri Light"/>
              </a:rPr>
              <a:t>9.4 Infection Prevention and Control Program</a:t>
            </a:r>
            <a:endParaRPr lang="en-US" b="1"/>
          </a:p>
        </p:txBody>
      </p:sp>
      <p:sp>
        <p:nvSpPr>
          <p:cNvPr id="3" name="Content Placeholder 2">
            <a:extLst>
              <a:ext uri="{FF2B5EF4-FFF2-40B4-BE49-F238E27FC236}">
                <a16:creationId xmlns:a16="http://schemas.microsoft.com/office/drawing/2014/main" id="{5A5E9A6A-FA45-E6FF-EABA-5F229422259A}"/>
              </a:ext>
            </a:extLst>
          </p:cNvPr>
          <p:cNvSpPr>
            <a:spLocks noGrp="1"/>
          </p:cNvSpPr>
          <p:nvPr>
            <p:ph idx="1"/>
          </p:nvPr>
        </p:nvSpPr>
        <p:spPr>
          <a:xfrm>
            <a:off x="1097280" y="2108201"/>
            <a:ext cx="4671484" cy="3760891"/>
          </a:xfrm>
        </p:spPr>
        <p:txBody>
          <a:bodyPr vert="horz" lIns="0" tIns="45720" rIns="0" bIns="45720" rtlCol="0" anchor="t">
            <a:normAutofit/>
          </a:bodyPr>
          <a:lstStyle/>
          <a:p>
            <a:r>
              <a:rPr lang="en-US">
                <a:ea typeface="Calibri"/>
                <a:cs typeface="Calibri"/>
              </a:rPr>
              <a:t>Objectives of the Infection Prevention and Control (IPAC) program are to prevent the spread of infections, resulting in reduced morbidity (sickness) and mortality (death). </a:t>
            </a:r>
          </a:p>
          <a:p>
            <a:r>
              <a:rPr lang="en-US">
                <a:ea typeface="Calibri"/>
                <a:cs typeface="Calibri"/>
              </a:rPr>
              <a:t>Surveillance Audit tools are used to observe the surroundings to ensure that set standards are being followed to prevent and manage the spread of infectious diseases.</a:t>
            </a:r>
            <a:endParaRPr lang="en-US" dirty="0">
              <a:ea typeface="Calibri"/>
              <a:cs typeface="Calibri"/>
            </a:endParaRPr>
          </a:p>
        </p:txBody>
      </p:sp>
      <p:pic>
        <p:nvPicPr>
          <p:cNvPr id="4" name="Graphic 3">
            <a:extLst>
              <a:ext uri="{FF2B5EF4-FFF2-40B4-BE49-F238E27FC236}">
                <a16:creationId xmlns:a16="http://schemas.microsoft.com/office/drawing/2014/main" id="{0892D230-710D-9174-1C55-308BCF42B5E1}"/>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70800" y="2103967"/>
            <a:ext cx="3031066" cy="3020482"/>
          </a:xfrm>
          <a:prstGeom prst="rect">
            <a:avLst/>
          </a:prstGeom>
        </p:spPr>
      </p:pic>
    </p:spTree>
    <p:extLst>
      <p:ext uri="{BB962C8B-B14F-4D97-AF65-F5344CB8AC3E}">
        <p14:creationId xmlns:p14="http://schemas.microsoft.com/office/powerpoint/2010/main" val="2502059873"/>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13C956-8287-456D-8423-33456B764620}">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2.xml><?xml version="1.0" encoding="utf-8"?>
<ds:datastoreItem xmlns:ds="http://schemas.openxmlformats.org/officeDocument/2006/customXml" ds:itemID="{DA8E01E6-F61C-45C5-809F-7D0ED5D5EFCF}">
  <ds:schemaRefs>
    <ds:schemaRef ds:uri="http://schemas.microsoft.com/sharepoint/v3/contenttype/forms"/>
  </ds:schemaRefs>
</ds:datastoreItem>
</file>

<file path=customXml/itemProps3.xml><?xml version="1.0" encoding="utf-8"?>
<ds:datastoreItem xmlns:ds="http://schemas.openxmlformats.org/officeDocument/2006/customXml" ds:itemID="{9C790F75-9C75-4955-BCB6-EB6B4B440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TotalTime>
  <Words>1149</Words>
  <Application>Microsoft Office PowerPoint</Application>
  <PresentationFormat>Widescreen</PresentationFormat>
  <Paragraphs>80</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Montserrat</vt:lpstr>
      <vt:lpstr>RetrospectVTI</vt:lpstr>
      <vt:lpstr>Facilities Management for Foodservice Managers</vt:lpstr>
      <vt:lpstr>9.0 Learning Objective</vt:lpstr>
      <vt:lpstr>9.1 Infection Prevention and Control</vt:lpstr>
      <vt:lpstr>9.2 The Chain of Infection</vt:lpstr>
      <vt:lpstr>9.2 The Chain of Infection Described</vt:lpstr>
      <vt:lpstr>9.3 Infection Prevention Processes</vt:lpstr>
      <vt:lpstr>9.3 Stanards for Hand Hygiene</vt:lpstr>
      <vt:lpstr>9.3 Infection Prevention</vt:lpstr>
      <vt:lpstr>9.4 Infection Prevention and Control Program</vt:lpstr>
      <vt:lpstr>    9.4 Outbreak Investigation and Management</vt:lpstr>
      <vt:lpstr>9.4 Infection Prevention and Control</vt:lpstr>
      <vt:lpstr>9.4 Continuous Quality Improvement Practices</vt:lpstr>
      <vt:lpstr>9.5 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Roch, Shauna</cp:lastModifiedBy>
  <cp:revision>1272</cp:revision>
  <dcterms:created xsi:type="dcterms:W3CDTF">2025-03-13T17:15:31Z</dcterms:created>
  <dcterms:modified xsi:type="dcterms:W3CDTF">2025-04-24T11:53:14Z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0x010100C57D01CD67B11D4B816C9DF54EC99EF3</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