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69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D0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56D83-B86D-1F8A-CED2-FD347B9B4303}" v="7" dt="2025-04-17T11:45:16.065"/>
    <p1510:client id="{C795318F-4176-643D-570A-E760A77D16BC}" v="300" dt="2025-04-16T21:29:08.5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7167" autoAdjust="0"/>
  </p:normalViewPr>
  <p:slideViewPr>
    <p:cSldViewPr snapToGrid="0">
      <p:cViewPr varScale="1">
        <p:scale>
          <a:sx n="88" d="100"/>
          <a:sy n="88" d="100"/>
        </p:scale>
        <p:origin x="32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, Shauna" userId="S::sroch@fanshawec.ca::05ca025a-1219-4008-8ea7-6708a3b6b10f" providerId="AD" clId="Web-{29A138E4-0A33-4A5A-185C-C85AC6EDD9E3}"/>
    <pc:docChg chg="addSld modSld">
      <pc:chgData name="Roch, Shauna" userId="S::sroch@fanshawec.ca::05ca025a-1219-4008-8ea7-6708a3b6b10f" providerId="AD" clId="Web-{29A138E4-0A33-4A5A-185C-C85AC6EDD9E3}" dt="2025-04-03T11:56:14.865" v="216" actId="20577"/>
      <pc:docMkLst>
        <pc:docMk/>
      </pc:docMkLst>
      <pc:sldChg chg="addSp modSp">
        <pc:chgData name="Roch, Shauna" userId="S::sroch@fanshawec.ca::05ca025a-1219-4008-8ea7-6708a3b6b10f" providerId="AD" clId="Web-{29A138E4-0A33-4A5A-185C-C85AC6EDD9E3}" dt="2025-04-03T11:39:12.913" v="32" actId="1076"/>
        <pc:sldMkLst>
          <pc:docMk/>
          <pc:sldMk cId="966760833" sldId="264"/>
        </pc:sldMkLst>
        <pc:spChg chg="mod">
          <ac:chgData name="Roch, Shauna" userId="S::sroch@fanshawec.ca::05ca025a-1219-4008-8ea7-6708a3b6b10f" providerId="AD" clId="Web-{29A138E4-0A33-4A5A-185C-C85AC6EDD9E3}" dt="2025-04-03T11:35:59.144" v="2" actId="20577"/>
          <ac:spMkLst>
            <pc:docMk/>
            <pc:sldMk cId="966760833" sldId="264"/>
            <ac:spMk id="3" creationId="{9588C064-BF8D-3561-7AD1-4BF4368951BE}"/>
          </ac:spMkLst>
        </pc:spChg>
        <pc:spChg chg="add mod">
          <ac:chgData name="Roch, Shauna" userId="S::sroch@fanshawec.ca::05ca025a-1219-4008-8ea7-6708a3b6b10f" providerId="AD" clId="Web-{29A138E4-0A33-4A5A-185C-C85AC6EDD9E3}" dt="2025-04-03T11:37:34.958" v="9"/>
          <ac:spMkLst>
            <pc:docMk/>
            <pc:sldMk cId="966760833" sldId="264"/>
            <ac:spMk id="4" creationId="{600A6D5B-0700-D5D8-C7F6-4B0EA31D2539}"/>
          </ac:spMkLst>
        </pc:spChg>
        <pc:spChg chg="add mod">
          <ac:chgData name="Roch, Shauna" userId="S::sroch@fanshawec.ca::05ca025a-1219-4008-8ea7-6708a3b6b10f" providerId="AD" clId="Web-{29A138E4-0A33-4A5A-185C-C85AC6EDD9E3}" dt="2025-04-03T11:39:12.913" v="32" actId="1076"/>
          <ac:spMkLst>
            <pc:docMk/>
            <pc:sldMk cId="966760833" sldId="264"/>
            <ac:spMk id="5" creationId="{8BA52076-334C-183F-153A-03DF2BE352F2}"/>
          </ac:spMkLst>
        </pc:spChg>
      </pc:sldChg>
      <pc:sldChg chg="addSp delSp modSp">
        <pc:chgData name="Roch, Shauna" userId="S::sroch@fanshawec.ca::05ca025a-1219-4008-8ea7-6708a3b6b10f" providerId="AD" clId="Web-{29A138E4-0A33-4A5A-185C-C85AC6EDD9E3}" dt="2025-04-03T11:53:35.582" v="112" actId="20577"/>
        <pc:sldMkLst>
          <pc:docMk/>
          <pc:sldMk cId="3762667864" sldId="265"/>
        </pc:sldMkLst>
        <pc:spChg chg="mod">
          <ac:chgData name="Roch, Shauna" userId="S::sroch@fanshawec.ca::05ca025a-1219-4008-8ea7-6708a3b6b10f" providerId="AD" clId="Web-{29A138E4-0A33-4A5A-185C-C85AC6EDD9E3}" dt="2025-04-03T11:53:35.582" v="112" actId="20577"/>
          <ac:spMkLst>
            <pc:docMk/>
            <pc:sldMk cId="3762667864" sldId="265"/>
            <ac:spMk id="3" creationId="{8A117152-3E24-3418-C003-663F65609A28}"/>
          </ac:spMkLst>
        </pc:spChg>
        <pc:picChg chg="add del mod">
          <ac:chgData name="Roch, Shauna" userId="S::sroch@fanshawec.ca::05ca025a-1219-4008-8ea7-6708a3b6b10f" providerId="AD" clId="Web-{29A138E4-0A33-4A5A-185C-C85AC6EDD9E3}" dt="2025-04-03T11:49:37.047" v="39"/>
          <ac:picMkLst>
            <pc:docMk/>
            <pc:sldMk cId="3762667864" sldId="265"/>
            <ac:picMk id="4" creationId="{907C02F4-712D-2E26-0975-940ACC942DD3}"/>
          </ac:picMkLst>
        </pc:picChg>
        <pc:picChg chg="add del mod">
          <ac:chgData name="Roch, Shauna" userId="S::sroch@fanshawec.ca::05ca025a-1219-4008-8ea7-6708a3b6b10f" providerId="AD" clId="Web-{29A138E4-0A33-4A5A-185C-C85AC6EDD9E3}" dt="2025-04-03T11:49:48.047" v="41"/>
          <ac:picMkLst>
            <pc:docMk/>
            <pc:sldMk cId="3762667864" sldId="265"/>
            <ac:picMk id="5" creationId="{C1CF2C8A-C230-646C-B1AA-8CF4360C9015}"/>
          </ac:picMkLst>
        </pc:picChg>
        <pc:picChg chg="add mod">
          <ac:chgData name="Roch, Shauna" userId="S::sroch@fanshawec.ca::05ca025a-1219-4008-8ea7-6708a3b6b10f" providerId="AD" clId="Web-{29A138E4-0A33-4A5A-185C-C85AC6EDD9E3}" dt="2025-04-03T11:50:43.829" v="45" actId="1076"/>
          <ac:picMkLst>
            <pc:docMk/>
            <pc:sldMk cId="3762667864" sldId="265"/>
            <ac:picMk id="6" creationId="{601F502E-3585-BE4F-40A3-F10F80EA6AE0}"/>
          </ac:picMkLst>
        </pc:picChg>
      </pc:sldChg>
      <pc:sldChg chg="addSp modSp mod setBg modNotes">
        <pc:chgData name="Roch, Shauna" userId="S::sroch@fanshawec.ca::05ca025a-1219-4008-8ea7-6708a3b6b10f" providerId="AD" clId="Web-{29A138E4-0A33-4A5A-185C-C85AC6EDD9E3}" dt="2025-04-03T11:53:18.409" v="109"/>
        <pc:sldMkLst>
          <pc:docMk/>
          <pc:sldMk cId="3683259073" sldId="266"/>
        </pc:sldMkLst>
        <pc:spChg chg="mod">
          <ac:chgData name="Roch, Shauna" userId="S::sroch@fanshawec.ca::05ca025a-1219-4008-8ea7-6708a3b6b10f" providerId="AD" clId="Web-{29A138E4-0A33-4A5A-185C-C85AC6EDD9E3}" dt="2025-04-03T11:52:24.096" v="92"/>
          <ac:spMkLst>
            <pc:docMk/>
            <pc:sldMk cId="3683259073" sldId="266"/>
            <ac:spMk id="2" creationId="{E71E4AB0-5953-40EF-0DA3-18515E14D8BC}"/>
          </ac:spMkLst>
        </pc:spChg>
        <pc:spChg chg="mod">
          <ac:chgData name="Roch, Shauna" userId="S::sroch@fanshawec.ca::05ca025a-1219-4008-8ea7-6708a3b6b10f" providerId="AD" clId="Web-{29A138E4-0A33-4A5A-185C-C85AC6EDD9E3}" dt="2025-04-03T11:52:37.784" v="100" actId="20577"/>
          <ac:spMkLst>
            <pc:docMk/>
            <pc:sldMk cId="3683259073" sldId="266"/>
            <ac:spMk id="3" creationId="{C05EC867-17D3-F80C-2D15-33D2BBD767F1}"/>
          </ac:spMkLst>
        </pc:spChg>
        <pc:spChg chg="add">
          <ac:chgData name="Roch, Shauna" userId="S::sroch@fanshawec.ca::05ca025a-1219-4008-8ea7-6708a3b6b10f" providerId="AD" clId="Web-{29A138E4-0A33-4A5A-185C-C85AC6EDD9E3}" dt="2025-04-03T11:52:24.096" v="92"/>
          <ac:spMkLst>
            <pc:docMk/>
            <pc:sldMk cId="3683259073" sldId="266"/>
            <ac:spMk id="8" creationId="{3741B58E-3B65-4A01-A276-975AB2CF8A08}"/>
          </ac:spMkLst>
        </pc:spChg>
        <pc:spChg chg="add">
          <ac:chgData name="Roch, Shauna" userId="S::sroch@fanshawec.ca::05ca025a-1219-4008-8ea7-6708a3b6b10f" providerId="AD" clId="Web-{29A138E4-0A33-4A5A-185C-C85AC6EDD9E3}" dt="2025-04-03T11:52:24.096" v="92"/>
          <ac:spMkLst>
            <pc:docMk/>
            <pc:sldMk cId="3683259073" sldId="266"/>
            <ac:spMk id="10" creationId="{7AAC67C3-831B-4AB1-A259-DFB839CAFAFC}"/>
          </ac:spMkLst>
        </pc:spChg>
      </pc:sldChg>
      <pc:sldChg chg="addSp delSp modSp new">
        <pc:chgData name="Roch, Shauna" userId="S::sroch@fanshawec.ca::05ca025a-1219-4008-8ea7-6708a3b6b10f" providerId="AD" clId="Web-{29A138E4-0A33-4A5A-185C-C85AC6EDD9E3}" dt="2025-04-03T11:55:05.332" v="199"/>
        <pc:sldMkLst>
          <pc:docMk/>
          <pc:sldMk cId="2039229968" sldId="267"/>
        </pc:sldMkLst>
        <pc:spChg chg="mod">
          <ac:chgData name="Roch, Shauna" userId="S::sroch@fanshawec.ca::05ca025a-1219-4008-8ea7-6708a3b6b10f" providerId="AD" clId="Web-{29A138E4-0A33-4A5A-185C-C85AC6EDD9E3}" dt="2025-04-03T11:53:25.237" v="111" actId="20577"/>
          <ac:spMkLst>
            <pc:docMk/>
            <pc:sldMk cId="2039229968" sldId="267"/>
            <ac:spMk id="2" creationId="{F98EFD79-C74E-9990-761E-4AC322D32318}"/>
          </ac:spMkLst>
        </pc:spChg>
        <pc:spChg chg="del mod">
          <ac:chgData name="Roch, Shauna" userId="S::sroch@fanshawec.ca::05ca025a-1219-4008-8ea7-6708a3b6b10f" providerId="AD" clId="Web-{29A138E4-0A33-4A5A-185C-C85AC6EDD9E3}" dt="2025-04-03T11:54:49.848" v="198"/>
          <ac:spMkLst>
            <pc:docMk/>
            <pc:sldMk cId="2039229968" sldId="267"/>
            <ac:spMk id="3" creationId="{27418CF6-E699-DBD5-9BE7-DB9E978632FB}"/>
          </ac:spMkLst>
        </pc:spChg>
        <pc:graphicFrameChg chg="add modGraphic">
          <ac:chgData name="Roch, Shauna" userId="S::sroch@fanshawec.ca::05ca025a-1219-4008-8ea7-6708a3b6b10f" providerId="AD" clId="Web-{29A138E4-0A33-4A5A-185C-C85AC6EDD9E3}" dt="2025-04-03T11:55:05.332" v="199"/>
          <ac:graphicFrameMkLst>
            <pc:docMk/>
            <pc:sldMk cId="2039229968" sldId="267"/>
            <ac:graphicFrameMk id="5" creationId="{9A3C5140-63DB-2C5A-2A27-ABCC7FA45F9D}"/>
          </ac:graphicFrameMkLst>
        </pc:graphicFrameChg>
      </pc:sldChg>
      <pc:sldChg chg="modSp new">
        <pc:chgData name="Roch, Shauna" userId="S::sroch@fanshawec.ca::05ca025a-1219-4008-8ea7-6708a3b6b10f" providerId="AD" clId="Web-{29A138E4-0A33-4A5A-185C-C85AC6EDD9E3}" dt="2025-04-03T11:56:14.865" v="216" actId="20577"/>
        <pc:sldMkLst>
          <pc:docMk/>
          <pc:sldMk cId="4283467367" sldId="268"/>
        </pc:sldMkLst>
        <pc:spChg chg="mod">
          <ac:chgData name="Roch, Shauna" userId="S::sroch@fanshawec.ca::05ca025a-1219-4008-8ea7-6708a3b6b10f" providerId="AD" clId="Web-{29A138E4-0A33-4A5A-185C-C85AC6EDD9E3}" dt="2025-04-03T11:55:51.693" v="209" actId="20577"/>
          <ac:spMkLst>
            <pc:docMk/>
            <pc:sldMk cId="4283467367" sldId="268"/>
            <ac:spMk id="2" creationId="{C742940E-901B-D563-F892-E09C561D9CD2}"/>
          </ac:spMkLst>
        </pc:spChg>
        <pc:spChg chg="mod">
          <ac:chgData name="Roch, Shauna" userId="S::sroch@fanshawec.ca::05ca025a-1219-4008-8ea7-6708a3b6b10f" providerId="AD" clId="Web-{29A138E4-0A33-4A5A-185C-C85AC6EDD9E3}" dt="2025-04-03T11:56:14.865" v="216" actId="20577"/>
          <ac:spMkLst>
            <pc:docMk/>
            <pc:sldMk cId="4283467367" sldId="268"/>
            <ac:spMk id="3" creationId="{0BBA396C-370A-9B2E-BB93-4B476B4C1777}"/>
          </ac:spMkLst>
        </pc:spChg>
      </pc:sldChg>
    </pc:docChg>
  </pc:docChgLst>
  <pc:docChgLst>
    <pc:chgData name="Roch, Shauna" userId="S::sroch@fanshawec.ca::05ca025a-1219-4008-8ea7-6708a3b6b10f" providerId="AD" clId="Web-{C795318F-4176-643D-570A-E760A77D16BC}"/>
    <pc:docChg chg="addSld delSld modSld">
      <pc:chgData name="Roch, Shauna" userId="S::sroch@fanshawec.ca::05ca025a-1219-4008-8ea7-6708a3b6b10f" providerId="AD" clId="Web-{C795318F-4176-643D-570A-E760A77D16BC}" dt="2025-04-16T21:29:07.099" v="250" actId="20577"/>
      <pc:docMkLst>
        <pc:docMk/>
      </pc:docMkLst>
      <pc:sldChg chg="modSp">
        <pc:chgData name="Roch, Shauna" userId="S::sroch@fanshawec.ca::05ca025a-1219-4008-8ea7-6708a3b6b10f" providerId="AD" clId="Web-{C795318F-4176-643D-570A-E760A77D16BC}" dt="2025-04-16T21:04:27.082" v="3" actId="20577"/>
        <pc:sldMkLst>
          <pc:docMk/>
          <pc:sldMk cId="987501871" sldId="256"/>
        </pc:sldMkLst>
        <pc:spChg chg="mod">
          <ac:chgData name="Roch, Shauna" userId="S::sroch@fanshawec.ca::05ca025a-1219-4008-8ea7-6708a3b6b10f" providerId="AD" clId="Web-{C795318F-4176-643D-570A-E760A77D16BC}" dt="2025-04-16T21:04:27.082" v="3" actId="20577"/>
          <ac:spMkLst>
            <pc:docMk/>
            <pc:sldMk cId="987501871" sldId="256"/>
            <ac:spMk id="6" creationId="{C81C02BD-4E65-49BB-B229-1E9D6E98F363}"/>
          </ac:spMkLst>
        </pc:spChg>
      </pc:sldChg>
      <pc:sldChg chg="modSp">
        <pc:chgData name="Roch, Shauna" userId="S::sroch@fanshawec.ca::05ca025a-1219-4008-8ea7-6708a3b6b10f" providerId="AD" clId="Web-{C795318F-4176-643D-570A-E760A77D16BC}" dt="2025-04-16T21:05:00.488" v="15" actId="20577"/>
        <pc:sldMkLst>
          <pc:docMk/>
          <pc:sldMk cId="3146945757" sldId="257"/>
        </pc:sldMkLst>
        <pc:spChg chg="mod">
          <ac:chgData name="Roch, Shauna" userId="S::sroch@fanshawec.ca::05ca025a-1219-4008-8ea7-6708a3b6b10f" providerId="AD" clId="Web-{C795318F-4176-643D-570A-E760A77D16BC}" dt="2025-04-16T21:04:46.473" v="12" actId="20577"/>
          <ac:spMkLst>
            <pc:docMk/>
            <pc:sldMk cId="3146945757" sldId="257"/>
            <ac:spMk id="2" creationId="{D496ED62-FC1D-BE8A-169F-2455A69251F3}"/>
          </ac:spMkLst>
        </pc:spChg>
        <pc:spChg chg="mod">
          <ac:chgData name="Roch, Shauna" userId="S::sroch@fanshawec.ca::05ca025a-1219-4008-8ea7-6708a3b6b10f" providerId="AD" clId="Web-{C795318F-4176-643D-570A-E760A77D16BC}" dt="2025-04-16T21:05:00.488" v="15" actId="20577"/>
          <ac:spMkLst>
            <pc:docMk/>
            <pc:sldMk cId="3146945757" sldId="257"/>
            <ac:spMk id="3" creationId="{F52056F8-F662-0435-B25E-DC5A11198D65}"/>
          </ac:spMkLst>
        </pc:spChg>
      </pc:sldChg>
      <pc:sldChg chg="addSp delSp modSp new">
        <pc:chgData name="Roch, Shauna" userId="S::sroch@fanshawec.ca::05ca025a-1219-4008-8ea7-6708a3b6b10f" providerId="AD" clId="Web-{C795318F-4176-643D-570A-E760A77D16BC}" dt="2025-04-16T21:06:48.990" v="35" actId="20577"/>
        <pc:sldMkLst>
          <pc:docMk/>
          <pc:sldMk cId="2153466972" sldId="258"/>
        </pc:sldMkLst>
        <pc:spChg chg="mod">
          <ac:chgData name="Roch, Shauna" userId="S::sroch@fanshawec.ca::05ca025a-1219-4008-8ea7-6708a3b6b10f" providerId="AD" clId="Web-{C795318F-4176-643D-570A-E760A77D16BC}" dt="2025-04-16T21:05:56.630" v="22" actId="14100"/>
          <ac:spMkLst>
            <pc:docMk/>
            <pc:sldMk cId="2153466972" sldId="258"/>
            <ac:spMk id="2" creationId="{6A182E09-E6F1-A8C3-BDAD-A3B7F6821BAF}"/>
          </ac:spMkLst>
        </pc:spChg>
        <pc:spChg chg="mod">
          <ac:chgData name="Roch, Shauna" userId="S::sroch@fanshawec.ca::05ca025a-1219-4008-8ea7-6708a3b6b10f" providerId="AD" clId="Web-{C795318F-4176-643D-570A-E760A77D16BC}" dt="2025-04-16T21:06:00.849" v="23" actId="14100"/>
          <ac:spMkLst>
            <pc:docMk/>
            <pc:sldMk cId="2153466972" sldId="258"/>
            <ac:spMk id="3" creationId="{AF5AF239-8573-1372-1F97-2386749E6851}"/>
          </ac:spMkLst>
        </pc:spChg>
        <pc:spChg chg="add mod">
          <ac:chgData name="Roch, Shauna" userId="S::sroch@fanshawec.ca::05ca025a-1219-4008-8ea7-6708a3b6b10f" providerId="AD" clId="Web-{C795318F-4176-643D-570A-E760A77D16BC}" dt="2025-04-16T21:06:48.990" v="35" actId="20577"/>
          <ac:spMkLst>
            <pc:docMk/>
            <pc:sldMk cId="2153466972" sldId="258"/>
            <ac:spMk id="6" creationId="{04465CDB-E252-5A90-A87B-C6B77F109DF0}"/>
          </ac:spMkLst>
        </pc:spChg>
        <pc:picChg chg="add mod">
          <ac:chgData name="Roch, Shauna" userId="S::sroch@fanshawec.ca::05ca025a-1219-4008-8ea7-6708a3b6b10f" providerId="AD" clId="Web-{C795318F-4176-643D-570A-E760A77D16BC}" dt="2025-04-16T21:06:09.661" v="27" actId="1076"/>
          <ac:picMkLst>
            <pc:docMk/>
            <pc:sldMk cId="2153466972" sldId="258"/>
            <ac:picMk id="4" creationId="{6E701C28-2924-C625-FF3C-22CA1380CD46}"/>
          </ac:picMkLst>
        </pc:picChg>
        <pc:picChg chg="add del mod">
          <ac:chgData name="Roch, Shauna" userId="S::sroch@fanshawec.ca::05ca025a-1219-4008-8ea7-6708a3b6b10f" providerId="AD" clId="Web-{C795318F-4176-643D-570A-E760A77D16BC}" dt="2025-04-16T21:06:26.271" v="29"/>
          <ac:picMkLst>
            <pc:docMk/>
            <pc:sldMk cId="2153466972" sldId="258"/>
            <ac:picMk id="5" creationId="{1718E0A3-22CD-EE78-9700-DDC67B17FB4B}"/>
          </ac:picMkLst>
        </pc:picChg>
      </pc:sldChg>
      <pc:sldChg chg="modSp new">
        <pc:chgData name="Roch, Shauna" userId="S::sroch@fanshawec.ca::05ca025a-1219-4008-8ea7-6708a3b6b10f" providerId="AD" clId="Web-{C795318F-4176-643D-570A-E760A77D16BC}" dt="2025-04-16T21:18:16.638" v="208" actId="14100"/>
        <pc:sldMkLst>
          <pc:docMk/>
          <pc:sldMk cId="1535878455" sldId="259"/>
        </pc:sldMkLst>
        <pc:spChg chg="mod">
          <ac:chgData name="Roch, Shauna" userId="S::sroch@fanshawec.ca::05ca025a-1219-4008-8ea7-6708a3b6b10f" providerId="AD" clId="Web-{C795318F-4176-643D-570A-E760A77D16BC}" dt="2025-04-16T21:08:36.335" v="71" actId="20577"/>
          <ac:spMkLst>
            <pc:docMk/>
            <pc:sldMk cId="1535878455" sldId="259"/>
            <ac:spMk id="2" creationId="{13CF05F8-9B01-4051-EC8F-312EF82D3B17}"/>
          </ac:spMkLst>
        </pc:spChg>
        <pc:spChg chg="mod">
          <ac:chgData name="Roch, Shauna" userId="S::sroch@fanshawec.ca::05ca025a-1219-4008-8ea7-6708a3b6b10f" providerId="AD" clId="Web-{C795318F-4176-643D-570A-E760A77D16BC}" dt="2025-04-16T21:18:16.638" v="208" actId="14100"/>
          <ac:spMkLst>
            <pc:docMk/>
            <pc:sldMk cId="1535878455" sldId="259"/>
            <ac:spMk id="3" creationId="{8F210934-C3A5-7959-8C32-85A29A21D6A2}"/>
          </ac:spMkLst>
        </pc:spChg>
      </pc:sldChg>
      <pc:sldChg chg="modSp new">
        <pc:chgData name="Roch, Shauna" userId="S::sroch@fanshawec.ca::05ca025a-1219-4008-8ea7-6708a3b6b10f" providerId="AD" clId="Web-{C795318F-4176-643D-570A-E760A77D16BC}" dt="2025-04-16T21:18:35.888" v="218" actId="20577"/>
        <pc:sldMkLst>
          <pc:docMk/>
          <pc:sldMk cId="426310680" sldId="260"/>
        </pc:sldMkLst>
        <pc:spChg chg="mod">
          <ac:chgData name="Roch, Shauna" userId="S::sroch@fanshawec.ca::05ca025a-1219-4008-8ea7-6708a3b6b10f" providerId="AD" clId="Web-{C795318F-4176-643D-570A-E760A77D16BC}" dt="2025-04-16T21:09:32.960" v="100" actId="20577"/>
          <ac:spMkLst>
            <pc:docMk/>
            <pc:sldMk cId="426310680" sldId="260"/>
            <ac:spMk id="2" creationId="{5DBC6D09-9E34-DCB6-5E12-5D8D2A2B26D8}"/>
          </ac:spMkLst>
        </pc:spChg>
        <pc:spChg chg="mod">
          <ac:chgData name="Roch, Shauna" userId="S::sroch@fanshawec.ca::05ca025a-1219-4008-8ea7-6708a3b6b10f" providerId="AD" clId="Web-{C795318F-4176-643D-570A-E760A77D16BC}" dt="2025-04-16T21:18:35.888" v="218" actId="20577"/>
          <ac:spMkLst>
            <pc:docMk/>
            <pc:sldMk cId="426310680" sldId="260"/>
            <ac:spMk id="3" creationId="{5092A742-894E-C2D2-FA3D-157C6307CCAD}"/>
          </ac:spMkLst>
        </pc:spChg>
      </pc:sldChg>
      <pc:sldChg chg="addSp modSp new">
        <pc:chgData name="Roch, Shauna" userId="S::sroch@fanshawec.ca::05ca025a-1219-4008-8ea7-6708a3b6b10f" providerId="AD" clId="Web-{C795318F-4176-643D-570A-E760A77D16BC}" dt="2025-04-16T21:15:17.230" v="164" actId="20577"/>
        <pc:sldMkLst>
          <pc:docMk/>
          <pc:sldMk cId="1536354945" sldId="261"/>
        </pc:sldMkLst>
        <pc:spChg chg="mod">
          <ac:chgData name="Roch, Shauna" userId="S::sroch@fanshawec.ca::05ca025a-1219-4008-8ea7-6708a3b6b10f" providerId="AD" clId="Web-{C795318F-4176-643D-570A-E760A77D16BC}" dt="2025-04-16T21:10:05.476" v="106" actId="20577"/>
          <ac:spMkLst>
            <pc:docMk/>
            <pc:sldMk cId="1536354945" sldId="261"/>
            <ac:spMk id="2" creationId="{A05280DB-43C5-A828-4863-E40F7AEE2720}"/>
          </ac:spMkLst>
        </pc:spChg>
        <pc:spChg chg="mod">
          <ac:chgData name="Roch, Shauna" userId="S::sroch@fanshawec.ca::05ca025a-1219-4008-8ea7-6708a3b6b10f" providerId="AD" clId="Web-{C795318F-4176-643D-570A-E760A77D16BC}" dt="2025-04-16T21:11:17.337" v="125" actId="20577"/>
          <ac:spMkLst>
            <pc:docMk/>
            <pc:sldMk cId="1536354945" sldId="261"/>
            <ac:spMk id="3" creationId="{1B1C65A5-046A-6222-93BC-43A3715A6E74}"/>
          </ac:spMkLst>
        </pc:spChg>
        <pc:spChg chg="add mod">
          <ac:chgData name="Roch, Shauna" userId="S::sroch@fanshawec.ca::05ca025a-1219-4008-8ea7-6708a3b6b10f" providerId="AD" clId="Web-{C795318F-4176-643D-570A-E760A77D16BC}" dt="2025-04-16T21:15:17.230" v="164" actId="20577"/>
          <ac:spMkLst>
            <pc:docMk/>
            <pc:sldMk cId="1536354945" sldId="261"/>
            <ac:spMk id="5" creationId="{88820CB9-BB83-1B54-9478-1C030CBA462E}"/>
          </ac:spMkLst>
        </pc:spChg>
        <pc:picChg chg="add mod">
          <ac:chgData name="Roch, Shauna" userId="S::sroch@fanshawec.ca::05ca025a-1219-4008-8ea7-6708a3b6b10f" providerId="AD" clId="Web-{C795318F-4176-643D-570A-E760A77D16BC}" dt="2025-04-16T21:13:35.526" v="131"/>
          <ac:picMkLst>
            <pc:docMk/>
            <pc:sldMk cId="1536354945" sldId="261"/>
            <ac:picMk id="4" creationId="{DFF4CC84-8182-195B-6CCB-EF68174E94A3}"/>
          </ac:picMkLst>
        </pc:picChg>
      </pc:sldChg>
      <pc:sldChg chg="addSp modSp new">
        <pc:chgData name="Roch, Shauna" userId="S::sroch@fanshawec.ca::05ca025a-1219-4008-8ea7-6708a3b6b10f" providerId="AD" clId="Web-{C795318F-4176-643D-570A-E760A77D16BC}" dt="2025-04-16T21:29:07.099" v="250" actId="20577"/>
        <pc:sldMkLst>
          <pc:docMk/>
          <pc:sldMk cId="1349791331" sldId="262"/>
        </pc:sldMkLst>
        <pc:spChg chg="mod">
          <ac:chgData name="Roch, Shauna" userId="S::sroch@fanshawec.ca::05ca025a-1219-4008-8ea7-6708a3b6b10f" providerId="AD" clId="Web-{C795318F-4176-643D-570A-E760A77D16BC}" dt="2025-04-16T21:17:14.856" v="182" actId="20577"/>
          <ac:spMkLst>
            <pc:docMk/>
            <pc:sldMk cId="1349791331" sldId="262"/>
            <ac:spMk id="2" creationId="{DF890918-D62F-BF36-AA70-AE97A2393FC4}"/>
          </ac:spMkLst>
        </pc:spChg>
        <pc:spChg chg="mod">
          <ac:chgData name="Roch, Shauna" userId="S::sroch@fanshawec.ca::05ca025a-1219-4008-8ea7-6708a3b6b10f" providerId="AD" clId="Web-{C795318F-4176-643D-570A-E760A77D16BC}" dt="2025-04-16T21:18:49.482" v="219" actId="14100"/>
          <ac:spMkLst>
            <pc:docMk/>
            <pc:sldMk cId="1349791331" sldId="262"/>
            <ac:spMk id="3" creationId="{0526F3B7-DF5C-0AA4-7D6E-56DEF0546792}"/>
          </ac:spMkLst>
        </pc:spChg>
        <pc:spChg chg="add mod">
          <ac:chgData name="Roch, Shauna" userId="S::sroch@fanshawec.ca::05ca025a-1219-4008-8ea7-6708a3b6b10f" providerId="AD" clId="Web-{C795318F-4176-643D-570A-E760A77D16BC}" dt="2025-04-16T21:29:07.099" v="250" actId="20577"/>
          <ac:spMkLst>
            <pc:docMk/>
            <pc:sldMk cId="1349791331" sldId="262"/>
            <ac:spMk id="5" creationId="{55593745-97F5-9600-6F63-EC397A55B4A4}"/>
          </ac:spMkLst>
        </pc:spChg>
        <pc:picChg chg="add mod">
          <ac:chgData name="Roch, Shauna" userId="S::sroch@fanshawec.ca::05ca025a-1219-4008-8ea7-6708a3b6b10f" providerId="AD" clId="Web-{C795318F-4176-643D-570A-E760A77D16BC}" dt="2025-04-16T21:27:51.754" v="226" actId="1076"/>
          <ac:picMkLst>
            <pc:docMk/>
            <pc:sldMk cId="1349791331" sldId="262"/>
            <ac:picMk id="4" creationId="{52B25440-35EB-38BC-1BEA-3131E2BACB45}"/>
          </ac:picMkLst>
        </pc:picChg>
      </pc:sldChg>
      <pc:sldChg chg="modSp new">
        <pc:chgData name="Roch, Shauna" userId="S::sroch@fanshawec.ca::05ca025a-1219-4008-8ea7-6708a3b6b10f" providerId="AD" clId="Web-{C795318F-4176-643D-570A-E760A77D16BC}" dt="2025-04-16T21:16:42.840" v="178" actId="20577"/>
        <pc:sldMkLst>
          <pc:docMk/>
          <pc:sldMk cId="3497040746" sldId="263"/>
        </pc:sldMkLst>
        <pc:spChg chg="mod">
          <ac:chgData name="Roch, Shauna" userId="S::sroch@fanshawec.ca::05ca025a-1219-4008-8ea7-6708a3b6b10f" providerId="AD" clId="Web-{C795318F-4176-643D-570A-E760A77D16BC}" dt="2025-04-16T21:16:42.840" v="178" actId="20577"/>
          <ac:spMkLst>
            <pc:docMk/>
            <pc:sldMk cId="3497040746" sldId="263"/>
            <ac:spMk id="2" creationId="{60B918CA-DFFC-B551-EDA4-17C24C8E9209}"/>
          </ac:spMkLst>
        </pc:spChg>
      </pc:sldChg>
      <pc:sldChg chg="modSp new">
        <pc:chgData name="Roch, Shauna" userId="S::sroch@fanshawec.ca::05ca025a-1219-4008-8ea7-6708a3b6b10f" providerId="AD" clId="Web-{C795318F-4176-643D-570A-E760A77D16BC}" dt="2025-04-16T21:18:08.779" v="207" actId="20577"/>
        <pc:sldMkLst>
          <pc:docMk/>
          <pc:sldMk cId="960107266" sldId="264"/>
        </pc:sldMkLst>
        <pc:spChg chg="mod">
          <ac:chgData name="Roch, Shauna" userId="S::sroch@fanshawec.ca::05ca025a-1219-4008-8ea7-6708a3b6b10f" providerId="AD" clId="Web-{C795318F-4176-643D-570A-E760A77D16BC}" dt="2025-04-16T21:17:34.341" v="190" actId="20577"/>
          <ac:spMkLst>
            <pc:docMk/>
            <pc:sldMk cId="960107266" sldId="264"/>
            <ac:spMk id="2" creationId="{3B21BF32-C51C-6CB8-0150-76530746C52E}"/>
          </ac:spMkLst>
        </pc:spChg>
        <pc:spChg chg="mod">
          <ac:chgData name="Roch, Shauna" userId="S::sroch@fanshawec.ca::05ca025a-1219-4008-8ea7-6708a3b6b10f" providerId="AD" clId="Web-{C795318F-4176-643D-570A-E760A77D16BC}" dt="2025-04-16T21:18:08.779" v="207" actId="20577"/>
          <ac:spMkLst>
            <pc:docMk/>
            <pc:sldMk cId="960107266" sldId="264"/>
            <ac:spMk id="3" creationId="{D902E539-A070-4175-D030-12FA53321F1A}"/>
          </ac:spMkLst>
        </pc:spChg>
      </pc:sldChg>
      <pc:sldChg chg="del">
        <pc:chgData name="Roch, Shauna" userId="S::sroch@fanshawec.ca::05ca025a-1219-4008-8ea7-6708a3b6b10f" providerId="AD" clId="Web-{C795318F-4176-643D-570A-E760A77D16BC}" dt="2025-04-16T21:04:31.769" v="5"/>
        <pc:sldMkLst>
          <pc:docMk/>
          <pc:sldMk cId="3142861672" sldId="264"/>
        </pc:sldMkLst>
      </pc:sldChg>
      <pc:sldChg chg="del">
        <pc:chgData name="Roch, Shauna" userId="S::sroch@fanshawec.ca::05ca025a-1219-4008-8ea7-6708a3b6b10f" providerId="AD" clId="Web-{C795318F-4176-643D-570A-E760A77D16BC}" dt="2025-04-16T21:04:31.301" v="4"/>
        <pc:sldMkLst>
          <pc:docMk/>
          <pc:sldMk cId="1930889516" sldId="265"/>
        </pc:sldMkLst>
      </pc:sldChg>
      <pc:sldChg chg="del">
        <pc:chgData name="Roch, Shauna" userId="S::sroch@fanshawec.ca::05ca025a-1219-4008-8ea7-6708a3b6b10f" providerId="AD" clId="Web-{C795318F-4176-643D-570A-E760A77D16BC}" dt="2025-04-16T21:04:32.285" v="6"/>
        <pc:sldMkLst>
          <pc:docMk/>
          <pc:sldMk cId="996331821" sldId="266"/>
        </pc:sldMkLst>
      </pc:sldChg>
      <pc:sldChg chg="del">
        <pc:chgData name="Roch, Shauna" userId="S::sroch@fanshawec.ca::05ca025a-1219-4008-8ea7-6708a3b6b10f" providerId="AD" clId="Web-{C795318F-4176-643D-570A-E760A77D16BC}" dt="2025-04-16T21:04:33.301" v="7"/>
        <pc:sldMkLst>
          <pc:docMk/>
          <pc:sldMk cId="699486443" sldId="267"/>
        </pc:sldMkLst>
      </pc:sldChg>
      <pc:sldChg chg="del">
        <pc:chgData name="Roch, Shauna" userId="S::sroch@fanshawec.ca::05ca025a-1219-4008-8ea7-6708a3b6b10f" providerId="AD" clId="Web-{C795318F-4176-643D-570A-E760A77D16BC}" dt="2025-04-16T21:04:34.051" v="8"/>
        <pc:sldMkLst>
          <pc:docMk/>
          <pc:sldMk cId="1316334212" sldId="268"/>
        </pc:sldMkLst>
      </pc:sldChg>
      <pc:sldChg chg="del">
        <pc:chgData name="Roch, Shauna" userId="S::sroch@fanshawec.ca::05ca025a-1219-4008-8ea7-6708a3b6b10f" providerId="AD" clId="Web-{C795318F-4176-643D-570A-E760A77D16BC}" dt="2025-04-16T21:04:35.707" v="9"/>
        <pc:sldMkLst>
          <pc:docMk/>
          <pc:sldMk cId="2799218596" sldId="269"/>
        </pc:sldMkLst>
      </pc:sldChg>
      <pc:sldChg chg="del">
        <pc:chgData name="Roch, Shauna" userId="S::sroch@fanshawec.ca::05ca025a-1219-4008-8ea7-6708a3b6b10f" providerId="AD" clId="Web-{C795318F-4176-643D-570A-E760A77D16BC}" dt="2025-04-16T21:04:36.723" v="10"/>
        <pc:sldMkLst>
          <pc:docMk/>
          <pc:sldMk cId="398295343" sldId="270"/>
        </pc:sldMkLst>
      </pc:sldChg>
      <pc:sldChg chg="del">
        <pc:chgData name="Roch, Shauna" userId="S::sroch@fanshawec.ca::05ca025a-1219-4008-8ea7-6708a3b6b10f" providerId="AD" clId="Web-{C795318F-4176-643D-570A-E760A77D16BC}" dt="2025-04-16T21:04:39.848" v="11"/>
        <pc:sldMkLst>
          <pc:docMk/>
          <pc:sldMk cId="1192878510" sldId="271"/>
        </pc:sldMkLst>
      </pc:sldChg>
    </pc:docChg>
  </pc:docChgLst>
  <pc:docChgLst>
    <pc:chgData name="Roch, Shauna" userId="S::sroch@fanshawec.ca::05ca025a-1219-4008-8ea7-6708a3b6b10f" providerId="AD" clId="Web-{A950DCDA-B4E8-EE84-E411-E815B78937C8}"/>
    <pc:docChg chg="addSld delSld modSld">
      <pc:chgData name="Roch, Shauna" userId="S::sroch@fanshawec.ca::05ca025a-1219-4008-8ea7-6708a3b6b10f" providerId="AD" clId="Web-{A950DCDA-B4E8-EE84-E411-E815B78937C8}" dt="2025-03-27T19:11:31.494" v="105"/>
      <pc:docMkLst>
        <pc:docMk/>
      </pc:docMkLst>
      <pc:sldChg chg="modSp">
        <pc:chgData name="Roch, Shauna" userId="S::sroch@fanshawec.ca::05ca025a-1219-4008-8ea7-6708a3b6b10f" providerId="AD" clId="Web-{A950DCDA-B4E8-EE84-E411-E815B78937C8}" dt="2025-03-27T19:05:56.302" v="1" actId="20577"/>
        <pc:sldMkLst>
          <pc:docMk/>
          <pc:sldMk cId="987501871" sldId="256"/>
        </pc:sldMkLst>
        <pc:spChg chg="mod">
          <ac:chgData name="Roch, Shauna" userId="S::sroch@fanshawec.ca::05ca025a-1219-4008-8ea7-6708a3b6b10f" providerId="AD" clId="Web-{A950DCDA-B4E8-EE84-E411-E815B78937C8}" dt="2025-03-27T19:05:56.302" v="1" actId="20577"/>
          <ac:spMkLst>
            <pc:docMk/>
            <pc:sldMk cId="987501871" sldId="256"/>
            <ac:spMk id="6" creationId="{C81C02BD-4E65-49BB-B229-1E9D6E98F363}"/>
          </ac:spMkLst>
        </pc:spChg>
      </pc:sldChg>
      <pc:sldChg chg="modSp">
        <pc:chgData name="Roch, Shauna" userId="S::sroch@fanshawec.ca::05ca025a-1219-4008-8ea7-6708a3b6b10f" providerId="AD" clId="Web-{A950DCDA-B4E8-EE84-E411-E815B78937C8}" dt="2025-03-27T19:06:36.724" v="11" actId="20577"/>
        <pc:sldMkLst>
          <pc:docMk/>
          <pc:sldMk cId="3146945757" sldId="257"/>
        </pc:sldMkLst>
        <pc:spChg chg="mod">
          <ac:chgData name="Roch, Shauna" userId="S::sroch@fanshawec.ca::05ca025a-1219-4008-8ea7-6708a3b6b10f" providerId="AD" clId="Web-{A950DCDA-B4E8-EE84-E411-E815B78937C8}" dt="2025-03-27T19:06:22.240" v="9" actId="20577"/>
          <ac:spMkLst>
            <pc:docMk/>
            <pc:sldMk cId="3146945757" sldId="257"/>
            <ac:spMk id="2" creationId="{D496ED62-FC1D-BE8A-169F-2455A69251F3}"/>
          </ac:spMkLst>
        </pc:spChg>
        <pc:spChg chg="mod">
          <ac:chgData name="Roch, Shauna" userId="S::sroch@fanshawec.ca::05ca025a-1219-4008-8ea7-6708a3b6b10f" providerId="AD" clId="Web-{A950DCDA-B4E8-EE84-E411-E815B78937C8}" dt="2025-03-27T19:06:36.724" v="11" actId="20577"/>
          <ac:spMkLst>
            <pc:docMk/>
            <pc:sldMk cId="3146945757" sldId="257"/>
            <ac:spMk id="3" creationId="{F52056F8-F662-0435-B25E-DC5A11198D65}"/>
          </ac:spMkLst>
        </pc:spChg>
      </pc:sldChg>
      <pc:sldChg chg="del">
        <pc:chgData name="Roch, Shauna" userId="S::sroch@fanshawec.ca::05ca025a-1219-4008-8ea7-6708a3b6b10f" providerId="AD" clId="Web-{A950DCDA-B4E8-EE84-E411-E815B78937C8}" dt="2025-03-27T19:06:01.130" v="2"/>
        <pc:sldMkLst>
          <pc:docMk/>
          <pc:sldMk cId="360359579" sldId="258"/>
        </pc:sldMkLst>
      </pc:sldChg>
      <pc:sldChg chg="del">
        <pc:chgData name="Roch, Shauna" userId="S::sroch@fanshawec.ca::05ca025a-1219-4008-8ea7-6708a3b6b10f" providerId="AD" clId="Web-{A950DCDA-B4E8-EE84-E411-E815B78937C8}" dt="2025-03-27T19:06:02.192" v="3"/>
        <pc:sldMkLst>
          <pc:docMk/>
          <pc:sldMk cId="3865735786" sldId="259"/>
        </pc:sldMkLst>
      </pc:sldChg>
      <pc:sldChg chg="del">
        <pc:chgData name="Roch, Shauna" userId="S::sroch@fanshawec.ca::05ca025a-1219-4008-8ea7-6708a3b6b10f" providerId="AD" clId="Web-{A950DCDA-B4E8-EE84-E411-E815B78937C8}" dt="2025-03-27T19:06:03.708" v="5"/>
        <pc:sldMkLst>
          <pc:docMk/>
          <pc:sldMk cId="3282385545" sldId="260"/>
        </pc:sldMkLst>
      </pc:sldChg>
      <pc:sldChg chg="del">
        <pc:chgData name="Roch, Shauna" userId="S::sroch@fanshawec.ca::05ca025a-1219-4008-8ea7-6708a3b6b10f" providerId="AD" clId="Web-{A950DCDA-B4E8-EE84-E411-E815B78937C8}" dt="2025-03-27T19:06:03.005" v="4"/>
        <pc:sldMkLst>
          <pc:docMk/>
          <pc:sldMk cId="2853118446" sldId="261"/>
        </pc:sldMkLst>
      </pc:sldChg>
      <pc:sldChg chg="del">
        <pc:chgData name="Roch, Shauna" userId="S::sroch@fanshawec.ca::05ca025a-1219-4008-8ea7-6708a3b6b10f" providerId="AD" clId="Web-{A950DCDA-B4E8-EE84-E411-E815B78937C8}" dt="2025-03-27T19:06:05.521" v="7"/>
        <pc:sldMkLst>
          <pc:docMk/>
          <pc:sldMk cId="2311977991" sldId="262"/>
        </pc:sldMkLst>
      </pc:sldChg>
      <pc:sldChg chg="modSp new">
        <pc:chgData name="Roch, Shauna" userId="S::sroch@fanshawec.ca::05ca025a-1219-4008-8ea7-6708a3b6b10f" providerId="AD" clId="Web-{A950DCDA-B4E8-EE84-E411-E815B78937C8}" dt="2025-03-27T19:08:08.085" v="18" actId="14100"/>
        <pc:sldMkLst>
          <pc:docMk/>
          <pc:sldMk cId="966760833" sldId="264"/>
        </pc:sldMkLst>
        <pc:spChg chg="mod">
          <ac:chgData name="Roch, Shauna" userId="S::sroch@fanshawec.ca::05ca025a-1219-4008-8ea7-6708a3b6b10f" providerId="AD" clId="Web-{A950DCDA-B4E8-EE84-E411-E815B78937C8}" dt="2025-03-27T19:07:53.694" v="14" actId="20577"/>
          <ac:spMkLst>
            <pc:docMk/>
            <pc:sldMk cId="966760833" sldId="264"/>
            <ac:spMk id="2" creationId="{81124D60-F03A-BE31-49AB-7C6DFF82759B}"/>
          </ac:spMkLst>
        </pc:spChg>
        <pc:spChg chg="mod">
          <ac:chgData name="Roch, Shauna" userId="S::sroch@fanshawec.ca::05ca025a-1219-4008-8ea7-6708a3b6b10f" providerId="AD" clId="Web-{A950DCDA-B4E8-EE84-E411-E815B78937C8}" dt="2025-03-27T19:08:08.085" v="18" actId="14100"/>
          <ac:spMkLst>
            <pc:docMk/>
            <pc:sldMk cId="966760833" sldId="264"/>
            <ac:spMk id="3" creationId="{9588C064-BF8D-3561-7AD1-4BF4368951BE}"/>
          </ac:spMkLst>
        </pc:spChg>
      </pc:sldChg>
      <pc:sldChg chg="del">
        <pc:chgData name="Roch, Shauna" userId="S::sroch@fanshawec.ca::05ca025a-1219-4008-8ea7-6708a3b6b10f" providerId="AD" clId="Web-{A950DCDA-B4E8-EE84-E411-E815B78937C8}" dt="2025-03-27T19:06:04.489" v="6"/>
        <pc:sldMkLst>
          <pc:docMk/>
          <pc:sldMk cId="3577626665" sldId="264"/>
        </pc:sldMkLst>
      </pc:sldChg>
      <pc:sldChg chg="addSp delSp modSp new mod setBg modNotes">
        <pc:chgData name="Roch, Shauna" userId="S::sroch@fanshawec.ca::05ca025a-1219-4008-8ea7-6708a3b6b10f" providerId="AD" clId="Web-{A950DCDA-B4E8-EE84-E411-E815B78937C8}" dt="2025-03-27T19:11:31.494" v="105"/>
        <pc:sldMkLst>
          <pc:docMk/>
          <pc:sldMk cId="3762667864" sldId="265"/>
        </pc:sldMkLst>
        <pc:spChg chg="mod">
          <ac:chgData name="Roch, Shauna" userId="S::sroch@fanshawec.ca::05ca025a-1219-4008-8ea7-6708a3b6b10f" providerId="AD" clId="Web-{A950DCDA-B4E8-EE84-E411-E815B78937C8}" dt="2025-03-27T19:11:10.322" v="101"/>
          <ac:spMkLst>
            <pc:docMk/>
            <pc:sldMk cId="3762667864" sldId="265"/>
            <ac:spMk id="2" creationId="{5B1865D1-C7FD-8BF2-1BB7-A3BB9850AA1C}"/>
          </ac:spMkLst>
        </pc:spChg>
        <pc:spChg chg="add del mod">
          <ac:chgData name="Roch, Shauna" userId="S::sroch@fanshawec.ca::05ca025a-1219-4008-8ea7-6708a3b6b10f" providerId="AD" clId="Web-{A950DCDA-B4E8-EE84-E411-E815B78937C8}" dt="2025-03-27T19:11:10.322" v="101"/>
          <ac:spMkLst>
            <pc:docMk/>
            <pc:sldMk cId="3762667864" sldId="265"/>
            <ac:spMk id="3" creationId="{8A117152-3E24-3418-C003-663F65609A28}"/>
          </ac:spMkLst>
        </pc:spChg>
        <pc:spChg chg="add del">
          <ac:chgData name="Roch, Shauna" userId="S::sroch@fanshawec.ca::05ca025a-1219-4008-8ea7-6708a3b6b10f" providerId="AD" clId="Web-{A950DCDA-B4E8-EE84-E411-E815B78937C8}" dt="2025-03-27T19:10:54.353" v="99"/>
          <ac:spMkLst>
            <pc:docMk/>
            <pc:sldMk cId="3762667864" sldId="265"/>
            <ac:spMk id="9" creationId="{DFEBD0D2-AA2A-4936-A509-D629383EFFAA}"/>
          </ac:spMkLst>
        </pc:spChg>
        <pc:spChg chg="add del">
          <ac:chgData name="Roch, Shauna" userId="S::sroch@fanshawec.ca::05ca025a-1219-4008-8ea7-6708a3b6b10f" providerId="AD" clId="Web-{A950DCDA-B4E8-EE84-E411-E815B78937C8}" dt="2025-03-27T19:10:54.353" v="99"/>
          <ac:spMkLst>
            <pc:docMk/>
            <pc:sldMk cId="3762667864" sldId="265"/>
            <ac:spMk id="13" creationId="{86506110-E6E1-4309-83FA-C6B068FA341C}"/>
          </ac:spMkLst>
        </pc:spChg>
        <pc:spChg chg="add del">
          <ac:chgData name="Roch, Shauna" userId="S::sroch@fanshawec.ca::05ca025a-1219-4008-8ea7-6708a3b6b10f" providerId="AD" clId="Web-{A950DCDA-B4E8-EE84-E411-E815B78937C8}" dt="2025-03-27T19:11:10.322" v="101"/>
          <ac:spMkLst>
            <pc:docMk/>
            <pc:sldMk cId="3762667864" sldId="265"/>
            <ac:spMk id="15" creationId="{DFEBD0D2-AA2A-4936-A509-D629383EFFAA}"/>
          </ac:spMkLst>
        </pc:spChg>
        <pc:spChg chg="add del">
          <ac:chgData name="Roch, Shauna" userId="S::sroch@fanshawec.ca::05ca025a-1219-4008-8ea7-6708a3b6b10f" providerId="AD" clId="Web-{A950DCDA-B4E8-EE84-E411-E815B78937C8}" dt="2025-03-27T19:11:10.322" v="101"/>
          <ac:spMkLst>
            <pc:docMk/>
            <pc:sldMk cId="3762667864" sldId="265"/>
            <ac:spMk id="17" creationId="{86506110-E6E1-4309-83FA-C6B068FA341C}"/>
          </ac:spMkLst>
        </pc:spChg>
        <pc:graphicFrameChg chg="add del">
          <ac:chgData name="Roch, Shauna" userId="S::sroch@fanshawec.ca::05ca025a-1219-4008-8ea7-6708a3b6b10f" providerId="AD" clId="Web-{A950DCDA-B4E8-EE84-E411-E815B78937C8}" dt="2025-03-27T19:10:54.353" v="99"/>
          <ac:graphicFrameMkLst>
            <pc:docMk/>
            <pc:sldMk cId="3762667864" sldId="265"/>
            <ac:graphicFrameMk id="5" creationId="{B92BFD8F-7FB9-534B-3F4B-0958B7193C67}"/>
          </ac:graphicFrameMkLst>
        </pc:graphicFrameChg>
        <pc:graphicFrameChg chg="add del">
          <ac:chgData name="Roch, Shauna" userId="S::sroch@fanshawec.ca::05ca025a-1219-4008-8ea7-6708a3b6b10f" providerId="AD" clId="Web-{A950DCDA-B4E8-EE84-E411-E815B78937C8}" dt="2025-03-27T19:11:10.322" v="101"/>
          <ac:graphicFrameMkLst>
            <pc:docMk/>
            <pc:sldMk cId="3762667864" sldId="265"/>
            <ac:graphicFrameMk id="18" creationId="{80996B46-A04F-7717-EA98-76962C7BD3A3}"/>
          </ac:graphicFrameMkLst>
        </pc:graphicFrameChg>
        <pc:cxnChg chg="add del">
          <ac:chgData name="Roch, Shauna" userId="S::sroch@fanshawec.ca::05ca025a-1219-4008-8ea7-6708a3b6b10f" providerId="AD" clId="Web-{A950DCDA-B4E8-EE84-E411-E815B78937C8}" dt="2025-03-27T19:10:54.353" v="99"/>
          <ac:cxnSpMkLst>
            <pc:docMk/>
            <pc:sldMk cId="3762667864" sldId="265"/>
            <ac:cxnSpMk id="11" creationId="{2752F38C-F560-47AA-90AD-209F39C04150}"/>
          </ac:cxnSpMkLst>
        </pc:cxnChg>
        <pc:cxnChg chg="add del">
          <ac:chgData name="Roch, Shauna" userId="S::sroch@fanshawec.ca::05ca025a-1219-4008-8ea7-6708a3b6b10f" providerId="AD" clId="Web-{A950DCDA-B4E8-EE84-E411-E815B78937C8}" dt="2025-03-27T19:11:10.322" v="101"/>
          <ac:cxnSpMkLst>
            <pc:docMk/>
            <pc:sldMk cId="3762667864" sldId="265"/>
            <ac:cxnSpMk id="16" creationId="{2752F38C-F560-47AA-90AD-209F39C04150}"/>
          </ac:cxnSpMkLst>
        </pc:cxnChg>
      </pc:sldChg>
      <pc:sldChg chg="new">
        <pc:chgData name="Roch, Shauna" userId="S::sroch@fanshawec.ca::05ca025a-1219-4008-8ea7-6708a3b6b10f" providerId="AD" clId="Web-{A950DCDA-B4E8-EE84-E411-E815B78937C8}" dt="2025-03-27T19:11:13.697" v="102"/>
        <pc:sldMkLst>
          <pc:docMk/>
          <pc:sldMk cId="3683259073" sldId="266"/>
        </pc:sldMkLst>
      </pc:sldChg>
    </pc:docChg>
  </pc:docChgLst>
  <pc:docChgLst>
    <pc:chgData name="Roch, Shauna" userId="S::sroch@fanshawec.ca::05ca025a-1219-4008-8ea7-6708a3b6b10f" providerId="AD" clId="Web-{E5C46700-3FEE-640C-E213-6337194F20E3}"/>
    <pc:docChg chg="addSld delSld modSld">
      <pc:chgData name="Roch, Shauna" userId="S::sroch@fanshawec.ca::05ca025a-1219-4008-8ea7-6708a3b6b10f" providerId="AD" clId="Web-{E5C46700-3FEE-640C-E213-6337194F20E3}" dt="2025-04-03T12:17:26.845" v="327" actId="20577"/>
      <pc:docMkLst>
        <pc:docMk/>
      </pc:docMkLst>
      <pc:sldChg chg="modSp">
        <pc:chgData name="Roch, Shauna" userId="S::sroch@fanshawec.ca::05ca025a-1219-4008-8ea7-6708a3b6b10f" providerId="AD" clId="Web-{E5C46700-3FEE-640C-E213-6337194F20E3}" dt="2025-04-03T11:58:02.915" v="5" actId="20577"/>
        <pc:sldMkLst>
          <pc:docMk/>
          <pc:sldMk cId="987501871" sldId="256"/>
        </pc:sldMkLst>
        <pc:spChg chg="mod">
          <ac:chgData name="Roch, Shauna" userId="S::sroch@fanshawec.ca::05ca025a-1219-4008-8ea7-6708a3b6b10f" providerId="AD" clId="Web-{E5C46700-3FEE-640C-E213-6337194F20E3}" dt="2025-04-03T11:58:02.915" v="5" actId="20577"/>
          <ac:spMkLst>
            <pc:docMk/>
            <pc:sldMk cId="987501871" sldId="256"/>
            <ac:spMk id="6" creationId="{C81C02BD-4E65-49BB-B229-1E9D6E98F363}"/>
          </ac:spMkLst>
        </pc:spChg>
      </pc:sldChg>
      <pc:sldChg chg="addSp modSp mod setBg">
        <pc:chgData name="Roch, Shauna" userId="S::sroch@fanshawec.ca::05ca025a-1219-4008-8ea7-6708a3b6b10f" providerId="AD" clId="Web-{E5C46700-3FEE-640C-E213-6337194F20E3}" dt="2025-04-03T11:58:32.212" v="9" actId="20577"/>
        <pc:sldMkLst>
          <pc:docMk/>
          <pc:sldMk cId="3146945757" sldId="257"/>
        </pc:sldMkLst>
        <pc:spChg chg="mod">
          <ac:chgData name="Roch, Shauna" userId="S::sroch@fanshawec.ca::05ca025a-1219-4008-8ea7-6708a3b6b10f" providerId="AD" clId="Web-{E5C46700-3FEE-640C-E213-6337194F20E3}" dt="2025-04-03T11:58:32.212" v="9" actId="20577"/>
          <ac:spMkLst>
            <pc:docMk/>
            <pc:sldMk cId="3146945757" sldId="257"/>
            <ac:spMk id="2" creationId="{D496ED62-FC1D-BE8A-169F-2455A69251F3}"/>
          </ac:spMkLst>
        </pc:spChg>
        <pc:spChg chg="mod">
          <ac:chgData name="Roch, Shauna" userId="S::sroch@fanshawec.ca::05ca025a-1219-4008-8ea7-6708a3b6b10f" providerId="AD" clId="Web-{E5C46700-3FEE-640C-E213-6337194F20E3}" dt="2025-04-03T11:58:26.040" v="8"/>
          <ac:spMkLst>
            <pc:docMk/>
            <pc:sldMk cId="3146945757" sldId="257"/>
            <ac:spMk id="3" creationId="{F52056F8-F662-0435-B25E-DC5A11198D65}"/>
          </ac:spMkLst>
        </pc:spChg>
        <pc:spChg chg="add">
          <ac:chgData name="Roch, Shauna" userId="S::sroch@fanshawec.ca::05ca025a-1219-4008-8ea7-6708a3b6b10f" providerId="AD" clId="Web-{E5C46700-3FEE-640C-E213-6337194F20E3}" dt="2025-04-03T11:58:26.040" v="8"/>
          <ac:spMkLst>
            <pc:docMk/>
            <pc:sldMk cId="3146945757" sldId="257"/>
            <ac:spMk id="8" creationId="{3558DB37-9FEE-48A2-8578-ED0401573943}"/>
          </ac:spMkLst>
        </pc:spChg>
        <pc:spChg chg="add">
          <ac:chgData name="Roch, Shauna" userId="S::sroch@fanshawec.ca::05ca025a-1219-4008-8ea7-6708a3b6b10f" providerId="AD" clId="Web-{E5C46700-3FEE-640C-E213-6337194F20E3}" dt="2025-04-03T11:58:26.040" v="8"/>
          <ac:spMkLst>
            <pc:docMk/>
            <pc:sldMk cId="3146945757" sldId="257"/>
            <ac:spMk id="10" creationId="{5F7FCCA6-00E2-4F74-A105-0D769872F243}"/>
          </ac:spMkLst>
        </pc:spChg>
        <pc:spChg chg="add">
          <ac:chgData name="Roch, Shauna" userId="S::sroch@fanshawec.ca::05ca025a-1219-4008-8ea7-6708a3b6b10f" providerId="AD" clId="Web-{E5C46700-3FEE-640C-E213-6337194F20E3}" dt="2025-04-03T11:58:26.040" v="8"/>
          <ac:spMkLst>
            <pc:docMk/>
            <pc:sldMk cId="3146945757" sldId="257"/>
            <ac:spMk id="12" creationId="{359CEC61-F44B-43B3-B40F-AE38C5AF1D5F}"/>
          </ac:spMkLst>
        </pc:spChg>
      </pc:sldChg>
      <pc:sldChg chg="modSp del">
        <pc:chgData name="Roch, Shauna" userId="S::sroch@fanshawec.ca::05ca025a-1219-4008-8ea7-6708a3b6b10f" providerId="AD" clId="Web-{E5C46700-3FEE-640C-E213-6337194F20E3}" dt="2025-04-03T12:16:40.235" v="316"/>
        <pc:sldMkLst>
          <pc:docMk/>
          <pc:sldMk cId="2650022396" sldId="263"/>
        </pc:sldMkLst>
        <pc:spChg chg="mod">
          <ac:chgData name="Roch, Shauna" userId="S::sroch@fanshawec.ca::05ca025a-1219-4008-8ea7-6708a3b6b10f" providerId="AD" clId="Web-{E5C46700-3FEE-640C-E213-6337194F20E3}" dt="2025-04-03T12:16:24.797" v="311" actId="20577"/>
          <ac:spMkLst>
            <pc:docMk/>
            <pc:sldMk cId="2650022396" sldId="263"/>
            <ac:spMk id="2" creationId="{A892C2B7-70E4-E815-A46E-AE6DCEE68B6F}"/>
          </ac:spMkLst>
        </pc:spChg>
        <pc:spChg chg="mod">
          <ac:chgData name="Roch, Shauna" userId="S::sroch@fanshawec.ca::05ca025a-1219-4008-8ea7-6708a3b6b10f" providerId="AD" clId="Web-{E5C46700-3FEE-640C-E213-6337194F20E3}" dt="2025-04-03T11:58:42.791" v="16" actId="20577"/>
          <ac:spMkLst>
            <pc:docMk/>
            <pc:sldMk cId="2650022396" sldId="263"/>
            <ac:spMk id="3" creationId="{5708BE31-7048-8DC8-C8D3-D238828C2BD9}"/>
          </ac:spMkLst>
        </pc:spChg>
      </pc:sldChg>
      <pc:sldChg chg="del">
        <pc:chgData name="Roch, Shauna" userId="S::sroch@fanshawec.ca::05ca025a-1219-4008-8ea7-6708a3b6b10f" providerId="AD" clId="Web-{E5C46700-3FEE-640C-E213-6337194F20E3}" dt="2025-04-03T11:58:33.587" v="10"/>
        <pc:sldMkLst>
          <pc:docMk/>
          <pc:sldMk cId="966760833" sldId="264"/>
        </pc:sldMkLst>
      </pc:sldChg>
      <pc:sldChg chg="modSp new">
        <pc:chgData name="Roch, Shauna" userId="S::sroch@fanshawec.ca::05ca025a-1219-4008-8ea7-6708a3b6b10f" providerId="AD" clId="Web-{E5C46700-3FEE-640C-E213-6337194F20E3}" dt="2025-04-03T12:02:13.607" v="54" actId="20577"/>
        <pc:sldMkLst>
          <pc:docMk/>
          <pc:sldMk cId="3142861672" sldId="264"/>
        </pc:sldMkLst>
        <pc:spChg chg="mod">
          <ac:chgData name="Roch, Shauna" userId="S::sroch@fanshawec.ca::05ca025a-1219-4008-8ea7-6708a3b6b10f" providerId="AD" clId="Web-{E5C46700-3FEE-640C-E213-6337194F20E3}" dt="2025-04-03T11:59:49.433" v="18" actId="20577"/>
          <ac:spMkLst>
            <pc:docMk/>
            <pc:sldMk cId="3142861672" sldId="264"/>
            <ac:spMk id="2" creationId="{AF01E555-D3B4-008C-39F1-DE2C57AE97EC}"/>
          </ac:spMkLst>
        </pc:spChg>
        <pc:spChg chg="mod">
          <ac:chgData name="Roch, Shauna" userId="S::sroch@fanshawec.ca::05ca025a-1219-4008-8ea7-6708a3b6b10f" providerId="AD" clId="Web-{E5C46700-3FEE-640C-E213-6337194F20E3}" dt="2025-04-03T12:02:13.607" v="54" actId="20577"/>
          <ac:spMkLst>
            <pc:docMk/>
            <pc:sldMk cId="3142861672" sldId="264"/>
            <ac:spMk id="3" creationId="{02F9EAAC-5E2E-49A4-060C-93FE6B6A83F7}"/>
          </ac:spMkLst>
        </pc:spChg>
      </pc:sldChg>
      <pc:sldChg chg="addSp delSp modSp new">
        <pc:chgData name="Roch, Shauna" userId="S::sroch@fanshawec.ca::05ca025a-1219-4008-8ea7-6708a3b6b10f" providerId="AD" clId="Web-{E5C46700-3FEE-640C-E213-6337194F20E3}" dt="2025-04-03T12:03:25.156" v="78" actId="20577"/>
        <pc:sldMkLst>
          <pc:docMk/>
          <pc:sldMk cId="1930889516" sldId="265"/>
        </pc:sldMkLst>
        <pc:spChg chg="mod">
          <ac:chgData name="Roch, Shauna" userId="S::sroch@fanshawec.ca::05ca025a-1219-4008-8ea7-6708a3b6b10f" providerId="AD" clId="Web-{E5C46700-3FEE-640C-E213-6337194F20E3}" dt="2025-04-03T12:00:31.918" v="20" actId="20577"/>
          <ac:spMkLst>
            <pc:docMk/>
            <pc:sldMk cId="1930889516" sldId="265"/>
            <ac:spMk id="2" creationId="{C2413AED-D9AE-7B5B-FF33-3A3081B59E08}"/>
          </ac:spMkLst>
        </pc:spChg>
        <pc:spChg chg="add del mod">
          <ac:chgData name="Roch, Shauna" userId="S::sroch@fanshawec.ca::05ca025a-1219-4008-8ea7-6708a3b6b10f" providerId="AD" clId="Web-{E5C46700-3FEE-640C-E213-6337194F20E3}" dt="2025-04-03T12:03:25.156" v="78" actId="20577"/>
          <ac:spMkLst>
            <pc:docMk/>
            <pc:sldMk cId="1930889516" sldId="265"/>
            <ac:spMk id="3" creationId="{50D36A5E-BB5C-75D4-A919-C9313512762C}"/>
          </ac:spMkLst>
        </pc:spChg>
        <pc:picChg chg="add del mod ord">
          <ac:chgData name="Roch, Shauna" userId="S::sroch@fanshawec.ca::05ca025a-1219-4008-8ea7-6708a3b6b10f" providerId="AD" clId="Web-{E5C46700-3FEE-640C-E213-6337194F20E3}" dt="2025-04-03T12:00:49.965" v="29"/>
          <ac:picMkLst>
            <pc:docMk/>
            <pc:sldMk cId="1930889516" sldId="265"/>
            <ac:picMk id="4" creationId="{46463394-5A43-0BDB-7B18-7467326124B4}"/>
          </ac:picMkLst>
        </pc:picChg>
        <pc:picChg chg="add del mod">
          <ac:chgData name="Roch, Shauna" userId="S::sroch@fanshawec.ca::05ca025a-1219-4008-8ea7-6708a3b6b10f" providerId="AD" clId="Web-{E5C46700-3FEE-640C-E213-6337194F20E3}" dt="2025-04-03T12:01:28.200" v="36"/>
          <ac:picMkLst>
            <pc:docMk/>
            <pc:sldMk cId="1930889516" sldId="265"/>
            <ac:picMk id="5" creationId="{DFD2BA5A-6C67-370F-EF2F-1C13C7E5E1B5}"/>
          </ac:picMkLst>
        </pc:picChg>
        <pc:picChg chg="add mod">
          <ac:chgData name="Roch, Shauna" userId="S::sroch@fanshawec.ca::05ca025a-1219-4008-8ea7-6708a3b6b10f" providerId="AD" clId="Web-{E5C46700-3FEE-640C-E213-6337194F20E3}" dt="2025-04-03T12:01:33.419" v="39" actId="1076"/>
          <ac:picMkLst>
            <pc:docMk/>
            <pc:sldMk cId="1930889516" sldId="265"/>
            <ac:picMk id="6" creationId="{0462EC68-FB21-001F-3861-7D451B2EC6D0}"/>
          </ac:picMkLst>
        </pc:picChg>
      </pc:sldChg>
      <pc:sldChg chg="del">
        <pc:chgData name="Roch, Shauna" userId="S::sroch@fanshawec.ca::05ca025a-1219-4008-8ea7-6708a3b6b10f" providerId="AD" clId="Web-{E5C46700-3FEE-640C-E213-6337194F20E3}" dt="2025-04-03T11:58:34.697" v="11"/>
        <pc:sldMkLst>
          <pc:docMk/>
          <pc:sldMk cId="3762667864" sldId="265"/>
        </pc:sldMkLst>
      </pc:sldChg>
      <pc:sldChg chg="modSp new modNotes">
        <pc:chgData name="Roch, Shauna" userId="S::sroch@fanshawec.ca::05ca025a-1219-4008-8ea7-6708a3b6b10f" providerId="AD" clId="Web-{E5C46700-3FEE-640C-E213-6337194F20E3}" dt="2025-04-03T12:06:19.628" v="179" actId="20577"/>
        <pc:sldMkLst>
          <pc:docMk/>
          <pc:sldMk cId="996331821" sldId="266"/>
        </pc:sldMkLst>
        <pc:spChg chg="mod">
          <ac:chgData name="Roch, Shauna" userId="S::sroch@fanshawec.ca::05ca025a-1219-4008-8ea7-6708a3b6b10f" providerId="AD" clId="Web-{E5C46700-3FEE-640C-E213-6337194F20E3}" dt="2025-04-03T12:04:23.970" v="80" actId="20577"/>
          <ac:spMkLst>
            <pc:docMk/>
            <pc:sldMk cId="996331821" sldId="266"/>
            <ac:spMk id="2" creationId="{B031914B-4DD1-2359-9690-5C2A66BC1BD2}"/>
          </ac:spMkLst>
        </pc:spChg>
        <pc:spChg chg="mod">
          <ac:chgData name="Roch, Shauna" userId="S::sroch@fanshawec.ca::05ca025a-1219-4008-8ea7-6708a3b6b10f" providerId="AD" clId="Web-{E5C46700-3FEE-640C-E213-6337194F20E3}" dt="2025-04-03T12:06:19.628" v="179" actId="20577"/>
          <ac:spMkLst>
            <pc:docMk/>
            <pc:sldMk cId="996331821" sldId="266"/>
            <ac:spMk id="3" creationId="{2D1F34CF-17E7-C803-D5B7-73C69EB15488}"/>
          </ac:spMkLst>
        </pc:spChg>
      </pc:sldChg>
      <pc:sldChg chg="del">
        <pc:chgData name="Roch, Shauna" userId="S::sroch@fanshawec.ca::05ca025a-1219-4008-8ea7-6708a3b6b10f" providerId="AD" clId="Web-{E5C46700-3FEE-640C-E213-6337194F20E3}" dt="2025-04-03T11:58:34.931" v="12"/>
        <pc:sldMkLst>
          <pc:docMk/>
          <pc:sldMk cId="3683259073" sldId="266"/>
        </pc:sldMkLst>
      </pc:sldChg>
      <pc:sldChg chg="addSp delSp modSp new">
        <pc:chgData name="Roch, Shauna" userId="S::sroch@fanshawec.ca::05ca025a-1219-4008-8ea7-6708a3b6b10f" providerId="AD" clId="Web-{E5C46700-3FEE-640C-E213-6337194F20E3}" dt="2025-04-03T12:15:10.045" v="301"/>
        <pc:sldMkLst>
          <pc:docMk/>
          <pc:sldMk cId="699486443" sldId="267"/>
        </pc:sldMkLst>
        <pc:spChg chg="mod">
          <ac:chgData name="Roch, Shauna" userId="S::sroch@fanshawec.ca::05ca025a-1219-4008-8ea7-6708a3b6b10f" providerId="AD" clId="Web-{E5C46700-3FEE-640C-E213-6337194F20E3}" dt="2025-04-03T12:08:22.178" v="184" actId="20577"/>
          <ac:spMkLst>
            <pc:docMk/>
            <pc:sldMk cId="699486443" sldId="267"/>
            <ac:spMk id="2" creationId="{02136346-36F6-38A8-5A66-1E3CCD070E70}"/>
          </ac:spMkLst>
        </pc:spChg>
        <pc:spChg chg="mod">
          <ac:chgData name="Roch, Shauna" userId="S::sroch@fanshawec.ca::05ca025a-1219-4008-8ea7-6708a3b6b10f" providerId="AD" clId="Web-{E5C46700-3FEE-640C-E213-6337194F20E3}" dt="2025-04-03T12:09:34.039" v="218" actId="20577"/>
          <ac:spMkLst>
            <pc:docMk/>
            <pc:sldMk cId="699486443" sldId="267"/>
            <ac:spMk id="3" creationId="{26AD5F8C-07DD-DD86-E09F-E981ED6B5BAF}"/>
          </ac:spMkLst>
        </pc:spChg>
        <pc:spChg chg="add del mod ord">
          <ac:chgData name="Roch, Shauna" userId="S::sroch@fanshawec.ca::05ca025a-1219-4008-8ea7-6708a3b6b10f" providerId="AD" clId="Web-{E5C46700-3FEE-640C-E213-6337194F20E3}" dt="2025-04-03T12:15:10.045" v="301"/>
          <ac:spMkLst>
            <pc:docMk/>
            <pc:sldMk cId="699486443" sldId="267"/>
            <ac:spMk id="5" creationId="{EEF84187-6B68-FCF5-5F03-307618EDF939}"/>
          </ac:spMkLst>
        </pc:spChg>
        <pc:picChg chg="add mod">
          <ac:chgData name="Roch, Shauna" userId="S::sroch@fanshawec.ca::05ca025a-1219-4008-8ea7-6708a3b6b10f" providerId="AD" clId="Web-{E5C46700-3FEE-640C-E213-6337194F20E3}" dt="2025-04-03T12:14:36.529" v="295" actId="1076"/>
          <ac:picMkLst>
            <pc:docMk/>
            <pc:sldMk cId="699486443" sldId="267"/>
            <ac:picMk id="4" creationId="{67BD9B7A-8253-9CED-F5BC-3CE1DC8D23E8}"/>
          </ac:picMkLst>
        </pc:picChg>
      </pc:sldChg>
      <pc:sldChg chg="del">
        <pc:chgData name="Roch, Shauna" userId="S::sroch@fanshawec.ca::05ca025a-1219-4008-8ea7-6708a3b6b10f" providerId="AD" clId="Web-{E5C46700-3FEE-640C-E213-6337194F20E3}" dt="2025-04-03T11:58:36.337" v="13"/>
        <pc:sldMkLst>
          <pc:docMk/>
          <pc:sldMk cId="2039229968" sldId="267"/>
        </pc:sldMkLst>
      </pc:sldChg>
      <pc:sldChg chg="addSp modSp new">
        <pc:chgData name="Roch, Shauna" userId="S::sroch@fanshawec.ca::05ca025a-1219-4008-8ea7-6708a3b6b10f" providerId="AD" clId="Web-{E5C46700-3FEE-640C-E213-6337194F20E3}" dt="2025-04-03T12:13:30.450" v="281" actId="20577"/>
        <pc:sldMkLst>
          <pc:docMk/>
          <pc:sldMk cId="1316334212" sldId="268"/>
        </pc:sldMkLst>
        <pc:spChg chg="mod">
          <ac:chgData name="Roch, Shauna" userId="S::sroch@fanshawec.ca::05ca025a-1219-4008-8ea7-6708a3b6b10f" providerId="AD" clId="Web-{E5C46700-3FEE-640C-E213-6337194F20E3}" dt="2025-04-03T12:09:12.819" v="209" actId="20577"/>
          <ac:spMkLst>
            <pc:docMk/>
            <pc:sldMk cId="1316334212" sldId="268"/>
            <ac:spMk id="2" creationId="{D08AB55B-3FF5-D3CB-B2BE-AFC05B7D7422}"/>
          </ac:spMkLst>
        </pc:spChg>
        <pc:spChg chg="mod">
          <ac:chgData name="Roch, Shauna" userId="S::sroch@fanshawec.ca::05ca025a-1219-4008-8ea7-6708a3b6b10f" providerId="AD" clId="Web-{E5C46700-3FEE-640C-E213-6337194F20E3}" dt="2025-04-03T12:13:30.450" v="281" actId="20577"/>
          <ac:spMkLst>
            <pc:docMk/>
            <pc:sldMk cId="1316334212" sldId="268"/>
            <ac:spMk id="3" creationId="{28C385E1-CD5D-AD71-8D1F-39C7A2304458}"/>
          </ac:spMkLst>
        </pc:spChg>
        <pc:spChg chg="add mod">
          <ac:chgData name="Roch, Shauna" userId="S::sroch@fanshawec.ca::05ca025a-1219-4008-8ea7-6708a3b6b10f" providerId="AD" clId="Web-{E5C46700-3FEE-640C-E213-6337194F20E3}" dt="2025-04-03T12:11:37.322" v="259" actId="20577"/>
          <ac:spMkLst>
            <pc:docMk/>
            <pc:sldMk cId="1316334212" sldId="268"/>
            <ac:spMk id="5" creationId="{99000513-6B9A-DCAB-6B26-34BF01CAF4D0}"/>
          </ac:spMkLst>
        </pc:spChg>
        <pc:picChg chg="add mod">
          <ac:chgData name="Roch, Shauna" userId="S::sroch@fanshawec.ca::05ca025a-1219-4008-8ea7-6708a3b6b10f" providerId="AD" clId="Web-{E5C46700-3FEE-640C-E213-6337194F20E3}" dt="2025-04-03T12:11:12.572" v="251"/>
          <ac:picMkLst>
            <pc:docMk/>
            <pc:sldMk cId="1316334212" sldId="268"/>
            <ac:picMk id="4" creationId="{5F4FF696-B121-8772-6E1A-D9C965888718}"/>
          </ac:picMkLst>
        </pc:picChg>
      </pc:sldChg>
      <pc:sldChg chg="del">
        <pc:chgData name="Roch, Shauna" userId="S::sroch@fanshawec.ca::05ca025a-1219-4008-8ea7-6708a3b6b10f" providerId="AD" clId="Web-{E5C46700-3FEE-640C-E213-6337194F20E3}" dt="2025-04-03T11:58:37.775" v="14"/>
        <pc:sldMkLst>
          <pc:docMk/>
          <pc:sldMk cId="4283467367" sldId="268"/>
        </pc:sldMkLst>
      </pc:sldChg>
      <pc:sldChg chg="addSp modSp new">
        <pc:chgData name="Roch, Shauna" userId="S::sroch@fanshawec.ca::05ca025a-1219-4008-8ea7-6708a3b6b10f" providerId="AD" clId="Web-{E5C46700-3FEE-640C-E213-6337194F20E3}" dt="2025-04-03T12:13:41.387" v="284" actId="20577"/>
        <pc:sldMkLst>
          <pc:docMk/>
          <pc:sldMk cId="2799218596" sldId="269"/>
        </pc:sldMkLst>
        <pc:spChg chg="mod">
          <ac:chgData name="Roch, Shauna" userId="S::sroch@fanshawec.ca::05ca025a-1219-4008-8ea7-6708a3b6b10f" providerId="AD" clId="Web-{E5C46700-3FEE-640C-E213-6337194F20E3}" dt="2025-04-03T12:12:13.370" v="263" actId="20577"/>
          <ac:spMkLst>
            <pc:docMk/>
            <pc:sldMk cId="2799218596" sldId="269"/>
            <ac:spMk id="2" creationId="{2F0C1A48-2EDE-D026-3841-FD43EDA6B6AD}"/>
          </ac:spMkLst>
        </pc:spChg>
        <pc:spChg chg="mod">
          <ac:chgData name="Roch, Shauna" userId="S::sroch@fanshawec.ca::05ca025a-1219-4008-8ea7-6708a3b6b10f" providerId="AD" clId="Web-{E5C46700-3FEE-640C-E213-6337194F20E3}" dt="2025-04-03T12:13:41.387" v="284" actId="20577"/>
          <ac:spMkLst>
            <pc:docMk/>
            <pc:sldMk cId="2799218596" sldId="269"/>
            <ac:spMk id="3" creationId="{9AD8D35F-3A8F-83D6-4096-FC802C99C706}"/>
          </ac:spMkLst>
        </pc:spChg>
        <pc:picChg chg="add mod">
          <ac:chgData name="Roch, Shauna" userId="S::sroch@fanshawec.ca::05ca025a-1219-4008-8ea7-6708a3b6b10f" providerId="AD" clId="Web-{E5C46700-3FEE-640C-E213-6337194F20E3}" dt="2025-04-03T12:12:54.840" v="271" actId="1076"/>
          <ac:picMkLst>
            <pc:docMk/>
            <pc:sldMk cId="2799218596" sldId="269"/>
            <ac:picMk id="4" creationId="{35E3D4CE-1376-4B1D-6D00-77EEF21BF226}"/>
          </ac:picMkLst>
        </pc:picChg>
      </pc:sldChg>
      <pc:sldChg chg="addSp modSp new">
        <pc:chgData name="Roch, Shauna" userId="S::sroch@fanshawec.ca::05ca025a-1219-4008-8ea7-6708a3b6b10f" providerId="AD" clId="Web-{E5C46700-3FEE-640C-E213-6337194F20E3}" dt="2025-04-03T12:15:54.406" v="309" actId="1076"/>
        <pc:sldMkLst>
          <pc:docMk/>
          <pc:sldMk cId="398295343" sldId="270"/>
        </pc:sldMkLst>
        <pc:spChg chg="mod">
          <ac:chgData name="Roch, Shauna" userId="S::sroch@fanshawec.ca::05ca025a-1219-4008-8ea7-6708a3b6b10f" providerId="AD" clId="Web-{E5C46700-3FEE-640C-E213-6337194F20E3}" dt="2025-04-03T12:14:04.903" v="290" actId="20577"/>
          <ac:spMkLst>
            <pc:docMk/>
            <pc:sldMk cId="398295343" sldId="270"/>
            <ac:spMk id="2" creationId="{6F05D3BD-869C-4B95-77E7-211550F7D394}"/>
          </ac:spMkLst>
        </pc:spChg>
        <pc:spChg chg="mod">
          <ac:chgData name="Roch, Shauna" userId="S::sroch@fanshawec.ca::05ca025a-1219-4008-8ea7-6708a3b6b10f" providerId="AD" clId="Web-{E5C46700-3FEE-640C-E213-6337194F20E3}" dt="2025-04-03T12:15:38.655" v="307"/>
          <ac:spMkLst>
            <pc:docMk/>
            <pc:sldMk cId="398295343" sldId="270"/>
            <ac:spMk id="3" creationId="{10E85C3D-233F-D2BA-4E36-854F797EADD0}"/>
          </ac:spMkLst>
        </pc:spChg>
        <pc:picChg chg="add mod">
          <ac:chgData name="Roch, Shauna" userId="S::sroch@fanshawec.ca::05ca025a-1219-4008-8ea7-6708a3b6b10f" providerId="AD" clId="Web-{E5C46700-3FEE-640C-E213-6337194F20E3}" dt="2025-04-03T12:15:54.406" v="309" actId="1076"/>
          <ac:picMkLst>
            <pc:docMk/>
            <pc:sldMk cId="398295343" sldId="270"/>
            <ac:picMk id="4" creationId="{E27D3488-A6E9-26E7-8335-6267028F68FF}"/>
          </ac:picMkLst>
        </pc:picChg>
      </pc:sldChg>
      <pc:sldChg chg="modSp new">
        <pc:chgData name="Roch, Shauna" userId="S::sroch@fanshawec.ca::05ca025a-1219-4008-8ea7-6708a3b6b10f" providerId="AD" clId="Web-{E5C46700-3FEE-640C-E213-6337194F20E3}" dt="2025-04-03T12:17:26.845" v="327" actId="20577"/>
        <pc:sldMkLst>
          <pc:docMk/>
          <pc:sldMk cId="1192878510" sldId="271"/>
        </pc:sldMkLst>
        <pc:spChg chg="mod">
          <ac:chgData name="Roch, Shauna" userId="S::sroch@fanshawec.ca::05ca025a-1219-4008-8ea7-6708a3b6b10f" providerId="AD" clId="Web-{E5C46700-3FEE-640C-E213-6337194F20E3}" dt="2025-04-03T12:16:42.766" v="317" actId="20577"/>
          <ac:spMkLst>
            <pc:docMk/>
            <pc:sldMk cId="1192878510" sldId="271"/>
            <ac:spMk id="2" creationId="{37A3AECF-B8B4-86C1-4384-168AE1E97753}"/>
          </ac:spMkLst>
        </pc:spChg>
        <pc:spChg chg="mod">
          <ac:chgData name="Roch, Shauna" userId="S::sroch@fanshawec.ca::05ca025a-1219-4008-8ea7-6708a3b6b10f" providerId="AD" clId="Web-{E5C46700-3FEE-640C-E213-6337194F20E3}" dt="2025-04-03T12:17:26.845" v="327" actId="20577"/>
          <ac:spMkLst>
            <pc:docMk/>
            <pc:sldMk cId="1192878510" sldId="271"/>
            <ac:spMk id="3" creationId="{029BC1AF-8D38-B993-8657-1A9C9B68C38E}"/>
          </ac:spMkLst>
        </pc:spChg>
      </pc:sldChg>
    </pc:docChg>
  </pc:docChgLst>
  <pc:docChgLst>
    <pc:chgData name="Roch, Shauna" userId="S::sroch@fanshawec.ca::05ca025a-1219-4008-8ea7-6708a3b6b10f" providerId="AD" clId="Web-{2BF56D83-B86D-1F8A-CED2-FD347B9B4303}"/>
    <pc:docChg chg="modSld">
      <pc:chgData name="Roch, Shauna" userId="S::sroch@fanshawec.ca::05ca025a-1219-4008-8ea7-6708a3b6b10f" providerId="AD" clId="Web-{2BF56D83-B86D-1F8A-CED2-FD347B9B4303}" dt="2025-04-17T11:45:16.065" v="8" actId="20577"/>
      <pc:docMkLst>
        <pc:docMk/>
      </pc:docMkLst>
      <pc:sldChg chg="modSp">
        <pc:chgData name="Roch, Shauna" userId="S::sroch@fanshawec.ca::05ca025a-1219-4008-8ea7-6708a3b6b10f" providerId="AD" clId="Web-{2BF56D83-B86D-1F8A-CED2-FD347B9B4303}" dt="2025-04-17T11:45:16.065" v="8" actId="20577"/>
        <pc:sldMkLst>
          <pc:docMk/>
          <pc:sldMk cId="3497040746" sldId="263"/>
        </pc:sldMkLst>
        <pc:spChg chg="mod">
          <ac:chgData name="Roch, Shauna" userId="S::sroch@fanshawec.ca::05ca025a-1219-4008-8ea7-6708a3b6b10f" providerId="AD" clId="Web-{2BF56D83-B86D-1F8A-CED2-FD347B9B4303}" dt="2025-04-17T11:45:16.065" v="8" actId="20577"/>
          <ac:spMkLst>
            <pc:docMk/>
            <pc:sldMk cId="3497040746" sldId="263"/>
            <ac:spMk id="3" creationId="{2071A7EC-0F14-DE6B-4B76-27F3FEE1B07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6E7D-C379-49D6-BE41-AA1E58816C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547A4D1-8F23-4A68-A407-D0ACCAF2C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a typeface="Calibri"/>
              <a:cs typeface="Calibri"/>
            </a:rPr>
            <a:t>Explain the rationale behind the pleasurable dining initiative and protected mealtimes.</a:t>
          </a:r>
          <a:endParaRPr lang="en-US" dirty="0"/>
        </a:p>
      </dgm:t>
    </dgm:pt>
    <dgm:pt modelId="{C374A144-26B8-4659-8266-1865DF75C68D}" type="parTrans" cxnId="{7B0D3E45-6237-470E-9500-A695DDECC372}">
      <dgm:prSet/>
      <dgm:spPr/>
      <dgm:t>
        <a:bodyPr/>
        <a:lstStyle/>
        <a:p>
          <a:endParaRPr lang="en-US"/>
        </a:p>
      </dgm:t>
    </dgm:pt>
    <dgm:pt modelId="{F053890F-7697-454A-9222-552A8CCF4989}" type="sibTrans" cxnId="{7B0D3E45-6237-470E-9500-A695DDECC372}">
      <dgm:prSet/>
      <dgm:spPr/>
      <dgm:t>
        <a:bodyPr/>
        <a:lstStyle/>
        <a:p>
          <a:endParaRPr lang="en-US"/>
        </a:p>
      </dgm:t>
    </dgm:pt>
    <dgm:pt modelId="{F9AE9818-4BE3-4851-BCEA-A3AE28FD3E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a typeface="Calibri"/>
              <a:cs typeface="Calibri"/>
            </a:rPr>
            <a:t>Discuss Accessibilities for Ontarians with Disabilities Act (AODA).</a:t>
          </a:r>
          <a:endParaRPr lang="en-US" dirty="0"/>
        </a:p>
      </dgm:t>
    </dgm:pt>
    <dgm:pt modelId="{7B03804F-51F4-4E93-800B-09897B713121}" type="parTrans" cxnId="{105643B9-5512-47F9-96DE-17DF7BF1D480}">
      <dgm:prSet/>
      <dgm:spPr/>
      <dgm:t>
        <a:bodyPr/>
        <a:lstStyle/>
        <a:p>
          <a:endParaRPr lang="en-US"/>
        </a:p>
      </dgm:t>
    </dgm:pt>
    <dgm:pt modelId="{A935DD63-DC55-4A37-9421-ABA077939EBB}" type="sibTrans" cxnId="{105643B9-5512-47F9-96DE-17DF7BF1D480}">
      <dgm:prSet/>
      <dgm:spPr/>
      <dgm:t>
        <a:bodyPr/>
        <a:lstStyle/>
        <a:p>
          <a:endParaRPr lang="en-US"/>
        </a:p>
      </dgm:t>
    </dgm:pt>
    <dgm:pt modelId="{944B5818-1C67-40E0-9857-5F2536648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ea typeface="Calibri"/>
              <a:cs typeface="Calibri"/>
            </a:rPr>
            <a:t>Outline the principles of universal design.</a:t>
          </a:r>
          <a:endParaRPr lang="en-US" dirty="0">
            <a:ea typeface="Calibri"/>
            <a:cs typeface="Calibri"/>
          </a:endParaRPr>
        </a:p>
      </dgm:t>
    </dgm:pt>
    <dgm:pt modelId="{961CE93D-EE8E-4A42-B065-BF15707620FD}" type="parTrans" cxnId="{178549B1-80F4-4E84-86A4-32C3B7FE1111}">
      <dgm:prSet/>
      <dgm:spPr/>
      <dgm:t>
        <a:bodyPr/>
        <a:lstStyle/>
        <a:p>
          <a:endParaRPr lang="en-US"/>
        </a:p>
      </dgm:t>
    </dgm:pt>
    <dgm:pt modelId="{F724DDE2-B235-41A6-9459-2F522C8B5434}" type="sibTrans" cxnId="{178549B1-80F4-4E84-86A4-32C3B7FE1111}">
      <dgm:prSet/>
      <dgm:spPr/>
      <dgm:t>
        <a:bodyPr/>
        <a:lstStyle/>
        <a:p>
          <a:endParaRPr lang="en-US"/>
        </a:p>
      </dgm:t>
    </dgm:pt>
    <dgm:pt modelId="{24BBA330-E943-4C10-BB28-FBD9650BF375}" type="pres">
      <dgm:prSet presAssocID="{1A746E7D-C379-49D6-BE41-AA1E58816CB3}" presName="root" presStyleCnt="0">
        <dgm:presLayoutVars>
          <dgm:dir/>
          <dgm:resizeHandles val="exact"/>
        </dgm:presLayoutVars>
      </dgm:prSet>
      <dgm:spPr/>
    </dgm:pt>
    <dgm:pt modelId="{F231B34F-4E3A-41D3-9E80-6B8A3C33B849}" type="pres">
      <dgm:prSet presAssocID="{C547A4D1-8F23-4A68-A407-D0ACCAF2C299}" presName="compNode" presStyleCnt="0"/>
      <dgm:spPr/>
    </dgm:pt>
    <dgm:pt modelId="{6A9C616C-1977-47EB-BF6D-43F41BC3BF9C}" type="pres">
      <dgm:prSet presAssocID="{C547A4D1-8F23-4A68-A407-D0ACCAF2C299}" presName="bgRect" presStyleLbl="bgShp" presStyleIdx="0" presStyleCnt="3"/>
      <dgm:spPr/>
    </dgm:pt>
    <dgm:pt modelId="{F6A79649-335F-4679-BF79-6A29930206F4}" type="pres">
      <dgm:prSet presAssocID="{C547A4D1-8F23-4A68-A407-D0ACCAF2C2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taurant outline"/>
        </a:ext>
      </dgm:extLst>
    </dgm:pt>
    <dgm:pt modelId="{12028899-D44A-4AFB-AFD6-418BD1035391}" type="pres">
      <dgm:prSet presAssocID="{C547A4D1-8F23-4A68-A407-D0ACCAF2C299}" presName="spaceRect" presStyleCnt="0"/>
      <dgm:spPr/>
    </dgm:pt>
    <dgm:pt modelId="{BCEB6B7B-A714-4878-8FB9-021A01824CE3}" type="pres">
      <dgm:prSet presAssocID="{C547A4D1-8F23-4A68-A407-D0ACCAF2C299}" presName="parTx" presStyleLbl="revTx" presStyleIdx="0" presStyleCnt="3">
        <dgm:presLayoutVars>
          <dgm:chMax val="0"/>
          <dgm:chPref val="0"/>
        </dgm:presLayoutVars>
      </dgm:prSet>
      <dgm:spPr/>
    </dgm:pt>
    <dgm:pt modelId="{640596D8-117C-42F5-99B4-E5F98285421C}" type="pres">
      <dgm:prSet presAssocID="{F053890F-7697-454A-9222-552A8CCF4989}" presName="sibTrans" presStyleCnt="0"/>
      <dgm:spPr/>
    </dgm:pt>
    <dgm:pt modelId="{3534830C-B684-4493-882E-6FCF867761E1}" type="pres">
      <dgm:prSet presAssocID="{F9AE9818-4BE3-4851-BCEA-A3AE28FD3E3F}" presName="compNode" presStyleCnt="0"/>
      <dgm:spPr/>
    </dgm:pt>
    <dgm:pt modelId="{758F3813-4BDB-4ABD-AF6D-21D430CEB9A1}" type="pres">
      <dgm:prSet presAssocID="{F9AE9818-4BE3-4851-BCEA-A3AE28FD3E3F}" presName="bgRect" presStyleLbl="bgShp" presStyleIdx="1" presStyleCnt="3"/>
      <dgm:spPr/>
    </dgm:pt>
    <dgm:pt modelId="{88AC7564-9FF8-47B4-8B7C-AE428BB21484}" type="pres">
      <dgm:prSet presAssocID="{F9AE9818-4BE3-4851-BCEA-A3AE28FD3E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7C2A2DB1-7038-408D-98F7-34CCB62E16B9}" type="pres">
      <dgm:prSet presAssocID="{F9AE9818-4BE3-4851-BCEA-A3AE28FD3E3F}" presName="spaceRect" presStyleCnt="0"/>
      <dgm:spPr/>
    </dgm:pt>
    <dgm:pt modelId="{FE5AE9A2-F3FB-4AC2-A125-948499B6E7DF}" type="pres">
      <dgm:prSet presAssocID="{F9AE9818-4BE3-4851-BCEA-A3AE28FD3E3F}" presName="parTx" presStyleLbl="revTx" presStyleIdx="1" presStyleCnt="3">
        <dgm:presLayoutVars>
          <dgm:chMax val="0"/>
          <dgm:chPref val="0"/>
        </dgm:presLayoutVars>
      </dgm:prSet>
      <dgm:spPr/>
    </dgm:pt>
    <dgm:pt modelId="{0E41371A-957B-46D3-8745-2899E02BE4BD}" type="pres">
      <dgm:prSet presAssocID="{A935DD63-DC55-4A37-9421-ABA077939EBB}" presName="sibTrans" presStyleCnt="0"/>
      <dgm:spPr/>
    </dgm:pt>
    <dgm:pt modelId="{590E2A25-FACD-47D5-90AF-29E6AE903BAB}" type="pres">
      <dgm:prSet presAssocID="{944B5818-1C67-40E0-9857-5F25366483D8}" presName="compNode" presStyleCnt="0"/>
      <dgm:spPr/>
    </dgm:pt>
    <dgm:pt modelId="{476C6CDB-27BC-43F2-99EE-5336F0A30CC6}" type="pres">
      <dgm:prSet presAssocID="{944B5818-1C67-40E0-9857-5F25366483D8}" presName="bgRect" presStyleLbl="bgShp" presStyleIdx="2" presStyleCnt="3"/>
      <dgm:spPr/>
    </dgm:pt>
    <dgm:pt modelId="{25889DCA-FA86-4B08-B14A-DE5738D96779}" type="pres">
      <dgm:prSet presAssocID="{944B5818-1C67-40E0-9857-5F25366483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versal access outline"/>
        </a:ext>
      </dgm:extLst>
    </dgm:pt>
    <dgm:pt modelId="{5B0F1AB2-70FB-4235-9C56-41AF806BBD8B}" type="pres">
      <dgm:prSet presAssocID="{944B5818-1C67-40E0-9857-5F25366483D8}" presName="spaceRect" presStyleCnt="0"/>
      <dgm:spPr/>
    </dgm:pt>
    <dgm:pt modelId="{5CA17F61-C04E-46FF-B910-E989D57E94C9}" type="pres">
      <dgm:prSet presAssocID="{944B5818-1C67-40E0-9857-5F25366483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0D3E45-6237-470E-9500-A695DDECC372}" srcId="{1A746E7D-C379-49D6-BE41-AA1E58816CB3}" destId="{C547A4D1-8F23-4A68-A407-D0ACCAF2C299}" srcOrd="0" destOrd="0" parTransId="{C374A144-26B8-4659-8266-1865DF75C68D}" sibTransId="{F053890F-7697-454A-9222-552A8CCF4989}"/>
    <dgm:cxn modelId="{BEA2FC97-9F2A-4309-B029-A310AB704D15}" type="presOf" srcId="{944B5818-1C67-40E0-9857-5F25366483D8}" destId="{5CA17F61-C04E-46FF-B910-E989D57E94C9}" srcOrd="0" destOrd="0" presId="urn:microsoft.com/office/officeart/2018/2/layout/IconVerticalSolidList"/>
    <dgm:cxn modelId="{178549B1-80F4-4E84-86A4-32C3B7FE1111}" srcId="{1A746E7D-C379-49D6-BE41-AA1E58816CB3}" destId="{944B5818-1C67-40E0-9857-5F25366483D8}" srcOrd="2" destOrd="0" parTransId="{961CE93D-EE8E-4A42-B065-BF15707620FD}" sibTransId="{F724DDE2-B235-41A6-9459-2F522C8B5434}"/>
    <dgm:cxn modelId="{857A0AB6-2B04-4C78-AEF1-96ADEF158CD1}" type="presOf" srcId="{1A746E7D-C379-49D6-BE41-AA1E58816CB3}" destId="{24BBA330-E943-4C10-BB28-FBD9650BF375}" srcOrd="0" destOrd="0" presId="urn:microsoft.com/office/officeart/2018/2/layout/IconVerticalSolidList"/>
    <dgm:cxn modelId="{105643B9-5512-47F9-96DE-17DF7BF1D480}" srcId="{1A746E7D-C379-49D6-BE41-AA1E58816CB3}" destId="{F9AE9818-4BE3-4851-BCEA-A3AE28FD3E3F}" srcOrd="1" destOrd="0" parTransId="{7B03804F-51F4-4E93-800B-09897B713121}" sibTransId="{A935DD63-DC55-4A37-9421-ABA077939EBB}"/>
    <dgm:cxn modelId="{B3F446E2-D6C9-40F7-9242-435B3FA36BAD}" type="presOf" srcId="{C547A4D1-8F23-4A68-A407-D0ACCAF2C299}" destId="{BCEB6B7B-A714-4878-8FB9-021A01824CE3}" srcOrd="0" destOrd="0" presId="urn:microsoft.com/office/officeart/2018/2/layout/IconVerticalSolidList"/>
    <dgm:cxn modelId="{E74648EC-D336-4765-9818-AA5B29DA19B2}" type="presOf" srcId="{F9AE9818-4BE3-4851-BCEA-A3AE28FD3E3F}" destId="{FE5AE9A2-F3FB-4AC2-A125-948499B6E7DF}" srcOrd="0" destOrd="0" presId="urn:microsoft.com/office/officeart/2018/2/layout/IconVerticalSolidList"/>
    <dgm:cxn modelId="{07C7C59D-430A-4EF6-A99A-AF94CFB4D108}" type="presParOf" srcId="{24BBA330-E943-4C10-BB28-FBD9650BF375}" destId="{F231B34F-4E3A-41D3-9E80-6B8A3C33B849}" srcOrd="0" destOrd="0" presId="urn:microsoft.com/office/officeart/2018/2/layout/IconVerticalSolidList"/>
    <dgm:cxn modelId="{733E6163-6AEC-420E-BC70-1202960FFF9B}" type="presParOf" srcId="{F231B34F-4E3A-41D3-9E80-6B8A3C33B849}" destId="{6A9C616C-1977-47EB-BF6D-43F41BC3BF9C}" srcOrd="0" destOrd="0" presId="urn:microsoft.com/office/officeart/2018/2/layout/IconVerticalSolidList"/>
    <dgm:cxn modelId="{56040FF3-8737-44B0-B981-FA08D0240FFC}" type="presParOf" srcId="{F231B34F-4E3A-41D3-9E80-6B8A3C33B849}" destId="{F6A79649-335F-4679-BF79-6A29930206F4}" srcOrd="1" destOrd="0" presId="urn:microsoft.com/office/officeart/2018/2/layout/IconVerticalSolidList"/>
    <dgm:cxn modelId="{41B72FAF-F98E-4A51-B0F9-8D2AE7EB3BBB}" type="presParOf" srcId="{F231B34F-4E3A-41D3-9E80-6B8A3C33B849}" destId="{12028899-D44A-4AFB-AFD6-418BD1035391}" srcOrd="2" destOrd="0" presId="urn:microsoft.com/office/officeart/2018/2/layout/IconVerticalSolidList"/>
    <dgm:cxn modelId="{48FBB55A-304B-4553-909B-899D122F6590}" type="presParOf" srcId="{F231B34F-4E3A-41D3-9E80-6B8A3C33B849}" destId="{BCEB6B7B-A714-4878-8FB9-021A01824CE3}" srcOrd="3" destOrd="0" presId="urn:microsoft.com/office/officeart/2018/2/layout/IconVerticalSolidList"/>
    <dgm:cxn modelId="{1C919CF4-6FB0-419E-9FEF-A485E2979C62}" type="presParOf" srcId="{24BBA330-E943-4C10-BB28-FBD9650BF375}" destId="{640596D8-117C-42F5-99B4-E5F98285421C}" srcOrd="1" destOrd="0" presId="urn:microsoft.com/office/officeart/2018/2/layout/IconVerticalSolidList"/>
    <dgm:cxn modelId="{D2A6B117-A916-4F6C-850A-6F300547D419}" type="presParOf" srcId="{24BBA330-E943-4C10-BB28-FBD9650BF375}" destId="{3534830C-B684-4493-882E-6FCF867761E1}" srcOrd="2" destOrd="0" presId="urn:microsoft.com/office/officeart/2018/2/layout/IconVerticalSolidList"/>
    <dgm:cxn modelId="{56CAD07A-201B-4E62-8F8A-F7135CE24A80}" type="presParOf" srcId="{3534830C-B684-4493-882E-6FCF867761E1}" destId="{758F3813-4BDB-4ABD-AF6D-21D430CEB9A1}" srcOrd="0" destOrd="0" presId="urn:microsoft.com/office/officeart/2018/2/layout/IconVerticalSolidList"/>
    <dgm:cxn modelId="{88BDE998-9FCE-4A3E-BD3C-3755D2B2BAFB}" type="presParOf" srcId="{3534830C-B684-4493-882E-6FCF867761E1}" destId="{88AC7564-9FF8-47B4-8B7C-AE428BB21484}" srcOrd="1" destOrd="0" presId="urn:microsoft.com/office/officeart/2018/2/layout/IconVerticalSolidList"/>
    <dgm:cxn modelId="{4D95689F-E474-487D-99DA-B86FA51C44C0}" type="presParOf" srcId="{3534830C-B684-4493-882E-6FCF867761E1}" destId="{7C2A2DB1-7038-408D-98F7-34CCB62E16B9}" srcOrd="2" destOrd="0" presId="urn:microsoft.com/office/officeart/2018/2/layout/IconVerticalSolidList"/>
    <dgm:cxn modelId="{542D4330-EFE2-49A7-837F-E6B90ABF7AFC}" type="presParOf" srcId="{3534830C-B684-4493-882E-6FCF867761E1}" destId="{FE5AE9A2-F3FB-4AC2-A125-948499B6E7DF}" srcOrd="3" destOrd="0" presId="urn:microsoft.com/office/officeart/2018/2/layout/IconVerticalSolidList"/>
    <dgm:cxn modelId="{A2794708-C708-4627-9C86-059C035A5D71}" type="presParOf" srcId="{24BBA330-E943-4C10-BB28-FBD9650BF375}" destId="{0E41371A-957B-46D3-8745-2899E02BE4BD}" srcOrd="3" destOrd="0" presId="urn:microsoft.com/office/officeart/2018/2/layout/IconVerticalSolidList"/>
    <dgm:cxn modelId="{2806E92D-4F25-467A-8CE8-754E8FC1B7E2}" type="presParOf" srcId="{24BBA330-E943-4C10-BB28-FBD9650BF375}" destId="{590E2A25-FACD-47D5-90AF-29E6AE903BAB}" srcOrd="4" destOrd="0" presId="urn:microsoft.com/office/officeart/2018/2/layout/IconVerticalSolidList"/>
    <dgm:cxn modelId="{EA0DF5A5-EB01-451A-90EA-8A72A002A6BF}" type="presParOf" srcId="{590E2A25-FACD-47D5-90AF-29E6AE903BAB}" destId="{476C6CDB-27BC-43F2-99EE-5336F0A30CC6}" srcOrd="0" destOrd="0" presId="urn:microsoft.com/office/officeart/2018/2/layout/IconVerticalSolidList"/>
    <dgm:cxn modelId="{77A768AE-A3F9-4000-A4C3-F8D52B57396F}" type="presParOf" srcId="{590E2A25-FACD-47D5-90AF-29E6AE903BAB}" destId="{25889DCA-FA86-4B08-B14A-DE5738D96779}" srcOrd="1" destOrd="0" presId="urn:microsoft.com/office/officeart/2018/2/layout/IconVerticalSolidList"/>
    <dgm:cxn modelId="{3D5FFBF1-5A88-435F-BCE6-E355FD2865BA}" type="presParOf" srcId="{590E2A25-FACD-47D5-90AF-29E6AE903BAB}" destId="{5B0F1AB2-70FB-4235-9C56-41AF806BBD8B}" srcOrd="2" destOrd="0" presId="urn:microsoft.com/office/officeart/2018/2/layout/IconVerticalSolidList"/>
    <dgm:cxn modelId="{9B6C7C7C-3DD6-491D-ACC5-A741D8EE1C6A}" type="presParOf" srcId="{590E2A25-FACD-47D5-90AF-29E6AE903BAB}" destId="{5CA17F61-C04E-46FF-B910-E989D57E94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C616C-1977-47EB-BF6D-43F41BC3BF9C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79649-335F-4679-BF79-6A29930206F4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B6B7B-A714-4878-8FB9-021A01824CE3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a typeface="Calibri"/>
              <a:cs typeface="Calibri"/>
            </a:rPr>
            <a:t>Explain the rationale behind the pleasurable dining initiative and protected mealtimes.</a:t>
          </a:r>
          <a:endParaRPr lang="en-US" sz="2500" kern="1200" dirty="0"/>
        </a:p>
      </dsp:txBody>
      <dsp:txXfrm>
        <a:off x="1249101" y="462"/>
        <a:ext cx="8809298" cy="1081473"/>
      </dsp:txXfrm>
    </dsp:sp>
    <dsp:sp modelId="{758F3813-4BDB-4ABD-AF6D-21D430CEB9A1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C7564-9FF8-47B4-8B7C-AE428BB21484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AE9A2-F3FB-4AC2-A125-948499B6E7DF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a typeface="Calibri"/>
              <a:cs typeface="Calibri"/>
            </a:rPr>
            <a:t>Discuss Accessibilities for Ontarians with Disabilities Act (AODA).</a:t>
          </a:r>
          <a:endParaRPr lang="en-US" sz="2500" kern="1200" dirty="0"/>
        </a:p>
      </dsp:txBody>
      <dsp:txXfrm>
        <a:off x="1249101" y="1352303"/>
        <a:ext cx="8809298" cy="1081473"/>
      </dsp:txXfrm>
    </dsp:sp>
    <dsp:sp modelId="{476C6CDB-27BC-43F2-99EE-5336F0A30CC6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89DCA-FA86-4B08-B14A-DE5738D96779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17F61-C04E-46FF-B910-E989D57E94C9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ea typeface="Calibri"/>
              <a:cs typeface="Calibri"/>
            </a:rPr>
            <a:t>Outline the principles of universal design.</a:t>
          </a:r>
          <a:endParaRPr lang="en-US" sz="2500" kern="1200" dirty="0">
            <a:ea typeface="Calibri"/>
            <a:cs typeface="Calibri"/>
          </a:endParaRPr>
        </a:p>
      </dsp:txBody>
      <dsp:txXfrm>
        <a:off x="1249101" y="2704144"/>
        <a:ext cx="8809298" cy="108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938B-E51D-498A-86D1-D406880C8C1F}" type="datetimeFigureOut"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51319-C8AD-416E-9E59-E02DA8A959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966F-BCCB-4053-BD49-79326BBED686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51319-C8AD-416E-9E59-E02DA8A95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2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people-sitting-on-tables-j3WPrwQKhX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@kgadia8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femama/95492360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2.0/deed.en" TargetMode="External"/><Relationship Id="rId4" Type="http://schemas.openxmlformats.org/officeDocument/2006/relationships/hyperlink" Target="https://www.flickr.com/photos/cafemam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sitting-on-wheelchair-while-using-laptop-406464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license/" TargetMode="External"/><Relationship Id="rId4" Type="http://schemas.openxmlformats.org/officeDocument/2006/relationships/hyperlink" Target="https://www.pexels.com/@marcus-aureliu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03CEC-9CD0-A6C3-1364-3D2C1AC8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53" y="1716098"/>
            <a:ext cx="10058400" cy="1030022"/>
          </a:xfrm>
        </p:spPr>
        <p:txBody>
          <a:bodyPr>
            <a:noAutofit/>
          </a:bodyPr>
          <a:lstStyle/>
          <a:p>
            <a:r>
              <a:rPr lang="en-US" sz="5000" b="1" dirty="0"/>
              <a:t>Facilities Management for Foodservice Managers</a:t>
            </a:r>
            <a:endParaRPr lang="en-US" sz="5000" b="1">
              <a:ea typeface="Calibri Light"/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C02BD-4E65-49BB-B229-1E9D6E98F363}"/>
              </a:ext>
            </a:extLst>
          </p:cNvPr>
          <p:cNvSpPr txBox="1"/>
          <p:nvPr/>
        </p:nvSpPr>
        <p:spPr>
          <a:xfrm>
            <a:off x="625596" y="3188717"/>
            <a:ext cx="1002215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ea typeface="Calibri"/>
                <a:cs typeface="Calibri"/>
              </a:rPr>
              <a:t>Chapter 8: Protected Mealtimes and Pleasurable Dining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ED62-FC1D-BE8A-169F-2455A692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6.0 Learning Objectives</a:t>
            </a: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4A78E6C-47F0-35FA-C13B-443325744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36810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7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2E09-E6F1-A8C3-BDAD-A3B7F682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155474" cy="1432172"/>
          </a:xfrm>
        </p:spPr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8.1 Pleasurable Dining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AF239-8573-1372-1F97-2386749E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839522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Pleasurable dining is a holistic approach to food service in long-term care homes that supports residents’ psychological, social, and nutritional well-being.</a:t>
            </a:r>
            <a:endParaRPr lang="en-US"/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>
                <a:ea typeface="Calibri"/>
                <a:cs typeface="Calibri"/>
              </a:rPr>
              <a:t>It emphasizes that the ability to eat independently is tied to self-worth (Dietitians of Canada, 2019).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>
                <a:ea typeface="Calibri"/>
                <a:cs typeface="Calibri"/>
              </a:rPr>
              <a:t>The initiative promotes comfort, autonomy, safety, and choice, encouraging a relaxed and social dining environment.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The goal is to help residents feel at ease, enjoy meals, and engage in conversation during mealtime.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01C28-2924-C625-FF3C-22CA1380C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86" y="2403088"/>
            <a:ext cx="3681760" cy="246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65CDB-E252-5A90-A87B-C6B77F109DF0}"/>
              </a:ext>
            </a:extLst>
          </p:cNvPr>
          <p:cNvSpPr txBox="1"/>
          <p:nvPr/>
        </p:nvSpPr>
        <p:spPr>
          <a:xfrm>
            <a:off x="7790985" y="5105400"/>
            <a:ext cx="38583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u="sng" dirty="0">
                <a:solidFill>
                  <a:schemeClr val="tx2"/>
                </a:solidFill>
                <a:highlight>
                  <a:srgbClr val="FFFFFF"/>
                </a:highlight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1000" i="1" dirty="0">
                <a:solidFill>
                  <a:schemeClr val="tx2"/>
                </a:solidFill>
                <a:highlight>
                  <a:srgbClr val="FFFFFF"/>
                </a:highlight>
                <a:latin typeface="Montserrat"/>
              </a:rPr>
              <a:t> by </a:t>
            </a:r>
            <a:r>
              <a:rPr lang="en-US" sz="1000" i="1" u="sng" dirty="0">
                <a:solidFill>
                  <a:schemeClr val="tx2"/>
                </a:solidFill>
                <a:highlight>
                  <a:srgbClr val="FFFFFF"/>
                </a:highlight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 Angelo</a:t>
            </a:r>
            <a:r>
              <a:rPr lang="en-US" sz="1000" i="1" dirty="0">
                <a:solidFill>
                  <a:schemeClr val="tx2"/>
                </a:solidFill>
                <a:highlight>
                  <a:srgbClr val="FFFFFF"/>
                </a:highlight>
                <a:latin typeface="Montserrat"/>
              </a:rPr>
              <a:t>, </a:t>
            </a:r>
            <a:r>
              <a:rPr lang="en-US" sz="1000" i="1" u="sng" dirty="0">
                <a:solidFill>
                  <a:schemeClr val="tx2"/>
                </a:solidFill>
                <a:highlight>
                  <a:srgbClr val="FFFFFF"/>
                </a:highlight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License</a:t>
            </a:r>
            <a:r>
              <a:rPr lang="en-US" sz="1000" i="1" dirty="0">
                <a:solidFill>
                  <a:srgbClr val="373D3F"/>
                </a:solidFill>
                <a:highlight>
                  <a:srgbClr val="FFFFFF"/>
                </a:highlight>
                <a:latin typeface="Montserrat"/>
              </a:rPr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346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05F8-9B01-4051-EC8F-312EF82D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8.2 Physical Space for Adapted Devices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0934-C3A5-7959-8C32-85A29A21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9557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n-US" b="1" i="1" dirty="0">
                <a:ea typeface="Calibri"/>
                <a:cs typeface="Calibri"/>
              </a:rPr>
              <a:t>Table design: </a:t>
            </a:r>
            <a:r>
              <a:rPr lang="en-US" dirty="0">
                <a:ea typeface="Calibri"/>
                <a:cs typeface="Calibri"/>
              </a:rPr>
              <a:t>Adjustable tables, like the “Titan Series Adjustable Butterfly Table,” support comfort and independence by accommodating different mobility needs.</a:t>
            </a:r>
            <a:endParaRPr lang="en-US"/>
          </a:p>
          <a:p>
            <a:r>
              <a:rPr lang="en-US" b="1" i="1" dirty="0">
                <a:ea typeface="Calibri"/>
                <a:cs typeface="Calibri"/>
              </a:rPr>
              <a:t>Accessibility: </a:t>
            </a:r>
            <a:r>
              <a:rPr lang="en-US" dirty="0">
                <a:ea typeface="Calibri"/>
                <a:cs typeface="Calibri"/>
              </a:rPr>
              <a:t>Dining rooms should allow a minimum of 52 inches between tables for wheelchair access and include storage space for walkers to prevent trip hazards.</a:t>
            </a:r>
            <a:endParaRPr lang="en-US">
              <a:ea typeface="Calibri"/>
              <a:cs typeface="Calibri"/>
            </a:endParaRPr>
          </a:p>
          <a:p>
            <a:r>
              <a:rPr lang="en-US" b="1" i="1" dirty="0">
                <a:ea typeface="Calibri"/>
                <a:cs typeface="Calibri"/>
              </a:rPr>
              <a:t>Seating:</a:t>
            </a:r>
            <a:r>
              <a:rPr lang="en-US" dirty="0">
                <a:ea typeface="Calibri"/>
                <a:cs typeface="Calibri"/>
              </a:rPr>
              <a:t> Remove conventional chairs from spaces designated for wheelchair users.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i="1" dirty="0">
                <a:ea typeface="Calibri"/>
                <a:cs typeface="Calibri"/>
              </a:rPr>
              <a:t>Lighting:</a:t>
            </a:r>
            <a:r>
              <a:rPr lang="en-US" dirty="0">
                <a:ea typeface="Calibri"/>
                <a:cs typeface="Calibri"/>
              </a:rPr>
              <a:t> Soft, warm, or natural lighting is preferred to reduce confusion and create a calming, home-like environment.</a:t>
            </a:r>
            <a:endParaRPr lang="en-US" dirty="0"/>
          </a:p>
          <a:p>
            <a:r>
              <a:rPr lang="en-US" b="1" i="1" dirty="0" err="1">
                <a:ea typeface="Calibri"/>
                <a:cs typeface="Calibri"/>
              </a:rPr>
              <a:t>Colour</a:t>
            </a:r>
            <a:r>
              <a:rPr lang="en-US" b="1" i="1" dirty="0">
                <a:ea typeface="Calibri"/>
                <a:cs typeface="Calibri"/>
              </a:rPr>
              <a:t> choice:</a:t>
            </a:r>
            <a:r>
              <a:rPr lang="en-US" dirty="0">
                <a:ea typeface="Calibri"/>
                <a:cs typeface="Calibri"/>
              </a:rPr>
              <a:t> Cool </a:t>
            </a:r>
            <a:r>
              <a:rPr lang="en-US" dirty="0" err="1">
                <a:ea typeface="Calibri"/>
                <a:cs typeface="Calibri"/>
              </a:rPr>
              <a:t>colours</a:t>
            </a:r>
            <a:r>
              <a:rPr lang="en-US" dirty="0">
                <a:ea typeface="Calibri"/>
                <a:cs typeface="Calibri"/>
              </a:rPr>
              <a:t> like blues and greens foster calmness and conversation, while stimulating </a:t>
            </a:r>
            <a:r>
              <a:rPr lang="en-US" dirty="0" err="1">
                <a:ea typeface="Calibri"/>
                <a:cs typeface="Calibri"/>
              </a:rPr>
              <a:t>colours</a:t>
            </a:r>
            <a:r>
              <a:rPr lang="en-US" dirty="0">
                <a:ea typeface="Calibri"/>
                <a:cs typeface="Calibri"/>
              </a:rPr>
              <a:t> like red should be avoided in dining spaces.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Noise control: </a:t>
            </a:r>
            <a:r>
              <a:rPr lang="en-US" dirty="0">
                <a:ea typeface="Calibri"/>
                <a:cs typeface="Calibri"/>
              </a:rPr>
              <a:t>Use music strategically to reduce ambient noise, while being mindful of individual preferences.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Table setting:</a:t>
            </a:r>
            <a:r>
              <a:rPr lang="en-US" dirty="0">
                <a:ea typeface="Calibri"/>
                <a:cs typeface="Calibri"/>
              </a:rPr>
              <a:t> High-contrast </a:t>
            </a:r>
            <a:r>
              <a:rPr lang="en-US" dirty="0" err="1">
                <a:ea typeface="Calibri"/>
                <a:cs typeface="Calibri"/>
              </a:rPr>
              <a:t>colours</a:t>
            </a:r>
            <a:r>
              <a:rPr lang="en-US" dirty="0">
                <a:ea typeface="Calibri"/>
                <a:cs typeface="Calibri"/>
              </a:rPr>
              <a:t> (e.g., blue plates on white tablecloths) help those with vision challenges eat independently.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Adaptive tools: </a:t>
            </a:r>
            <a:r>
              <a:rPr lang="en-US" dirty="0">
                <a:ea typeface="Calibri"/>
                <a:cs typeface="Calibri"/>
              </a:rPr>
              <a:t>Use specialized cutlery (e.g., palm grips, contoured handles) and dishware (e.g., suction bowls, lipped plates) to support clients with mobility or dexterity difficulties.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6D09-9E34-DCB6-5E12-5D8D2A2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8.2 The Clients &amp; Staff Education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A742-894E-C2D2-FA3D-157C6307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 i="1" dirty="0">
                <a:ea typeface="Calibri"/>
                <a:cs typeface="Calibri"/>
              </a:rPr>
              <a:t>Client engagement:</a:t>
            </a:r>
            <a:r>
              <a:rPr lang="en-US" dirty="0">
                <a:ea typeface="Calibri"/>
                <a:cs typeface="Calibri"/>
              </a:rPr>
              <a:t> Host monthly residents’ food committees to incorporate client feedback on menus, cultural and religious preferences, and special occasions.</a:t>
            </a:r>
          </a:p>
          <a:p>
            <a:r>
              <a:rPr lang="en-US" b="1" i="1" dirty="0">
                <a:ea typeface="Calibri"/>
                <a:cs typeface="Calibri"/>
              </a:rPr>
              <a:t>Personalized meals:</a:t>
            </a:r>
            <a:r>
              <a:rPr lang="en-US" dirty="0">
                <a:ea typeface="Calibri"/>
                <a:cs typeface="Calibri"/>
              </a:rPr>
              <a:t> Theme meals and special occasion menus can boost joy and make clients feel valued.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Cleanliness matters:</a:t>
            </a:r>
            <a:r>
              <a:rPr lang="en-US" dirty="0">
                <a:ea typeface="Calibri"/>
                <a:cs typeface="Calibri"/>
              </a:rPr>
              <a:t> A clean dining environment encourages food intake and improves the overall experience.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Staff training:</a:t>
            </a:r>
            <a:r>
              <a:rPr lang="en-US" dirty="0">
                <a:ea typeface="Calibri"/>
                <a:cs typeface="Calibri"/>
              </a:rPr>
              <a:t> Educate staff on sanitation, customer service, and dementia care to enhance interactions and support positive health outcomes.</a:t>
            </a:r>
            <a:endParaRPr lang="en-US" dirty="0"/>
          </a:p>
          <a:p>
            <a:r>
              <a:rPr lang="en-US" b="1" i="1" dirty="0">
                <a:ea typeface="Calibri"/>
                <a:cs typeface="Calibri"/>
              </a:rPr>
              <a:t>Holistic care:</a:t>
            </a:r>
            <a:r>
              <a:rPr lang="en-US" dirty="0">
                <a:ea typeface="Calibri"/>
                <a:cs typeface="Calibri"/>
              </a:rPr>
              <a:t> Quality nutrition, hydration, and a pleasurable dining environment contribute significantly to clients' quality of life and care.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1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80DB-43C5-A828-4863-E40F7AEE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8.3 Protected Mealtimes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65A5-046A-6222-93BC-43A3715A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094034" cy="376089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800" b="1" i="1" dirty="0">
                <a:ea typeface="Calibri"/>
                <a:cs typeface="Calibri"/>
              </a:rPr>
              <a:t>Protected mealtimes</a:t>
            </a:r>
            <a:r>
              <a:rPr lang="en-US" sz="1800" dirty="0">
                <a:ea typeface="Calibri"/>
                <a:cs typeface="Calibri"/>
              </a:rPr>
              <a:t> are times over lunch and dinner when all non-urgent clinical activity stops, ensuring that the patient can consume their meal in peace. 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This includes the restriction of visitors during mealtimes.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The results of protected mealtimes have been an increase in patient food intake and a decrease in malnutrition.</a:t>
            </a:r>
          </a:p>
          <a:p>
            <a:r>
              <a:rPr lang="en-US" sz="1800" i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Did you know that a malnourished patient is three times more likely to suffer a complication from surgery and five times more likely to die than a nourished patient?</a:t>
            </a:r>
            <a:endParaRPr lang="en-US" sz="1800" i="1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4CC84-8182-195B-6CCB-EF68174E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598" y="2416097"/>
            <a:ext cx="3521927" cy="2351049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0CB9-BB83-1B54-9478-1C030CBA462E}"/>
              </a:ext>
            </a:extLst>
          </p:cNvPr>
          <p:cNvSpPr txBox="1"/>
          <p:nvPr/>
        </p:nvSpPr>
        <p:spPr>
          <a:xfrm>
            <a:off x="8445499" y="5048250"/>
            <a:ext cx="33443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Calibri"/>
                <a:cs typeface="Calibri"/>
              </a:rPr>
              <a:t>"</a:t>
            </a:r>
            <a:r>
              <a:rPr lang="en-US" sz="12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 food</a:t>
            </a:r>
            <a:r>
              <a:rPr lang="en-US" sz="1200" b="1" dirty="0">
                <a:solidFill>
                  <a:schemeClr val="tx2"/>
                </a:solidFill>
              </a:rPr>
              <a:t>" by </a:t>
            </a:r>
            <a:r>
              <a:rPr lang="en-US" sz="1200" b="1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 Gilbert</a:t>
            </a:r>
            <a:r>
              <a:rPr lang="en-US" sz="12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Calibri"/>
                <a:ea typeface="Roboto Condensed"/>
                <a:cs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</a:t>
            </a:r>
            <a:endParaRPr lang="en-US" sz="12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35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0918-D62F-BF36-AA70-AE97A239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8.4 Universal Design and Accessibility for Ontarians with Disabilities AODA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F3B7-DF5C-0AA4-7D6E-56DEF054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28734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While much focus is on food service in long-term care and hospitals, dining environments should be considered in all workplaces.</a:t>
            </a:r>
          </a:p>
          <a:p>
            <a:r>
              <a:rPr lang="en-US" dirty="0">
                <a:ea typeface="Calibri"/>
                <a:cs typeface="Calibri"/>
              </a:rPr>
              <a:t>Accessibility legislation seeks to remove barriers for individuals with disabilities and promote inclusivity.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Universal design promotes creating environments and services usable by everyone, without needing adaptations or specialized designs.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25440-35EB-38BC-1BEA-3131E2BAC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1936750"/>
            <a:ext cx="2878668" cy="4328584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93745-97F5-9600-6F63-EC397A55B4A4}"/>
              </a:ext>
            </a:extLst>
          </p:cNvPr>
          <p:cNvSpPr txBox="1"/>
          <p:nvPr/>
        </p:nvSpPr>
        <p:spPr>
          <a:xfrm>
            <a:off x="2921000" y="5958417"/>
            <a:ext cx="428624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1200" dirty="0">
                <a:solidFill>
                  <a:schemeClr val="tx2"/>
                </a:solidFill>
                <a:ea typeface="Calibri"/>
                <a:cs typeface="Calibri"/>
              </a:rPr>
              <a:t> by </a:t>
            </a:r>
            <a:r>
              <a:rPr lang="en-US" sz="12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Marcus Aurelius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 License</a:t>
            </a:r>
            <a:endParaRPr lang="en-US" sz="12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9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BF32-C51C-6CB8-0150-76530746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Calibri Light"/>
                <a:cs typeface="Calibri Light"/>
              </a:rPr>
              <a:t>8.4 Principles of Universal Design </a:t>
            </a:r>
            <a:endParaRPr lang="en-US" b="1" dirty="0">
              <a:solidFill>
                <a:srgbClr val="404040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E539-A070-4175-D030-12FA5332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Equitable Use:</a:t>
            </a:r>
            <a:r>
              <a:rPr lang="en-US" dirty="0">
                <a:ea typeface="Calibri"/>
                <a:cs typeface="Calibri"/>
              </a:rPr>
              <a:t> Usable and appealing to all, avoiding stigma or segregation.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Flexibility in Use:</a:t>
            </a:r>
            <a:r>
              <a:rPr lang="en-US" dirty="0">
                <a:ea typeface="Calibri"/>
                <a:cs typeface="Calibri"/>
              </a:rPr>
              <a:t> Accommodates different preferences, abilities, and paces (e.g., left- or right-handed use).</a:t>
            </a:r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Simple and Intuitive</a:t>
            </a:r>
            <a:r>
              <a:rPr lang="en-US" dirty="0">
                <a:ea typeface="Calibri"/>
                <a:cs typeface="Calibri"/>
              </a:rPr>
              <a:t>: Easy to understand and use, regardless of user experience or cognitive ability.</a:t>
            </a:r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Perceptible Information:</a:t>
            </a:r>
            <a:r>
              <a:rPr lang="en-US" dirty="0">
                <a:ea typeface="Calibri"/>
                <a:cs typeface="Calibri"/>
              </a:rPr>
              <a:t> Communicates effectively to users with varying sensory abilities.</a:t>
            </a:r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Tolerance for Error:</a:t>
            </a:r>
            <a:r>
              <a:rPr lang="en-US" dirty="0">
                <a:ea typeface="Calibri"/>
                <a:cs typeface="Calibri"/>
              </a:rPr>
              <a:t> Minimizes risks and unintended consequences.</a:t>
            </a:r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Low Physical Effort: </a:t>
            </a:r>
            <a:r>
              <a:rPr lang="en-US" dirty="0">
                <a:ea typeface="Calibri"/>
                <a:cs typeface="Calibri"/>
              </a:rPr>
              <a:t>Requires minimal energy to use comfortably.</a:t>
            </a:r>
          </a:p>
          <a:p>
            <a:pPr marL="457200" indent="-457200">
              <a:buAutoNum type="arabicPeriod"/>
            </a:pPr>
            <a:r>
              <a:rPr lang="en-US" b="1" i="1" dirty="0">
                <a:ea typeface="Calibri"/>
                <a:cs typeface="Calibri"/>
              </a:rPr>
              <a:t>Size and Space for Use:</a:t>
            </a:r>
            <a:r>
              <a:rPr lang="en-US" dirty="0">
                <a:ea typeface="Calibri"/>
                <a:cs typeface="Calibri"/>
              </a:rPr>
              <a:t> Ensures comfortable access and use for all users.</a:t>
            </a:r>
          </a:p>
          <a:p>
            <a:pPr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1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8CA-DFFC-B551-EDA4-17C24C8E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8.5 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A7EC-0F14-DE6B-4B76-27F3FEE1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20000"/>
          </a:bodyPr>
          <a:lstStyle/>
          <a:p>
            <a:r>
              <a:rPr lang="en-US" i="1" dirty="0">
                <a:ea typeface="Calibri"/>
                <a:cs typeface="Calibri"/>
              </a:rPr>
              <a:t>Pleasurable Dining Enhances Well-Being:</a:t>
            </a:r>
            <a:r>
              <a:rPr lang="en-US" dirty="0">
                <a:ea typeface="Calibri"/>
                <a:cs typeface="Calibri"/>
              </a:rPr>
              <a:t> A holistic dining approach supports mental, social, and nutritional health by emphasizing autonomy, dignity, and enjoyment.</a:t>
            </a:r>
          </a:p>
          <a:p>
            <a:r>
              <a:rPr lang="en-US" i="1">
                <a:ea typeface="Calibri"/>
                <a:cs typeface="Calibri"/>
              </a:rPr>
              <a:t>Importance of Physical Environment:</a:t>
            </a:r>
            <a:r>
              <a:rPr lang="en-US">
                <a:ea typeface="Calibri"/>
                <a:cs typeface="Calibri"/>
              </a:rPr>
              <a:t> Comfortable, accessible dining spaces with soft lighting, calming colors, and reduced noise create a home-like atmosphere that supports mobility and relaxation.</a:t>
            </a:r>
            <a:endParaRPr lang="en-US"/>
          </a:p>
          <a:p>
            <a:r>
              <a:rPr lang="en-US" i="1">
                <a:ea typeface="Calibri"/>
                <a:cs typeface="Calibri"/>
              </a:rPr>
              <a:t>Adaptive Tools Foster Independence:</a:t>
            </a:r>
            <a:r>
              <a:rPr lang="en-US">
                <a:ea typeface="Calibri"/>
                <a:cs typeface="Calibri"/>
              </a:rPr>
              <a:t> Contrasting table settings and specialized dishware help clients with impairments feed themselves, promoting independence.</a:t>
            </a:r>
            <a:endParaRPr lang="en-US"/>
          </a:p>
          <a:p>
            <a:r>
              <a:rPr lang="en-US" i="1" dirty="0">
                <a:ea typeface="Calibri"/>
                <a:cs typeface="Calibri"/>
              </a:rPr>
              <a:t>Client-</a:t>
            </a:r>
            <a:r>
              <a:rPr lang="en-US" i="1" dirty="0" err="1">
                <a:ea typeface="Calibri"/>
                <a:cs typeface="Calibri"/>
              </a:rPr>
              <a:t>Centred</a:t>
            </a:r>
            <a:r>
              <a:rPr lang="en-US" i="1" dirty="0">
                <a:ea typeface="Calibri"/>
                <a:cs typeface="Calibri"/>
              </a:rPr>
              <a:t> Engagement: </a:t>
            </a:r>
            <a:r>
              <a:rPr lang="en-US" dirty="0">
                <a:ea typeface="Calibri"/>
                <a:cs typeface="Calibri"/>
              </a:rPr>
              <a:t>Involving residents in food-related decisions, such as themed menus and planning, promotes cultural relevance, satisfaction, and inclusivity.</a:t>
            </a:r>
            <a:endParaRPr lang="en-US" dirty="0"/>
          </a:p>
          <a:p>
            <a:r>
              <a:rPr lang="en-US" i="1" dirty="0">
                <a:ea typeface="Calibri"/>
                <a:cs typeface="Calibri"/>
              </a:rPr>
              <a:t>Protected Mealtimes Improve Nutrition:</a:t>
            </a:r>
            <a:r>
              <a:rPr lang="en-US" dirty="0">
                <a:ea typeface="Calibri"/>
                <a:cs typeface="Calibri"/>
              </a:rPr>
              <a:t> Staff training and minimizing interruptions during meals enhance intake and reduce malnutrition, especially for clients with special care needs.</a:t>
            </a:r>
            <a:endParaRPr lang="en-US" dirty="0"/>
          </a:p>
          <a:p>
            <a:r>
              <a:rPr lang="en-US" i="1" dirty="0">
                <a:ea typeface="Calibri"/>
                <a:cs typeface="Calibri"/>
              </a:rPr>
              <a:t>Universal Design Increases Accessibility:</a:t>
            </a:r>
            <a:r>
              <a:rPr lang="en-US" dirty="0">
                <a:ea typeface="Calibri"/>
                <a:cs typeface="Calibri"/>
              </a:rPr>
              <a:t> Applying Universal Design principles ensures dining spaces are inclusive and barrier-free, supporting users of all abilities.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0407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3" ma:contentTypeDescription="Create a new document." ma:contentTypeScope="" ma:versionID="8a6f30f49dfde2f0abe9f1264016c91b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5adda74e2df40cf81770cce223e2ad50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90F75-9C75-4955-BCB6-EB6B4B440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13C956-8287-456D-8423-33456B764620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customXml/itemProps3.xml><?xml version="1.0" encoding="utf-8"?>
<ds:datastoreItem xmlns:ds="http://schemas.openxmlformats.org/officeDocument/2006/customXml" ds:itemID="{DA8E01E6-F61C-45C5-809F-7D0ED5D5EF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882</Words>
  <Application>Microsoft Office PowerPoint</Application>
  <PresentationFormat>Widescreen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Courier New</vt:lpstr>
      <vt:lpstr>Montserrat</vt:lpstr>
      <vt:lpstr>RetrospectVTI</vt:lpstr>
      <vt:lpstr>Facilities Management for Foodservice Managers</vt:lpstr>
      <vt:lpstr>6.0 Learning Objectives</vt:lpstr>
      <vt:lpstr>8.1 Pleasurable Dining</vt:lpstr>
      <vt:lpstr>8.2 Physical Space for Adapted Devices</vt:lpstr>
      <vt:lpstr>8.2 The Clients &amp; Staff Education</vt:lpstr>
      <vt:lpstr>8.3 Protected Mealtimes</vt:lpstr>
      <vt:lpstr>8.4 Universal Design and Accessibility for Ontarians with Disabilities AODA</vt:lpstr>
      <vt:lpstr>8.4 Principles of Universal Design </vt:lpstr>
      <vt:lpstr>8.5 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Roch, Shauna</cp:lastModifiedBy>
  <cp:revision>1128</cp:revision>
  <dcterms:created xsi:type="dcterms:W3CDTF">2025-03-13T17:15:31Z</dcterms:created>
  <dcterms:modified xsi:type="dcterms:W3CDTF">2025-04-24T11:44:13Z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0x010100C57D01CD67B11D4B816C9DF54EC99EF3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