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256" r:id="rId5"/>
    <p:sldId id="272" r:id="rId6"/>
    <p:sldId id="265" r:id="rId7"/>
    <p:sldId id="264"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00"/>
    <a:srgbClr val="D03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A138E4-0A33-4A5A-185C-C85AC6EDD9E3}" v="220" dt="2025-04-03T11:56:14.865"/>
    <p1510:client id="{E5C46700-3FEE-640C-E213-6337194F20E3}" v="334" dt="2025-04-03T12:17:34.04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78571" autoAdjust="0"/>
  </p:normalViewPr>
  <p:slideViewPr>
    <p:cSldViewPr snapToGrid="0">
      <p:cViewPr varScale="1">
        <p:scale>
          <a:sx n="79" d="100"/>
          <a:sy n="79" d="100"/>
        </p:scale>
        <p:origin x="92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29A138E4-0A33-4A5A-185C-C85AC6EDD9E3}"/>
    <pc:docChg chg="addSld modSld">
      <pc:chgData name="Roch, Shauna" userId="S::sroch@fanshawec.ca::05ca025a-1219-4008-8ea7-6708a3b6b10f" providerId="AD" clId="Web-{29A138E4-0A33-4A5A-185C-C85AC6EDD9E3}" dt="2025-04-03T11:56:14.865" v="216" actId="20577"/>
      <pc:docMkLst>
        <pc:docMk/>
      </pc:docMkLst>
      <pc:sldChg chg="addSp modSp">
        <pc:chgData name="Roch, Shauna" userId="S::sroch@fanshawec.ca::05ca025a-1219-4008-8ea7-6708a3b6b10f" providerId="AD" clId="Web-{29A138E4-0A33-4A5A-185C-C85AC6EDD9E3}" dt="2025-04-03T11:39:12.913" v="32" actId="1076"/>
        <pc:sldMkLst>
          <pc:docMk/>
          <pc:sldMk cId="966760833" sldId="264"/>
        </pc:sldMkLst>
        <pc:spChg chg="mod">
          <ac:chgData name="Roch, Shauna" userId="S::sroch@fanshawec.ca::05ca025a-1219-4008-8ea7-6708a3b6b10f" providerId="AD" clId="Web-{29A138E4-0A33-4A5A-185C-C85AC6EDD9E3}" dt="2025-04-03T11:35:59.144" v="2" actId="20577"/>
          <ac:spMkLst>
            <pc:docMk/>
            <pc:sldMk cId="966760833" sldId="264"/>
            <ac:spMk id="3" creationId="{9588C064-BF8D-3561-7AD1-4BF4368951BE}"/>
          </ac:spMkLst>
        </pc:spChg>
        <pc:spChg chg="add mod">
          <ac:chgData name="Roch, Shauna" userId="S::sroch@fanshawec.ca::05ca025a-1219-4008-8ea7-6708a3b6b10f" providerId="AD" clId="Web-{29A138E4-0A33-4A5A-185C-C85AC6EDD9E3}" dt="2025-04-03T11:37:34.958" v="9"/>
          <ac:spMkLst>
            <pc:docMk/>
            <pc:sldMk cId="966760833" sldId="264"/>
            <ac:spMk id="4" creationId="{600A6D5B-0700-D5D8-C7F6-4B0EA31D2539}"/>
          </ac:spMkLst>
        </pc:spChg>
        <pc:spChg chg="add mod">
          <ac:chgData name="Roch, Shauna" userId="S::sroch@fanshawec.ca::05ca025a-1219-4008-8ea7-6708a3b6b10f" providerId="AD" clId="Web-{29A138E4-0A33-4A5A-185C-C85AC6EDD9E3}" dt="2025-04-03T11:39:12.913" v="32" actId="1076"/>
          <ac:spMkLst>
            <pc:docMk/>
            <pc:sldMk cId="966760833" sldId="264"/>
            <ac:spMk id="5" creationId="{8BA52076-334C-183F-153A-03DF2BE352F2}"/>
          </ac:spMkLst>
        </pc:spChg>
      </pc:sldChg>
      <pc:sldChg chg="addSp delSp modSp">
        <pc:chgData name="Roch, Shauna" userId="S::sroch@fanshawec.ca::05ca025a-1219-4008-8ea7-6708a3b6b10f" providerId="AD" clId="Web-{29A138E4-0A33-4A5A-185C-C85AC6EDD9E3}" dt="2025-04-03T11:53:35.582" v="112" actId="20577"/>
        <pc:sldMkLst>
          <pc:docMk/>
          <pc:sldMk cId="3762667864" sldId="265"/>
        </pc:sldMkLst>
        <pc:spChg chg="mod">
          <ac:chgData name="Roch, Shauna" userId="S::sroch@fanshawec.ca::05ca025a-1219-4008-8ea7-6708a3b6b10f" providerId="AD" clId="Web-{29A138E4-0A33-4A5A-185C-C85AC6EDD9E3}" dt="2025-04-03T11:53:35.582" v="112" actId="20577"/>
          <ac:spMkLst>
            <pc:docMk/>
            <pc:sldMk cId="3762667864" sldId="265"/>
            <ac:spMk id="3" creationId="{8A117152-3E24-3418-C003-663F65609A28}"/>
          </ac:spMkLst>
        </pc:spChg>
        <pc:picChg chg="add del mod">
          <ac:chgData name="Roch, Shauna" userId="S::sroch@fanshawec.ca::05ca025a-1219-4008-8ea7-6708a3b6b10f" providerId="AD" clId="Web-{29A138E4-0A33-4A5A-185C-C85AC6EDD9E3}" dt="2025-04-03T11:49:37.047" v="39"/>
          <ac:picMkLst>
            <pc:docMk/>
            <pc:sldMk cId="3762667864" sldId="265"/>
            <ac:picMk id="4" creationId="{907C02F4-712D-2E26-0975-940ACC942DD3}"/>
          </ac:picMkLst>
        </pc:picChg>
        <pc:picChg chg="add del mod">
          <ac:chgData name="Roch, Shauna" userId="S::sroch@fanshawec.ca::05ca025a-1219-4008-8ea7-6708a3b6b10f" providerId="AD" clId="Web-{29A138E4-0A33-4A5A-185C-C85AC6EDD9E3}" dt="2025-04-03T11:49:48.047" v="41"/>
          <ac:picMkLst>
            <pc:docMk/>
            <pc:sldMk cId="3762667864" sldId="265"/>
            <ac:picMk id="5" creationId="{C1CF2C8A-C230-646C-B1AA-8CF4360C9015}"/>
          </ac:picMkLst>
        </pc:picChg>
        <pc:picChg chg="add mod">
          <ac:chgData name="Roch, Shauna" userId="S::sroch@fanshawec.ca::05ca025a-1219-4008-8ea7-6708a3b6b10f" providerId="AD" clId="Web-{29A138E4-0A33-4A5A-185C-C85AC6EDD9E3}" dt="2025-04-03T11:50:43.829" v="45" actId="1076"/>
          <ac:picMkLst>
            <pc:docMk/>
            <pc:sldMk cId="3762667864" sldId="265"/>
            <ac:picMk id="6" creationId="{601F502E-3585-BE4F-40A3-F10F80EA6AE0}"/>
          </ac:picMkLst>
        </pc:picChg>
      </pc:sldChg>
      <pc:sldChg chg="addSp modSp mod setBg modNotes">
        <pc:chgData name="Roch, Shauna" userId="S::sroch@fanshawec.ca::05ca025a-1219-4008-8ea7-6708a3b6b10f" providerId="AD" clId="Web-{29A138E4-0A33-4A5A-185C-C85AC6EDD9E3}" dt="2025-04-03T11:53:18.409" v="109"/>
        <pc:sldMkLst>
          <pc:docMk/>
          <pc:sldMk cId="3683259073" sldId="266"/>
        </pc:sldMkLst>
        <pc:spChg chg="mod">
          <ac:chgData name="Roch, Shauna" userId="S::sroch@fanshawec.ca::05ca025a-1219-4008-8ea7-6708a3b6b10f" providerId="AD" clId="Web-{29A138E4-0A33-4A5A-185C-C85AC6EDD9E3}" dt="2025-04-03T11:52:24.096" v="92"/>
          <ac:spMkLst>
            <pc:docMk/>
            <pc:sldMk cId="3683259073" sldId="266"/>
            <ac:spMk id="2" creationId="{E71E4AB0-5953-40EF-0DA3-18515E14D8BC}"/>
          </ac:spMkLst>
        </pc:spChg>
        <pc:spChg chg="mod">
          <ac:chgData name="Roch, Shauna" userId="S::sroch@fanshawec.ca::05ca025a-1219-4008-8ea7-6708a3b6b10f" providerId="AD" clId="Web-{29A138E4-0A33-4A5A-185C-C85AC6EDD9E3}" dt="2025-04-03T11:52:37.784" v="100" actId="20577"/>
          <ac:spMkLst>
            <pc:docMk/>
            <pc:sldMk cId="3683259073" sldId="266"/>
            <ac:spMk id="3" creationId="{C05EC867-17D3-F80C-2D15-33D2BBD767F1}"/>
          </ac:spMkLst>
        </pc:spChg>
        <pc:spChg chg="add">
          <ac:chgData name="Roch, Shauna" userId="S::sroch@fanshawec.ca::05ca025a-1219-4008-8ea7-6708a3b6b10f" providerId="AD" clId="Web-{29A138E4-0A33-4A5A-185C-C85AC6EDD9E3}" dt="2025-04-03T11:52:24.096" v="92"/>
          <ac:spMkLst>
            <pc:docMk/>
            <pc:sldMk cId="3683259073" sldId="266"/>
            <ac:spMk id="8" creationId="{3741B58E-3B65-4A01-A276-975AB2CF8A08}"/>
          </ac:spMkLst>
        </pc:spChg>
        <pc:spChg chg="add">
          <ac:chgData name="Roch, Shauna" userId="S::sroch@fanshawec.ca::05ca025a-1219-4008-8ea7-6708a3b6b10f" providerId="AD" clId="Web-{29A138E4-0A33-4A5A-185C-C85AC6EDD9E3}" dt="2025-04-03T11:52:24.096" v="92"/>
          <ac:spMkLst>
            <pc:docMk/>
            <pc:sldMk cId="3683259073" sldId="266"/>
            <ac:spMk id="10" creationId="{7AAC67C3-831B-4AB1-A259-DFB839CAFAFC}"/>
          </ac:spMkLst>
        </pc:spChg>
      </pc:sldChg>
      <pc:sldChg chg="addSp delSp modSp new">
        <pc:chgData name="Roch, Shauna" userId="S::sroch@fanshawec.ca::05ca025a-1219-4008-8ea7-6708a3b6b10f" providerId="AD" clId="Web-{29A138E4-0A33-4A5A-185C-C85AC6EDD9E3}" dt="2025-04-03T11:55:05.332" v="199"/>
        <pc:sldMkLst>
          <pc:docMk/>
          <pc:sldMk cId="2039229968" sldId="267"/>
        </pc:sldMkLst>
        <pc:spChg chg="mod">
          <ac:chgData name="Roch, Shauna" userId="S::sroch@fanshawec.ca::05ca025a-1219-4008-8ea7-6708a3b6b10f" providerId="AD" clId="Web-{29A138E4-0A33-4A5A-185C-C85AC6EDD9E3}" dt="2025-04-03T11:53:25.237" v="111" actId="20577"/>
          <ac:spMkLst>
            <pc:docMk/>
            <pc:sldMk cId="2039229968" sldId="267"/>
            <ac:spMk id="2" creationId="{F98EFD79-C74E-9990-761E-4AC322D32318}"/>
          </ac:spMkLst>
        </pc:spChg>
        <pc:spChg chg="del mod">
          <ac:chgData name="Roch, Shauna" userId="S::sroch@fanshawec.ca::05ca025a-1219-4008-8ea7-6708a3b6b10f" providerId="AD" clId="Web-{29A138E4-0A33-4A5A-185C-C85AC6EDD9E3}" dt="2025-04-03T11:54:49.848" v="198"/>
          <ac:spMkLst>
            <pc:docMk/>
            <pc:sldMk cId="2039229968" sldId="267"/>
            <ac:spMk id="3" creationId="{27418CF6-E699-DBD5-9BE7-DB9E978632FB}"/>
          </ac:spMkLst>
        </pc:spChg>
        <pc:graphicFrameChg chg="add modGraphic">
          <ac:chgData name="Roch, Shauna" userId="S::sroch@fanshawec.ca::05ca025a-1219-4008-8ea7-6708a3b6b10f" providerId="AD" clId="Web-{29A138E4-0A33-4A5A-185C-C85AC6EDD9E3}" dt="2025-04-03T11:55:05.332" v="199"/>
          <ac:graphicFrameMkLst>
            <pc:docMk/>
            <pc:sldMk cId="2039229968" sldId="267"/>
            <ac:graphicFrameMk id="5" creationId="{9A3C5140-63DB-2C5A-2A27-ABCC7FA45F9D}"/>
          </ac:graphicFrameMkLst>
        </pc:graphicFrameChg>
      </pc:sldChg>
      <pc:sldChg chg="modSp new">
        <pc:chgData name="Roch, Shauna" userId="S::sroch@fanshawec.ca::05ca025a-1219-4008-8ea7-6708a3b6b10f" providerId="AD" clId="Web-{29A138E4-0A33-4A5A-185C-C85AC6EDD9E3}" dt="2025-04-03T11:56:14.865" v="216" actId="20577"/>
        <pc:sldMkLst>
          <pc:docMk/>
          <pc:sldMk cId="4283467367" sldId="268"/>
        </pc:sldMkLst>
        <pc:spChg chg="mod">
          <ac:chgData name="Roch, Shauna" userId="S::sroch@fanshawec.ca::05ca025a-1219-4008-8ea7-6708a3b6b10f" providerId="AD" clId="Web-{29A138E4-0A33-4A5A-185C-C85AC6EDD9E3}" dt="2025-04-03T11:55:51.693" v="209" actId="20577"/>
          <ac:spMkLst>
            <pc:docMk/>
            <pc:sldMk cId="4283467367" sldId="268"/>
            <ac:spMk id="2" creationId="{C742940E-901B-D563-F892-E09C561D9CD2}"/>
          </ac:spMkLst>
        </pc:spChg>
        <pc:spChg chg="mod">
          <ac:chgData name="Roch, Shauna" userId="S::sroch@fanshawec.ca::05ca025a-1219-4008-8ea7-6708a3b6b10f" providerId="AD" clId="Web-{29A138E4-0A33-4A5A-185C-C85AC6EDD9E3}" dt="2025-04-03T11:56:14.865" v="216" actId="20577"/>
          <ac:spMkLst>
            <pc:docMk/>
            <pc:sldMk cId="4283467367" sldId="268"/>
            <ac:spMk id="3" creationId="{0BBA396C-370A-9B2E-BB93-4B476B4C1777}"/>
          </ac:spMkLst>
        </pc:spChg>
      </pc:sldChg>
    </pc:docChg>
  </pc:docChgLst>
  <pc:docChgLst>
    <pc:chgData name="Roch, Shauna" userId="S::sroch@fanshawec.ca::05ca025a-1219-4008-8ea7-6708a3b6b10f" providerId="AD" clId="Web-{A950DCDA-B4E8-EE84-E411-E815B78937C8}"/>
    <pc:docChg chg="addSld delSld modSld">
      <pc:chgData name="Roch, Shauna" userId="S::sroch@fanshawec.ca::05ca025a-1219-4008-8ea7-6708a3b6b10f" providerId="AD" clId="Web-{A950DCDA-B4E8-EE84-E411-E815B78937C8}" dt="2025-03-27T19:11:31.494" v="105"/>
      <pc:docMkLst>
        <pc:docMk/>
      </pc:docMkLst>
      <pc:sldChg chg="modSp">
        <pc:chgData name="Roch, Shauna" userId="S::sroch@fanshawec.ca::05ca025a-1219-4008-8ea7-6708a3b6b10f" providerId="AD" clId="Web-{A950DCDA-B4E8-EE84-E411-E815B78937C8}" dt="2025-03-27T19:05:56.302" v="1" actId="20577"/>
        <pc:sldMkLst>
          <pc:docMk/>
          <pc:sldMk cId="987501871" sldId="256"/>
        </pc:sldMkLst>
        <pc:spChg chg="mod">
          <ac:chgData name="Roch, Shauna" userId="S::sroch@fanshawec.ca::05ca025a-1219-4008-8ea7-6708a3b6b10f" providerId="AD" clId="Web-{A950DCDA-B4E8-EE84-E411-E815B78937C8}" dt="2025-03-27T19:05:56.302" v="1" actId="20577"/>
          <ac:spMkLst>
            <pc:docMk/>
            <pc:sldMk cId="987501871" sldId="256"/>
            <ac:spMk id="6" creationId="{C81C02BD-4E65-49BB-B229-1E9D6E98F363}"/>
          </ac:spMkLst>
        </pc:spChg>
      </pc:sldChg>
      <pc:sldChg chg="modSp">
        <pc:chgData name="Roch, Shauna" userId="S::sroch@fanshawec.ca::05ca025a-1219-4008-8ea7-6708a3b6b10f" providerId="AD" clId="Web-{A950DCDA-B4E8-EE84-E411-E815B78937C8}" dt="2025-03-27T19:06:36.724" v="11" actId="20577"/>
        <pc:sldMkLst>
          <pc:docMk/>
          <pc:sldMk cId="3146945757" sldId="257"/>
        </pc:sldMkLst>
        <pc:spChg chg="mod">
          <ac:chgData name="Roch, Shauna" userId="S::sroch@fanshawec.ca::05ca025a-1219-4008-8ea7-6708a3b6b10f" providerId="AD" clId="Web-{A950DCDA-B4E8-EE84-E411-E815B78937C8}" dt="2025-03-27T19:06:22.240" v="9" actId="20577"/>
          <ac:spMkLst>
            <pc:docMk/>
            <pc:sldMk cId="3146945757" sldId="257"/>
            <ac:spMk id="2" creationId="{D496ED62-FC1D-BE8A-169F-2455A69251F3}"/>
          </ac:spMkLst>
        </pc:spChg>
        <pc:spChg chg="mod">
          <ac:chgData name="Roch, Shauna" userId="S::sroch@fanshawec.ca::05ca025a-1219-4008-8ea7-6708a3b6b10f" providerId="AD" clId="Web-{A950DCDA-B4E8-EE84-E411-E815B78937C8}" dt="2025-03-27T19:06:36.724" v="11" actId="20577"/>
          <ac:spMkLst>
            <pc:docMk/>
            <pc:sldMk cId="3146945757" sldId="257"/>
            <ac:spMk id="3" creationId="{F52056F8-F662-0435-B25E-DC5A11198D65}"/>
          </ac:spMkLst>
        </pc:spChg>
      </pc:sldChg>
      <pc:sldChg chg="del">
        <pc:chgData name="Roch, Shauna" userId="S::sroch@fanshawec.ca::05ca025a-1219-4008-8ea7-6708a3b6b10f" providerId="AD" clId="Web-{A950DCDA-B4E8-EE84-E411-E815B78937C8}" dt="2025-03-27T19:06:01.130" v="2"/>
        <pc:sldMkLst>
          <pc:docMk/>
          <pc:sldMk cId="360359579" sldId="258"/>
        </pc:sldMkLst>
      </pc:sldChg>
      <pc:sldChg chg="del">
        <pc:chgData name="Roch, Shauna" userId="S::sroch@fanshawec.ca::05ca025a-1219-4008-8ea7-6708a3b6b10f" providerId="AD" clId="Web-{A950DCDA-B4E8-EE84-E411-E815B78937C8}" dt="2025-03-27T19:06:02.192" v="3"/>
        <pc:sldMkLst>
          <pc:docMk/>
          <pc:sldMk cId="3865735786" sldId="259"/>
        </pc:sldMkLst>
      </pc:sldChg>
      <pc:sldChg chg="del">
        <pc:chgData name="Roch, Shauna" userId="S::sroch@fanshawec.ca::05ca025a-1219-4008-8ea7-6708a3b6b10f" providerId="AD" clId="Web-{A950DCDA-B4E8-EE84-E411-E815B78937C8}" dt="2025-03-27T19:06:03.708" v="5"/>
        <pc:sldMkLst>
          <pc:docMk/>
          <pc:sldMk cId="3282385545" sldId="260"/>
        </pc:sldMkLst>
      </pc:sldChg>
      <pc:sldChg chg="del">
        <pc:chgData name="Roch, Shauna" userId="S::sroch@fanshawec.ca::05ca025a-1219-4008-8ea7-6708a3b6b10f" providerId="AD" clId="Web-{A950DCDA-B4E8-EE84-E411-E815B78937C8}" dt="2025-03-27T19:06:03.005" v="4"/>
        <pc:sldMkLst>
          <pc:docMk/>
          <pc:sldMk cId="2853118446" sldId="261"/>
        </pc:sldMkLst>
      </pc:sldChg>
      <pc:sldChg chg="del">
        <pc:chgData name="Roch, Shauna" userId="S::sroch@fanshawec.ca::05ca025a-1219-4008-8ea7-6708a3b6b10f" providerId="AD" clId="Web-{A950DCDA-B4E8-EE84-E411-E815B78937C8}" dt="2025-03-27T19:06:05.521" v="7"/>
        <pc:sldMkLst>
          <pc:docMk/>
          <pc:sldMk cId="2311977991" sldId="262"/>
        </pc:sldMkLst>
      </pc:sldChg>
      <pc:sldChg chg="modSp new">
        <pc:chgData name="Roch, Shauna" userId="S::sroch@fanshawec.ca::05ca025a-1219-4008-8ea7-6708a3b6b10f" providerId="AD" clId="Web-{A950DCDA-B4E8-EE84-E411-E815B78937C8}" dt="2025-03-27T19:08:08.085" v="18" actId="14100"/>
        <pc:sldMkLst>
          <pc:docMk/>
          <pc:sldMk cId="966760833" sldId="264"/>
        </pc:sldMkLst>
        <pc:spChg chg="mod">
          <ac:chgData name="Roch, Shauna" userId="S::sroch@fanshawec.ca::05ca025a-1219-4008-8ea7-6708a3b6b10f" providerId="AD" clId="Web-{A950DCDA-B4E8-EE84-E411-E815B78937C8}" dt="2025-03-27T19:07:53.694" v="14" actId="20577"/>
          <ac:spMkLst>
            <pc:docMk/>
            <pc:sldMk cId="966760833" sldId="264"/>
            <ac:spMk id="2" creationId="{81124D60-F03A-BE31-49AB-7C6DFF82759B}"/>
          </ac:spMkLst>
        </pc:spChg>
        <pc:spChg chg="mod">
          <ac:chgData name="Roch, Shauna" userId="S::sroch@fanshawec.ca::05ca025a-1219-4008-8ea7-6708a3b6b10f" providerId="AD" clId="Web-{A950DCDA-B4E8-EE84-E411-E815B78937C8}" dt="2025-03-27T19:08:08.085" v="18" actId="14100"/>
          <ac:spMkLst>
            <pc:docMk/>
            <pc:sldMk cId="966760833" sldId="264"/>
            <ac:spMk id="3" creationId="{9588C064-BF8D-3561-7AD1-4BF4368951BE}"/>
          </ac:spMkLst>
        </pc:spChg>
      </pc:sldChg>
      <pc:sldChg chg="del">
        <pc:chgData name="Roch, Shauna" userId="S::sroch@fanshawec.ca::05ca025a-1219-4008-8ea7-6708a3b6b10f" providerId="AD" clId="Web-{A950DCDA-B4E8-EE84-E411-E815B78937C8}" dt="2025-03-27T19:06:04.489" v="6"/>
        <pc:sldMkLst>
          <pc:docMk/>
          <pc:sldMk cId="3577626665" sldId="264"/>
        </pc:sldMkLst>
      </pc:sldChg>
      <pc:sldChg chg="addSp delSp modSp new mod setBg modNotes">
        <pc:chgData name="Roch, Shauna" userId="S::sroch@fanshawec.ca::05ca025a-1219-4008-8ea7-6708a3b6b10f" providerId="AD" clId="Web-{A950DCDA-B4E8-EE84-E411-E815B78937C8}" dt="2025-03-27T19:11:31.494" v="105"/>
        <pc:sldMkLst>
          <pc:docMk/>
          <pc:sldMk cId="3762667864" sldId="265"/>
        </pc:sldMkLst>
        <pc:spChg chg="mod">
          <ac:chgData name="Roch, Shauna" userId="S::sroch@fanshawec.ca::05ca025a-1219-4008-8ea7-6708a3b6b10f" providerId="AD" clId="Web-{A950DCDA-B4E8-EE84-E411-E815B78937C8}" dt="2025-03-27T19:11:10.322" v="101"/>
          <ac:spMkLst>
            <pc:docMk/>
            <pc:sldMk cId="3762667864" sldId="265"/>
            <ac:spMk id="2" creationId="{5B1865D1-C7FD-8BF2-1BB7-A3BB9850AA1C}"/>
          </ac:spMkLst>
        </pc:spChg>
        <pc:spChg chg="add del mod">
          <ac:chgData name="Roch, Shauna" userId="S::sroch@fanshawec.ca::05ca025a-1219-4008-8ea7-6708a3b6b10f" providerId="AD" clId="Web-{A950DCDA-B4E8-EE84-E411-E815B78937C8}" dt="2025-03-27T19:11:10.322" v="101"/>
          <ac:spMkLst>
            <pc:docMk/>
            <pc:sldMk cId="3762667864" sldId="265"/>
            <ac:spMk id="3" creationId="{8A117152-3E24-3418-C003-663F65609A28}"/>
          </ac:spMkLst>
        </pc:spChg>
        <pc:spChg chg="add del">
          <ac:chgData name="Roch, Shauna" userId="S::sroch@fanshawec.ca::05ca025a-1219-4008-8ea7-6708a3b6b10f" providerId="AD" clId="Web-{A950DCDA-B4E8-EE84-E411-E815B78937C8}" dt="2025-03-27T19:10:54.353" v="99"/>
          <ac:spMkLst>
            <pc:docMk/>
            <pc:sldMk cId="3762667864" sldId="265"/>
            <ac:spMk id="9" creationId="{DFEBD0D2-AA2A-4936-A509-D629383EFFAA}"/>
          </ac:spMkLst>
        </pc:spChg>
        <pc:spChg chg="add del">
          <ac:chgData name="Roch, Shauna" userId="S::sroch@fanshawec.ca::05ca025a-1219-4008-8ea7-6708a3b6b10f" providerId="AD" clId="Web-{A950DCDA-B4E8-EE84-E411-E815B78937C8}" dt="2025-03-27T19:10:54.353" v="99"/>
          <ac:spMkLst>
            <pc:docMk/>
            <pc:sldMk cId="3762667864" sldId="265"/>
            <ac:spMk id="13" creationId="{86506110-E6E1-4309-83FA-C6B068FA341C}"/>
          </ac:spMkLst>
        </pc:spChg>
        <pc:spChg chg="add del">
          <ac:chgData name="Roch, Shauna" userId="S::sroch@fanshawec.ca::05ca025a-1219-4008-8ea7-6708a3b6b10f" providerId="AD" clId="Web-{A950DCDA-B4E8-EE84-E411-E815B78937C8}" dt="2025-03-27T19:11:10.322" v="101"/>
          <ac:spMkLst>
            <pc:docMk/>
            <pc:sldMk cId="3762667864" sldId="265"/>
            <ac:spMk id="15" creationId="{DFEBD0D2-AA2A-4936-A509-D629383EFFAA}"/>
          </ac:spMkLst>
        </pc:spChg>
        <pc:spChg chg="add del">
          <ac:chgData name="Roch, Shauna" userId="S::sroch@fanshawec.ca::05ca025a-1219-4008-8ea7-6708a3b6b10f" providerId="AD" clId="Web-{A950DCDA-B4E8-EE84-E411-E815B78937C8}" dt="2025-03-27T19:11:10.322" v="101"/>
          <ac:spMkLst>
            <pc:docMk/>
            <pc:sldMk cId="3762667864" sldId="265"/>
            <ac:spMk id="17" creationId="{86506110-E6E1-4309-83FA-C6B068FA341C}"/>
          </ac:spMkLst>
        </pc:spChg>
        <pc:graphicFrameChg chg="add del">
          <ac:chgData name="Roch, Shauna" userId="S::sroch@fanshawec.ca::05ca025a-1219-4008-8ea7-6708a3b6b10f" providerId="AD" clId="Web-{A950DCDA-B4E8-EE84-E411-E815B78937C8}" dt="2025-03-27T19:10:54.353" v="99"/>
          <ac:graphicFrameMkLst>
            <pc:docMk/>
            <pc:sldMk cId="3762667864" sldId="265"/>
            <ac:graphicFrameMk id="5" creationId="{B92BFD8F-7FB9-534B-3F4B-0958B7193C67}"/>
          </ac:graphicFrameMkLst>
        </pc:graphicFrameChg>
        <pc:graphicFrameChg chg="add del">
          <ac:chgData name="Roch, Shauna" userId="S::sroch@fanshawec.ca::05ca025a-1219-4008-8ea7-6708a3b6b10f" providerId="AD" clId="Web-{A950DCDA-B4E8-EE84-E411-E815B78937C8}" dt="2025-03-27T19:11:10.322" v="101"/>
          <ac:graphicFrameMkLst>
            <pc:docMk/>
            <pc:sldMk cId="3762667864" sldId="265"/>
            <ac:graphicFrameMk id="18" creationId="{80996B46-A04F-7717-EA98-76962C7BD3A3}"/>
          </ac:graphicFrameMkLst>
        </pc:graphicFrameChg>
        <pc:cxnChg chg="add del">
          <ac:chgData name="Roch, Shauna" userId="S::sroch@fanshawec.ca::05ca025a-1219-4008-8ea7-6708a3b6b10f" providerId="AD" clId="Web-{A950DCDA-B4E8-EE84-E411-E815B78937C8}" dt="2025-03-27T19:10:54.353" v="99"/>
          <ac:cxnSpMkLst>
            <pc:docMk/>
            <pc:sldMk cId="3762667864" sldId="265"/>
            <ac:cxnSpMk id="11" creationId="{2752F38C-F560-47AA-90AD-209F39C04150}"/>
          </ac:cxnSpMkLst>
        </pc:cxnChg>
        <pc:cxnChg chg="add del">
          <ac:chgData name="Roch, Shauna" userId="S::sroch@fanshawec.ca::05ca025a-1219-4008-8ea7-6708a3b6b10f" providerId="AD" clId="Web-{A950DCDA-B4E8-EE84-E411-E815B78937C8}" dt="2025-03-27T19:11:10.322" v="101"/>
          <ac:cxnSpMkLst>
            <pc:docMk/>
            <pc:sldMk cId="3762667864" sldId="265"/>
            <ac:cxnSpMk id="16" creationId="{2752F38C-F560-47AA-90AD-209F39C04150}"/>
          </ac:cxnSpMkLst>
        </pc:cxnChg>
      </pc:sldChg>
      <pc:sldChg chg="new">
        <pc:chgData name="Roch, Shauna" userId="S::sroch@fanshawec.ca::05ca025a-1219-4008-8ea7-6708a3b6b10f" providerId="AD" clId="Web-{A950DCDA-B4E8-EE84-E411-E815B78937C8}" dt="2025-03-27T19:11:13.697" v="102"/>
        <pc:sldMkLst>
          <pc:docMk/>
          <pc:sldMk cId="3683259073" sldId="266"/>
        </pc:sldMkLst>
      </pc:sldChg>
    </pc:docChg>
  </pc:docChgLst>
  <pc:docChgLst>
    <pc:chgData name="Roch, Shauna" userId="S::sroch@fanshawec.ca::05ca025a-1219-4008-8ea7-6708a3b6b10f" providerId="AD" clId="Web-{E5C46700-3FEE-640C-E213-6337194F20E3}"/>
    <pc:docChg chg="addSld delSld modSld">
      <pc:chgData name="Roch, Shauna" userId="S::sroch@fanshawec.ca::05ca025a-1219-4008-8ea7-6708a3b6b10f" providerId="AD" clId="Web-{E5C46700-3FEE-640C-E213-6337194F20E3}" dt="2025-04-03T12:17:26.845" v="327" actId="20577"/>
      <pc:docMkLst>
        <pc:docMk/>
      </pc:docMkLst>
      <pc:sldChg chg="modSp">
        <pc:chgData name="Roch, Shauna" userId="S::sroch@fanshawec.ca::05ca025a-1219-4008-8ea7-6708a3b6b10f" providerId="AD" clId="Web-{E5C46700-3FEE-640C-E213-6337194F20E3}" dt="2025-04-03T11:58:02.915" v="5" actId="20577"/>
        <pc:sldMkLst>
          <pc:docMk/>
          <pc:sldMk cId="987501871" sldId="256"/>
        </pc:sldMkLst>
        <pc:spChg chg="mod">
          <ac:chgData name="Roch, Shauna" userId="S::sroch@fanshawec.ca::05ca025a-1219-4008-8ea7-6708a3b6b10f" providerId="AD" clId="Web-{E5C46700-3FEE-640C-E213-6337194F20E3}" dt="2025-04-03T11:58:02.915" v="5" actId="20577"/>
          <ac:spMkLst>
            <pc:docMk/>
            <pc:sldMk cId="987501871" sldId="256"/>
            <ac:spMk id="6" creationId="{C81C02BD-4E65-49BB-B229-1E9D6E98F363}"/>
          </ac:spMkLst>
        </pc:spChg>
      </pc:sldChg>
      <pc:sldChg chg="addSp modSp mod setBg">
        <pc:chgData name="Roch, Shauna" userId="S::sroch@fanshawec.ca::05ca025a-1219-4008-8ea7-6708a3b6b10f" providerId="AD" clId="Web-{E5C46700-3FEE-640C-E213-6337194F20E3}" dt="2025-04-03T11:58:32.212" v="9" actId="20577"/>
        <pc:sldMkLst>
          <pc:docMk/>
          <pc:sldMk cId="3146945757" sldId="257"/>
        </pc:sldMkLst>
        <pc:spChg chg="mod">
          <ac:chgData name="Roch, Shauna" userId="S::sroch@fanshawec.ca::05ca025a-1219-4008-8ea7-6708a3b6b10f" providerId="AD" clId="Web-{E5C46700-3FEE-640C-E213-6337194F20E3}" dt="2025-04-03T11:58:32.212" v="9" actId="20577"/>
          <ac:spMkLst>
            <pc:docMk/>
            <pc:sldMk cId="3146945757" sldId="257"/>
            <ac:spMk id="2" creationId="{D496ED62-FC1D-BE8A-169F-2455A69251F3}"/>
          </ac:spMkLst>
        </pc:spChg>
        <pc:spChg chg="mod">
          <ac:chgData name="Roch, Shauna" userId="S::sroch@fanshawec.ca::05ca025a-1219-4008-8ea7-6708a3b6b10f" providerId="AD" clId="Web-{E5C46700-3FEE-640C-E213-6337194F20E3}" dt="2025-04-03T11:58:26.040" v="8"/>
          <ac:spMkLst>
            <pc:docMk/>
            <pc:sldMk cId="3146945757" sldId="257"/>
            <ac:spMk id="3" creationId="{F52056F8-F662-0435-B25E-DC5A11198D65}"/>
          </ac:spMkLst>
        </pc:spChg>
        <pc:spChg chg="add">
          <ac:chgData name="Roch, Shauna" userId="S::sroch@fanshawec.ca::05ca025a-1219-4008-8ea7-6708a3b6b10f" providerId="AD" clId="Web-{E5C46700-3FEE-640C-E213-6337194F20E3}" dt="2025-04-03T11:58:26.040" v="8"/>
          <ac:spMkLst>
            <pc:docMk/>
            <pc:sldMk cId="3146945757" sldId="257"/>
            <ac:spMk id="8" creationId="{3558DB37-9FEE-48A2-8578-ED0401573943}"/>
          </ac:spMkLst>
        </pc:spChg>
        <pc:spChg chg="add">
          <ac:chgData name="Roch, Shauna" userId="S::sroch@fanshawec.ca::05ca025a-1219-4008-8ea7-6708a3b6b10f" providerId="AD" clId="Web-{E5C46700-3FEE-640C-E213-6337194F20E3}" dt="2025-04-03T11:58:26.040" v="8"/>
          <ac:spMkLst>
            <pc:docMk/>
            <pc:sldMk cId="3146945757" sldId="257"/>
            <ac:spMk id="10" creationId="{5F7FCCA6-00E2-4F74-A105-0D769872F243}"/>
          </ac:spMkLst>
        </pc:spChg>
        <pc:spChg chg="add">
          <ac:chgData name="Roch, Shauna" userId="S::sroch@fanshawec.ca::05ca025a-1219-4008-8ea7-6708a3b6b10f" providerId="AD" clId="Web-{E5C46700-3FEE-640C-E213-6337194F20E3}" dt="2025-04-03T11:58:26.040" v="8"/>
          <ac:spMkLst>
            <pc:docMk/>
            <pc:sldMk cId="3146945757" sldId="257"/>
            <ac:spMk id="12" creationId="{359CEC61-F44B-43B3-B40F-AE38C5AF1D5F}"/>
          </ac:spMkLst>
        </pc:spChg>
      </pc:sldChg>
      <pc:sldChg chg="modSp del">
        <pc:chgData name="Roch, Shauna" userId="S::sroch@fanshawec.ca::05ca025a-1219-4008-8ea7-6708a3b6b10f" providerId="AD" clId="Web-{E5C46700-3FEE-640C-E213-6337194F20E3}" dt="2025-04-03T12:16:40.235" v="316"/>
        <pc:sldMkLst>
          <pc:docMk/>
          <pc:sldMk cId="2650022396" sldId="263"/>
        </pc:sldMkLst>
        <pc:spChg chg="mod">
          <ac:chgData name="Roch, Shauna" userId="S::sroch@fanshawec.ca::05ca025a-1219-4008-8ea7-6708a3b6b10f" providerId="AD" clId="Web-{E5C46700-3FEE-640C-E213-6337194F20E3}" dt="2025-04-03T12:16:24.797" v="311" actId="20577"/>
          <ac:spMkLst>
            <pc:docMk/>
            <pc:sldMk cId="2650022396" sldId="263"/>
            <ac:spMk id="2" creationId="{A892C2B7-70E4-E815-A46E-AE6DCEE68B6F}"/>
          </ac:spMkLst>
        </pc:spChg>
        <pc:spChg chg="mod">
          <ac:chgData name="Roch, Shauna" userId="S::sroch@fanshawec.ca::05ca025a-1219-4008-8ea7-6708a3b6b10f" providerId="AD" clId="Web-{E5C46700-3FEE-640C-E213-6337194F20E3}" dt="2025-04-03T11:58:42.791" v="16" actId="20577"/>
          <ac:spMkLst>
            <pc:docMk/>
            <pc:sldMk cId="2650022396" sldId="263"/>
            <ac:spMk id="3" creationId="{5708BE31-7048-8DC8-C8D3-D238828C2BD9}"/>
          </ac:spMkLst>
        </pc:spChg>
      </pc:sldChg>
      <pc:sldChg chg="del">
        <pc:chgData name="Roch, Shauna" userId="S::sroch@fanshawec.ca::05ca025a-1219-4008-8ea7-6708a3b6b10f" providerId="AD" clId="Web-{E5C46700-3FEE-640C-E213-6337194F20E3}" dt="2025-04-03T11:58:33.587" v="10"/>
        <pc:sldMkLst>
          <pc:docMk/>
          <pc:sldMk cId="966760833" sldId="264"/>
        </pc:sldMkLst>
      </pc:sldChg>
      <pc:sldChg chg="modSp new">
        <pc:chgData name="Roch, Shauna" userId="S::sroch@fanshawec.ca::05ca025a-1219-4008-8ea7-6708a3b6b10f" providerId="AD" clId="Web-{E5C46700-3FEE-640C-E213-6337194F20E3}" dt="2025-04-03T12:02:13.607" v="54" actId="20577"/>
        <pc:sldMkLst>
          <pc:docMk/>
          <pc:sldMk cId="3142861672" sldId="264"/>
        </pc:sldMkLst>
        <pc:spChg chg="mod">
          <ac:chgData name="Roch, Shauna" userId="S::sroch@fanshawec.ca::05ca025a-1219-4008-8ea7-6708a3b6b10f" providerId="AD" clId="Web-{E5C46700-3FEE-640C-E213-6337194F20E3}" dt="2025-04-03T11:59:49.433" v="18" actId="20577"/>
          <ac:spMkLst>
            <pc:docMk/>
            <pc:sldMk cId="3142861672" sldId="264"/>
            <ac:spMk id="2" creationId="{AF01E555-D3B4-008C-39F1-DE2C57AE97EC}"/>
          </ac:spMkLst>
        </pc:spChg>
        <pc:spChg chg="mod">
          <ac:chgData name="Roch, Shauna" userId="S::sroch@fanshawec.ca::05ca025a-1219-4008-8ea7-6708a3b6b10f" providerId="AD" clId="Web-{E5C46700-3FEE-640C-E213-6337194F20E3}" dt="2025-04-03T12:02:13.607" v="54" actId="20577"/>
          <ac:spMkLst>
            <pc:docMk/>
            <pc:sldMk cId="3142861672" sldId="264"/>
            <ac:spMk id="3" creationId="{02F9EAAC-5E2E-49A4-060C-93FE6B6A83F7}"/>
          </ac:spMkLst>
        </pc:spChg>
      </pc:sldChg>
      <pc:sldChg chg="addSp delSp modSp new">
        <pc:chgData name="Roch, Shauna" userId="S::sroch@fanshawec.ca::05ca025a-1219-4008-8ea7-6708a3b6b10f" providerId="AD" clId="Web-{E5C46700-3FEE-640C-E213-6337194F20E3}" dt="2025-04-03T12:03:25.156" v="78" actId="20577"/>
        <pc:sldMkLst>
          <pc:docMk/>
          <pc:sldMk cId="1930889516" sldId="265"/>
        </pc:sldMkLst>
        <pc:spChg chg="mod">
          <ac:chgData name="Roch, Shauna" userId="S::sroch@fanshawec.ca::05ca025a-1219-4008-8ea7-6708a3b6b10f" providerId="AD" clId="Web-{E5C46700-3FEE-640C-E213-6337194F20E3}" dt="2025-04-03T12:00:31.918" v="20" actId="20577"/>
          <ac:spMkLst>
            <pc:docMk/>
            <pc:sldMk cId="1930889516" sldId="265"/>
            <ac:spMk id="2" creationId="{C2413AED-D9AE-7B5B-FF33-3A3081B59E08}"/>
          </ac:spMkLst>
        </pc:spChg>
        <pc:spChg chg="add del mod">
          <ac:chgData name="Roch, Shauna" userId="S::sroch@fanshawec.ca::05ca025a-1219-4008-8ea7-6708a3b6b10f" providerId="AD" clId="Web-{E5C46700-3FEE-640C-E213-6337194F20E3}" dt="2025-04-03T12:03:25.156" v="78" actId="20577"/>
          <ac:spMkLst>
            <pc:docMk/>
            <pc:sldMk cId="1930889516" sldId="265"/>
            <ac:spMk id="3" creationId="{50D36A5E-BB5C-75D4-A919-C9313512762C}"/>
          </ac:spMkLst>
        </pc:spChg>
        <pc:picChg chg="add del mod ord">
          <ac:chgData name="Roch, Shauna" userId="S::sroch@fanshawec.ca::05ca025a-1219-4008-8ea7-6708a3b6b10f" providerId="AD" clId="Web-{E5C46700-3FEE-640C-E213-6337194F20E3}" dt="2025-04-03T12:00:49.965" v="29"/>
          <ac:picMkLst>
            <pc:docMk/>
            <pc:sldMk cId="1930889516" sldId="265"/>
            <ac:picMk id="4" creationId="{46463394-5A43-0BDB-7B18-7467326124B4}"/>
          </ac:picMkLst>
        </pc:picChg>
        <pc:picChg chg="add del mod">
          <ac:chgData name="Roch, Shauna" userId="S::sroch@fanshawec.ca::05ca025a-1219-4008-8ea7-6708a3b6b10f" providerId="AD" clId="Web-{E5C46700-3FEE-640C-E213-6337194F20E3}" dt="2025-04-03T12:01:28.200" v="36"/>
          <ac:picMkLst>
            <pc:docMk/>
            <pc:sldMk cId="1930889516" sldId="265"/>
            <ac:picMk id="5" creationId="{DFD2BA5A-6C67-370F-EF2F-1C13C7E5E1B5}"/>
          </ac:picMkLst>
        </pc:picChg>
        <pc:picChg chg="add mod">
          <ac:chgData name="Roch, Shauna" userId="S::sroch@fanshawec.ca::05ca025a-1219-4008-8ea7-6708a3b6b10f" providerId="AD" clId="Web-{E5C46700-3FEE-640C-E213-6337194F20E3}" dt="2025-04-03T12:01:33.419" v="39" actId="1076"/>
          <ac:picMkLst>
            <pc:docMk/>
            <pc:sldMk cId="1930889516" sldId="265"/>
            <ac:picMk id="6" creationId="{0462EC68-FB21-001F-3861-7D451B2EC6D0}"/>
          </ac:picMkLst>
        </pc:picChg>
      </pc:sldChg>
      <pc:sldChg chg="del">
        <pc:chgData name="Roch, Shauna" userId="S::sroch@fanshawec.ca::05ca025a-1219-4008-8ea7-6708a3b6b10f" providerId="AD" clId="Web-{E5C46700-3FEE-640C-E213-6337194F20E3}" dt="2025-04-03T11:58:34.697" v="11"/>
        <pc:sldMkLst>
          <pc:docMk/>
          <pc:sldMk cId="3762667864" sldId="265"/>
        </pc:sldMkLst>
      </pc:sldChg>
      <pc:sldChg chg="modSp new modNotes">
        <pc:chgData name="Roch, Shauna" userId="S::sroch@fanshawec.ca::05ca025a-1219-4008-8ea7-6708a3b6b10f" providerId="AD" clId="Web-{E5C46700-3FEE-640C-E213-6337194F20E3}" dt="2025-04-03T12:06:19.628" v="179" actId="20577"/>
        <pc:sldMkLst>
          <pc:docMk/>
          <pc:sldMk cId="996331821" sldId="266"/>
        </pc:sldMkLst>
        <pc:spChg chg="mod">
          <ac:chgData name="Roch, Shauna" userId="S::sroch@fanshawec.ca::05ca025a-1219-4008-8ea7-6708a3b6b10f" providerId="AD" clId="Web-{E5C46700-3FEE-640C-E213-6337194F20E3}" dt="2025-04-03T12:04:23.970" v="80" actId="20577"/>
          <ac:spMkLst>
            <pc:docMk/>
            <pc:sldMk cId="996331821" sldId="266"/>
            <ac:spMk id="2" creationId="{B031914B-4DD1-2359-9690-5C2A66BC1BD2}"/>
          </ac:spMkLst>
        </pc:spChg>
        <pc:spChg chg="mod">
          <ac:chgData name="Roch, Shauna" userId="S::sroch@fanshawec.ca::05ca025a-1219-4008-8ea7-6708a3b6b10f" providerId="AD" clId="Web-{E5C46700-3FEE-640C-E213-6337194F20E3}" dt="2025-04-03T12:06:19.628" v="179" actId="20577"/>
          <ac:spMkLst>
            <pc:docMk/>
            <pc:sldMk cId="996331821" sldId="266"/>
            <ac:spMk id="3" creationId="{2D1F34CF-17E7-C803-D5B7-73C69EB15488}"/>
          </ac:spMkLst>
        </pc:spChg>
      </pc:sldChg>
      <pc:sldChg chg="del">
        <pc:chgData name="Roch, Shauna" userId="S::sroch@fanshawec.ca::05ca025a-1219-4008-8ea7-6708a3b6b10f" providerId="AD" clId="Web-{E5C46700-3FEE-640C-E213-6337194F20E3}" dt="2025-04-03T11:58:34.931" v="12"/>
        <pc:sldMkLst>
          <pc:docMk/>
          <pc:sldMk cId="3683259073" sldId="266"/>
        </pc:sldMkLst>
      </pc:sldChg>
      <pc:sldChg chg="addSp delSp modSp new">
        <pc:chgData name="Roch, Shauna" userId="S::sroch@fanshawec.ca::05ca025a-1219-4008-8ea7-6708a3b6b10f" providerId="AD" clId="Web-{E5C46700-3FEE-640C-E213-6337194F20E3}" dt="2025-04-03T12:15:10.045" v="301"/>
        <pc:sldMkLst>
          <pc:docMk/>
          <pc:sldMk cId="699486443" sldId="267"/>
        </pc:sldMkLst>
        <pc:spChg chg="mod">
          <ac:chgData name="Roch, Shauna" userId="S::sroch@fanshawec.ca::05ca025a-1219-4008-8ea7-6708a3b6b10f" providerId="AD" clId="Web-{E5C46700-3FEE-640C-E213-6337194F20E3}" dt="2025-04-03T12:08:22.178" v="184" actId="20577"/>
          <ac:spMkLst>
            <pc:docMk/>
            <pc:sldMk cId="699486443" sldId="267"/>
            <ac:spMk id="2" creationId="{02136346-36F6-38A8-5A66-1E3CCD070E70}"/>
          </ac:spMkLst>
        </pc:spChg>
        <pc:spChg chg="mod">
          <ac:chgData name="Roch, Shauna" userId="S::sroch@fanshawec.ca::05ca025a-1219-4008-8ea7-6708a3b6b10f" providerId="AD" clId="Web-{E5C46700-3FEE-640C-E213-6337194F20E3}" dt="2025-04-03T12:09:34.039" v="218" actId="20577"/>
          <ac:spMkLst>
            <pc:docMk/>
            <pc:sldMk cId="699486443" sldId="267"/>
            <ac:spMk id="3" creationId="{26AD5F8C-07DD-DD86-E09F-E981ED6B5BAF}"/>
          </ac:spMkLst>
        </pc:spChg>
        <pc:spChg chg="add del mod ord">
          <ac:chgData name="Roch, Shauna" userId="S::sroch@fanshawec.ca::05ca025a-1219-4008-8ea7-6708a3b6b10f" providerId="AD" clId="Web-{E5C46700-3FEE-640C-E213-6337194F20E3}" dt="2025-04-03T12:15:10.045" v="301"/>
          <ac:spMkLst>
            <pc:docMk/>
            <pc:sldMk cId="699486443" sldId="267"/>
            <ac:spMk id="5" creationId="{EEF84187-6B68-FCF5-5F03-307618EDF939}"/>
          </ac:spMkLst>
        </pc:spChg>
        <pc:picChg chg="add mod">
          <ac:chgData name="Roch, Shauna" userId="S::sroch@fanshawec.ca::05ca025a-1219-4008-8ea7-6708a3b6b10f" providerId="AD" clId="Web-{E5C46700-3FEE-640C-E213-6337194F20E3}" dt="2025-04-03T12:14:36.529" v="295" actId="1076"/>
          <ac:picMkLst>
            <pc:docMk/>
            <pc:sldMk cId="699486443" sldId="267"/>
            <ac:picMk id="4" creationId="{67BD9B7A-8253-9CED-F5BC-3CE1DC8D23E8}"/>
          </ac:picMkLst>
        </pc:picChg>
      </pc:sldChg>
      <pc:sldChg chg="del">
        <pc:chgData name="Roch, Shauna" userId="S::sroch@fanshawec.ca::05ca025a-1219-4008-8ea7-6708a3b6b10f" providerId="AD" clId="Web-{E5C46700-3FEE-640C-E213-6337194F20E3}" dt="2025-04-03T11:58:36.337" v="13"/>
        <pc:sldMkLst>
          <pc:docMk/>
          <pc:sldMk cId="2039229968" sldId="267"/>
        </pc:sldMkLst>
      </pc:sldChg>
      <pc:sldChg chg="addSp modSp new">
        <pc:chgData name="Roch, Shauna" userId="S::sroch@fanshawec.ca::05ca025a-1219-4008-8ea7-6708a3b6b10f" providerId="AD" clId="Web-{E5C46700-3FEE-640C-E213-6337194F20E3}" dt="2025-04-03T12:13:30.450" v="281" actId="20577"/>
        <pc:sldMkLst>
          <pc:docMk/>
          <pc:sldMk cId="1316334212" sldId="268"/>
        </pc:sldMkLst>
        <pc:spChg chg="mod">
          <ac:chgData name="Roch, Shauna" userId="S::sroch@fanshawec.ca::05ca025a-1219-4008-8ea7-6708a3b6b10f" providerId="AD" clId="Web-{E5C46700-3FEE-640C-E213-6337194F20E3}" dt="2025-04-03T12:09:12.819" v="209" actId="20577"/>
          <ac:spMkLst>
            <pc:docMk/>
            <pc:sldMk cId="1316334212" sldId="268"/>
            <ac:spMk id="2" creationId="{D08AB55B-3FF5-D3CB-B2BE-AFC05B7D7422}"/>
          </ac:spMkLst>
        </pc:spChg>
        <pc:spChg chg="mod">
          <ac:chgData name="Roch, Shauna" userId="S::sroch@fanshawec.ca::05ca025a-1219-4008-8ea7-6708a3b6b10f" providerId="AD" clId="Web-{E5C46700-3FEE-640C-E213-6337194F20E3}" dt="2025-04-03T12:13:30.450" v="281" actId="20577"/>
          <ac:spMkLst>
            <pc:docMk/>
            <pc:sldMk cId="1316334212" sldId="268"/>
            <ac:spMk id="3" creationId="{28C385E1-CD5D-AD71-8D1F-39C7A2304458}"/>
          </ac:spMkLst>
        </pc:spChg>
        <pc:spChg chg="add mod">
          <ac:chgData name="Roch, Shauna" userId="S::sroch@fanshawec.ca::05ca025a-1219-4008-8ea7-6708a3b6b10f" providerId="AD" clId="Web-{E5C46700-3FEE-640C-E213-6337194F20E3}" dt="2025-04-03T12:11:37.322" v="259" actId="20577"/>
          <ac:spMkLst>
            <pc:docMk/>
            <pc:sldMk cId="1316334212" sldId="268"/>
            <ac:spMk id="5" creationId="{99000513-6B9A-DCAB-6B26-34BF01CAF4D0}"/>
          </ac:spMkLst>
        </pc:spChg>
        <pc:picChg chg="add mod">
          <ac:chgData name="Roch, Shauna" userId="S::sroch@fanshawec.ca::05ca025a-1219-4008-8ea7-6708a3b6b10f" providerId="AD" clId="Web-{E5C46700-3FEE-640C-E213-6337194F20E3}" dt="2025-04-03T12:11:12.572" v="251"/>
          <ac:picMkLst>
            <pc:docMk/>
            <pc:sldMk cId="1316334212" sldId="268"/>
            <ac:picMk id="4" creationId="{5F4FF696-B121-8772-6E1A-D9C965888718}"/>
          </ac:picMkLst>
        </pc:picChg>
      </pc:sldChg>
      <pc:sldChg chg="del">
        <pc:chgData name="Roch, Shauna" userId="S::sroch@fanshawec.ca::05ca025a-1219-4008-8ea7-6708a3b6b10f" providerId="AD" clId="Web-{E5C46700-3FEE-640C-E213-6337194F20E3}" dt="2025-04-03T11:58:37.775" v="14"/>
        <pc:sldMkLst>
          <pc:docMk/>
          <pc:sldMk cId="4283467367" sldId="268"/>
        </pc:sldMkLst>
      </pc:sldChg>
      <pc:sldChg chg="addSp modSp new">
        <pc:chgData name="Roch, Shauna" userId="S::sroch@fanshawec.ca::05ca025a-1219-4008-8ea7-6708a3b6b10f" providerId="AD" clId="Web-{E5C46700-3FEE-640C-E213-6337194F20E3}" dt="2025-04-03T12:13:41.387" v="284" actId="20577"/>
        <pc:sldMkLst>
          <pc:docMk/>
          <pc:sldMk cId="2799218596" sldId="269"/>
        </pc:sldMkLst>
        <pc:spChg chg="mod">
          <ac:chgData name="Roch, Shauna" userId="S::sroch@fanshawec.ca::05ca025a-1219-4008-8ea7-6708a3b6b10f" providerId="AD" clId="Web-{E5C46700-3FEE-640C-E213-6337194F20E3}" dt="2025-04-03T12:12:13.370" v="263" actId="20577"/>
          <ac:spMkLst>
            <pc:docMk/>
            <pc:sldMk cId="2799218596" sldId="269"/>
            <ac:spMk id="2" creationId="{2F0C1A48-2EDE-D026-3841-FD43EDA6B6AD}"/>
          </ac:spMkLst>
        </pc:spChg>
        <pc:spChg chg="mod">
          <ac:chgData name="Roch, Shauna" userId="S::sroch@fanshawec.ca::05ca025a-1219-4008-8ea7-6708a3b6b10f" providerId="AD" clId="Web-{E5C46700-3FEE-640C-E213-6337194F20E3}" dt="2025-04-03T12:13:41.387" v="284" actId="20577"/>
          <ac:spMkLst>
            <pc:docMk/>
            <pc:sldMk cId="2799218596" sldId="269"/>
            <ac:spMk id="3" creationId="{9AD8D35F-3A8F-83D6-4096-FC802C99C706}"/>
          </ac:spMkLst>
        </pc:spChg>
        <pc:picChg chg="add mod">
          <ac:chgData name="Roch, Shauna" userId="S::sroch@fanshawec.ca::05ca025a-1219-4008-8ea7-6708a3b6b10f" providerId="AD" clId="Web-{E5C46700-3FEE-640C-E213-6337194F20E3}" dt="2025-04-03T12:12:54.840" v="271" actId="1076"/>
          <ac:picMkLst>
            <pc:docMk/>
            <pc:sldMk cId="2799218596" sldId="269"/>
            <ac:picMk id="4" creationId="{35E3D4CE-1376-4B1D-6D00-77EEF21BF226}"/>
          </ac:picMkLst>
        </pc:picChg>
      </pc:sldChg>
      <pc:sldChg chg="addSp modSp new">
        <pc:chgData name="Roch, Shauna" userId="S::sroch@fanshawec.ca::05ca025a-1219-4008-8ea7-6708a3b6b10f" providerId="AD" clId="Web-{E5C46700-3FEE-640C-E213-6337194F20E3}" dt="2025-04-03T12:15:54.406" v="309" actId="1076"/>
        <pc:sldMkLst>
          <pc:docMk/>
          <pc:sldMk cId="398295343" sldId="270"/>
        </pc:sldMkLst>
        <pc:spChg chg="mod">
          <ac:chgData name="Roch, Shauna" userId="S::sroch@fanshawec.ca::05ca025a-1219-4008-8ea7-6708a3b6b10f" providerId="AD" clId="Web-{E5C46700-3FEE-640C-E213-6337194F20E3}" dt="2025-04-03T12:14:04.903" v="290" actId="20577"/>
          <ac:spMkLst>
            <pc:docMk/>
            <pc:sldMk cId="398295343" sldId="270"/>
            <ac:spMk id="2" creationId="{6F05D3BD-869C-4B95-77E7-211550F7D394}"/>
          </ac:spMkLst>
        </pc:spChg>
        <pc:spChg chg="mod">
          <ac:chgData name="Roch, Shauna" userId="S::sroch@fanshawec.ca::05ca025a-1219-4008-8ea7-6708a3b6b10f" providerId="AD" clId="Web-{E5C46700-3FEE-640C-E213-6337194F20E3}" dt="2025-04-03T12:15:38.655" v="307"/>
          <ac:spMkLst>
            <pc:docMk/>
            <pc:sldMk cId="398295343" sldId="270"/>
            <ac:spMk id="3" creationId="{10E85C3D-233F-D2BA-4E36-854F797EADD0}"/>
          </ac:spMkLst>
        </pc:spChg>
        <pc:picChg chg="add mod">
          <ac:chgData name="Roch, Shauna" userId="S::sroch@fanshawec.ca::05ca025a-1219-4008-8ea7-6708a3b6b10f" providerId="AD" clId="Web-{E5C46700-3FEE-640C-E213-6337194F20E3}" dt="2025-04-03T12:15:54.406" v="309" actId="1076"/>
          <ac:picMkLst>
            <pc:docMk/>
            <pc:sldMk cId="398295343" sldId="270"/>
            <ac:picMk id="4" creationId="{E27D3488-A6E9-26E7-8335-6267028F68FF}"/>
          </ac:picMkLst>
        </pc:picChg>
      </pc:sldChg>
      <pc:sldChg chg="modSp new">
        <pc:chgData name="Roch, Shauna" userId="S::sroch@fanshawec.ca::05ca025a-1219-4008-8ea7-6708a3b6b10f" providerId="AD" clId="Web-{E5C46700-3FEE-640C-E213-6337194F20E3}" dt="2025-04-03T12:17:26.845" v="327" actId="20577"/>
        <pc:sldMkLst>
          <pc:docMk/>
          <pc:sldMk cId="1192878510" sldId="271"/>
        </pc:sldMkLst>
        <pc:spChg chg="mod">
          <ac:chgData name="Roch, Shauna" userId="S::sroch@fanshawec.ca::05ca025a-1219-4008-8ea7-6708a3b6b10f" providerId="AD" clId="Web-{E5C46700-3FEE-640C-E213-6337194F20E3}" dt="2025-04-03T12:16:42.766" v="317" actId="20577"/>
          <ac:spMkLst>
            <pc:docMk/>
            <pc:sldMk cId="1192878510" sldId="271"/>
            <ac:spMk id="2" creationId="{37A3AECF-B8B4-86C1-4384-168AE1E97753}"/>
          </ac:spMkLst>
        </pc:spChg>
        <pc:spChg chg="mod">
          <ac:chgData name="Roch, Shauna" userId="S::sroch@fanshawec.ca::05ca025a-1219-4008-8ea7-6708a3b6b10f" providerId="AD" clId="Web-{E5C46700-3FEE-640C-E213-6337194F20E3}" dt="2025-04-03T12:17:26.845" v="327" actId="20577"/>
          <ac:spMkLst>
            <pc:docMk/>
            <pc:sldMk cId="1192878510" sldId="271"/>
            <ac:spMk id="3" creationId="{029BC1AF-8D38-B993-8657-1A9C9B68C38E}"/>
          </ac:spMkLst>
        </pc:sp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46E7D-C379-49D6-BE41-AA1E58816CB3}"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547A4D1-8F23-4A68-A407-D0ACCAF2C299}">
      <dgm:prSet/>
      <dgm:spPr/>
      <dgm:t>
        <a:bodyPr/>
        <a:lstStyle/>
        <a:p>
          <a:pPr>
            <a:lnSpc>
              <a:spcPct val="100000"/>
            </a:lnSpc>
          </a:pPr>
          <a:r>
            <a:rPr lang="en-US" dirty="0">
              <a:ea typeface="Calibri"/>
              <a:cs typeface="Calibri"/>
            </a:rPr>
            <a:t>Identify legislation related to health and safety, and building codes related to food service.</a:t>
          </a:r>
          <a:endParaRPr lang="en-US" dirty="0"/>
        </a:p>
        <a:p>
          <a:pPr>
            <a:lnSpc>
              <a:spcPct val="100000"/>
            </a:lnSpc>
          </a:pPr>
          <a:endParaRPr lang="en-US" dirty="0"/>
        </a:p>
      </dgm:t>
    </dgm:pt>
    <dgm:pt modelId="{C374A144-26B8-4659-8266-1865DF75C68D}" type="parTrans" cxnId="{7B0D3E45-6237-470E-9500-A695DDECC372}">
      <dgm:prSet/>
      <dgm:spPr/>
      <dgm:t>
        <a:bodyPr/>
        <a:lstStyle/>
        <a:p>
          <a:endParaRPr lang="en-US"/>
        </a:p>
      </dgm:t>
    </dgm:pt>
    <dgm:pt modelId="{F053890F-7697-454A-9222-552A8CCF4989}" type="sibTrans" cxnId="{7B0D3E45-6237-470E-9500-A695DDECC372}">
      <dgm:prSet/>
      <dgm:spPr/>
      <dgm:t>
        <a:bodyPr/>
        <a:lstStyle/>
        <a:p>
          <a:endParaRPr lang="en-US"/>
        </a:p>
      </dgm:t>
    </dgm:pt>
    <dgm:pt modelId="{24BBA330-E943-4C10-BB28-FBD9650BF375}" type="pres">
      <dgm:prSet presAssocID="{1A746E7D-C379-49D6-BE41-AA1E58816CB3}" presName="root" presStyleCnt="0">
        <dgm:presLayoutVars>
          <dgm:dir/>
          <dgm:resizeHandles val="exact"/>
        </dgm:presLayoutVars>
      </dgm:prSet>
      <dgm:spPr/>
    </dgm:pt>
    <dgm:pt modelId="{F231B34F-4E3A-41D3-9E80-6B8A3C33B849}" type="pres">
      <dgm:prSet presAssocID="{C547A4D1-8F23-4A68-A407-D0ACCAF2C299}" presName="compNode" presStyleCnt="0"/>
      <dgm:spPr/>
    </dgm:pt>
    <dgm:pt modelId="{6A9C616C-1977-47EB-BF6D-43F41BC3BF9C}" type="pres">
      <dgm:prSet presAssocID="{C547A4D1-8F23-4A68-A407-D0ACCAF2C299}" presName="bgRect" presStyleLbl="bgShp" presStyleIdx="0" presStyleCnt="1" custLinFactNeighborX="0" custLinFactNeighborY="-67584"/>
      <dgm:spPr/>
    </dgm:pt>
    <dgm:pt modelId="{F6A79649-335F-4679-BF79-6A29930206F4}" type="pres">
      <dgm:prSet presAssocID="{C547A4D1-8F23-4A68-A407-D0ACCAF2C299}" presName="iconRect" presStyleLbl="node1" presStyleIdx="0" presStyleCnt="1" custLinFactY="-40051" custLinFactNeighborX="-18108" custLinFactNeighborY="-1000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avel outline"/>
        </a:ext>
      </dgm:extLst>
    </dgm:pt>
    <dgm:pt modelId="{12028899-D44A-4AFB-AFD6-418BD1035391}" type="pres">
      <dgm:prSet presAssocID="{C547A4D1-8F23-4A68-A407-D0ACCAF2C299}" presName="spaceRect" presStyleCnt="0"/>
      <dgm:spPr/>
    </dgm:pt>
    <dgm:pt modelId="{BCEB6B7B-A714-4878-8FB9-021A01824CE3}" type="pres">
      <dgm:prSet presAssocID="{C547A4D1-8F23-4A68-A407-D0ACCAF2C299}" presName="parTx" presStyleLbl="revTx" presStyleIdx="0" presStyleCnt="1" custLinFactNeighborX="0" custLinFactNeighborY="-68056">
        <dgm:presLayoutVars>
          <dgm:chMax val="0"/>
          <dgm:chPref val="0"/>
        </dgm:presLayoutVars>
      </dgm:prSet>
      <dgm:spPr/>
    </dgm:pt>
  </dgm:ptLst>
  <dgm:cxnLst>
    <dgm:cxn modelId="{7B0D3E45-6237-470E-9500-A695DDECC372}" srcId="{1A746E7D-C379-49D6-BE41-AA1E58816CB3}" destId="{C547A4D1-8F23-4A68-A407-D0ACCAF2C299}" srcOrd="0" destOrd="0" parTransId="{C374A144-26B8-4659-8266-1865DF75C68D}" sibTransId="{F053890F-7697-454A-9222-552A8CCF4989}"/>
    <dgm:cxn modelId="{857A0AB6-2B04-4C78-AEF1-96ADEF158CD1}" type="presOf" srcId="{1A746E7D-C379-49D6-BE41-AA1E58816CB3}" destId="{24BBA330-E943-4C10-BB28-FBD9650BF375}" srcOrd="0" destOrd="0" presId="urn:microsoft.com/office/officeart/2018/2/layout/IconVerticalSolidList"/>
    <dgm:cxn modelId="{B3F446E2-D6C9-40F7-9242-435B3FA36BAD}" type="presOf" srcId="{C547A4D1-8F23-4A68-A407-D0ACCAF2C299}" destId="{BCEB6B7B-A714-4878-8FB9-021A01824CE3}" srcOrd="0" destOrd="0" presId="urn:microsoft.com/office/officeart/2018/2/layout/IconVerticalSolidList"/>
    <dgm:cxn modelId="{07C7C59D-430A-4EF6-A99A-AF94CFB4D108}" type="presParOf" srcId="{24BBA330-E943-4C10-BB28-FBD9650BF375}" destId="{F231B34F-4E3A-41D3-9E80-6B8A3C33B849}" srcOrd="0" destOrd="0" presId="urn:microsoft.com/office/officeart/2018/2/layout/IconVerticalSolidList"/>
    <dgm:cxn modelId="{733E6163-6AEC-420E-BC70-1202960FFF9B}" type="presParOf" srcId="{F231B34F-4E3A-41D3-9E80-6B8A3C33B849}" destId="{6A9C616C-1977-47EB-BF6D-43F41BC3BF9C}" srcOrd="0" destOrd="0" presId="urn:microsoft.com/office/officeart/2018/2/layout/IconVerticalSolidList"/>
    <dgm:cxn modelId="{56040FF3-8737-44B0-B981-FA08D0240FFC}" type="presParOf" srcId="{F231B34F-4E3A-41D3-9E80-6B8A3C33B849}" destId="{F6A79649-335F-4679-BF79-6A29930206F4}" srcOrd="1" destOrd="0" presId="urn:microsoft.com/office/officeart/2018/2/layout/IconVerticalSolidList"/>
    <dgm:cxn modelId="{41B72FAF-F98E-4A51-B0F9-8D2AE7EB3BBB}" type="presParOf" srcId="{F231B34F-4E3A-41D3-9E80-6B8A3C33B849}" destId="{12028899-D44A-4AFB-AFD6-418BD1035391}" srcOrd="2" destOrd="0" presId="urn:microsoft.com/office/officeart/2018/2/layout/IconVerticalSolidList"/>
    <dgm:cxn modelId="{48FBB55A-304B-4553-909B-899D122F6590}" type="presParOf" srcId="{F231B34F-4E3A-41D3-9E80-6B8A3C33B849}" destId="{BCEB6B7B-A714-4878-8FB9-021A01824CE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9C616C-1977-47EB-BF6D-43F41BC3BF9C}">
      <dsp:nvSpPr>
        <dsp:cNvPr id="0" name=""/>
        <dsp:cNvSpPr/>
      </dsp:nvSpPr>
      <dsp:spPr>
        <a:xfrm>
          <a:off x="0" y="557492"/>
          <a:ext cx="10058399" cy="113582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79649-335F-4679-BF79-6A29930206F4}">
      <dsp:nvSpPr>
        <dsp:cNvPr id="0" name=""/>
        <dsp:cNvSpPr/>
      </dsp:nvSpPr>
      <dsp:spPr>
        <a:xfrm>
          <a:off x="230465" y="705785"/>
          <a:ext cx="624703" cy="62470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EB6B7B-A714-4878-8FB9-021A01824CE3}">
      <dsp:nvSpPr>
        <dsp:cNvPr id="0" name=""/>
        <dsp:cNvSpPr/>
      </dsp:nvSpPr>
      <dsp:spPr>
        <a:xfrm>
          <a:off x="1311876" y="552131"/>
          <a:ext cx="8746523" cy="1135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208" tIns="120208" rIns="120208" bIns="120208" numCol="1" spcCol="1270" anchor="ctr" anchorCtr="0">
          <a:noAutofit/>
        </a:bodyPr>
        <a:lstStyle/>
        <a:p>
          <a:pPr marL="0" lvl="0" indent="0" algn="l" defTabSz="800100">
            <a:lnSpc>
              <a:spcPct val="100000"/>
            </a:lnSpc>
            <a:spcBef>
              <a:spcPct val="0"/>
            </a:spcBef>
            <a:spcAft>
              <a:spcPct val="35000"/>
            </a:spcAft>
            <a:buNone/>
          </a:pPr>
          <a:r>
            <a:rPr lang="en-US" sz="1800" kern="1200" dirty="0">
              <a:ea typeface="Calibri"/>
              <a:cs typeface="Calibri"/>
            </a:rPr>
            <a:t>Identify legislation related to health and safety, and building codes related to food service.</a:t>
          </a:r>
          <a:endParaRPr lang="en-US" sz="1800" kern="1200" dirty="0"/>
        </a:p>
        <a:p>
          <a:pPr marL="0" lvl="0" indent="0" algn="l" defTabSz="800100">
            <a:lnSpc>
              <a:spcPct val="100000"/>
            </a:lnSpc>
            <a:spcBef>
              <a:spcPct val="0"/>
            </a:spcBef>
            <a:spcAft>
              <a:spcPct val="35000"/>
            </a:spcAft>
            <a:buNone/>
          </a:pPr>
          <a:endParaRPr lang="en-US" sz="1800" kern="1200" dirty="0"/>
        </a:p>
      </dsp:txBody>
      <dsp:txXfrm>
        <a:off x="1311876" y="552131"/>
        <a:ext cx="8746523" cy="113582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5938B-E51D-498A-86D1-D406880C8C1F}" type="datetimeFigureOut">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A51319-C8AD-416E-9E59-E02DA8A959F4}" type="slidenum">
              <a:t>‹#›</a:t>
            </a:fld>
            <a:endParaRPr lang="en-US"/>
          </a:p>
        </p:txBody>
      </p:sp>
    </p:spTree>
    <p:extLst>
      <p:ext uri="{BB962C8B-B14F-4D97-AF65-F5344CB8AC3E}">
        <p14:creationId xmlns:p14="http://schemas.microsoft.com/office/powerpoint/2010/main" val="257515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4E966F-BCCB-4053-BD49-79326BBED686}" type="slidenum">
              <a:t>1</a:t>
            </a:fld>
            <a:endParaRPr lang="en-US"/>
          </a:p>
        </p:txBody>
      </p:sp>
    </p:spTree>
    <p:extLst>
      <p:ext uri="{BB962C8B-B14F-4D97-AF65-F5344CB8AC3E}">
        <p14:creationId xmlns:p14="http://schemas.microsoft.com/office/powerpoint/2010/main" val="219187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A51319-C8AD-416E-9E59-E02DA8A959F4}" type="slidenum">
              <a:rPr lang="en-US" smtClean="0"/>
              <a:t>2</a:t>
            </a:fld>
            <a:endParaRPr lang="en-US"/>
          </a:p>
        </p:txBody>
      </p:sp>
    </p:spTree>
    <p:extLst>
      <p:ext uri="{BB962C8B-B14F-4D97-AF65-F5344CB8AC3E}">
        <p14:creationId xmlns:p14="http://schemas.microsoft.com/office/powerpoint/2010/main" val="909824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0A51319-C8AD-416E-9E59-E02DA8A959F4}" type="slidenum">
              <a:rPr lang="en-US"/>
              <a:t>5</a:t>
            </a:fld>
            <a:endParaRPr lang="en-US"/>
          </a:p>
        </p:txBody>
      </p:sp>
    </p:spTree>
    <p:extLst>
      <p:ext uri="{BB962C8B-B14F-4D97-AF65-F5344CB8AC3E}">
        <p14:creationId xmlns:p14="http://schemas.microsoft.com/office/powerpoint/2010/main" val="248618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4/24/2025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3182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4/24/2025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439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4/24/2025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8472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4/24/2025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605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4/24/2025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315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4/24/2025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4257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4/24/2025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928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4/24/2025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772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4/24/2025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98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4/24/2025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0767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4/24/2025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2375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4/24/2025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644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ontario.ca/laws/regulation/r0316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nsplash.com/photos/red-fire-extinguisher-mounted-on-white-wall-K_MhX-YKuCg"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s://unsplash.com/license" TargetMode="External"/><Relationship Id="rId4" Type="http://schemas.openxmlformats.org/officeDocument/2006/relationships/hyperlink" Target="https://unsplash.com/@boombasti"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ontario.ca/laws/regulation/010212#BK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403CEC-9CD0-A6C3-1364-3D2C1AC88DC4}"/>
              </a:ext>
            </a:extLst>
          </p:cNvPr>
          <p:cNvSpPr>
            <a:spLocks noGrp="1"/>
          </p:cNvSpPr>
          <p:nvPr>
            <p:ph type="ctrTitle"/>
          </p:nvPr>
        </p:nvSpPr>
        <p:spPr>
          <a:xfrm>
            <a:off x="623353" y="1716098"/>
            <a:ext cx="10058400" cy="1030022"/>
          </a:xfrm>
        </p:spPr>
        <p:txBody>
          <a:bodyPr>
            <a:noAutofit/>
          </a:bodyPr>
          <a:lstStyle/>
          <a:p>
            <a:r>
              <a:rPr lang="en-US" sz="5000" b="1" dirty="0"/>
              <a:t>Facilities Management for Foodservice Managers</a:t>
            </a:r>
            <a:endParaRPr lang="en-US" sz="5000" b="1">
              <a:ea typeface="Calibri Light"/>
              <a:cs typeface="Calibri Light"/>
            </a:endParaRPr>
          </a:p>
        </p:txBody>
      </p:sp>
      <p:sp>
        <p:nvSpPr>
          <p:cNvPr id="23" name="Rectangle 2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extBox 5">
            <a:extLst>
              <a:ext uri="{FF2B5EF4-FFF2-40B4-BE49-F238E27FC236}">
                <a16:creationId xmlns:a16="http://schemas.microsoft.com/office/drawing/2014/main" id="{C81C02BD-4E65-49BB-B229-1E9D6E98F363}"/>
              </a:ext>
            </a:extLst>
          </p:cNvPr>
          <p:cNvSpPr txBox="1"/>
          <p:nvPr/>
        </p:nvSpPr>
        <p:spPr>
          <a:xfrm>
            <a:off x="625596" y="3188717"/>
            <a:ext cx="10022157" cy="6309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500" dirty="0">
                <a:ea typeface="Calibri"/>
                <a:cs typeface="Calibri"/>
              </a:rPr>
              <a:t>Chapter 7: Legislation</a:t>
            </a:r>
            <a:endParaRPr lang="en-US" dirty="0"/>
          </a:p>
        </p:txBody>
      </p:sp>
    </p:spTree>
    <p:extLst>
      <p:ext uri="{BB962C8B-B14F-4D97-AF65-F5344CB8AC3E}">
        <p14:creationId xmlns:p14="http://schemas.microsoft.com/office/powerpoint/2010/main" val="987501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3AECF-B8B4-86C1-4384-168AE1E97753}"/>
              </a:ext>
            </a:extLst>
          </p:cNvPr>
          <p:cNvSpPr>
            <a:spLocks noGrp="1"/>
          </p:cNvSpPr>
          <p:nvPr>
            <p:ph type="title"/>
          </p:nvPr>
        </p:nvSpPr>
        <p:spPr/>
        <p:txBody>
          <a:bodyPr/>
          <a:lstStyle/>
          <a:p>
            <a:r>
              <a:rPr lang="en-US" dirty="0">
                <a:ea typeface="Calibri Light"/>
                <a:cs typeface="Calibri Light"/>
              </a:rPr>
              <a:t>7.5 Key Takeaways</a:t>
            </a:r>
            <a:endParaRPr lang="en-US" dirty="0"/>
          </a:p>
        </p:txBody>
      </p:sp>
      <p:sp>
        <p:nvSpPr>
          <p:cNvPr id="3" name="Content Placeholder 2">
            <a:extLst>
              <a:ext uri="{FF2B5EF4-FFF2-40B4-BE49-F238E27FC236}">
                <a16:creationId xmlns:a16="http://schemas.microsoft.com/office/drawing/2014/main" id="{029BC1AF-8D38-B993-8657-1A9C9B68C38E}"/>
              </a:ext>
            </a:extLst>
          </p:cNvPr>
          <p:cNvSpPr>
            <a:spLocks noGrp="1"/>
          </p:cNvSpPr>
          <p:nvPr>
            <p:ph idx="1"/>
          </p:nvPr>
        </p:nvSpPr>
        <p:spPr>
          <a:xfrm>
            <a:off x="1097280" y="2108201"/>
            <a:ext cx="10058400" cy="4218091"/>
          </a:xfrm>
        </p:spPr>
        <p:txBody>
          <a:bodyPr vert="horz" lIns="0" tIns="45720" rIns="0" bIns="45720" rtlCol="0" anchor="t">
            <a:noAutofit/>
          </a:bodyPr>
          <a:lstStyle/>
          <a:p>
            <a:r>
              <a:rPr lang="en-US" sz="1600" dirty="0">
                <a:ea typeface="Calibri"/>
                <a:cs typeface="Calibri"/>
              </a:rPr>
              <a:t>Federal legislation covers national concerns like criminal law, immigration, </a:t>
            </a:r>
            <a:r>
              <a:rPr lang="en-US" sz="1600" dirty="0" err="1">
                <a:ea typeface="Calibri"/>
                <a:cs typeface="Calibri"/>
              </a:rPr>
              <a:t>defence</a:t>
            </a:r>
            <a:r>
              <a:rPr lang="en-US" sz="1600" dirty="0">
                <a:ea typeface="Calibri"/>
                <a:cs typeface="Calibri"/>
              </a:rPr>
              <a:t>, and employment insurance; provincial legislation manages areas like healthcare, education, workplace safety, and public health; municipal legislation governs local matters such as water systems, waste collection, fire safety, and building codes.</a:t>
            </a:r>
          </a:p>
          <a:p>
            <a:r>
              <a:rPr lang="en-US" sz="1600" dirty="0">
                <a:ea typeface="Calibri"/>
                <a:cs typeface="Calibri"/>
              </a:rPr>
              <a:t>Legislation Impacting Facilities Management: At the federal level, the National Building Code requires licensed professionals for new construction, the provincial level enforces safety for residents and staff through health and safety acts, and the municipal level involves daily responsibilities like water safety, fire drills, waste management, and building maintenance.</a:t>
            </a:r>
          </a:p>
          <a:p>
            <a:r>
              <a:rPr lang="en-US" sz="1600" dirty="0">
                <a:ea typeface="Calibri"/>
                <a:cs typeface="Calibri"/>
              </a:rPr>
              <a:t>Facilities must schedule and pass inspections for potable water, fire safety, and gas systems through appropriate local or licensed authorities.</a:t>
            </a:r>
          </a:p>
          <a:p>
            <a:r>
              <a:rPr lang="en-US" sz="1600" dirty="0">
                <a:ea typeface="Calibri"/>
                <a:cs typeface="Calibri"/>
              </a:rPr>
              <a:t>Construction and Facility Standards: Materials must resist bacteria and be easy to clean; proper flooring, lighting, plumbing, ventilation, and storage are required to prevent contamination and ensure safety. Facilities must follow building and health codes and provide sufficient restrooms, sinks, and storage areas.</a:t>
            </a:r>
            <a:endParaRPr lang="en-US" sz="1600" dirty="0"/>
          </a:p>
        </p:txBody>
      </p:sp>
    </p:spTree>
    <p:extLst>
      <p:ext uri="{BB962C8B-B14F-4D97-AF65-F5344CB8AC3E}">
        <p14:creationId xmlns:p14="http://schemas.microsoft.com/office/powerpoint/2010/main" val="119287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ED62-FC1D-BE8A-169F-2455A69251F3}"/>
              </a:ext>
            </a:extLst>
          </p:cNvPr>
          <p:cNvSpPr>
            <a:spLocks noGrp="1"/>
          </p:cNvSpPr>
          <p:nvPr>
            <p:ph type="title"/>
          </p:nvPr>
        </p:nvSpPr>
        <p:spPr>
          <a:xfrm>
            <a:off x="1097280" y="286603"/>
            <a:ext cx="10058400" cy="1450757"/>
          </a:xfrm>
        </p:spPr>
        <p:txBody>
          <a:bodyPr>
            <a:normAutofit/>
          </a:bodyPr>
          <a:lstStyle/>
          <a:p>
            <a:r>
              <a:rPr lang="en-US" dirty="0">
                <a:ea typeface="Calibri Light"/>
                <a:cs typeface="Calibri Light"/>
              </a:rPr>
              <a:t>7.0 Learning Objective</a:t>
            </a:r>
            <a:endParaRPr lang="en-US" dirty="0"/>
          </a:p>
        </p:txBody>
      </p:sp>
      <p:graphicFrame>
        <p:nvGraphicFramePr>
          <p:cNvPr id="18" name="Content Placeholder 2">
            <a:extLst>
              <a:ext uri="{FF2B5EF4-FFF2-40B4-BE49-F238E27FC236}">
                <a16:creationId xmlns:a16="http://schemas.microsoft.com/office/drawing/2014/main" id="{24A78E6C-47F0-35FA-C13B-443325744FD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53922293"/>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170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3AED-D9AE-7B5B-FF33-3A3081B59E08}"/>
              </a:ext>
            </a:extLst>
          </p:cNvPr>
          <p:cNvSpPr>
            <a:spLocks noGrp="1"/>
          </p:cNvSpPr>
          <p:nvPr>
            <p:ph type="title"/>
          </p:nvPr>
        </p:nvSpPr>
        <p:spPr/>
        <p:txBody>
          <a:bodyPr/>
          <a:lstStyle/>
          <a:p>
            <a:r>
              <a:rPr lang="en-US" dirty="0">
                <a:ea typeface="Calibri Light"/>
                <a:cs typeface="Calibri Light"/>
              </a:rPr>
              <a:t>7.1 Workplace Legislation</a:t>
            </a:r>
            <a:endParaRPr lang="en-US" dirty="0"/>
          </a:p>
        </p:txBody>
      </p:sp>
      <p:sp>
        <p:nvSpPr>
          <p:cNvPr id="3" name="Content Placeholder 2">
            <a:extLst>
              <a:ext uri="{FF2B5EF4-FFF2-40B4-BE49-F238E27FC236}">
                <a16:creationId xmlns:a16="http://schemas.microsoft.com/office/drawing/2014/main" id="{50D36A5E-BB5C-75D4-A919-C9313512762C}"/>
              </a:ext>
            </a:extLst>
          </p:cNvPr>
          <p:cNvSpPr>
            <a:spLocks noGrp="1"/>
          </p:cNvSpPr>
          <p:nvPr>
            <p:ph idx="1"/>
          </p:nvPr>
        </p:nvSpPr>
        <p:spPr>
          <a:xfrm>
            <a:off x="1097280" y="2108201"/>
            <a:ext cx="4311650" cy="3760891"/>
          </a:xfrm>
        </p:spPr>
        <p:txBody>
          <a:bodyPr vert="horz" lIns="0" tIns="45720" rIns="0" bIns="45720" rtlCol="0" anchor="t">
            <a:normAutofit fontScale="85000" lnSpcReduction="20000"/>
          </a:bodyPr>
          <a:lstStyle/>
          <a:p>
            <a:r>
              <a:rPr lang="en-US" b="1" dirty="0">
                <a:ea typeface="Calibri"/>
                <a:cs typeface="Calibri"/>
              </a:rPr>
              <a:t>Municipal Legislation:</a:t>
            </a:r>
            <a:endParaRPr lang="en-US" b="1" dirty="0" err="1">
              <a:ea typeface="Calibri"/>
              <a:cs typeface="Calibri"/>
            </a:endParaRPr>
          </a:p>
          <a:p>
            <a:pPr marL="383540" lvl="1">
              <a:buFont typeface="Courier New" panose="020F0502020204030204" pitchFamily="34" charset="0"/>
              <a:buChar char="o"/>
            </a:pPr>
            <a:r>
              <a:rPr lang="en-US" dirty="0">
                <a:ea typeface="Calibri"/>
                <a:cs typeface="Calibri"/>
              </a:rPr>
              <a:t>Managed by local governments (cities/townships).</a:t>
            </a:r>
          </a:p>
          <a:p>
            <a:pPr marL="383540" lvl="1">
              <a:buFont typeface="Courier New" panose="020F0502020204030204" pitchFamily="34" charset="0"/>
              <a:buChar char="o"/>
            </a:pPr>
            <a:r>
              <a:rPr lang="en-US" dirty="0">
                <a:ea typeface="Calibri"/>
                <a:cs typeface="Calibri"/>
              </a:rPr>
              <a:t>Covers water/sewage, property use, fire/police services, waste &amp; recycling.</a:t>
            </a:r>
          </a:p>
          <a:p>
            <a:pPr marL="383540" lvl="1">
              <a:buFont typeface="Courier New" panose="020F0502020204030204" pitchFamily="34" charset="0"/>
              <a:buChar char="o"/>
            </a:pPr>
            <a:r>
              <a:rPr lang="en-US" dirty="0">
                <a:ea typeface="Calibri"/>
                <a:cs typeface="Calibri"/>
              </a:rPr>
              <a:t>Reflects community needs and values.</a:t>
            </a:r>
          </a:p>
          <a:p>
            <a:r>
              <a:rPr lang="en-US" b="1" dirty="0">
                <a:ea typeface="Calibri"/>
                <a:cs typeface="Calibri"/>
              </a:rPr>
              <a:t>Provincial Legislation:</a:t>
            </a:r>
            <a:endParaRPr lang="en-US" b="1" dirty="0"/>
          </a:p>
          <a:p>
            <a:pPr marL="383540" lvl="1">
              <a:buFont typeface="Courier New" panose="020F0502020204030204" pitchFamily="34" charset="0"/>
              <a:buChar char="o"/>
            </a:pPr>
            <a:r>
              <a:rPr lang="en-US" dirty="0">
                <a:ea typeface="Calibri"/>
                <a:cs typeface="Calibri"/>
              </a:rPr>
              <a:t>Governs education, healthcare, environment, civil rights, transportation, and workplace safety.</a:t>
            </a:r>
            <a:endParaRPr lang="en-US">
              <a:ea typeface="Calibri"/>
              <a:cs typeface="Calibri"/>
            </a:endParaRPr>
          </a:p>
          <a:p>
            <a:pPr marL="383540" lvl="1">
              <a:buFont typeface="Courier New" panose="020F0502020204030204" pitchFamily="34" charset="0"/>
              <a:buChar char="o"/>
            </a:pPr>
            <a:r>
              <a:rPr lang="en-US" dirty="0">
                <a:ea typeface="Calibri"/>
                <a:cs typeface="Calibri"/>
              </a:rPr>
              <a:t>Tailored to the population within each province.</a:t>
            </a:r>
            <a:endParaRPr lang="en-US">
              <a:ea typeface="Calibri"/>
              <a:cs typeface="Calibri"/>
            </a:endParaRPr>
          </a:p>
          <a:p>
            <a:r>
              <a:rPr lang="en-US" b="1" dirty="0">
                <a:ea typeface="Calibri"/>
                <a:cs typeface="Calibri"/>
              </a:rPr>
              <a:t>Federal Legislation:</a:t>
            </a:r>
            <a:endParaRPr lang="en-US" dirty="0">
              <a:ea typeface="Calibri"/>
              <a:cs typeface="Calibri"/>
            </a:endParaRPr>
          </a:p>
          <a:p>
            <a:pPr marL="383540" lvl="1">
              <a:buFont typeface="Courier New" panose="020F0502020204030204" pitchFamily="34" charset="0"/>
              <a:buChar char="o"/>
            </a:pPr>
            <a:r>
              <a:rPr lang="en-US" dirty="0">
                <a:ea typeface="Calibri"/>
                <a:cs typeface="Calibri"/>
              </a:rPr>
              <a:t>Oversees national and international matters like immigration, </a:t>
            </a:r>
            <a:r>
              <a:rPr lang="en-US" dirty="0" err="1">
                <a:ea typeface="Calibri"/>
                <a:cs typeface="Calibri"/>
              </a:rPr>
              <a:t>defence</a:t>
            </a:r>
            <a:r>
              <a:rPr lang="en-US" dirty="0">
                <a:ea typeface="Calibri"/>
                <a:cs typeface="Calibri"/>
              </a:rPr>
              <a:t>, postal services, and criminal law.</a:t>
            </a:r>
          </a:p>
          <a:p>
            <a:pPr marL="383540" lvl="1">
              <a:buFont typeface="Courier New" panose="020F0502020204030204" pitchFamily="34" charset="0"/>
              <a:buChar char="o"/>
            </a:pPr>
            <a:r>
              <a:rPr lang="en-US" dirty="0">
                <a:ea typeface="Calibri"/>
                <a:cs typeface="Calibri"/>
              </a:rPr>
              <a:t>Applies to all Canadians.</a:t>
            </a:r>
            <a:endParaRPr lang="en-US">
              <a:ea typeface="Calibri"/>
              <a:cs typeface="Calibri"/>
            </a:endParaRPr>
          </a:p>
          <a:p>
            <a:pPr marL="0" indent="0">
              <a:buNone/>
            </a:pPr>
            <a:endParaRPr lang="en-US" dirty="0">
              <a:ea typeface="Calibri"/>
              <a:cs typeface="Calibri"/>
            </a:endParaRPr>
          </a:p>
          <a:p>
            <a:endParaRPr lang="en-US" dirty="0">
              <a:ea typeface="Calibri"/>
              <a:cs typeface="Calibri"/>
            </a:endParaRPr>
          </a:p>
        </p:txBody>
      </p:sp>
      <p:pic>
        <p:nvPicPr>
          <p:cNvPr id="6" name="Picture 5" descr="Municipal, provincial and federal laws impact the workplace.">
            <a:extLst>
              <a:ext uri="{FF2B5EF4-FFF2-40B4-BE49-F238E27FC236}">
                <a16:creationId xmlns:a16="http://schemas.microsoft.com/office/drawing/2014/main" id="{0462EC68-FB21-001F-3861-7D451B2EC6D0}"/>
              </a:ext>
            </a:extLst>
          </p:cNvPr>
          <p:cNvPicPr>
            <a:picLocks noChangeAspect="1"/>
          </p:cNvPicPr>
          <p:nvPr/>
        </p:nvPicPr>
        <p:blipFill>
          <a:blip r:embed="rId2"/>
          <a:stretch>
            <a:fillRect/>
          </a:stretch>
        </p:blipFill>
        <p:spPr>
          <a:xfrm>
            <a:off x="7482417" y="2243667"/>
            <a:ext cx="3429000" cy="3492500"/>
          </a:xfrm>
          <a:prstGeom prst="rect">
            <a:avLst/>
          </a:prstGeom>
        </p:spPr>
      </p:pic>
    </p:spTree>
    <p:extLst>
      <p:ext uri="{BB962C8B-B14F-4D97-AF65-F5344CB8AC3E}">
        <p14:creationId xmlns:p14="http://schemas.microsoft.com/office/powerpoint/2010/main" val="193088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1E555-D3B4-008C-39F1-DE2C57AE97EC}"/>
              </a:ext>
            </a:extLst>
          </p:cNvPr>
          <p:cNvSpPr>
            <a:spLocks noGrp="1"/>
          </p:cNvSpPr>
          <p:nvPr>
            <p:ph type="title"/>
          </p:nvPr>
        </p:nvSpPr>
        <p:spPr/>
        <p:txBody>
          <a:bodyPr/>
          <a:lstStyle/>
          <a:p>
            <a:r>
              <a:rPr lang="en-US" dirty="0">
                <a:ea typeface="Calibri Light"/>
                <a:cs typeface="Calibri Light"/>
              </a:rPr>
              <a:t>7.2 Legislation impacting Facilities Management</a:t>
            </a:r>
            <a:endParaRPr lang="en-US" dirty="0"/>
          </a:p>
        </p:txBody>
      </p:sp>
      <p:sp>
        <p:nvSpPr>
          <p:cNvPr id="3" name="Content Placeholder 2">
            <a:extLst>
              <a:ext uri="{FF2B5EF4-FFF2-40B4-BE49-F238E27FC236}">
                <a16:creationId xmlns:a16="http://schemas.microsoft.com/office/drawing/2014/main" id="{02F9EAAC-5E2E-49A4-060C-93FE6B6A83F7}"/>
              </a:ext>
            </a:extLst>
          </p:cNvPr>
          <p:cNvSpPr>
            <a:spLocks noGrp="1"/>
          </p:cNvSpPr>
          <p:nvPr>
            <p:ph idx="1"/>
          </p:nvPr>
        </p:nvSpPr>
        <p:spPr/>
        <p:txBody>
          <a:bodyPr vert="horz" lIns="0" tIns="45720" rIns="0" bIns="45720" rtlCol="0" anchor="t">
            <a:normAutofit fontScale="92500" lnSpcReduction="10000"/>
          </a:bodyPr>
          <a:lstStyle/>
          <a:p>
            <a:r>
              <a:rPr lang="en-US" b="1" dirty="0">
                <a:ea typeface="Calibri"/>
                <a:cs typeface="Calibri"/>
              </a:rPr>
              <a:t>Federal Level</a:t>
            </a:r>
          </a:p>
          <a:p>
            <a:pPr marL="383540" lvl="1">
              <a:buFont typeface="Courier New" panose="020F0502020204030204" pitchFamily="34" charset="0"/>
              <a:buChar char="o"/>
            </a:pPr>
            <a:r>
              <a:rPr lang="en-US" dirty="0">
                <a:ea typeface="Calibri"/>
                <a:cs typeface="Calibri"/>
              </a:rPr>
              <a:t>National Building Code: Requires use of licensed professionals (architects, electricians, plumbers).</a:t>
            </a:r>
          </a:p>
          <a:p>
            <a:pPr marL="383540" lvl="1">
              <a:buFont typeface="Courier New" panose="020F0502020204030204" pitchFamily="34" charset="0"/>
              <a:buChar char="o"/>
            </a:pPr>
            <a:r>
              <a:rPr lang="en-US" dirty="0">
                <a:ea typeface="Calibri"/>
                <a:cs typeface="Calibri"/>
              </a:rPr>
              <a:t>Important during new construction or facility relocation.</a:t>
            </a:r>
          </a:p>
          <a:p>
            <a:r>
              <a:rPr lang="en-US" b="1" dirty="0">
                <a:ea typeface="Calibri"/>
                <a:cs typeface="Calibri"/>
              </a:rPr>
              <a:t>Provincial Level</a:t>
            </a:r>
            <a:endParaRPr lang="en-US" b="1" dirty="0"/>
          </a:p>
          <a:p>
            <a:pPr marL="383540" lvl="1">
              <a:buFont typeface="Courier New" panose="020F0502020204030204" pitchFamily="34" charset="0"/>
              <a:buChar char="o"/>
            </a:pPr>
            <a:r>
              <a:rPr lang="en-US" dirty="0">
                <a:ea typeface="Calibri"/>
                <a:cs typeface="Calibri"/>
              </a:rPr>
              <a:t>Ministry of Health and Long-Term Care Act: Mandates safe, secure environments for residents.</a:t>
            </a:r>
            <a:endParaRPr lang="en-US">
              <a:ea typeface="Calibri"/>
              <a:cs typeface="Calibri"/>
            </a:endParaRPr>
          </a:p>
          <a:p>
            <a:pPr marL="383540" lvl="1">
              <a:buFont typeface="Courier New" panose="020F0502020204030204" pitchFamily="34" charset="0"/>
              <a:buChar char="o"/>
            </a:pPr>
            <a:r>
              <a:rPr lang="en-US" dirty="0">
                <a:ea typeface="Calibri"/>
                <a:cs typeface="Calibri"/>
              </a:rPr>
              <a:t>Occupational Health and Safety Act: Ensures safety for staff in the workplace.</a:t>
            </a:r>
            <a:endParaRPr lang="en-US">
              <a:ea typeface="Calibri"/>
              <a:cs typeface="Calibri"/>
            </a:endParaRPr>
          </a:p>
          <a:p>
            <a:r>
              <a:rPr lang="en-US" b="1" dirty="0">
                <a:ea typeface="Calibri"/>
                <a:cs typeface="Calibri"/>
              </a:rPr>
              <a:t>Municipal Level</a:t>
            </a:r>
            <a:endParaRPr lang="en-US" b="1" dirty="0"/>
          </a:p>
          <a:p>
            <a:pPr marL="383540" lvl="1">
              <a:buFont typeface="Courier New" panose="020F0502020204030204" pitchFamily="34" charset="0"/>
              <a:buChar char="o"/>
            </a:pPr>
            <a:r>
              <a:rPr lang="en-US" dirty="0">
                <a:ea typeface="Calibri"/>
                <a:cs typeface="Calibri"/>
              </a:rPr>
              <a:t>Enforces building codes related to construction and facility features.</a:t>
            </a:r>
            <a:endParaRPr lang="en-US">
              <a:ea typeface="Calibri"/>
              <a:cs typeface="Calibri"/>
            </a:endParaRPr>
          </a:p>
          <a:p>
            <a:pPr marL="383540" lvl="1">
              <a:buFont typeface="Courier New" panose="020F0502020204030204" pitchFamily="34" charset="0"/>
              <a:buChar char="o"/>
            </a:pPr>
            <a:r>
              <a:rPr lang="en-US" dirty="0">
                <a:ea typeface="Calibri"/>
                <a:cs typeface="Calibri"/>
              </a:rPr>
              <a:t>Oversees public health, potable water, sewage, garbage, and recycling.</a:t>
            </a:r>
            <a:endParaRPr lang="en-US">
              <a:ea typeface="Calibri"/>
              <a:cs typeface="Calibri"/>
            </a:endParaRPr>
          </a:p>
          <a:p>
            <a:pPr marL="383540" lvl="1">
              <a:buFont typeface="Courier New" panose="020F0502020204030204" pitchFamily="34" charset="0"/>
              <a:buChar char="o"/>
            </a:pPr>
            <a:r>
              <a:rPr lang="en-US" dirty="0">
                <a:ea typeface="Calibri"/>
                <a:cs typeface="Calibri"/>
              </a:rPr>
              <a:t>Fire safety programs, including regular drills, must be maintained.</a:t>
            </a:r>
            <a:endParaRPr lang="en-US">
              <a:ea typeface="Calibri"/>
              <a:cs typeface="Calibri"/>
            </a:endParaRPr>
          </a:p>
          <a:p>
            <a:pPr marL="383540" lvl="1">
              <a:buFont typeface="Courier New" panose="020F0502020204030204" pitchFamily="34" charset="0"/>
              <a:buChar char="o"/>
            </a:pPr>
            <a:r>
              <a:rPr lang="en-US" dirty="0">
                <a:ea typeface="Calibri"/>
                <a:cs typeface="Calibri"/>
              </a:rPr>
              <a:t>Nutrition and Food Service Managers play a key role in meeting these standards daily.</a:t>
            </a:r>
            <a:endParaRPr lang="en-US">
              <a:ea typeface="Calibri"/>
              <a:cs typeface="Calibri"/>
            </a:endParaRPr>
          </a:p>
          <a:p>
            <a:endParaRPr lang="en-US" dirty="0">
              <a:ea typeface="Calibri"/>
              <a:cs typeface="Calibri"/>
            </a:endParaRPr>
          </a:p>
        </p:txBody>
      </p:sp>
    </p:spTree>
    <p:extLst>
      <p:ext uri="{BB962C8B-B14F-4D97-AF65-F5344CB8AC3E}">
        <p14:creationId xmlns:p14="http://schemas.microsoft.com/office/powerpoint/2010/main" val="314286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1914B-4DD1-2359-9690-5C2A66BC1BD2}"/>
              </a:ext>
            </a:extLst>
          </p:cNvPr>
          <p:cNvSpPr>
            <a:spLocks noGrp="1"/>
          </p:cNvSpPr>
          <p:nvPr>
            <p:ph type="title"/>
          </p:nvPr>
        </p:nvSpPr>
        <p:spPr/>
        <p:txBody>
          <a:bodyPr/>
          <a:lstStyle/>
          <a:p>
            <a:r>
              <a:rPr lang="en-US" dirty="0">
                <a:ea typeface="Calibri Light"/>
                <a:cs typeface="Calibri Light"/>
              </a:rPr>
              <a:t>7.3 Meeting Legislative Requirements via Inspections and Processes</a:t>
            </a:r>
            <a:endParaRPr lang="en-US" dirty="0"/>
          </a:p>
        </p:txBody>
      </p:sp>
      <p:sp>
        <p:nvSpPr>
          <p:cNvPr id="3" name="Content Placeholder 2">
            <a:extLst>
              <a:ext uri="{FF2B5EF4-FFF2-40B4-BE49-F238E27FC236}">
                <a16:creationId xmlns:a16="http://schemas.microsoft.com/office/drawing/2014/main" id="{2D1F34CF-17E7-C803-D5B7-73C69EB15488}"/>
              </a:ext>
            </a:extLst>
          </p:cNvPr>
          <p:cNvSpPr>
            <a:spLocks noGrp="1"/>
          </p:cNvSpPr>
          <p:nvPr>
            <p:ph idx="1"/>
          </p:nvPr>
        </p:nvSpPr>
        <p:spPr/>
        <p:txBody>
          <a:bodyPr vert="horz" lIns="0" tIns="45720" rIns="0" bIns="45720" rtlCol="0" anchor="t">
            <a:normAutofit/>
          </a:bodyPr>
          <a:lstStyle/>
          <a:p>
            <a:pPr marL="0" indent="0">
              <a:buNone/>
            </a:pPr>
            <a:r>
              <a:rPr lang="en-US" sz="2400" dirty="0">
                <a:ea typeface="Calibri"/>
                <a:cs typeface="Calibri"/>
              </a:rPr>
              <a:t>A few of the basic processes required by legislation that influence food services:</a:t>
            </a:r>
          </a:p>
          <a:p>
            <a:pPr marL="383540" lvl="1">
              <a:buFont typeface="Courier New" panose="020F0502020204030204" pitchFamily="34" charset="0"/>
              <a:buChar char="o"/>
            </a:pPr>
            <a:r>
              <a:rPr lang="en-US" sz="2400" dirty="0">
                <a:ea typeface="Calibri"/>
                <a:cs typeface="Calibri"/>
              </a:rPr>
              <a:t>Booking a water test</a:t>
            </a:r>
          </a:p>
          <a:p>
            <a:pPr marL="383540" lvl="1">
              <a:buFont typeface="Courier New" panose="020F0502020204030204" pitchFamily="34" charset="0"/>
              <a:buChar char="o"/>
            </a:pPr>
            <a:r>
              <a:rPr lang="en-US" sz="2400" dirty="0">
                <a:ea typeface="Calibri"/>
                <a:cs typeface="Calibri"/>
              </a:rPr>
              <a:t>Booking a fire safety inspection</a:t>
            </a:r>
          </a:p>
          <a:p>
            <a:pPr marL="383540" lvl="1">
              <a:buFont typeface="Courier New" panose="020F0502020204030204" pitchFamily="34" charset="0"/>
              <a:buChar char="o"/>
            </a:pPr>
            <a:r>
              <a:rPr lang="en-US" sz="2400" dirty="0">
                <a:ea typeface="Calibri"/>
                <a:cs typeface="Calibri"/>
              </a:rPr>
              <a:t>Booking a gas inspection</a:t>
            </a:r>
          </a:p>
          <a:p>
            <a:pPr marL="383540" lvl="1">
              <a:buFont typeface="Courier New" panose="020F0502020204030204" pitchFamily="34" charset="0"/>
              <a:buChar char="o"/>
            </a:pPr>
            <a:r>
              <a:rPr lang="en-US" sz="2400" dirty="0">
                <a:ea typeface="Calibri"/>
                <a:cs typeface="Calibri"/>
              </a:rPr>
              <a:t>Managing waste collection </a:t>
            </a:r>
          </a:p>
        </p:txBody>
      </p:sp>
    </p:spTree>
    <p:extLst>
      <p:ext uri="{BB962C8B-B14F-4D97-AF65-F5344CB8AC3E}">
        <p14:creationId xmlns:p14="http://schemas.microsoft.com/office/powerpoint/2010/main" val="996331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36346-36F6-38A8-5A66-1E3CCD070E70}"/>
              </a:ext>
            </a:extLst>
          </p:cNvPr>
          <p:cNvSpPr>
            <a:spLocks noGrp="1"/>
          </p:cNvSpPr>
          <p:nvPr>
            <p:ph type="title"/>
          </p:nvPr>
        </p:nvSpPr>
        <p:spPr/>
        <p:txBody>
          <a:bodyPr/>
          <a:lstStyle/>
          <a:p>
            <a:r>
              <a:rPr lang="en-US" dirty="0">
                <a:ea typeface="Calibri Light"/>
                <a:cs typeface="Calibri Light"/>
              </a:rPr>
              <a:t>7.3 Booking a Water Test</a:t>
            </a:r>
            <a:endParaRPr lang="en-US" dirty="0"/>
          </a:p>
        </p:txBody>
      </p:sp>
      <p:sp>
        <p:nvSpPr>
          <p:cNvPr id="3" name="Content Placeholder 2">
            <a:extLst>
              <a:ext uri="{FF2B5EF4-FFF2-40B4-BE49-F238E27FC236}">
                <a16:creationId xmlns:a16="http://schemas.microsoft.com/office/drawing/2014/main" id="{26AD5F8C-07DD-DD86-E09F-E981ED6B5BAF}"/>
              </a:ext>
            </a:extLst>
          </p:cNvPr>
          <p:cNvSpPr>
            <a:spLocks noGrp="1"/>
          </p:cNvSpPr>
          <p:nvPr>
            <p:ph idx="1"/>
          </p:nvPr>
        </p:nvSpPr>
        <p:spPr>
          <a:xfrm>
            <a:off x="1097280" y="2108201"/>
            <a:ext cx="6279716" cy="3760891"/>
          </a:xfrm>
        </p:spPr>
        <p:txBody>
          <a:bodyPr vert="horz" lIns="0" tIns="45720" rIns="0" bIns="45720" rtlCol="0" anchor="t">
            <a:normAutofit/>
          </a:bodyPr>
          <a:lstStyle/>
          <a:p>
            <a:pPr marL="383540" lvl="1">
              <a:buFont typeface="Courier New" panose="020F0502020204030204" pitchFamily="34" charset="0"/>
              <a:buChar char="o"/>
            </a:pPr>
            <a:r>
              <a:rPr lang="en-US" sz="2000" dirty="0">
                <a:ea typeface="Calibri"/>
                <a:cs typeface="Calibri"/>
              </a:rPr>
              <a:t>Potable water must meet safety standards for human consumption.</a:t>
            </a:r>
          </a:p>
          <a:p>
            <a:pPr marL="383540" lvl="1">
              <a:buFont typeface="Courier New" panose="020F0502020204030204" pitchFamily="34" charset="0"/>
              <a:buChar char="o"/>
            </a:pPr>
            <a:r>
              <a:rPr lang="en-US" sz="2000" dirty="0">
                <a:ea typeface="Calibri"/>
                <a:cs typeface="Calibri"/>
              </a:rPr>
              <a:t>Required for all food preparation and production activities.</a:t>
            </a:r>
          </a:p>
          <a:p>
            <a:pPr marL="383540" lvl="1">
              <a:buFont typeface="Courier New" panose="020F0502020204030204" pitchFamily="34" charset="0"/>
              <a:buChar char="o"/>
            </a:pPr>
            <a:r>
              <a:rPr lang="en-US" sz="2000" dirty="0">
                <a:ea typeface="Calibri"/>
                <a:cs typeface="Calibri"/>
              </a:rPr>
              <a:t>Drinking water systems must be regularly inspected to reduce health risks.</a:t>
            </a:r>
          </a:p>
          <a:p>
            <a:pPr marL="383540" lvl="1">
              <a:buFont typeface="Courier New" panose="020F0502020204030204" pitchFamily="34" charset="0"/>
              <a:buChar char="o"/>
            </a:pPr>
            <a:r>
              <a:rPr lang="en-US" sz="2000" dirty="0">
                <a:ea typeface="Calibri"/>
                <a:cs typeface="Calibri"/>
              </a:rPr>
              <a:t>Water testing is mandatory to confirm safety—arranged through the local public health unit.</a:t>
            </a:r>
          </a:p>
          <a:p>
            <a:pPr marL="200660" lvl="1" indent="0">
              <a:buNone/>
            </a:pPr>
            <a:endParaRPr lang="en-US" sz="2000" u="sng" dirty="0">
              <a:latin typeface="Calibri"/>
              <a:ea typeface="Calibri"/>
              <a:cs typeface="Calibri"/>
            </a:endParaRPr>
          </a:p>
          <a:p>
            <a:pPr marL="200660" lvl="1" indent="0">
              <a:buNone/>
            </a:pPr>
            <a:r>
              <a:rPr lang="en-US" sz="2000" u="sng" dirty="0">
                <a:solidFill>
                  <a:schemeClr val="tx2"/>
                </a:solidFill>
                <a:latin typeface="Calibri"/>
                <a:ea typeface="Calibri"/>
                <a:cs typeface="Calibri"/>
                <a:hlinkClick r:id="rId2">
                  <a:extLst>
                    <a:ext uri="{A12FA001-AC4F-418D-AE19-62706E023703}">
                      <ahyp:hlinkClr xmlns:ahyp="http://schemas.microsoft.com/office/drawing/2018/hyperlinkcolor" val="tx"/>
                    </a:ext>
                  </a:extLst>
                </a:hlinkClick>
              </a:rPr>
              <a:t>Ontario Drinking Water Quality Standards</a:t>
            </a:r>
            <a:endParaRPr lang="en-US" sz="2000" dirty="0">
              <a:solidFill>
                <a:schemeClr val="tx2"/>
              </a:solidFill>
              <a:latin typeface="Calibri"/>
              <a:ea typeface="Calibri"/>
              <a:cs typeface="Calibri"/>
            </a:endParaRPr>
          </a:p>
          <a:p>
            <a:endParaRPr lang="en-US" dirty="0">
              <a:ea typeface="Calibri"/>
              <a:cs typeface="Calibri"/>
            </a:endParaRPr>
          </a:p>
        </p:txBody>
      </p:sp>
      <p:pic>
        <p:nvPicPr>
          <p:cNvPr id="4" name="Picture 3">
            <a:extLst>
              <a:ext uri="{FF2B5EF4-FFF2-40B4-BE49-F238E27FC236}">
                <a16:creationId xmlns:a16="http://schemas.microsoft.com/office/drawing/2014/main" id="{67BD9B7A-8253-9CED-F5BC-3CE1DC8D23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256214" y="2376934"/>
            <a:ext cx="2700962" cy="2684789"/>
          </a:xfrm>
          <a:prstGeom prst="rect">
            <a:avLst/>
          </a:prstGeom>
        </p:spPr>
      </p:pic>
    </p:spTree>
    <p:extLst>
      <p:ext uri="{BB962C8B-B14F-4D97-AF65-F5344CB8AC3E}">
        <p14:creationId xmlns:p14="http://schemas.microsoft.com/office/powerpoint/2010/main" val="69948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B55B-3FF5-D3CB-B2BE-AFC05B7D7422}"/>
              </a:ext>
            </a:extLst>
          </p:cNvPr>
          <p:cNvSpPr>
            <a:spLocks noGrp="1"/>
          </p:cNvSpPr>
          <p:nvPr>
            <p:ph type="title"/>
          </p:nvPr>
        </p:nvSpPr>
        <p:spPr/>
        <p:txBody>
          <a:bodyPr/>
          <a:lstStyle/>
          <a:p>
            <a:r>
              <a:rPr lang="en-US" dirty="0">
                <a:ea typeface="Calibri Light"/>
                <a:cs typeface="Calibri Light"/>
              </a:rPr>
              <a:t>7.3 Booking a Fire Safety Inspection</a:t>
            </a:r>
            <a:endParaRPr lang="en-US" dirty="0"/>
          </a:p>
        </p:txBody>
      </p:sp>
      <p:sp>
        <p:nvSpPr>
          <p:cNvPr id="3" name="Content Placeholder 2">
            <a:extLst>
              <a:ext uri="{FF2B5EF4-FFF2-40B4-BE49-F238E27FC236}">
                <a16:creationId xmlns:a16="http://schemas.microsoft.com/office/drawing/2014/main" id="{28C385E1-CD5D-AD71-8D1F-39C7A2304458}"/>
              </a:ext>
            </a:extLst>
          </p:cNvPr>
          <p:cNvSpPr>
            <a:spLocks noGrp="1"/>
          </p:cNvSpPr>
          <p:nvPr>
            <p:ph idx="1"/>
          </p:nvPr>
        </p:nvSpPr>
        <p:spPr>
          <a:xfrm>
            <a:off x="1097280" y="2108201"/>
            <a:ext cx="6592866" cy="3760891"/>
          </a:xfrm>
        </p:spPr>
        <p:txBody>
          <a:bodyPr vert="horz" lIns="0" tIns="45720" rIns="0" bIns="45720" rtlCol="0" anchor="t">
            <a:normAutofit fontScale="92500" lnSpcReduction="20000"/>
          </a:bodyPr>
          <a:lstStyle/>
          <a:p>
            <a:r>
              <a:rPr lang="en-US" b="1" dirty="0">
                <a:ea typeface="Calibri"/>
                <a:cs typeface="Calibri"/>
              </a:rPr>
              <a:t>Municipal Fire Departments </a:t>
            </a:r>
            <a:r>
              <a:rPr lang="en-US" dirty="0">
                <a:ea typeface="Calibri"/>
                <a:cs typeface="Calibri"/>
              </a:rPr>
              <a:t>are funded and operated by local municipalities, and they provide fire education, safety inspections, and training.</a:t>
            </a:r>
          </a:p>
          <a:p>
            <a:r>
              <a:rPr lang="en-US" dirty="0">
                <a:ea typeface="Calibri"/>
                <a:cs typeface="Calibri"/>
              </a:rPr>
              <a:t>Facilities should coordinate with local departments for inspections and fire drills.</a:t>
            </a:r>
            <a:endParaRPr lang="en-US" dirty="0"/>
          </a:p>
          <a:p>
            <a:r>
              <a:rPr lang="en-US" dirty="0">
                <a:ea typeface="Calibri"/>
                <a:cs typeface="Calibri"/>
              </a:rPr>
              <a:t>Types of Fire Extinguishers</a:t>
            </a:r>
            <a:endParaRPr lang="en-US" dirty="0"/>
          </a:p>
          <a:p>
            <a:pPr marL="383540" lvl="1">
              <a:buFont typeface="Courier New" panose="020F0502020204030204" pitchFamily="34" charset="0"/>
              <a:buChar char="o"/>
            </a:pPr>
            <a:r>
              <a:rPr lang="en-US" dirty="0">
                <a:ea typeface="Calibri"/>
                <a:cs typeface="Calibri"/>
              </a:rPr>
              <a:t>Class A – Ordinary combustibles (wood, paper, cloth)</a:t>
            </a:r>
            <a:endParaRPr lang="en-US">
              <a:ea typeface="Calibri"/>
              <a:cs typeface="Calibri"/>
            </a:endParaRPr>
          </a:p>
          <a:p>
            <a:pPr marL="383540" lvl="1">
              <a:buFont typeface="Courier New" panose="020F0502020204030204" pitchFamily="34" charset="0"/>
              <a:buChar char="o"/>
            </a:pPr>
            <a:r>
              <a:rPr lang="en-US" dirty="0">
                <a:ea typeface="Calibri"/>
                <a:cs typeface="Calibri"/>
              </a:rPr>
              <a:t>Class B – Flammable liquids and gases</a:t>
            </a:r>
            <a:endParaRPr lang="en-US">
              <a:ea typeface="Calibri"/>
              <a:cs typeface="Calibri"/>
            </a:endParaRPr>
          </a:p>
          <a:p>
            <a:pPr marL="383540" lvl="1">
              <a:buFont typeface="Courier New" panose="020F0502020204030204" pitchFamily="34" charset="0"/>
              <a:buChar char="o"/>
            </a:pPr>
            <a:r>
              <a:rPr lang="en-US" dirty="0">
                <a:ea typeface="Calibri"/>
                <a:cs typeface="Calibri"/>
              </a:rPr>
              <a:t>Class C – Energized electrical equipment</a:t>
            </a:r>
            <a:endParaRPr lang="en-US">
              <a:ea typeface="Calibri"/>
              <a:cs typeface="Calibri"/>
            </a:endParaRPr>
          </a:p>
          <a:p>
            <a:pPr marL="383540" lvl="1">
              <a:buFont typeface="Courier New" panose="020F0502020204030204" pitchFamily="34" charset="0"/>
              <a:buChar char="o"/>
            </a:pPr>
            <a:r>
              <a:rPr lang="en-US" dirty="0">
                <a:ea typeface="Calibri"/>
                <a:cs typeface="Calibri"/>
              </a:rPr>
              <a:t>Class D – Combustible metals</a:t>
            </a:r>
            <a:endParaRPr lang="en-US">
              <a:ea typeface="Calibri"/>
              <a:cs typeface="Calibri"/>
            </a:endParaRPr>
          </a:p>
          <a:p>
            <a:pPr marL="383540" lvl="1">
              <a:buFont typeface="Courier New" panose="020F0502020204030204" pitchFamily="34" charset="0"/>
              <a:buChar char="o"/>
            </a:pPr>
            <a:r>
              <a:rPr lang="en-US" dirty="0">
                <a:ea typeface="Calibri"/>
                <a:cs typeface="Calibri"/>
              </a:rPr>
              <a:t>Class K – Cooking oils and fats (Required in kitchens)</a:t>
            </a:r>
            <a:endParaRPr lang="en-US">
              <a:ea typeface="Calibri"/>
              <a:cs typeface="Calibri"/>
            </a:endParaRPr>
          </a:p>
          <a:p>
            <a:pPr marL="200660" lvl="1" indent="0">
              <a:buNone/>
            </a:pPr>
            <a:endParaRPr lang="en-US" sz="1400" dirty="0">
              <a:solidFill>
                <a:srgbClr val="373D3F"/>
              </a:solidFill>
              <a:latin typeface="Montserrat"/>
              <a:ea typeface="Calibri"/>
              <a:cs typeface="Calibri"/>
            </a:endParaRPr>
          </a:p>
          <a:p>
            <a:pPr marL="200660" lvl="1" indent="0">
              <a:buNone/>
            </a:pPr>
            <a:r>
              <a:rPr lang="en-US" sz="1400" dirty="0">
                <a:solidFill>
                  <a:schemeClr val="tx1"/>
                </a:solidFill>
                <a:latin typeface="Montserrat"/>
                <a:ea typeface="Calibri"/>
                <a:cs typeface="Calibri"/>
              </a:rPr>
              <a:t>Kitchens require class K fire extinguishers.</a:t>
            </a:r>
            <a:endParaRPr lang="en-US" dirty="0">
              <a:solidFill>
                <a:schemeClr val="tx1"/>
              </a:solidFill>
              <a:ea typeface="Calibri"/>
              <a:cs typeface="Calibri"/>
            </a:endParaRPr>
          </a:p>
          <a:p>
            <a:endParaRPr lang="en-US" dirty="0">
              <a:ea typeface="Calibri"/>
              <a:cs typeface="Calibri"/>
            </a:endParaRPr>
          </a:p>
        </p:txBody>
      </p:sp>
      <p:pic>
        <p:nvPicPr>
          <p:cNvPr id="4" name="Picture 3">
            <a:extLst>
              <a:ext uri="{FF2B5EF4-FFF2-40B4-BE49-F238E27FC236}">
                <a16:creationId xmlns:a16="http://schemas.microsoft.com/office/drawing/2014/main" id="{5F4FF696-B121-8772-6E1A-D9C96588871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615231" y="2104635"/>
            <a:ext cx="2811179" cy="3765636"/>
          </a:xfrm>
          <a:prstGeom prst="roundRect">
            <a:avLst/>
          </a:prstGeom>
        </p:spPr>
      </p:pic>
      <p:sp>
        <p:nvSpPr>
          <p:cNvPr id="5" name="TextBox 4">
            <a:extLst>
              <a:ext uri="{FF2B5EF4-FFF2-40B4-BE49-F238E27FC236}">
                <a16:creationId xmlns:a16="http://schemas.microsoft.com/office/drawing/2014/main" id="{99000513-6B9A-DCAB-6B26-34BF01CAF4D0}"/>
              </a:ext>
            </a:extLst>
          </p:cNvPr>
          <p:cNvSpPr txBox="1"/>
          <p:nvPr/>
        </p:nvSpPr>
        <p:spPr>
          <a:xfrm>
            <a:off x="8701414" y="5862181"/>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u="sng" dirty="0">
                <a:solidFill>
                  <a:schemeClr val="tx2"/>
                </a:solidFill>
                <a:highlight>
                  <a:srgbClr val="FFFFFF"/>
                </a:highlight>
                <a:latin typeface="Calibri"/>
                <a:ea typeface="Calibri"/>
                <a:cs typeface="Calibri"/>
                <a:hlinkClick r:id="rId3">
                  <a:extLst>
                    <a:ext uri="{A12FA001-AC4F-418D-AE19-62706E023703}">
                      <ahyp:hlinkClr xmlns:ahyp="http://schemas.microsoft.com/office/drawing/2018/hyperlinkcolor" val="tx"/>
                    </a:ext>
                  </a:extLst>
                </a:hlinkClick>
              </a:rPr>
              <a:t>Image</a:t>
            </a:r>
            <a:r>
              <a:rPr lang="en-US" sz="1200" i="1" dirty="0">
                <a:solidFill>
                  <a:schemeClr val="tx2"/>
                </a:solidFill>
                <a:highlight>
                  <a:srgbClr val="FFFFFF"/>
                </a:highlight>
                <a:latin typeface="Calibri"/>
                <a:ea typeface="Calibri"/>
                <a:cs typeface="Calibri"/>
              </a:rPr>
              <a:t> by </a:t>
            </a:r>
            <a:r>
              <a:rPr lang="en-US" sz="1200" i="1" u="sng" dirty="0">
                <a:solidFill>
                  <a:schemeClr val="tx2"/>
                </a:solidFill>
                <a:highlight>
                  <a:srgbClr val="FFFFFF"/>
                </a:highlight>
                <a:latin typeface="Calibri"/>
                <a:ea typeface="Calibri"/>
                <a:cs typeface="Calibri"/>
                <a:hlinkClick r:id="rId4">
                  <a:extLst>
                    <a:ext uri="{A12FA001-AC4F-418D-AE19-62706E023703}">
                      <ahyp:hlinkClr xmlns:ahyp="http://schemas.microsoft.com/office/drawing/2018/hyperlinkcolor" val="tx"/>
                    </a:ext>
                  </a:extLst>
                </a:hlinkClick>
              </a:rPr>
              <a:t>Ploegerson</a:t>
            </a:r>
            <a:r>
              <a:rPr lang="en-US" sz="1200" i="1" dirty="0">
                <a:solidFill>
                  <a:schemeClr val="tx2"/>
                </a:solidFill>
                <a:highlight>
                  <a:srgbClr val="FFFFFF"/>
                </a:highlight>
                <a:latin typeface="Calibri"/>
                <a:ea typeface="Calibri"/>
                <a:cs typeface="Calibri"/>
              </a:rPr>
              <a:t>, </a:t>
            </a:r>
            <a:r>
              <a:rPr lang="en-US" sz="1200" i="1" u="sng" dirty="0">
                <a:solidFill>
                  <a:schemeClr val="tx2"/>
                </a:solidFill>
                <a:highlight>
                  <a:srgbClr val="FFFFFF"/>
                </a:highlight>
                <a:latin typeface="Calibri"/>
                <a:ea typeface="Calibri"/>
                <a:cs typeface="Calibri"/>
                <a:hlinkClick r:id="rId5">
                  <a:extLst>
                    <a:ext uri="{A12FA001-AC4F-418D-AE19-62706E023703}">
                      <ahyp:hlinkClr xmlns:ahyp="http://schemas.microsoft.com/office/drawing/2018/hyperlinkcolor" val="tx"/>
                    </a:ext>
                  </a:extLst>
                </a:hlinkClick>
              </a:rPr>
              <a:t>Unsplash Licence</a:t>
            </a:r>
            <a:r>
              <a:rPr lang="en-US" sz="1200" i="1" dirty="0">
                <a:solidFill>
                  <a:schemeClr val="tx2"/>
                </a:solidFill>
                <a:highlight>
                  <a:srgbClr val="FFFFFF"/>
                </a:highlight>
                <a:latin typeface="Calibri"/>
                <a:ea typeface="Calibri"/>
                <a:cs typeface="Calibri"/>
              </a:rPr>
              <a:t>.</a:t>
            </a:r>
            <a:endParaRPr lang="en-US" sz="1200" dirty="0">
              <a:solidFill>
                <a:schemeClr val="tx2"/>
              </a:solidFill>
              <a:latin typeface="Calibri"/>
              <a:ea typeface="Calibri"/>
              <a:cs typeface="Calibri"/>
            </a:endParaRPr>
          </a:p>
        </p:txBody>
      </p:sp>
    </p:spTree>
    <p:extLst>
      <p:ext uri="{BB962C8B-B14F-4D97-AF65-F5344CB8AC3E}">
        <p14:creationId xmlns:p14="http://schemas.microsoft.com/office/powerpoint/2010/main" val="1316334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1A48-2EDE-D026-3841-FD43EDA6B6AD}"/>
              </a:ext>
            </a:extLst>
          </p:cNvPr>
          <p:cNvSpPr>
            <a:spLocks noGrp="1"/>
          </p:cNvSpPr>
          <p:nvPr>
            <p:ph type="title"/>
          </p:nvPr>
        </p:nvSpPr>
        <p:spPr/>
        <p:txBody>
          <a:bodyPr/>
          <a:lstStyle/>
          <a:p>
            <a:r>
              <a:rPr lang="en-US" dirty="0">
                <a:ea typeface="Calibri Light"/>
                <a:cs typeface="Calibri Light"/>
              </a:rPr>
              <a:t>7.3 Booking a Gas Inspection</a:t>
            </a:r>
          </a:p>
          <a:p>
            <a:endParaRPr lang="en-US" dirty="0">
              <a:ea typeface="Calibri Light"/>
              <a:cs typeface="Calibri Light"/>
            </a:endParaRPr>
          </a:p>
        </p:txBody>
      </p:sp>
      <p:sp>
        <p:nvSpPr>
          <p:cNvPr id="3" name="Content Placeholder 2">
            <a:extLst>
              <a:ext uri="{FF2B5EF4-FFF2-40B4-BE49-F238E27FC236}">
                <a16:creationId xmlns:a16="http://schemas.microsoft.com/office/drawing/2014/main" id="{9AD8D35F-3A8F-83D6-4096-FC802C99C706}"/>
              </a:ext>
            </a:extLst>
          </p:cNvPr>
          <p:cNvSpPr>
            <a:spLocks noGrp="1"/>
          </p:cNvSpPr>
          <p:nvPr>
            <p:ph idx="1"/>
          </p:nvPr>
        </p:nvSpPr>
        <p:spPr>
          <a:xfrm>
            <a:off x="1097280" y="2108201"/>
            <a:ext cx="6635262" cy="3760891"/>
          </a:xfrm>
        </p:spPr>
        <p:txBody>
          <a:bodyPr vert="horz" lIns="0" tIns="45720" rIns="0" bIns="45720" rtlCol="0" anchor="t">
            <a:normAutofit/>
          </a:bodyPr>
          <a:lstStyle/>
          <a:p>
            <a:pPr marL="383540" lvl="1">
              <a:buFont typeface="Courier New" panose="020F0502020204030204" pitchFamily="34" charset="0"/>
              <a:buChar char="o"/>
            </a:pPr>
            <a:r>
              <a:rPr lang="en-US" sz="2400" dirty="0">
                <a:ea typeface="Calibri"/>
                <a:cs typeface="Calibri"/>
              </a:rPr>
              <a:t>A licensed gas fitter must inspect all gas appliances.</a:t>
            </a:r>
            <a:endParaRPr lang="en-US" sz="2400">
              <a:ea typeface="Calibri"/>
              <a:cs typeface="Calibri"/>
            </a:endParaRPr>
          </a:p>
          <a:p>
            <a:pPr marL="383540" lvl="1">
              <a:buFont typeface="Courier New" panose="020F0502020204030204" pitchFamily="34" charset="0"/>
              <a:buChar char="o"/>
            </a:pPr>
            <a:r>
              <a:rPr lang="en-US" sz="2400" dirty="0">
                <a:ea typeface="Calibri"/>
                <a:cs typeface="Calibri"/>
              </a:rPr>
              <a:t>Gas fitters are trained and regulated by the Technical Standards and Safety Authority (TSSA).</a:t>
            </a:r>
          </a:p>
          <a:p>
            <a:pPr marL="383540" lvl="1">
              <a:buFont typeface="Courier New" panose="020F0502020204030204" pitchFamily="34" charset="0"/>
              <a:buChar char="o"/>
            </a:pPr>
            <a:r>
              <a:rPr lang="en-US" sz="2400" dirty="0">
                <a:ea typeface="Calibri"/>
                <a:cs typeface="Calibri"/>
              </a:rPr>
              <a:t>They ensure the safe use of natural gas, propane, and liquid fuels.</a:t>
            </a:r>
          </a:p>
          <a:p>
            <a:pPr marL="383540" lvl="1">
              <a:buFont typeface="Courier New" panose="020F0502020204030204" pitchFamily="34" charset="0"/>
              <a:buChar char="o"/>
            </a:pPr>
            <a:r>
              <a:rPr lang="en-US" sz="2400" dirty="0">
                <a:ea typeface="Calibri"/>
                <a:cs typeface="Calibri"/>
              </a:rPr>
              <a:t>Inspections must be scheduled through a licensed gas fitt</a:t>
            </a:r>
            <a:r>
              <a:rPr lang="en-US" dirty="0">
                <a:ea typeface="Calibri"/>
                <a:cs typeface="Calibri"/>
              </a:rPr>
              <a:t>er.</a:t>
            </a:r>
            <a:endParaRPr lang="en-US">
              <a:ea typeface="Calibri"/>
              <a:cs typeface="Calibri"/>
            </a:endParaRPr>
          </a:p>
          <a:p>
            <a:r>
              <a:rPr lang="en-US" sz="1400" u="sng" dirty="0">
                <a:latin typeface="Montserrat"/>
                <a:ea typeface="Calibri"/>
                <a:cs typeface="Calibri"/>
                <a:hlinkClick r:id="rId2"/>
              </a:rPr>
              <a:t>Gaseous Fuels</a:t>
            </a:r>
            <a:endParaRPr lang="en-US" dirty="0">
              <a:ea typeface="Calibri"/>
              <a:cs typeface="Calibri"/>
            </a:endParaRPr>
          </a:p>
        </p:txBody>
      </p:sp>
      <p:pic>
        <p:nvPicPr>
          <p:cNvPr id="4" name="Picture 3">
            <a:extLst>
              <a:ext uri="{FF2B5EF4-FFF2-40B4-BE49-F238E27FC236}">
                <a16:creationId xmlns:a16="http://schemas.microsoft.com/office/drawing/2014/main" id="{35E3D4CE-1376-4B1D-6D00-77EEF21BF22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666285" y="2412024"/>
            <a:ext cx="2725615" cy="2772507"/>
          </a:xfrm>
          <a:prstGeom prst="rect">
            <a:avLst/>
          </a:prstGeom>
        </p:spPr>
      </p:pic>
    </p:spTree>
    <p:extLst>
      <p:ext uri="{BB962C8B-B14F-4D97-AF65-F5344CB8AC3E}">
        <p14:creationId xmlns:p14="http://schemas.microsoft.com/office/powerpoint/2010/main" val="279921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D3BD-869C-4B95-77E7-211550F7D394}"/>
              </a:ext>
            </a:extLst>
          </p:cNvPr>
          <p:cNvSpPr>
            <a:spLocks noGrp="1"/>
          </p:cNvSpPr>
          <p:nvPr>
            <p:ph type="title"/>
          </p:nvPr>
        </p:nvSpPr>
        <p:spPr/>
        <p:txBody>
          <a:bodyPr/>
          <a:lstStyle/>
          <a:p>
            <a:r>
              <a:rPr lang="en-US" dirty="0">
                <a:ea typeface="Calibri Light"/>
                <a:cs typeface="Calibri Light"/>
              </a:rPr>
              <a:t>7.3 Managing Waste Collection</a:t>
            </a:r>
          </a:p>
          <a:p>
            <a:endParaRPr lang="en-US" dirty="0">
              <a:ea typeface="Calibri Light"/>
              <a:cs typeface="Calibri Light"/>
            </a:endParaRPr>
          </a:p>
        </p:txBody>
      </p:sp>
      <p:sp>
        <p:nvSpPr>
          <p:cNvPr id="3" name="Content Placeholder 2">
            <a:extLst>
              <a:ext uri="{FF2B5EF4-FFF2-40B4-BE49-F238E27FC236}">
                <a16:creationId xmlns:a16="http://schemas.microsoft.com/office/drawing/2014/main" id="{10E85C3D-233F-D2BA-4E36-854F797EADD0}"/>
              </a:ext>
            </a:extLst>
          </p:cNvPr>
          <p:cNvSpPr>
            <a:spLocks noGrp="1"/>
          </p:cNvSpPr>
          <p:nvPr>
            <p:ph idx="1"/>
          </p:nvPr>
        </p:nvSpPr>
        <p:spPr>
          <a:xfrm>
            <a:off x="1097280" y="2108201"/>
            <a:ext cx="6665935" cy="3760891"/>
          </a:xfrm>
        </p:spPr>
        <p:txBody>
          <a:bodyPr vert="horz" lIns="0" tIns="45720" rIns="0" bIns="45720" rtlCol="0" anchor="t">
            <a:noAutofit/>
          </a:bodyPr>
          <a:lstStyle/>
          <a:p>
            <a:pPr marL="383540" lvl="1">
              <a:buFont typeface="Courier New" panose="020F0502020204030204" pitchFamily="34" charset="0"/>
              <a:buChar char="o"/>
            </a:pPr>
            <a:r>
              <a:rPr lang="en-US" sz="2200" dirty="0">
                <a:ea typeface="Calibri"/>
                <a:cs typeface="Calibri"/>
              </a:rPr>
              <a:t>Waste, compost, and recycling are removed weekly or bi-weekly by a contracted company.</a:t>
            </a:r>
            <a:endParaRPr lang="en-US" sz="2200">
              <a:ea typeface="Calibri"/>
              <a:cs typeface="Calibri"/>
            </a:endParaRPr>
          </a:p>
          <a:p>
            <a:pPr marL="383540" lvl="1">
              <a:buFont typeface="Courier New" panose="020F0502020204030204" pitchFamily="34" charset="0"/>
              <a:buChar char="o"/>
            </a:pPr>
            <a:r>
              <a:rPr lang="en-US" sz="2200" dirty="0">
                <a:ea typeface="Calibri"/>
                <a:cs typeface="Calibri"/>
              </a:rPr>
              <a:t>Process begins with a Request for Proposal (RFP) to gather service quotes.</a:t>
            </a:r>
          </a:p>
          <a:p>
            <a:pPr marL="383540" lvl="1">
              <a:buFont typeface="Courier New" panose="020F0502020204030204" pitchFamily="34" charset="0"/>
              <a:buChar char="o"/>
            </a:pPr>
            <a:r>
              <a:rPr lang="en-US" sz="2200" dirty="0">
                <a:ea typeface="Calibri"/>
                <a:cs typeface="Calibri"/>
              </a:rPr>
              <a:t>Collaboration with the company determines sorting practices and pickup schedules.</a:t>
            </a:r>
          </a:p>
          <a:p>
            <a:pPr marL="383540" lvl="1">
              <a:buFont typeface="Courier New" panose="020F0502020204030204" pitchFamily="34" charset="0"/>
              <a:buChar char="o"/>
            </a:pPr>
            <a:r>
              <a:rPr lang="en-US" sz="2200" dirty="0">
                <a:ea typeface="Calibri"/>
                <a:cs typeface="Calibri"/>
              </a:rPr>
              <a:t>Environmental Services or Maintenance usually manage the contract.</a:t>
            </a:r>
          </a:p>
          <a:p>
            <a:pPr marL="383540" lvl="1">
              <a:buFont typeface="Courier New" panose="020F0502020204030204" pitchFamily="34" charset="0"/>
              <a:buChar char="o"/>
            </a:pPr>
            <a:r>
              <a:rPr lang="en-US" sz="2200" dirty="0">
                <a:ea typeface="Calibri"/>
                <a:cs typeface="Calibri"/>
              </a:rPr>
              <a:t>Nutrition and Food Service Manager trains staff on proper waste sorting and binning.</a:t>
            </a:r>
          </a:p>
          <a:p>
            <a:pPr marL="383540" lvl="1">
              <a:buFont typeface="Courier New" panose="020F0502020204030204" pitchFamily="34" charset="0"/>
              <a:buChar char="o"/>
            </a:pPr>
            <a:endParaRPr lang="en-US" sz="2200" dirty="0">
              <a:ea typeface="Calibri"/>
              <a:cs typeface="Calibri"/>
            </a:endParaRPr>
          </a:p>
        </p:txBody>
      </p:sp>
      <p:pic>
        <p:nvPicPr>
          <p:cNvPr id="4" name="Picture 3">
            <a:extLst>
              <a:ext uri="{FF2B5EF4-FFF2-40B4-BE49-F238E27FC236}">
                <a16:creationId xmlns:a16="http://schemas.microsoft.com/office/drawing/2014/main" id="{E27D3488-A6E9-26E7-8335-6267028F68F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781795" y="2108548"/>
            <a:ext cx="3810000" cy="3810000"/>
          </a:xfrm>
          <a:prstGeom prst="rect">
            <a:avLst/>
          </a:prstGeom>
        </p:spPr>
      </p:pic>
    </p:spTree>
    <p:extLst>
      <p:ext uri="{BB962C8B-B14F-4D97-AF65-F5344CB8AC3E}">
        <p14:creationId xmlns:p14="http://schemas.microsoft.com/office/powerpoint/2010/main" val="398295343"/>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790F75-9C75-4955-BCB6-EB6B4B440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13C956-8287-456D-8423-33456B764620}">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3.xml><?xml version="1.0" encoding="utf-8"?>
<ds:datastoreItem xmlns:ds="http://schemas.openxmlformats.org/officeDocument/2006/customXml" ds:itemID="{DA8E01E6-F61C-45C5-809F-7D0ED5D5EF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749</Words>
  <Application>Microsoft Office PowerPoint</Application>
  <PresentationFormat>Widescreen</PresentationFormat>
  <Paragraphs>72</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Calibri Light</vt:lpstr>
      <vt:lpstr>Courier New</vt:lpstr>
      <vt:lpstr>Montserrat</vt:lpstr>
      <vt:lpstr>RetrospectVTI</vt:lpstr>
      <vt:lpstr>Facilities Management for Foodservice Managers</vt:lpstr>
      <vt:lpstr>7.0 Learning Objective</vt:lpstr>
      <vt:lpstr>7.1 Workplace Legislation</vt:lpstr>
      <vt:lpstr>7.2 Legislation impacting Facilities Management</vt:lpstr>
      <vt:lpstr>7.3 Meeting Legislative Requirements via Inspections and Processes</vt:lpstr>
      <vt:lpstr>7.3 Booking a Water Test</vt:lpstr>
      <vt:lpstr>7.3 Booking a Fire Safety Inspection</vt:lpstr>
      <vt:lpstr>7.3 Booking a Gas Inspection </vt:lpstr>
      <vt:lpstr>7.3 Managing Waste Collection </vt:lpstr>
      <vt:lpstr>7.5 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Roch, Shauna</cp:lastModifiedBy>
  <cp:revision>1033</cp:revision>
  <dcterms:created xsi:type="dcterms:W3CDTF">2025-03-13T17:15:31Z</dcterms:created>
  <dcterms:modified xsi:type="dcterms:W3CDTF">2025-04-24T11:40:42Z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0x010100C57D01CD67B11D4B816C9DF54EC99EF3</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