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2"/>
  </p:notesMasterIdLst>
  <p:sldIdLst>
    <p:sldId id="256" r:id="rId5"/>
    <p:sldId id="269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900"/>
    <a:srgbClr val="D03C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A138E4-0A33-4A5A-185C-C85AC6EDD9E3}" v="220" dt="2025-04-03T11:56:14.86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2" autoAdjust="0"/>
    <p:restoredTop sz="73971" autoAdjust="0"/>
  </p:normalViewPr>
  <p:slideViewPr>
    <p:cSldViewPr snapToGrid="0">
      <p:cViewPr varScale="1">
        <p:scale>
          <a:sx n="74" d="100"/>
          <a:sy n="74" d="100"/>
        </p:scale>
        <p:origin x="84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ch, Shauna" userId="S::sroch@fanshawec.ca::05ca025a-1219-4008-8ea7-6708a3b6b10f" providerId="AD" clId="Web-{29A138E4-0A33-4A5A-185C-C85AC6EDD9E3}"/>
    <pc:docChg chg="addSld modSld">
      <pc:chgData name="Roch, Shauna" userId="S::sroch@fanshawec.ca::05ca025a-1219-4008-8ea7-6708a3b6b10f" providerId="AD" clId="Web-{29A138E4-0A33-4A5A-185C-C85AC6EDD9E3}" dt="2025-04-03T11:56:14.865" v="216" actId="20577"/>
      <pc:docMkLst>
        <pc:docMk/>
      </pc:docMkLst>
      <pc:sldChg chg="addSp modSp">
        <pc:chgData name="Roch, Shauna" userId="S::sroch@fanshawec.ca::05ca025a-1219-4008-8ea7-6708a3b6b10f" providerId="AD" clId="Web-{29A138E4-0A33-4A5A-185C-C85AC6EDD9E3}" dt="2025-04-03T11:39:12.913" v="32" actId="1076"/>
        <pc:sldMkLst>
          <pc:docMk/>
          <pc:sldMk cId="966760833" sldId="264"/>
        </pc:sldMkLst>
        <pc:spChg chg="mod">
          <ac:chgData name="Roch, Shauna" userId="S::sroch@fanshawec.ca::05ca025a-1219-4008-8ea7-6708a3b6b10f" providerId="AD" clId="Web-{29A138E4-0A33-4A5A-185C-C85AC6EDD9E3}" dt="2025-04-03T11:35:59.144" v="2" actId="20577"/>
          <ac:spMkLst>
            <pc:docMk/>
            <pc:sldMk cId="966760833" sldId="264"/>
            <ac:spMk id="3" creationId="{9588C064-BF8D-3561-7AD1-4BF4368951BE}"/>
          </ac:spMkLst>
        </pc:spChg>
        <pc:spChg chg="add mod">
          <ac:chgData name="Roch, Shauna" userId="S::sroch@fanshawec.ca::05ca025a-1219-4008-8ea7-6708a3b6b10f" providerId="AD" clId="Web-{29A138E4-0A33-4A5A-185C-C85AC6EDD9E3}" dt="2025-04-03T11:37:34.958" v="9"/>
          <ac:spMkLst>
            <pc:docMk/>
            <pc:sldMk cId="966760833" sldId="264"/>
            <ac:spMk id="4" creationId="{600A6D5B-0700-D5D8-C7F6-4B0EA31D2539}"/>
          </ac:spMkLst>
        </pc:spChg>
        <pc:spChg chg="add mod">
          <ac:chgData name="Roch, Shauna" userId="S::sroch@fanshawec.ca::05ca025a-1219-4008-8ea7-6708a3b6b10f" providerId="AD" clId="Web-{29A138E4-0A33-4A5A-185C-C85AC6EDD9E3}" dt="2025-04-03T11:39:12.913" v="32" actId="1076"/>
          <ac:spMkLst>
            <pc:docMk/>
            <pc:sldMk cId="966760833" sldId="264"/>
            <ac:spMk id="5" creationId="{8BA52076-334C-183F-153A-03DF2BE352F2}"/>
          </ac:spMkLst>
        </pc:spChg>
      </pc:sldChg>
      <pc:sldChg chg="addSp delSp modSp">
        <pc:chgData name="Roch, Shauna" userId="S::sroch@fanshawec.ca::05ca025a-1219-4008-8ea7-6708a3b6b10f" providerId="AD" clId="Web-{29A138E4-0A33-4A5A-185C-C85AC6EDD9E3}" dt="2025-04-03T11:53:35.582" v="112" actId="20577"/>
        <pc:sldMkLst>
          <pc:docMk/>
          <pc:sldMk cId="3762667864" sldId="265"/>
        </pc:sldMkLst>
        <pc:spChg chg="mod">
          <ac:chgData name="Roch, Shauna" userId="S::sroch@fanshawec.ca::05ca025a-1219-4008-8ea7-6708a3b6b10f" providerId="AD" clId="Web-{29A138E4-0A33-4A5A-185C-C85AC6EDD9E3}" dt="2025-04-03T11:53:35.582" v="112" actId="20577"/>
          <ac:spMkLst>
            <pc:docMk/>
            <pc:sldMk cId="3762667864" sldId="265"/>
            <ac:spMk id="3" creationId="{8A117152-3E24-3418-C003-663F65609A28}"/>
          </ac:spMkLst>
        </pc:spChg>
        <pc:picChg chg="add del mod">
          <ac:chgData name="Roch, Shauna" userId="S::sroch@fanshawec.ca::05ca025a-1219-4008-8ea7-6708a3b6b10f" providerId="AD" clId="Web-{29A138E4-0A33-4A5A-185C-C85AC6EDD9E3}" dt="2025-04-03T11:49:37.047" v="39"/>
          <ac:picMkLst>
            <pc:docMk/>
            <pc:sldMk cId="3762667864" sldId="265"/>
            <ac:picMk id="4" creationId="{907C02F4-712D-2E26-0975-940ACC942DD3}"/>
          </ac:picMkLst>
        </pc:picChg>
        <pc:picChg chg="add del mod">
          <ac:chgData name="Roch, Shauna" userId="S::sroch@fanshawec.ca::05ca025a-1219-4008-8ea7-6708a3b6b10f" providerId="AD" clId="Web-{29A138E4-0A33-4A5A-185C-C85AC6EDD9E3}" dt="2025-04-03T11:49:48.047" v="41"/>
          <ac:picMkLst>
            <pc:docMk/>
            <pc:sldMk cId="3762667864" sldId="265"/>
            <ac:picMk id="5" creationId="{C1CF2C8A-C230-646C-B1AA-8CF4360C9015}"/>
          </ac:picMkLst>
        </pc:picChg>
        <pc:picChg chg="add mod">
          <ac:chgData name="Roch, Shauna" userId="S::sroch@fanshawec.ca::05ca025a-1219-4008-8ea7-6708a3b6b10f" providerId="AD" clId="Web-{29A138E4-0A33-4A5A-185C-C85AC6EDD9E3}" dt="2025-04-03T11:50:43.829" v="45" actId="1076"/>
          <ac:picMkLst>
            <pc:docMk/>
            <pc:sldMk cId="3762667864" sldId="265"/>
            <ac:picMk id="6" creationId="{601F502E-3585-BE4F-40A3-F10F80EA6AE0}"/>
          </ac:picMkLst>
        </pc:picChg>
      </pc:sldChg>
      <pc:sldChg chg="addSp modSp mod setBg modNotes">
        <pc:chgData name="Roch, Shauna" userId="S::sroch@fanshawec.ca::05ca025a-1219-4008-8ea7-6708a3b6b10f" providerId="AD" clId="Web-{29A138E4-0A33-4A5A-185C-C85AC6EDD9E3}" dt="2025-04-03T11:53:18.409" v="109"/>
        <pc:sldMkLst>
          <pc:docMk/>
          <pc:sldMk cId="3683259073" sldId="266"/>
        </pc:sldMkLst>
        <pc:spChg chg="mod">
          <ac:chgData name="Roch, Shauna" userId="S::sroch@fanshawec.ca::05ca025a-1219-4008-8ea7-6708a3b6b10f" providerId="AD" clId="Web-{29A138E4-0A33-4A5A-185C-C85AC6EDD9E3}" dt="2025-04-03T11:52:24.096" v="92"/>
          <ac:spMkLst>
            <pc:docMk/>
            <pc:sldMk cId="3683259073" sldId="266"/>
            <ac:spMk id="2" creationId="{E71E4AB0-5953-40EF-0DA3-18515E14D8BC}"/>
          </ac:spMkLst>
        </pc:spChg>
        <pc:spChg chg="mod">
          <ac:chgData name="Roch, Shauna" userId="S::sroch@fanshawec.ca::05ca025a-1219-4008-8ea7-6708a3b6b10f" providerId="AD" clId="Web-{29A138E4-0A33-4A5A-185C-C85AC6EDD9E3}" dt="2025-04-03T11:52:37.784" v="100" actId="20577"/>
          <ac:spMkLst>
            <pc:docMk/>
            <pc:sldMk cId="3683259073" sldId="266"/>
            <ac:spMk id="3" creationId="{C05EC867-17D3-F80C-2D15-33D2BBD767F1}"/>
          </ac:spMkLst>
        </pc:spChg>
        <pc:spChg chg="add">
          <ac:chgData name="Roch, Shauna" userId="S::sroch@fanshawec.ca::05ca025a-1219-4008-8ea7-6708a3b6b10f" providerId="AD" clId="Web-{29A138E4-0A33-4A5A-185C-C85AC6EDD9E3}" dt="2025-04-03T11:52:24.096" v="92"/>
          <ac:spMkLst>
            <pc:docMk/>
            <pc:sldMk cId="3683259073" sldId="266"/>
            <ac:spMk id="8" creationId="{3741B58E-3B65-4A01-A276-975AB2CF8A08}"/>
          </ac:spMkLst>
        </pc:spChg>
        <pc:spChg chg="add">
          <ac:chgData name="Roch, Shauna" userId="S::sroch@fanshawec.ca::05ca025a-1219-4008-8ea7-6708a3b6b10f" providerId="AD" clId="Web-{29A138E4-0A33-4A5A-185C-C85AC6EDD9E3}" dt="2025-04-03T11:52:24.096" v="92"/>
          <ac:spMkLst>
            <pc:docMk/>
            <pc:sldMk cId="3683259073" sldId="266"/>
            <ac:spMk id="10" creationId="{7AAC67C3-831B-4AB1-A259-DFB839CAFAFC}"/>
          </ac:spMkLst>
        </pc:spChg>
      </pc:sldChg>
      <pc:sldChg chg="addSp delSp modSp new">
        <pc:chgData name="Roch, Shauna" userId="S::sroch@fanshawec.ca::05ca025a-1219-4008-8ea7-6708a3b6b10f" providerId="AD" clId="Web-{29A138E4-0A33-4A5A-185C-C85AC6EDD9E3}" dt="2025-04-03T11:55:05.332" v="199"/>
        <pc:sldMkLst>
          <pc:docMk/>
          <pc:sldMk cId="2039229968" sldId="267"/>
        </pc:sldMkLst>
        <pc:spChg chg="mod">
          <ac:chgData name="Roch, Shauna" userId="S::sroch@fanshawec.ca::05ca025a-1219-4008-8ea7-6708a3b6b10f" providerId="AD" clId="Web-{29A138E4-0A33-4A5A-185C-C85AC6EDD9E3}" dt="2025-04-03T11:53:25.237" v="111" actId="20577"/>
          <ac:spMkLst>
            <pc:docMk/>
            <pc:sldMk cId="2039229968" sldId="267"/>
            <ac:spMk id="2" creationId="{F98EFD79-C74E-9990-761E-4AC322D32318}"/>
          </ac:spMkLst>
        </pc:spChg>
        <pc:spChg chg="del mod">
          <ac:chgData name="Roch, Shauna" userId="S::sroch@fanshawec.ca::05ca025a-1219-4008-8ea7-6708a3b6b10f" providerId="AD" clId="Web-{29A138E4-0A33-4A5A-185C-C85AC6EDD9E3}" dt="2025-04-03T11:54:49.848" v="198"/>
          <ac:spMkLst>
            <pc:docMk/>
            <pc:sldMk cId="2039229968" sldId="267"/>
            <ac:spMk id="3" creationId="{27418CF6-E699-DBD5-9BE7-DB9E978632FB}"/>
          </ac:spMkLst>
        </pc:spChg>
        <pc:graphicFrameChg chg="add modGraphic">
          <ac:chgData name="Roch, Shauna" userId="S::sroch@fanshawec.ca::05ca025a-1219-4008-8ea7-6708a3b6b10f" providerId="AD" clId="Web-{29A138E4-0A33-4A5A-185C-C85AC6EDD9E3}" dt="2025-04-03T11:55:05.332" v="199"/>
          <ac:graphicFrameMkLst>
            <pc:docMk/>
            <pc:sldMk cId="2039229968" sldId="267"/>
            <ac:graphicFrameMk id="5" creationId="{9A3C5140-63DB-2C5A-2A27-ABCC7FA45F9D}"/>
          </ac:graphicFrameMkLst>
        </pc:graphicFrameChg>
      </pc:sldChg>
      <pc:sldChg chg="modSp new">
        <pc:chgData name="Roch, Shauna" userId="S::sroch@fanshawec.ca::05ca025a-1219-4008-8ea7-6708a3b6b10f" providerId="AD" clId="Web-{29A138E4-0A33-4A5A-185C-C85AC6EDD9E3}" dt="2025-04-03T11:56:14.865" v="216" actId="20577"/>
        <pc:sldMkLst>
          <pc:docMk/>
          <pc:sldMk cId="4283467367" sldId="268"/>
        </pc:sldMkLst>
        <pc:spChg chg="mod">
          <ac:chgData name="Roch, Shauna" userId="S::sroch@fanshawec.ca::05ca025a-1219-4008-8ea7-6708a3b6b10f" providerId="AD" clId="Web-{29A138E4-0A33-4A5A-185C-C85AC6EDD9E3}" dt="2025-04-03T11:55:51.693" v="209" actId="20577"/>
          <ac:spMkLst>
            <pc:docMk/>
            <pc:sldMk cId="4283467367" sldId="268"/>
            <ac:spMk id="2" creationId="{C742940E-901B-D563-F892-E09C561D9CD2}"/>
          </ac:spMkLst>
        </pc:spChg>
        <pc:spChg chg="mod">
          <ac:chgData name="Roch, Shauna" userId="S::sroch@fanshawec.ca::05ca025a-1219-4008-8ea7-6708a3b6b10f" providerId="AD" clId="Web-{29A138E4-0A33-4A5A-185C-C85AC6EDD9E3}" dt="2025-04-03T11:56:14.865" v="216" actId="20577"/>
          <ac:spMkLst>
            <pc:docMk/>
            <pc:sldMk cId="4283467367" sldId="268"/>
            <ac:spMk id="3" creationId="{0BBA396C-370A-9B2E-BB93-4B476B4C1777}"/>
          </ac:spMkLst>
        </pc:spChg>
      </pc:sldChg>
    </pc:docChg>
  </pc:docChgLst>
  <pc:docChgLst>
    <pc:chgData name="Roch, Shauna" userId="S::sroch@fanshawec.ca::05ca025a-1219-4008-8ea7-6708a3b6b10f" providerId="AD" clId="Web-{A950DCDA-B4E8-EE84-E411-E815B78937C8}"/>
    <pc:docChg chg="addSld delSld modSld">
      <pc:chgData name="Roch, Shauna" userId="S::sroch@fanshawec.ca::05ca025a-1219-4008-8ea7-6708a3b6b10f" providerId="AD" clId="Web-{A950DCDA-B4E8-EE84-E411-E815B78937C8}" dt="2025-03-27T19:11:31.494" v="105"/>
      <pc:docMkLst>
        <pc:docMk/>
      </pc:docMkLst>
      <pc:sldChg chg="modSp">
        <pc:chgData name="Roch, Shauna" userId="S::sroch@fanshawec.ca::05ca025a-1219-4008-8ea7-6708a3b6b10f" providerId="AD" clId="Web-{A950DCDA-B4E8-EE84-E411-E815B78937C8}" dt="2025-03-27T19:05:56.302" v="1" actId="20577"/>
        <pc:sldMkLst>
          <pc:docMk/>
          <pc:sldMk cId="987501871" sldId="256"/>
        </pc:sldMkLst>
        <pc:spChg chg="mod">
          <ac:chgData name="Roch, Shauna" userId="S::sroch@fanshawec.ca::05ca025a-1219-4008-8ea7-6708a3b6b10f" providerId="AD" clId="Web-{A950DCDA-B4E8-EE84-E411-E815B78937C8}" dt="2025-03-27T19:05:56.302" v="1" actId="20577"/>
          <ac:spMkLst>
            <pc:docMk/>
            <pc:sldMk cId="987501871" sldId="256"/>
            <ac:spMk id="6" creationId="{C81C02BD-4E65-49BB-B229-1E9D6E98F363}"/>
          </ac:spMkLst>
        </pc:spChg>
      </pc:sldChg>
      <pc:sldChg chg="modSp">
        <pc:chgData name="Roch, Shauna" userId="S::sroch@fanshawec.ca::05ca025a-1219-4008-8ea7-6708a3b6b10f" providerId="AD" clId="Web-{A950DCDA-B4E8-EE84-E411-E815B78937C8}" dt="2025-03-27T19:06:36.724" v="11" actId="20577"/>
        <pc:sldMkLst>
          <pc:docMk/>
          <pc:sldMk cId="3146945757" sldId="257"/>
        </pc:sldMkLst>
        <pc:spChg chg="mod">
          <ac:chgData name="Roch, Shauna" userId="S::sroch@fanshawec.ca::05ca025a-1219-4008-8ea7-6708a3b6b10f" providerId="AD" clId="Web-{A950DCDA-B4E8-EE84-E411-E815B78937C8}" dt="2025-03-27T19:06:22.240" v="9" actId="20577"/>
          <ac:spMkLst>
            <pc:docMk/>
            <pc:sldMk cId="3146945757" sldId="257"/>
            <ac:spMk id="2" creationId="{D496ED62-FC1D-BE8A-169F-2455A69251F3}"/>
          </ac:spMkLst>
        </pc:spChg>
        <pc:spChg chg="mod">
          <ac:chgData name="Roch, Shauna" userId="S::sroch@fanshawec.ca::05ca025a-1219-4008-8ea7-6708a3b6b10f" providerId="AD" clId="Web-{A950DCDA-B4E8-EE84-E411-E815B78937C8}" dt="2025-03-27T19:06:36.724" v="11" actId="20577"/>
          <ac:spMkLst>
            <pc:docMk/>
            <pc:sldMk cId="3146945757" sldId="257"/>
            <ac:spMk id="3" creationId="{F52056F8-F662-0435-B25E-DC5A11198D65}"/>
          </ac:spMkLst>
        </pc:spChg>
      </pc:sldChg>
      <pc:sldChg chg="del">
        <pc:chgData name="Roch, Shauna" userId="S::sroch@fanshawec.ca::05ca025a-1219-4008-8ea7-6708a3b6b10f" providerId="AD" clId="Web-{A950DCDA-B4E8-EE84-E411-E815B78937C8}" dt="2025-03-27T19:06:01.130" v="2"/>
        <pc:sldMkLst>
          <pc:docMk/>
          <pc:sldMk cId="360359579" sldId="258"/>
        </pc:sldMkLst>
      </pc:sldChg>
      <pc:sldChg chg="del">
        <pc:chgData name="Roch, Shauna" userId="S::sroch@fanshawec.ca::05ca025a-1219-4008-8ea7-6708a3b6b10f" providerId="AD" clId="Web-{A950DCDA-B4E8-EE84-E411-E815B78937C8}" dt="2025-03-27T19:06:02.192" v="3"/>
        <pc:sldMkLst>
          <pc:docMk/>
          <pc:sldMk cId="3865735786" sldId="259"/>
        </pc:sldMkLst>
      </pc:sldChg>
      <pc:sldChg chg="del">
        <pc:chgData name="Roch, Shauna" userId="S::sroch@fanshawec.ca::05ca025a-1219-4008-8ea7-6708a3b6b10f" providerId="AD" clId="Web-{A950DCDA-B4E8-EE84-E411-E815B78937C8}" dt="2025-03-27T19:06:03.708" v="5"/>
        <pc:sldMkLst>
          <pc:docMk/>
          <pc:sldMk cId="3282385545" sldId="260"/>
        </pc:sldMkLst>
      </pc:sldChg>
      <pc:sldChg chg="del">
        <pc:chgData name="Roch, Shauna" userId="S::sroch@fanshawec.ca::05ca025a-1219-4008-8ea7-6708a3b6b10f" providerId="AD" clId="Web-{A950DCDA-B4E8-EE84-E411-E815B78937C8}" dt="2025-03-27T19:06:03.005" v="4"/>
        <pc:sldMkLst>
          <pc:docMk/>
          <pc:sldMk cId="2853118446" sldId="261"/>
        </pc:sldMkLst>
      </pc:sldChg>
      <pc:sldChg chg="del">
        <pc:chgData name="Roch, Shauna" userId="S::sroch@fanshawec.ca::05ca025a-1219-4008-8ea7-6708a3b6b10f" providerId="AD" clId="Web-{A950DCDA-B4E8-EE84-E411-E815B78937C8}" dt="2025-03-27T19:06:05.521" v="7"/>
        <pc:sldMkLst>
          <pc:docMk/>
          <pc:sldMk cId="2311977991" sldId="262"/>
        </pc:sldMkLst>
      </pc:sldChg>
      <pc:sldChg chg="modSp new">
        <pc:chgData name="Roch, Shauna" userId="S::sroch@fanshawec.ca::05ca025a-1219-4008-8ea7-6708a3b6b10f" providerId="AD" clId="Web-{A950DCDA-B4E8-EE84-E411-E815B78937C8}" dt="2025-03-27T19:08:08.085" v="18" actId="14100"/>
        <pc:sldMkLst>
          <pc:docMk/>
          <pc:sldMk cId="966760833" sldId="264"/>
        </pc:sldMkLst>
        <pc:spChg chg="mod">
          <ac:chgData name="Roch, Shauna" userId="S::sroch@fanshawec.ca::05ca025a-1219-4008-8ea7-6708a3b6b10f" providerId="AD" clId="Web-{A950DCDA-B4E8-EE84-E411-E815B78937C8}" dt="2025-03-27T19:07:53.694" v="14" actId="20577"/>
          <ac:spMkLst>
            <pc:docMk/>
            <pc:sldMk cId="966760833" sldId="264"/>
            <ac:spMk id="2" creationId="{81124D60-F03A-BE31-49AB-7C6DFF82759B}"/>
          </ac:spMkLst>
        </pc:spChg>
        <pc:spChg chg="mod">
          <ac:chgData name="Roch, Shauna" userId="S::sroch@fanshawec.ca::05ca025a-1219-4008-8ea7-6708a3b6b10f" providerId="AD" clId="Web-{A950DCDA-B4E8-EE84-E411-E815B78937C8}" dt="2025-03-27T19:08:08.085" v="18" actId="14100"/>
          <ac:spMkLst>
            <pc:docMk/>
            <pc:sldMk cId="966760833" sldId="264"/>
            <ac:spMk id="3" creationId="{9588C064-BF8D-3561-7AD1-4BF4368951BE}"/>
          </ac:spMkLst>
        </pc:spChg>
      </pc:sldChg>
      <pc:sldChg chg="del">
        <pc:chgData name="Roch, Shauna" userId="S::sroch@fanshawec.ca::05ca025a-1219-4008-8ea7-6708a3b6b10f" providerId="AD" clId="Web-{A950DCDA-B4E8-EE84-E411-E815B78937C8}" dt="2025-03-27T19:06:04.489" v="6"/>
        <pc:sldMkLst>
          <pc:docMk/>
          <pc:sldMk cId="3577626665" sldId="264"/>
        </pc:sldMkLst>
      </pc:sldChg>
      <pc:sldChg chg="addSp delSp modSp new mod setBg modNotes">
        <pc:chgData name="Roch, Shauna" userId="S::sroch@fanshawec.ca::05ca025a-1219-4008-8ea7-6708a3b6b10f" providerId="AD" clId="Web-{A950DCDA-B4E8-EE84-E411-E815B78937C8}" dt="2025-03-27T19:11:31.494" v="105"/>
        <pc:sldMkLst>
          <pc:docMk/>
          <pc:sldMk cId="3762667864" sldId="265"/>
        </pc:sldMkLst>
        <pc:spChg chg="mod">
          <ac:chgData name="Roch, Shauna" userId="S::sroch@fanshawec.ca::05ca025a-1219-4008-8ea7-6708a3b6b10f" providerId="AD" clId="Web-{A950DCDA-B4E8-EE84-E411-E815B78937C8}" dt="2025-03-27T19:11:10.322" v="101"/>
          <ac:spMkLst>
            <pc:docMk/>
            <pc:sldMk cId="3762667864" sldId="265"/>
            <ac:spMk id="2" creationId="{5B1865D1-C7FD-8BF2-1BB7-A3BB9850AA1C}"/>
          </ac:spMkLst>
        </pc:spChg>
        <pc:spChg chg="add del mod">
          <ac:chgData name="Roch, Shauna" userId="S::sroch@fanshawec.ca::05ca025a-1219-4008-8ea7-6708a3b6b10f" providerId="AD" clId="Web-{A950DCDA-B4E8-EE84-E411-E815B78937C8}" dt="2025-03-27T19:11:10.322" v="101"/>
          <ac:spMkLst>
            <pc:docMk/>
            <pc:sldMk cId="3762667864" sldId="265"/>
            <ac:spMk id="3" creationId="{8A117152-3E24-3418-C003-663F65609A28}"/>
          </ac:spMkLst>
        </pc:spChg>
        <pc:spChg chg="add del">
          <ac:chgData name="Roch, Shauna" userId="S::sroch@fanshawec.ca::05ca025a-1219-4008-8ea7-6708a3b6b10f" providerId="AD" clId="Web-{A950DCDA-B4E8-EE84-E411-E815B78937C8}" dt="2025-03-27T19:10:54.353" v="99"/>
          <ac:spMkLst>
            <pc:docMk/>
            <pc:sldMk cId="3762667864" sldId="265"/>
            <ac:spMk id="9" creationId="{DFEBD0D2-AA2A-4936-A509-D629383EFFAA}"/>
          </ac:spMkLst>
        </pc:spChg>
        <pc:spChg chg="add del">
          <ac:chgData name="Roch, Shauna" userId="S::sroch@fanshawec.ca::05ca025a-1219-4008-8ea7-6708a3b6b10f" providerId="AD" clId="Web-{A950DCDA-B4E8-EE84-E411-E815B78937C8}" dt="2025-03-27T19:10:54.353" v="99"/>
          <ac:spMkLst>
            <pc:docMk/>
            <pc:sldMk cId="3762667864" sldId="265"/>
            <ac:spMk id="13" creationId="{86506110-E6E1-4309-83FA-C6B068FA341C}"/>
          </ac:spMkLst>
        </pc:spChg>
        <pc:spChg chg="add del">
          <ac:chgData name="Roch, Shauna" userId="S::sroch@fanshawec.ca::05ca025a-1219-4008-8ea7-6708a3b6b10f" providerId="AD" clId="Web-{A950DCDA-B4E8-EE84-E411-E815B78937C8}" dt="2025-03-27T19:11:10.322" v="101"/>
          <ac:spMkLst>
            <pc:docMk/>
            <pc:sldMk cId="3762667864" sldId="265"/>
            <ac:spMk id="15" creationId="{DFEBD0D2-AA2A-4936-A509-D629383EFFAA}"/>
          </ac:spMkLst>
        </pc:spChg>
        <pc:spChg chg="add del">
          <ac:chgData name="Roch, Shauna" userId="S::sroch@fanshawec.ca::05ca025a-1219-4008-8ea7-6708a3b6b10f" providerId="AD" clId="Web-{A950DCDA-B4E8-EE84-E411-E815B78937C8}" dt="2025-03-27T19:11:10.322" v="101"/>
          <ac:spMkLst>
            <pc:docMk/>
            <pc:sldMk cId="3762667864" sldId="265"/>
            <ac:spMk id="17" creationId="{86506110-E6E1-4309-83FA-C6B068FA341C}"/>
          </ac:spMkLst>
        </pc:spChg>
        <pc:graphicFrameChg chg="add del">
          <ac:chgData name="Roch, Shauna" userId="S::sroch@fanshawec.ca::05ca025a-1219-4008-8ea7-6708a3b6b10f" providerId="AD" clId="Web-{A950DCDA-B4E8-EE84-E411-E815B78937C8}" dt="2025-03-27T19:10:54.353" v="99"/>
          <ac:graphicFrameMkLst>
            <pc:docMk/>
            <pc:sldMk cId="3762667864" sldId="265"/>
            <ac:graphicFrameMk id="5" creationId="{B92BFD8F-7FB9-534B-3F4B-0958B7193C67}"/>
          </ac:graphicFrameMkLst>
        </pc:graphicFrameChg>
        <pc:graphicFrameChg chg="add del">
          <ac:chgData name="Roch, Shauna" userId="S::sroch@fanshawec.ca::05ca025a-1219-4008-8ea7-6708a3b6b10f" providerId="AD" clId="Web-{A950DCDA-B4E8-EE84-E411-E815B78937C8}" dt="2025-03-27T19:11:10.322" v="101"/>
          <ac:graphicFrameMkLst>
            <pc:docMk/>
            <pc:sldMk cId="3762667864" sldId="265"/>
            <ac:graphicFrameMk id="18" creationId="{80996B46-A04F-7717-EA98-76962C7BD3A3}"/>
          </ac:graphicFrameMkLst>
        </pc:graphicFrameChg>
        <pc:cxnChg chg="add del">
          <ac:chgData name="Roch, Shauna" userId="S::sroch@fanshawec.ca::05ca025a-1219-4008-8ea7-6708a3b6b10f" providerId="AD" clId="Web-{A950DCDA-B4E8-EE84-E411-E815B78937C8}" dt="2025-03-27T19:10:54.353" v="99"/>
          <ac:cxnSpMkLst>
            <pc:docMk/>
            <pc:sldMk cId="3762667864" sldId="265"/>
            <ac:cxnSpMk id="11" creationId="{2752F38C-F560-47AA-90AD-209F39C04150}"/>
          </ac:cxnSpMkLst>
        </pc:cxnChg>
        <pc:cxnChg chg="add del">
          <ac:chgData name="Roch, Shauna" userId="S::sroch@fanshawec.ca::05ca025a-1219-4008-8ea7-6708a3b6b10f" providerId="AD" clId="Web-{A950DCDA-B4E8-EE84-E411-E815B78937C8}" dt="2025-03-27T19:11:10.322" v="101"/>
          <ac:cxnSpMkLst>
            <pc:docMk/>
            <pc:sldMk cId="3762667864" sldId="265"/>
            <ac:cxnSpMk id="16" creationId="{2752F38C-F560-47AA-90AD-209F39C04150}"/>
          </ac:cxnSpMkLst>
        </pc:cxnChg>
      </pc:sldChg>
      <pc:sldChg chg="new">
        <pc:chgData name="Roch, Shauna" userId="S::sroch@fanshawec.ca::05ca025a-1219-4008-8ea7-6708a3b6b10f" providerId="AD" clId="Web-{A950DCDA-B4E8-EE84-E411-E815B78937C8}" dt="2025-03-27T19:11:13.697" v="102"/>
        <pc:sldMkLst>
          <pc:docMk/>
          <pc:sldMk cId="3683259073" sldId="266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746E7D-C379-49D6-BE41-AA1E58816CB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C547A4D1-8F23-4A68-A407-D0ACCAF2C299}">
      <dgm:prSet/>
      <dgm:spPr/>
      <dgm:t>
        <a:bodyPr/>
        <a:lstStyle/>
        <a:p>
          <a:r>
            <a:rPr lang="en-US" dirty="0">
              <a:ea typeface="Calibri"/>
              <a:cs typeface="Calibri"/>
            </a:rPr>
            <a:t>Summarize the standards for emergency preparedness for the following situations: power outage, boiled water advisory, shelter in place, violence in the workplace.</a:t>
          </a:r>
          <a:endParaRPr lang="en-US" dirty="0"/>
        </a:p>
      </dgm:t>
    </dgm:pt>
    <dgm:pt modelId="{C374A144-26B8-4659-8266-1865DF75C68D}" type="parTrans" cxnId="{7B0D3E45-6237-470E-9500-A695DDECC372}">
      <dgm:prSet/>
      <dgm:spPr/>
      <dgm:t>
        <a:bodyPr/>
        <a:lstStyle/>
        <a:p>
          <a:endParaRPr lang="en-US"/>
        </a:p>
      </dgm:t>
    </dgm:pt>
    <dgm:pt modelId="{F053890F-7697-454A-9222-552A8CCF4989}" type="sibTrans" cxnId="{7B0D3E45-6237-470E-9500-A695DDECC372}">
      <dgm:prSet/>
      <dgm:spPr/>
      <dgm:t>
        <a:bodyPr/>
        <a:lstStyle/>
        <a:p>
          <a:endParaRPr lang="en-US"/>
        </a:p>
      </dgm:t>
    </dgm:pt>
    <dgm:pt modelId="{F9AE9818-4BE3-4851-BCEA-A3AE28FD3E3F}">
      <dgm:prSet/>
      <dgm:spPr/>
      <dgm:t>
        <a:bodyPr/>
        <a:lstStyle/>
        <a:p>
          <a:r>
            <a:rPr lang="en-US" dirty="0">
              <a:ea typeface="Calibri"/>
              <a:cs typeface="Calibri"/>
            </a:rPr>
            <a:t>Prepare a plan of action for a workplace emergency.</a:t>
          </a:r>
          <a:endParaRPr lang="en-US" dirty="0"/>
        </a:p>
      </dgm:t>
    </dgm:pt>
    <dgm:pt modelId="{7B03804F-51F4-4E93-800B-09897B713121}" type="parTrans" cxnId="{105643B9-5512-47F9-96DE-17DF7BF1D480}">
      <dgm:prSet/>
      <dgm:spPr/>
      <dgm:t>
        <a:bodyPr/>
        <a:lstStyle/>
        <a:p>
          <a:endParaRPr lang="en-US"/>
        </a:p>
      </dgm:t>
    </dgm:pt>
    <dgm:pt modelId="{A935DD63-DC55-4A37-9421-ABA077939EBB}" type="sibTrans" cxnId="{105643B9-5512-47F9-96DE-17DF7BF1D480}">
      <dgm:prSet/>
      <dgm:spPr/>
      <dgm:t>
        <a:bodyPr/>
        <a:lstStyle/>
        <a:p>
          <a:endParaRPr lang="en-US"/>
        </a:p>
      </dgm:t>
    </dgm:pt>
    <dgm:pt modelId="{24BBA330-E943-4C10-BB28-FBD9650BF375}" type="pres">
      <dgm:prSet presAssocID="{1A746E7D-C379-49D6-BE41-AA1E58816CB3}" presName="root" presStyleCnt="0">
        <dgm:presLayoutVars>
          <dgm:dir/>
          <dgm:resizeHandles val="exact"/>
        </dgm:presLayoutVars>
      </dgm:prSet>
      <dgm:spPr/>
    </dgm:pt>
    <dgm:pt modelId="{F231B34F-4E3A-41D3-9E80-6B8A3C33B849}" type="pres">
      <dgm:prSet presAssocID="{C547A4D1-8F23-4A68-A407-D0ACCAF2C299}" presName="compNode" presStyleCnt="0"/>
      <dgm:spPr/>
    </dgm:pt>
    <dgm:pt modelId="{6A9C616C-1977-47EB-BF6D-43F41BC3BF9C}" type="pres">
      <dgm:prSet presAssocID="{C547A4D1-8F23-4A68-A407-D0ACCAF2C299}" presName="bgRect" presStyleLbl="bgShp" presStyleIdx="0" presStyleCnt="2"/>
      <dgm:spPr/>
    </dgm:pt>
    <dgm:pt modelId="{F6A79649-335F-4679-BF79-6A29930206F4}" type="pres">
      <dgm:prSet presAssocID="{C547A4D1-8F23-4A68-A407-D0ACCAF2C29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iren with solid fill"/>
        </a:ext>
      </dgm:extLst>
    </dgm:pt>
    <dgm:pt modelId="{12028899-D44A-4AFB-AFD6-418BD1035391}" type="pres">
      <dgm:prSet presAssocID="{C547A4D1-8F23-4A68-A407-D0ACCAF2C299}" presName="spaceRect" presStyleCnt="0"/>
      <dgm:spPr/>
    </dgm:pt>
    <dgm:pt modelId="{BCEB6B7B-A714-4878-8FB9-021A01824CE3}" type="pres">
      <dgm:prSet presAssocID="{C547A4D1-8F23-4A68-A407-D0ACCAF2C299}" presName="parTx" presStyleLbl="revTx" presStyleIdx="0" presStyleCnt="2">
        <dgm:presLayoutVars>
          <dgm:chMax val="0"/>
          <dgm:chPref val="0"/>
        </dgm:presLayoutVars>
      </dgm:prSet>
      <dgm:spPr/>
    </dgm:pt>
    <dgm:pt modelId="{640596D8-117C-42F5-99B4-E5F98285421C}" type="pres">
      <dgm:prSet presAssocID="{F053890F-7697-454A-9222-552A8CCF4989}" presName="sibTrans" presStyleCnt="0"/>
      <dgm:spPr/>
    </dgm:pt>
    <dgm:pt modelId="{3534830C-B684-4493-882E-6FCF867761E1}" type="pres">
      <dgm:prSet presAssocID="{F9AE9818-4BE3-4851-BCEA-A3AE28FD3E3F}" presName="compNode" presStyleCnt="0"/>
      <dgm:spPr/>
    </dgm:pt>
    <dgm:pt modelId="{758F3813-4BDB-4ABD-AF6D-21D430CEB9A1}" type="pres">
      <dgm:prSet presAssocID="{F9AE9818-4BE3-4851-BCEA-A3AE28FD3E3F}" presName="bgRect" presStyleLbl="bgShp" presStyleIdx="1" presStyleCnt="2"/>
      <dgm:spPr/>
    </dgm:pt>
    <dgm:pt modelId="{88AC7564-9FF8-47B4-8B7C-AE428BB21484}" type="pres">
      <dgm:prSet presAssocID="{F9AE9818-4BE3-4851-BCEA-A3AE28FD3E3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list with solid fill"/>
        </a:ext>
      </dgm:extLst>
    </dgm:pt>
    <dgm:pt modelId="{7C2A2DB1-7038-408D-98F7-34CCB62E16B9}" type="pres">
      <dgm:prSet presAssocID="{F9AE9818-4BE3-4851-BCEA-A3AE28FD3E3F}" presName="spaceRect" presStyleCnt="0"/>
      <dgm:spPr/>
    </dgm:pt>
    <dgm:pt modelId="{FE5AE9A2-F3FB-4AC2-A125-948499B6E7DF}" type="pres">
      <dgm:prSet presAssocID="{F9AE9818-4BE3-4851-BCEA-A3AE28FD3E3F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7B0D3E45-6237-470E-9500-A695DDECC372}" srcId="{1A746E7D-C379-49D6-BE41-AA1E58816CB3}" destId="{C547A4D1-8F23-4A68-A407-D0ACCAF2C299}" srcOrd="0" destOrd="0" parTransId="{C374A144-26B8-4659-8266-1865DF75C68D}" sibTransId="{F053890F-7697-454A-9222-552A8CCF4989}"/>
    <dgm:cxn modelId="{857A0AB6-2B04-4C78-AEF1-96ADEF158CD1}" type="presOf" srcId="{1A746E7D-C379-49D6-BE41-AA1E58816CB3}" destId="{24BBA330-E943-4C10-BB28-FBD9650BF375}" srcOrd="0" destOrd="0" presId="urn:microsoft.com/office/officeart/2018/2/layout/IconVerticalSolidList"/>
    <dgm:cxn modelId="{105643B9-5512-47F9-96DE-17DF7BF1D480}" srcId="{1A746E7D-C379-49D6-BE41-AA1E58816CB3}" destId="{F9AE9818-4BE3-4851-BCEA-A3AE28FD3E3F}" srcOrd="1" destOrd="0" parTransId="{7B03804F-51F4-4E93-800B-09897B713121}" sibTransId="{A935DD63-DC55-4A37-9421-ABA077939EBB}"/>
    <dgm:cxn modelId="{B3F446E2-D6C9-40F7-9242-435B3FA36BAD}" type="presOf" srcId="{C547A4D1-8F23-4A68-A407-D0ACCAF2C299}" destId="{BCEB6B7B-A714-4878-8FB9-021A01824CE3}" srcOrd="0" destOrd="0" presId="urn:microsoft.com/office/officeart/2018/2/layout/IconVerticalSolidList"/>
    <dgm:cxn modelId="{E74648EC-D336-4765-9818-AA5B29DA19B2}" type="presOf" srcId="{F9AE9818-4BE3-4851-BCEA-A3AE28FD3E3F}" destId="{FE5AE9A2-F3FB-4AC2-A125-948499B6E7DF}" srcOrd="0" destOrd="0" presId="urn:microsoft.com/office/officeart/2018/2/layout/IconVerticalSolidList"/>
    <dgm:cxn modelId="{07C7C59D-430A-4EF6-A99A-AF94CFB4D108}" type="presParOf" srcId="{24BBA330-E943-4C10-BB28-FBD9650BF375}" destId="{F231B34F-4E3A-41D3-9E80-6B8A3C33B849}" srcOrd="0" destOrd="0" presId="urn:microsoft.com/office/officeart/2018/2/layout/IconVerticalSolidList"/>
    <dgm:cxn modelId="{733E6163-6AEC-420E-BC70-1202960FFF9B}" type="presParOf" srcId="{F231B34F-4E3A-41D3-9E80-6B8A3C33B849}" destId="{6A9C616C-1977-47EB-BF6D-43F41BC3BF9C}" srcOrd="0" destOrd="0" presId="urn:microsoft.com/office/officeart/2018/2/layout/IconVerticalSolidList"/>
    <dgm:cxn modelId="{56040FF3-8737-44B0-B981-FA08D0240FFC}" type="presParOf" srcId="{F231B34F-4E3A-41D3-9E80-6B8A3C33B849}" destId="{F6A79649-335F-4679-BF79-6A29930206F4}" srcOrd="1" destOrd="0" presId="urn:microsoft.com/office/officeart/2018/2/layout/IconVerticalSolidList"/>
    <dgm:cxn modelId="{41B72FAF-F98E-4A51-B0F9-8D2AE7EB3BBB}" type="presParOf" srcId="{F231B34F-4E3A-41D3-9E80-6B8A3C33B849}" destId="{12028899-D44A-4AFB-AFD6-418BD1035391}" srcOrd="2" destOrd="0" presId="urn:microsoft.com/office/officeart/2018/2/layout/IconVerticalSolidList"/>
    <dgm:cxn modelId="{48FBB55A-304B-4553-909B-899D122F6590}" type="presParOf" srcId="{F231B34F-4E3A-41D3-9E80-6B8A3C33B849}" destId="{BCEB6B7B-A714-4878-8FB9-021A01824CE3}" srcOrd="3" destOrd="0" presId="urn:microsoft.com/office/officeart/2018/2/layout/IconVerticalSolidList"/>
    <dgm:cxn modelId="{1C919CF4-6FB0-419E-9FEF-A485E2979C62}" type="presParOf" srcId="{24BBA330-E943-4C10-BB28-FBD9650BF375}" destId="{640596D8-117C-42F5-99B4-E5F98285421C}" srcOrd="1" destOrd="0" presId="urn:microsoft.com/office/officeart/2018/2/layout/IconVerticalSolidList"/>
    <dgm:cxn modelId="{D2A6B117-A916-4F6C-850A-6F300547D419}" type="presParOf" srcId="{24BBA330-E943-4C10-BB28-FBD9650BF375}" destId="{3534830C-B684-4493-882E-6FCF867761E1}" srcOrd="2" destOrd="0" presId="urn:microsoft.com/office/officeart/2018/2/layout/IconVerticalSolidList"/>
    <dgm:cxn modelId="{56CAD07A-201B-4E62-8F8A-F7135CE24A80}" type="presParOf" srcId="{3534830C-B684-4493-882E-6FCF867761E1}" destId="{758F3813-4BDB-4ABD-AF6D-21D430CEB9A1}" srcOrd="0" destOrd="0" presId="urn:microsoft.com/office/officeart/2018/2/layout/IconVerticalSolidList"/>
    <dgm:cxn modelId="{88BDE998-9FCE-4A3E-BD3C-3755D2B2BAFB}" type="presParOf" srcId="{3534830C-B684-4493-882E-6FCF867761E1}" destId="{88AC7564-9FF8-47B4-8B7C-AE428BB21484}" srcOrd="1" destOrd="0" presId="urn:microsoft.com/office/officeart/2018/2/layout/IconVerticalSolidList"/>
    <dgm:cxn modelId="{4D95689F-E474-487D-99DA-B86FA51C44C0}" type="presParOf" srcId="{3534830C-B684-4493-882E-6FCF867761E1}" destId="{7C2A2DB1-7038-408D-98F7-34CCB62E16B9}" srcOrd="2" destOrd="0" presId="urn:microsoft.com/office/officeart/2018/2/layout/IconVerticalSolidList"/>
    <dgm:cxn modelId="{542D4330-EFE2-49A7-837F-E6B90ABF7AFC}" type="presParOf" srcId="{3534830C-B684-4493-882E-6FCF867761E1}" destId="{FE5AE9A2-F3FB-4AC2-A125-948499B6E7D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8F1032-72E2-45B5-B296-6CBE239631AF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CE6F69F9-D8C1-47EE-B35D-2D17AEAC4E7C}">
      <dgm:prSet/>
      <dgm:spPr/>
      <dgm:t>
        <a:bodyPr/>
        <a:lstStyle/>
        <a:p>
          <a:r>
            <a:rPr lang="en-US"/>
            <a:t>Training</a:t>
          </a:r>
        </a:p>
      </dgm:t>
    </dgm:pt>
    <dgm:pt modelId="{0A77AE78-3CF6-445E-9BED-03CECEF3869B}" type="parTrans" cxnId="{D0F51DB6-DCB1-4CCB-AFA3-562231721DC2}">
      <dgm:prSet/>
      <dgm:spPr/>
      <dgm:t>
        <a:bodyPr/>
        <a:lstStyle/>
        <a:p>
          <a:endParaRPr lang="en-US"/>
        </a:p>
      </dgm:t>
    </dgm:pt>
    <dgm:pt modelId="{AD761F91-8203-426E-8962-5C17967C5EC6}" type="sibTrans" cxnId="{D0F51DB6-DCB1-4CCB-AFA3-562231721DC2}">
      <dgm:prSet/>
      <dgm:spPr/>
      <dgm:t>
        <a:bodyPr/>
        <a:lstStyle/>
        <a:p>
          <a:endParaRPr lang="en-US"/>
        </a:p>
      </dgm:t>
    </dgm:pt>
    <dgm:pt modelId="{35DB39E0-5FD8-4566-812F-BDF44046CC2A}">
      <dgm:prSet/>
      <dgm:spPr/>
      <dgm:t>
        <a:bodyPr/>
        <a:lstStyle/>
        <a:p>
          <a:r>
            <a:rPr lang="en-US"/>
            <a:t>Staff training</a:t>
          </a:r>
        </a:p>
      </dgm:t>
    </dgm:pt>
    <dgm:pt modelId="{8B5C88D7-7112-4251-A001-3F79FAAB9259}" type="parTrans" cxnId="{D0082A39-7CE2-4839-B69C-F76E1AD991D5}">
      <dgm:prSet/>
      <dgm:spPr/>
      <dgm:t>
        <a:bodyPr/>
        <a:lstStyle/>
        <a:p>
          <a:endParaRPr lang="en-US"/>
        </a:p>
      </dgm:t>
    </dgm:pt>
    <dgm:pt modelId="{34140764-C32E-4311-AC84-CFEE2959E59F}" type="sibTrans" cxnId="{D0082A39-7CE2-4839-B69C-F76E1AD991D5}">
      <dgm:prSet/>
      <dgm:spPr/>
      <dgm:t>
        <a:bodyPr/>
        <a:lstStyle/>
        <a:p>
          <a:endParaRPr lang="en-US"/>
        </a:p>
      </dgm:t>
    </dgm:pt>
    <dgm:pt modelId="{9EC0151E-9CAC-471D-9BE3-360A1693A958}">
      <dgm:prSet/>
      <dgm:spPr/>
      <dgm:t>
        <a:bodyPr/>
        <a:lstStyle/>
        <a:p>
          <a:r>
            <a:rPr lang="en-US"/>
            <a:t>Test</a:t>
          </a:r>
        </a:p>
      </dgm:t>
    </dgm:pt>
    <dgm:pt modelId="{D3992FB9-1CF2-4AD6-9732-1380283A2DF5}" type="parTrans" cxnId="{FBAD2AD7-746C-4302-8A01-993938547857}">
      <dgm:prSet/>
      <dgm:spPr/>
      <dgm:t>
        <a:bodyPr/>
        <a:lstStyle/>
        <a:p>
          <a:endParaRPr lang="en-US"/>
        </a:p>
      </dgm:t>
    </dgm:pt>
    <dgm:pt modelId="{A2C3E788-3A7C-4B15-97B1-6992CAE61374}" type="sibTrans" cxnId="{FBAD2AD7-746C-4302-8A01-993938547857}">
      <dgm:prSet/>
      <dgm:spPr/>
      <dgm:t>
        <a:bodyPr/>
        <a:lstStyle/>
        <a:p>
          <a:endParaRPr lang="en-US"/>
        </a:p>
      </dgm:t>
    </dgm:pt>
    <dgm:pt modelId="{43129FFE-1B3B-463C-87AC-5EF375BAE7B3}">
      <dgm:prSet/>
      <dgm:spPr/>
      <dgm:t>
        <a:bodyPr/>
        <a:lstStyle/>
        <a:p>
          <a:r>
            <a:rPr lang="en-US"/>
            <a:t>Test the plan by running a training exercise</a:t>
          </a:r>
        </a:p>
      </dgm:t>
    </dgm:pt>
    <dgm:pt modelId="{7956F5C0-3077-4B79-A005-B1399983D51E}" type="parTrans" cxnId="{43482701-54CF-4369-A02B-68834C012F97}">
      <dgm:prSet/>
      <dgm:spPr/>
      <dgm:t>
        <a:bodyPr/>
        <a:lstStyle/>
        <a:p>
          <a:endParaRPr lang="en-US"/>
        </a:p>
      </dgm:t>
    </dgm:pt>
    <dgm:pt modelId="{27D54EE1-3D8D-4971-9E65-2ED9AB71E38F}" type="sibTrans" cxnId="{43482701-54CF-4369-A02B-68834C012F97}">
      <dgm:prSet/>
      <dgm:spPr/>
      <dgm:t>
        <a:bodyPr/>
        <a:lstStyle/>
        <a:p>
          <a:endParaRPr lang="en-US"/>
        </a:p>
      </dgm:t>
    </dgm:pt>
    <dgm:pt modelId="{28ED9965-BEEC-498B-B335-84FC31D21B56}">
      <dgm:prSet/>
      <dgm:spPr/>
      <dgm:t>
        <a:bodyPr/>
        <a:lstStyle/>
        <a:p>
          <a:r>
            <a:rPr lang="en-US"/>
            <a:t>Evaluate</a:t>
          </a:r>
        </a:p>
      </dgm:t>
    </dgm:pt>
    <dgm:pt modelId="{4CAE6EA9-C4A0-467F-A82C-3AF63515F2AB}" type="parTrans" cxnId="{A9281A31-9B6B-452B-809C-16672F0AA69E}">
      <dgm:prSet/>
      <dgm:spPr/>
      <dgm:t>
        <a:bodyPr/>
        <a:lstStyle/>
        <a:p>
          <a:endParaRPr lang="en-US"/>
        </a:p>
      </dgm:t>
    </dgm:pt>
    <dgm:pt modelId="{EC764E9A-7421-413A-8CD5-809EBBA6DFC0}" type="sibTrans" cxnId="{A9281A31-9B6B-452B-809C-16672F0AA69E}">
      <dgm:prSet/>
      <dgm:spPr/>
      <dgm:t>
        <a:bodyPr/>
        <a:lstStyle/>
        <a:p>
          <a:endParaRPr lang="en-US"/>
        </a:p>
      </dgm:t>
    </dgm:pt>
    <dgm:pt modelId="{ACCC31E4-5447-44B4-BCD9-DAC04A8AEFF5}">
      <dgm:prSet/>
      <dgm:spPr/>
      <dgm:t>
        <a:bodyPr/>
        <a:lstStyle/>
        <a:p>
          <a:r>
            <a:rPr lang="en-US"/>
            <a:t>Evaluate the drill and debrief</a:t>
          </a:r>
        </a:p>
      </dgm:t>
    </dgm:pt>
    <dgm:pt modelId="{A57D4954-1062-4602-AA4B-1FA66DCF2ED5}" type="parTrans" cxnId="{69B2787C-05DF-4ECF-A198-0BE1A93E8F50}">
      <dgm:prSet/>
      <dgm:spPr/>
      <dgm:t>
        <a:bodyPr/>
        <a:lstStyle/>
        <a:p>
          <a:endParaRPr lang="en-US"/>
        </a:p>
      </dgm:t>
    </dgm:pt>
    <dgm:pt modelId="{FDF5D79D-86F6-4783-9A5A-0507CC963795}" type="sibTrans" cxnId="{69B2787C-05DF-4ECF-A198-0BE1A93E8F50}">
      <dgm:prSet/>
      <dgm:spPr/>
      <dgm:t>
        <a:bodyPr/>
        <a:lstStyle/>
        <a:p>
          <a:endParaRPr lang="en-US"/>
        </a:p>
      </dgm:t>
    </dgm:pt>
    <dgm:pt modelId="{99FC4D17-1E50-4BC2-AC25-EDE77CEADD6C}">
      <dgm:prSet/>
      <dgm:spPr/>
      <dgm:t>
        <a:bodyPr/>
        <a:lstStyle/>
        <a:p>
          <a:r>
            <a:rPr lang="en-US"/>
            <a:t>Make</a:t>
          </a:r>
        </a:p>
      </dgm:t>
    </dgm:pt>
    <dgm:pt modelId="{D08BD518-F508-4DE7-9E76-92358F4D6117}" type="parTrans" cxnId="{88F4206E-3A19-44FF-9345-DE3AFDFEE974}">
      <dgm:prSet/>
      <dgm:spPr/>
      <dgm:t>
        <a:bodyPr/>
        <a:lstStyle/>
        <a:p>
          <a:endParaRPr lang="en-US"/>
        </a:p>
      </dgm:t>
    </dgm:pt>
    <dgm:pt modelId="{535B8D08-E949-484A-8FD1-9FABB9C4AD29}" type="sibTrans" cxnId="{88F4206E-3A19-44FF-9345-DE3AFDFEE974}">
      <dgm:prSet/>
      <dgm:spPr/>
      <dgm:t>
        <a:bodyPr/>
        <a:lstStyle/>
        <a:p>
          <a:endParaRPr lang="en-US"/>
        </a:p>
      </dgm:t>
    </dgm:pt>
    <dgm:pt modelId="{5B450C30-B836-4DD6-B7BA-78B201456DC0}">
      <dgm:prSet/>
      <dgm:spPr/>
      <dgm:t>
        <a:bodyPr/>
        <a:lstStyle/>
        <a:p>
          <a:r>
            <a:rPr lang="en-US"/>
            <a:t>Make improvements to the plan </a:t>
          </a:r>
        </a:p>
      </dgm:t>
    </dgm:pt>
    <dgm:pt modelId="{225126F8-4398-495C-BB45-B586E64C08F8}" type="parTrans" cxnId="{4B1F7AE6-C4FF-4044-A368-8DDA5F15DE8D}">
      <dgm:prSet/>
      <dgm:spPr/>
      <dgm:t>
        <a:bodyPr/>
        <a:lstStyle/>
        <a:p>
          <a:endParaRPr lang="en-US"/>
        </a:p>
      </dgm:t>
    </dgm:pt>
    <dgm:pt modelId="{069BFE75-2BE5-4D92-B56C-5AAD852885A8}" type="sibTrans" cxnId="{4B1F7AE6-C4FF-4044-A368-8DDA5F15DE8D}">
      <dgm:prSet/>
      <dgm:spPr/>
      <dgm:t>
        <a:bodyPr/>
        <a:lstStyle/>
        <a:p>
          <a:endParaRPr lang="en-US"/>
        </a:p>
      </dgm:t>
    </dgm:pt>
    <dgm:pt modelId="{ED15B041-E8C4-4204-89E6-F2DB9526998D}" type="pres">
      <dgm:prSet presAssocID="{EF8F1032-72E2-45B5-B296-6CBE239631AF}" presName="Name0" presStyleCnt="0">
        <dgm:presLayoutVars>
          <dgm:dir/>
          <dgm:animLvl val="lvl"/>
          <dgm:resizeHandles val="exact"/>
        </dgm:presLayoutVars>
      </dgm:prSet>
      <dgm:spPr/>
    </dgm:pt>
    <dgm:pt modelId="{5C7BCD83-6056-41ED-AFB8-6B8443EE197E}" type="pres">
      <dgm:prSet presAssocID="{99FC4D17-1E50-4BC2-AC25-EDE77CEADD6C}" presName="boxAndChildren" presStyleCnt="0"/>
      <dgm:spPr/>
    </dgm:pt>
    <dgm:pt modelId="{4B874489-D38E-41E1-83E7-BA2DCF0D1416}" type="pres">
      <dgm:prSet presAssocID="{99FC4D17-1E50-4BC2-AC25-EDE77CEADD6C}" presName="parentTextBox" presStyleLbl="alignNode1" presStyleIdx="0" presStyleCnt="4"/>
      <dgm:spPr/>
    </dgm:pt>
    <dgm:pt modelId="{20BE204F-1D65-475C-8847-418D67A35605}" type="pres">
      <dgm:prSet presAssocID="{99FC4D17-1E50-4BC2-AC25-EDE77CEADD6C}" presName="descendantBox" presStyleLbl="bgAccFollowNode1" presStyleIdx="0" presStyleCnt="4"/>
      <dgm:spPr/>
    </dgm:pt>
    <dgm:pt modelId="{695937FB-EF79-4113-A7FA-2EAE893F3EBE}" type="pres">
      <dgm:prSet presAssocID="{EC764E9A-7421-413A-8CD5-809EBBA6DFC0}" presName="sp" presStyleCnt="0"/>
      <dgm:spPr/>
    </dgm:pt>
    <dgm:pt modelId="{1DC8799A-7E39-4757-872B-8EBE85311330}" type="pres">
      <dgm:prSet presAssocID="{28ED9965-BEEC-498B-B335-84FC31D21B56}" presName="arrowAndChildren" presStyleCnt="0"/>
      <dgm:spPr/>
    </dgm:pt>
    <dgm:pt modelId="{E9FA3AEE-FC9A-4A62-8726-2896C27759E4}" type="pres">
      <dgm:prSet presAssocID="{28ED9965-BEEC-498B-B335-84FC31D21B56}" presName="parentTextArrow" presStyleLbl="node1" presStyleIdx="0" presStyleCnt="0"/>
      <dgm:spPr/>
    </dgm:pt>
    <dgm:pt modelId="{33530477-BE16-437A-8760-AF38F54115C5}" type="pres">
      <dgm:prSet presAssocID="{28ED9965-BEEC-498B-B335-84FC31D21B56}" presName="arrow" presStyleLbl="alignNode1" presStyleIdx="1" presStyleCnt="4"/>
      <dgm:spPr/>
    </dgm:pt>
    <dgm:pt modelId="{3AA302BF-DF7B-48C1-861B-40DB73E8F5A2}" type="pres">
      <dgm:prSet presAssocID="{28ED9965-BEEC-498B-B335-84FC31D21B56}" presName="descendantArrow" presStyleLbl="bgAccFollowNode1" presStyleIdx="1" presStyleCnt="4"/>
      <dgm:spPr/>
    </dgm:pt>
    <dgm:pt modelId="{D7B6CF31-0551-4CBA-B992-7CFEEE493DF1}" type="pres">
      <dgm:prSet presAssocID="{A2C3E788-3A7C-4B15-97B1-6992CAE61374}" presName="sp" presStyleCnt="0"/>
      <dgm:spPr/>
    </dgm:pt>
    <dgm:pt modelId="{1995DCD6-21D5-42AA-A2A6-D960B88E8FF9}" type="pres">
      <dgm:prSet presAssocID="{9EC0151E-9CAC-471D-9BE3-360A1693A958}" presName="arrowAndChildren" presStyleCnt="0"/>
      <dgm:spPr/>
    </dgm:pt>
    <dgm:pt modelId="{90BF5E05-0861-4FB3-835F-9D258A089574}" type="pres">
      <dgm:prSet presAssocID="{9EC0151E-9CAC-471D-9BE3-360A1693A958}" presName="parentTextArrow" presStyleLbl="node1" presStyleIdx="0" presStyleCnt="0"/>
      <dgm:spPr/>
    </dgm:pt>
    <dgm:pt modelId="{4059DCCD-1349-4E09-A4DC-432D8205E8E4}" type="pres">
      <dgm:prSet presAssocID="{9EC0151E-9CAC-471D-9BE3-360A1693A958}" presName="arrow" presStyleLbl="alignNode1" presStyleIdx="2" presStyleCnt="4"/>
      <dgm:spPr/>
    </dgm:pt>
    <dgm:pt modelId="{1907F955-7FA7-4197-BA66-42185D382160}" type="pres">
      <dgm:prSet presAssocID="{9EC0151E-9CAC-471D-9BE3-360A1693A958}" presName="descendantArrow" presStyleLbl="bgAccFollowNode1" presStyleIdx="2" presStyleCnt="4"/>
      <dgm:spPr/>
    </dgm:pt>
    <dgm:pt modelId="{3F2F5153-3919-4072-BCBA-E49B3025B69B}" type="pres">
      <dgm:prSet presAssocID="{AD761F91-8203-426E-8962-5C17967C5EC6}" presName="sp" presStyleCnt="0"/>
      <dgm:spPr/>
    </dgm:pt>
    <dgm:pt modelId="{A14A32B1-8E44-48BC-84BD-40A7B6B2BF6F}" type="pres">
      <dgm:prSet presAssocID="{CE6F69F9-D8C1-47EE-B35D-2D17AEAC4E7C}" presName="arrowAndChildren" presStyleCnt="0"/>
      <dgm:spPr/>
    </dgm:pt>
    <dgm:pt modelId="{E8EC7F4F-FD54-4B0D-942B-7F9D9B3F231B}" type="pres">
      <dgm:prSet presAssocID="{CE6F69F9-D8C1-47EE-B35D-2D17AEAC4E7C}" presName="parentTextArrow" presStyleLbl="node1" presStyleIdx="0" presStyleCnt="0"/>
      <dgm:spPr/>
    </dgm:pt>
    <dgm:pt modelId="{B9205BF6-AB81-4EC6-9CB9-7B6D031693F1}" type="pres">
      <dgm:prSet presAssocID="{CE6F69F9-D8C1-47EE-B35D-2D17AEAC4E7C}" presName="arrow" presStyleLbl="alignNode1" presStyleIdx="3" presStyleCnt="4"/>
      <dgm:spPr/>
    </dgm:pt>
    <dgm:pt modelId="{47C43BCF-0BD2-41FA-8CC6-65BF207E10ED}" type="pres">
      <dgm:prSet presAssocID="{CE6F69F9-D8C1-47EE-B35D-2D17AEAC4E7C}" presName="descendantArrow" presStyleLbl="bgAccFollowNode1" presStyleIdx="3" presStyleCnt="4"/>
      <dgm:spPr/>
    </dgm:pt>
  </dgm:ptLst>
  <dgm:cxnLst>
    <dgm:cxn modelId="{43482701-54CF-4369-A02B-68834C012F97}" srcId="{9EC0151E-9CAC-471D-9BE3-360A1693A958}" destId="{43129FFE-1B3B-463C-87AC-5EF375BAE7B3}" srcOrd="0" destOrd="0" parTransId="{7956F5C0-3077-4B79-A005-B1399983D51E}" sibTransId="{27D54EE1-3D8D-4971-9E65-2ED9AB71E38F}"/>
    <dgm:cxn modelId="{EA21972E-CB0B-473E-AE70-2B4A08A58082}" type="presOf" srcId="{99FC4D17-1E50-4BC2-AC25-EDE77CEADD6C}" destId="{4B874489-D38E-41E1-83E7-BA2DCF0D1416}" srcOrd="0" destOrd="0" presId="urn:microsoft.com/office/officeart/2016/7/layout/VerticalDownArrowProcess"/>
    <dgm:cxn modelId="{A9281A31-9B6B-452B-809C-16672F0AA69E}" srcId="{EF8F1032-72E2-45B5-B296-6CBE239631AF}" destId="{28ED9965-BEEC-498B-B335-84FC31D21B56}" srcOrd="2" destOrd="0" parTransId="{4CAE6EA9-C4A0-467F-A82C-3AF63515F2AB}" sibTransId="{EC764E9A-7421-413A-8CD5-809EBBA6DFC0}"/>
    <dgm:cxn modelId="{D0082A39-7CE2-4839-B69C-F76E1AD991D5}" srcId="{CE6F69F9-D8C1-47EE-B35D-2D17AEAC4E7C}" destId="{35DB39E0-5FD8-4566-812F-BDF44046CC2A}" srcOrd="0" destOrd="0" parTransId="{8B5C88D7-7112-4251-A001-3F79FAAB9259}" sibTransId="{34140764-C32E-4311-AC84-CFEE2959E59F}"/>
    <dgm:cxn modelId="{9C330141-7743-4089-B4DF-52E0B3503029}" type="presOf" srcId="{ACCC31E4-5447-44B4-BCD9-DAC04A8AEFF5}" destId="{3AA302BF-DF7B-48C1-861B-40DB73E8F5A2}" srcOrd="0" destOrd="0" presId="urn:microsoft.com/office/officeart/2016/7/layout/VerticalDownArrowProcess"/>
    <dgm:cxn modelId="{DFF44644-1B6A-4CDC-B26C-A98423B018FD}" type="presOf" srcId="{5B450C30-B836-4DD6-B7BA-78B201456DC0}" destId="{20BE204F-1D65-475C-8847-418D67A35605}" srcOrd="0" destOrd="0" presId="urn:microsoft.com/office/officeart/2016/7/layout/VerticalDownArrowProcess"/>
    <dgm:cxn modelId="{9934E364-0C92-4CBC-8A26-761B0B47D3DA}" type="presOf" srcId="{CE6F69F9-D8C1-47EE-B35D-2D17AEAC4E7C}" destId="{B9205BF6-AB81-4EC6-9CB9-7B6D031693F1}" srcOrd="1" destOrd="0" presId="urn:microsoft.com/office/officeart/2016/7/layout/VerticalDownArrowProcess"/>
    <dgm:cxn modelId="{506C834A-90B4-4057-B383-44802276A433}" type="presOf" srcId="{43129FFE-1B3B-463C-87AC-5EF375BAE7B3}" destId="{1907F955-7FA7-4197-BA66-42185D382160}" srcOrd="0" destOrd="0" presId="urn:microsoft.com/office/officeart/2016/7/layout/VerticalDownArrowProcess"/>
    <dgm:cxn modelId="{2795594B-0837-4FA8-BE4B-7A7FE04392F1}" type="presOf" srcId="{28ED9965-BEEC-498B-B335-84FC31D21B56}" destId="{33530477-BE16-437A-8760-AF38F54115C5}" srcOrd="1" destOrd="0" presId="urn:microsoft.com/office/officeart/2016/7/layout/VerticalDownArrowProcess"/>
    <dgm:cxn modelId="{88F4206E-3A19-44FF-9345-DE3AFDFEE974}" srcId="{EF8F1032-72E2-45B5-B296-6CBE239631AF}" destId="{99FC4D17-1E50-4BC2-AC25-EDE77CEADD6C}" srcOrd="3" destOrd="0" parTransId="{D08BD518-F508-4DE7-9E76-92358F4D6117}" sibTransId="{535B8D08-E949-484A-8FD1-9FABB9C4AD29}"/>
    <dgm:cxn modelId="{F278DE71-8591-4534-85B9-4FC910901443}" type="presOf" srcId="{EF8F1032-72E2-45B5-B296-6CBE239631AF}" destId="{ED15B041-E8C4-4204-89E6-F2DB9526998D}" srcOrd="0" destOrd="0" presId="urn:microsoft.com/office/officeart/2016/7/layout/VerticalDownArrowProcess"/>
    <dgm:cxn modelId="{69B2787C-05DF-4ECF-A198-0BE1A93E8F50}" srcId="{28ED9965-BEEC-498B-B335-84FC31D21B56}" destId="{ACCC31E4-5447-44B4-BCD9-DAC04A8AEFF5}" srcOrd="0" destOrd="0" parTransId="{A57D4954-1062-4602-AA4B-1FA66DCF2ED5}" sibTransId="{FDF5D79D-86F6-4783-9A5A-0507CC963795}"/>
    <dgm:cxn modelId="{0B3189A6-8FFF-4C9A-97F4-B1D71D87AF99}" type="presOf" srcId="{9EC0151E-9CAC-471D-9BE3-360A1693A958}" destId="{90BF5E05-0861-4FB3-835F-9D258A089574}" srcOrd="0" destOrd="0" presId="urn:microsoft.com/office/officeart/2016/7/layout/VerticalDownArrowProcess"/>
    <dgm:cxn modelId="{D0F51DB6-DCB1-4CCB-AFA3-562231721DC2}" srcId="{EF8F1032-72E2-45B5-B296-6CBE239631AF}" destId="{CE6F69F9-D8C1-47EE-B35D-2D17AEAC4E7C}" srcOrd="0" destOrd="0" parTransId="{0A77AE78-3CF6-445E-9BED-03CECEF3869B}" sibTransId="{AD761F91-8203-426E-8962-5C17967C5EC6}"/>
    <dgm:cxn modelId="{E6443BBE-D7D3-4C88-B55A-325E0DFCB53A}" type="presOf" srcId="{CE6F69F9-D8C1-47EE-B35D-2D17AEAC4E7C}" destId="{E8EC7F4F-FD54-4B0D-942B-7F9D9B3F231B}" srcOrd="0" destOrd="0" presId="urn:microsoft.com/office/officeart/2016/7/layout/VerticalDownArrowProcess"/>
    <dgm:cxn modelId="{FBAD2AD7-746C-4302-8A01-993938547857}" srcId="{EF8F1032-72E2-45B5-B296-6CBE239631AF}" destId="{9EC0151E-9CAC-471D-9BE3-360A1693A958}" srcOrd="1" destOrd="0" parTransId="{D3992FB9-1CF2-4AD6-9732-1380283A2DF5}" sibTransId="{A2C3E788-3A7C-4B15-97B1-6992CAE61374}"/>
    <dgm:cxn modelId="{4B1F7AE6-C4FF-4044-A368-8DDA5F15DE8D}" srcId="{99FC4D17-1E50-4BC2-AC25-EDE77CEADD6C}" destId="{5B450C30-B836-4DD6-B7BA-78B201456DC0}" srcOrd="0" destOrd="0" parTransId="{225126F8-4398-495C-BB45-B586E64C08F8}" sibTransId="{069BFE75-2BE5-4D92-B56C-5AAD852885A8}"/>
    <dgm:cxn modelId="{CD6D43F0-E226-4098-8B08-A4EDCFC22A8C}" type="presOf" srcId="{28ED9965-BEEC-498B-B335-84FC31D21B56}" destId="{E9FA3AEE-FC9A-4A62-8726-2896C27759E4}" srcOrd="0" destOrd="0" presId="urn:microsoft.com/office/officeart/2016/7/layout/VerticalDownArrowProcess"/>
    <dgm:cxn modelId="{663272F3-2CD0-4E6B-A8BB-149201B69AFA}" type="presOf" srcId="{35DB39E0-5FD8-4566-812F-BDF44046CC2A}" destId="{47C43BCF-0BD2-41FA-8CC6-65BF207E10ED}" srcOrd="0" destOrd="0" presId="urn:microsoft.com/office/officeart/2016/7/layout/VerticalDownArrowProcess"/>
    <dgm:cxn modelId="{0AD554FF-FF2F-48FC-9FBD-DCD7CC754209}" type="presOf" srcId="{9EC0151E-9CAC-471D-9BE3-360A1693A958}" destId="{4059DCCD-1349-4E09-A4DC-432D8205E8E4}" srcOrd="1" destOrd="0" presId="urn:microsoft.com/office/officeart/2016/7/layout/VerticalDownArrowProcess"/>
    <dgm:cxn modelId="{EE4011CA-4F44-4A8A-B7F8-23033AAEE833}" type="presParOf" srcId="{ED15B041-E8C4-4204-89E6-F2DB9526998D}" destId="{5C7BCD83-6056-41ED-AFB8-6B8443EE197E}" srcOrd="0" destOrd="0" presId="urn:microsoft.com/office/officeart/2016/7/layout/VerticalDownArrowProcess"/>
    <dgm:cxn modelId="{26B7182E-AFE3-4A5E-8F47-0B1C7EF74B53}" type="presParOf" srcId="{5C7BCD83-6056-41ED-AFB8-6B8443EE197E}" destId="{4B874489-D38E-41E1-83E7-BA2DCF0D1416}" srcOrd="0" destOrd="0" presId="urn:microsoft.com/office/officeart/2016/7/layout/VerticalDownArrowProcess"/>
    <dgm:cxn modelId="{00E15077-0673-40DD-9637-76654CF17C6B}" type="presParOf" srcId="{5C7BCD83-6056-41ED-AFB8-6B8443EE197E}" destId="{20BE204F-1D65-475C-8847-418D67A35605}" srcOrd="1" destOrd="0" presId="urn:microsoft.com/office/officeart/2016/7/layout/VerticalDownArrowProcess"/>
    <dgm:cxn modelId="{799F9111-1047-450A-8D15-A398FBD3AC5C}" type="presParOf" srcId="{ED15B041-E8C4-4204-89E6-F2DB9526998D}" destId="{695937FB-EF79-4113-A7FA-2EAE893F3EBE}" srcOrd="1" destOrd="0" presId="urn:microsoft.com/office/officeart/2016/7/layout/VerticalDownArrowProcess"/>
    <dgm:cxn modelId="{8D9C94AF-F49B-4DAA-91E5-9EB8D8D88A42}" type="presParOf" srcId="{ED15B041-E8C4-4204-89E6-F2DB9526998D}" destId="{1DC8799A-7E39-4757-872B-8EBE85311330}" srcOrd="2" destOrd="0" presId="urn:microsoft.com/office/officeart/2016/7/layout/VerticalDownArrowProcess"/>
    <dgm:cxn modelId="{EF4380D1-44DE-4BCA-B44A-BA22E52E826E}" type="presParOf" srcId="{1DC8799A-7E39-4757-872B-8EBE85311330}" destId="{E9FA3AEE-FC9A-4A62-8726-2896C27759E4}" srcOrd="0" destOrd="0" presId="urn:microsoft.com/office/officeart/2016/7/layout/VerticalDownArrowProcess"/>
    <dgm:cxn modelId="{1E05D41D-CC60-47C8-BCD7-D176681CE419}" type="presParOf" srcId="{1DC8799A-7E39-4757-872B-8EBE85311330}" destId="{33530477-BE16-437A-8760-AF38F54115C5}" srcOrd="1" destOrd="0" presId="urn:microsoft.com/office/officeart/2016/7/layout/VerticalDownArrowProcess"/>
    <dgm:cxn modelId="{E23D1C8B-401E-4CBA-9772-9381A9A7CD28}" type="presParOf" srcId="{1DC8799A-7E39-4757-872B-8EBE85311330}" destId="{3AA302BF-DF7B-48C1-861B-40DB73E8F5A2}" srcOrd="2" destOrd="0" presId="urn:microsoft.com/office/officeart/2016/7/layout/VerticalDownArrowProcess"/>
    <dgm:cxn modelId="{561E0513-8CE3-42BE-AE83-6E3156807408}" type="presParOf" srcId="{ED15B041-E8C4-4204-89E6-F2DB9526998D}" destId="{D7B6CF31-0551-4CBA-B992-7CFEEE493DF1}" srcOrd="3" destOrd="0" presId="urn:microsoft.com/office/officeart/2016/7/layout/VerticalDownArrowProcess"/>
    <dgm:cxn modelId="{08C1A45E-0D6E-45F7-9942-7B9ABD6A746C}" type="presParOf" srcId="{ED15B041-E8C4-4204-89E6-F2DB9526998D}" destId="{1995DCD6-21D5-42AA-A2A6-D960B88E8FF9}" srcOrd="4" destOrd="0" presId="urn:microsoft.com/office/officeart/2016/7/layout/VerticalDownArrowProcess"/>
    <dgm:cxn modelId="{ACD5327D-CB6A-4C6B-8141-CBA8A18990B1}" type="presParOf" srcId="{1995DCD6-21D5-42AA-A2A6-D960B88E8FF9}" destId="{90BF5E05-0861-4FB3-835F-9D258A089574}" srcOrd="0" destOrd="0" presId="urn:microsoft.com/office/officeart/2016/7/layout/VerticalDownArrowProcess"/>
    <dgm:cxn modelId="{902FAFF7-EE8E-49FF-8DCA-1F6433593FF8}" type="presParOf" srcId="{1995DCD6-21D5-42AA-A2A6-D960B88E8FF9}" destId="{4059DCCD-1349-4E09-A4DC-432D8205E8E4}" srcOrd="1" destOrd="0" presId="urn:microsoft.com/office/officeart/2016/7/layout/VerticalDownArrowProcess"/>
    <dgm:cxn modelId="{C424D147-D340-4A7C-85D1-28DBD68B6FB4}" type="presParOf" srcId="{1995DCD6-21D5-42AA-A2A6-D960B88E8FF9}" destId="{1907F955-7FA7-4197-BA66-42185D382160}" srcOrd="2" destOrd="0" presId="urn:microsoft.com/office/officeart/2016/7/layout/VerticalDownArrowProcess"/>
    <dgm:cxn modelId="{CDA7BB30-424B-4BF1-A6DC-C6A564D9DC26}" type="presParOf" srcId="{ED15B041-E8C4-4204-89E6-F2DB9526998D}" destId="{3F2F5153-3919-4072-BCBA-E49B3025B69B}" srcOrd="5" destOrd="0" presId="urn:microsoft.com/office/officeart/2016/7/layout/VerticalDownArrowProcess"/>
    <dgm:cxn modelId="{D4D5B2A6-D831-41D4-89BF-EE98068991C3}" type="presParOf" srcId="{ED15B041-E8C4-4204-89E6-F2DB9526998D}" destId="{A14A32B1-8E44-48BC-84BD-40A7B6B2BF6F}" srcOrd="6" destOrd="0" presId="urn:microsoft.com/office/officeart/2016/7/layout/VerticalDownArrowProcess"/>
    <dgm:cxn modelId="{18EE7EEE-16AF-4C4A-B306-BD61723399D2}" type="presParOf" srcId="{A14A32B1-8E44-48BC-84BD-40A7B6B2BF6F}" destId="{E8EC7F4F-FD54-4B0D-942B-7F9D9B3F231B}" srcOrd="0" destOrd="0" presId="urn:microsoft.com/office/officeart/2016/7/layout/VerticalDownArrowProcess"/>
    <dgm:cxn modelId="{AC2DF4BA-50CA-49B1-A9A7-88EFBDAB9442}" type="presParOf" srcId="{A14A32B1-8E44-48BC-84BD-40A7B6B2BF6F}" destId="{B9205BF6-AB81-4EC6-9CB9-7B6D031693F1}" srcOrd="1" destOrd="0" presId="urn:microsoft.com/office/officeart/2016/7/layout/VerticalDownArrowProcess"/>
    <dgm:cxn modelId="{2C9EB845-6864-49F4-820C-18508DF3FB24}" type="presParOf" srcId="{A14A32B1-8E44-48BC-84BD-40A7B6B2BF6F}" destId="{47C43BCF-0BD2-41FA-8CC6-65BF207E10ED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9C616C-1977-47EB-BF6D-43F41BC3BF9C}">
      <dsp:nvSpPr>
        <dsp:cNvPr id="0" name=""/>
        <dsp:cNvSpPr/>
      </dsp:nvSpPr>
      <dsp:spPr>
        <a:xfrm>
          <a:off x="0" y="615237"/>
          <a:ext cx="10058399" cy="113582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A79649-335F-4679-BF79-6A29930206F4}">
      <dsp:nvSpPr>
        <dsp:cNvPr id="0" name=""/>
        <dsp:cNvSpPr/>
      </dsp:nvSpPr>
      <dsp:spPr>
        <a:xfrm>
          <a:off x="343586" y="870798"/>
          <a:ext cx="624703" cy="6247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EB6B7B-A714-4878-8FB9-021A01824CE3}">
      <dsp:nvSpPr>
        <dsp:cNvPr id="0" name=""/>
        <dsp:cNvSpPr/>
      </dsp:nvSpPr>
      <dsp:spPr>
        <a:xfrm>
          <a:off x="1311876" y="615237"/>
          <a:ext cx="8746523" cy="1135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208" tIns="120208" rIns="120208" bIns="120208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ea typeface="Calibri"/>
              <a:cs typeface="Calibri"/>
            </a:rPr>
            <a:t>Summarize the standards for emergency preparedness for the following situations: power outage, boiled water advisory, shelter in place, violence in the workplace.</a:t>
          </a:r>
          <a:endParaRPr lang="en-US" sz="2100" kern="1200" dirty="0"/>
        </a:p>
      </dsp:txBody>
      <dsp:txXfrm>
        <a:off x="1311876" y="615237"/>
        <a:ext cx="8746523" cy="1135824"/>
      </dsp:txXfrm>
    </dsp:sp>
    <dsp:sp modelId="{758F3813-4BDB-4ABD-AF6D-21D430CEB9A1}">
      <dsp:nvSpPr>
        <dsp:cNvPr id="0" name=""/>
        <dsp:cNvSpPr/>
      </dsp:nvSpPr>
      <dsp:spPr>
        <a:xfrm>
          <a:off x="0" y="2035018"/>
          <a:ext cx="10058399" cy="113582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AC7564-9FF8-47B4-8B7C-AE428BB21484}">
      <dsp:nvSpPr>
        <dsp:cNvPr id="0" name=""/>
        <dsp:cNvSpPr/>
      </dsp:nvSpPr>
      <dsp:spPr>
        <a:xfrm>
          <a:off x="343586" y="2290578"/>
          <a:ext cx="624703" cy="62470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5AE9A2-F3FB-4AC2-A125-948499B6E7DF}">
      <dsp:nvSpPr>
        <dsp:cNvPr id="0" name=""/>
        <dsp:cNvSpPr/>
      </dsp:nvSpPr>
      <dsp:spPr>
        <a:xfrm>
          <a:off x="1311876" y="2035018"/>
          <a:ext cx="8746523" cy="1135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208" tIns="120208" rIns="120208" bIns="120208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ea typeface="Calibri"/>
              <a:cs typeface="Calibri"/>
            </a:rPr>
            <a:t>Prepare a plan of action for a workplace emergency.</a:t>
          </a:r>
          <a:endParaRPr lang="en-US" sz="2100" kern="1200" dirty="0"/>
        </a:p>
      </dsp:txBody>
      <dsp:txXfrm>
        <a:off x="1311876" y="2035018"/>
        <a:ext cx="8746523" cy="11358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874489-D38E-41E1-83E7-BA2DCF0D1416}">
      <dsp:nvSpPr>
        <dsp:cNvPr id="0" name=""/>
        <dsp:cNvSpPr/>
      </dsp:nvSpPr>
      <dsp:spPr>
        <a:xfrm>
          <a:off x="0" y="3084745"/>
          <a:ext cx="2514599" cy="67486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838" tIns="163576" rIns="178838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Make</a:t>
          </a:r>
        </a:p>
      </dsp:txBody>
      <dsp:txXfrm>
        <a:off x="0" y="3084745"/>
        <a:ext cx="2514599" cy="674866"/>
      </dsp:txXfrm>
    </dsp:sp>
    <dsp:sp modelId="{20BE204F-1D65-475C-8847-418D67A35605}">
      <dsp:nvSpPr>
        <dsp:cNvPr id="0" name=""/>
        <dsp:cNvSpPr/>
      </dsp:nvSpPr>
      <dsp:spPr>
        <a:xfrm>
          <a:off x="2514599" y="3084745"/>
          <a:ext cx="7543800" cy="67486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024" tIns="215900" rIns="153024" bIns="21590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Make improvements to the plan </a:t>
          </a:r>
        </a:p>
      </dsp:txBody>
      <dsp:txXfrm>
        <a:off x="2514599" y="3084745"/>
        <a:ext cx="7543800" cy="674866"/>
      </dsp:txXfrm>
    </dsp:sp>
    <dsp:sp modelId="{33530477-BE16-437A-8760-AF38F54115C5}">
      <dsp:nvSpPr>
        <dsp:cNvPr id="0" name=""/>
        <dsp:cNvSpPr/>
      </dsp:nvSpPr>
      <dsp:spPr>
        <a:xfrm rot="10800000">
          <a:off x="0" y="2056923"/>
          <a:ext cx="2514599" cy="1037945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838" tIns="163576" rIns="178838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Evaluate</a:t>
          </a:r>
        </a:p>
      </dsp:txBody>
      <dsp:txXfrm rot="-10800000">
        <a:off x="0" y="2056923"/>
        <a:ext cx="2514599" cy="674664"/>
      </dsp:txXfrm>
    </dsp:sp>
    <dsp:sp modelId="{3AA302BF-DF7B-48C1-861B-40DB73E8F5A2}">
      <dsp:nvSpPr>
        <dsp:cNvPr id="0" name=""/>
        <dsp:cNvSpPr/>
      </dsp:nvSpPr>
      <dsp:spPr>
        <a:xfrm>
          <a:off x="2514599" y="2056923"/>
          <a:ext cx="7543800" cy="67466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024" tIns="215900" rIns="153024" bIns="21590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Evaluate the drill and debrief</a:t>
          </a:r>
        </a:p>
      </dsp:txBody>
      <dsp:txXfrm>
        <a:off x="2514599" y="2056923"/>
        <a:ext cx="7543800" cy="674664"/>
      </dsp:txXfrm>
    </dsp:sp>
    <dsp:sp modelId="{4059DCCD-1349-4E09-A4DC-432D8205E8E4}">
      <dsp:nvSpPr>
        <dsp:cNvPr id="0" name=""/>
        <dsp:cNvSpPr/>
      </dsp:nvSpPr>
      <dsp:spPr>
        <a:xfrm rot="10800000">
          <a:off x="0" y="1029100"/>
          <a:ext cx="2514599" cy="1037945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838" tIns="163576" rIns="178838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Test</a:t>
          </a:r>
        </a:p>
      </dsp:txBody>
      <dsp:txXfrm rot="-10800000">
        <a:off x="0" y="1029100"/>
        <a:ext cx="2514599" cy="674664"/>
      </dsp:txXfrm>
    </dsp:sp>
    <dsp:sp modelId="{1907F955-7FA7-4197-BA66-42185D382160}">
      <dsp:nvSpPr>
        <dsp:cNvPr id="0" name=""/>
        <dsp:cNvSpPr/>
      </dsp:nvSpPr>
      <dsp:spPr>
        <a:xfrm>
          <a:off x="2514599" y="1029100"/>
          <a:ext cx="7543800" cy="67466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024" tIns="215900" rIns="153024" bIns="21590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Test the plan by running a training exercise</a:t>
          </a:r>
        </a:p>
      </dsp:txBody>
      <dsp:txXfrm>
        <a:off x="2514599" y="1029100"/>
        <a:ext cx="7543800" cy="674664"/>
      </dsp:txXfrm>
    </dsp:sp>
    <dsp:sp modelId="{B9205BF6-AB81-4EC6-9CB9-7B6D031693F1}">
      <dsp:nvSpPr>
        <dsp:cNvPr id="0" name=""/>
        <dsp:cNvSpPr/>
      </dsp:nvSpPr>
      <dsp:spPr>
        <a:xfrm rot="10800000">
          <a:off x="0" y="1278"/>
          <a:ext cx="2514599" cy="1037945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838" tIns="163576" rIns="178838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Training</a:t>
          </a:r>
        </a:p>
      </dsp:txBody>
      <dsp:txXfrm rot="-10800000">
        <a:off x="0" y="1278"/>
        <a:ext cx="2514599" cy="674664"/>
      </dsp:txXfrm>
    </dsp:sp>
    <dsp:sp modelId="{47C43BCF-0BD2-41FA-8CC6-65BF207E10ED}">
      <dsp:nvSpPr>
        <dsp:cNvPr id="0" name=""/>
        <dsp:cNvSpPr/>
      </dsp:nvSpPr>
      <dsp:spPr>
        <a:xfrm>
          <a:off x="2514599" y="1278"/>
          <a:ext cx="7543800" cy="67466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024" tIns="215900" rIns="153024" bIns="21590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Staff training</a:t>
          </a:r>
        </a:p>
      </dsp:txBody>
      <dsp:txXfrm>
        <a:off x="2514599" y="1278"/>
        <a:ext cx="7543800" cy="6746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5938B-E51D-498A-86D1-D406880C8C1F}" type="datetimeFigureOut">
              <a:t>4/24/2025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A51319-C8AD-416E-9E59-E02DA8A959F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52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4E966F-BCCB-4053-BD49-79326BBED686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73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A51319-C8AD-416E-9E59-E02DA8A959F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824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Depending on where the facility is located, you may be at a lesser or greater risk of different types of emergencies. For example, you are more likely to experience a wildfire while working in northern Alberta or an incidence of severe weather in northern Ontario. It is wise to be prepared and have a plan to address many different types of emergencies that could possibly happen in the workplace.</a:t>
            </a:r>
          </a:p>
          <a:p>
            <a:endParaRPr lang="en-US" dirty="0">
              <a:ea typeface="Calibri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b="1"/>
              <a:t>Fire</a:t>
            </a:r>
            <a:r>
              <a:rPr lang="en-US"/>
              <a:t>: Rapidly spreading flames that produce heat and deadly smoke; governed by Ontario’s </a:t>
            </a:r>
            <a:r>
              <a:rPr lang="en-US" i="1"/>
              <a:t>Fire Protection and Prevention Act, 1997</a:t>
            </a:r>
            <a:r>
              <a:rPr lang="en-US"/>
              <a:t>.</a:t>
            </a:r>
          </a:p>
          <a:p>
            <a:pPr marL="171450" indent="-171450">
              <a:buFont typeface="Arial"/>
              <a:buChar char="•"/>
            </a:pPr>
            <a:r>
              <a:rPr lang="en-US" b="1"/>
              <a:t>Hazardous Material Spill</a:t>
            </a:r>
            <a:r>
              <a:rPr lang="en-US"/>
              <a:t>: Involves the accidental release of harmful chemicals; identified using WHMIS.</a:t>
            </a:r>
          </a:p>
          <a:p>
            <a:pPr marL="171450" indent="-171450">
              <a:buFont typeface="Arial"/>
              <a:buChar char="•"/>
            </a:pPr>
            <a:r>
              <a:rPr lang="en-US" b="1"/>
              <a:t>Severe Weather</a:t>
            </a:r>
            <a:r>
              <a:rPr lang="en-US"/>
              <a:t>: Includes snowstorms, floods, or tornadoes; may require sheltering in place or evacuation; warnings issued by the Government of Canada.</a:t>
            </a:r>
          </a:p>
          <a:p>
            <a:pPr marL="171450" indent="-171450">
              <a:buFont typeface="Arial"/>
              <a:buChar char="•"/>
            </a:pPr>
            <a:r>
              <a:rPr lang="en-US" b="1"/>
              <a:t>Bomb Threat</a:t>
            </a:r>
            <a:r>
              <a:rPr lang="en-US"/>
              <a:t>: A verbal or written threat of an explosive device that poses serious danger, including risk of death.</a:t>
            </a:r>
          </a:p>
          <a:p>
            <a:pPr marL="171450" indent="-171450">
              <a:buFont typeface="Arial"/>
              <a:buChar char="•"/>
            </a:pPr>
            <a:r>
              <a:rPr lang="en-US" b="1"/>
              <a:t>Security Threat</a:t>
            </a:r>
            <a:r>
              <a:rPr lang="en-US"/>
              <a:t>: Involves potentially violent or unlawful behavior such as aggression, weapons, altercations, or hostage situations.</a:t>
            </a:r>
          </a:p>
          <a:p>
            <a:pPr marL="171450" indent="-171450">
              <a:buFont typeface="Arial"/>
              <a:buChar char="•"/>
            </a:pPr>
            <a:r>
              <a:rPr lang="en-US" b="1"/>
              <a:t>Infrastructure Problem</a:t>
            </a:r>
            <a:r>
              <a:rPr lang="en-US"/>
              <a:t>: Issues with building structures, like burst pipes, roof collapses, or gas leaks.</a:t>
            </a:r>
          </a:p>
          <a:p>
            <a:pPr marL="171450" indent="-171450">
              <a:buFont typeface="Arial"/>
              <a:buChar char="•"/>
            </a:pPr>
            <a:r>
              <a:rPr lang="en-US" b="1"/>
              <a:t>Medical Emergency</a:t>
            </a:r>
            <a:r>
              <a:rPr lang="en-US"/>
              <a:t>: Serious, unexpected health incidents needing immediate care, such as heart attacks or injuries.</a:t>
            </a:r>
          </a:p>
          <a:p>
            <a:r>
              <a:rPr lang="en-US"/>
              <a:t>4o</a:t>
            </a:r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A51319-C8AD-416E-9E59-E02DA8A959F4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317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Objectives</a:t>
            </a:r>
            <a:r>
              <a:rPr lang="en-US" dirty="0"/>
              <a:t> are goals that you and your staff intend to accomplish by following the directions provided by the emergency preparedness plan.</a:t>
            </a:r>
          </a:p>
          <a:p>
            <a:r>
              <a:rPr lang="en-US" b="1" dirty="0"/>
              <a:t>Assumptions</a:t>
            </a:r>
            <a:r>
              <a:rPr lang="en-US" dirty="0"/>
              <a:t> are things that are accepted as true.</a:t>
            </a:r>
          </a:p>
          <a:p>
            <a:r>
              <a:rPr lang="en-US" dirty="0"/>
              <a:t>Make a list of resources available on-site at the workplace that can be used to deal with the emergency.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r>
              <a:rPr lang="en-US" dirty="0"/>
              <a:t>Think about what needs to be done to manage the emergency</a:t>
            </a:r>
            <a:endParaRPr lang="en-US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A51319-C8AD-416E-9E59-E02DA8A959F4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799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4/24/2025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82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4/24/2025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394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4/24/2025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727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4/24/2025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052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4/24/2025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15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4/24/2025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575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4/24/2025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83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4/24/2025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72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4/24/2025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89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4/24/2025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673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4/24/2025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75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164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403CEC-9CD0-A6C3-1364-3D2C1AC88D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353" y="1716098"/>
            <a:ext cx="10058400" cy="1030022"/>
          </a:xfrm>
        </p:spPr>
        <p:txBody>
          <a:bodyPr>
            <a:noAutofit/>
          </a:bodyPr>
          <a:lstStyle/>
          <a:p>
            <a:r>
              <a:rPr lang="en-US" sz="5000" b="1" dirty="0"/>
              <a:t>Facilities Management for Foodservice Managers</a:t>
            </a:r>
            <a:endParaRPr lang="en-US" sz="5000" b="1">
              <a:ea typeface="Calibri Light"/>
              <a:cs typeface="Calibri Ligh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1C02BD-4E65-49BB-B229-1E9D6E98F363}"/>
              </a:ext>
            </a:extLst>
          </p:cNvPr>
          <p:cNvSpPr txBox="1"/>
          <p:nvPr/>
        </p:nvSpPr>
        <p:spPr>
          <a:xfrm>
            <a:off x="625596" y="3188717"/>
            <a:ext cx="10022157" cy="6309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500">
                <a:ea typeface="Calibri"/>
                <a:cs typeface="Calibri"/>
              </a:rPr>
              <a:t>Chapter 6: Emergency Preparedness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501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6ED62-FC1D-BE8A-169F-2455A6925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>
                <a:ea typeface="Calibri Light"/>
                <a:cs typeface="Calibri Light"/>
              </a:rPr>
              <a:t>6.0 Learning Objectives</a:t>
            </a:r>
            <a:endParaRPr lang="en-US" dirty="0"/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24A78E6C-47F0-35FA-C13B-443325744F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2082685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4170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24D60-F03A-BE31-49AB-7C6DFF827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6.1 Emergency Preparedness in the Workplace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8C064-BF8D-3561-7AD1-4BF436895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6822510" cy="3760891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A </a:t>
            </a:r>
            <a:r>
              <a:rPr lang="en-US" b="1" dirty="0">
                <a:ea typeface="Calibri"/>
                <a:cs typeface="Calibri"/>
              </a:rPr>
              <a:t>workplace emergency</a:t>
            </a:r>
            <a:r>
              <a:rPr lang="en-US" dirty="0">
                <a:ea typeface="Calibri"/>
                <a:cs typeface="Calibri"/>
              </a:rPr>
              <a:t> is a circumstance that exposes workers, clients, and other members of the community to a dangerous situation; it can disrupt operations and cause damage to the facility</a:t>
            </a:r>
          </a:p>
          <a:p>
            <a:r>
              <a:rPr lang="en-US" dirty="0">
                <a:ea typeface="Calibri"/>
                <a:cs typeface="Calibri"/>
              </a:rPr>
              <a:t>These emergencies are often unexpected and require an immediate response.</a:t>
            </a:r>
            <a:endParaRPr lang="en-US" dirty="0"/>
          </a:p>
          <a:p>
            <a:r>
              <a:rPr lang="en-US" dirty="0">
                <a:ea typeface="Calibri"/>
                <a:cs typeface="Calibri"/>
              </a:rPr>
              <a:t>Emergency preparedness includes planning and staff training for effective response.</a:t>
            </a:r>
            <a:endParaRPr lang="en-US" dirty="0"/>
          </a:p>
          <a:p>
            <a:r>
              <a:rPr lang="en-US" dirty="0">
                <a:ea typeface="Calibri"/>
                <a:cs typeface="Calibri"/>
              </a:rPr>
              <a:t>The main goals are to ensure safety, minimize operational downtime and property damage, and maintain legal compliance.</a:t>
            </a:r>
            <a:endParaRPr lang="en-US" dirty="0"/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id="{600A6D5B-0700-D5D8-C7F6-4B0EA31D25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97333" y="2349500"/>
            <a:ext cx="3365500" cy="3196166"/>
          </a:xfrm>
          <a:prstGeom prst="diamond">
            <a:avLst/>
          </a:prstGeom>
          <a:solidFill>
            <a:srgbClr val="FFD9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A52076-334C-183F-153A-03DF2BE352F2}"/>
              </a:ext>
            </a:extLst>
          </p:cNvPr>
          <p:cNvSpPr txBox="1"/>
          <p:nvPr/>
        </p:nvSpPr>
        <p:spPr>
          <a:xfrm>
            <a:off x="8815916" y="3598333"/>
            <a:ext cx="2614083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b="1" dirty="0">
                <a:latin typeface="Calibri"/>
                <a:ea typeface="Calibri"/>
                <a:cs typeface="Calibri"/>
              </a:rPr>
              <a:t>PREPARED</a:t>
            </a:r>
            <a:endParaRPr lang="en-US" sz="4000" b="1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6760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865D1-C7FD-8BF2-1BB7-A3BB9850A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Calibri Light"/>
                <a:cs typeface="Calibri Light"/>
              </a:rPr>
              <a:t>6.2 Types of Emergencies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17152-3E24-3418-C003-663F65609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3562028" cy="3760891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en-US" sz="2400" dirty="0">
                <a:ea typeface="Calibri"/>
                <a:cs typeface="Calibri"/>
              </a:rPr>
              <a:t>Fire</a:t>
            </a:r>
          </a:p>
          <a:p>
            <a:r>
              <a:rPr lang="en-US" sz="2400" dirty="0">
                <a:ea typeface="Calibri"/>
                <a:cs typeface="Calibri"/>
              </a:rPr>
              <a:t>Hazardous Materials Spill</a:t>
            </a:r>
          </a:p>
          <a:p>
            <a:r>
              <a:rPr lang="en-US" sz="2400" dirty="0">
                <a:ea typeface="Calibri"/>
                <a:cs typeface="Calibri"/>
              </a:rPr>
              <a:t>Severe Weather</a:t>
            </a:r>
          </a:p>
          <a:p>
            <a:r>
              <a:rPr lang="en-US" sz="2400" dirty="0">
                <a:ea typeface="Calibri"/>
                <a:cs typeface="Calibri"/>
              </a:rPr>
              <a:t>Bomb Threat</a:t>
            </a:r>
          </a:p>
          <a:p>
            <a:r>
              <a:rPr lang="en-US" sz="2400" dirty="0">
                <a:ea typeface="Calibri"/>
                <a:cs typeface="Calibri"/>
              </a:rPr>
              <a:t>Security Threat</a:t>
            </a:r>
          </a:p>
          <a:p>
            <a:r>
              <a:rPr lang="en-US" sz="2400" dirty="0">
                <a:ea typeface="Calibri"/>
                <a:cs typeface="Calibri"/>
              </a:rPr>
              <a:t>Infrastructure problems</a:t>
            </a:r>
          </a:p>
          <a:p>
            <a:r>
              <a:rPr lang="en-US" sz="2400" dirty="0">
                <a:ea typeface="Calibri"/>
                <a:cs typeface="Calibri"/>
              </a:rPr>
              <a:t>Medical Emergency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1F502E-3585-BE4F-40A3-F10F80EA6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1123" y="2106800"/>
            <a:ext cx="4297551" cy="4258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667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648593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1E4AB0-5953-40EF-0DA3-18515E14D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en-US" sz="4400">
                <a:solidFill>
                  <a:srgbClr val="FFFFFF"/>
                </a:solidFill>
                <a:ea typeface="Calibri Light"/>
                <a:cs typeface="Calibri Light"/>
              </a:rPr>
              <a:t>6.3 Creating an Emergency Preparedness Plan</a:t>
            </a:r>
            <a:endParaRPr lang="en-US" sz="44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EC867-17D3-F80C-2D15-33D2BBD76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z="2400" dirty="0">
                <a:ea typeface="Calibri"/>
                <a:cs typeface="Calibri"/>
              </a:rPr>
              <a:t>Step 1 – Set Objectives</a:t>
            </a:r>
          </a:p>
          <a:p>
            <a:r>
              <a:rPr lang="en-US" sz="2400" dirty="0">
                <a:ea typeface="Calibri"/>
                <a:cs typeface="Calibri"/>
              </a:rPr>
              <a:t>Step 2 – Identify Assumptions</a:t>
            </a:r>
          </a:p>
          <a:p>
            <a:r>
              <a:rPr lang="en-US" sz="2400" dirty="0">
                <a:ea typeface="Calibri"/>
                <a:cs typeface="Calibri"/>
              </a:rPr>
              <a:t>Step 3 - Identify Resources</a:t>
            </a:r>
          </a:p>
          <a:p>
            <a:r>
              <a:rPr lang="en-US" sz="2400" dirty="0">
                <a:ea typeface="Calibri"/>
                <a:cs typeface="Calibri"/>
              </a:rPr>
              <a:t>Step 4 -  Communication and Delegation in an Emergency Response Situation</a:t>
            </a:r>
          </a:p>
          <a:p>
            <a:endParaRPr lang="en-US" dirty="0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3259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EFD79-C74E-9990-761E-4AC322D32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6.4 Implementing Action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A3C5140-63DB-2C5A-2A27-ABCC7FA45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2595971"/>
              </p:ext>
            </p:extLst>
          </p:nvPr>
        </p:nvGraphicFramePr>
        <p:xfrm>
          <a:off x="1097280" y="2108201"/>
          <a:ext cx="10058400" cy="3760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9229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2940E-901B-D563-F892-E09C561D9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6.5 Key Takeaways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A396C-370A-9B2E-BB93-4B476B4C1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058400" cy="4200009"/>
          </a:xfrm>
        </p:spPr>
        <p:txBody>
          <a:bodyPr vert="horz" lIns="0" tIns="45720" rIns="0" bIns="45720" rtlCol="0" anchor="t">
            <a:normAutofit fontScale="92500" lnSpcReduction="10000"/>
          </a:bodyPr>
          <a:lstStyle/>
          <a:p>
            <a:pPr lvl="1">
              <a:buClr>
                <a:srgbClr val="1CADE4"/>
              </a:buClr>
            </a:pPr>
            <a:r>
              <a:rPr lang="en-US" dirty="0">
                <a:ea typeface="Calibri"/>
                <a:cs typeface="Calibri"/>
              </a:rPr>
              <a:t>Emergency preparedness is essential in maintaining a safe and functional workplace. It includes proactive planning, clear communication, and regular staff training to handle unexpected events.</a:t>
            </a:r>
          </a:p>
          <a:p>
            <a:pPr lvl="1"/>
            <a:r>
              <a:rPr lang="en-US" dirty="0">
                <a:ea typeface="Calibri"/>
                <a:cs typeface="Calibri"/>
              </a:rPr>
              <a:t>A workplace emergency can take many forms, such as fires, hazardous material spills, medical emergencies, severe weather, bomb threats, or infrastructure failures. Each requires a tailored response plan.</a:t>
            </a:r>
            <a:endParaRPr lang="en-US" dirty="0"/>
          </a:p>
          <a:p>
            <a:pPr lvl="1"/>
            <a:r>
              <a:rPr lang="en-US" dirty="0">
                <a:ea typeface="Calibri"/>
                <a:cs typeface="Calibri"/>
              </a:rPr>
              <a:t>An Emergency Preparedness Plan should include defined objectives, assumed conditions and available resources, communication strategies, clear delegation of roles, and a documented and easily accessible action plan.</a:t>
            </a:r>
            <a:endParaRPr lang="en-US" dirty="0"/>
          </a:p>
          <a:p>
            <a:pPr lvl="1"/>
            <a:r>
              <a:rPr lang="en-US" dirty="0">
                <a:ea typeface="Calibri"/>
                <a:cs typeface="Calibri"/>
              </a:rPr>
              <a:t>Types of emergencies must be identified based on geographic risk and organizational context (e.g., wildfires in Alberta vs. snowstorms in Ontario).</a:t>
            </a:r>
            <a:endParaRPr lang="en-US" dirty="0"/>
          </a:p>
          <a:p>
            <a:pPr lvl="1"/>
            <a:r>
              <a:rPr lang="en-US" dirty="0">
                <a:ea typeface="Calibri"/>
                <a:cs typeface="Calibri"/>
              </a:rPr>
              <a:t>Training and drills help staff prepare for emergencies by allowing them to rehearse roles and responsibilities.</a:t>
            </a:r>
            <a:endParaRPr lang="en-US" dirty="0"/>
          </a:p>
          <a:p>
            <a:pPr lvl="1"/>
            <a:r>
              <a:rPr lang="en-US" dirty="0">
                <a:ea typeface="Calibri"/>
                <a:cs typeface="Calibri"/>
              </a:rPr>
              <a:t>Collaboration with external resources (e.g., emergency responders, public health inspectors, property restoration companies) is key for effective response and recovery.</a:t>
            </a:r>
            <a:endParaRPr lang="en-US" dirty="0"/>
          </a:p>
          <a:p>
            <a:pPr lvl="1"/>
            <a:r>
              <a:rPr lang="en-US" dirty="0">
                <a:ea typeface="Calibri"/>
                <a:cs typeface="Calibri"/>
              </a:rPr>
              <a:t>Communication during emergencies must be timely and clear, both internally and with the public or clients affected by the event.</a:t>
            </a:r>
            <a:endParaRPr lang="en-US" dirty="0"/>
          </a:p>
          <a:p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346736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3a48753-6480-47aa-921d-e5891154e976">
      <Terms xmlns="http://schemas.microsoft.com/office/infopath/2007/PartnerControls"/>
    </lcf76f155ced4ddcb4097134ff3c332f>
    <TaxCatchAll xmlns="050de78a-70cf-4fc3-92ba-9f0761e5972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7D01CD67B11D4B816C9DF54EC99EF3" ma:contentTypeVersion="13" ma:contentTypeDescription="Create a new document." ma:contentTypeScope="" ma:versionID="8a6f30f49dfde2f0abe9f1264016c91b">
  <xsd:schema xmlns:xsd="http://www.w3.org/2001/XMLSchema" xmlns:xs="http://www.w3.org/2001/XMLSchema" xmlns:p="http://schemas.microsoft.com/office/2006/metadata/properties" xmlns:ns2="73a48753-6480-47aa-921d-e5891154e976" xmlns:ns3="050de78a-70cf-4fc3-92ba-9f0761e59720" targetNamespace="http://schemas.microsoft.com/office/2006/metadata/properties" ma:root="true" ma:fieldsID="5adda74e2df40cf81770cce223e2ad50" ns2:_="" ns3:_="">
    <xsd:import namespace="73a48753-6480-47aa-921d-e5891154e976"/>
    <xsd:import namespace="050de78a-70cf-4fc3-92ba-9f0761e5972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a48753-6480-47aa-921d-e5891154e976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0f12fecc-efde-40e0-92ac-e09924fecc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0de78a-70cf-4fc3-92ba-9f0761e5972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fa3e0093-6982-4404-b286-09960dfb83a5}" ma:internalName="TaxCatchAll" ma:showField="CatchAllData" ma:web="050de78a-70cf-4fc3-92ba-9f0761e597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8E01E6-F61C-45C5-809F-7D0ED5D5EF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13C956-8287-456D-8423-33456B764620}">
  <ds:schemaRefs>
    <ds:schemaRef ds:uri="http://schemas.microsoft.com/office/2006/metadata/properties"/>
    <ds:schemaRef ds:uri="http://schemas.microsoft.com/office/infopath/2007/PartnerControls"/>
    <ds:schemaRef ds:uri="73a48753-6480-47aa-921d-e5891154e976"/>
    <ds:schemaRef ds:uri="050de78a-70cf-4fc3-92ba-9f0761e59720"/>
  </ds:schemaRefs>
</ds:datastoreItem>
</file>

<file path=customXml/itemProps3.xml><?xml version="1.0" encoding="utf-8"?>
<ds:datastoreItem xmlns:ds="http://schemas.openxmlformats.org/officeDocument/2006/customXml" ds:itemID="{9C790F75-9C75-4955-BCB6-EB6B4B4409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a48753-6480-47aa-921d-e5891154e976"/>
    <ds:schemaRef ds:uri="050de78a-70cf-4fc3-92ba-9f0761e597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691</Words>
  <Application>Microsoft Office PowerPoint</Application>
  <PresentationFormat>Widescreen</PresentationFormat>
  <Paragraphs>59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RetrospectVTI</vt:lpstr>
      <vt:lpstr>Facilities Management for Foodservice Managers</vt:lpstr>
      <vt:lpstr>6.0 Learning Objectives</vt:lpstr>
      <vt:lpstr>6.1 Emergency Preparedness in the Workplace</vt:lpstr>
      <vt:lpstr>6.2 Types of Emergencies</vt:lpstr>
      <vt:lpstr>6.3 Creating an Emergency Preparedness Plan</vt:lpstr>
      <vt:lpstr>6.4 Implementing Action</vt:lpstr>
      <vt:lpstr>6.5 Key 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Roch, Shauna</cp:lastModifiedBy>
  <cp:revision>922</cp:revision>
  <dcterms:created xsi:type="dcterms:W3CDTF">2025-03-13T17:15:31Z</dcterms:created>
  <dcterms:modified xsi:type="dcterms:W3CDTF">2025-04-24T11:37:20Z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0x010100C57D01CD67B11D4B816C9DF54EC99EF3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