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4"/>
  </p:notesMasterIdLst>
  <p:sldIdLst>
    <p:sldId id="256" r:id="rId5"/>
    <p:sldId id="257" r:id="rId6"/>
    <p:sldId id="258" r:id="rId7"/>
    <p:sldId id="259" r:id="rId8"/>
    <p:sldId id="261" r:id="rId9"/>
    <p:sldId id="260" r:id="rId10"/>
    <p:sldId id="264" r:id="rId11"/>
    <p:sldId id="26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3C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70823" autoAdjust="0"/>
  </p:normalViewPr>
  <p:slideViewPr>
    <p:cSldViewPr snapToGrid="0">
      <p:cViewPr varScale="1">
        <p:scale>
          <a:sx n="70" d="100"/>
          <a:sy n="70" d="100"/>
        </p:scale>
        <p:origin x="1002"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ch, Shauna" userId="S::sroch@fanshawec.ca::05ca025a-1219-4008-8ea7-6708a3b6b10f" providerId="AD" clId="Web-{8D2E41D7-4D38-F96A-9924-48B102FD5206}"/>
    <pc:docChg chg="addSld delSld modSld sldOrd">
      <pc:chgData name="Roch, Shauna" userId="S::sroch@fanshawec.ca::05ca025a-1219-4008-8ea7-6708a3b6b10f" providerId="AD" clId="Web-{8D2E41D7-4D38-F96A-9924-48B102FD5206}" dt="2025-03-20T15:00:36.030" v="258" actId="20577"/>
      <pc:docMkLst>
        <pc:docMk/>
      </pc:docMkLst>
      <pc:sldChg chg="modSp">
        <pc:chgData name="Roch, Shauna" userId="S::sroch@fanshawec.ca::05ca025a-1219-4008-8ea7-6708a3b6b10f" providerId="AD" clId="Web-{8D2E41D7-4D38-F96A-9924-48B102FD5206}" dt="2025-03-20T14:00:00.356" v="10" actId="20577"/>
        <pc:sldMkLst>
          <pc:docMk/>
          <pc:sldMk cId="987501871" sldId="256"/>
        </pc:sldMkLst>
        <pc:spChg chg="mod">
          <ac:chgData name="Roch, Shauna" userId="S::sroch@fanshawec.ca::05ca025a-1219-4008-8ea7-6708a3b6b10f" providerId="AD" clId="Web-{8D2E41D7-4D38-F96A-9924-48B102FD5206}" dt="2025-03-20T14:00:00.356" v="10" actId="20577"/>
          <ac:spMkLst>
            <pc:docMk/>
            <pc:sldMk cId="987501871" sldId="256"/>
            <ac:spMk id="6" creationId="{C81C02BD-4E65-49BB-B229-1E9D6E98F363}"/>
          </ac:spMkLst>
        </pc:spChg>
      </pc:sldChg>
      <pc:sldChg chg="del">
        <pc:chgData name="Roch, Shauna" userId="S::sroch@fanshawec.ca::05ca025a-1219-4008-8ea7-6708a3b6b10f" providerId="AD" clId="Web-{8D2E41D7-4D38-F96A-9924-48B102FD5206}" dt="2025-03-20T13:59:14.543" v="0"/>
        <pc:sldMkLst>
          <pc:docMk/>
          <pc:sldMk cId="244491244" sldId="257"/>
        </pc:sldMkLst>
      </pc:sldChg>
      <pc:sldChg chg="modSp new">
        <pc:chgData name="Roch, Shauna" userId="S::sroch@fanshawec.ca::05ca025a-1219-4008-8ea7-6708a3b6b10f" providerId="AD" clId="Web-{8D2E41D7-4D38-F96A-9924-48B102FD5206}" dt="2025-03-20T14:00:21.138" v="25" actId="20577"/>
        <pc:sldMkLst>
          <pc:docMk/>
          <pc:sldMk cId="3146945757" sldId="257"/>
        </pc:sldMkLst>
        <pc:spChg chg="mod">
          <ac:chgData name="Roch, Shauna" userId="S::sroch@fanshawec.ca::05ca025a-1219-4008-8ea7-6708a3b6b10f" providerId="AD" clId="Web-{8D2E41D7-4D38-F96A-9924-48B102FD5206}" dt="2025-03-20T14:00:21.138" v="25" actId="20577"/>
          <ac:spMkLst>
            <pc:docMk/>
            <pc:sldMk cId="3146945757" sldId="257"/>
            <ac:spMk id="2" creationId="{D496ED62-FC1D-BE8A-169F-2455A69251F3}"/>
          </ac:spMkLst>
        </pc:spChg>
        <pc:spChg chg="mod">
          <ac:chgData name="Roch, Shauna" userId="S::sroch@fanshawec.ca::05ca025a-1219-4008-8ea7-6708a3b6b10f" providerId="AD" clId="Web-{8D2E41D7-4D38-F96A-9924-48B102FD5206}" dt="2025-03-20T14:00:13.544" v="13" actId="20577"/>
          <ac:spMkLst>
            <pc:docMk/>
            <pc:sldMk cId="3146945757" sldId="257"/>
            <ac:spMk id="3" creationId="{F52056F8-F662-0435-B25E-DC5A11198D65}"/>
          </ac:spMkLst>
        </pc:spChg>
      </pc:sldChg>
      <pc:sldChg chg="addSp delSp modSp new">
        <pc:chgData name="Roch, Shauna" userId="S::sroch@fanshawec.ca::05ca025a-1219-4008-8ea7-6708a3b6b10f" providerId="AD" clId="Web-{8D2E41D7-4D38-F96A-9924-48B102FD5206}" dt="2025-03-20T14:13:12.843" v="62" actId="14100"/>
        <pc:sldMkLst>
          <pc:docMk/>
          <pc:sldMk cId="360359579" sldId="258"/>
        </pc:sldMkLst>
        <pc:spChg chg="mod">
          <ac:chgData name="Roch, Shauna" userId="S::sroch@fanshawec.ca::05ca025a-1219-4008-8ea7-6708a3b6b10f" providerId="AD" clId="Web-{8D2E41D7-4D38-F96A-9924-48B102FD5206}" dt="2025-03-20T14:11:45.794" v="39" actId="20577"/>
          <ac:spMkLst>
            <pc:docMk/>
            <pc:sldMk cId="360359579" sldId="258"/>
            <ac:spMk id="2" creationId="{874A9A82-D01D-7552-5291-116B9B9A2405}"/>
          </ac:spMkLst>
        </pc:spChg>
        <pc:spChg chg="del mod">
          <ac:chgData name="Roch, Shauna" userId="S::sroch@fanshawec.ca::05ca025a-1219-4008-8ea7-6708a3b6b10f" providerId="AD" clId="Web-{8D2E41D7-4D38-F96A-9924-48B102FD5206}" dt="2025-03-20T14:00:37.873" v="28"/>
          <ac:spMkLst>
            <pc:docMk/>
            <pc:sldMk cId="360359579" sldId="258"/>
            <ac:spMk id="3" creationId="{7DB5FD18-7191-B6DA-A379-9E34E8639990}"/>
          </ac:spMkLst>
        </pc:spChg>
        <pc:spChg chg="add">
          <ac:chgData name="Roch, Shauna" userId="S::sroch@fanshawec.ca::05ca025a-1219-4008-8ea7-6708a3b6b10f" providerId="AD" clId="Web-{8D2E41D7-4D38-F96A-9924-48B102FD5206}" dt="2025-03-20T14:11:16.621" v="32"/>
          <ac:spMkLst>
            <pc:docMk/>
            <pc:sldMk cId="360359579" sldId="258"/>
            <ac:spMk id="5" creationId="{7301E7F1-482F-774F-94FD-AFBC9CE6ED27}"/>
          </ac:spMkLst>
        </pc:spChg>
        <pc:spChg chg="add del">
          <ac:chgData name="Roch, Shauna" userId="S::sroch@fanshawec.ca::05ca025a-1219-4008-8ea7-6708a3b6b10f" providerId="AD" clId="Web-{8D2E41D7-4D38-F96A-9924-48B102FD5206}" dt="2025-03-20T14:11:43.341" v="38"/>
          <ac:spMkLst>
            <pc:docMk/>
            <pc:sldMk cId="360359579" sldId="258"/>
            <ac:spMk id="6" creationId="{B675C7D7-7BE0-E418-356B-326CC55DD18A}"/>
          </ac:spMkLst>
        </pc:spChg>
        <pc:spChg chg="add mod">
          <ac:chgData name="Roch, Shauna" userId="S::sroch@fanshawec.ca::05ca025a-1219-4008-8ea7-6708a3b6b10f" providerId="AD" clId="Web-{8D2E41D7-4D38-F96A-9924-48B102FD5206}" dt="2025-03-20T14:12:39.170" v="54" actId="1076"/>
          <ac:spMkLst>
            <pc:docMk/>
            <pc:sldMk cId="360359579" sldId="258"/>
            <ac:spMk id="7" creationId="{330A840C-591E-BFEA-32E6-2723B682691C}"/>
          </ac:spMkLst>
        </pc:spChg>
        <pc:spChg chg="add mod">
          <ac:chgData name="Roch, Shauna" userId="S::sroch@fanshawec.ca::05ca025a-1219-4008-8ea7-6708a3b6b10f" providerId="AD" clId="Web-{8D2E41D7-4D38-F96A-9924-48B102FD5206}" dt="2025-03-20T14:13:12.843" v="62" actId="14100"/>
          <ac:spMkLst>
            <pc:docMk/>
            <pc:sldMk cId="360359579" sldId="258"/>
            <ac:spMk id="8" creationId="{3949BE0F-345D-1D56-1439-8EC85A1AC086}"/>
          </ac:spMkLst>
        </pc:spChg>
        <pc:picChg chg="add mod ord">
          <ac:chgData name="Roch, Shauna" userId="S::sroch@fanshawec.ca::05ca025a-1219-4008-8ea7-6708a3b6b10f" providerId="AD" clId="Web-{8D2E41D7-4D38-F96A-9924-48B102FD5206}" dt="2025-03-20T14:13:08.202" v="60" actId="1076"/>
          <ac:picMkLst>
            <pc:docMk/>
            <pc:sldMk cId="360359579" sldId="258"/>
            <ac:picMk id="4" creationId="{48DDB2AB-336D-5F6F-0820-219C5781C435}"/>
          </ac:picMkLst>
        </pc:picChg>
      </pc:sldChg>
      <pc:sldChg chg="del">
        <pc:chgData name="Roch, Shauna" userId="S::sroch@fanshawec.ca::05ca025a-1219-4008-8ea7-6708a3b6b10f" providerId="AD" clId="Web-{8D2E41D7-4D38-F96A-9924-48B102FD5206}" dt="2025-03-20T13:59:15.012" v="1"/>
        <pc:sldMkLst>
          <pc:docMk/>
          <pc:sldMk cId="2845723571" sldId="258"/>
        </pc:sldMkLst>
      </pc:sldChg>
      <pc:sldChg chg="del">
        <pc:chgData name="Roch, Shauna" userId="S::sroch@fanshawec.ca::05ca025a-1219-4008-8ea7-6708a3b6b10f" providerId="AD" clId="Web-{8D2E41D7-4D38-F96A-9924-48B102FD5206}" dt="2025-03-20T13:59:16.152" v="2"/>
        <pc:sldMkLst>
          <pc:docMk/>
          <pc:sldMk cId="2599243538" sldId="259"/>
        </pc:sldMkLst>
      </pc:sldChg>
      <pc:sldChg chg="addSp modSp new">
        <pc:chgData name="Roch, Shauna" userId="S::sroch@fanshawec.ca::05ca025a-1219-4008-8ea7-6708a3b6b10f" providerId="AD" clId="Web-{8D2E41D7-4D38-F96A-9924-48B102FD5206}" dt="2025-03-20T14:59:58.529" v="246" actId="20577"/>
        <pc:sldMkLst>
          <pc:docMk/>
          <pc:sldMk cId="3865735786" sldId="259"/>
        </pc:sldMkLst>
        <pc:spChg chg="mod">
          <ac:chgData name="Roch, Shauna" userId="S::sroch@fanshawec.ca::05ca025a-1219-4008-8ea7-6708a3b6b10f" providerId="AD" clId="Web-{8D2E41D7-4D38-F96A-9924-48B102FD5206}" dt="2025-03-20T14:13:39.499" v="66" actId="20577"/>
          <ac:spMkLst>
            <pc:docMk/>
            <pc:sldMk cId="3865735786" sldId="259"/>
            <ac:spMk id="2" creationId="{05B6875A-63DC-BFDD-B312-1E3E0AF7BAB8}"/>
          </ac:spMkLst>
        </pc:spChg>
        <pc:spChg chg="mod">
          <ac:chgData name="Roch, Shauna" userId="S::sroch@fanshawec.ca::05ca025a-1219-4008-8ea7-6708a3b6b10f" providerId="AD" clId="Web-{8D2E41D7-4D38-F96A-9924-48B102FD5206}" dt="2025-03-20T14:55:41.711" v="216" actId="14100"/>
          <ac:spMkLst>
            <pc:docMk/>
            <pc:sldMk cId="3865735786" sldId="259"/>
            <ac:spMk id="3" creationId="{FBD32224-0A5D-54F7-AC00-C886BDC0325D}"/>
          </ac:spMkLst>
        </pc:spChg>
        <pc:spChg chg="add mod">
          <ac:chgData name="Roch, Shauna" userId="S::sroch@fanshawec.ca::05ca025a-1219-4008-8ea7-6708a3b6b10f" providerId="AD" clId="Web-{8D2E41D7-4D38-F96A-9924-48B102FD5206}" dt="2025-03-20T14:59:58.529" v="246" actId="20577"/>
          <ac:spMkLst>
            <pc:docMk/>
            <pc:sldMk cId="3865735786" sldId="259"/>
            <ac:spMk id="5" creationId="{31B5B1E2-F115-A7C6-8840-27C49C34185A}"/>
          </ac:spMkLst>
        </pc:spChg>
        <pc:picChg chg="add mod">
          <ac:chgData name="Roch, Shauna" userId="S::sroch@fanshawec.ca::05ca025a-1219-4008-8ea7-6708a3b6b10f" providerId="AD" clId="Web-{8D2E41D7-4D38-F96A-9924-48B102FD5206}" dt="2025-03-20T14:58:58.575" v="219" actId="14100"/>
          <ac:picMkLst>
            <pc:docMk/>
            <pc:sldMk cId="3865735786" sldId="259"/>
            <ac:picMk id="4" creationId="{1C40C6BB-26FB-81D2-6C59-6D19A156DA63}"/>
          </ac:picMkLst>
        </pc:picChg>
      </pc:sldChg>
      <pc:sldChg chg="del">
        <pc:chgData name="Roch, Shauna" userId="S::sroch@fanshawec.ca::05ca025a-1219-4008-8ea7-6708a3b6b10f" providerId="AD" clId="Web-{8D2E41D7-4D38-F96A-9924-48B102FD5206}" dt="2025-03-20T13:59:17.512" v="4"/>
        <pc:sldMkLst>
          <pc:docMk/>
          <pc:sldMk cId="1348068196" sldId="260"/>
        </pc:sldMkLst>
      </pc:sldChg>
      <pc:sldChg chg="addSp delSp modSp new ord modNotes">
        <pc:chgData name="Roch, Shauna" userId="S::sroch@fanshawec.ca::05ca025a-1219-4008-8ea7-6708a3b6b10f" providerId="AD" clId="Web-{8D2E41D7-4D38-F96A-9924-48B102FD5206}" dt="2025-03-20T14:46:16.230" v="148"/>
        <pc:sldMkLst>
          <pc:docMk/>
          <pc:sldMk cId="3282385545" sldId="260"/>
        </pc:sldMkLst>
        <pc:spChg chg="mod">
          <ac:chgData name="Roch, Shauna" userId="S::sroch@fanshawec.ca::05ca025a-1219-4008-8ea7-6708a3b6b10f" providerId="AD" clId="Web-{8D2E41D7-4D38-F96A-9924-48B102FD5206}" dt="2025-03-20T14:21:00.337" v="132" actId="20577"/>
          <ac:spMkLst>
            <pc:docMk/>
            <pc:sldMk cId="3282385545" sldId="260"/>
            <ac:spMk id="2" creationId="{0B5A9C99-3612-ED01-7CE5-141EB05C46AB}"/>
          </ac:spMkLst>
        </pc:spChg>
        <pc:spChg chg="del">
          <ac:chgData name="Roch, Shauna" userId="S::sroch@fanshawec.ca::05ca025a-1219-4008-8ea7-6708a3b6b10f" providerId="AD" clId="Web-{8D2E41D7-4D38-F96A-9924-48B102FD5206}" dt="2025-03-20T14:34:11.324" v="135"/>
          <ac:spMkLst>
            <pc:docMk/>
            <pc:sldMk cId="3282385545" sldId="260"/>
            <ac:spMk id="3" creationId="{6ECCEF99-99AF-00FC-F6C9-1772FCBF0E8C}"/>
          </ac:spMkLst>
        </pc:spChg>
        <pc:picChg chg="add mod">
          <ac:chgData name="Roch, Shauna" userId="S::sroch@fanshawec.ca::05ca025a-1219-4008-8ea7-6708a3b6b10f" providerId="AD" clId="Web-{8D2E41D7-4D38-F96A-9924-48B102FD5206}" dt="2025-03-20T14:34:27.933" v="139" actId="1076"/>
          <ac:picMkLst>
            <pc:docMk/>
            <pc:sldMk cId="3282385545" sldId="260"/>
            <ac:picMk id="4" creationId="{EFFCC52D-C7AA-04F3-14D0-349F67488865}"/>
          </ac:picMkLst>
        </pc:picChg>
      </pc:sldChg>
      <pc:sldChg chg="del">
        <pc:chgData name="Roch, Shauna" userId="S::sroch@fanshawec.ca::05ca025a-1219-4008-8ea7-6708a3b6b10f" providerId="AD" clId="Web-{8D2E41D7-4D38-F96A-9924-48B102FD5206}" dt="2025-03-20T13:59:16.684" v="3"/>
        <pc:sldMkLst>
          <pc:docMk/>
          <pc:sldMk cId="1549559986" sldId="261"/>
        </pc:sldMkLst>
      </pc:sldChg>
      <pc:sldChg chg="modSp new">
        <pc:chgData name="Roch, Shauna" userId="S::sroch@fanshawec.ca::05ca025a-1219-4008-8ea7-6708a3b6b10f" providerId="AD" clId="Web-{8D2E41D7-4D38-F96A-9924-48B102FD5206}" dt="2025-03-20T14:20:48.540" v="130" actId="20577"/>
        <pc:sldMkLst>
          <pc:docMk/>
          <pc:sldMk cId="2853118446" sldId="261"/>
        </pc:sldMkLst>
        <pc:spChg chg="mod">
          <ac:chgData name="Roch, Shauna" userId="S::sroch@fanshawec.ca::05ca025a-1219-4008-8ea7-6708a3b6b10f" providerId="AD" clId="Web-{8D2E41D7-4D38-F96A-9924-48B102FD5206}" dt="2025-03-20T14:20:48.540" v="130" actId="20577"/>
          <ac:spMkLst>
            <pc:docMk/>
            <pc:sldMk cId="2853118446" sldId="261"/>
            <ac:spMk id="2" creationId="{426A54E4-CE16-01F4-C457-F356B28E24B9}"/>
          </ac:spMkLst>
        </pc:spChg>
        <pc:spChg chg="mod">
          <ac:chgData name="Roch, Shauna" userId="S::sroch@fanshawec.ca::05ca025a-1219-4008-8ea7-6708a3b6b10f" providerId="AD" clId="Web-{8D2E41D7-4D38-F96A-9924-48B102FD5206}" dt="2025-03-20T14:20:27.055" v="127" actId="20577"/>
          <ac:spMkLst>
            <pc:docMk/>
            <pc:sldMk cId="2853118446" sldId="261"/>
            <ac:spMk id="3" creationId="{A78D5668-4509-3942-74AB-BFA136E5566B}"/>
          </ac:spMkLst>
        </pc:spChg>
      </pc:sldChg>
      <pc:sldChg chg="add del replId">
        <pc:chgData name="Roch, Shauna" userId="S::sroch@fanshawec.ca::05ca025a-1219-4008-8ea7-6708a3b6b10f" providerId="AD" clId="Web-{8D2E41D7-4D38-F96A-9924-48B102FD5206}" dt="2025-03-20T14:21:01.400" v="133"/>
        <pc:sldMkLst>
          <pc:docMk/>
          <pc:sldMk cId="680725668" sldId="262"/>
        </pc:sldMkLst>
      </pc:sldChg>
      <pc:sldChg chg="del">
        <pc:chgData name="Roch, Shauna" userId="S::sroch@fanshawec.ca::05ca025a-1219-4008-8ea7-6708a3b6b10f" providerId="AD" clId="Web-{8D2E41D7-4D38-F96A-9924-48B102FD5206}" dt="2025-03-20T13:59:17.715" v="5"/>
        <pc:sldMkLst>
          <pc:docMk/>
          <pc:sldMk cId="747069657" sldId="262"/>
        </pc:sldMkLst>
      </pc:sldChg>
      <pc:sldChg chg="addSp delSp modSp new mod setBg modNotes">
        <pc:chgData name="Roch, Shauna" userId="S::sroch@fanshawec.ca::05ca025a-1219-4008-8ea7-6708a3b6b10f" providerId="AD" clId="Web-{8D2E41D7-4D38-F96A-9924-48B102FD5206}" dt="2025-03-20T14:49:20.625" v="166" actId="20577"/>
        <pc:sldMkLst>
          <pc:docMk/>
          <pc:sldMk cId="2311977991" sldId="262"/>
        </pc:sldMkLst>
        <pc:spChg chg="mod">
          <ac:chgData name="Roch, Shauna" userId="S::sroch@fanshawec.ca::05ca025a-1219-4008-8ea7-6708a3b6b10f" providerId="AD" clId="Web-{8D2E41D7-4D38-F96A-9924-48B102FD5206}" dt="2025-03-20T14:49:20.625" v="166" actId="20577"/>
          <ac:spMkLst>
            <pc:docMk/>
            <pc:sldMk cId="2311977991" sldId="262"/>
            <ac:spMk id="2" creationId="{DFE997C6-17A7-5C5A-621C-7BCAA3A3488F}"/>
          </ac:spMkLst>
        </pc:spChg>
        <pc:spChg chg="del mod">
          <ac:chgData name="Roch, Shauna" userId="S::sroch@fanshawec.ca::05ca025a-1219-4008-8ea7-6708a3b6b10f" providerId="AD" clId="Web-{8D2E41D7-4D38-F96A-9924-48B102FD5206}" dt="2025-03-20T14:48:59.702" v="164"/>
          <ac:spMkLst>
            <pc:docMk/>
            <pc:sldMk cId="2311977991" sldId="262"/>
            <ac:spMk id="3" creationId="{323AA81B-6314-6802-D357-41922AEFEE18}"/>
          </ac:spMkLst>
        </pc:spChg>
        <pc:spChg chg="add">
          <ac:chgData name="Roch, Shauna" userId="S::sroch@fanshawec.ca::05ca025a-1219-4008-8ea7-6708a3b6b10f" providerId="AD" clId="Web-{8D2E41D7-4D38-F96A-9924-48B102FD5206}" dt="2025-03-20T14:48:59.702" v="164"/>
          <ac:spMkLst>
            <pc:docMk/>
            <pc:sldMk cId="2311977991" sldId="262"/>
            <ac:spMk id="9" creationId="{68BDBE5C-BBE9-4E89-BEE5-DEB6EAB8702D}"/>
          </ac:spMkLst>
        </pc:spChg>
        <pc:spChg chg="add">
          <ac:chgData name="Roch, Shauna" userId="S::sroch@fanshawec.ca::05ca025a-1219-4008-8ea7-6708a3b6b10f" providerId="AD" clId="Web-{8D2E41D7-4D38-F96A-9924-48B102FD5206}" dt="2025-03-20T14:48:59.702" v="164"/>
          <ac:spMkLst>
            <pc:docMk/>
            <pc:sldMk cId="2311977991" sldId="262"/>
            <ac:spMk id="13" creationId="{DFC4168B-AA75-4715-9B96-CF84B170A68B}"/>
          </ac:spMkLst>
        </pc:spChg>
        <pc:graphicFrameChg chg="add modGraphic">
          <ac:chgData name="Roch, Shauna" userId="S::sroch@fanshawec.ca::05ca025a-1219-4008-8ea7-6708a3b6b10f" providerId="AD" clId="Web-{8D2E41D7-4D38-F96A-9924-48B102FD5206}" dt="2025-03-20T14:49:10.109" v="165"/>
          <ac:graphicFrameMkLst>
            <pc:docMk/>
            <pc:sldMk cId="2311977991" sldId="262"/>
            <ac:graphicFrameMk id="5" creationId="{2C79B19B-1299-9DFC-915E-7FA4CD74E67E}"/>
          </ac:graphicFrameMkLst>
        </pc:graphicFrameChg>
        <pc:cxnChg chg="add">
          <ac:chgData name="Roch, Shauna" userId="S::sroch@fanshawec.ca::05ca025a-1219-4008-8ea7-6708a3b6b10f" providerId="AD" clId="Web-{8D2E41D7-4D38-F96A-9924-48B102FD5206}" dt="2025-03-20T14:48:59.702" v="164"/>
          <ac:cxnSpMkLst>
            <pc:docMk/>
            <pc:sldMk cId="2311977991" sldId="262"/>
            <ac:cxnSpMk id="11" creationId="{2752F38C-F560-47AA-90AD-209F39C04150}"/>
          </ac:cxnSpMkLst>
        </pc:cxnChg>
      </pc:sldChg>
      <pc:sldChg chg="del">
        <pc:chgData name="Roch, Shauna" userId="S::sroch@fanshawec.ca::05ca025a-1219-4008-8ea7-6708a3b6b10f" providerId="AD" clId="Web-{8D2E41D7-4D38-F96A-9924-48B102FD5206}" dt="2025-03-20T13:59:18.168" v="6"/>
        <pc:sldMkLst>
          <pc:docMk/>
          <pc:sldMk cId="319764990" sldId="263"/>
        </pc:sldMkLst>
      </pc:sldChg>
      <pc:sldChg chg="modSp new">
        <pc:chgData name="Roch, Shauna" userId="S::sroch@fanshawec.ca::05ca025a-1219-4008-8ea7-6708a3b6b10f" providerId="AD" clId="Web-{8D2E41D7-4D38-F96A-9924-48B102FD5206}" dt="2025-03-20T14:49:43.469" v="179" actId="20577"/>
        <pc:sldMkLst>
          <pc:docMk/>
          <pc:sldMk cId="2650022396" sldId="263"/>
        </pc:sldMkLst>
        <pc:spChg chg="mod">
          <ac:chgData name="Roch, Shauna" userId="S::sroch@fanshawec.ca::05ca025a-1219-4008-8ea7-6708a3b6b10f" providerId="AD" clId="Web-{8D2E41D7-4D38-F96A-9924-48B102FD5206}" dt="2025-03-20T14:49:39.828" v="177" actId="20577"/>
          <ac:spMkLst>
            <pc:docMk/>
            <pc:sldMk cId="2650022396" sldId="263"/>
            <ac:spMk id="2" creationId="{A892C2B7-70E4-E815-A46E-AE6DCEE68B6F}"/>
          </ac:spMkLst>
        </pc:spChg>
        <pc:spChg chg="mod">
          <ac:chgData name="Roch, Shauna" userId="S::sroch@fanshawec.ca::05ca025a-1219-4008-8ea7-6708a3b6b10f" providerId="AD" clId="Web-{8D2E41D7-4D38-F96A-9924-48B102FD5206}" dt="2025-03-20T14:49:43.469" v="179" actId="20577"/>
          <ac:spMkLst>
            <pc:docMk/>
            <pc:sldMk cId="2650022396" sldId="263"/>
            <ac:spMk id="3" creationId="{5708BE31-7048-8DC8-C8D3-D238828C2BD9}"/>
          </ac:spMkLst>
        </pc:spChg>
      </pc:sldChg>
      <pc:sldChg chg="del">
        <pc:chgData name="Roch, Shauna" userId="S::sroch@fanshawec.ca::05ca025a-1219-4008-8ea7-6708a3b6b10f" providerId="AD" clId="Web-{8D2E41D7-4D38-F96A-9924-48B102FD5206}" dt="2025-03-20T13:59:18.637" v="7"/>
        <pc:sldMkLst>
          <pc:docMk/>
          <pc:sldMk cId="940170576" sldId="264"/>
        </pc:sldMkLst>
      </pc:sldChg>
      <pc:sldChg chg="modSp new modNotes">
        <pc:chgData name="Roch, Shauna" userId="S::sroch@fanshawec.ca::05ca025a-1219-4008-8ea7-6708a3b6b10f" providerId="AD" clId="Web-{8D2E41D7-4D38-F96A-9924-48B102FD5206}" dt="2025-03-20T15:00:36.030" v="258" actId="20577"/>
        <pc:sldMkLst>
          <pc:docMk/>
          <pc:sldMk cId="3577626665" sldId="264"/>
        </pc:sldMkLst>
        <pc:spChg chg="mod">
          <ac:chgData name="Roch, Shauna" userId="S::sroch@fanshawec.ca::05ca025a-1219-4008-8ea7-6708a3b6b10f" providerId="AD" clId="Web-{8D2E41D7-4D38-F96A-9924-48B102FD5206}" dt="2025-03-20T14:55:09.101" v="207" actId="20577"/>
          <ac:spMkLst>
            <pc:docMk/>
            <pc:sldMk cId="3577626665" sldId="264"/>
            <ac:spMk id="2" creationId="{D2A8CF3E-D688-A037-3A9D-882ABFDA2501}"/>
          </ac:spMkLst>
        </pc:spChg>
        <pc:spChg chg="mod">
          <ac:chgData name="Roch, Shauna" userId="S::sroch@fanshawec.ca::05ca025a-1219-4008-8ea7-6708a3b6b10f" providerId="AD" clId="Web-{8D2E41D7-4D38-F96A-9924-48B102FD5206}" dt="2025-03-20T15:00:36.030" v="258" actId="20577"/>
          <ac:spMkLst>
            <pc:docMk/>
            <pc:sldMk cId="3577626665" sldId="264"/>
            <ac:spMk id="3" creationId="{8AF3B057-5D56-DCDD-42FF-230824E01EE1}"/>
          </ac:spMkLst>
        </pc:spChg>
      </pc:sldChg>
      <pc:sldChg chg="del">
        <pc:chgData name="Roch, Shauna" userId="S::sroch@fanshawec.ca::05ca025a-1219-4008-8ea7-6708a3b6b10f" providerId="AD" clId="Web-{8D2E41D7-4D38-F96A-9924-48B102FD5206}" dt="2025-03-20T13:59:19.152" v="8"/>
        <pc:sldMkLst>
          <pc:docMk/>
          <pc:sldMk cId="2725969638" sldId="265"/>
        </pc:sldMkLst>
      </pc:sldChg>
      <pc:sldChg chg="del">
        <pc:chgData name="Roch, Shauna" userId="S::sroch@fanshawec.ca::05ca025a-1219-4008-8ea7-6708a3b6b10f" providerId="AD" clId="Web-{8D2E41D7-4D38-F96A-9924-48B102FD5206}" dt="2025-03-20T13:59:19.746" v="9"/>
        <pc:sldMkLst>
          <pc:docMk/>
          <pc:sldMk cId="747663323" sldId="266"/>
        </pc:sldMkLst>
      </pc:sldChg>
    </pc:docChg>
  </pc:docChgLst>
  <pc:docChgLst>
    <pc:chgData name="Roch, Shauna" userId="S::sroch@fanshawec.ca::05ca025a-1219-4008-8ea7-6708a3b6b10f" providerId="AD" clId="Web-{4202729F-F35F-57F4-6BD7-229519002154}"/>
    <pc:docChg chg="modSld">
      <pc:chgData name="Roch, Shauna" userId="S::sroch@fanshawec.ca::05ca025a-1219-4008-8ea7-6708a3b6b10f" providerId="AD" clId="Web-{4202729F-F35F-57F4-6BD7-229519002154}" dt="2025-03-27T19:07:00.322" v="2"/>
      <pc:docMkLst>
        <pc:docMk/>
      </pc:docMkLst>
      <pc:sldChg chg="addSp delSp modSp mod setBg">
        <pc:chgData name="Roch, Shauna" userId="S::sroch@fanshawec.ca::05ca025a-1219-4008-8ea7-6708a3b6b10f" providerId="AD" clId="Web-{4202729F-F35F-57F4-6BD7-229519002154}" dt="2025-03-27T19:07:00.322" v="2"/>
        <pc:sldMkLst>
          <pc:docMk/>
          <pc:sldMk cId="3146945757" sldId="257"/>
        </pc:sldMkLst>
        <pc:spChg chg="mod">
          <ac:chgData name="Roch, Shauna" userId="S::sroch@fanshawec.ca::05ca025a-1219-4008-8ea7-6708a3b6b10f" providerId="AD" clId="Web-{4202729F-F35F-57F4-6BD7-229519002154}" dt="2025-03-27T19:07:00.322" v="2"/>
          <ac:spMkLst>
            <pc:docMk/>
            <pc:sldMk cId="3146945757" sldId="257"/>
            <ac:spMk id="2" creationId="{D496ED62-FC1D-BE8A-169F-2455A69251F3}"/>
          </ac:spMkLst>
        </pc:spChg>
        <pc:spChg chg="add del">
          <ac:chgData name="Roch, Shauna" userId="S::sroch@fanshawec.ca::05ca025a-1219-4008-8ea7-6708a3b6b10f" providerId="AD" clId="Web-{4202729F-F35F-57F4-6BD7-229519002154}" dt="2025-03-27T19:07:00.322" v="2"/>
          <ac:spMkLst>
            <pc:docMk/>
            <pc:sldMk cId="3146945757" sldId="257"/>
            <ac:spMk id="3" creationId="{F52056F8-F662-0435-B25E-DC5A11198D65}"/>
          </ac:spMkLst>
        </pc:spChg>
        <pc:spChg chg="add del">
          <ac:chgData name="Roch, Shauna" userId="S::sroch@fanshawec.ca::05ca025a-1219-4008-8ea7-6708a3b6b10f" providerId="AD" clId="Web-{4202729F-F35F-57F4-6BD7-229519002154}" dt="2025-03-27T19:07:00.291" v="1"/>
          <ac:spMkLst>
            <pc:docMk/>
            <pc:sldMk cId="3146945757" sldId="257"/>
            <ac:spMk id="9" creationId="{DFEBD0D2-AA2A-4936-A509-D629383EFFAA}"/>
          </ac:spMkLst>
        </pc:spChg>
        <pc:spChg chg="add del">
          <ac:chgData name="Roch, Shauna" userId="S::sroch@fanshawec.ca::05ca025a-1219-4008-8ea7-6708a3b6b10f" providerId="AD" clId="Web-{4202729F-F35F-57F4-6BD7-229519002154}" dt="2025-03-27T19:07:00.291" v="1"/>
          <ac:spMkLst>
            <pc:docMk/>
            <pc:sldMk cId="3146945757" sldId="257"/>
            <ac:spMk id="13" creationId="{86506110-E6E1-4309-83FA-C6B068FA341C}"/>
          </ac:spMkLst>
        </pc:spChg>
        <pc:spChg chg="add">
          <ac:chgData name="Roch, Shauna" userId="S::sroch@fanshawec.ca::05ca025a-1219-4008-8ea7-6708a3b6b10f" providerId="AD" clId="Web-{4202729F-F35F-57F4-6BD7-229519002154}" dt="2025-03-27T19:07:00.322" v="2"/>
          <ac:spMkLst>
            <pc:docMk/>
            <pc:sldMk cId="3146945757" sldId="257"/>
            <ac:spMk id="15" creationId="{68BDBE5C-BBE9-4E89-BEE5-DEB6EAB8702D}"/>
          </ac:spMkLst>
        </pc:spChg>
        <pc:spChg chg="add">
          <ac:chgData name="Roch, Shauna" userId="S::sroch@fanshawec.ca::05ca025a-1219-4008-8ea7-6708a3b6b10f" providerId="AD" clId="Web-{4202729F-F35F-57F4-6BD7-229519002154}" dt="2025-03-27T19:07:00.322" v="2"/>
          <ac:spMkLst>
            <pc:docMk/>
            <pc:sldMk cId="3146945757" sldId="257"/>
            <ac:spMk id="17" creationId="{DFC4168B-AA75-4715-9B96-CF84B170A68B}"/>
          </ac:spMkLst>
        </pc:spChg>
        <pc:graphicFrameChg chg="add del">
          <ac:chgData name="Roch, Shauna" userId="S::sroch@fanshawec.ca::05ca025a-1219-4008-8ea7-6708a3b6b10f" providerId="AD" clId="Web-{4202729F-F35F-57F4-6BD7-229519002154}" dt="2025-03-27T19:07:00.291" v="1"/>
          <ac:graphicFrameMkLst>
            <pc:docMk/>
            <pc:sldMk cId="3146945757" sldId="257"/>
            <ac:graphicFrameMk id="5" creationId="{994EC97A-5AFC-7E17-3CA8-690B0735E20E}"/>
          </ac:graphicFrameMkLst>
        </pc:graphicFrameChg>
        <pc:graphicFrameChg chg="add">
          <ac:chgData name="Roch, Shauna" userId="S::sroch@fanshawec.ca::05ca025a-1219-4008-8ea7-6708a3b6b10f" providerId="AD" clId="Web-{4202729F-F35F-57F4-6BD7-229519002154}" dt="2025-03-27T19:07:00.322" v="2"/>
          <ac:graphicFrameMkLst>
            <pc:docMk/>
            <pc:sldMk cId="3146945757" sldId="257"/>
            <ac:graphicFrameMk id="18" creationId="{24A78E6C-47F0-35FA-C13B-443325744FD1}"/>
          </ac:graphicFrameMkLst>
        </pc:graphicFrameChg>
        <pc:cxnChg chg="add del">
          <ac:chgData name="Roch, Shauna" userId="S::sroch@fanshawec.ca::05ca025a-1219-4008-8ea7-6708a3b6b10f" providerId="AD" clId="Web-{4202729F-F35F-57F4-6BD7-229519002154}" dt="2025-03-27T19:07:00.291" v="1"/>
          <ac:cxnSpMkLst>
            <pc:docMk/>
            <pc:sldMk cId="3146945757" sldId="257"/>
            <ac:cxnSpMk id="11" creationId="{2752F38C-F560-47AA-90AD-209F39C04150}"/>
          </ac:cxnSpMkLst>
        </pc:cxnChg>
        <pc:cxnChg chg="add">
          <ac:chgData name="Roch, Shauna" userId="S::sroch@fanshawec.ca::05ca025a-1219-4008-8ea7-6708a3b6b10f" providerId="AD" clId="Web-{4202729F-F35F-57F4-6BD7-229519002154}" dt="2025-03-27T19:07:00.322" v="2"/>
          <ac:cxnSpMkLst>
            <pc:docMk/>
            <pc:sldMk cId="3146945757" sldId="257"/>
            <ac:cxnSpMk id="16" creationId="{2752F38C-F560-47AA-90AD-209F39C04150}"/>
          </ac:cxnSpMkLst>
        </pc:cxn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746E7D-C379-49D6-BE41-AA1E58816CB3}"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C547A4D1-8F23-4A68-A407-D0ACCAF2C299}">
      <dgm:prSet/>
      <dgm:spPr/>
      <dgm:t>
        <a:bodyPr/>
        <a:lstStyle/>
        <a:p>
          <a:r>
            <a:rPr lang="en-US"/>
            <a:t>Recognize types of energy conservation and waste management systems available for use in food service.</a:t>
          </a:r>
        </a:p>
      </dgm:t>
    </dgm:pt>
    <dgm:pt modelId="{C374A144-26B8-4659-8266-1865DF75C68D}" type="parTrans" cxnId="{7B0D3E45-6237-470E-9500-A695DDECC372}">
      <dgm:prSet/>
      <dgm:spPr/>
      <dgm:t>
        <a:bodyPr/>
        <a:lstStyle/>
        <a:p>
          <a:endParaRPr lang="en-US"/>
        </a:p>
      </dgm:t>
    </dgm:pt>
    <dgm:pt modelId="{F053890F-7697-454A-9222-552A8CCF4989}" type="sibTrans" cxnId="{7B0D3E45-6237-470E-9500-A695DDECC372}">
      <dgm:prSet/>
      <dgm:spPr/>
      <dgm:t>
        <a:bodyPr/>
        <a:lstStyle/>
        <a:p>
          <a:endParaRPr lang="en-US"/>
        </a:p>
      </dgm:t>
    </dgm:pt>
    <dgm:pt modelId="{F9AE9818-4BE3-4851-BCEA-A3AE28FD3E3F}">
      <dgm:prSet/>
      <dgm:spPr/>
      <dgm:t>
        <a:bodyPr/>
        <a:lstStyle/>
        <a:p>
          <a:r>
            <a:rPr lang="en-US"/>
            <a:t>Prepare a presentation that supports the implementation of an energy conservation or waste management program.</a:t>
          </a:r>
        </a:p>
      </dgm:t>
    </dgm:pt>
    <dgm:pt modelId="{7B03804F-51F4-4E93-800B-09897B713121}" type="parTrans" cxnId="{105643B9-5512-47F9-96DE-17DF7BF1D480}">
      <dgm:prSet/>
      <dgm:spPr/>
      <dgm:t>
        <a:bodyPr/>
        <a:lstStyle/>
        <a:p>
          <a:endParaRPr lang="en-US"/>
        </a:p>
      </dgm:t>
    </dgm:pt>
    <dgm:pt modelId="{A935DD63-DC55-4A37-9421-ABA077939EBB}" type="sibTrans" cxnId="{105643B9-5512-47F9-96DE-17DF7BF1D480}">
      <dgm:prSet/>
      <dgm:spPr/>
      <dgm:t>
        <a:bodyPr/>
        <a:lstStyle/>
        <a:p>
          <a:endParaRPr lang="en-US"/>
        </a:p>
      </dgm:t>
    </dgm:pt>
    <dgm:pt modelId="{24BBA330-E943-4C10-BB28-FBD9650BF375}" type="pres">
      <dgm:prSet presAssocID="{1A746E7D-C379-49D6-BE41-AA1E58816CB3}" presName="root" presStyleCnt="0">
        <dgm:presLayoutVars>
          <dgm:dir/>
          <dgm:resizeHandles val="exact"/>
        </dgm:presLayoutVars>
      </dgm:prSet>
      <dgm:spPr/>
    </dgm:pt>
    <dgm:pt modelId="{F231B34F-4E3A-41D3-9E80-6B8A3C33B849}" type="pres">
      <dgm:prSet presAssocID="{C547A4D1-8F23-4A68-A407-D0ACCAF2C299}" presName="compNode" presStyleCnt="0"/>
      <dgm:spPr/>
    </dgm:pt>
    <dgm:pt modelId="{6A9C616C-1977-47EB-BF6D-43F41BC3BF9C}" type="pres">
      <dgm:prSet presAssocID="{C547A4D1-8F23-4A68-A407-D0ACCAF2C299}" presName="bgRect" presStyleLbl="bgShp" presStyleIdx="0" presStyleCnt="2"/>
      <dgm:spPr/>
    </dgm:pt>
    <dgm:pt modelId="{F6A79649-335F-4679-BF79-6A29930206F4}" type="pres">
      <dgm:prSet presAssocID="{C547A4D1-8F23-4A68-A407-D0ACCAF2C29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Recycle Sign"/>
        </a:ext>
      </dgm:extLst>
    </dgm:pt>
    <dgm:pt modelId="{12028899-D44A-4AFB-AFD6-418BD1035391}" type="pres">
      <dgm:prSet presAssocID="{C547A4D1-8F23-4A68-A407-D0ACCAF2C299}" presName="spaceRect" presStyleCnt="0"/>
      <dgm:spPr/>
    </dgm:pt>
    <dgm:pt modelId="{BCEB6B7B-A714-4878-8FB9-021A01824CE3}" type="pres">
      <dgm:prSet presAssocID="{C547A4D1-8F23-4A68-A407-D0ACCAF2C299}" presName="parTx" presStyleLbl="revTx" presStyleIdx="0" presStyleCnt="2">
        <dgm:presLayoutVars>
          <dgm:chMax val="0"/>
          <dgm:chPref val="0"/>
        </dgm:presLayoutVars>
      </dgm:prSet>
      <dgm:spPr/>
    </dgm:pt>
    <dgm:pt modelId="{640596D8-117C-42F5-99B4-E5F98285421C}" type="pres">
      <dgm:prSet presAssocID="{F053890F-7697-454A-9222-552A8CCF4989}" presName="sibTrans" presStyleCnt="0"/>
      <dgm:spPr/>
    </dgm:pt>
    <dgm:pt modelId="{3534830C-B684-4493-882E-6FCF867761E1}" type="pres">
      <dgm:prSet presAssocID="{F9AE9818-4BE3-4851-BCEA-A3AE28FD3E3F}" presName="compNode" presStyleCnt="0"/>
      <dgm:spPr/>
    </dgm:pt>
    <dgm:pt modelId="{758F3813-4BDB-4ABD-AF6D-21D430CEB9A1}" type="pres">
      <dgm:prSet presAssocID="{F9AE9818-4BE3-4851-BCEA-A3AE28FD3E3F}" presName="bgRect" presStyleLbl="bgShp" presStyleIdx="1" presStyleCnt="2"/>
      <dgm:spPr/>
    </dgm:pt>
    <dgm:pt modelId="{88AC7564-9FF8-47B4-8B7C-AE428BB21484}" type="pres">
      <dgm:prSet presAssocID="{F9AE9818-4BE3-4851-BCEA-A3AE28FD3E3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stainability"/>
        </a:ext>
      </dgm:extLst>
    </dgm:pt>
    <dgm:pt modelId="{7C2A2DB1-7038-408D-98F7-34CCB62E16B9}" type="pres">
      <dgm:prSet presAssocID="{F9AE9818-4BE3-4851-BCEA-A3AE28FD3E3F}" presName="spaceRect" presStyleCnt="0"/>
      <dgm:spPr/>
    </dgm:pt>
    <dgm:pt modelId="{FE5AE9A2-F3FB-4AC2-A125-948499B6E7DF}" type="pres">
      <dgm:prSet presAssocID="{F9AE9818-4BE3-4851-BCEA-A3AE28FD3E3F}" presName="parTx" presStyleLbl="revTx" presStyleIdx="1" presStyleCnt="2">
        <dgm:presLayoutVars>
          <dgm:chMax val="0"/>
          <dgm:chPref val="0"/>
        </dgm:presLayoutVars>
      </dgm:prSet>
      <dgm:spPr/>
    </dgm:pt>
  </dgm:ptLst>
  <dgm:cxnLst>
    <dgm:cxn modelId="{7B0D3E45-6237-470E-9500-A695DDECC372}" srcId="{1A746E7D-C379-49D6-BE41-AA1E58816CB3}" destId="{C547A4D1-8F23-4A68-A407-D0ACCAF2C299}" srcOrd="0" destOrd="0" parTransId="{C374A144-26B8-4659-8266-1865DF75C68D}" sibTransId="{F053890F-7697-454A-9222-552A8CCF4989}"/>
    <dgm:cxn modelId="{857A0AB6-2B04-4C78-AEF1-96ADEF158CD1}" type="presOf" srcId="{1A746E7D-C379-49D6-BE41-AA1E58816CB3}" destId="{24BBA330-E943-4C10-BB28-FBD9650BF375}" srcOrd="0" destOrd="0" presId="urn:microsoft.com/office/officeart/2018/2/layout/IconVerticalSolidList"/>
    <dgm:cxn modelId="{105643B9-5512-47F9-96DE-17DF7BF1D480}" srcId="{1A746E7D-C379-49D6-BE41-AA1E58816CB3}" destId="{F9AE9818-4BE3-4851-BCEA-A3AE28FD3E3F}" srcOrd="1" destOrd="0" parTransId="{7B03804F-51F4-4E93-800B-09897B713121}" sibTransId="{A935DD63-DC55-4A37-9421-ABA077939EBB}"/>
    <dgm:cxn modelId="{B3F446E2-D6C9-40F7-9242-435B3FA36BAD}" type="presOf" srcId="{C547A4D1-8F23-4A68-A407-D0ACCAF2C299}" destId="{BCEB6B7B-A714-4878-8FB9-021A01824CE3}" srcOrd="0" destOrd="0" presId="urn:microsoft.com/office/officeart/2018/2/layout/IconVerticalSolidList"/>
    <dgm:cxn modelId="{E74648EC-D336-4765-9818-AA5B29DA19B2}" type="presOf" srcId="{F9AE9818-4BE3-4851-BCEA-A3AE28FD3E3F}" destId="{FE5AE9A2-F3FB-4AC2-A125-948499B6E7DF}" srcOrd="0" destOrd="0" presId="urn:microsoft.com/office/officeart/2018/2/layout/IconVerticalSolidList"/>
    <dgm:cxn modelId="{07C7C59D-430A-4EF6-A99A-AF94CFB4D108}" type="presParOf" srcId="{24BBA330-E943-4C10-BB28-FBD9650BF375}" destId="{F231B34F-4E3A-41D3-9E80-6B8A3C33B849}" srcOrd="0" destOrd="0" presId="urn:microsoft.com/office/officeart/2018/2/layout/IconVerticalSolidList"/>
    <dgm:cxn modelId="{733E6163-6AEC-420E-BC70-1202960FFF9B}" type="presParOf" srcId="{F231B34F-4E3A-41D3-9E80-6B8A3C33B849}" destId="{6A9C616C-1977-47EB-BF6D-43F41BC3BF9C}" srcOrd="0" destOrd="0" presId="urn:microsoft.com/office/officeart/2018/2/layout/IconVerticalSolidList"/>
    <dgm:cxn modelId="{56040FF3-8737-44B0-B981-FA08D0240FFC}" type="presParOf" srcId="{F231B34F-4E3A-41D3-9E80-6B8A3C33B849}" destId="{F6A79649-335F-4679-BF79-6A29930206F4}" srcOrd="1" destOrd="0" presId="urn:microsoft.com/office/officeart/2018/2/layout/IconVerticalSolidList"/>
    <dgm:cxn modelId="{41B72FAF-F98E-4A51-B0F9-8D2AE7EB3BBB}" type="presParOf" srcId="{F231B34F-4E3A-41D3-9E80-6B8A3C33B849}" destId="{12028899-D44A-4AFB-AFD6-418BD1035391}" srcOrd="2" destOrd="0" presId="urn:microsoft.com/office/officeart/2018/2/layout/IconVerticalSolidList"/>
    <dgm:cxn modelId="{48FBB55A-304B-4553-909B-899D122F6590}" type="presParOf" srcId="{F231B34F-4E3A-41D3-9E80-6B8A3C33B849}" destId="{BCEB6B7B-A714-4878-8FB9-021A01824CE3}" srcOrd="3" destOrd="0" presId="urn:microsoft.com/office/officeart/2018/2/layout/IconVerticalSolidList"/>
    <dgm:cxn modelId="{1C919CF4-6FB0-419E-9FEF-A485E2979C62}" type="presParOf" srcId="{24BBA330-E943-4C10-BB28-FBD9650BF375}" destId="{640596D8-117C-42F5-99B4-E5F98285421C}" srcOrd="1" destOrd="0" presId="urn:microsoft.com/office/officeart/2018/2/layout/IconVerticalSolidList"/>
    <dgm:cxn modelId="{D2A6B117-A916-4F6C-850A-6F300547D419}" type="presParOf" srcId="{24BBA330-E943-4C10-BB28-FBD9650BF375}" destId="{3534830C-B684-4493-882E-6FCF867761E1}" srcOrd="2" destOrd="0" presId="urn:microsoft.com/office/officeart/2018/2/layout/IconVerticalSolidList"/>
    <dgm:cxn modelId="{56CAD07A-201B-4E62-8F8A-F7135CE24A80}" type="presParOf" srcId="{3534830C-B684-4493-882E-6FCF867761E1}" destId="{758F3813-4BDB-4ABD-AF6D-21D430CEB9A1}" srcOrd="0" destOrd="0" presId="urn:microsoft.com/office/officeart/2018/2/layout/IconVerticalSolidList"/>
    <dgm:cxn modelId="{88BDE998-9FCE-4A3E-BD3C-3755D2B2BAFB}" type="presParOf" srcId="{3534830C-B684-4493-882E-6FCF867761E1}" destId="{88AC7564-9FF8-47B4-8B7C-AE428BB21484}" srcOrd="1" destOrd="0" presId="urn:microsoft.com/office/officeart/2018/2/layout/IconVerticalSolidList"/>
    <dgm:cxn modelId="{4D95689F-E474-487D-99DA-B86FA51C44C0}" type="presParOf" srcId="{3534830C-B684-4493-882E-6FCF867761E1}" destId="{7C2A2DB1-7038-408D-98F7-34CCB62E16B9}" srcOrd="2" destOrd="0" presId="urn:microsoft.com/office/officeart/2018/2/layout/IconVerticalSolidList"/>
    <dgm:cxn modelId="{542D4330-EFE2-49A7-837F-E6B90ABF7AFC}" type="presParOf" srcId="{3534830C-B684-4493-882E-6FCF867761E1}" destId="{FE5AE9A2-F3FB-4AC2-A125-948499B6E7D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C8E2FF-2FEB-454E-86EE-477207019F27}" type="doc">
      <dgm:prSet loTypeId="urn:microsoft.com/office/officeart/2016/7/layout/RepeatingBendingProcessNew" loCatId="process" qsTypeId="urn:microsoft.com/office/officeart/2005/8/quickstyle/simple1" qsCatId="simple" csTypeId="urn:microsoft.com/office/officeart/2005/8/colors/accent0_3" csCatId="mainScheme"/>
      <dgm:spPr/>
      <dgm:t>
        <a:bodyPr/>
        <a:lstStyle/>
        <a:p>
          <a:endParaRPr lang="en-US"/>
        </a:p>
      </dgm:t>
    </dgm:pt>
    <dgm:pt modelId="{6227EA98-4EEA-44DB-9E12-8D7A3EE8B75B}">
      <dgm:prSet/>
      <dgm:spPr/>
      <dgm:t>
        <a:bodyPr/>
        <a:lstStyle/>
        <a:p>
          <a:r>
            <a:rPr lang="en-US"/>
            <a:t>Step 1 – Identify the Current Baseline</a:t>
          </a:r>
        </a:p>
      </dgm:t>
    </dgm:pt>
    <dgm:pt modelId="{485D8B21-915D-420F-9CE8-72C831C6B518}" type="parTrans" cxnId="{D4917D1A-C11B-4587-A120-61C4BD8BB4CF}">
      <dgm:prSet/>
      <dgm:spPr/>
      <dgm:t>
        <a:bodyPr/>
        <a:lstStyle/>
        <a:p>
          <a:endParaRPr lang="en-US"/>
        </a:p>
      </dgm:t>
    </dgm:pt>
    <dgm:pt modelId="{67B4D56B-2197-47D5-8457-B55FE388548D}" type="sibTrans" cxnId="{D4917D1A-C11B-4587-A120-61C4BD8BB4CF}">
      <dgm:prSet/>
      <dgm:spPr/>
      <dgm:t>
        <a:bodyPr/>
        <a:lstStyle/>
        <a:p>
          <a:endParaRPr lang="en-US"/>
        </a:p>
      </dgm:t>
    </dgm:pt>
    <dgm:pt modelId="{1F4D4968-B765-471D-BFA6-501B48AF435C}">
      <dgm:prSet/>
      <dgm:spPr/>
      <dgm:t>
        <a:bodyPr/>
        <a:lstStyle/>
        <a:p>
          <a:r>
            <a:rPr lang="en-US"/>
            <a:t>Step 2 – Research Best Practices and Engage Stakeholders</a:t>
          </a:r>
        </a:p>
      </dgm:t>
    </dgm:pt>
    <dgm:pt modelId="{9B0D5E93-F85F-44FF-B422-6A7B9A50FEDD}" type="parTrans" cxnId="{49C158FD-E55B-487F-A073-9696ECD82DDF}">
      <dgm:prSet/>
      <dgm:spPr/>
      <dgm:t>
        <a:bodyPr/>
        <a:lstStyle/>
        <a:p>
          <a:endParaRPr lang="en-US"/>
        </a:p>
      </dgm:t>
    </dgm:pt>
    <dgm:pt modelId="{D412C9AE-8897-4A6D-B8CC-7FFAE269BD33}" type="sibTrans" cxnId="{49C158FD-E55B-487F-A073-9696ECD82DDF}">
      <dgm:prSet/>
      <dgm:spPr/>
      <dgm:t>
        <a:bodyPr/>
        <a:lstStyle/>
        <a:p>
          <a:endParaRPr lang="en-US"/>
        </a:p>
      </dgm:t>
    </dgm:pt>
    <dgm:pt modelId="{89195585-B3AA-4C6D-A9C6-68EA2B7D2302}">
      <dgm:prSet/>
      <dgm:spPr/>
      <dgm:t>
        <a:bodyPr/>
        <a:lstStyle/>
        <a:p>
          <a:r>
            <a:rPr lang="en-US"/>
            <a:t>Step 3 -Define the Goals of the Project</a:t>
          </a:r>
        </a:p>
      </dgm:t>
    </dgm:pt>
    <dgm:pt modelId="{DDC14FA5-02E8-48E9-997A-0A0B697C1293}" type="parTrans" cxnId="{90ED8B0D-4F3E-4570-A7A5-23ABE98D381C}">
      <dgm:prSet/>
      <dgm:spPr/>
      <dgm:t>
        <a:bodyPr/>
        <a:lstStyle/>
        <a:p>
          <a:endParaRPr lang="en-US"/>
        </a:p>
      </dgm:t>
    </dgm:pt>
    <dgm:pt modelId="{0BC636CC-9B2F-496D-BD4D-D36033B2ADD8}" type="sibTrans" cxnId="{90ED8B0D-4F3E-4570-A7A5-23ABE98D381C}">
      <dgm:prSet/>
      <dgm:spPr/>
      <dgm:t>
        <a:bodyPr/>
        <a:lstStyle/>
        <a:p>
          <a:endParaRPr lang="en-US"/>
        </a:p>
      </dgm:t>
    </dgm:pt>
    <dgm:pt modelId="{D60D597B-74C0-464B-B02B-714D162C1BB6}">
      <dgm:prSet/>
      <dgm:spPr/>
      <dgm:t>
        <a:bodyPr/>
        <a:lstStyle/>
        <a:p>
          <a:r>
            <a:rPr lang="en-US"/>
            <a:t>Step 4 -Develop the Plan</a:t>
          </a:r>
        </a:p>
      </dgm:t>
    </dgm:pt>
    <dgm:pt modelId="{329A2AE2-87D9-4460-BB07-BC70D37B4A21}" type="parTrans" cxnId="{5D7836C0-F93D-4B88-B42D-D15FB408ECDD}">
      <dgm:prSet/>
      <dgm:spPr/>
      <dgm:t>
        <a:bodyPr/>
        <a:lstStyle/>
        <a:p>
          <a:endParaRPr lang="en-US"/>
        </a:p>
      </dgm:t>
    </dgm:pt>
    <dgm:pt modelId="{2F331007-F87F-4947-8ACB-D7FFD8BBBA0C}" type="sibTrans" cxnId="{5D7836C0-F93D-4B88-B42D-D15FB408ECDD}">
      <dgm:prSet/>
      <dgm:spPr/>
      <dgm:t>
        <a:bodyPr/>
        <a:lstStyle/>
        <a:p>
          <a:endParaRPr lang="en-US"/>
        </a:p>
      </dgm:t>
    </dgm:pt>
    <dgm:pt modelId="{9A88C67B-645C-459E-9599-F2A2007FB1E2}">
      <dgm:prSet/>
      <dgm:spPr/>
      <dgm:t>
        <a:bodyPr/>
        <a:lstStyle/>
        <a:p>
          <a:r>
            <a:rPr lang="en-US"/>
            <a:t>Step 5 -Create a Road Map</a:t>
          </a:r>
        </a:p>
      </dgm:t>
    </dgm:pt>
    <dgm:pt modelId="{0A1F7DC5-0D8F-48A1-9C56-1B880C1802D3}" type="parTrans" cxnId="{0756558F-4481-4710-8C27-CA296C195F65}">
      <dgm:prSet/>
      <dgm:spPr/>
      <dgm:t>
        <a:bodyPr/>
        <a:lstStyle/>
        <a:p>
          <a:endParaRPr lang="en-US"/>
        </a:p>
      </dgm:t>
    </dgm:pt>
    <dgm:pt modelId="{A7BF93D1-479F-4F2D-B1D4-2DFECF58D911}" type="sibTrans" cxnId="{0756558F-4481-4710-8C27-CA296C195F65}">
      <dgm:prSet/>
      <dgm:spPr/>
      <dgm:t>
        <a:bodyPr/>
        <a:lstStyle/>
        <a:p>
          <a:endParaRPr lang="en-US"/>
        </a:p>
      </dgm:t>
    </dgm:pt>
    <dgm:pt modelId="{EE543469-78A3-4B52-9791-95637CE4BA5B}">
      <dgm:prSet/>
      <dgm:spPr/>
      <dgm:t>
        <a:bodyPr/>
        <a:lstStyle/>
        <a:p>
          <a:r>
            <a:rPr lang="en-US"/>
            <a:t>Step 6 -Communicate and Gain Approval to Launch Program</a:t>
          </a:r>
        </a:p>
      </dgm:t>
    </dgm:pt>
    <dgm:pt modelId="{6CAC7D9D-D23C-4BB9-A5CD-F69741760A8A}" type="parTrans" cxnId="{64CC27B9-58E7-4F77-A5DF-8058E6FD403A}">
      <dgm:prSet/>
      <dgm:spPr/>
      <dgm:t>
        <a:bodyPr/>
        <a:lstStyle/>
        <a:p>
          <a:endParaRPr lang="en-US"/>
        </a:p>
      </dgm:t>
    </dgm:pt>
    <dgm:pt modelId="{7715B9B3-1F16-4C31-B7C8-13B19B6AC12E}" type="sibTrans" cxnId="{64CC27B9-58E7-4F77-A5DF-8058E6FD403A}">
      <dgm:prSet/>
      <dgm:spPr/>
      <dgm:t>
        <a:bodyPr/>
        <a:lstStyle/>
        <a:p>
          <a:endParaRPr lang="en-US"/>
        </a:p>
      </dgm:t>
    </dgm:pt>
    <dgm:pt modelId="{5BE3D16C-C6D8-4942-97D7-B54DC5AC9D3B}">
      <dgm:prSet/>
      <dgm:spPr/>
      <dgm:t>
        <a:bodyPr/>
        <a:lstStyle/>
        <a:p>
          <a:r>
            <a:rPr lang="en-US"/>
            <a:t>Step 7 – Monitor and Evaluate the New Sustainability Program</a:t>
          </a:r>
        </a:p>
      </dgm:t>
    </dgm:pt>
    <dgm:pt modelId="{A338B4DD-A3E8-4083-BCA9-27A15BEB203C}" type="parTrans" cxnId="{040022D1-9FB1-4807-BEB9-79A1F2E2E761}">
      <dgm:prSet/>
      <dgm:spPr/>
      <dgm:t>
        <a:bodyPr/>
        <a:lstStyle/>
        <a:p>
          <a:endParaRPr lang="en-US"/>
        </a:p>
      </dgm:t>
    </dgm:pt>
    <dgm:pt modelId="{D5C20DB3-FC74-4515-A898-D611001310E4}" type="sibTrans" cxnId="{040022D1-9FB1-4807-BEB9-79A1F2E2E761}">
      <dgm:prSet/>
      <dgm:spPr/>
      <dgm:t>
        <a:bodyPr/>
        <a:lstStyle/>
        <a:p>
          <a:endParaRPr lang="en-US"/>
        </a:p>
      </dgm:t>
    </dgm:pt>
    <dgm:pt modelId="{6D35BA0A-8745-4E5F-B77E-A592D1C14663}" type="pres">
      <dgm:prSet presAssocID="{62C8E2FF-2FEB-454E-86EE-477207019F27}" presName="Name0" presStyleCnt="0">
        <dgm:presLayoutVars>
          <dgm:dir/>
          <dgm:resizeHandles val="exact"/>
        </dgm:presLayoutVars>
      </dgm:prSet>
      <dgm:spPr/>
    </dgm:pt>
    <dgm:pt modelId="{46D459DF-9C76-4ED5-A9C6-CE1C6A98BA9C}" type="pres">
      <dgm:prSet presAssocID="{6227EA98-4EEA-44DB-9E12-8D7A3EE8B75B}" presName="node" presStyleLbl="node1" presStyleIdx="0" presStyleCnt="7">
        <dgm:presLayoutVars>
          <dgm:bulletEnabled val="1"/>
        </dgm:presLayoutVars>
      </dgm:prSet>
      <dgm:spPr/>
    </dgm:pt>
    <dgm:pt modelId="{518028B0-5DDE-449F-968F-7A3D920ED1F1}" type="pres">
      <dgm:prSet presAssocID="{67B4D56B-2197-47D5-8457-B55FE388548D}" presName="sibTrans" presStyleLbl="sibTrans1D1" presStyleIdx="0" presStyleCnt="6"/>
      <dgm:spPr/>
    </dgm:pt>
    <dgm:pt modelId="{76C58B04-7E8A-49A9-B754-08AC3BB8B746}" type="pres">
      <dgm:prSet presAssocID="{67B4D56B-2197-47D5-8457-B55FE388548D}" presName="connectorText" presStyleLbl="sibTrans1D1" presStyleIdx="0" presStyleCnt="6"/>
      <dgm:spPr/>
    </dgm:pt>
    <dgm:pt modelId="{83009425-E803-465B-ADF4-008A36EB84B0}" type="pres">
      <dgm:prSet presAssocID="{1F4D4968-B765-471D-BFA6-501B48AF435C}" presName="node" presStyleLbl="node1" presStyleIdx="1" presStyleCnt="7">
        <dgm:presLayoutVars>
          <dgm:bulletEnabled val="1"/>
        </dgm:presLayoutVars>
      </dgm:prSet>
      <dgm:spPr/>
    </dgm:pt>
    <dgm:pt modelId="{C29A1818-A0A6-4AF2-AE99-32755ED1F8AA}" type="pres">
      <dgm:prSet presAssocID="{D412C9AE-8897-4A6D-B8CC-7FFAE269BD33}" presName="sibTrans" presStyleLbl="sibTrans1D1" presStyleIdx="1" presStyleCnt="6"/>
      <dgm:spPr/>
    </dgm:pt>
    <dgm:pt modelId="{BBC7EA19-283C-4F44-9226-B9D935997B89}" type="pres">
      <dgm:prSet presAssocID="{D412C9AE-8897-4A6D-B8CC-7FFAE269BD33}" presName="connectorText" presStyleLbl="sibTrans1D1" presStyleIdx="1" presStyleCnt="6"/>
      <dgm:spPr/>
    </dgm:pt>
    <dgm:pt modelId="{93737360-C796-4BAF-9C6C-2CD6FB897931}" type="pres">
      <dgm:prSet presAssocID="{89195585-B3AA-4C6D-A9C6-68EA2B7D2302}" presName="node" presStyleLbl="node1" presStyleIdx="2" presStyleCnt="7">
        <dgm:presLayoutVars>
          <dgm:bulletEnabled val="1"/>
        </dgm:presLayoutVars>
      </dgm:prSet>
      <dgm:spPr/>
    </dgm:pt>
    <dgm:pt modelId="{E762F188-025C-4F73-AB1A-1429A0BF9CAD}" type="pres">
      <dgm:prSet presAssocID="{0BC636CC-9B2F-496D-BD4D-D36033B2ADD8}" presName="sibTrans" presStyleLbl="sibTrans1D1" presStyleIdx="2" presStyleCnt="6"/>
      <dgm:spPr/>
    </dgm:pt>
    <dgm:pt modelId="{737FD23D-8DF4-409D-90ED-EA69C2A43C6A}" type="pres">
      <dgm:prSet presAssocID="{0BC636CC-9B2F-496D-BD4D-D36033B2ADD8}" presName="connectorText" presStyleLbl="sibTrans1D1" presStyleIdx="2" presStyleCnt="6"/>
      <dgm:spPr/>
    </dgm:pt>
    <dgm:pt modelId="{E66FDCA6-E68E-4F48-A318-3903CB36302A}" type="pres">
      <dgm:prSet presAssocID="{D60D597B-74C0-464B-B02B-714D162C1BB6}" presName="node" presStyleLbl="node1" presStyleIdx="3" presStyleCnt="7">
        <dgm:presLayoutVars>
          <dgm:bulletEnabled val="1"/>
        </dgm:presLayoutVars>
      </dgm:prSet>
      <dgm:spPr/>
    </dgm:pt>
    <dgm:pt modelId="{84DEA5CB-2FA0-449F-9F5F-FCD4A6CE337F}" type="pres">
      <dgm:prSet presAssocID="{2F331007-F87F-4947-8ACB-D7FFD8BBBA0C}" presName="sibTrans" presStyleLbl="sibTrans1D1" presStyleIdx="3" presStyleCnt="6"/>
      <dgm:spPr/>
    </dgm:pt>
    <dgm:pt modelId="{70ABEFB6-E0BB-489E-A357-9354A64B781F}" type="pres">
      <dgm:prSet presAssocID="{2F331007-F87F-4947-8ACB-D7FFD8BBBA0C}" presName="connectorText" presStyleLbl="sibTrans1D1" presStyleIdx="3" presStyleCnt="6"/>
      <dgm:spPr/>
    </dgm:pt>
    <dgm:pt modelId="{9A715D68-A2AC-419A-BBAF-D58902274090}" type="pres">
      <dgm:prSet presAssocID="{9A88C67B-645C-459E-9599-F2A2007FB1E2}" presName="node" presStyleLbl="node1" presStyleIdx="4" presStyleCnt="7">
        <dgm:presLayoutVars>
          <dgm:bulletEnabled val="1"/>
        </dgm:presLayoutVars>
      </dgm:prSet>
      <dgm:spPr/>
    </dgm:pt>
    <dgm:pt modelId="{A8D2F673-1090-401E-B089-ACBEAEA2519C}" type="pres">
      <dgm:prSet presAssocID="{A7BF93D1-479F-4F2D-B1D4-2DFECF58D911}" presName="sibTrans" presStyleLbl="sibTrans1D1" presStyleIdx="4" presStyleCnt="6"/>
      <dgm:spPr/>
    </dgm:pt>
    <dgm:pt modelId="{90E89FFD-FB39-4203-A4D9-862A4C0BC020}" type="pres">
      <dgm:prSet presAssocID="{A7BF93D1-479F-4F2D-B1D4-2DFECF58D911}" presName="connectorText" presStyleLbl="sibTrans1D1" presStyleIdx="4" presStyleCnt="6"/>
      <dgm:spPr/>
    </dgm:pt>
    <dgm:pt modelId="{7D4322EC-7380-4C96-9B14-8FC484857AF0}" type="pres">
      <dgm:prSet presAssocID="{EE543469-78A3-4B52-9791-95637CE4BA5B}" presName="node" presStyleLbl="node1" presStyleIdx="5" presStyleCnt="7">
        <dgm:presLayoutVars>
          <dgm:bulletEnabled val="1"/>
        </dgm:presLayoutVars>
      </dgm:prSet>
      <dgm:spPr/>
    </dgm:pt>
    <dgm:pt modelId="{89E7C3AE-091B-474E-B10F-A2A1D886D320}" type="pres">
      <dgm:prSet presAssocID="{7715B9B3-1F16-4C31-B7C8-13B19B6AC12E}" presName="sibTrans" presStyleLbl="sibTrans1D1" presStyleIdx="5" presStyleCnt="6"/>
      <dgm:spPr/>
    </dgm:pt>
    <dgm:pt modelId="{77258779-8EA8-44AF-8AE3-4210F6D5D913}" type="pres">
      <dgm:prSet presAssocID="{7715B9B3-1F16-4C31-B7C8-13B19B6AC12E}" presName="connectorText" presStyleLbl="sibTrans1D1" presStyleIdx="5" presStyleCnt="6"/>
      <dgm:spPr/>
    </dgm:pt>
    <dgm:pt modelId="{E9E00583-045E-4DA3-9975-164C4E389FE3}" type="pres">
      <dgm:prSet presAssocID="{5BE3D16C-C6D8-4942-97D7-B54DC5AC9D3B}" presName="node" presStyleLbl="node1" presStyleIdx="6" presStyleCnt="7">
        <dgm:presLayoutVars>
          <dgm:bulletEnabled val="1"/>
        </dgm:presLayoutVars>
      </dgm:prSet>
      <dgm:spPr/>
    </dgm:pt>
  </dgm:ptLst>
  <dgm:cxnLst>
    <dgm:cxn modelId="{29A66F0D-83DF-4E90-ADD1-1E8DF75E79B5}" type="presOf" srcId="{7715B9B3-1F16-4C31-B7C8-13B19B6AC12E}" destId="{89E7C3AE-091B-474E-B10F-A2A1D886D320}" srcOrd="0" destOrd="0" presId="urn:microsoft.com/office/officeart/2016/7/layout/RepeatingBendingProcessNew"/>
    <dgm:cxn modelId="{90ED8B0D-4F3E-4570-A7A5-23ABE98D381C}" srcId="{62C8E2FF-2FEB-454E-86EE-477207019F27}" destId="{89195585-B3AA-4C6D-A9C6-68EA2B7D2302}" srcOrd="2" destOrd="0" parTransId="{DDC14FA5-02E8-48E9-997A-0A0B697C1293}" sibTransId="{0BC636CC-9B2F-496D-BD4D-D36033B2ADD8}"/>
    <dgm:cxn modelId="{D4917D1A-C11B-4587-A120-61C4BD8BB4CF}" srcId="{62C8E2FF-2FEB-454E-86EE-477207019F27}" destId="{6227EA98-4EEA-44DB-9E12-8D7A3EE8B75B}" srcOrd="0" destOrd="0" parTransId="{485D8B21-915D-420F-9CE8-72C831C6B518}" sibTransId="{67B4D56B-2197-47D5-8457-B55FE388548D}"/>
    <dgm:cxn modelId="{3E821D23-F484-49B3-82AE-9DD90FF99490}" type="presOf" srcId="{A7BF93D1-479F-4F2D-B1D4-2DFECF58D911}" destId="{90E89FFD-FB39-4203-A4D9-862A4C0BC020}" srcOrd="1" destOrd="0" presId="urn:microsoft.com/office/officeart/2016/7/layout/RepeatingBendingProcessNew"/>
    <dgm:cxn modelId="{95D60A24-61E9-40EE-908A-4D4DE1352EC6}" type="presOf" srcId="{D412C9AE-8897-4A6D-B8CC-7FFAE269BD33}" destId="{BBC7EA19-283C-4F44-9226-B9D935997B89}" srcOrd="1" destOrd="0" presId="urn:microsoft.com/office/officeart/2016/7/layout/RepeatingBendingProcessNew"/>
    <dgm:cxn modelId="{1E9B0A32-A341-4C22-B851-D5E937DCDB43}" type="presOf" srcId="{1F4D4968-B765-471D-BFA6-501B48AF435C}" destId="{83009425-E803-465B-ADF4-008A36EB84B0}" srcOrd="0" destOrd="0" presId="urn:microsoft.com/office/officeart/2016/7/layout/RepeatingBendingProcessNew"/>
    <dgm:cxn modelId="{765A253F-F3D4-47E2-A467-19889516E8C8}" type="presOf" srcId="{67B4D56B-2197-47D5-8457-B55FE388548D}" destId="{76C58B04-7E8A-49A9-B754-08AC3BB8B746}" srcOrd="1" destOrd="0" presId="urn:microsoft.com/office/officeart/2016/7/layout/RepeatingBendingProcessNew"/>
    <dgm:cxn modelId="{6DEFE13F-30A7-42FE-876F-063A1A8A36ED}" type="presOf" srcId="{5BE3D16C-C6D8-4942-97D7-B54DC5AC9D3B}" destId="{E9E00583-045E-4DA3-9975-164C4E389FE3}" srcOrd="0" destOrd="0" presId="urn:microsoft.com/office/officeart/2016/7/layout/RepeatingBendingProcessNew"/>
    <dgm:cxn modelId="{00C93B59-5701-4933-A8E5-F1B3D7DC6E81}" type="presOf" srcId="{67B4D56B-2197-47D5-8457-B55FE388548D}" destId="{518028B0-5DDE-449F-968F-7A3D920ED1F1}" srcOrd="0" destOrd="0" presId="urn:microsoft.com/office/officeart/2016/7/layout/RepeatingBendingProcessNew"/>
    <dgm:cxn modelId="{E9C8B880-C087-4B4B-8925-3003F6FDE040}" type="presOf" srcId="{EE543469-78A3-4B52-9791-95637CE4BA5B}" destId="{7D4322EC-7380-4C96-9B14-8FC484857AF0}" srcOrd="0" destOrd="0" presId="urn:microsoft.com/office/officeart/2016/7/layout/RepeatingBendingProcessNew"/>
    <dgm:cxn modelId="{CC29D387-AE76-4F5D-907C-277BCCBEFF38}" type="presOf" srcId="{6227EA98-4EEA-44DB-9E12-8D7A3EE8B75B}" destId="{46D459DF-9C76-4ED5-A9C6-CE1C6A98BA9C}" srcOrd="0" destOrd="0" presId="urn:microsoft.com/office/officeart/2016/7/layout/RepeatingBendingProcessNew"/>
    <dgm:cxn modelId="{0756558F-4481-4710-8C27-CA296C195F65}" srcId="{62C8E2FF-2FEB-454E-86EE-477207019F27}" destId="{9A88C67B-645C-459E-9599-F2A2007FB1E2}" srcOrd="4" destOrd="0" parTransId="{0A1F7DC5-0D8F-48A1-9C56-1B880C1802D3}" sibTransId="{A7BF93D1-479F-4F2D-B1D4-2DFECF58D911}"/>
    <dgm:cxn modelId="{6BF7359D-04F7-4A34-ACF4-B0D59A74DF63}" type="presOf" srcId="{D412C9AE-8897-4A6D-B8CC-7FFAE269BD33}" destId="{C29A1818-A0A6-4AF2-AE99-32755ED1F8AA}" srcOrd="0" destOrd="0" presId="urn:microsoft.com/office/officeart/2016/7/layout/RepeatingBendingProcessNew"/>
    <dgm:cxn modelId="{175C54A2-5AD2-4240-A514-E34E90B287A9}" type="presOf" srcId="{0BC636CC-9B2F-496D-BD4D-D36033B2ADD8}" destId="{737FD23D-8DF4-409D-90ED-EA69C2A43C6A}" srcOrd="1" destOrd="0" presId="urn:microsoft.com/office/officeart/2016/7/layout/RepeatingBendingProcessNew"/>
    <dgm:cxn modelId="{6B3369B4-952E-4308-A5D1-F31ED837493B}" type="presOf" srcId="{0BC636CC-9B2F-496D-BD4D-D36033B2ADD8}" destId="{E762F188-025C-4F73-AB1A-1429A0BF9CAD}" srcOrd="0" destOrd="0" presId="urn:microsoft.com/office/officeart/2016/7/layout/RepeatingBendingProcessNew"/>
    <dgm:cxn modelId="{DC4959B7-F738-4561-BE64-79CEF818EC80}" type="presOf" srcId="{2F331007-F87F-4947-8ACB-D7FFD8BBBA0C}" destId="{84DEA5CB-2FA0-449F-9F5F-FCD4A6CE337F}" srcOrd="0" destOrd="0" presId="urn:microsoft.com/office/officeart/2016/7/layout/RepeatingBendingProcessNew"/>
    <dgm:cxn modelId="{64CC27B9-58E7-4F77-A5DF-8058E6FD403A}" srcId="{62C8E2FF-2FEB-454E-86EE-477207019F27}" destId="{EE543469-78A3-4B52-9791-95637CE4BA5B}" srcOrd="5" destOrd="0" parTransId="{6CAC7D9D-D23C-4BB9-A5CD-F69741760A8A}" sibTransId="{7715B9B3-1F16-4C31-B7C8-13B19B6AC12E}"/>
    <dgm:cxn modelId="{5D7836C0-F93D-4B88-B42D-D15FB408ECDD}" srcId="{62C8E2FF-2FEB-454E-86EE-477207019F27}" destId="{D60D597B-74C0-464B-B02B-714D162C1BB6}" srcOrd="3" destOrd="0" parTransId="{329A2AE2-87D9-4460-BB07-BC70D37B4A21}" sibTransId="{2F331007-F87F-4947-8ACB-D7FFD8BBBA0C}"/>
    <dgm:cxn modelId="{805B9CC1-1FB2-408D-804F-A5C720AA7922}" type="presOf" srcId="{9A88C67B-645C-459E-9599-F2A2007FB1E2}" destId="{9A715D68-A2AC-419A-BBAF-D58902274090}" srcOrd="0" destOrd="0" presId="urn:microsoft.com/office/officeart/2016/7/layout/RepeatingBendingProcessNew"/>
    <dgm:cxn modelId="{5B47D4C1-CBD8-44A8-8A63-155FD12A9529}" type="presOf" srcId="{2F331007-F87F-4947-8ACB-D7FFD8BBBA0C}" destId="{70ABEFB6-E0BB-489E-A357-9354A64B781F}" srcOrd="1" destOrd="0" presId="urn:microsoft.com/office/officeart/2016/7/layout/RepeatingBendingProcessNew"/>
    <dgm:cxn modelId="{09DC0AC5-647D-457E-9EBC-2E5A6AC4B44A}" type="presOf" srcId="{89195585-B3AA-4C6D-A9C6-68EA2B7D2302}" destId="{93737360-C796-4BAF-9C6C-2CD6FB897931}" srcOrd="0" destOrd="0" presId="urn:microsoft.com/office/officeart/2016/7/layout/RepeatingBendingProcessNew"/>
    <dgm:cxn modelId="{B880A4C8-495B-431A-BE28-88A04A0F8A2E}" type="presOf" srcId="{7715B9B3-1F16-4C31-B7C8-13B19B6AC12E}" destId="{77258779-8EA8-44AF-8AE3-4210F6D5D913}" srcOrd="1" destOrd="0" presId="urn:microsoft.com/office/officeart/2016/7/layout/RepeatingBendingProcessNew"/>
    <dgm:cxn modelId="{040022D1-9FB1-4807-BEB9-79A1F2E2E761}" srcId="{62C8E2FF-2FEB-454E-86EE-477207019F27}" destId="{5BE3D16C-C6D8-4942-97D7-B54DC5AC9D3B}" srcOrd="6" destOrd="0" parTransId="{A338B4DD-A3E8-4083-BCA9-27A15BEB203C}" sibTransId="{D5C20DB3-FC74-4515-A898-D611001310E4}"/>
    <dgm:cxn modelId="{CA7CDCD9-6A08-4C94-974B-896CBA84F58D}" type="presOf" srcId="{A7BF93D1-479F-4F2D-B1D4-2DFECF58D911}" destId="{A8D2F673-1090-401E-B089-ACBEAEA2519C}" srcOrd="0" destOrd="0" presId="urn:microsoft.com/office/officeart/2016/7/layout/RepeatingBendingProcessNew"/>
    <dgm:cxn modelId="{CC48C6F1-543E-4A93-9625-E15544BECAA5}" type="presOf" srcId="{62C8E2FF-2FEB-454E-86EE-477207019F27}" destId="{6D35BA0A-8745-4E5F-B77E-A592D1C14663}" srcOrd="0" destOrd="0" presId="urn:microsoft.com/office/officeart/2016/7/layout/RepeatingBendingProcessNew"/>
    <dgm:cxn modelId="{0E4D65F2-59AE-4EC8-AAD2-B09099370FA5}" type="presOf" srcId="{D60D597B-74C0-464B-B02B-714D162C1BB6}" destId="{E66FDCA6-E68E-4F48-A318-3903CB36302A}" srcOrd="0" destOrd="0" presId="urn:microsoft.com/office/officeart/2016/7/layout/RepeatingBendingProcessNew"/>
    <dgm:cxn modelId="{49C158FD-E55B-487F-A073-9696ECD82DDF}" srcId="{62C8E2FF-2FEB-454E-86EE-477207019F27}" destId="{1F4D4968-B765-471D-BFA6-501B48AF435C}" srcOrd="1" destOrd="0" parTransId="{9B0D5E93-F85F-44FF-B422-6A7B9A50FEDD}" sibTransId="{D412C9AE-8897-4A6D-B8CC-7FFAE269BD33}"/>
    <dgm:cxn modelId="{8AAA4E6D-B312-40A2-BE6A-2147EBE43949}" type="presParOf" srcId="{6D35BA0A-8745-4E5F-B77E-A592D1C14663}" destId="{46D459DF-9C76-4ED5-A9C6-CE1C6A98BA9C}" srcOrd="0" destOrd="0" presId="urn:microsoft.com/office/officeart/2016/7/layout/RepeatingBendingProcessNew"/>
    <dgm:cxn modelId="{E9D6AC63-34D7-40CF-AF84-3B4A48CBF5E4}" type="presParOf" srcId="{6D35BA0A-8745-4E5F-B77E-A592D1C14663}" destId="{518028B0-5DDE-449F-968F-7A3D920ED1F1}" srcOrd="1" destOrd="0" presId="urn:microsoft.com/office/officeart/2016/7/layout/RepeatingBendingProcessNew"/>
    <dgm:cxn modelId="{DF75C218-1FC2-4A4A-AF71-F3679689707F}" type="presParOf" srcId="{518028B0-5DDE-449F-968F-7A3D920ED1F1}" destId="{76C58B04-7E8A-49A9-B754-08AC3BB8B746}" srcOrd="0" destOrd="0" presId="urn:microsoft.com/office/officeart/2016/7/layout/RepeatingBendingProcessNew"/>
    <dgm:cxn modelId="{6C486D83-DCD4-4CE4-8C4F-C0C1F76489CC}" type="presParOf" srcId="{6D35BA0A-8745-4E5F-B77E-A592D1C14663}" destId="{83009425-E803-465B-ADF4-008A36EB84B0}" srcOrd="2" destOrd="0" presId="urn:microsoft.com/office/officeart/2016/7/layout/RepeatingBendingProcessNew"/>
    <dgm:cxn modelId="{30A3F4FB-4EBE-4831-9C58-AE66BC4F51A7}" type="presParOf" srcId="{6D35BA0A-8745-4E5F-B77E-A592D1C14663}" destId="{C29A1818-A0A6-4AF2-AE99-32755ED1F8AA}" srcOrd="3" destOrd="0" presId="urn:microsoft.com/office/officeart/2016/7/layout/RepeatingBendingProcessNew"/>
    <dgm:cxn modelId="{9CD9F087-4822-49BE-B0C4-10E7587F25C2}" type="presParOf" srcId="{C29A1818-A0A6-4AF2-AE99-32755ED1F8AA}" destId="{BBC7EA19-283C-4F44-9226-B9D935997B89}" srcOrd="0" destOrd="0" presId="urn:microsoft.com/office/officeart/2016/7/layout/RepeatingBendingProcessNew"/>
    <dgm:cxn modelId="{B69F5435-BBCB-4846-AA7E-91096033016B}" type="presParOf" srcId="{6D35BA0A-8745-4E5F-B77E-A592D1C14663}" destId="{93737360-C796-4BAF-9C6C-2CD6FB897931}" srcOrd="4" destOrd="0" presId="urn:microsoft.com/office/officeart/2016/7/layout/RepeatingBendingProcessNew"/>
    <dgm:cxn modelId="{80D09A56-1124-409F-B0B4-B9DF16B7F702}" type="presParOf" srcId="{6D35BA0A-8745-4E5F-B77E-A592D1C14663}" destId="{E762F188-025C-4F73-AB1A-1429A0BF9CAD}" srcOrd="5" destOrd="0" presId="urn:microsoft.com/office/officeart/2016/7/layout/RepeatingBendingProcessNew"/>
    <dgm:cxn modelId="{028E853B-7DDC-4891-80FB-419D8CA04694}" type="presParOf" srcId="{E762F188-025C-4F73-AB1A-1429A0BF9CAD}" destId="{737FD23D-8DF4-409D-90ED-EA69C2A43C6A}" srcOrd="0" destOrd="0" presId="urn:microsoft.com/office/officeart/2016/7/layout/RepeatingBendingProcessNew"/>
    <dgm:cxn modelId="{08283493-BD0D-4B76-BBA6-542D32808C40}" type="presParOf" srcId="{6D35BA0A-8745-4E5F-B77E-A592D1C14663}" destId="{E66FDCA6-E68E-4F48-A318-3903CB36302A}" srcOrd="6" destOrd="0" presId="urn:microsoft.com/office/officeart/2016/7/layout/RepeatingBendingProcessNew"/>
    <dgm:cxn modelId="{4AE0D462-4F55-47C3-8832-26F968DFC38E}" type="presParOf" srcId="{6D35BA0A-8745-4E5F-B77E-A592D1C14663}" destId="{84DEA5CB-2FA0-449F-9F5F-FCD4A6CE337F}" srcOrd="7" destOrd="0" presId="urn:microsoft.com/office/officeart/2016/7/layout/RepeatingBendingProcessNew"/>
    <dgm:cxn modelId="{F7BF352E-5C3F-4076-ABAC-F3AA829773C3}" type="presParOf" srcId="{84DEA5CB-2FA0-449F-9F5F-FCD4A6CE337F}" destId="{70ABEFB6-E0BB-489E-A357-9354A64B781F}" srcOrd="0" destOrd="0" presId="urn:microsoft.com/office/officeart/2016/7/layout/RepeatingBendingProcessNew"/>
    <dgm:cxn modelId="{D527100B-0F39-4411-9369-2987EEF95F6D}" type="presParOf" srcId="{6D35BA0A-8745-4E5F-B77E-A592D1C14663}" destId="{9A715D68-A2AC-419A-BBAF-D58902274090}" srcOrd="8" destOrd="0" presId="urn:microsoft.com/office/officeart/2016/7/layout/RepeatingBendingProcessNew"/>
    <dgm:cxn modelId="{060E57FE-C1A7-495C-ACC8-2D2A562583B5}" type="presParOf" srcId="{6D35BA0A-8745-4E5F-B77E-A592D1C14663}" destId="{A8D2F673-1090-401E-B089-ACBEAEA2519C}" srcOrd="9" destOrd="0" presId="urn:microsoft.com/office/officeart/2016/7/layout/RepeatingBendingProcessNew"/>
    <dgm:cxn modelId="{3DF311AD-D676-4874-A4C7-C51DF8AD638C}" type="presParOf" srcId="{A8D2F673-1090-401E-B089-ACBEAEA2519C}" destId="{90E89FFD-FB39-4203-A4D9-862A4C0BC020}" srcOrd="0" destOrd="0" presId="urn:microsoft.com/office/officeart/2016/7/layout/RepeatingBendingProcessNew"/>
    <dgm:cxn modelId="{0A75EA9B-888C-42CD-84FA-FE4000BAA644}" type="presParOf" srcId="{6D35BA0A-8745-4E5F-B77E-A592D1C14663}" destId="{7D4322EC-7380-4C96-9B14-8FC484857AF0}" srcOrd="10" destOrd="0" presId="urn:microsoft.com/office/officeart/2016/7/layout/RepeatingBendingProcessNew"/>
    <dgm:cxn modelId="{22177226-B834-4508-BD05-0008BE8325A7}" type="presParOf" srcId="{6D35BA0A-8745-4E5F-B77E-A592D1C14663}" destId="{89E7C3AE-091B-474E-B10F-A2A1D886D320}" srcOrd="11" destOrd="0" presId="urn:microsoft.com/office/officeart/2016/7/layout/RepeatingBendingProcessNew"/>
    <dgm:cxn modelId="{2C4743C1-8250-4874-BB31-62E72779B6BA}" type="presParOf" srcId="{89E7C3AE-091B-474E-B10F-A2A1D886D320}" destId="{77258779-8EA8-44AF-8AE3-4210F6D5D913}" srcOrd="0" destOrd="0" presId="urn:microsoft.com/office/officeart/2016/7/layout/RepeatingBendingProcessNew"/>
    <dgm:cxn modelId="{5810AC45-EE3F-4160-AF42-D373E3C82E6D}" type="presParOf" srcId="{6D35BA0A-8745-4E5F-B77E-A592D1C14663}" destId="{E9E00583-045E-4DA3-9975-164C4E389FE3}" srcOrd="12"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9C616C-1977-47EB-BF6D-43F41BC3BF9C}">
      <dsp:nvSpPr>
        <dsp:cNvPr id="0" name=""/>
        <dsp:cNvSpPr/>
      </dsp:nvSpPr>
      <dsp:spPr>
        <a:xfrm>
          <a:off x="0" y="615237"/>
          <a:ext cx="10058399" cy="113582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A79649-335F-4679-BF79-6A29930206F4}">
      <dsp:nvSpPr>
        <dsp:cNvPr id="0" name=""/>
        <dsp:cNvSpPr/>
      </dsp:nvSpPr>
      <dsp:spPr>
        <a:xfrm>
          <a:off x="343586" y="870798"/>
          <a:ext cx="624703" cy="62470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CEB6B7B-A714-4878-8FB9-021A01824CE3}">
      <dsp:nvSpPr>
        <dsp:cNvPr id="0" name=""/>
        <dsp:cNvSpPr/>
      </dsp:nvSpPr>
      <dsp:spPr>
        <a:xfrm>
          <a:off x="1311876" y="615237"/>
          <a:ext cx="8746523" cy="1135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208" tIns="120208" rIns="120208" bIns="120208" numCol="1" spcCol="1270" anchor="ctr" anchorCtr="0">
          <a:noAutofit/>
        </a:bodyPr>
        <a:lstStyle/>
        <a:p>
          <a:pPr marL="0" lvl="0" indent="0" algn="l" defTabSz="1111250">
            <a:lnSpc>
              <a:spcPct val="90000"/>
            </a:lnSpc>
            <a:spcBef>
              <a:spcPct val="0"/>
            </a:spcBef>
            <a:spcAft>
              <a:spcPct val="35000"/>
            </a:spcAft>
            <a:buNone/>
          </a:pPr>
          <a:r>
            <a:rPr lang="en-US" sz="2500" kern="1200"/>
            <a:t>Recognize types of energy conservation and waste management systems available for use in food service.</a:t>
          </a:r>
        </a:p>
      </dsp:txBody>
      <dsp:txXfrm>
        <a:off x="1311876" y="615237"/>
        <a:ext cx="8746523" cy="1135824"/>
      </dsp:txXfrm>
    </dsp:sp>
    <dsp:sp modelId="{758F3813-4BDB-4ABD-AF6D-21D430CEB9A1}">
      <dsp:nvSpPr>
        <dsp:cNvPr id="0" name=""/>
        <dsp:cNvSpPr/>
      </dsp:nvSpPr>
      <dsp:spPr>
        <a:xfrm>
          <a:off x="0" y="2035018"/>
          <a:ext cx="10058399" cy="113582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AC7564-9FF8-47B4-8B7C-AE428BB21484}">
      <dsp:nvSpPr>
        <dsp:cNvPr id="0" name=""/>
        <dsp:cNvSpPr/>
      </dsp:nvSpPr>
      <dsp:spPr>
        <a:xfrm>
          <a:off x="343586" y="2290578"/>
          <a:ext cx="624703" cy="62470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E5AE9A2-F3FB-4AC2-A125-948499B6E7DF}">
      <dsp:nvSpPr>
        <dsp:cNvPr id="0" name=""/>
        <dsp:cNvSpPr/>
      </dsp:nvSpPr>
      <dsp:spPr>
        <a:xfrm>
          <a:off x="1311876" y="2035018"/>
          <a:ext cx="8746523" cy="11358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208" tIns="120208" rIns="120208" bIns="120208" numCol="1" spcCol="1270" anchor="ctr" anchorCtr="0">
          <a:noAutofit/>
        </a:bodyPr>
        <a:lstStyle/>
        <a:p>
          <a:pPr marL="0" lvl="0" indent="0" algn="l" defTabSz="1111250">
            <a:lnSpc>
              <a:spcPct val="90000"/>
            </a:lnSpc>
            <a:spcBef>
              <a:spcPct val="0"/>
            </a:spcBef>
            <a:spcAft>
              <a:spcPct val="35000"/>
            </a:spcAft>
            <a:buNone/>
          </a:pPr>
          <a:r>
            <a:rPr lang="en-US" sz="2500" kern="1200"/>
            <a:t>Prepare a presentation that supports the implementation of an energy conservation or waste management program.</a:t>
          </a:r>
        </a:p>
      </dsp:txBody>
      <dsp:txXfrm>
        <a:off x="1311876" y="2035018"/>
        <a:ext cx="8746523" cy="11358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8028B0-5DDE-449F-968F-7A3D920ED1F1}">
      <dsp:nvSpPr>
        <dsp:cNvPr id="0" name=""/>
        <dsp:cNvSpPr/>
      </dsp:nvSpPr>
      <dsp:spPr>
        <a:xfrm>
          <a:off x="1902801" y="938547"/>
          <a:ext cx="406297" cy="91440"/>
        </a:xfrm>
        <a:custGeom>
          <a:avLst/>
          <a:gdLst/>
          <a:ahLst/>
          <a:cxnLst/>
          <a:rect l="0" t="0" r="0" b="0"/>
          <a:pathLst>
            <a:path>
              <a:moveTo>
                <a:pt x="0" y="45720"/>
              </a:moveTo>
              <a:lnTo>
                <a:pt x="406297"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95028" y="982083"/>
        <a:ext cx="21844" cy="4368"/>
      </dsp:txXfrm>
    </dsp:sp>
    <dsp:sp modelId="{46D459DF-9C76-4ED5-A9C6-CE1C6A98BA9C}">
      <dsp:nvSpPr>
        <dsp:cNvPr id="0" name=""/>
        <dsp:cNvSpPr/>
      </dsp:nvSpPr>
      <dsp:spPr>
        <a:xfrm>
          <a:off x="5046" y="414401"/>
          <a:ext cx="1899555" cy="1139733"/>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080" tIns="97704" rIns="93080" bIns="97704" numCol="1" spcCol="1270" anchor="ctr" anchorCtr="0">
          <a:noAutofit/>
        </a:bodyPr>
        <a:lstStyle/>
        <a:p>
          <a:pPr marL="0" lvl="0" indent="0" algn="ctr" defTabSz="711200">
            <a:lnSpc>
              <a:spcPct val="90000"/>
            </a:lnSpc>
            <a:spcBef>
              <a:spcPct val="0"/>
            </a:spcBef>
            <a:spcAft>
              <a:spcPct val="35000"/>
            </a:spcAft>
            <a:buNone/>
          </a:pPr>
          <a:r>
            <a:rPr lang="en-US" sz="1600" kern="1200"/>
            <a:t>Step 1 – Identify the Current Baseline</a:t>
          </a:r>
        </a:p>
      </dsp:txBody>
      <dsp:txXfrm>
        <a:off x="5046" y="414401"/>
        <a:ext cx="1899555" cy="1139733"/>
      </dsp:txXfrm>
    </dsp:sp>
    <dsp:sp modelId="{C29A1818-A0A6-4AF2-AE99-32755ED1F8AA}">
      <dsp:nvSpPr>
        <dsp:cNvPr id="0" name=""/>
        <dsp:cNvSpPr/>
      </dsp:nvSpPr>
      <dsp:spPr>
        <a:xfrm>
          <a:off x="4239255" y="938547"/>
          <a:ext cx="406297" cy="91440"/>
        </a:xfrm>
        <a:custGeom>
          <a:avLst/>
          <a:gdLst/>
          <a:ahLst/>
          <a:cxnLst/>
          <a:rect l="0" t="0" r="0" b="0"/>
          <a:pathLst>
            <a:path>
              <a:moveTo>
                <a:pt x="0" y="45720"/>
              </a:moveTo>
              <a:lnTo>
                <a:pt x="406297"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31481" y="982083"/>
        <a:ext cx="21844" cy="4368"/>
      </dsp:txXfrm>
    </dsp:sp>
    <dsp:sp modelId="{83009425-E803-465B-ADF4-008A36EB84B0}">
      <dsp:nvSpPr>
        <dsp:cNvPr id="0" name=""/>
        <dsp:cNvSpPr/>
      </dsp:nvSpPr>
      <dsp:spPr>
        <a:xfrm>
          <a:off x="2341499" y="414401"/>
          <a:ext cx="1899555" cy="1139733"/>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080" tIns="97704" rIns="93080" bIns="97704" numCol="1" spcCol="1270" anchor="ctr" anchorCtr="0">
          <a:noAutofit/>
        </a:bodyPr>
        <a:lstStyle/>
        <a:p>
          <a:pPr marL="0" lvl="0" indent="0" algn="ctr" defTabSz="711200">
            <a:lnSpc>
              <a:spcPct val="90000"/>
            </a:lnSpc>
            <a:spcBef>
              <a:spcPct val="0"/>
            </a:spcBef>
            <a:spcAft>
              <a:spcPct val="35000"/>
            </a:spcAft>
            <a:buNone/>
          </a:pPr>
          <a:r>
            <a:rPr lang="en-US" sz="1600" kern="1200"/>
            <a:t>Step 2 – Research Best Practices and Engage Stakeholders</a:t>
          </a:r>
        </a:p>
      </dsp:txBody>
      <dsp:txXfrm>
        <a:off x="2341499" y="414401"/>
        <a:ext cx="1899555" cy="1139733"/>
      </dsp:txXfrm>
    </dsp:sp>
    <dsp:sp modelId="{E762F188-025C-4F73-AB1A-1429A0BF9CAD}">
      <dsp:nvSpPr>
        <dsp:cNvPr id="0" name=""/>
        <dsp:cNvSpPr/>
      </dsp:nvSpPr>
      <dsp:spPr>
        <a:xfrm>
          <a:off x="954824" y="1552334"/>
          <a:ext cx="4672906" cy="406297"/>
        </a:xfrm>
        <a:custGeom>
          <a:avLst/>
          <a:gdLst/>
          <a:ahLst/>
          <a:cxnLst/>
          <a:rect l="0" t="0" r="0" b="0"/>
          <a:pathLst>
            <a:path>
              <a:moveTo>
                <a:pt x="4672906" y="0"/>
              </a:moveTo>
              <a:lnTo>
                <a:pt x="4672906" y="220248"/>
              </a:lnTo>
              <a:lnTo>
                <a:pt x="0" y="220248"/>
              </a:lnTo>
              <a:lnTo>
                <a:pt x="0" y="406297"/>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73945" y="1753298"/>
        <a:ext cx="234664" cy="4368"/>
      </dsp:txXfrm>
    </dsp:sp>
    <dsp:sp modelId="{93737360-C796-4BAF-9C6C-2CD6FB897931}">
      <dsp:nvSpPr>
        <dsp:cNvPr id="0" name=""/>
        <dsp:cNvSpPr/>
      </dsp:nvSpPr>
      <dsp:spPr>
        <a:xfrm>
          <a:off x="4677953" y="414401"/>
          <a:ext cx="1899555" cy="1139733"/>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080" tIns="97704" rIns="93080" bIns="97704" numCol="1" spcCol="1270" anchor="ctr" anchorCtr="0">
          <a:noAutofit/>
        </a:bodyPr>
        <a:lstStyle/>
        <a:p>
          <a:pPr marL="0" lvl="0" indent="0" algn="ctr" defTabSz="711200">
            <a:lnSpc>
              <a:spcPct val="90000"/>
            </a:lnSpc>
            <a:spcBef>
              <a:spcPct val="0"/>
            </a:spcBef>
            <a:spcAft>
              <a:spcPct val="35000"/>
            </a:spcAft>
            <a:buNone/>
          </a:pPr>
          <a:r>
            <a:rPr lang="en-US" sz="1600" kern="1200"/>
            <a:t>Step 3 -Define the Goals of the Project</a:t>
          </a:r>
        </a:p>
      </dsp:txBody>
      <dsp:txXfrm>
        <a:off x="4677953" y="414401"/>
        <a:ext cx="1899555" cy="1139733"/>
      </dsp:txXfrm>
    </dsp:sp>
    <dsp:sp modelId="{84DEA5CB-2FA0-449F-9F5F-FCD4A6CE337F}">
      <dsp:nvSpPr>
        <dsp:cNvPr id="0" name=""/>
        <dsp:cNvSpPr/>
      </dsp:nvSpPr>
      <dsp:spPr>
        <a:xfrm>
          <a:off x="1902801" y="2515179"/>
          <a:ext cx="406297" cy="91440"/>
        </a:xfrm>
        <a:custGeom>
          <a:avLst/>
          <a:gdLst/>
          <a:ahLst/>
          <a:cxnLst/>
          <a:rect l="0" t="0" r="0" b="0"/>
          <a:pathLst>
            <a:path>
              <a:moveTo>
                <a:pt x="0" y="45720"/>
              </a:moveTo>
              <a:lnTo>
                <a:pt x="406297"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095028" y="2558714"/>
        <a:ext cx="21844" cy="4368"/>
      </dsp:txXfrm>
    </dsp:sp>
    <dsp:sp modelId="{E66FDCA6-E68E-4F48-A318-3903CB36302A}">
      <dsp:nvSpPr>
        <dsp:cNvPr id="0" name=""/>
        <dsp:cNvSpPr/>
      </dsp:nvSpPr>
      <dsp:spPr>
        <a:xfrm>
          <a:off x="5046" y="1991032"/>
          <a:ext cx="1899555" cy="1139733"/>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080" tIns="97704" rIns="93080" bIns="97704" numCol="1" spcCol="1270" anchor="ctr" anchorCtr="0">
          <a:noAutofit/>
        </a:bodyPr>
        <a:lstStyle/>
        <a:p>
          <a:pPr marL="0" lvl="0" indent="0" algn="ctr" defTabSz="711200">
            <a:lnSpc>
              <a:spcPct val="90000"/>
            </a:lnSpc>
            <a:spcBef>
              <a:spcPct val="0"/>
            </a:spcBef>
            <a:spcAft>
              <a:spcPct val="35000"/>
            </a:spcAft>
            <a:buNone/>
          </a:pPr>
          <a:r>
            <a:rPr lang="en-US" sz="1600" kern="1200"/>
            <a:t>Step 4 -Develop the Plan</a:t>
          </a:r>
        </a:p>
      </dsp:txBody>
      <dsp:txXfrm>
        <a:off x="5046" y="1991032"/>
        <a:ext cx="1899555" cy="1139733"/>
      </dsp:txXfrm>
    </dsp:sp>
    <dsp:sp modelId="{A8D2F673-1090-401E-B089-ACBEAEA2519C}">
      <dsp:nvSpPr>
        <dsp:cNvPr id="0" name=""/>
        <dsp:cNvSpPr/>
      </dsp:nvSpPr>
      <dsp:spPr>
        <a:xfrm>
          <a:off x="4239255" y="2515179"/>
          <a:ext cx="406297" cy="91440"/>
        </a:xfrm>
        <a:custGeom>
          <a:avLst/>
          <a:gdLst/>
          <a:ahLst/>
          <a:cxnLst/>
          <a:rect l="0" t="0" r="0" b="0"/>
          <a:pathLst>
            <a:path>
              <a:moveTo>
                <a:pt x="0" y="45720"/>
              </a:moveTo>
              <a:lnTo>
                <a:pt x="406297" y="45720"/>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431481" y="2558714"/>
        <a:ext cx="21844" cy="4368"/>
      </dsp:txXfrm>
    </dsp:sp>
    <dsp:sp modelId="{9A715D68-A2AC-419A-BBAF-D58902274090}">
      <dsp:nvSpPr>
        <dsp:cNvPr id="0" name=""/>
        <dsp:cNvSpPr/>
      </dsp:nvSpPr>
      <dsp:spPr>
        <a:xfrm>
          <a:off x="2341499" y="1991032"/>
          <a:ext cx="1899555" cy="1139733"/>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080" tIns="97704" rIns="93080" bIns="97704" numCol="1" spcCol="1270" anchor="ctr" anchorCtr="0">
          <a:noAutofit/>
        </a:bodyPr>
        <a:lstStyle/>
        <a:p>
          <a:pPr marL="0" lvl="0" indent="0" algn="ctr" defTabSz="711200">
            <a:lnSpc>
              <a:spcPct val="90000"/>
            </a:lnSpc>
            <a:spcBef>
              <a:spcPct val="0"/>
            </a:spcBef>
            <a:spcAft>
              <a:spcPct val="35000"/>
            </a:spcAft>
            <a:buNone/>
          </a:pPr>
          <a:r>
            <a:rPr lang="en-US" sz="1600" kern="1200"/>
            <a:t>Step 5 -Create a Road Map</a:t>
          </a:r>
        </a:p>
      </dsp:txBody>
      <dsp:txXfrm>
        <a:off x="2341499" y="1991032"/>
        <a:ext cx="1899555" cy="1139733"/>
      </dsp:txXfrm>
    </dsp:sp>
    <dsp:sp modelId="{89E7C3AE-091B-474E-B10F-A2A1D886D320}">
      <dsp:nvSpPr>
        <dsp:cNvPr id="0" name=""/>
        <dsp:cNvSpPr/>
      </dsp:nvSpPr>
      <dsp:spPr>
        <a:xfrm>
          <a:off x="954824" y="3128965"/>
          <a:ext cx="4672906" cy="406297"/>
        </a:xfrm>
        <a:custGeom>
          <a:avLst/>
          <a:gdLst/>
          <a:ahLst/>
          <a:cxnLst/>
          <a:rect l="0" t="0" r="0" b="0"/>
          <a:pathLst>
            <a:path>
              <a:moveTo>
                <a:pt x="4672906" y="0"/>
              </a:moveTo>
              <a:lnTo>
                <a:pt x="4672906" y="220248"/>
              </a:lnTo>
              <a:lnTo>
                <a:pt x="0" y="220248"/>
              </a:lnTo>
              <a:lnTo>
                <a:pt x="0" y="406297"/>
              </a:lnTo>
            </a:path>
          </a:pathLst>
        </a:custGeom>
        <a:noFill/>
        <a:ln w="12700" cap="flat" cmpd="sng" algn="ctr">
          <a:solidFill>
            <a:schemeClr val="dk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73945" y="3329930"/>
        <a:ext cx="234664" cy="4368"/>
      </dsp:txXfrm>
    </dsp:sp>
    <dsp:sp modelId="{7D4322EC-7380-4C96-9B14-8FC484857AF0}">
      <dsp:nvSpPr>
        <dsp:cNvPr id="0" name=""/>
        <dsp:cNvSpPr/>
      </dsp:nvSpPr>
      <dsp:spPr>
        <a:xfrm>
          <a:off x="4677953" y="1991032"/>
          <a:ext cx="1899555" cy="1139733"/>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080" tIns="97704" rIns="93080" bIns="97704" numCol="1" spcCol="1270" anchor="ctr" anchorCtr="0">
          <a:noAutofit/>
        </a:bodyPr>
        <a:lstStyle/>
        <a:p>
          <a:pPr marL="0" lvl="0" indent="0" algn="ctr" defTabSz="711200">
            <a:lnSpc>
              <a:spcPct val="90000"/>
            </a:lnSpc>
            <a:spcBef>
              <a:spcPct val="0"/>
            </a:spcBef>
            <a:spcAft>
              <a:spcPct val="35000"/>
            </a:spcAft>
            <a:buNone/>
          </a:pPr>
          <a:r>
            <a:rPr lang="en-US" sz="1600" kern="1200"/>
            <a:t>Step 6 -Communicate and Gain Approval to Launch Program</a:t>
          </a:r>
        </a:p>
      </dsp:txBody>
      <dsp:txXfrm>
        <a:off x="4677953" y="1991032"/>
        <a:ext cx="1899555" cy="1139733"/>
      </dsp:txXfrm>
    </dsp:sp>
    <dsp:sp modelId="{E9E00583-045E-4DA3-9975-164C4E389FE3}">
      <dsp:nvSpPr>
        <dsp:cNvPr id="0" name=""/>
        <dsp:cNvSpPr/>
      </dsp:nvSpPr>
      <dsp:spPr>
        <a:xfrm>
          <a:off x="5046" y="3567663"/>
          <a:ext cx="1899555" cy="1139733"/>
        </a:xfrm>
        <a:prstGeom prst="rect">
          <a:avLst/>
        </a:prstGeom>
        <a:solidFill>
          <a:schemeClr val="dk2">
            <a:hueOff val="0"/>
            <a:satOff val="0"/>
            <a:lumOff val="0"/>
            <a:alphaOff val="0"/>
          </a:schemeClr>
        </a:solidFill>
        <a:ln w="15875"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080" tIns="97704" rIns="93080" bIns="97704" numCol="1" spcCol="1270" anchor="ctr" anchorCtr="0">
          <a:noAutofit/>
        </a:bodyPr>
        <a:lstStyle/>
        <a:p>
          <a:pPr marL="0" lvl="0" indent="0" algn="ctr" defTabSz="711200">
            <a:lnSpc>
              <a:spcPct val="90000"/>
            </a:lnSpc>
            <a:spcBef>
              <a:spcPct val="0"/>
            </a:spcBef>
            <a:spcAft>
              <a:spcPct val="35000"/>
            </a:spcAft>
            <a:buNone/>
          </a:pPr>
          <a:r>
            <a:rPr lang="en-US" sz="1600" kern="1200"/>
            <a:t>Step 7 – Monitor and Evaluate the New Sustainability Program</a:t>
          </a:r>
        </a:p>
      </dsp:txBody>
      <dsp:txXfrm>
        <a:off x="5046" y="3567663"/>
        <a:ext cx="1899555" cy="113973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95938B-E51D-498A-86D1-D406880C8C1F}" type="datetimeFigureOut">
              <a:t>4/24/2025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A51319-C8AD-416E-9E59-E02DA8A959F4}" type="slidenum">
              <a:t>‹#›</a:t>
            </a:fld>
            <a:endParaRPr lang="en-US"/>
          </a:p>
        </p:txBody>
      </p:sp>
    </p:spTree>
    <p:extLst>
      <p:ext uri="{BB962C8B-B14F-4D97-AF65-F5344CB8AC3E}">
        <p14:creationId xmlns:p14="http://schemas.microsoft.com/office/powerpoint/2010/main" val="2575152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4E966F-BCCB-4053-BD49-79326BBED686}" type="slidenum">
              <a:t>1</a:t>
            </a:fld>
            <a:endParaRPr lang="en-US"/>
          </a:p>
        </p:txBody>
      </p:sp>
    </p:spTree>
    <p:extLst>
      <p:ext uri="{BB962C8B-B14F-4D97-AF65-F5344CB8AC3E}">
        <p14:creationId xmlns:p14="http://schemas.microsoft.com/office/powerpoint/2010/main" val="2191873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Food waste is food that is discarded instead of consumed even though the food meets the standard for human consumption. This includes food that is left on plates served to clients, food leftover from service that was not served to clients and food that spoils in storage before it can be used in production.</a:t>
            </a:r>
          </a:p>
        </p:txBody>
      </p:sp>
      <p:sp>
        <p:nvSpPr>
          <p:cNvPr id="4" name="Slide Number Placeholder 3"/>
          <p:cNvSpPr>
            <a:spLocks noGrp="1"/>
          </p:cNvSpPr>
          <p:nvPr>
            <p:ph type="sldNum" sz="quarter" idx="5"/>
          </p:nvPr>
        </p:nvSpPr>
        <p:spPr/>
        <p:txBody>
          <a:bodyPr/>
          <a:lstStyle/>
          <a:p>
            <a:fld id="{80A51319-C8AD-416E-9E59-E02DA8A959F4}" type="slidenum">
              <a:rPr lang="en-US"/>
              <a:t>6</a:t>
            </a:fld>
            <a:endParaRPr lang="en-US"/>
          </a:p>
        </p:txBody>
      </p:sp>
    </p:spTree>
    <p:extLst>
      <p:ext uri="{BB962C8B-B14F-4D97-AF65-F5344CB8AC3E}">
        <p14:creationId xmlns:p14="http://schemas.microsoft.com/office/powerpoint/2010/main" val="947255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83540" lvl="1">
              <a:spcBef>
                <a:spcPts val="200"/>
              </a:spcBef>
              <a:spcAft>
                <a:spcPts val="400"/>
              </a:spcAft>
              <a:buFont typeface="Courier New,monospace"/>
              <a:buChar char="•"/>
            </a:pPr>
            <a:r>
              <a:rPr lang="en-US"/>
              <a:t>Forecasting for Accurate Preparation: Using past data, such as cyclic menus, helps predict food demand, reducing waste while ensuring sufficient portions with a small margin for error.</a:t>
            </a:r>
          </a:p>
          <a:p>
            <a:pPr marL="383540" lvl="1">
              <a:spcBef>
                <a:spcPts val="200"/>
              </a:spcBef>
              <a:spcAft>
                <a:spcPts val="400"/>
              </a:spcAft>
              <a:buFont typeface="Courier New,monospace"/>
              <a:buChar char="•"/>
            </a:pPr>
            <a:r>
              <a:rPr lang="en-US"/>
              <a:t>Proper Storage &amp; Demand Purchasing: First In/First Out (FIFO) rotation, labeling, and purchasing only necessary amounts prevent spoilage while ensuring compliance with emergency food stock regulations.</a:t>
            </a:r>
          </a:p>
          <a:p>
            <a:pPr marL="383540" lvl="1">
              <a:spcBef>
                <a:spcPts val="200"/>
              </a:spcBef>
              <a:spcAft>
                <a:spcPts val="400"/>
              </a:spcAft>
              <a:buFont typeface="Courier New,monospace"/>
              <a:buChar char="•"/>
            </a:pPr>
            <a:r>
              <a:rPr lang="en-US"/>
              <a:t>Menu Flexibility &amp; Leftover Utilization: Adapting menus to use available ingredients and repurposing untouched leftovers for staff meals or donations can further reduce waste.</a:t>
            </a:r>
          </a:p>
          <a:p>
            <a:pPr marL="383540" lvl="1">
              <a:spcBef>
                <a:spcPts val="200"/>
              </a:spcBef>
              <a:spcAft>
                <a:spcPts val="400"/>
              </a:spcAft>
              <a:buFont typeface="Courier New,monospace"/>
              <a:buChar char="•"/>
            </a:pPr>
            <a:r>
              <a:rPr lang="en-US"/>
              <a:t>Staff Training &amp; Engagement: Educating staff on sustainability, waste management, and efficient practices fosters a culture of food conservation and responsible management.</a:t>
            </a:r>
          </a:p>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0A51319-C8AD-416E-9E59-E02DA8A959F4}" type="slidenum">
              <a:rPr lang="en-US"/>
              <a:t>7</a:t>
            </a:fld>
            <a:endParaRPr lang="en-US"/>
          </a:p>
        </p:txBody>
      </p:sp>
    </p:spTree>
    <p:extLst>
      <p:ext uri="{BB962C8B-B14F-4D97-AF65-F5344CB8AC3E}">
        <p14:creationId xmlns:p14="http://schemas.microsoft.com/office/powerpoint/2010/main" val="3868068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80A51319-C8AD-416E-9E59-E02DA8A959F4}" type="slidenum">
              <a:rPr lang="en-US"/>
              <a:t>8</a:t>
            </a:fld>
            <a:endParaRPr lang="en-US"/>
          </a:p>
        </p:txBody>
      </p:sp>
    </p:spTree>
    <p:extLst>
      <p:ext uri="{BB962C8B-B14F-4D97-AF65-F5344CB8AC3E}">
        <p14:creationId xmlns:p14="http://schemas.microsoft.com/office/powerpoint/2010/main" val="1319888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4/24/2025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31828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4/24/2025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84394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4/24/2025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84727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4/24/2025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96052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4/24/2025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03153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4/24/2025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42575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4/24/2025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92835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4/24/2025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97721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4/24/2025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898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4/24/2025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907673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4/24/2025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23754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4/24/2025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16443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Sustainability#/media/File:Visualization_of_pillars_of_sustainability.webp" TargetMode="Externa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https://creativecommons.org/licenses/by-sa/4.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icon-icons.com/icon/recycle-renew-waste-eco-ecology/108510" TargetMode="External"/><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hyperlink" Target="https://creativecommons.org/licenses/by/4.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403CEC-9CD0-A6C3-1364-3D2C1AC88DC4}"/>
              </a:ext>
            </a:extLst>
          </p:cNvPr>
          <p:cNvSpPr>
            <a:spLocks noGrp="1"/>
          </p:cNvSpPr>
          <p:nvPr>
            <p:ph type="ctrTitle"/>
          </p:nvPr>
        </p:nvSpPr>
        <p:spPr>
          <a:xfrm>
            <a:off x="623353" y="1716098"/>
            <a:ext cx="10058400" cy="1030022"/>
          </a:xfrm>
        </p:spPr>
        <p:txBody>
          <a:bodyPr>
            <a:noAutofit/>
          </a:bodyPr>
          <a:lstStyle/>
          <a:p>
            <a:r>
              <a:rPr lang="en-US" sz="5000" b="1" dirty="0"/>
              <a:t>Facilities Management for Foodservice Managers</a:t>
            </a:r>
            <a:endParaRPr lang="en-US" sz="5000" b="1">
              <a:ea typeface="Calibri Light"/>
              <a:cs typeface="Calibri Light"/>
            </a:endParaRPr>
          </a:p>
        </p:txBody>
      </p:sp>
      <p:sp>
        <p:nvSpPr>
          <p:cNvPr id="23" name="Rectangle 22">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6" name="TextBox 5">
            <a:extLst>
              <a:ext uri="{FF2B5EF4-FFF2-40B4-BE49-F238E27FC236}">
                <a16:creationId xmlns:a16="http://schemas.microsoft.com/office/drawing/2014/main" id="{C81C02BD-4E65-49BB-B229-1E9D6E98F363}"/>
              </a:ext>
            </a:extLst>
          </p:cNvPr>
          <p:cNvSpPr txBox="1"/>
          <p:nvPr/>
        </p:nvSpPr>
        <p:spPr>
          <a:xfrm>
            <a:off x="625596" y="3188717"/>
            <a:ext cx="10022157" cy="63094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500">
                <a:ea typeface="Calibri"/>
                <a:cs typeface="Calibri"/>
              </a:rPr>
              <a:t>Chapter 5: Sustainable Practices</a:t>
            </a:r>
            <a:endParaRPr lang="en-US"/>
          </a:p>
        </p:txBody>
      </p:sp>
    </p:spTree>
    <p:extLst>
      <p:ext uri="{BB962C8B-B14F-4D97-AF65-F5344CB8AC3E}">
        <p14:creationId xmlns:p14="http://schemas.microsoft.com/office/powerpoint/2010/main" val="987501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88F0A37D-2337-4AAF-98B0-7E4E9B98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96ED62-FC1D-BE8A-169F-2455A69251F3}"/>
              </a:ext>
            </a:extLst>
          </p:cNvPr>
          <p:cNvSpPr>
            <a:spLocks noGrp="1"/>
          </p:cNvSpPr>
          <p:nvPr>
            <p:ph type="title"/>
          </p:nvPr>
        </p:nvSpPr>
        <p:spPr>
          <a:xfrm>
            <a:off x="1097280" y="286603"/>
            <a:ext cx="10058400" cy="1450757"/>
          </a:xfrm>
        </p:spPr>
        <p:txBody>
          <a:bodyPr>
            <a:normAutofit/>
          </a:bodyPr>
          <a:lstStyle/>
          <a:p>
            <a:r>
              <a:rPr lang="en-US" dirty="0">
                <a:ea typeface="Calibri Light"/>
                <a:cs typeface="Calibri Light"/>
              </a:rPr>
              <a:t>5.0 Learning Objectives</a:t>
            </a:r>
            <a:endParaRPr lang="en-US"/>
          </a:p>
        </p:txBody>
      </p:sp>
      <p:cxnSp>
        <p:nvCxnSpPr>
          <p:cNvPr id="25" name="Straight Connector 24">
            <a:extLst>
              <a:ext uri="{FF2B5EF4-FFF2-40B4-BE49-F238E27FC236}">
                <a16:creationId xmlns:a16="http://schemas.microsoft.com/office/drawing/2014/main" id="{F15CCCF0-E573-463A-9760-1FDC0B2CFBD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F7234D70-FB65-4E99-985E-64D219674D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18" name="Content Placeholder 2">
            <a:extLst>
              <a:ext uri="{FF2B5EF4-FFF2-40B4-BE49-F238E27FC236}">
                <a16:creationId xmlns:a16="http://schemas.microsoft.com/office/drawing/2014/main" id="{24A78E6C-47F0-35FA-C13B-443325744FD1}"/>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2828739271"/>
              </p:ext>
            </p:extLst>
          </p:nvPr>
        </p:nvGraphicFramePr>
        <p:xfrm>
          <a:off x="1096963" y="2098515"/>
          <a:ext cx="10058400" cy="3786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46945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A9A82-D01D-7552-5291-116B9B9A2405}"/>
              </a:ext>
            </a:extLst>
          </p:cNvPr>
          <p:cNvSpPr>
            <a:spLocks noGrp="1"/>
          </p:cNvSpPr>
          <p:nvPr>
            <p:ph type="title"/>
          </p:nvPr>
        </p:nvSpPr>
        <p:spPr/>
        <p:txBody>
          <a:bodyPr/>
          <a:lstStyle/>
          <a:p>
            <a:r>
              <a:rPr lang="en-US">
                <a:ea typeface="Calibri Light"/>
                <a:cs typeface="Calibri Light"/>
              </a:rPr>
              <a:t>5.1 What is Sustainability?</a:t>
            </a:r>
            <a:endParaRPr lang="en-US"/>
          </a:p>
        </p:txBody>
      </p:sp>
      <p:sp>
        <p:nvSpPr>
          <p:cNvPr id="7" name="TextBox 6">
            <a:extLst>
              <a:ext uri="{FF2B5EF4-FFF2-40B4-BE49-F238E27FC236}">
                <a16:creationId xmlns:a16="http://schemas.microsoft.com/office/drawing/2014/main" id="{330A840C-591E-BFEA-32E6-2723B682691C}"/>
              </a:ext>
            </a:extLst>
          </p:cNvPr>
          <p:cNvSpPr txBox="1"/>
          <p:nvPr/>
        </p:nvSpPr>
        <p:spPr>
          <a:xfrm>
            <a:off x="1100254" y="2168913"/>
            <a:ext cx="6367346" cy="41549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200" dirty="0"/>
              <a:t>Sustainability is meeting present needs without compromising future generations' ability to meet theirs (Brundtland Commission, 1987).</a:t>
            </a:r>
            <a:endParaRPr lang="en-US" sz="2200" dirty="0">
              <a:ea typeface="Calibri"/>
              <a:cs typeface="Calibri"/>
            </a:endParaRPr>
          </a:p>
          <a:p>
            <a:pPr marL="342900" indent="-342900">
              <a:buFont typeface="Arial"/>
              <a:buChar char="•"/>
            </a:pPr>
            <a:r>
              <a:rPr lang="en-US" sz="2200" b="1" dirty="0"/>
              <a:t>Social Sustainability</a:t>
            </a:r>
            <a:r>
              <a:rPr lang="en-US" sz="2200" dirty="0"/>
              <a:t>: Ensures universal human rights, access to resources, and community well-being.</a:t>
            </a:r>
            <a:endParaRPr lang="en-US" sz="2200" dirty="0">
              <a:ea typeface="Calibri"/>
              <a:cs typeface="Calibri"/>
            </a:endParaRPr>
          </a:p>
          <a:p>
            <a:pPr marL="342900" indent="-342900">
              <a:buFont typeface="Arial"/>
              <a:buChar char="•"/>
            </a:pPr>
            <a:r>
              <a:rPr lang="en-US" sz="2200" b="1" dirty="0"/>
              <a:t>Economic Sustainability</a:t>
            </a:r>
            <a:r>
              <a:rPr lang="en-US" sz="2200" dirty="0"/>
              <a:t>: Supports global communities' independence and access to financial and material resources.</a:t>
            </a:r>
            <a:endParaRPr lang="en-US" sz="2200" dirty="0">
              <a:ea typeface="Calibri"/>
              <a:cs typeface="Calibri"/>
            </a:endParaRPr>
          </a:p>
          <a:p>
            <a:pPr marL="342900" indent="-342900">
              <a:buFont typeface="Arial"/>
              <a:buChar char="•"/>
            </a:pPr>
            <a:r>
              <a:rPr lang="en-US" sz="2200" b="1" dirty="0"/>
              <a:t>Environmental Sustainability</a:t>
            </a:r>
            <a:r>
              <a:rPr lang="en-US" sz="2200" dirty="0"/>
              <a:t>: Maintains ecological balance by consuming natural resources at a replenishable rate.</a:t>
            </a:r>
            <a:endParaRPr lang="en-US" sz="2200" dirty="0">
              <a:ea typeface="Calibri"/>
              <a:cs typeface="Calibri"/>
            </a:endParaRPr>
          </a:p>
        </p:txBody>
      </p:sp>
      <p:pic>
        <p:nvPicPr>
          <p:cNvPr id="4" name="Content Placeholder 3" descr="The 3 pillars of sustainability: environment, social, economic">
            <a:extLst>
              <a:ext uri="{FF2B5EF4-FFF2-40B4-BE49-F238E27FC236}">
                <a16:creationId xmlns:a16="http://schemas.microsoft.com/office/drawing/2014/main" id="{48DDB2AB-336D-5F6F-0820-219C5781C435}"/>
              </a:ext>
            </a:extLst>
          </p:cNvPr>
          <p:cNvPicPr>
            <a:picLocks noGrp="1" noChangeAspect="1"/>
          </p:cNvPicPr>
          <p:nvPr>
            <p:ph idx="1"/>
          </p:nvPr>
        </p:nvPicPr>
        <p:blipFill>
          <a:blip r:embed="rId2"/>
          <a:stretch>
            <a:fillRect/>
          </a:stretch>
        </p:blipFill>
        <p:spPr>
          <a:xfrm>
            <a:off x="7792364" y="2167049"/>
            <a:ext cx="3368240" cy="3178457"/>
          </a:xfrm>
        </p:spPr>
      </p:pic>
      <p:sp>
        <p:nvSpPr>
          <p:cNvPr id="8" name="TextBox 7">
            <a:extLst>
              <a:ext uri="{FF2B5EF4-FFF2-40B4-BE49-F238E27FC236}">
                <a16:creationId xmlns:a16="http://schemas.microsoft.com/office/drawing/2014/main" id="{3949BE0F-345D-1D56-1439-8EC85A1AC086}"/>
              </a:ext>
            </a:extLst>
          </p:cNvPr>
          <p:cNvSpPr txBox="1"/>
          <p:nvPr/>
        </p:nvSpPr>
        <p:spPr>
          <a:xfrm>
            <a:off x="7790985" y="5495693"/>
            <a:ext cx="4044175"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i="1">
                <a:solidFill>
                  <a:schemeClr val="tx2"/>
                </a:solidFill>
                <a:highlight>
                  <a:srgbClr val="FFFFFF"/>
                </a:highlight>
                <a:latin typeface="Montserrat"/>
              </a:rPr>
              <a:t>“</a:t>
            </a:r>
            <a:r>
              <a:rPr lang="en-US" sz="1200" i="1">
                <a:solidFill>
                  <a:schemeClr val="tx2"/>
                </a:solidFill>
                <a:highlight>
                  <a:srgbClr val="FFFFFF"/>
                </a:highlight>
                <a:latin typeface="Montserrat"/>
                <a:hlinkClick r:id="rId3">
                  <a:extLst>
                    <a:ext uri="{A12FA001-AC4F-418D-AE19-62706E023703}">
                      <ahyp:hlinkClr xmlns:ahyp="http://schemas.microsoft.com/office/drawing/2018/hyperlinkcolor" val="tx"/>
                    </a:ext>
                  </a:extLst>
                </a:hlinkClick>
              </a:rPr>
              <a:t>Sustainability and its 3 Dimensions</a:t>
            </a:r>
            <a:r>
              <a:rPr lang="en-US" sz="1200" i="1">
                <a:solidFill>
                  <a:schemeClr val="tx2"/>
                </a:solidFill>
                <a:highlight>
                  <a:srgbClr val="FFFFFF"/>
                </a:highlight>
                <a:latin typeface="Montserrat"/>
              </a:rPr>
              <a:t>” by B. Purvis, Y. Mao, &amp; D. Robinson, </a:t>
            </a:r>
            <a:r>
              <a:rPr lang="en-US" sz="1200" i="1">
                <a:solidFill>
                  <a:schemeClr val="tx2"/>
                </a:solidFill>
                <a:highlight>
                  <a:srgbClr val="FFFFFF"/>
                </a:highlight>
                <a:latin typeface="Montserrat"/>
                <a:hlinkClick r:id="rId4">
                  <a:extLst>
                    <a:ext uri="{A12FA001-AC4F-418D-AE19-62706E023703}">
                      <ahyp:hlinkClr xmlns:ahyp="http://schemas.microsoft.com/office/drawing/2018/hyperlinkcolor" val="tx"/>
                    </a:ext>
                  </a:extLst>
                </a:hlinkClick>
              </a:rPr>
              <a:t>CC BY-SA 4.0</a:t>
            </a:r>
            <a:r>
              <a:rPr lang="en-US" sz="1200" i="1">
                <a:solidFill>
                  <a:schemeClr val="tx2"/>
                </a:solidFill>
                <a:highlight>
                  <a:srgbClr val="FFFFFF"/>
                </a:highlight>
                <a:latin typeface="Montserrat"/>
              </a:rPr>
              <a:t>. Mods: Cropped &amp; recoloured</a:t>
            </a:r>
            <a:endParaRPr lang="en-US" sz="1200">
              <a:solidFill>
                <a:schemeClr val="tx2"/>
              </a:solidFill>
            </a:endParaRPr>
          </a:p>
        </p:txBody>
      </p:sp>
    </p:spTree>
    <p:extLst>
      <p:ext uri="{BB962C8B-B14F-4D97-AF65-F5344CB8AC3E}">
        <p14:creationId xmlns:p14="http://schemas.microsoft.com/office/powerpoint/2010/main" val="360359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6875A-63DC-BFDD-B312-1E3E0AF7BAB8}"/>
              </a:ext>
            </a:extLst>
          </p:cNvPr>
          <p:cNvSpPr>
            <a:spLocks noGrp="1"/>
          </p:cNvSpPr>
          <p:nvPr>
            <p:ph type="title"/>
          </p:nvPr>
        </p:nvSpPr>
        <p:spPr/>
        <p:txBody>
          <a:bodyPr/>
          <a:lstStyle/>
          <a:p>
            <a:r>
              <a:rPr lang="en-US" dirty="0">
                <a:ea typeface="Calibri Light"/>
                <a:cs typeface="Calibri Light"/>
              </a:rPr>
              <a:t>5.2 Sustainability in Food Service</a:t>
            </a:r>
            <a:endParaRPr lang="en-US" dirty="0"/>
          </a:p>
        </p:txBody>
      </p:sp>
      <p:sp>
        <p:nvSpPr>
          <p:cNvPr id="3" name="Content Placeholder 2">
            <a:extLst>
              <a:ext uri="{FF2B5EF4-FFF2-40B4-BE49-F238E27FC236}">
                <a16:creationId xmlns:a16="http://schemas.microsoft.com/office/drawing/2014/main" id="{FBD32224-0A5D-54F7-AC00-C886BDC0325D}"/>
              </a:ext>
            </a:extLst>
          </p:cNvPr>
          <p:cNvSpPr>
            <a:spLocks noGrp="1"/>
          </p:cNvSpPr>
          <p:nvPr>
            <p:ph idx="1"/>
          </p:nvPr>
        </p:nvSpPr>
        <p:spPr>
          <a:xfrm>
            <a:off x="1097280" y="2108201"/>
            <a:ext cx="6032740" cy="3760891"/>
          </a:xfrm>
        </p:spPr>
        <p:txBody>
          <a:bodyPr vert="horz" lIns="0" tIns="45720" rIns="0" bIns="45720" rtlCol="0" anchor="t">
            <a:normAutofit/>
          </a:bodyPr>
          <a:lstStyle/>
          <a:p>
            <a:r>
              <a:rPr lang="en-US" dirty="0">
                <a:ea typeface="Calibri"/>
                <a:cs typeface="Calibri"/>
              </a:rPr>
              <a:t>In food services, there are many opportunities to engage in sustainable practices:</a:t>
            </a:r>
          </a:p>
          <a:p>
            <a:pPr marL="383540" lvl="1">
              <a:buFont typeface="Courier New"/>
              <a:buChar char="o"/>
            </a:pPr>
            <a:r>
              <a:rPr lang="en-US" dirty="0">
                <a:ea typeface="Calibri"/>
                <a:cs typeface="Calibri"/>
              </a:rPr>
              <a:t>Energy conservation</a:t>
            </a:r>
          </a:p>
          <a:p>
            <a:pPr marL="383540" lvl="1">
              <a:buFont typeface="Courier New"/>
              <a:buChar char="o"/>
            </a:pPr>
            <a:r>
              <a:rPr lang="en-US" dirty="0">
                <a:ea typeface="Calibri"/>
                <a:cs typeface="Calibri"/>
              </a:rPr>
              <a:t>Managing and reducing food waste</a:t>
            </a:r>
          </a:p>
          <a:p>
            <a:pPr marL="383540" lvl="1">
              <a:buFont typeface="Courier New"/>
              <a:buChar char="o"/>
            </a:pPr>
            <a:r>
              <a:rPr lang="en-US" dirty="0">
                <a:ea typeface="Calibri"/>
                <a:cs typeface="Calibri"/>
              </a:rPr>
              <a:t>Composting</a:t>
            </a:r>
          </a:p>
          <a:p>
            <a:pPr marL="383540" lvl="1">
              <a:buFont typeface="Courier New"/>
              <a:buChar char="o"/>
            </a:pPr>
            <a:r>
              <a:rPr lang="en-US" dirty="0">
                <a:ea typeface="Calibri"/>
                <a:cs typeface="Calibri"/>
              </a:rPr>
              <a:t>Water conservation</a:t>
            </a:r>
            <a:endParaRPr lang="en-US" dirty="0"/>
          </a:p>
          <a:p>
            <a:pPr marL="383540" lvl="1">
              <a:buFont typeface="Courier New"/>
              <a:buChar char="o"/>
            </a:pPr>
            <a:r>
              <a:rPr lang="en-US" dirty="0">
                <a:ea typeface="Calibri"/>
                <a:cs typeface="Calibri"/>
              </a:rPr>
              <a:t>Recycling</a:t>
            </a:r>
          </a:p>
          <a:p>
            <a:pPr marL="383540" lvl="1">
              <a:buFont typeface="Courier New"/>
              <a:buChar char="o"/>
            </a:pPr>
            <a:r>
              <a:rPr lang="en-US" dirty="0">
                <a:ea typeface="Calibri"/>
                <a:cs typeface="Calibri"/>
              </a:rPr>
              <a:t>Reducing packaging organic chemicals </a:t>
            </a:r>
          </a:p>
          <a:p>
            <a:pPr marL="383540" lvl="1">
              <a:buFont typeface="Courier New"/>
              <a:buChar char="o"/>
            </a:pPr>
            <a:r>
              <a:rPr lang="en-US" dirty="0">
                <a:ea typeface="Calibri"/>
                <a:cs typeface="Calibri"/>
              </a:rPr>
              <a:t>Purchasing locally to reduce the carbon footprint of transportation of goods.</a:t>
            </a:r>
            <a:endParaRPr lang="en-US">
              <a:ea typeface="Calibri"/>
              <a:cs typeface="Calibri"/>
            </a:endParaRPr>
          </a:p>
        </p:txBody>
      </p:sp>
      <p:pic>
        <p:nvPicPr>
          <p:cNvPr id="4" name="Picture 3">
            <a:extLst>
              <a:ext uri="{FF2B5EF4-FFF2-40B4-BE49-F238E27FC236}">
                <a16:creationId xmlns:a16="http://schemas.microsoft.com/office/drawing/2014/main" id="{1C40C6BB-26FB-81D2-6C59-6D19A156DA6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8174966" y="2431212"/>
            <a:ext cx="2944483" cy="3045124"/>
          </a:xfrm>
          <a:prstGeom prst="rect">
            <a:avLst/>
          </a:prstGeom>
        </p:spPr>
      </p:pic>
      <p:sp>
        <p:nvSpPr>
          <p:cNvPr id="5" name="TextBox 4">
            <a:extLst>
              <a:ext uri="{FF2B5EF4-FFF2-40B4-BE49-F238E27FC236}">
                <a16:creationId xmlns:a16="http://schemas.microsoft.com/office/drawing/2014/main" id="{31B5B1E2-F115-A7C6-8840-27C49C34185A}"/>
              </a:ext>
            </a:extLst>
          </p:cNvPr>
          <p:cNvSpPr txBox="1"/>
          <p:nvPr/>
        </p:nvSpPr>
        <p:spPr>
          <a:xfrm>
            <a:off x="8064500" y="5730875"/>
            <a:ext cx="31115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Calibri"/>
                <a:cs typeface="Calibri"/>
                <a:hlinkClick r:id="rId3"/>
              </a:rPr>
              <a:t>Recycle renew</a:t>
            </a:r>
            <a:r>
              <a:rPr lang="en-US">
                <a:ea typeface="Calibri"/>
                <a:cs typeface="Calibri"/>
              </a:rPr>
              <a:t>, </a:t>
            </a:r>
            <a:r>
              <a:rPr lang="en-US" dirty="0">
                <a:ea typeface="Calibri"/>
                <a:cs typeface="Calibri"/>
                <a:hlinkClick r:id="rId4"/>
              </a:rPr>
              <a:t>CC BY 4.0</a:t>
            </a:r>
            <a:endParaRPr lang="en-US"/>
          </a:p>
        </p:txBody>
      </p:sp>
    </p:spTree>
    <p:extLst>
      <p:ext uri="{BB962C8B-B14F-4D97-AF65-F5344CB8AC3E}">
        <p14:creationId xmlns:p14="http://schemas.microsoft.com/office/powerpoint/2010/main" val="3865735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A54E4-CE16-01F4-C457-F356B28E24B9}"/>
              </a:ext>
            </a:extLst>
          </p:cNvPr>
          <p:cNvSpPr>
            <a:spLocks noGrp="1"/>
          </p:cNvSpPr>
          <p:nvPr>
            <p:ph type="title"/>
          </p:nvPr>
        </p:nvSpPr>
        <p:spPr/>
        <p:txBody>
          <a:bodyPr/>
          <a:lstStyle/>
          <a:p>
            <a:r>
              <a:rPr lang="en-US" dirty="0">
                <a:ea typeface="Calibri Light"/>
                <a:cs typeface="Calibri Light"/>
              </a:rPr>
              <a:t>5.2 Energy Conservation</a:t>
            </a:r>
            <a:endParaRPr lang="en-US" dirty="0"/>
          </a:p>
        </p:txBody>
      </p:sp>
      <p:sp>
        <p:nvSpPr>
          <p:cNvPr id="3" name="Content Placeholder 2">
            <a:extLst>
              <a:ext uri="{FF2B5EF4-FFF2-40B4-BE49-F238E27FC236}">
                <a16:creationId xmlns:a16="http://schemas.microsoft.com/office/drawing/2014/main" id="{A78D5668-4509-3942-74AB-BFA136E5566B}"/>
              </a:ext>
            </a:extLst>
          </p:cNvPr>
          <p:cNvSpPr>
            <a:spLocks noGrp="1"/>
          </p:cNvSpPr>
          <p:nvPr>
            <p:ph idx="1"/>
          </p:nvPr>
        </p:nvSpPr>
        <p:spPr/>
        <p:txBody>
          <a:bodyPr vert="horz" lIns="0" tIns="45720" rIns="0" bIns="45720" rtlCol="0" anchor="t">
            <a:normAutofit lnSpcReduction="10000"/>
          </a:bodyPr>
          <a:lstStyle/>
          <a:p>
            <a:pPr marL="200660" lvl="1" indent="0">
              <a:buNone/>
            </a:pPr>
            <a:r>
              <a:rPr lang="en-US" b="1" i="1" dirty="0">
                <a:ea typeface="Calibri"/>
                <a:cs typeface="Calibri"/>
              </a:rPr>
              <a:t>Food service facilities use five times more energy per square foot than other commercial buildings, presenting opportunities for energy conservation.</a:t>
            </a:r>
            <a:endParaRPr lang="en-US" b="1">
              <a:ea typeface="Calibri"/>
              <a:cs typeface="Calibri"/>
            </a:endParaRPr>
          </a:p>
          <a:p>
            <a:pPr marL="383540" lvl="1">
              <a:buFont typeface="Courier New" panose="020F0502020204030204" pitchFamily="34" charset="0"/>
              <a:buChar char="o"/>
            </a:pPr>
            <a:r>
              <a:rPr lang="en-US" dirty="0">
                <a:ea typeface="Calibri"/>
                <a:cs typeface="Calibri"/>
              </a:rPr>
              <a:t>Benefits of Energy Conservation: Reduces costs, lowers carbon footprint, conserves natural resources, and aligns with sustainability principles.</a:t>
            </a:r>
            <a:endParaRPr lang="en-US">
              <a:ea typeface="Calibri"/>
              <a:cs typeface="Calibri"/>
            </a:endParaRPr>
          </a:p>
          <a:p>
            <a:pPr marL="383540" lvl="1">
              <a:buFont typeface="Courier New" panose="020F0502020204030204" pitchFamily="34" charset="0"/>
              <a:buChar char="o"/>
            </a:pPr>
            <a:r>
              <a:rPr lang="en-US" dirty="0">
                <a:ea typeface="Calibri"/>
                <a:cs typeface="Calibri"/>
              </a:rPr>
              <a:t>Lighting Efficiency: Switching to LED lighting can cut energy use by up to 90%; occupancy sensors help reduce unnecessary energy consumption.</a:t>
            </a:r>
            <a:endParaRPr lang="en-US">
              <a:ea typeface="Calibri"/>
              <a:cs typeface="Calibri"/>
            </a:endParaRPr>
          </a:p>
          <a:p>
            <a:pPr marL="383540" lvl="1">
              <a:buFont typeface="Courier New" panose="020F0502020204030204" pitchFamily="34" charset="0"/>
              <a:buChar char="o"/>
            </a:pPr>
            <a:r>
              <a:rPr lang="en-US" dirty="0">
                <a:ea typeface="Calibri"/>
                <a:cs typeface="Calibri"/>
              </a:rPr>
              <a:t>Energy-Efficient Equipment: Upgrading to Energy Star-rated appliances ensures lower energy use and reduced emissions.</a:t>
            </a:r>
            <a:endParaRPr lang="en-US">
              <a:ea typeface="Calibri" panose="020F0502020204030204"/>
              <a:cs typeface="Calibri" panose="020F0502020204030204"/>
            </a:endParaRPr>
          </a:p>
          <a:p>
            <a:pPr marL="383540" lvl="1">
              <a:buFont typeface="Courier New" panose="020F0502020204030204" pitchFamily="34" charset="0"/>
              <a:buChar char="o"/>
            </a:pPr>
            <a:r>
              <a:rPr lang="en-US" dirty="0">
                <a:ea typeface="Calibri"/>
                <a:cs typeface="Calibri"/>
              </a:rPr>
              <a:t>HVAC Optimization: Since HVAC accounts for up to 35% of energy costs, regular maintenance, smart thermostats, proper airflow, and heat pumps can improve efficiency.</a:t>
            </a:r>
            <a:endParaRPr lang="en-US">
              <a:ea typeface="Calibri" panose="020F0502020204030204"/>
              <a:cs typeface="Calibri" panose="020F0502020204030204"/>
            </a:endParaRPr>
          </a:p>
          <a:p>
            <a:pPr marL="383540" lvl="1">
              <a:buFont typeface="Courier New" panose="020F0502020204030204" pitchFamily="34" charset="0"/>
              <a:buChar char="o"/>
            </a:pPr>
            <a:r>
              <a:rPr lang="en-US" dirty="0">
                <a:ea typeface="Calibri"/>
                <a:cs typeface="Calibri"/>
              </a:rPr>
              <a:t>Additional Energy-Saving Strategies: Use window shades, keep thermostats away from heat sources, and install demand hoods that activate ventilation only when needed.</a:t>
            </a:r>
            <a:endParaRPr lang="en-US">
              <a:ea typeface="Calibri" panose="020F0502020204030204"/>
              <a:cs typeface="Calibri" panose="020F0502020204030204"/>
            </a:endParaRPr>
          </a:p>
          <a:p>
            <a:endParaRPr lang="en-US" dirty="0">
              <a:ea typeface="Calibri"/>
              <a:cs typeface="Calibri"/>
            </a:endParaRPr>
          </a:p>
        </p:txBody>
      </p:sp>
    </p:spTree>
    <p:extLst>
      <p:ext uri="{BB962C8B-B14F-4D97-AF65-F5344CB8AC3E}">
        <p14:creationId xmlns:p14="http://schemas.microsoft.com/office/powerpoint/2010/main" val="2853118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A9C99-3612-ED01-7CE5-141EB05C46AB}"/>
              </a:ext>
            </a:extLst>
          </p:cNvPr>
          <p:cNvSpPr>
            <a:spLocks noGrp="1"/>
          </p:cNvSpPr>
          <p:nvPr>
            <p:ph type="title"/>
          </p:nvPr>
        </p:nvSpPr>
        <p:spPr/>
        <p:txBody>
          <a:bodyPr/>
          <a:lstStyle/>
          <a:p>
            <a:r>
              <a:rPr lang="en-US" dirty="0">
                <a:ea typeface="Calibri Light"/>
                <a:cs typeface="Calibri Light"/>
              </a:rPr>
              <a:t>5.2 Managing and Reducing Food Waste</a:t>
            </a:r>
            <a:endParaRPr lang="en-US" dirty="0"/>
          </a:p>
        </p:txBody>
      </p:sp>
      <p:pic>
        <p:nvPicPr>
          <p:cNvPr id="4" name="Picture 3" descr="Food waste: vegetables 30%, fruit 15%, leftovers 13%, bakery 9%, dairy 7%, meat 6% and other 20%">
            <a:extLst>
              <a:ext uri="{FF2B5EF4-FFF2-40B4-BE49-F238E27FC236}">
                <a16:creationId xmlns:a16="http://schemas.microsoft.com/office/drawing/2014/main" id="{EFFCC52D-C7AA-04F3-14D0-349F67488865}"/>
              </a:ext>
            </a:extLst>
          </p:cNvPr>
          <p:cNvPicPr>
            <a:picLocks noChangeAspect="1"/>
          </p:cNvPicPr>
          <p:nvPr/>
        </p:nvPicPr>
        <p:blipFill>
          <a:blip r:embed="rId3"/>
          <a:stretch>
            <a:fillRect/>
          </a:stretch>
        </p:blipFill>
        <p:spPr>
          <a:xfrm>
            <a:off x="2185639" y="1986427"/>
            <a:ext cx="7170235" cy="4334805"/>
          </a:xfrm>
          <a:prstGeom prst="rect">
            <a:avLst/>
          </a:prstGeom>
        </p:spPr>
      </p:pic>
    </p:spTree>
    <p:extLst>
      <p:ext uri="{BB962C8B-B14F-4D97-AF65-F5344CB8AC3E}">
        <p14:creationId xmlns:p14="http://schemas.microsoft.com/office/powerpoint/2010/main" val="3282385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8CF3E-D688-A037-3A9D-882ABFDA2501}"/>
              </a:ext>
            </a:extLst>
          </p:cNvPr>
          <p:cNvSpPr>
            <a:spLocks noGrp="1"/>
          </p:cNvSpPr>
          <p:nvPr>
            <p:ph type="title"/>
          </p:nvPr>
        </p:nvSpPr>
        <p:spPr/>
        <p:txBody>
          <a:bodyPr/>
          <a:lstStyle/>
          <a:p>
            <a:r>
              <a:rPr lang="en-US">
                <a:ea typeface="Calibri Light"/>
                <a:cs typeface="Calibri Light"/>
              </a:rPr>
              <a:t>5.2 Strategies for Food Waste Prevention</a:t>
            </a:r>
            <a:endParaRPr lang="en-US"/>
          </a:p>
        </p:txBody>
      </p:sp>
      <p:sp>
        <p:nvSpPr>
          <p:cNvPr id="3" name="Content Placeholder 2">
            <a:extLst>
              <a:ext uri="{FF2B5EF4-FFF2-40B4-BE49-F238E27FC236}">
                <a16:creationId xmlns:a16="http://schemas.microsoft.com/office/drawing/2014/main" id="{8AF3B057-5D56-DCDD-42FF-230824E01EE1}"/>
              </a:ext>
            </a:extLst>
          </p:cNvPr>
          <p:cNvSpPr>
            <a:spLocks noGrp="1"/>
          </p:cNvSpPr>
          <p:nvPr>
            <p:ph idx="1"/>
          </p:nvPr>
        </p:nvSpPr>
        <p:spPr/>
        <p:txBody>
          <a:bodyPr vert="horz" lIns="0" tIns="45720" rIns="0" bIns="45720" rtlCol="0" anchor="t">
            <a:normAutofit/>
          </a:bodyPr>
          <a:lstStyle/>
          <a:p>
            <a:pPr marL="200660" lvl="1" indent="0">
              <a:buNone/>
            </a:pPr>
            <a:r>
              <a:rPr lang="en-US" sz="2200">
                <a:ea typeface="Calibri"/>
                <a:cs typeface="Calibri"/>
              </a:rPr>
              <a:t>Prevention strategies include preparing appropriate portions, proper food storage, and demand-based purchasing, while management focuses on repurposing leftovers.</a:t>
            </a:r>
          </a:p>
          <a:p>
            <a:pPr marL="383540" lvl="1">
              <a:buFont typeface="Courier New" panose="020F0502020204030204" pitchFamily="34" charset="0"/>
              <a:buChar char="o"/>
            </a:pPr>
            <a:r>
              <a:rPr lang="en-US" sz="2200">
                <a:ea typeface="Calibri"/>
                <a:cs typeface="Calibri"/>
              </a:rPr>
              <a:t>Forecasting for Accurate Preparation</a:t>
            </a:r>
          </a:p>
          <a:p>
            <a:pPr marL="383540" lvl="1">
              <a:buFont typeface="Courier New" panose="020F0502020204030204" pitchFamily="34" charset="0"/>
              <a:buChar char="o"/>
            </a:pPr>
            <a:r>
              <a:rPr lang="en-US" sz="2200">
                <a:ea typeface="Calibri"/>
                <a:cs typeface="Calibri"/>
              </a:rPr>
              <a:t>Proper Storage &amp; Demand Purchasing</a:t>
            </a:r>
          </a:p>
          <a:p>
            <a:pPr marL="383540" lvl="1">
              <a:buFont typeface="Courier New" panose="020F0502020204030204" pitchFamily="34" charset="0"/>
              <a:buChar char="o"/>
            </a:pPr>
            <a:r>
              <a:rPr lang="en-US" sz="2200">
                <a:ea typeface="Calibri"/>
                <a:cs typeface="Calibri"/>
              </a:rPr>
              <a:t>Menu Flexibility &amp; Leftover Utilization</a:t>
            </a:r>
          </a:p>
          <a:p>
            <a:pPr marL="383540" lvl="1">
              <a:buFont typeface="Courier New" panose="020F0502020204030204" pitchFamily="34" charset="0"/>
              <a:buChar char="o"/>
            </a:pPr>
            <a:r>
              <a:rPr lang="en-US" sz="2200">
                <a:ea typeface="Calibri"/>
                <a:cs typeface="Calibri"/>
              </a:rPr>
              <a:t>Staff Training &amp; Engagement</a:t>
            </a:r>
          </a:p>
        </p:txBody>
      </p:sp>
    </p:spTree>
    <p:extLst>
      <p:ext uri="{BB962C8B-B14F-4D97-AF65-F5344CB8AC3E}">
        <p14:creationId xmlns:p14="http://schemas.microsoft.com/office/powerpoint/2010/main" val="3577626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8BDBE5C-BBE9-4E89-BEE5-DEB6EAB87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E997C6-17A7-5C5A-621C-7BCAA3A3488F}"/>
              </a:ext>
            </a:extLst>
          </p:cNvPr>
          <p:cNvSpPr>
            <a:spLocks noGrp="1"/>
          </p:cNvSpPr>
          <p:nvPr>
            <p:ph type="title"/>
          </p:nvPr>
        </p:nvSpPr>
        <p:spPr>
          <a:xfrm>
            <a:off x="643467" y="634946"/>
            <a:ext cx="3689094" cy="5055904"/>
          </a:xfrm>
        </p:spPr>
        <p:txBody>
          <a:bodyPr anchor="ctr">
            <a:normAutofit/>
          </a:bodyPr>
          <a:lstStyle/>
          <a:p>
            <a:r>
              <a:rPr lang="en-US" sz="3700">
                <a:latin typeface="Montserrat"/>
              </a:rPr>
              <a:t>5.3 Implementing a Sustainability Program</a:t>
            </a:r>
            <a:endParaRPr lang="en-US" sz="3700">
              <a:ea typeface="Calibri Light" panose="020F0302020204030204"/>
              <a:cs typeface="Calibri Light" panose="020F0302020204030204"/>
            </a:endParaRPr>
          </a:p>
        </p:txBody>
      </p:sp>
      <p:cxnSp>
        <p:nvCxnSpPr>
          <p:cNvPr id="11" name="Straight Connector 10">
            <a:extLst>
              <a:ext uri="{FF2B5EF4-FFF2-40B4-BE49-F238E27FC236}">
                <a16:creationId xmlns:a16="http://schemas.microsoft.com/office/drawing/2014/main" id="{2752F38C-F560-47AA-90AD-209F39C0415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791298"/>
            <a:ext cx="0" cy="27432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DFC4168B-AA75-4715-9B96-CF84B170A6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graphicFrame>
        <p:nvGraphicFramePr>
          <p:cNvPr id="5" name="Content Placeholder 2">
            <a:extLst>
              <a:ext uri="{FF2B5EF4-FFF2-40B4-BE49-F238E27FC236}">
                <a16:creationId xmlns:a16="http://schemas.microsoft.com/office/drawing/2014/main" id="{2C79B19B-1299-9DFC-915E-7FA4CD74E67E}"/>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1499798295"/>
              </p:ext>
            </p:extLst>
          </p:nvPr>
        </p:nvGraphicFramePr>
        <p:xfrm>
          <a:off x="4976031" y="634947"/>
          <a:ext cx="6582555" cy="51217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11977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2C2B7-70E4-E815-A46E-AE6DCEE68B6F}"/>
              </a:ext>
            </a:extLst>
          </p:cNvPr>
          <p:cNvSpPr>
            <a:spLocks noGrp="1"/>
          </p:cNvSpPr>
          <p:nvPr>
            <p:ph type="title"/>
          </p:nvPr>
        </p:nvSpPr>
        <p:spPr/>
        <p:txBody>
          <a:bodyPr/>
          <a:lstStyle/>
          <a:p>
            <a:r>
              <a:rPr lang="en-US">
                <a:ea typeface="Calibri Light"/>
                <a:cs typeface="Calibri Light"/>
              </a:rPr>
              <a:t>5.4 Key Takeaways</a:t>
            </a:r>
            <a:endParaRPr lang="en-US"/>
          </a:p>
        </p:txBody>
      </p:sp>
      <p:sp>
        <p:nvSpPr>
          <p:cNvPr id="3" name="Content Placeholder 2">
            <a:extLst>
              <a:ext uri="{FF2B5EF4-FFF2-40B4-BE49-F238E27FC236}">
                <a16:creationId xmlns:a16="http://schemas.microsoft.com/office/drawing/2014/main" id="{5708BE31-7048-8DC8-C8D3-D238828C2BD9}"/>
              </a:ext>
            </a:extLst>
          </p:cNvPr>
          <p:cNvSpPr>
            <a:spLocks noGrp="1"/>
          </p:cNvSpPr>
          <p:nvPr>
            <p:ph idx="1"/>
          </p:nvPr>
        </p:nvSpPr>
        <p:spPr/>
        <p:txBody>
          <a:bodyPr vert="horz" lIns="0" tIns="45720" rIns="0" bIns="45720" rtlCol="0" anchor="t">
            <a:normAutofit fontScale="85000" lnSpcReduction="10000"/>
          </a:bodyPr>
          <a:lstStyle/>
          <a:p>
            <a:r>
              <a:rPr lang="en-US">
                <a:ea typeface="Calibri"/>
                <a:cs typeface="Calibri"/>
              </a:rPr>
              <a:t>Pillars of Sustainability: Sustainability is defined by the Brundtland Commission as meeting present needs without compromising future generations. It is built on three pillars: Social Sustainability, Economic Sustainability, and Environmental Sustainability.</a:t>
            </a:r>
          </a:p>
          <a:p>
            <a:r>
              <a:rPr lang="en-US">
                <a:ea typeface="Calibri"/>
                <a:cs typeface="Calibri"/>
              </a:rPr>
              <a:t>Sustainability in Food Services: Food service operations can contribute to sustainability by conserving energy, reducing waste, composting, recycling, minimizing packaging, using organic products, and purchasing locally.</a:t>
            </a:r>
            <a:endParaRPr lang="en-US"/>
          </a:p>
          <a:p>
            <a:r>
              <a:rPr lang="en-US">
                <a:ea typeface="Calibri"/>
                <a:cs typeface="Calibri"/>
              </a:rPr>
              <a:t>Energy Conservation and Management: Food services consume five times more energy per square foot than other commercial buildings and strategies for conservation include upgrading to ENERGY STAR equipment, improving HVAC efficiency, using LED lighting, and implementing smart thermostats and demand hoods.</a:t>
            </a:r>
            <a:endParaRPr lang="en-US"/>
          </a:p>
          <a:p>
            <a:r>
              <a:rPr lang="en-US">
                <a:ea typeface="Calibri"/>
                <a:cs typeface="Calibri"/>
              </a:rPr>
              <a:t>Food Waste Reduction Strategies: Food waste prevention methods include accurate forecasting, proper storage, demand purchasing, and menu flexibility.</a:t>
            </a:r>
            <a:endParaRPr lang="en-US"/>
          </a:p>
          <a:p>
            <a:r>
              <a:rPr lang="en-US">
                <a:ea typeface="Calibri"/>
                <a:cs typeface="Calibri"/>
              </a:rPr>
              <a:t>Reducing Carbon Footprint through Local Purchasing: Transporting food contributes significantly to greenhouse gas emissions, so buying local food reduces transportation emissions and supports sustainability goals.</a:t>
            </a:r>
            <a:endParaRPr lang="en-US"/>
          </a:p>
          <a:p>
            <a:endParaRPr lang="en-US" dirty="0">
              <a:ea typeface="Calibri"/>
              <a:cs typeface="Calibri"/>
            </a:endParaRPr>
          </a:p>
        </p:txBody>
      </p:sp>
    </p:spTree>
    <p:extLst>
      <p:ext uri="{BB962C8B-B14F-4D97-AF65-F5344CB8AC3E}">
        <p14:creationId xmlns:p14="http://schemas.microsoft.com/office/powerpoint/2010/main" val="2650022396"/>
      </p:ext>
    </p:extLst>
  </p:cSld>
  <p:clrMapOvr>
    <a:masterClrMapping/>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C790F75-9C75-4955-BCB6-EB6B4B4409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13C956-8287-456D-8423-33456B764620}">
  <ds:schemaRefs>
    <ds:schemaRef ds:uri="http://schemas.microsoft.com/office/2006/metadata/properties"/>
    <ds:schemaRef ds:uri="http://schemas.microsoft.com/office/infopath/2007/PartnerControls"/>
    <ds:schemaRef ds:uri="73a48753-6480-47aa-921d-e5891154e976"/>
    <ds:schemaRef ds:uri="050de78a-70cf-4fc3-92ba-9f0761e59720"/>
  </ds:schemaRefs>
</ds:datastoreItem>
</file>

<file path=customXml/itemProps3.xml><?xml version="1.0" encoding="utf-8"?>
<ds:datastoreItem xmlns:ds="http://schemas.openxmlformats.org/officeDocument/2006/customXml" ds:itemID="{DA8E01E6-F61C-45C5-809F-7D0ED5D5EFC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TotalTime>
  <Words>808</Words>
  <Application>Microsoft Office PowerPoint</Application>
  <PresentationFormat>Widescreen</PresentationFormat>
  <Paragraphs>58</Paragraphs>
  <Slides>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Courier New</vt:lpstr>
      <vt:lpstr>Courier New,monospace</vt:lpstr>
      <vt:lpstr>Montserrat</vt:lpstr>
      <vt:lpstr>RetrospectVTI</vt:lpstr>
      <vt:lpstr>Facilities Management for Foodservice Managers</vt:lpstr>
      <vt:lpstr>5.0 Learning Objectives</vt:lpstr>
      <vt:lpstr>5.1 What is Sustainability?</vt:lpstr>
      <vt:lpstr>5.2 Sustainability in Food Service</vt:lpstr>
      <vt:lpstr>5.2 Energy Conservation</vt:lpstr>
      <vt:lpstr>5.2 Managing and Reducing Food Waste</vt:lpstr>
      <vt:lpstr>5.2 Strategies for Food Waste Prevention</vt:lpstr>
      <vt:lpstr>5.3 Implementing a Sustainability Program</vt:lpstr>
      <vt:lpstr>5.4 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Roch, Shauna</cp:lastModifiedBy>
  <cp:revision>835</cp:revision>
  <dcterms:created xsi:type="dcterms:W3CDTF">2025-03-13T17:15:31Z</dcterms:created>
  <dcterms:modified xsi:type="dcterms:W3CDTF">2025-04-24T11:21:49Z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0x010100C57D01CD67B11D4B816C9DF54EC99EF3</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