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A21DC-CD5D-BCF1-DBB3-B6CDC1F5D642}" v="221" dt="2025-03-18T15:54:56.849"/>
    <p1510:client id="{78BB0474-6886-DCA4-103B-159AECEF4B19}" v="256" dt="2025-03-18T20:07:43.522"/>
    <p1510:client id="{8B3A61EF-5C50-B0EE-2126-FA19774A1243}" v="645" dt="2025-03-18T15:44:48.744"/>
    <p1510:client id="{DD921115-2B08-80C4-D7FB-D3153679789F}" v="365" dt="2025-03-20T12:04:25.266"/>
    <p1510:client id="{DED83542-7D4D-B390-0B86-5D241F7469FA}" v="298" dt="2025-03-18T13:51:35.3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59685" autoAdjust="0"/>
  </p:normalViewPr>
  <p:slideViewPr>
    <p:cSldViewPr snapToGrid="0">
      <p:cViewPr varScale="1">
        <p:scale>
          <a:sx n="58" d="100"/>
          <a:sy n="58" d="100"/>
        </p:scale>
        <p:origin x="148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, Shauna" userId="S::sroch@fanshawec.ca::05ca025a-1219-4008-8ea7-6708a3b6b10f" providerId="AD" clId="Web-{DD921115-2B08-80C4-D7FB-D3153679789F}"/>
    <pc:docChg chg="addSld delSld modSld addMainMaster delMainMaster">
      <pc:chgData name="Roch, Shauna" userId="S::sroch@fanshawec.ca::05ca025a-1219-4008-8ea7-6708a3b6b10f" providerId="AD" clId="Web-{DD921115-2B08-80C4-D7FB-D3153679789F}" dt="2025-03-20T12:04:25.266" v="373" actId="20577"/>
      <pc:docMkLst>
        <pc:docMk/>
      </pc:docMkLst>
      <pc:sldChg chg="addSp delSp modSp mod modClrScheme delDesignElem chgLayout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987501871" sldId="256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87501871" sldId="256"/>
            <ac:spMk id="2" creationId="{8B403CEC-9CD0-A6C3-1364-3D2C1AC88DC4}"/>
          </ac:spMkLst>
        </pc:spChg>
        <pc:spChg chg="mod">
          <ac:chgData name="Roch, Shauna" userId="S::sroch@fanshawec.ca::05ca025a-1219-4008-8ea7-6708a3b6b10f" providerId="AD" clId="Web-{DD921115-2B08-80C4-D7FB-D3153679789F}" dt="2025-03-20T11:32:24.718" v="1" actId="20577"/>
          <ac:spMkLst>
            <pc:docMk/>
            <pc:sldMk cId="987501871" sldId="256"/>
            <ac:spMk id="6" creationId="{C81C02BD-4E65-49BB-B229-1E9D6E98F363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87501871" sldId="256"/>
            <ac:spMk id="22" creationId="{FBDCECDC-EEE3-4128-AA5E-82A8C08796E8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87501871" sldId="256"/>
            <ac:spMk id="23" creationId="{4260EDE0-989C-4E16-AF94-F652294D828E}"/>
          </ac:spMkLst>
        </pc:spChg>
      </pc:sldChg>
      <pc:sldChg chg="addSp delSp modSp new mod setBg modClrScheme chgLayout">
        <pc:chgData name="Roch, Shauna" userId="S::sroch@fanshawec.ca::05ca025a-1219-4008-8ea7-6708a3b6b10f" providerId="AD" clId="Web-{DD921115-2B08-80C4-D7FB-D3153679789F}" dt="2025-03-20T12:03:08.749" v="348"/>
        <pc:sldMkLst>
          <pc:docMk/>
          <pc:sldMk cId="244491244" sldId="257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44491244" sldId="257"/>
            <ac:spMk id="2" creationId="{1E9AD5BF-3BE4-C898-CFFF-46D24B2DE131}"/>
          </ac:spMkLst>
        </pc:spChg>
        <pc:spChg chg="del mod">
          <ac:chgData name="Roch, Shauna" userId="S::sroch@fanshawec.ca::05ca025a-1219-4008-8ea7-6708a3b6b10f" providerId="AD" clId="Web-{DD921115-2B08-80C4-D7FB-D3153679789F}" dt="2025-03-20T11:34:14.846" v="17"/>
          <ac:spMkLst>
            <pc:docMk/>
            <pc:sldMk cId="244491244" sldId="257"/>
            <ac:spMk id="3" creationId="{5B5247ED-B939-EEF5-BF81-8F5796251C05}"/>
          </ac:spMkLst>
        </pc:spChg>
        <pc:graphicFrameChg chg="add mod ord">
          <ac:chgData name="Roch, Shauna" userId="S::sroch@fanshawec.ca::05ca025a-1219-4008-8ea7-6708a3b6b10f" providerId="AD" clId="Web-{DD921115-2B08-80C4-D7FB-D3153679789F}" dt="2025-03-20T12:02:30.482" v="346"/>
          <ac:graphicFrameMkLst>
            <pc:docMk/>
            <pc:sldMk cId="244491244" sldId="257"/>
            <ac:graphicFrameMk id="5" creationId="{A5098717-4E1E-391A-CE9E-4F4A9AECA512}"/>
          </ac:graphicFrameMkLst>
        </pc:graphicFrameChg>
      </pc:sldChg>
      <pc:sldChg chg="del">
        <pc:chgData name="Roch, Shauna" userId="S::sroch@fanshawec.ca::05ca025a-1219-4008-8ea7-6708a3b6b10f" providerId="AD" clId="Web-{DD921115-2B08-80C4-D7FB-D3153679789F}" dt="2025-03-20T11:33:59.517" v="13"/>
        <pc:sldMkLst>
          <pc:docMk/>
          <pc:sldMk cId="1842788608" sldId="257"/>
        </pc:sldMkLst>
      </pc:sldChg>
      <pc:sldChg chg="del">
        <pc:chgData name="Roch, Shauna" userId="S::sroch@fanshawec.ca::05ca025a-1219-4008-8ea7-6708a3b6b10f" providerId="AD" clId="Web-{DD921115-2B08-80C4-D7FB-D3153679789F}" dt="2025-03-20T11:33:51.158" v="3"/>
        <pc:sldMkLst>
          <pc:docMk/>
          <pc:sldMk cId="2664405715" sldId="258"/>
        </pc:sldMkLst>
      </pc:sldChg>
      <pc:sldChg chg="addSp modSp new mod modClrScheme chgLayout modNotes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2845723571" sldId="258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845723571" sldId="258"/>
            <ac:spMk id="2" creationId="{34A9C1E4-F7B2-D768-0DC8-BE267C3FDAAB}"/>
          </ac:spMkLst>
        </pc:spChg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845723571" sldId="258"/>
            <ac:spMk id="3" creationId="{43DF1120-5847-0B62-FF7D-7E2ED72506FF}"/>
          </ac:spMkLst>
        </pc:spChg>
        <pc:spChg chg="add mod">
          <ac:chgData name="Roch, Shauna" userId="S::sroch@fanshawec.ca::05ca025a-1219-4008-8ea7-6708a3b6b10f" providerId="AD" clId="Web-{DD921115-2B08-80C4-D7FB-D3153679789F}" dt="2025-03-20T11:42:04.357" v="169" actId="20577"/>
          <ac:spMkLst>
            <pc:docMk/>
            <pc:sldMk cId="2845723571" sldId="258"/>
            <ac:spMk id="5" creationId="{510131ED-7799-6F2B-321A-1B6EB5A1DCD7}"/>
          </ac:spMkLst>
        </pc:spChg>
      </pc:sldChg>
      <pc:sldChg chg="addSp delSp modSp new mod setBg modClrScheme chgLayout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2599243538" sldId="259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599243538" sldId="259"/>
            <ac:spMk id="2" creationId="{EC7BA425-4A0E-CD2F-A7DD-1E5DD79FBBED}"/>
          </ac:spMkLst>
        </pc:spChg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599243538" sldId="259"/>
            <ac:spMk id="3" creationId="{3E42BF5A-41F6-D6F6-223A-8DCBFD76A3FF}"/>
          </ac:spMkLst>
        </pc:spChg>
        <pc:spChg chg="add del">
          <ac:chgData name="Roch, Shauna" userId="S::sroch@fanshawec.ca::05ca025a-1219-4008-8ea7-6708a3b6b10f" providerId="AD" clId="Web-{DD921115-2B08-80C4-D7FB-D3153679789F}" dt="2025-03-20T11:43:49.579" v="192"/>
          <ac:spMkLst>
            <pc:docMk/>
            <pc:sldMk cId="2599243538" sldId="259"/>
            <ac:spMk id="8" creationId="{F5FE1B2C-7BC1-4AE2-9A50-2A4A70A9D6A1}"/>
          </ac:spMkLst>
        </pc:spChg>
        <pc:spChg chg="add del">
          <ac:chgData name="Roch, Shauna" userId="S::sroch@fanshawec.ca::05ca025a-1219-4008-8ea7-6708a3b6b10f" providerId="AD" clId="Web-{DD921115-2B08-80C4-D7FB-D3153679789F}" dt="2025-03-20T11:43:49.579" v="192"/>
          <ac:spMkLst>
            <pc:docMk/>
            <pc:sldMk cId="2599243538" sldId="259"/>
            <ac:spMk id="10" creationId="{97E8244A-2C81-4C0E-A929-3EC8EFF35564}"/>
          </ac:spMkLst>
        </pc:spChg>
        <pc:cxnChg chg="add del">
          <ac:chgData name="Roch, Shauna" userId="S::sroch@fanshawec.ca::05ca025a-1219-4008-8ea7-6708a3b6b10f" providerId="AD" clId="Web-{DD921115-2B08-80C4-D7FB-D3153679789F}" dt="2025-03-20T11:43:49.579" v="192"/>
          <ac:cxnSpMkLst>
            <pc:docMk/>
            <pc:sldMk cId="2599243538" sldId="259"/>
            <ac:cxnSpMk id="12" creationId="{02CC3441-26B3-4381-B3DF-8AE3C288BC0D}"/>
          </ac:cxnSpMkLst>
        </pc:cxnChg>
      </pc:sldChg>
      <pc:sldChg chg="del">
        <pc:chgData name="Roch, Shauna" userId="S::sroch@fanshawec.ca::05ca025a-1219-4008-8ea7-6708a3b6b10f" providerId="AD" clId="Web-{DD921115-2B08-80C4-D7FB-D3153679789F}" dt="2025-03-20T11:33:51.689" v="4"/>
        <pc:sldMkLst>
          <pc:docMk/>
          <pc:sldMk cId="3278138623" sldId="259"/>
        </pc:sldMkLst>
      </pc:sldChg>
      <pc:sldChg chg="addSp delSp modSp new mod setBg modClrScheme delDesignElem chgLayout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1348068196" sldId="260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1348068196" sldId="260"/>
            <ac:spMk id="2" creationId="{9705C6C9-CBCC-6757-D7AC-F8B061932CBA}"/>
          </ac:spMkLst>
        </pc:spChg>
        <pc:spChg chg="del mod">
          <ac:chgData name="Roch, Shauna" userId="S::sroch@fanshawec.ca::05ca025a-1219-4008-8ea7-6708a3b6b10f" providerId="AD" clId="Web-{DD921115-2B08-80C4-D7FB-D3153679789F}" dt="2025-03-20T11:45:37.363" v="203"/>
          <ac:spMkLst>
            <pc:docMk/>
            <pc:sldMk cId="1348068196" sldId="260"/>
            <ac:spMk id="3" creationId="{A32BDA57-A58A-A5C1-D892-76F32CFAFD04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1348068196" sldId="260"/>
            <ac:spMk id="9" creationId="{EE1530B0-6F96-46C0-8B3E-3215CB756BE4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1348068196" sldId="260"/>
            <ac:spMk id="11" creationId="{754910CF-1B56-45D3-960A-E89F7B3B9131}"/>
          </ac:spMkLst>
        </pc:spChg>
        <pc:graphicFrameChg chg="add mod ord modGraphic">
          <ac:chgData name="Roch, Shauna" userId="S::sroch@fanshawec.ca::05ca025a-1219-4008-8ea7-6708a3b6b10f" providerId="AD" clId="Web-{DD921115-2B08-80C4-D7FB-D3153679789F}" dt="2025-03-20T12:02:30.482" v="346"/>
          <ac:graphicFrameMkLst>
            <pc:docMk/>
            <pc:sldMk cId="1348068196" sldId="260"/>
            <ac:graphicFrameMk id="5" creationId="{5BCCCBF2-9DEC-0CBB-A008-B5C306EE08EA}"/>
          </ac:graphicFrameMkLst>
        </pc:graphicFrameChg>
      </pc:sldChg>
      <pc:sldChg chg="del">
        <pc:chgData name="Roch, Shauna" userId="S::sroch@fanshawec.ca::05ca025a-1219-4008-8ea7-6708a3b6b10f" providerId="AD" clId="Web-{DD921115-2B08-80C4-D7FB-D3153679789F}" dt="2025-03-20T11:33:53.345" v="5"/>
        <pc:sldMkLst>
          <pc:docMk/>
          <pc:sldMk cId="3085104032" sldId="260"/>
        </pc:sldMkLst>
      </pc:sldChg>
      <pc:sldChg chg="addSp modSp new mod modClrScheme chgLayout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1549559986" sldId="261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1549559986" sldId="261"/>
            <ac:spMk id="2" creationId="{1C2DCB94-2992-9682-27D9-76F0D2FA7B3C}"/>
          </ac:spMkLst>
        </pc:spChg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1549559986" sldId="261"/>
            <ac:spMk id="3" creationId="{92216B2B-17B6-5AE7-AD5C-763A6B5FB698}"/>
          </ac:spMkLst>
        </pc:spChg>
        <pc:spChg chg="add mod">
          <ac:chgData name="Roch, Shauna" userId="S::sroch@fanshawec.ca::05ca025a-1219-4008-8ea7-6708a3b6b10f" providerId="AD" clId="Web-{DD921115-2B08-80C4-D7FB-D3153679789F}" dt="2025-03-20T11:50:38.714" v="268" actId="20577"/>
          <ac:spMkLst>
            <pc:docMk/>
            <pc:sldMk cId="1549559986" sldId="261"/>
            <ac:spMk id="5" creationId="{8E9EE0C3-7DF6-B2DC-24FB-6DE3156D0406}"/>
          </ac:spMkLst>
        </pc:spChg>
        <pc:picChg chg="add mod">
          <ac:chgData name="Roch, Shauna" userId="S::sroch@fanshawec.ca::05ca025a-1219-4008-8ea7-6708a3b6b10f" providerId="AD" clId="Web-{DD921115-2B08-80C4-D7FB-D3153679789F}" dt="2025-03-20T11:49:24.853" v="244" actId="1076"/>
          <ac:picMkLst>
            <pc:docMk/>
            <pc:sldMk cId="1549559986" sldId="261"/>
            <ac:picMk id="4" creationId="{40A24CF6-8401-AFF2-9CB8-4CFD255014A2}"/>
          </ac:picMkLst>
        </pc:picChg>
      </pc:sldChg>
      <pc:sldChg chg="del">
        <pc:chgData name="Roch, Shauna" userId="S::sroch@fanshawec.ca::05ca025a-1219-4008-8ea7-6708a3b6b10f" providerId="AD" clId="Web-{DD921115-2B08-80C4-D7FB-D3153679789F}" dt="2025-03-20T11:33:53.876" v="6"/>
        <pc:sldMkLst>
          <pc:docMk/>
          <pc:sldMk cId="4083160505" sldId="261"/>
        </pc:sldMkLst>
      </pc:sldChg>
      <pc:sldChg chg="addSp delSp modSp new mod setBg modClrScheme delDesignElem chgLayout modNotes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747069657" sldId="262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747069657" sldId="262"/>
            <ac:spMk id="2" creationId="{0ED2C2AB-54E7-3C06-CC08-2B85F2164A66}"/>
          </ac:spMkLst>
        </pc:spChg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747069657" sldId="262"/>
            <ac:spMk id="3" creationId="{E366BB71-C371-183A-E4C2-6C3632246D43}"/>
          </ac:spMkLst>
        </pc:spChg>
        <pc:spChg chg="add mod">
          <ac:chgData name="Roch, Shauna" userId="S::sroch@fanshawec.ca::05ca025a-1219-4008-8ea7-6708a3b6b10f" providerId="AD" clId="Web-{DD921115-2B08-80C4-D7FB-D3153679789F}" dt="2025-03-20T11:56:55.130" v="299" actId="20577"/>
          <ac:spMkLst>
            <pc:docMk/>
            <pc:sldMk cId="747069657" sldId="262"/>
            <ac:spMk id="5" creationId="{EABB8BEA-0826-132F-403D-D2F4B8C510C5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747069657" sldId="262"/>
            <ac:spMk id="9" creationId="{F4FAA6B4-BAFB-4474-9B14-DC83A9096513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747069657" sldId="262"/>
            <ac:spMk id="13" creationId="{DB148495-5F82-48E2-A76C-C8E1C8949940}"/>
          </ac:spMkLst>
        </pc:spChg>
        <pc:picChg chg="add mod">
          <ac:chgData name="Roch, Shauna" userId="S::sroch@fanshawec.ca::05ca025a-1219-4008-8ea7-6708a3b6b10f" providerId="AD" clId="Web-{DD921115-2B08-80C4-D7FB-D3153679789F}" dt="2025-03-20T11:56:18.066" v="286"/>
          <ac:picMkLst>
            <pc:docMk/>
            <pc:sldMk cId="747069657" sldId="262"/>
            <ac:picMk id="4" creationId="{8CD7EEA9-BE63-B64A-AD24-6375DF1A5D3A}"/>
          </ac:picMkLst>
        </pc:picChg>
        <pc:cxnChg chg="add del">
          <ac:chgData name="Roch, Shauna" userId="S::sroch@fanshawec.ca::05ca025a-1219-4008-8ea7-6708a3b6b10f" providerId="AD" clId="Web-{DD921115-2B08-80C4-D7FB-D3153679789F}" dt="2025-03-20T12:02:30.482" v="346"/>
          <ac:cxnSpMkLst>
            <pc:docMk/>
            <pc:sldMk cId="747069657" sldId="262"/>
            <ac:cxnSpMk id="11" creationId="{4364CDC3-ADB0-4691-9286-5925F160C2D5}"/>
          </ac:cxnSpMkLst>
        </pc:cxnChg>
      </pc:sldChg>
      <pc:sldChg chg="del">
        <pc:chgData name="Roch, Shauna" userId="S::sroch@fanshawec.ca::05ca025a-1219-4008-8ea7-6708a3b6b10f" providerId="AD" clId="Web-{DD921115-2B08-80C4-D7FB-D3153679789F}" dt="2025-03-20T11:33:54.298" v="7"/>
        <pc:sldMkLst>
          <pc:docMk/>
          <pc:sldMk cId="1100414885" sldId="262"/>
        </pc:sldMkLst>
      </pc:sldChg>
      <pc:sldChg chg="addSp delSp modSp new mod modClrScheme chgLayout modNotes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319764990" sldId="263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319764990" sldId="263"/>
            <ac:spMk id="2" creationId="{C0DC039A-FFD5-7174-0DBF-8FE838A1BFCA}"/>
          </ac:spMkLst>
        </pc:spChg>
        <pc:spChg chg="del mod">
          <ac:chgData name="Roch, Shauna" userId="S::sroch@fanshawec.ca::05ca025a-1219-4008-8ea7-6708a3b6b10f" providerId="AD" clId="Web-{DD921115-2B08-80C4-D7FB-D3153679789F}" dt="2025-03-20T11:58:04.272" v="320"/>
          <ac:spMkLst>
            <pc:docMk/>
            <pc:sldMk cId="319764990" sldId="263"/>
            <ac:spMk id="3" creationId="{B097C491-6C16-A0A8-8973-0E6A768CAA7D}"/>
          </ac:spMkLst>
        </pc:spChg>
        <pc:graphicFrameChg chg="add mod ord modGraphic">
          <ac:chgData name="Roch, Shauna" userId="S::sroch@fanshawec.ca::05ca025a-1219-4008-8ea7-6708a3b6b10f" providerId="AD" clId="Web-{DD921115-2B08-80C4-D7FB-D3153679789F}" dt="2025-03-20T12:02:30.482" v="346"/>
          <ac:graphicFrameMkLst>
            <pc:docMk/>
            <pc:sldMk cId="319764990" sldId="263"/>
            <ac:graphicFrameMk id="5" creationId="{358E7A9F-3A12-2684-A56E-D28742CA4A15}"/>
          </ac:graphicFrameMkLst>
        </pc:graphicFrameChg>
      </pc:sldChg>
      <pc:sldChg chg="del">
        <pc:chgData name="Roch, Shauna" userId="S::sroch@fanshawec.ca::05ca025a-1219-4008-8ea7-6708a3b6b10f" providerId="AD" clId="Web-{DD921115-2B08-80C4-D7FB-D3153679789F}" dt="2025-03-20T11:33:54.658" v="8"/>
        <pc:sldMkLst>
          <pc:docMk/>
          <pc:sldMk cId="1732980508" sldId="263"/>
        </pc:sldMkLst>
      </pc:sldChg>
      <pc:sldChg chg="addSp delSp modSp new mod setBg modClrScheme setClrOvrMap delDesignElem chgLayout">
        <pc:chgData name="Roch, Shauna" userId="S::sroch@fanshawec.ca::05ca025a-1219-4008-8ea7-6708a3b6b10f" providerId="AD" clId="Web-{DD921115-2B08-80C4-D7FB-D3153679789F}" dt="2025-03-20T12:02:30.482" v="346"/>
        <pc:sldMkLst>
          <pc:docMk/>
          <pc:sldMk cId="940170576" sldId="264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40170576" sldId="264"/>
            <ac:spMk id="2" creationId="{130E44EB-BF50-7DF0-C9BE-A8791B25C353}"/>
          </ac:spMkLst>
        </pc:spChg>
        <pc:spChg chg="del">
          <ac:chgData name="Roch, Shauna" userId="S::sroch@fanshawec.ca::05ca025a-1219-4008-8ea7-6708a3b6b10f" providerId="AD" clId="Web-{DD921115-2B08-80C4-D7FB-D3153679789F}" dt="2025-03-20T11:59:09.493" v="324"/>
          <ac:spMkLst>
            <pc:docMk/>
            <pc:sldMk cId="940170576" sldId="264"/>
            <ac:spMk id="3" creationId="{B52C6FBB-7015-9BA8-BC86-947BAC623927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40170576" sldId="264"/>
            <ac:spMk id="9" creationId="{39E3965E-AC41-4711-9D10-E25ABB132D86}"/>
          </ac:spMkLst>
        </pc:spChg>
        <pc:spChg chg="add del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940170576" sldId="264"/>
            <ac:spMk id="13" creationId="{6482F060-A4AF-4E0B-B364-7C6BA4AE9C03}"/>
          </ac:spMkLst>
        </pc:spChg>
        <pc:picChg chg="add mod">
          <ac:chgData name="Roch, Shauna" userId="S::sroch@fanshawec.ca::05ca025a-1219-4008-8ea7-6708a3b6b10f" providerId="AD" clId="Web-{DD921115-2B08-80C4-D7FB-D3153679789F}" dt="2025-03-20T11:59:25.634" v="329"/>
          <ac:picMkLst>
            <pc:docMk/>
            <pc:sldMk cId="940170576" sldId="264"/>
            <ac:picMk id="4" creationId="{3AD3E8E5-8BFE-4334-9545-61E674161490}"/>
          </ac:picMkLst>
        </pc:picChg>
        <pc:cxnChg chg="add del">
          <ac:chgData name="Roch, Shauna" userId="S::sroch@fanshawec.ca::05ca025a-1219-4008-8ea7-6708a3b6b10f" providerId="AD" clId="Web-{DD921115-2B08-80C4-D7FB-D3153679789F}" dt="2025-03-20T12:02:30.482" v="346"/>
          <ac:cxnSpMkLst>
            <pc:docMk/>
            <pc:sldMk cId="940170576" sldId="264"/>
            <ac:cxnSpMk id="11" creationId="{1F5DC8C3-BA5F-4EED-BB9A-A14272BD82A1}"/>
          </ac:cxnSpMkLst>
        </pc:cxnChg>
        <pc:cxnChg chg="add del">
          <ac:chgData name="Roch, Shauna" userId="S::sroch@fanshawec.ca::05ca025a-1219-4008-8ea7-6708a3b6b10f" providerId="AD" clId="Web-{DD921115-2B08-80C4-D7FB-D3153679789F}" dt="2025-03-20T12:02:30.482" v="346"/>
          <ac:cxnSpMkLst>
            <pc:docMk/>
            <pc:sldMk cId="940170576" sldId="264"/>
            <ac:cxnSpMk id="15" creationId="{B9EB6DAA-2F0C-43D5-A577-15D5D2C4E3F5}"/>
          </ac:cxnSpMkLst>
        </pc:cxnChg>
      </pc:sldChg>
      <pc:sldChg chg="del">
        <pc:chgData name="Roch, Shauna" userId="S::sroch@fanshawec.ca::05ca025a-1219-4008-8ea7-6708a3b6b10f" providerId="AD" clId="Web-{DD921115-2B08-80C4-D7FB-D3153679789F}" dt="2025-03-20T11:33:55.064" v="9"/>
        <pc:sldMkLst>
          <pc:docMk/>
          <pc:sldMk cId="1450542153" sldId="264"/>
        </pc:sldMkLst>
      </pc:sldChg>
      <pc:sldChg chg="modSp new mod modClrScheme chgLayout">
        <pc:chgData name="Roch, Shauna" userId="S::sroch@fanshawec.ca::05ca025a-1219-4008-8ea7-6708a3b6b10f" providerId="AD" clId="Web-{DD921115-2B08-80C4-D7FB-D3153679789F}" dt="2025-03-20T12:03:48.812" v="362" actId="20577"/>
        <pc:sldMkLst>
          <pc:docMk/>
          <pc:sldMk cId="2725969638" sldId="265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2725969638" sldId="265"/>
            <ac:spMk id="2" creationId="{2E32D97F-535D-0F43-62E3-9F2378B5462A}"/>
          </ac:spMkLst>
        </pc:spChg>
        <pc:spChg chg="mod ord">
          <ac:chgData name="Roch, Shauna" userId="S::sroch@fanshawec.ca::05ca025a-1219-4008-8ea7-6708a3b6b10f" providerId="AD" clId="Web-{DD921115-2B08-80C4-D7FB-D3153679789F}" dt="2025-03-20T12:03:48.812" v="362" actId="20577"/>
          <ac:spMkLst>
            <pc:docMk/>
            <pc:sldMk cId="2725969638" sldId="265"/>
            <ac:spMk id="3" creationId="{34B7CA88-D9A5-CEF5-6BB3-131F37194D31}"/>
          </ac:spMkLst>
        </pc:spChg>
      </pc:sldChg>
      <pc:sldChg chg="del">
        <pc:chgData name="Roch, Shauna" userId="S::sroch@fanshawec.ca::05ca025a-1219-4008-8ea7-6708a3b6b10f" providerId="AD" clId="Web-{DD921115-2B08-80C4-D7FB-D3153679789F}" dt="2025-03-20T11:33:55.830" v="10"/>
        <pc:sldMkLst>
          <pc:docMk/>
          <pc:sldMk cId="3416302111" sldId="265"/>
        </pc:sldMkLst>
      </pc:sldChg>
      <pc:sldChg chg="modSp new mod modClrScheme chgLayout">
        <pc:chgData name="Roch, Shauna" userId="S::sroch@fanshawec.ca::05ca025a-1219-4008-8ea7-6708a3b6b10f" providerId="AD" clId="Web-{DD921115-2B08-80C4-D7FB-D3153679789F}" dt="2025-03-20T12:04:25.266" v="373" actId="20577"/>
        <pc:sldMkLst>
          <pc:docMk/>
          <pc:sldMk cId="747663323" sldId="266"/>
        </pc:sldMkLst>
        <pc:spChg chg="mod ord">
          <ac:chgData name="Roch, Shauna" userId="S::sroch@fanshawec.ca::05ca025a-1219-4008-8ea7-6708a3b6b10f" providerId="AD" clId="Web-{DD921115-2B08-80C4-D7FB-D3153679789F}" dt="2025-03-20T12:02:30.482" v="346"/>
          <ac:spMkLst>
            <pc:docMk/>
            <pc:sldMk cId="747663323" sldId="266"/>
            <ac:spMk id="2" creationId="{0E412B05-78D3-2774-1C40-8B4240F601EC}"/>
          </ac:spMkLst>
        </pc:spChg>
        <pc:spChg chg="mod ord">
          <ac:chgData name="Roch, Shauna" userId="S::sroch@fanshawec.ca::05ca025a-1219-4008-8ea7-6708a3b6b10f" providerId="AD" clId="Web-{DD921115-2B08-80C4-D7FB-D3153679789F}" dt="2025-03-20T12:04:25.266" v="373" actId="20577"/>
          <ac:spMkLst>
            <pc:docMk/>
            <pc:sldMk cId="747663323" sldId="266"/>
            <ac:spMk id="3" creationId="{87527A97-506F-69E7-08C4-4A12A51ABABA}"/>
          </ac:spMkLst>
        </pc:spChg>
      </pc:sldChg>
      <pc:sldChg chg="del">
        <pc:chgData name="Roch, Shauna" userId="S::sroch@fanshawec.ca::05ca025a-1219-4008-8ea7-6708a3b6b10f" providerId="AD" clId="Web-{DD921115-2B08-80C4-D7FB-D3153679789F}" dt="2025-03-20T11:33:58.486" v="12"/>
        <pc:sldMkLst>
          <pc:docMk/>
          <pc:sldMk cId="2708179907" sldId="266"/>
        </pc:sldMkLst>
      </pc:sldChg>
      <pc:sldChg chg="new del">
        <pc:chgData name="Roch, Shauna" userId="S::sroch@fanshawec.ca::05ca025a-1219-4008-8ea7-6708a3b6b10f" providerId="AD" clId="Web-{DD921115-2B08-80C4-D7FB-D3153679789F}" dt="2025-03-20T11:33:56.611" v="11"/>
        <pc:sldMkLst>
          <pc:docMk/>
          <pc:sldMk cId="2281316859" sldId="267"/>
        </pc:sldMkLst>
      </pc:sldChg>
      <pc:sldMasterChg chg="add del addSldLayout delSldLayout">
        <pc:chgData name="Roch, Shauna" userId="S::sroch@fanshawec.ca::05ca025a-1219-4008-8ea7-6708a3b6b10f" providerId="AD" clId="Web-{DD921115-2B08-80C4-D7FB-D3153679789F}" dt="2025-03-20T12:02:30.482" v="346"/>
        <pc:sldMasterMkLst>
          <pc:docMk/>
          <pc:sldMasterMk cId="2031644324" sldId="2147483672"/>
        </pc:sldMasterMkLst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431828129" sldId="2147483673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3396052860" sldId="2147483674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3403153567" sldId="2147483675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4042575900" sldId="2147483676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3792835668" sldId="2147483677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2997721822" sldId="2147483678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208989352" sldId="2147483679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907673695" sldId="2147483680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2123754250" sldId="2147483681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3784394045" sldId="2147483682"/>
          </pc:sldLayoutMkLst>
        </pc:sldLayoutChg>
        <pc:sldLayoutChg chg="add del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2031644324" sldId="2147483672"/>
            <pc:sldLayoutMk cId="484727109" sldId="2147483683"/>
          </pc:sldLayoutMkLst>
        </pc:sldLayoutChg>
      </pc:sldMasterChg>
      <pc:sldMasterChg chg="add del addSldLayout delSldLayout modSldLayout">
        <pc:chgData name="Roch, Shauna" userId="S::sroch@fanshawec.ca::05ca025a-1219-4008-8ea7-6708a3b6b10f" providerId="AD" clId="Web-{DD921115-2B08-80C4-D7FB-D3153679789F}" dt="2025-03-20T12:02:30.482" v="346"/>
        <pc:sldMasterMkLst>
          <pc:docMk/>
          <pc:sldMasterMk cId="1119389708" sldId="2147483684"/>
        </pc:sldMasterMkLst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1564694817" sldId="2147483685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1157200019" sldId="2147483686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706915857" sldId="2147483687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3097371709" sldId="2147483688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4110620479" sldId="2147483689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766522207" sldId="2147483690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4153671833" sldId="2147483691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2155231258" sldId="2147483692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1773222254" sldId="2147483693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3645354978" sldId="2147483694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30.482" v="346"/>
          <pc:sldLayoutMkLst>
            <pc:docMk/>
            <pc:sldMasterMk cId="1119389708" sldId="2147483684"/>
            <pc:sldLayoutMk cId="1643918643" sldId="2147483695"/>
          </pc:sldLayoutMkLst>
        </pc:sldLayoutChg>
      </pc:sldMasterChg>
      <pc:sldMasterChg chg="add del addSldLayout delSldLayout modSldLayout">
        <pc:chgData name="Roch, Shauna" userId="S::sroch@fanshawec.ca::05ca025a-1219-4008-8ea7-6708a3b6b10f" providerId="AD" clId="Web-{DD921115-2B08-80C4-D7FB-D3153679789F}" dt="2025-03-20T12:02:28.701" v="345"/>
        <pc:sldMasterMkLst>
          <pc:docMk/>
          <pc:sldMasterMk cId="3256157412" sldId="2147483696"/>
        </pc:sldMasterMkLst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1292079947" sldId="2147483697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2765046106" sldId="2147483698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2582507259" sldId="2147483699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3337968840" sldId="2147483700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2835494157" sldId="2147483701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844809198" sldId="2147483702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3475402594" sldId="2147483703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3135487259" sldId="2147483704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3647142005" sldId="2147483705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2170895294" sldId="2147483706"/>
          </pc:sldLayoutMkLst>
        </pc:sldLayoutChg>
        <pc:sldLayoutChg chg="add del mod replId">
          <pc:chgData name="Roch, Shauna" userId="S::sroch@fanshawec.ca::05ca025a-1219-4008-8ea7-6708a3b6b10f" providerId="AD" clId="Web-{DD921115-2B08-80C4-D7FB-D3153679789F}" dt="2025-03-20T12:02:28.701" v="345"/>
          <pc:sldLayoutMkLst>
            <pc:docMk/>
            <pc:sldMasterMk cId="3256157412" sldId="2147483696"/>
            <pc:sldLayoutMk cId="978874285" sldId="214748370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6CC6-B673-4A32-AA6D-69A6343242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76BCF534-C957-4D75-B25C-03F723035E89}">
      <dgm:prSet/>
      <dgm:spPr/>
      <dgm:t>
        <a:bodyPr/>
        <a:lstStyle/>
        <a:p>
          <a:r>
            <a:rPr lang="en-US" dirty="0"/>
            <a:t>Identify Standard Operating Procedures (SOPs), safety and Hazard Analysis Critical Control Point (HACCP) procedures for common kitchen equipment.</a:t>
          </a:r>
        </a:p>
      </dgm:t>
    </dgm:pt>
    <dgm:pt modelId="{8E457C45-F3B0-4E47-A1FB-61FD3C7A8CE2}" type="parTrans" cxnId="{3D51A1BD-38D9-4CF8-AD67-EBCBA9F85601}">
      <dgm:prSet/>
      <dgm:spPr/>
      <dgm:t>
        <a:bodyPr/>
        <a:lstStyle/>
        <a:p>
          <a:endParaRPr lang="en-US"/>
        </a:p>
      </dgm:t>
    </dgm:pt>
    <dgm:pt modelId="{6DEE6972-4DAF-4974-A664-19DBA2656A1F}" type="sibTrans" cxnId="{3D51A1BD-38D9-4CF8-AD67-EBCBA9F85601}">
      <dgm:prSet/>
      <dgm:spPr/>
      <dgm:t>
        <a:bodyPr/>
        <a:lstStyle/>
        <a:p>
          <a:endParaRPr lang="en-US"/>
        </a:p>
      </dgm:t>
    </dgm:pt>
    <dgm:pt modelId="{95253326-7275-4E70-904F-709F2FAEE6E6}">
      <dgm:prSet/>
      <dgm:spPr/>
      <dgm:t>
        <a:bodyPr/>
        <a:lstStyle/>
        <a:p>
          <a:r>
            <a:rPr lang="en-US"/>
            <a:t>Differentiate between corrective maintenance and preventative maintenance.</a:t>
          </a:r>
        </a:p>
      </dgm:t>
    </dgm:pt>
    <dgm:pt modelId="{F4F6637D-3ACD-45BB-9136-84A214274B51}" type="parTrans" cxnId="{28797BFF-F262-457F-BBF6-39F96E08CEC9}">
      <dgm:prSet/>
      <dgm:spPr/>
      <dgm:t>
        <a:bodyPr/>
        <a:lstStyle/>
        <a:p>
          <a:endParaRPr lang="en-US"/>
        </a:p>
      </dgm:t>
    </dgm:pt>
    <dgm:pt modelId="{47716A1E-7520-4FE6-B2FC-7B9F0D910205}" type="sibTrans" cxnId="{28797BFF-F262-457F-BBF6-39F96E08CEC9}">
      <dgm:prSet/>
      <dgm:spPr/>
      <dgm:t>
        <a:bodyPr/>
        <a:lstStyle/>
        <a:p>
          <a:endParaRPr lang="en-US"/>
        </a:p>
      </dgm:t>
    </dgm:pt>
    <dgm:pt modelId="{8760E42E-16CE-4054-9840-2121CC669185}">
      <dgm:prSet/>
      <dgm:spPr/>
      <dgm:t>
        <a:bodyPr/>
        <a:lstStyle/>
        <a:p>
          <a:r>
            <a:rPr lang="en-US"/>
            <a:t>List the elements of a preventative maintenance program.</a:t>
          </a:r>
        </a:p>
      </dgm:t>
    </dgm:pt>
    <dgm:pt modelId="{BC9C87D1-D690-421E-85D1-627677E6E4DA}" type="parTrans" cxnId="{2B4840B6-C5B3-4D96-92F7-82B947399FCF}">
      <dgm:prSet/>
      <dgm:spPr/>
      <dgm:t>
        <a:bodyPr/>
        <a:lstStyle/>
        <a:p>
          <a:endParaRPr lang="en-US"/>
        </a:p>
      </dgm:t>
    </dgm:pt>
    <dgm:pt modelId="{FB020549-FC8C-4EC2-8B44-4A2FB1980BA3}" type="sibTrans" cxnId="{2B4840B6-C5B3-4D96-92F7-82B947399FCF}">
      <dgm:prSet/>
      <dgm:spPr/>
      <dgm:t>
        <a:bodyPr/>
        <a:lstStyle/>
        <a:p>
          <a:endParaRPr lang="en-US"/>
        </a:p>
      </dgm:t>
    </dgm:pt>
    <dgm:pt modelId="{DF733887-1EAD-4A41-849A-6980A0898743}" type="pres">
      <dgm:prSet presAssocID="{6E736CC6-B673-4A32-AA6D-69A6343242B3}" presName="root" presStyleCnt="0">
        <dgm:presLayoutVars>
          <dgm:dir/>
          <dgm:resizeHandles val="exact"/>
        </dgm:presLayoutVars>
      </dgm:prSet>
      <dgm:spPr/>
    </dgm:pt>
    <dgm:pt modelId="{191A72CE-9F71-4F81-827A-3B5CC9F7163A}" type="pres">
      <dgm:prSet presAssocID="{76BCF534-C957-4D75-B25C-03F723035E89}" presName="compNode" presStyleCnt="0"/>
      <dgm:spPr/>
    </dgm:pt>
    <dgm:pt modelId="{B98CDEDE-597E-4628-B004-6B3EA3E4A3E7}" type="pres">
      <dgm:prSet presAssocID="{76BCF534-C957-4D75-B25C-03F723035E89}" presName="bgRect" presStyleLbl="bgShp" presStyleIdx="0" presStyleCnt="3"/>
      <dgm:spPr/>
    </dgm:pt>
    <dgm:pt modelId="{42108047-DC17-4F7C-B9E5-AAAFD5CD1330}" type="pres">
      <dgm:prSet presAssocID="{76BCF534-C957-4D75-B25C-03F723035E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9F31BDF-8113-48F3-9B30-BF7FFC1D28EC}" type="pres">
      <dgm:prSet presAssocID="{76BCF534-C957-4D75-B25C-03F723035E89}" presName="spaceRect" presStyleCnt="0"/>
      <dgm:spPr/>
    </dgm:pt>
    <dgm:pt modelId="{B5C59A6D-9223-470F-941B-EAFA45DE61D0}" type="pres">
      <dgm:prSet presAssocID="{76BCF534-C957-4D75-B25C-03F723035E89}" presName="parTx" presStyleLbl="revTx" presStyleIdx="0" presStyleCnt="3">
        <dgm:presLayoutVars>
          <dgm:chMax val="0"/>
          <dgm:chPref val="0"/>
        </dgm:presLayoutVars>
      </dgm:prSet>
      <dgm:spPr/>
    </dgm:pt>
    <dgm:pt modelId="{FAAE26CF-CEFD-4AAA-B28C-2D7F67D01D8F}" type="pres">
      <dgm:prSet presAssocID="{6DEE6972-4DAF-4974-A664-19DBA2656A1F}" presName="sibTrans" presStyleCnt="0"/>
      <dgm:spPr/>
    </dgm:pt>
    <dgm:pt modelId="{D3382231-82D9-47B8-BB50-69F284B4EBBB}" type="pres">
      <dgm:prSet presAssocID="{95253326-7275-4E70-904F-709F2FAEE6E6}" presName="compNode" presStyleCnt="0"/>
      <dgm:spPr/>
    </dgm:pt>
    <dgm:pt modelId="{01E63FF1-01BE-45D9-9104-3EA831348369}" type="pres">
      <dgm:prSet presAssocID="{95253326-7275-4E70-904F-709F2FAEE6E6}" presName="bgRect" presStyleLbl="bgShp" presStyleIdx="1" presStyleCnt="3"/>
      <dgm:spPr/>
    </dgm:pt>
    <dgm:pt modelId="{254F73EC-56DB-49EA-AC34-183818BB17E3}" type="pres">
      <dgm:prSet presAssocID="{95253326-7275-4E70-904F-709F2FAEE6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33C39308-92D7-4D7B-90E2-601C5F712D3E}" type="pres">
      <dgm:prSet presAssocID="{95253326-7275-4E70-904F-709F2FAEE6E6}" presName="spaceRect" presStyleCnt="0"/>
      <dgm:spPr/>
    </dgm:pt>
    <dgm:pt modelId="{A1EAB902-8F25-47A4-A9ED-5D9FC62B7FCA}" type="pres">
      <dgm:prSet presAssocID="{95253326-7275-4E70-904F-709F2FAEE6E6}" presName="parTx" presStyleLbl="revTx" presStyleIdx="1" presStyleCnt="3">
        <dgm:presLayoutVars>
          <dgm:chMax val="0"/>
          <dgm:chPref val="0"/>
        </dgm:presLayoutVars>
      </dgm:prSet>
      <dgm:spPr/>
    </dgm:pt>
    <dgm:pt modelId="{27B33411-17F5-4CAC-A158-30F28FBB38C9}" type="pres">
      <dgm:prSet presAssocID="{47716A1E-7520-4FE6-B2FC-7B9F0D910205}" presName="sibTrans" presStyleCnt="0"/>
      <dgm:spPr/>
    </dgm:pt>
    <dgm:pt modelId="{1E644E57-012A-4416-AD0C-0FAABA151BBC}" type="pres">
      <dgm:prSet presAssocID="{8760E42E-16CE-4054-9840-2121CC669185}" presName="compNode" presStyleCnt="0"/>
      <dgm:spPr/>
    </dgm:pt>
    <dgm:pt modelId="{11614664-6C3A-4C5A-B40E-7695117D6936}" type="pres">
      <dgm:prSet presAssocID="{8760E42E-16CE-4054-9840-2121CC669185}" presName="bgRect" presStyleLbl="bgShp" presStyleIdx="2" presStyleCnt="3"/>
      <dgm:spPr/>
    </dgm:pt>
    <dgm:pt modelId="{3B973D59-1F2D-472F-A01F-FE07A53B2F02}" type="pres">
      <dgm:prSet presAssocID="{8760E42E-16CE-4054-9840-2121CC6691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CDEE748-0CF5-4857-A3F0-72392058CC83}" type="pres">
      <dgm:prSet presAssocID="{8760E42E-16CE-4054-9840-2121CC669185}" presName="spaceRect" presStyleCnt="0"/>
      <dgm:spPr/>
    </dgm:pt>
    <dgm:pt modelId="{89D2DAFC-F32A-42E1-A37B-98973FD6E218}" type="pres">
      <dgm:prSet presAssocID="{8760E42E-16CE-4054-9840-2121CC6691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79EE745-0420-4D11-97FF-A96339155FEB}" type="presOf" srcId="{8760E42E-16CE-4054-9840-2121CC669185}" destId="{89D2DAFC-F32A-42E1-A37B-98973FD6E218}" srcOrd="0" destOrd="0" presId="urn:microsoft.com/office/officeart/2018/2/layout/IconVerticalSolidList"/>
    <dgm:cxn modelId="{A56A4271-B779-4897-BA5E-C64FE8234871}" type="presOf" srcId="{95253326-7275-4E70-904F-709F2FAEE6E6}" destId="{A1EAB902-8F25-47A4-A9ED-5D9FC62B7FCA}" srcOrd="0" destOrd="0" presId="urn:microsoft.com/office/officeart/2018/2/layout/IconVerticalSolidList"/>
    <dgm:cxn modelId="{9472AC8A-4BEA-42E6-913D-16C19CD4DEB8}" type="presOf" srcId="{76BCF534-C957-4D75-B25C-03F723035E89}" destId="{B5C59A6D-9223-470F-941B-EAFA45DE61D0}" srcOrd="0" destOrd="0" presId="urn:microsoft.com/office/officeart/2018/2/layout/IconVerticalSolidList"/>
    <dgm:cxn modelId="{FAD8628D-E975-4136-9923-8E790F40ED9A}" type="presOf" srcId="{6E736CC6-B673-4A32-AA6D-69A6343242B3}" destId="{DF733887-1EAD-4A41-849A-6980A0898743}" srcOrd="0" destOrd="0" presId="urn:microsoft.com/office/officeart/2018/2/layout/IconVerticalSolidList"/>
    <dgm:cxn modelId="{2B4840B6-C5B3-4D96-92F7-82B947399FCF}" srcId="{6E736CC6-B673-4A32-AA6D-69A6343242B3}" destId="{8760E42E-16CE-4054-9840-2121CC669185}" srcOrd="2" destOrd="0" parTransId="{BC9C87D1-D690-421E-85D1-627677E6E4DA}" sibTransId="{FB020549-FC8C-4EC2-8B44-4A2FB1980BA3}"/>
    <dgm:cxn modelId="{3D51A1BD-38D9-4CF8-AD67-EBCBA9F85601}" srcId="{6E736CC6-B673-4A32-AA6D-69A6343242B3}" destId="{76BCF534-C957-4D75-B25C-03F723035E89}" srcOrd="0" destOrd="0" parTransId="{8E457C45-F3B0-4E47-A1FB-61FD3C7A8CE2}" sibTransId="{6DEE6972-4DAF-4974-A664-19DBA2656A1F}"/>
    <dgm:cxn modelId="{28797BFF-F262-457F-BBF6-39F96E08CEC9}" srcId="{6E736CC6-B673-4A32-AA6D-69A6343242B3}" destId="{95253326-7275-4E70-904F-709F2FAEE6E6}" srcOrd="1" destOrd="0" parTransId="{F4F6637D-3ACD-45BB-9136-84A214274B51}" sibTransId="{47716A1E-7520-4FE6-B2FC-7B9F0D910205}"/>
    <dgm:cxn modelId="{6AB76FA0-0029-48EE-8291-99B5DB81C6DB}" type="presParOf" srcId="{DF733887-1EAD-4A41-849A-6980A0898743}" destId="{191A72CE-9F71-4F81-827A-3B5CC9F7163A}" srcOrd="0" destOrd="0" presId="urn:microsoft.com/office/officeart/2018/2/layout/IconVerticalSolidList"/>
    <dgm:cxn modelId="{D072262E-012D-404D-B93F-6F8905040285}" type="presParOf" srcId="{191A72CE-9F71-4F81-827A-3B5CC9F7163A}" destId="{B98CDEDE-597E-4628-B004-6B3EA3E4A3E7}" srcOrd="0" destOrd="0" presId="urn:microsoft.com/office/officeart/2018/2/layout/IconVerticalSolidList"/>
    <dgm:cxn modelId="{E0602399-9DBD-40EF-838E-17AFCF896CB7}" type="presParOf" srcId="{191A72CE-9F71-4F81-827A-3B5CC9F7163A}" destId="{42108047-DC17-4F7C-B9E5-AAAFD5CD1330}" srcOrd="1" destOrd="0" presId="urn:microsoft.com/office/officeart/2018/2/layout/IconVerticalSolidList"/>
    <dgm:cxn modelId="{EA8BF2AF-350E-49FD-AC4B-6F5AB319DEE9}" type="presParOf" srcId="{191A72CE-9F71-4F81-827A-3B5CC9F7163A}" destId="{D9F31BDF-8113-48F3-9B30-BF7FFC1D28EC}" srcOrd="2" destOrd="0" presId="urn:microsoft.com/office/officeart/2018/2/layout/IconVerticalSolidList"/>
    <dgm:cxn modelId="{A4325FF2-A5F5-4971-A5BA-70E975CC4390}" type="presParOf" srcId="{191A72CE-9F71-4F81-827A-3B5CC9F7163A}" destId="{B5C59A6D-9223-470F-941B-EAFA45DE61D0}" srcOrd="3" destOrd="0" presId="urn:microsoft.com/office/officeart/2018/2/layout/IconVerticalSolidList"/>
    <dgm:cxn modelId="{31C197C9-D893-461C-9E4D-46F8A0B5E49B}" type="presParOf" srcId="{DF733887-1EAD-4A41-849A-6980A0898743}" destId="{FAAE26CF-CEFD-4AAA-B28C-2D7F67D01D8F}" srcOrd="1" destOrd="0" presId="urn:microsoft.com/office/officeart/2018/2/layout/IconVerticalSolidList"/>
    <dgm:cxn modelId="{A68EBD66-71C1-4B6F-8BC8-AFC7BBEBB058}" type="presParOf" srcId="{DF733887-1EAD-4A41-849A-6980A0898743}" destId="{D3382231-82D9-47B8-BB50-69F284B4EBBB}" srcOrd="2" destOrd="0" presId="urn:microsoft.com/office/officeart/2018/2/layout/IconVerticalSolidList"/>
    <dgm:cxn modelId="{9DF40492-74DE-42A5-9A37-85A025AF7A6A}" type="presParOf" srcId="{D3382231-82D9-47B8-BB50-69F284B4EBBB}" destId="{01E63FF1-01BE-45D9-9104-3EA831348369}" srcOrd="0" destOrd="0" presId="urn:microsoft.com/office/officeart/2018/2/layout/IconVerticalSolidList"/>
    <dgm:cxn modelId="{EAB4A4C2-67AD-45F4-B9BB-ADA00153DC17}" type="presParOf" srcId="{D3382231-82D9-47B8-BB50-69F284B4EBBB}" destId="{254F73EC-56DB-49EA-AC34-183818BB17E3}" srcOrd="1" destOrd="0" presId="urn:microsoft.com/office/officeart/2018/2/layout/IconVerticalSolidList"/>
    <dgm:cxn modelId="{A19EA033-1CF3-4744-BA57-4BCCCA118FF8}" type="presParOf" srcId="{D3382231-82D9-47B8-BB50-69F284B4EBBB}" destId="{33C39308-92D7-4D7B-90E2-601C5F712D3E}" srcOrd="2" destOrd="0" presId="urn:microsoft.com/office/officeart/2018/2/layout/IconVerticalSolidList"/>
    <dgm:cxn modelId="{F4F35A3F-0A1F-447F-9EE0-1A892382A41C}" type="presParOf" srcId="{D3382231-82D9-47B8-BB50-69F284B4EBBB}" destId="{A1EAB902-8F25-47A4-A9ED-5D9FC62B7FCA}" srcOrd="3" destOrd="0" presId="urn:microsoft.com/office/officeart/2018/2/layout/IconVerticalSolidList"/>
    <dgm:cxn modelId="{E1338E53-1220-4CBD-98B3-1FD602009CC8}" type="presParOf" srcId="{DF733887-1EAD-4A41-849A-6980A0898743}" destId="{27B33411-17F5-4CAC-A158-30F28FBB38C9}" srcOrd="3" destOrd="0" presId="urn:microsoft.com/office/officeart/2018/2/layout/IconVerticalSolidList"/>
    <dgm:cxn modelId="{25687FDF-964B-42FB-8B34-C64ECFCF4314}" type="presParOf" srcId="{DF733887-1EAD-4A41-849A-6980A0898743}" destId="{1E644E57-012A-4416-AD0C-0FAABA151BBC}" srcOrd="4" destOrd="0" presId="urn:microsoft.com/office/officeart/2018/2/layout/IconVerticalSolidList"/>
    <dgm:cxn modelId="{BED22DAE-57F3-4CAA-A141-1A375729552D}" type="presParOf" srcId="{1E644E57-012A-4416-AD0C-0FAABA151BBC}" destId="{11614664-6C3A-4C5A-B40E-7695117D6936}" srcOrd="0" destOrd="0" presId="urn:microsoft.com/office/officeart/2018/2/layout/IconVerticalSolidList"/>
    <dgm:cxn modelId="{412BF375-7702-4994-8209-92BA23BE71E7}" type="presParOf" srcId="{1E644E57-012A-4416-AD0C-0FAABA151BBC}" destId="{3B973D59-1F2D-472F-A01F-FE07A53B2F02}" srcOrd="1" destOrd="0" presId="urn:microsoft.com/office/officeart/2018/2/layout/IconVerticalSolidList"/>
    <dgm:cxn modelId="{13563412-4BD0-43C8-B849-722F7E9FEFD2}" type="presParOf" srcId="{1E644E57-012A-4416-AD0C-0FAABA151BBC}" destId="{CCDEE748-0CF5-4857-A3F0-72392058CC83}" srcOrd="2" destOrd="0" presId="urn:microsoft.com/office/officeart/2018/2/layout/IconVerticalSolidList"/>
    <dgm:cxn modelId="{682D6795-1265-47A0-BDC3-8BCF741FE182}" type="presParOf" srcId="{1E644E57-012A-4416-AD0C-0FAABA151BBC}" destId="{89D2DAFC-F32A-42E1-A37B-98973FD6E2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08234-8BFA-4C3D-A03D-E9C388E23CE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7DFC78-3BB8-4C12-B328-DFA3F51662B1}">
      <dgm:prSet/>
      <dgm:spPr/>
      <dgm:t>
        <a:bodyPr/>
        <a:lstStyle/>
        <a:p>
          <a:r>
            <a:rPr lang="en-US"/>
            <a:t>Identify</a:t>
          </a:r>
        </a:p>
      </dgm:t>
    </dgm:pt>
    <dgm:pt modelId="{7A9757DB-E8F4-4612-86E7-AA677590809F}" type="parTrans" cxnId="{7E4C1B6E-3F28-4653-AF90-82017A18B105}">
      <dgm:prSet/>
      <dgm:spPr/>
      <dgm:t>
        <a:bodyPr/>
        <a:lstStyle/>
        <a:p>
          <a:endParaRPr lang="en-US"/>
        </a:p>
      </dgm:t>
    </dgm:pt>
    <dgm:pt modelId="{58A012F3-71A6-42F0-AFC7-21104C270CEE}" type="sibTrans" cxnId="{7E4C1B6E-3F28-4653-AF90-82017A18B105}">
      <dgm:prSet/>
      <dgm:spPr/>
      <dgm:t>
        <a:bodyPr/>
        <a:lstStyle/>
        <a:p>
          <a:endParaRPr lang="en-US"/>
        </a:p>
      </dgm:t>
    </dgm:pt>
    <dgm:pt modelId="{6B151649-2723-426A-BD7C-53A94322529F}">
      <dgm:prSet/>
      <dgm:spPr/>
      <dgm:t>
        <a:bodyPr/>
        <a:lstStyle/>
        <a:p>
          <a:r>
            <a:rPr lang="en-US"/>
            <a:t>Identify hazards.</a:t>
          </a:r>
        </a:p>
      </dgm:t>
    </dgm:pt>
    <dgm:pt modelId="{A03E03C3-6EF2-4117-8D93-70CA456A0CFA}" type="parTrans" cxnId="{BA057BED-657D-47C5-8C77-3A0390A91043}">
      <dgm:prSet/>
      <dgm:spPr/>
      <dgm:t>
        <a:bodyPr/>
        <a:lstStyle/>
        <a:p>
          <a:endParaRPr lang="en-US"/>
        </a:p>
      </dgm:t>
    </dgm:pt>
    <dgm:pt modelId="{6DD9B480-1FB4-4AD6-A620-D6F0190C7A35}" type="sibTrans" cxnId="{BA057BED-657D-47C5-8C77-3A0390A91043}">
      <dgm:prSet/>
      <dgm:spPr/>
      <dgm:t>
        <a:bodyPr/>
        <a:lstStyle/>
        <a:p>
          <a:endParaRPr lang="en-US"/>
        </a:p>
      </dgm:t>
    </dgm:pt>
    <dgm:pt modelId="{CBFE8688-266C-48A9-8105-393CD356B19D}">
      <dgm:prSet/>
      <dgm:spPr/>
      <dgm:t>
        <a:bodyPr/>
        <a:lstStyle/>
        <a:p>
          <a:r>
            <a:rPr lang="en-US"/>
            <a:t>Establish</a:t>
          </a:r>
        </a:p>
      </dgm:t>
    </dgm:pt>
    <dgm:pt modelId="{BF04FD65-4D1C-4FA7-A45B-6BB422B57593}" type="parTrans" cxnId="{DD2A615B-8BF4-41E7-8AD3-16A5124E65F6}">
      <dgm:prSet/>
      <dgm:spPr/>
      <dgm:t>
        <a:bodyPr/>
        <a:lstStyle/>
        <a:p>
          <a:endParaRPr lang="en-US"/>
        </a:p>
      </dgm:t>
    </dgm:pt>
    <dgm:pt modelId="{99FDC2A2-908C-4BF4-8C6F-AB8AEC7F38C3}" type="sibTrans" cxnId="{DD2A615B-8BF4-41E7-8AD3-16A5124E65F6}">
      <dgm:prSet/>
      <dgm:spPr/>
      <dgm:t>
        <a:bodyPr/>
        <a:lstStyle/>
        <a:p>
          <a:endParaRPr lang="en-US"/>
        </a:p>
      </dgm:t>
    </dgm:pt>
    <dgm:pt modelId="{4DDA9D43-F8E8-4725-A195-4FDABC98AF34}">
      <dgm:prSet/>
      <dgm:spPr/>
      <dgm:t>
        <a:bodyPr/>
        <a:lstStyle/>
        <a:p>
          <a:r>
            <a:rPr lang="en-US"/>
            <a:t>Establish Critical Control Points (CCPs).</a:t>
          </a:r>
        </a:p>
      </dgm:t>
    </dgm:pt>
    <dgm:pt modelId="{3275D848-DC80-4602-AA2D-16DC49DECEA3}" type="parTrans" cxnId="{A6806595-D029-4B60-84D4-12CE415DA48F}">
      <dgm:prSet/>
      <dgm:spPr/>
      <dgm:t>
        <a:bodyPr/>
        <a:lstStyle/>
        <a:p>
          <a:endParaRPr lang="en-US"/>
        </a:p>
      </dgm:t>
    </dgm:pt>
    <dgm:pt modelId="{BB70AFEF-6C00-41AF-822E-1A7A585A634F}" type="sibTrans" cxnId="{A6806595-D029-4B60-84D4-12CE415DA48F}">
      <dgm:prSet/>
      <dgm:spPr/>
      <dgm:t>
        <a:bodyPr/>
        <a:lstStyle/>
        <a:p>
          <a:endParaRPr lang="en-US"/>
        </a:p>
      </dgm:t>
    </dgm:pt>
    <dgm:pt modelId="{460DC39F-8B13-4F12-A99B-BDF79B8142AB}">
      <dgm:prSet/>
      <dgm:spPr/>
      <dgm:t>
        <a:bodyPr/>
        <a:lstStyle/>
        <a:p>
          <a:r>
            <a:rPr lang="en-US"/>
            <a:t>Set</a:t>
          </a:r>
        </a:p>
      </dgm:t>
    </dgm:pt>
    <dgm:pt modelId="{0A6FEC8A-B6EC-4CEC-BD2F-09E8E9B37295}" type="parTrans" cxnId="{EFE60CB8-C068-409E-9E18-39FF13CFF344}">
      <dgm:prSet/>
      <dgm:spPr/>
      <dgm:t>
        <a:bodyPr/>
        <a:lstStyle/>
        <a:p>
          <a:endParaRPr lang="en-US"/>
        </a:p>
      </dgm:t>
    </dgm:pt>
    <dgm:pt modelId="{F018D3D6-F700-4D7A-8E3E-E54681415F8A}" type="sibTrans" cxnId="{EFE60CB8-C068-409E-9E18-39FF13CFF344}">
      <dgm:prSet/>
      <dgm:spPr/>
      <dgm:t>
        <a:bodyPr/>
        <a:lstStyle/>
        <a:p>
          <a:endParaRPr lang="en-US"/>
        </a:p>
      </dgm:t>
    </dgm:pt>
    <dgm:pt modelId="{6750FD09-3C05-4A3A-A7EC-8A44474BCF29}">
      <dgm:prSet/>
      <dgm:spPr/>
      <dgm:t>
        <a:bodyPr/>
        <a:lstStyle/>
        <a:p>
          <a:r>
            <a:rPr lang="en-US"/>
            <a:t>Set CCP limits to prevent, remove, or reduce hazards.</a:t>
          </a:r>
        </a:p>
      </dgm:t>
    </dgm:pt>
    <dgm:pt modelId="{17A19536-05DA-4EA8-8CD7-35FE6DAD3F8D}" type="parTrans" cxnId="{79FE3E64-9618-4B15-B4ED-B70CAF7EB9CE}">
      <dgm:prSet/>
      <dgm:spPr/>
      <dgm:t>
        <a:bodyPr/>
        <a:lstStyle/>
        <a:p>
          <a:endParaRPr lang="en-US"/>
        </a:p>
      </dgm:t>
    </dgm:pt>
    <dgm:pt modelId="{2DDC6EF9-F536-410B-8B5E-1E0CA9D24894}" type="sibTrans" cxnId="{79FE3E64-9618-4B15-B4ED-B70CAF7EB9CE}">
      <dgm:prSet/>
      <dgm:spPr/>
      <dgm:t>
        <a:bodyPr/>
        <a:lstStyle/>
        <a:p>
          <a:endParaRPr lang="en-US"/>
        </a:p>
      </dgm:t>
    </dgm:pt>
    <dgm:pt modelId="{B17AC974-C3FA-42D9-88ED-F80BD49B1CD2}">
      <dgm:prSet/>
      <dgm:spPr/>
      <dgm:t>
        <a:bodyPr/>
        <a:lstStyle/>
        <a:p>
          <a:r>
            <a:rPr lang="en-US"/>
            <a:t>Monitor</a:t>
          </a:r>
        </a:p>
      </dgm:t>
    </dgm:pt>
    <dgm:pt modelId="{8C1F901A-4DCE-4676-A351-6A16273019A4}" type="parTrans" cxnId="{AFFE9019-C184-4C83-ABA1-1F1B755BF8C1}">
      <dgm:prSet/>
      <dgm:spPr/>
      <dgm:t>
        <a:bodyPr/>
        <a:lstStyle/>
        <a:p>
          <a:endParaRPr lang="en-US"/>
        </a:p>
      </dgm:t>
    </dgm:pt>
    <dgm:pt modelId="{15AC9DC3-7D85-4E39-8EAC-EA26B613148B}" type="sibTrans" cxnId="{AFFE9019-C184-4C83-ABA1-1F1B755BF8C1}">
      <dgm:prSet/>
      <dgm:spPr/>
      <dgm:t>
        <a:bodyPr/>
        <a:lstStyle/>
        <a:p>
          <a:endParaRPr lang="en-US"/>
        </a:p>
      </dgm:t>
    </dgm:pt>
    <dgm:pt modelId="{83F6363F-CD50-416E-88C7-75345AF7C20A}">
      <dgm:prSet/>
      <dgm:spPr/>
      <dgm:t>
        <a:bodyPr/>
        <a:lstStyle/>
        <a:p>
          <a:r>
            <a:rPr lang="en-US"/>
            <a:t>Monitor processes to ensure compliance.</a:t>
          </a:r>
        </a:p>
      </dgm:t>
    </dgm:pt>
    <dgm:pt modelId="{35FC5C67-9013-4D6A-8982-16070F7BCAE2}" type="parTrans" cxnId="{10B34D1B-E65D-4181-BB52-3B291EB97BAC}">
      <dgm:prSet/>
      <dgm:spPr/>
      <dgm:t>
        <a:bodyPr/>
        <a:lstStyle/>
        <a:p>
          <a:endParaRPr lang="en-US"/>
        </a:p>
      </dgm:t>
    </dgm:pt>
    <dgm:pt modelId="{477E084E-2BDD-4D05-BF46-CFAE8B09ADB1}" type="sibTrans" cxnId="{10B34D1B-E65D-4181-BB52-3B291EB97BAC}">
      <dgm:prSet/>
      <dgm:spPr/>
      <dgm:t>
        <a:bodyPr/>
        <a:lstStyle/>
        <a:p>
          <a:endParaRPr lang="en-US"/>
        </a:p>
      </dgm:t>
    </dgm:pt>
    <dgm:pt modelId="{9367EFF5-9256-412A-8D84-C35459E7A885}">
      <dgm:prSet/>
      <dgm:spPr/>
      <dgm:t>
        <a:bodyPr/>
        <a:lstStyle/>
        <a:p>
          <a:r>
            <a:rPr lang="en-US"/>
            <a:t>Take</a:t>
          </a:r>
        </a:p>
      </dgm:t>
    </dgm:pt>
    <dgm:pt modelId="{02CD9774-4257-43FD-BC95-568769C408AE}" type="parTrans" cxnId="{DFF6F69F-6B1D-4F46-8A6B-6983776BF6CF}">
      <dgm:prSet/>
      <dgm:spPr/>
      <dgm:t>
        <a:bodyPr/>
        <a:lstStyle/>
        <a:p>
          <a:endParaRPr lang="en-US"/>
        </a:p>
      </dgm:t>
    </dgm:pt>
    <dgm:pt modelId="{0C480652-E425-4655-9734-71EF5C6D48C4}" type="sibTrans" cxnId="{DFF6F69F-6B1D-4F46-8A6B-6983776BF6CF}">
      <dgm:prSet/>
      <dgm:spPr/>
      <dgm:t>
        <a:bodyPr/>
        <a:lstStyle/>
        <a:p>
          <a:endParaRPr lang="en-US"/>
        </a:p>
      </dgm:t>
    </dgm:pt>
    <dgm:pt modelId="{78602EF6-FB84-4116-95D4-A80FCF70B97B}">
      <dgm:prSet/>
      <dgm:spPr/>
      <dgm:t>
        <a:bodyPr/>
        <a:lstStyle/>
        <a:p>
          <a:r>
            <a:rPr lang="en-US"/>
            <a:t>Take corrective action if needed.</a:t>
          </a:r>
        </a:p>
      </dgm:t>
    </dgm:pt>
    <dgm:pt modelId="{26121D3F-977D-40C7-A7B3-5FCA48668977}" type="parTrans" cxnId="{467BA93A-F8A1-4CB4-80AA-832001599D1B}">
      <dgm:prSet/>
      <dgm:spPr/>
      <dgm:t>
        <a:bodyPr/>
        <a:lstStyle/>
        <a:p>
          <a:endParaRPr lang="en-US"/>
        </a:p>
      </dgm:t>
    </dgm:pt>
    <dgm:pt modelId="{49B1EE7E-6FFE-4A75-B36E-05C6D987FF92}" type="sibTrans" cxnId="{467BA93A-F8A1-4CB4-80AA-832001599D1B}">
      <dgm:prSet/>
      <dgm:spPr/>
      <dgm:t>
        <a:bodyPr/>
        <a:lstStyle/>
        <a:p>
          <a:endParaRPr lang="en-US"/>
        </a:p>
      </dgm:t>
    </dgm:pt>
    <dgm:pt modelId="{3B331402-3E25-48B3-9B2C-2664D29EA91B}">
      <dgm:prSet/>
      <dgm:spPr/>
      <dgm:t>
        <a:bodyPr/>
        <a:lstStyle/>
        <a:p>
          <a:r>
            <a:rPr lang="en-US"/>
            <a:t>Document</a:t>
          </a:r>
        </a:p>
      </dgm:t>
    </dgm:pt>
    <dgm:pt modelId="{805A58F1-3D08-4D1F-84E9-5B084534E711}" type="parTrans" cxnId="{4F3CDB2A-EF5D-422B-AC40-9B08F995E13E}">
      <dgm:prSet/>
      <dgm:spPr/>
      <dgm:t>
        <a:bodyPr/>
        <a:lstStyle/>
        <a:p>
          <a:endParaRPr lang="en-US"/>
        </a:p>
      </dgm:t>
    </dgm:pt>
    <dgm:pt modelId="{2464E240-9191-4816-9276-37D206CF1EDC}" type="sibTrans" cxnId="{4F3CDB2A-EF5D-422B-AC40-9B08F995E13E}">
      <dgm:prSet/>
      <dgm:spPr/>
      <dgm:t>
        <a:bodyPr/>
        <a:lstStyle/>
        <a:p>
          <a:endParaRPr lang="en-US"/>
        </a:p>
      </dgm:t>
    </dgm:pt>
    <dgm:pt modelId="{04D05D4E-874B-4DC6-A977-BEB468EB3D4C}">
      <dgm:prSet/>
      <dgm:spPr/>
      <dgm:t>
        <a:bodyPr/>
        <a:lstStyle/>
        <a:p>
          <a:r>
            <a:rPr lang="en-US"/>
            <a:t>Document all actions taken</a:t>
          </a:r>
        </a:p>
      </dgm:t>
    </dgm:pt>
    <dgm:pt modelId="{77805A7F-A290-4E5E-82DB-50640C28A1B1}" type="parTrans" cxnId="{845D3A81-8167-471D-9698-317C853469AA}">
      <dgm:prSet/>
      <dgm:spPr/>
      <dgm:t>
        <a:bodyPr/>
        <a:lstStyle/>
        <a:p>
          <a:endParaRPr lang="en-US"/>
        </a:p>
      </dgm:t>
    </dgm:pt>
    <dgm:pt modelId="{2D3E3631-2095-4337-A98F-E63F780550C4}" type="sibTrans" cxnId="{845D3A81-8167-471D-9698-317C853469AA}">
      <dgm:prSet/>
      <dgm:spPr/>
      <dgm:t>
        <a:bodyPr/>
        <a:lstStyle/>
        <a:p>
          <a:endParaRPr lang="en-US"/>
        </a:p>
      </dgm:t>
    </dgm:pt>
    <dgm:pt modelId="{50DFDD6C-385E-41AD-B781-5D5D68ED2D51}" type="pres">
      <dgm:prSet presAssocID="{57D08234-8BFA-4C3D-A03D-E9C388E23CE2}" presName="Name0" presStyleCnt="0">
        <dgm:presLayoutVars>
          <dgm:dir/>
          <dgm:animLvl val="lvl"/>
          <dgm:resizeHandles val="exact"/>
        </dgm:presLayoutVars>
      </dgm:prSet>
      <dgm:spPr/>
    </dgm:pt>
    <dgm:pt modelId="{F4B50453-1E74-48D7-8640-B73B78202DB9}" type="pres">
      <dgm:prSet presAssocID="{DC7DFC78-3BB8-4C12-B328-DFA3F51662B1}" presName="linNode" presStyleCnt="0"/>
      <dgm:spPr/>
    </dgm:pt>
    <dgm:pt modelId="{C5253255-33A3-4288-8D2F-C9E29702B019}" type="pres">
      <dgm:prSet presAssocID="{DC7DFC78-3BB8-4C12-B328-DFA3F51662B1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3AA4A676-5B90-4854-B0EE-B73C56FE7C0E}" type="pres">
      <dgm:prSet presAssocID="{DC7DFC78-3BB8-4C12-B328-DFA3F51662B1}" presName="descendantText" presStyleLbl="alignAccFollowNode1" presStyleIdx="0" presStyleCnt="6">
        <dgm:presLayoutVars>
          <dgm:bulletEnabled/>
        </dgm:presLayoutVars>
      </dgm:prSet>
      <dgm:spPr/>
    </dgm:pt>
    <dgm:pt modelId="{BA6C4D94-7EED-413A-B149-F6D9F8EF4E1E}" type="pres">
      <dgm:prSet presAssocID="{58A012F3-71A6-42F0-AFC7-21104C270CEE}" presName="sp" presStyleCnt="0"/>
      <dgm:spPr/>
    </dgm:pt>
    <dgm:pt modelId="{56F04F4D-A1D5-4DFA-9466-B4C6E0B11C4A}" type="pres">
      <dgm:prSet presAssocID="{CBFE8688-266C-48A9-8105-393CD356B19D}" presName="linNode" presStyleCnt="0"/>
      <dgm:spPr/>
    </dgm:pt>
    <dgm:pt modelId="{60840050-D0B4-4B20-A457-251E46800019}" type="pres">
      <dgm:prSet presAssocID="{CBFE8688-266C-48A9-8105-393CD356B19D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1B10719D-FB1A-4F50-80B8-9933FA0B25C6}" type="pres">
      <dgm:prSet presAssocID="{CBFE8688-266C-48A9-8105-393CD356B19D}" presName="descendantText" presStyleLbl="alignAccFollowNode1" presStyleIdx="1" presStyleCnt="6">
        <dgm:presLayoutVars>
          <dgm:bulletEnabled/>
        </dgm:presLayoutVars>
      </dgm:prSet>
      <dgm:spPr/>
    </dgm:pt>
    <dgm:pt modelId="{E8BBC7B7-7D3E-4258-AC8A-706988F01C08}" type="pres">
      <dgm:prSet presAssocID="{99FDC2A2-908C-4BF4-8C6F-AB8AEC7F38C3}" presName="sp" presStyleCnt="0"/>
      <dgm:spPr/>
    </dgm:pt>
    <dgm:pt modelId="{F840B103-63AA-4568-B56B-B31D1324A2AF}" type="pres">
      <dgm:prSet presAssocID="{460DC39F-8B13-4F12-A99B-BDF79B8142AB}" presName="linNode" presStyleCnt="0"/>
      <dgm:spPr/>
    </dgm:pt>
    <dgm:pt modelId="{F5DF826E-5B93-4472-A4EE-41E4642B5FC3}" type="pres">
      <dgm:prSet presAssocID="{460DC39F-8B13-4F12-A99B-BDF79B8142AB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7AE0301B-BF16-4E2C-936B-AB408BD96663}" type="pres">
      <dgm:prSet presAssocID="{460DC39F-8B13-4F12-A99B-BDF79B8142AB}" presName="descendantText" presStyleLbl="alignAccFollowNode1" presStyleIdx="2" presStyleCnt="6">
        <dgm:presLayoutVars>
          <dgm:bulletEnabled/>
        </dgm:presLayoutVars>
      </dgm:prSet>
      <dgm:spPr/>
    </dgm:pt>
    <dgm:pt modelId="{19687FC7-0FF5-414C-A100-08293FD43660}" type="pres">
      <dgm:prSet presAssocID="{F018D3D6-F700-4D7A-8E3E-E54681415F8A}" presName="sp" presStyleCnt="0"/>
      <dgm:spPr/>
    </dgm:pt>
    <dgm:pt modelId="{E4A17FA1-48E7-495B-AE01-C1001ADAE0E3}" type="pres">
      <dgm:prSet presAssocID="{B17AC974-C3FA-42D9-88ED-F80BD49B1CD2}" presName="linNode" presStyleCnt="0"/>
      <dgm:spPr/>
    </dgm:pt>
    <dgm:pt modelId="{76F31821-F380-4C36-B241-417CE3F8EBCD}" type="pres">
      <dgm:prSet presAssocID="{B17AC974-C3FA-42D9-88ED-F80BD49B1CD2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4625E7E4-BFFD-4CA5-8194-31726BCEA836}" type="pres">
      <dgm:prSet presAssocID="{B17AC974-C3FA-42D9-88ED-F80BD49B1CD2}" presName="descendantText" presStyleLbl="alignAccFollowNode1" presStyleIdx="3" presStyleCnt="6">
        <dgm:presLayoutVars>
          <dgm:bulletEnabled/>
        </dgm:presLayoutVars>
      </dgm:prSet>
      <dgm:spPr/>
    </dgm:pt>
    <dgm:pt modelId="{F9B61889-2C28-415E-BA82-A797D30F11CD}" type="pres">
      <dgm:prSet presAssocID="{15AC9DC3-7D85-4E39-8EAC-EA26B613148B}" presName="sp" presStyleCnt="0"/>
      <dgm:spPr/>
    </dgm:pt>
    <dgm:pt modelId="{93BC65F0-79CB-41E9-9A11-B70AEC867F41}" type="pres">
      <dgm:prSet presAssocID="{9367EFF5-9256-412A-8D84-C35459E7A885}" presName="linNode" presStyleCnt="0"/>
      <dgm:spPr/>
    </dgm:pt>
    <dgm:pt modelId="{3A9C7D11-C35B-47FC-B620-5451DCE0DD26}" type="pres">
      <dgm:prSet presAssocID="{9367EFF5-9256-412A-8D84-C35459E7A885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79C8B76C-8B3A-4717-B5B6-DA710E48F8B4}" type="pres">
      <dgm:prSet presAssocID="{9367EFF5-9256-412A-8D84-C35459E7A885}" presName="descendantText" presStyleLbl="alignAccFollowNode1" presStyleIdx="4" presStyleCnt="6">
        <dgm:presLayoutVars>
          <dgm:bulletEnabled/>
        </dgm:presLayoutVars>
      </dgm:prSet>
      <dgm:spPr/>
    </dgm:pt>
    <dgm:pt modelId="{002F77D9-BAFE-477E-97D0-B621146F1EEE}" type="pres">
      <dgm:prSet presAssocID="{0C480652-E425-4655-9734-71EF5C6D48C4}" presName="sp" presStyleCnt="0"/>
      <dgm:spPr/>
    </dgm:pt>
    <dgm:pt modelId="{4988D10C-AAB8-48CF-A87E-96687FD86A4C}" type="pres">
      <dgm:prSet presAssocID="{3B331402-3E25-48B3-9B2C-2664D29EA91B}" presName="linNode" presStyleCnt="0"/>
      <dgm:spPr/>
    </dgm:pt>
    <dgm:pt modelId="{10183EF3-E7EB-4B83-BD15-FFD99F701ECA}" type="pres">
      <dgm:prSet presAssocID="{3B331402-3E25-48B3-9B2C-2664D29EA91B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56EBFBAF-FC45-48A0-83DB-1E2D98288594}" type="pres">
      <dgm:prSet presAssocID="{3B331402-3E25-48B3-9B2C-2664D29EA91B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AFFE9019-C184-4C83-ABA1-1F1B755BF8C1}" srcId="{57D08234-8BFA-4C3D-A03D-E9C388E23CE2}" destId="{B17AC974-C3FA-42D9-88ED-F80BD49B1CD2}" srcOrd="3" destOrd="0" parTransId="{8C1F901A-4DCE-4676-A351-6A16273019A4}" sibTransId="{15AC9DC3-7D85-4E39-8EAC-EA26B613148B}"/>
    <dgm:cxn modelId="{10B34D1B-E65D-4181-BB52-3B291EB97BAC}" srcId="{B17AC974-C3FA-42D9-88ED-F80BD49B1CD2}" destId="{83F6363F-CD50-416E-88C7-75345AF7C20A}" srcOrd="0" destOrd="0" parTransId="{35FC5C67-9013-4D6A-8982-16070F7BCAE2}" sibTransId="{477E084E-2BDD-4D05-BF46-CFAE8B09ADB1}"/>
    <dgm:cxn modelId="{C0D1C725-B841-454F-A0F2-1B1E8E7A6766}" type="presOf" srcId="{4DDA9D43-F8E8-4725-A195-4FDABC98AF34}" destId="{1B10719D-FB1A-4F50-80B8-9933FA0B25C6}" srcOrd="0" destOrd="0" presId="urn:microsoft.com/office/officeart/2016/7/layout/VerticalSolidActionList"/>
    <dgm:cxn modelId="{4F3CDB2A-EF5D-422B-AC40-9B08F995E13E}" srcId="{57D08234-8BFA-4C3D-A03D-E9C388E23CE2}" destId="{3B331402-3E25-48B3-9B2C-2664D29EA91B}" srcOrd="5" destOrd="0" parTransId="{805A58F1-3D08-4D1F-84E9-5B084534E711}" sibTransId="{2464E240-9191-4816-9276-37D206CF1EDC}"/>
    <dgm:cxn modelId="{467BA93A-F8A1-4CB4-80AA-832001599D1B}" srcId="{9367EFF5-9256-412A-8D84-C35459E7A885}" destId="{78602EF6-FB84-4116-95D4-A80FCF70B97B}" srcOrd="0" destOrd="0" parTransId="{26121D3F-977D-40C7-A7B3-5FCA48668977}" sibTransId="{49B1EE7E-6FFE-4A75-B36E-05C6D987FF92}"/>
    <dgm:cxn modelId="{DD2A615B-8BF4-41E7-8AD3-16A5124E65F6}" srcId="{57D08234-8BFA-4C3D-A03D-E9C388E23CE2}" destId="{CBFE8688-266C-48A9-8105-393CD356B19D}" srcOrd="1" destOrd="0" parTransId="{BF04FD65-4D1C-4FA7-A45B-6BB422B57593}" sibTransId="{99FDC2A2-908C-4BF4-8C6F-AB8AEC7F38C3}"/>
    <dgm:cxn modelId="{7333675C-D872-4ECD-958E-2EDA1E6785E9}" type="presOf" srcId="{83F6363F-CD50-416E-88C7-75345AF7C20A}" destId="{4625E7E4-BFFD-4CA5-8194-31726BCEA836}" srcOrd="0" destOrd="0" presId="urn:microsoft.com/office/officeart/2016/7/layout/VerticalSolidActionList"/>
    <dgm:cxn modelId="{79FE3E64-9618-4B15-B4ED-B70CAF7EB9CE}" srcId="{460DC39F-8B13-4F12-A99B-BDF79B8142AB}" destId="{6750FD09-3C05-4A3A-A7EC-8A44474BCF29}" srcOrd="0" destOrd="0" parTransId="{17A19536-05DA-4EA8-8CD7-35FE6DAD3F8D}" sibTransId="{2DDC6EF9-F536-410B-8B5E-1E0CA9D24894}"/>
    <dgm:cxn modelId="{7E4C1B6E-3F28-4653-AF90-82017A18B105}" srcId="{57D08234-8BFA-4C3D-A03D-E9C388E23CE2}" destId="{DC7DFC78-3BB8-4C12-B328-DFA3F51662B1}" srcOrd="0" destOrd="0" parTransId="{7A9757DB-E8F4-4612-86E7-AA677590809F}" sibTransId="{58A012F3-71A6-42F0-AFC7-21104C270CEE}"/>
    <dgm:cxn modelId="{8D18D36F-1686-4B16-AAC7-D95CF2D21367}" type="presOf" srcId="{6B151649-2723-426A-BD7C-53A94322529F}" destId="{3AA4A676-5B90-4854-B0EE-B73C56FE7C0E}" srcOrd="0" destOrd="0" presId="urn:microsoft.com/office/officeart/2016/7/layout/VerticalSolidActionList"/>
    <dgm:cxn modelId="{E7B33970-8957-46B8-9931-489F980C9D8B}" type="presOf" srcId="{460DC39F-8B13-4F12-A99B-BDF79B8142AB}" destId="{F5DF826E-5B93-4472-A4EE-41E4642B5FC3}" srcOrd="0" destOrd="0" presId="urn:microsoft.com/office/officeart/2016/7/layout/VerticalSolidActionList"/>
    <dgm:cxn modelId="{B358217F-9C07-4A5E-8C04-E0E7D9F1AE91}" type="presOf" srcId="{78602EF6-FB84-4116-95D4-A80FCF70B97B}" destId="{79C8B76C-8B3A-4717-B5B6-DA710E48F8B4}" srcOrd="0" destOrd="0" presId="urn:microsoft.com/office/officeart/2016/7/layout/VerticalSolidActionList"/>
    <dgm:cxn modelId="{845D3A81-8167-471D-9698-317C853469AA}" srcId="{3B331402-3E25-48B3-9B2C-2664D29EA91B}" destId="{04D05D4E-874B-4DC6-A977-BEB468EB3D4C}" srcOrd="0" destOrd="0" parTransId="{77805A7F-A290-4E5E-82DB-50640C28A1B1}" sibTransId="{2D3E3631-2095-4337-A98F-E63F780550C4}"/>
    <dgm:cxn modelId="{FFE16582-1AA9-458D-9F3A-D6C9C548D880}" type="presOf" srcId="{CBFE8688-266C-48A9-8105-393CD356B19D}" destId="{60840050-D0B4-4B20-A457-251E46800019}" srcOrd="0" destOrd="0" presId="urn:microsoft.com/office/officeart/2016/7/layout/VerticalSolidActionList"/>
    <dgm:cxn modelId="{33DA8A85-3058-4AE3-ABD1-AF43E4BC1DD3}" type="presOf" srcId="{6750FD09-3C05-4A3A-A7EC-8A44474BCF29}" destId="{7AE0301B-BF16-4E2C-936B-AB408BD96663}" srcOrd="0" destOrd="0" presId="urn:microsoft.com/office/officeart/2016/7/layout/VerticalSolidActionList"/>
    <dgm:cxn modelId="{A6806595-D029-4B60-84D4-12CE415DA48F}" srcId="{CBFE8688-266C-48A9-8105-393CD356B19D}" destId="{4DDA9D43-F8E8-4725-A195-4FDABC98AF34}" srcOrd="0" destOrd="0" parTransId="{3275D848-DC80-4602-AA2D-16DC49DECEA3}" sibTransId="{BB70AFEF-6C00-41AF-822E-1A7A585A634F}"/>
    <dgm:cxn modelId="{DFF6F69F-6B1D-4F46-8A6B-6983776BF6CF}" srcId="{57D08234-8BFA-4C3D-A03D-E9C388E23CE2}" destId="{9367EFF5-9256-412A-8D84-C35459E7A885}" srcOrd="4" destOrd="0" parTransId="{02CD9774-4257-43FD-BC95-568769C408AE}" sibTransId="{0C480652-E425-4655-9734-71EF5C6D48C4}"/>
    <dgm:cxn modelId="{DB1BC8A1-2D66-460C-B4D8-441C644B7ABC}" type="presOf" srcId="{57D08234-8BFA-4C3D-A03D-E9C388E23CE2}" destId="{50DFDD6C-385E-41AD-B781-5D5D68ED2D51}" srcOrd="0" destOrd="0" presId="urn:microsoft.com/office/officeart/2016/7/layout/VerticalSolidActionList"/>
    <dgm:cxn modelId="{134B8FAC-27A3-40E0-A682-2F373CFFD0BC}" type="presOf" srcId="{DC7DFC78-3BB8-4C12-B328-DFA3F51662B1}" destId="{C5253255-33A3-4288-8D2F-C9E29702B019}" srcOrd="0" destOrd="0" presId="urn:microsoft.com/office/officeart/2016/7/layout/VerticalSolidActionList"/>
    <dgm:cxn modelId="{E4E392AE-2A32-46EA-8A52-5A87F8F85673}" type="presOf" srcId="{9367EFF5-9256-412A-8D84-C35459E7A885}" destId="{3A9C7D11-C35B-47FC-B620-5451DCE0DD26}" srcOrd="0" destOrd="0" presId="urn:microsoft.com/office/officeart/2016/7/layout/VerticalSolidActionList"/>
    <dgm:cxn modelId="{EFE60CB8-C068-409E-9E18-39FF13CFF344}" srcId="{57D08234-8BFA-4C3D-A03D-E9C388E23CE2}" destId="{460DC39F-8B13-4F12-A99B-BDF79B8142AB}" srcOrd="2" destOrd="0" parTransId="{0A6FEC8A-B6EC-4CEC-BD2F-09E8E9B37295}" sibTransId="{F018D3D6-F700-4D7A-8E3E-E54681415F8A}"/>
    <dgm:cxn modelId="{9EF96CC5-4E67-4A5E-82B5-641CC77167FF}" type="presOf" srcId="{04D05D4E-874B-4DC6-A977-BEB468EB3D4C}" destId="{56EBFBAF-FC45-48A0-83DB-1E2D98288594}" srcOrd="0" destOrd="0" presId="urn:microsoft.com/office/officeart/2016/7/layout/VerticalSolidActionList"/>
    <dgm:cxn modelId="{3E611FD5-784A-4CAF-957D-7B7C4F3E450D}" type="presOf" srcId="{3B331402-3E25-48B3-9B2C-2664D29EA91B}" destId="{10183EF3-E7EB-4B83-BD15-FFD99F701ECA}" srcOrd="0" destOrd="0" presId="urn:microsoft.com/office/officeart/2016/7/layout/VerticalSolidActionList"/>
    <dgm:cxn modelId="{BA057BED-657D-47C5-8C77-3A0390A91043}" srcId="{DC7DFC78-3BB8-4C12-B328-DFA3F51662B1}" destId="{6B151649-2723-426A-BD7C-53A94322529F}" srcOrd="0" destOrd="0" parTransId="{A03E03C3-6EF2-4117-8D93-70CA456A0CFA}" sibTransId="{6DD9B480-1FB4-4AD6-A620-D6F0190C7A35}"/>
    <dgm:cxn modelId="{FA67CBF9-BF30-4142-87DA-FD897354119C}" type="presOf" srcId="{B17AC974-C3FA-42D9-88ED-F80BD49B1CD2}" destId="{76F31821-F380-4C36-B241-417CE3F8EBCD}" srcOrd="0" destOrd="0" presId="urn:microsoft.com/office/officeart/2016/7/layout/VerticalSolidActionList"/>
    <dgm:cxn modelId="{7C0B6717-0A0E-4CEC-BFD7-8E72C5A31581}" type="presParOf" srcId="{50DFDD6C-385E-41AD-B781-5D5D68ED2D51}" destId="{F4B50453-1E74-48D7-8640-B73B78202DB9}" srcOrd="0" destOrd="0" presId="urn:microsoft.com/office/officeart/2016/7/layout/VerticalSolidActionList"/>
    <dgm:cxn modelId="{2F18799C-2F6A-43EC-8B45-95B5F4310E34}" type="presParOf" srcId="{F4B50453-1E74-48D7-8640-B73B78202DB9}" destId="{C5253255-33A3-4288-8D2F-C9E29702B019}" srcOrd="0" destOrd="0" presId="urn:microsoft.com/office/officeart/2016/7/layout/VerticalSolidActionList"/>
    <dgm:cxn modelId="{4D8EC21D-F7CA-4020-8305-23118AD76F99}" type="presParOf" srcId="{F4B50453-1E74-48D7-8640-B73B78202DB9}" destId="{3AA4A676-5B90-4854-B0EE-B73C56FE7C0E}" srcOrd="1" destOrd="0" presId="urn:microsoft.com/office/officeart/2016/7/layout/VerticalSolidActionList"/>
    <dgm:cxn modelId="{E717A1A7-1403-4E2F-A1CA-7063BFBE4F65}" type="presParOf" srcId="{50DFDD6C-385E-41AD-B781-5D5D68ED2D51}" destId="{BA6C4D94-7EED-413A-B149-F6D9F8EF4E1E}" srcOrd="1" destOrd="0" presId="urn:microsoft.com/office/officeart/2016/7/layout/VerticalSolidActionList"/>
    <dgm:cxn modelId="{866BB7E4-49FA-40E1-B500-86A025710AEC}" type="presParOf" srcId="{50DFDD6C-385E-41AD-B781-5D5D68ED2D51}" destId="{56F04F4D-A1D5-4DFA-9466-B4C6E0B11C4A}" srcOrd="2" destOrd="0" presId="urn:microsoft.com/office/officeart/2016/7/layout/VerticalSolidActionList"/>
    <dgm:cxn modelId="{BF6A1133-7E22-4A65-860C-1D183D894043}" type="presParOf" srcId="{56F04F4D-A1D5-4DFA-9466-B4C6E0B11C4A}" destId="{60840050-D0B4-4B20-A457-251E46800019}" srcOrd="0" destOrd="0" presId="urn:microsoft.com/office/officeart/2016/7/layout/VerticalSolidActionList"/>
    <dgm:cxn modelId="{53CA5823-E567-4294-8823-7088CF464FA9}" type="presParOf" srcId="{56F04F4D-A1D5-4DFA-9466-B4C6E0B11C4A}" destId="{1B10719D-FB1A-4F50-80B8-9933FA0B25C6}" srcOrd="1" destOrd="0" presId="urn:microsoft.com/office/officeart/2016/7/layout/VerticalSolidActionList"/>
    <dgm:cxn modelId="{432801BC-B6D2-4537-96E7-59FEA34387D9}" type="presParOf" srcId="{50DFDD6C-385E-41AD-B781-5D5D68ED2D51}" destId="{E8BBC7B7-7D3E-4258-AC8A-706988F01C08}" srcOrd="3" destOrd="0" presId="urn:microsoft.com/office/officeart/2016/7/layout/VerticalSolidActionList"/>
    <dgm:cxn modelId="{92219E0B-172D-4A34-8301-23E9A8F5A8EC}" type="presParOf" srcId="{50DFDD6C-385E-41AD-B781-5D5D68ED2D51}" destId="{F840B103-63AA-4568-B56B-B31D1324A2AF}" srcOrd="4" destOrd="0" presId="urn:microsoft.com/office/officeart/2016/7/layout/VerticalSolidActionList"/>
    <dgm:cxn modelId="{CF151007-7552-4178-99C2-9F8A6B6DDB9E}" type="presParOf" srcId="{F840B103-63AA-4568-B56B-B31D1324A2AF}" destId="{F5DF826E-5B93-4472-A4EE-41E4642B5FC3}" srcOrd="0" destOrd="0" presId="urn:microsoft.com/office/officeart/2016/7/layout/VerticalSolidActionList"/>
    <dgm:cxn modelId="{3499D017-4B90-4DA6-85F5-7D0CD71A5984}" type="presParOf" srcId="{F840B103-63AA-4568-B56B-B31D1324A2AF}" destId="{7AE0301B-BF16-4E2C-936B-AB408BD96663}" srcOrd="1" destOrd="0" presId="urn:microsoft.com/office/officeart/2016/7/layout/VerticalSolidActionList"/>
    <dgm:cxn modelId="{21CE671F-0144-4CB5-B8DF-ABB187EB5AFD}" type="presParOf" srcId="{50DFDD6C-385E-41AD-B781-5D5D68ED2D51}" destId="{19687FC7-0FF5-414C-A100-08293FD43660}" srcOrd="5" destOrd="0" presId="urn:microsoft.com/office/officeart/2016/7/layout/VerticalSolidActionList"/>
    <dgm:cxn modelId="{18D0DA7F-96C2-4BB0-ACE2-F20741F08335}" type="presParOf" srcId="{50DFDD6C-385E-41AD-B781-5D5D68ED2D51}" destId="{E4A17FA1-48E7-495B-AE01-C1001ADAE0E3}" srcOrd="6" destOrd="0" presId="urn:microsoft.com/office/officeart/2016/7/layout/VerticalSolidActionList"/>
    <dgm:cxn modelId="{E117B4E4-2D56-4A9F-B678-0B60D0197D48}" type="presParOf" srcId="{E4A17FA1-48E7-495B-AE01-C1001ADAE0E3}" destId="{76F31821-F380-4C36-B241-417CE3F8EBCD}" srcOrd="0" destOrd="0" presId="urn:microsoft.com/office/officeart/2016/7/layout/VerticalSolidActionList"/>
    <dgm:cxn modelId="{588BD1D6-F162-447C-B149-AFD427406241}" type="presParOf" srcId="{E4A17FA1-48E7-495B-AE01-C1001ADAE0E3}" destId="{4625E7E4-BFFD-4CA5-8194-31726BCEA836}" srcOrd="1" destOrd="0" presId="urn:microsoft.com/office/officeart/2016/7/layout/VerticalSolidActionList"/>
    <dgm:cxn modelId="{C56E4787-D4AF-4E5D-B013-DA32BD82274C}" type="presParOf" srcId="{50DFDD6C-385E-41AD-B781-5D5D68ED2D51}" destId="{F9B61889-2C28-415E-BA82-A797D30F11CD}" srcOrd="7" destOrd="0" presId="urn:microsoft.com/office/officeart/2016/7/layout/VerticalSolidActionList"/>
    <dgm:cxn modelId="{444002E0-AD8D-45F3-85B7-757262228253}" type="presParOf" srcId="{50DFDD6C-385E-41AD-B781-5D5D68ED2D51}" destId="{93BC65F0-79CB-41E9-9A11-B70AEC867F41}" srcOrd="8" destOrd="0" presId="urn:microsoft.com/office/officeart/2016/7/layout/VerticalSolidActionList"/>
    <dgm:cxn modelId="{2CE6241C-AF47-4C41-A52E-445A49228794}" type="presParOf" srcId="{93BC65F0-79CB-41E9-9A11-B70AEC867F41}" destId="{3A9C7D11-C35B-47FC-B620-5451DCE0DD26}" srcOrd="0" destOrd="0" presId="urn:microsoft.com/office/officeart/2016/7/layout/VerticalSolidActionList"/>
    <dgm:cxn modelId="{5F7F8E7C-9A9B-485D-9A2C-3FCD811E948A}" type="presParOf" srcId="{93BC65F0-79CB-41E9-9A11-B70AEC867F41}" destId="{79C8B76C-8B3A-4717-B5B6-DA710E48F8B4}" srcOrd="1" destOrd="0" presId="urn:microsoft.com/office/officeart/2016/7/layout/VerticalSolidActionList"/>
    <dgm:cxn modelId="{355975B9-3319-4AD5-9F1E-F1AD09A2C0A5}" type="presParOf" srcId="{50DFDD6C-385E-41AD-B781-5D5D68ED2D51}" destId="{002F77D9-BAFE-477E-97D0-B621146F1EEE}" srcOrd="9" destOrd="0" presId="urn:microsoft.com/office/officeart/2016/7/layout/VerticalSolidActionList"/>
    <dgm:cxn modelId="{E4C16FC5-7836-47F3-9DAC-7BC126207F4C}" type="presParOf" srcId="{50DFDD6C-385E-41AD-B781-5D5D68ED2D51}" destId="{4988D10C-AAB8-48CF-A87E-96687FD86A4C}" srcOrd="10" destOrd="0" presId="urn:microsoft.com/office/officeart/2016/7/layout/VerticalSolidActionList"/>
    <dgm:cxn modelId="{E3BD6291-8BB1-41FF-BF30-A3E2A19A923D}" type="presParOf" srcId="{4988D10C-AAB8-48CF-A87E-96687FD86A4C}" destId="{10183EF3-E7EB-4B83-BD15-FFD99F701ECA}" srcOrd="0" destOrd="0" presId="urn:microsoft.com/office/officeart/2016/7/layout/VerticalSolidActionList"/>
    <dgm:cxn modelId="{F9693FB8-7A2C-450B-BC3C-F1AF4AD3FAE3}" type="presParOf" srcId="{4988D10C-AAB8-48CF-A87E-96687FD86A4C}" destId="{56EBFBAF-FC45-48A0-83DB-1E2D9828859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B46BB-8B00-4716-9A15-42D315FCEC5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DFF39D-7A9B-43A2-A31D-5EAC1B354EE3}">
      <dgm:prSet/>
      <dgm:spPr/>
      <dgm:t>
        <a:bodyPr/>
        <a:lstStyle/>
        <a:p>
          <a:r>
            <a:rPr lang="en-US"/>
            <a:t>Step 1: Identify Assets</a:t>
          </a:r>
        </a:p>
      </dgm:t>
    </dgm:pt>
    <dgm:pt modelId="{60B2C6CC-6465-4B1D-8991-003CCC5BF417}" type="parTrans" cxnId="{0841F463-30C0-4C68-9345-2A99A49D95DB}">
      <dgm:prSet/>
      <dgm:spPr/>
      <dgm:t>
        <a:bodyPr/>
        <a:lstStyle/>
        <a:p>
          <a:endParaRPr lang="en-US"/>
        </a:p>
      </dgm:t>
    </dgm:pt>
    <dgm:pt modelId="{F433398A-2136-461E-A706-7793324C3677}" type="sibTrans" cxnId="{0841F463-30C0-4C68-9345-2A99A49D95DB}">
      <dgm:prSet/>
      <dgm:spPr/>
      <dgm:t>
        <a:bodyPr/>
        <a:lstStyle/>
        <a:p>
          <a:endParaRPr lang="en-US"/>
        </a:p>
      </dgm:t>
    </dgm:pt>
    <dgm:pt modelId="{1473C834-62FC-47F0-9D07-68E7B393900E}">
      <dgm:prSet/>
      <dgm:spPr/>
      <dgm:t>
        <a:bodyPr/>
        <a:lstStyle/>
        <a:p>
          <a:r>
            <a:rPr lang="en-US"/>
            <a:t>Step 2: Document Standard Operational Procedures for each piece of equipment</a:t>
          </a:r>
        </a:p>
      </dgm:t>
    </dgm:pt>
    <dgm:pt modelId="{8264C754-2451-4E00-B9AB-1E7CE0FD0B75}" type="parTrans" cxnId="{257D96EF-17BE-4685-80D2-E070C3369FC3}">
      <dgm:prSet/>
      <dgm:spPr/>
      <dgm:t>
        <a:bodyPr/>
        <a:lstStyle/>
        <a:p>
          <a:endParaRPr lang="en-US"/>
        </a:p>
      </dgm:t>
    </dgm:pt>
    <dgm:pt modelId="{14A813E5-F3A2-422B-9D4B-1FCA11BA0DB8}" type="sibTrans" cxnId="{257D96EF-17BE-4685-80D2-E070C3369FC3}">
      <dgm:prSet/>
      <dgm:spPr/>
      <dgm:t>
        <a:bodyPr/>
        <a:lstStyle/>
        <a:p>
          <a:endParaRPr lang="en-US"/>
        </a:p>
      </dgm:t>
    </dgm:pt>
    <dgm:pt modelId="{C1C81E5F-91B2-4203-814A-B2CEB4A98808}">
      <dgm:prSet/>
      <dgm:spPr/>
      <dgm:t>
        <a:bodyPr/>
        <a:lstStyle/>
        <a:p>
          <a:r>
            <a:rPr lang="en-US"/>
            <a:t>Step 3: Establish Maintenance Routines and Schedules</a:t>
          </a:r>
        </a:p>
      </dgm:t>
    </dgm:pt>
    <dgm:pt modelId="{C7473101-ED4E-43CE-8AB0-A033B30B8D88}" type="parTrans" cxnId="{FABA4F8D-586D-4959-B19C-EE7C1BC97D1E}">
      <dgm:prSet/>
      <dgm:spPr/>
      <dgm:t>
        <a:bodyPr/>
        <a:lstStyle/>
        <a:p>
          <a:endParaRPr lang="en-US"/>
        </a:p>
      </dgm:t>
    </dgm:pt>
    <dgm:pt modelId="{AEC01B1C-32D0-4FEA-9C21-8DEFC8B45CAE}" type="sibTrans" cxnId="{FABA4F8D-586D-4959-B19C-EE7C1BC97D1E}">
      <dgm:prSet/>
      <dgm:spPr/>
      <dgm:t>
        <a:bodyPr/>
        <a:lstStyle/>
        <a:p>
          <a:endParaRPr lang="en-US"/>
        </a:p>
      </dgm:t>
    </dgm:pt>
    <dgm:pt modelId="{5600C968-C909-4D87-9464-C9FC041A007E}">
      <dgm:prSet/>
      <dgm:spPr/>
      <dgm:t>
        <a:bodyPr/>
        <a:lstStyle/>
        <a:p>
          <a:r>
            <a:rPr lang="en-US"/>
            <a:t>Step 4: Identify contact information for outside contractors</a:t>
          </a:r>
        </a:p>
      </dgm:t>
    </dgm:pt>
    <dgm:pt modelId="{D4E1BDBD-F50A-43E0-BDEB-8C1F396C6535}" type="parTrans" cxnId="{5B5DB174-BECC-4E06-AB18-529F30761167}">
      <dgm:prSet/>
      <dgm:spPr/>
      <dgm:t>
        <a:bodyPr/>
        <a:lstStyle/>
        <a:p>
          <a:endParaRPr lang="en-US"/>
        </a:p>
      </dgm:t>
    </dgm:pt>
    <dgm:pt modelId="{236EE104-5B07-4C20-B0BA-E8F8263D3C37}" type="sibTrans" cxnId="{5B5DB174-BECC-4E06-AB18-529F30761167}">
      <dgm:prSet/>
      <dgm:spPr/>
      <dgm:t>
        <a:bodyPr/>
        <a:lstStyle/>
        <a:p>
          <a:endParaRPr lang="en-US"/>
        </a:p>
      </dgm:t>
    </dgm:pt>
    <dgm:pt modelId="{5D4A1CB7-4D37-4693-9DF0-EA10B10A8038}">
      <dgm:prSet/>
      <dgm:spPr/>
      <dgm:t>
        <a:bodyPr/>
        <a:lstStyle/>
        <a:p>
          <a:r>
            <a:rPr lang="en-US"/>
            <a:t>Step 5: Audit and Corrective Actions</a:t>
          </a:r>
        </a:p>
      </dgm:t>
    </dgm:pt>
    <dgm:pt modelId="{4A1F6D90-1AA9-4035-BB09-39C6BA373459}" type="parTrans" cxnId="{E550B0B4-DDE3-4C55-A0EE-FBC063BD94BB}">
      <dgm:prSet/>
      <dgm:spPr/>
      <dgm:t>
        <a:bodyPr/>
        <a:lstStyle/>
        <a:p>
          <a:endParaRPr lang="en-US"/>
        </a:p>
      </dgm:t>
    </dgm:pt>
    <dgm:pt modelId="{23912C0D-6025-42AF-8EEE-70723B15498E}" type="sibTrans" cxnId="{E550B0B4-DDE3-4C55-A0EE-FBC063BD94BB}">
      <dgm:prSet/>
      <dgm:spPr/>
      <dgm:t>
        <a:bodyPr/>
        <a:lstStyle/>
        <a:p>
          <a:endParaRPr lang="en-US"/>
        </a:p>
      </dgm:t>
    </dgm:pt>
    <dgm:pt modelId="{3755570D-DE0C-4E0A-B093-32C6188BCE91}" type="pres">
      <dgm:prSet presAssocID="{29DB46BB-8B00-4716-9A15-42D315FCEC5D}" presName="Name0" presStyleCnt="0">
        <dgm:presLayoutVars>
          <dgm:dir/>
          <dgm:resizeHandles val="exact"/>
        </dgm:presLayoutVars>
      </dgm:prSet>
      <dgm:spPr/>
    </dgm:pt>
    <dgm:pt modelId="{3DCA9E17-2604-4964-89D0-0E6FE282FDD4}" type="pres">
      <dgm:prSet presAssocID="{26DFF39D-7A9B-43A2-A31D-5EAC1B354EE3}" presName="node" presStyleLbl="node1" presStyleIdx="0" presStyleCnt="5">
        <dgm:presLayoutVars>
          <dgm:bulletEnabled val="1"/>
        </dgm:presLayoutVars>
      </dgm:prSet>
      <dgm:spPr/>
    </dgm:pt>
    <dgm:pt modelId="{760A101C-2B2F-472E-8ABB-F6F4D0E5FBAA}" type="pres">
      <dgm:prSet presAssocID="{F433398A-2136-461E-A706-7793324C3677}" presName="sibTrans" presStyleLbl="sibTrans1D1" presStyleIdx="0" presStyleCnt="4"/>
      <dgm:spPr/>
    </dgm:pt>
    <dgm:pt modelId="{97EF78A0-5B03-40B8-9D25-10BA3537FABC}" type="pres">
      <dgm:prSet presAssocID="{F433398A-2136-461E-A706-7793324C3677}" presName="connectorText" presStyleLbl="sibTrans1D1" presStyleIdx="0" presStyleCnt="4"/>
      <dgm:spPr/>
    </dgm:pt>
    <dgm:pt modelId="{37148AB9-AB35-47EF-9CA1-FD9C49E7A74F}" type="pres">
      <dgm:prSet presAssocID="{1473C834-62FC-47F0-9D07-68E7B393900E}" presName="node" presStyleLbl="node1" presStyleIdx="1" presStyleCnt="5">
        <dgm:presLayoutVars>
          <dgm:bulletEnabled val="1"/>
        </dgm:presLayoutVars>
      </dgm:prSet>
      <dgm:spPr/>
    </dgm:pt>
    <dgm:pt modelId="{0099283F-2BC1-418B-AC6E-C30ECA6E52B4}" type="pres">
      <dgm:prSet presAssocID="{14A813E5-F3A2-422B-9D4B-1FCA11BA0DB8}" presName="sibTrans" presStyleLbl="sibTrans1D1" presStyleIdx="1" presStyleCnt="4"/>
      <dgm:spPr/>
    </dgm:pt>
    <dgm:pt modelId="{C6E19DBE-2631-4749-90ED-64CFD9FF61D4}" type="pres">
      <dgm:prSet presAssocID="{14A813E5-F3A2-422B-9D4B-1FCA11BA0DB8}" presName="connectorText" presStyleLbl="sibTrans1D1" presStyleIdx="1" presStyleCnt="4"/>
      <dgm:spPr/>
    </dgm:pt>
    <dgm:pt modelId="{F56C0346-325F-4859-97CC-316A3F18A0C8}" type="pres">
      <dgm:prSet presAssocID="{C1C81E5F-91B2-4203-814A-B2CEB4A98808}" presName="node" presStyleLbl="node1" presStyleIdx="2" presStyleCnt="5">
        <dgm:presLayoutVars>
          <dgm:bulletEnabled val="1"/>
        </dgm:presLayoutVars>
      </dgm:prSet>
      <dgm:spPr/>
    </dgm:pt>
    <dgm:pt modelId="{8D955C37-3741-4DC1-97C0-E913A32DE367}" type="pres">
      <dgm:prSet presAssocID="{AEC01B1C-32D0-4FEA-9C21-8DEFC8B45CAE}" presName="sibTrans" presStyleLbl="sibTrans1D1" presStyleIdx="2" presStyleCnt="4"/>
      <dgm:spPr/>
    </dgm:pt>
    <dgm:pt modelId="{C69EDBAB-2713-4FD2-885B-5DBAA71CBED7}" type="pres">
      <dgm:prSet presAssocID="{AEC01B1C-32D0-4FEA-9C21-8DEFC8B45CAE}" presName="connectorText" presStyleLbl="sibTrans1D1" presStyleIdx="2" presStyleCnt="4"/>
      <dgm:spPr/>
    </dgm:pt>
    <dgm:pt modelId="{FF3DED5B-0184-45B8-BA5C-F3F2F14843D2}" type="pres">
      <dgm:prSet presAssocID="{5600C968-C909-4D87-9464-C9FC041A007E}" presName="node" presStyleLbl="node1" presStyleIdx="3" presStyleCnt="5">
        <dgm:presLayoutVars>
          <dgm:bulletEnabled val="1"/>
        </dgm:presLayoutVars>
      </dgm:prSet>
      <dgm:spPr/>
    </dgm:pt>
    <dgm:pt modelId="{63989B8D-B1D6-4590-8F6A-DB2CFAA732CF}" type="pres">
      <dgm:prSet presAssocID="{236EE104-5B07-4C20-B0BA-E8F8263D3C37}" presName="sibTrans" presStyleLbl="sibTrans1D1" presStyleIdx="3" presStyleCnt="4"/>
      <dgm:spPr/>
    </dgm:pt>
    <dgm:pt modelId="{E03B5DD5-AE96-41CB-AE92-9D650F265E48}" type="pres">
      <dgm:prSet presAssocID="{236EE104-5B07-4C20-B0BA-E8F8263D3C37}" presName="connectorText" presStyleLbl="sibTrans1D1" presStyleIdx="3" presStyleCnt="4"/>
      <dgm:spPr/>
    </dgm:pt>
    <dgm:pt modelId="{18AD9511-12F8-4E7D-982C-7722C525B77E}" type="pres">
      <dgm:prSet presAssocID="{5D4A1CB7-4D37-4693-9DF0-EA10B10A8038}" presName="node" presStyleLbl="node1" presStyleIdx="4" presStyleCnt="5">
        <dgm:presLayoutVars>
          <dgm:bulletEnabled val="1"/>
        </dgm:presLayoutVars>
      </dgm:prSet>
      <dgm:spPr/>
    </dgm:pt>
  </dgm:ptLst>
  <dgm:cxnLst>
    <dgm:cxn modelId="{9DFA850A-7640-4770-87F1-9B190C54AEF0}" type="presOf" srcId="{5600C968-C909-4D87-9464-C9FC041A007E}" destId="{FF3DED5B-0184-45B8-BA5C-F3F2F14843D2}" srcOrd="0" destOrd="0" presId="urn:microsoft.com/office/officeart/2016/7/layout/RepeatingBendingProcessNew"/>
    <dgm:cxn modelId="{A3B78C2F-6DB3-4EE1-B154-2E57BD559159}" type="presOf" srcId="{5D4A1CB7-4D37-4693-9DF0-EA10B10A8038}" destId="{18AD9511-12F8-4E7D-982C-7722C525B77E}" srcOrd="0" destOrd="0" presId="urn:microsoft.com/office/officeart/2016/7/layout/RepeatingBendingProcessNew"/>
    <dgm:cxn modelId="{2321F038-D82F-461B-8875-FD6D8D140868}" type="presOf" srcId="{236EE104-5B07-4C20-B0BA-E8F8263D3C37}" destId="{E03B5DD5-AE96-41CB-AE92-9D650F265E48}" srcOrd="1" destOrd="0" presId="urn:microsoft.com/office/officeart/2016/7/layout/RepeatingBendingProcessNew"/>
    <dgm:cxn modelId="{5C697D3E-E0A2-4B21-A33B-B785DA4E3BD1}" type="presOf" srcId="{AEC01B1C-32D0-4FEA-9C21-8DEFC8B45CAE}" destId="{8D955C37-3741-4DC1-97C0-E913A32DE367}" srcOrd="0" destOrd="0" presId="urn:microsoft.com/office/officeart/2016/7/layout/RepeatingBendingProcessNew"/>
    <dgm:cxn modelId="{0841F463-30C0-4C68-9345-2A99A49D95DB}" srcId="{29DB46BB-8B00-4716-9A15-42D315FCEC5D}" destId="{26DFF39D-7A9B-43A2-A31D-5EAC1B354EE3}" srcOrd="0" destOrd="0" parTransId="{60B2C6CC-6465-4B1D-8991-003CCC5BF417}" sibTransId="{F433398A-2136-461E-A706-7793324C3677}"/>
    <dgm:cxn modelId="{CBDD6E6B-64B7-4494-92D4-218C22D23DAE}" type="presOf" srcId="{26DFF39D-7A9B-43A2-A31D-5EAC1B354EE3}" destId="{3DCA9E17-2604-4964-89D0-0E6FE282FDD4}" srcOrd="0" destOrd="0" presId="urn:microsoft.com/office/officeart/2016/7/layout/RepeatingBendingProcessNew"/>
    <dgm:cxn modelId="{0EDFF44C-3B17-41F0-92EA-0275D8565045}" type="presOf" srcId="{F433398A-2136-461E-A706-7793324C3677}" destId="{760A101C-2B2F-472E-8ABB-F6F4D0E5FBAA}" srcOrd="0" destOrd="0" presId="urn:microsoft.com/office/officeart/2016/7/layout/RepeatingBendingProcessNew"/>
    <dgm:cxn modelId="{5B5DB174-BECC-4E06-AB18-529F30761167}" srcId="{29DB46BB-8B00-4716-9A15-42D315FCEC5D}" destId="{5600C968-C909-4D87-9464-C9FC041A007E}" srcOrd="3" destOrd="0" parTransId="{D4E1BDBD-F50A-43E0-BDEB-8C1F396C6535}" sibTransId="{236EE104-5B07-4C20-B0BA-E8F8263D3C37}"/>
    <dgm:cxn modelId="{8A772057-5C05-44CE-B80B-88B20036A0C8}" type="presOf" srcId="{29DB46BB-8B00-4716-9A15-42D315FCEC5D}" destId="{3755570D-DE0C-4E0A-B093-32C6188BCE91}" srcOrd="0" destOrd="0" presId="urn:microsoft.com/office/officeart/2016/7/layout/RepeatingBendingProcessNew"/>
    <dgm:cxn modelId="{C326F386-7A7B-49EF-9550-36F3F5FBD562}" type="presOf" srcId="{C1C81E5F-91B2-4203-814A-B2CEB4A98808}" destId="{F56C0346-325F-4859-97CC-316A3F18A0C8}" srcOrd="0" destOrd="0" presId="urn:microsoft.com/office/officeart/2016/7/layout/RepeatingBendingProcessNew"/>
    <dgm:cxn modelId="{FABA4F8D-586D-4959-B19C-EE7C1BC97D1E}" srcId="{29DB46BB-8B00-4716-9A15-42D315FCEC5D}" destId="{C1C81E5F-91B2-4203-814A-B2CEB4A98808}" srcOrd="2" destOrd="0" parTransId="{C7473101-ED4E-43CE-8AB0-A033B30B8D88}" sibTransId="{AEC01B1C-32D0-4FEA-9C21-8DEFC8B45CAE}"/>
    <dgm:cxn modelId="{C31FF0A7-D7CF-40AD-9FB9-5C2B45B804FE}" type="presOf" srcId="{F433398A-2136-461E-A706-7793324C3677}" destId="{97EF78A0-5B03-40B8-9D25-10BA3537FABC}" srcOrd="1" destOrd="0" presId="urn:microsoft.com/office/officeart/2016/7/layout/RepeatingBendingProcessNew"/>
    <dgm:cxn modelId="{4C418AB0-AF31-4F0C-86D7-BF36F37B3D01}" type="presOf" srcId="{AEC01B1C-32D0-4FEA-9C21-8DEFC8B45CAE}" destId="{C69EDBAB-2713-4FD2-885B-5DBAA71CBED7}" srcOrd="1" destOrd="0" presId="urn:microsoft.com/office/officeart/2016/7/layout/RepeatingBendingProcessNew"/>
    <dgm:cxn modelId="{E550B0B4-DDE3-4C55-A0EE-FBC063BD94BB}" srcId="{29DB46BB-8B00-4716-9A15-42D315FCEC5D}" destId="{5D4A1CB7-4D37-4693-9DF0-EA10B10A8038}" srcOrd="4" destOrd="0" parTransId="{4A1F6D90-1AA9-4035-BB09-39C6BA373459}" sibTransId="{23912C0D-6025-42AF-8EEE-70723B15498E}"/>
    <dgm:cxn modelId="{9DE190D2-6DE8-42F4-BAE2-D5F241ED5F23}" type="presOf" srcId="{1473C834-62FC-47F0-9D07-68E7B393900E}" destId="{37148AB9-AB35-47EF-9CA1-FD9C49E7A74F}" srcOrd="0" destOrd="0" presId="urn:microsoft.com/office/officeart/2016/7/layout/RepeatingBendingProcessNew"/>
    <dgm:cxn modelId="{AA7734D5-330D-4442-BAB3-5BB4B9392F90}" type="presOf" srcId="{14A813E5-F3A2-422B-9D4B-1FCA11BA0DB8}" destId="{C6E19DBE-2631-4749-90ED-64CFD9FF61D4}" srcOrd="1" destOrd="0" presId="urn:microsoft.com/office/officeart/2016/7/layout/RepeatingBendingProcessNew"/>
    <dgm:cxn modelId="{99CDDEDF-2720-4297-AAE3-1AD56725DB70}" type="presOf" srcId="{14A813E5-F3A2-422B-9D4B-1FCA11BA0DB8}" destId="{0099283F-2BC1-418B-AC6E-C30ECA6E52B4}" srcOrd="0" destOrd="0" presId="urn:microsoft.com/office/officeart/2016/7/layout/RepeatingBendingProcessNew"/>
    <dgm:cxn modelId="{257D96EF-17BE-4685-80D2-E070C3369FC3}" srcId="{29DB46BB-8B00-4716-9A15-42D315FCEC5D}" destId="{1473C834-62FC-47F0-9D07-68E7B393900E}" srcOrd="1" destOrd="0" parTransId="{8264C754-2451-4E00-B9AB-1E7CE0FD0B75}" sibTransId="{14A813E5-F3A2-422B-9D4B-1FCA11BA0DB8}"/>
    <dgm:cxn modelId="{6A0FE7FF-71D2-4249-8AAA-62928585D7E2}" type="presOf" srcId="{236EE104-5B07-4C20-B0BA-E8F8263D3C37}" destId="{63989B8D-B1D6-4590-8F6A-DB2CFAA732CF}" srcOrd="0" destOrd="0" presId="urn:microsoft.com/office/officeart/2016/7/layout/RepeatingBendingProcessNew"/>
    <dgm:cxn modelId="{303884BC-FE4B-42DD-92DA-F0E49231558E}" type="presParOf" srcId="{3755570D-DE0C-4E0A-B093-32C6188BCE91}" destId="{3DCA9E17-2604-4964-89D0-0E6FE282FDD4}" srcOrd="0" destOrd="0" presId="urn:microsoft.com/office/officeart/2016/7/layout/RepeatingBendingProcessNew"/>
    <dgm:cxn modelId="{158A5AFD-5D1C-4C4C-9330-351FF95A44D8}" type="presParOf" srcId="{3755570D-DE0C-4E0A-B093-32C6188BCE91}" destId="{760A101C-2B2F-472E-8ABB-F6F4D0E5FBAA}" srcOrd="1" destOrd="0" presId="urn:microsoft.com/office/officeart/2016/7/layout/RepeatingBendingProcessNew"/>
    <dgm:cxn modelId="{E8C18A30-2743-4CD6-AEFF-46BB67E11E96}" type="presParOf" srcId="{760A101C-2B2F-472E-8ABB-F6F4D0E5FBAA}" destId="{97EF78A0-5B03-40B8-9D25-10BA3537FABC}" srcOrd="0" destOrd="0" presId="urn:microsoft.com/office/officeart/2016/7/layout/RepeatingBendingProcessNew"/>
    <dgm:cxn modelId="{CC1ADD0D-4C0F-4B2B-B416-EFA2939049DE}" type="presParOf" srcId="{3755570D-DE0C-4E0A-B093-32C6188BCE91}" destId="{37148AB9-AB35-47EF-9CA1-FD9C49E7A74F}" srcOrd="2" destOrd="0" presId="urn:microsoft.com/office/officeart/2016/7/layout/RepeatingBendingProcessNew"/>
    <dgm:cxn modelId="{EAB38C72-911C-4B9C-99A2-4E92BD0E263C}" type="presParOf" srcId="{3755570D-DE0C-4E0A-B093-32C6188BCE91}" destId="{0099283F-2BC1-418B-AC6E-C30ECA6E52B4}" srcOrd="3" destOrd="0" presId="urn:microsoft.com/office/officeart/2016/7/layout/RepeatingBendingProcessNew"/>
    <dgm:cxn modelId="{269C1346-35EA-4163-88C7-6784E57B3A6A}" type="presParOf" srcId="{0099283F-2BC1-418B-AC6E-C30ECA6E52B4}" destId="{C6E19DBE-2631-4749-90ED-64CFD9FF61D4}" srcOrd="0" destOrd="0" presId="urn:microsoft.com/office/officeart/2016/7/layout/RepeatingBendingProcessNew"/>
    <dgm:cxn modelId="{2ED305AF-AAD8-4A99-94A6-62F54698188C}" type="presParOf" srcId="{3755570D-DE0C-4E0A-B093-32C6188BCE91}" destId="{F56C0346-325F-4859-97CC-316A3F18A0C8}" srcOrd="4" destOrd="0" presId="urn:microsoft.com/office/officeart/2016/7/layout/RepeatingBendingProcessNew"/>
    <dgm:cxn modelId="{13995FFD-599F-4822-B39B-CE6EB8522AC8}" type="presParOf" srcId="{3755570D-DE0C-4E0A-B093-32C6188BCE91}" destId="{8D955C37-3741-4DC1-97C0-E913A32DE367}" srcOrd="5" destOrd="0" presId="urn:microsoft.com/office/officeart/2016/7/layout/RepeatingBendingProcessNew"/>
    <dgm:cxn modelId="{340D79EB-35FD-4459-A638-E42844B3965F}" type="presParOf" srcId="{8D955C37-3741-4DC1-97C0-E913A32DE367}" destId="{C69EDBAB-2713-4FD2-885B-5DBAA71CBED7}" srcOrd="0" destOrd="0" presId="urn:microsoft.com/office/officeart/2016/7/layout/RepeatingBendingProcessNew"/>
    <dgm:cxn modelId="{86F10AEC-99DF-4DE2-AA16-EBF173235099}" type="presParOf" srcId="{3755570D-DE0C-4E0A-B093-32C6188BCE91}" destId="{FF3DED5B-0184-45B8-BA5C-F3F2F14843D2}" srcOrd="6" destOrd="0" presId="urn:microsoft.com/office/officeart/2016/7/layout/RepeatingBendingProcessNew"/>
    <dgm:cxn modelId="{CA82E105-01E6-4317-BE30-7C412C94A613}" type="presParOf" srcId="{3755570D-DE0C-4E0A-B093-32C6188BCE91}" destId="{63989B8D-B1D6-4590-8F6A-DB2CFAA732CF}" srcOrd="7" destOrd="0" presId="urn:microsoft.com/office/officeart/2016/7/layout/RepeatingBendingProcessNew"/>
    <dgm:cxn modelId="{DD32C218-9484-4173-B877-E81C8DD9D540}" type="presParOf" srcId="{63989B8D-B1D6-4590-8F6A-DB2CFAA732CF}" destId="{E03B5DD5-AE96-41CB-AE92-9D650F265E48}" srcOrd="0" destOrd="0" presId="urn:microsoft.com/office/officeart/2016/7/layout/RepeatingBendingProcessNew"/>
    <dgm:cxn modelId="{930A6A57-6342-4E50-96DD-861C674B7B3F}" type="presParOf" srcId="{3755570D-DE0C-4E0A-B093-32C6188BCE91}" destId="{18AD9511-12F8-4E7D-982C-7722C525B77E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CDEDE-597E-4628-B004-6B3EA3E4A3E7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08047-DC17-4F7C-B9E5-AAAFD5CD1330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59A6D-9223-470F-941B-EAFA45DE61D0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Standard Operating Procedures (SOPs), safety and Hazard Analysis Critical Control Point (HACCP) procedures for common kitchen equipment.</a:t>
          </a:r>
        </a:p>
      </dsp:txBody>
      <dsp:txXfrm>
        <a:off x="1249101" y="462"/>
        <a:ext cx="8809298" cy="1081473"/>
      </dsp:txXfrm>
    </dsp:sp>
    <dsp:sp modelId="{01E63FF1-01BE-45D9-9104-3EA831348369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F73EC-56DB-49EA-AC34-183818BB17E3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B902-8F25-47A4-A9ED-5D9FC62B7FCA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Differentiate between corrective maintenance and preventative maintenance.</a:t>
          </a:r>
        </a:p>
      </dsp:txBody>
      <dsp:txXfrm>
        <a:off x="1249101" y="1352303"/>
        <a:ext cx="8809298" cy="1081473"/>
      </dsp:txXfrm>
    </dsp:sp>
    <dsp:sp modelId="{11614664-6C3A-4C5A-B40E-7695117D6936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73D59-1F2D-472F-A01F-FE07A53B2F02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2DAFC-F32A-42E1-A37B-98973FD6E218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 the elements of a preventative maintenance program.</a:t>
          </a:r>
        </a:p>
      </dsp:txBody>
      <dsp:txXfrm>
        <a:off x="1249101" y="2704144"/>
        <a:ext cx="8809298" cy="1081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4A676-5B90-4854-B0EE-B73C56FE7C0E}">
      <dsp:nvSpPr>
        <dsp:cNvPr id="0" name=""/>
        <dsp:cNvSpPr/>
      </dsp:nvSpPr>
      <dsp:spPr>
        <a:xfrm>
          <a:off x="1359535" y="689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hazards.</a:t>
          </a:r>
        </a:p>
      </dsp:txBody>
      <dsp:txXfrm>
        <a:off x="1359535" y="689"/>
        <a:ext cx="5438140" cy="896592"/>
      </dsp:txXfrm>
    </dsp:sp>
    <dsp:sp modelId="{C5253255-33A3-4288-8D2F-C9E29702B019}">
      <dsp:nvSpPr>
        <dsp:cNvPr id="0" name=""/>
        <dsp:cNvSpPr/>
      </dsp:nvSpPr>
      <dsp:spPr>
        <a:xfrm>
          <a:off x="0" y="689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</a:t>
          </a:r>
        </a:p>
      </dsp:txBody>
      <dsp:txXfrm>
        <a:off x="0" y="689"/>
        <a:ext cx="1359535" cy="896592"/>
      </dsp:txXfrm>
    </dsp:sp>
    <dsp:sp modelId="{1B10719D-FB1A-4F50-80B8-9933FA0B25C6}">
      <dsp:nvSpPr>
        <dsp:cNvPr id="0" name=""/>
        <dsp:cNvSpPr/>
      </dsp:nvSpPr>
      <dsp:spPr>
        <a:xfrm>
          <a:off x="1359535" y="951077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Establish Critical Control Points (CCPs).</a:t>
          </a:r>
        </a:p>
      </dsp:txBody>
      <dsp:txXfrm>
        <a:off x="1359535" y="951077"/>
        <a:ext cx="5438140" cy="896592"/>
      </dsp:txXfrm>
    </dsp:sp>
    <dsp:sp modelId="{60840050-D0B4-4B20-A457-251E46800019}">
      <dsp:nvSpPr>
        <dsp:cNvPr id="0" name=""/>
        <dsp:cNvSpPr/>
      </dsp:nvSpPr>
      <dsp:spPr>
        <a:xfrm>
          <a:off x="0" y="951077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Establish</a:t>
          </a:r>
        </a:p>
      </dsp:txBody>
      <dsp:txXfrm>
        <a:off x="0" y="951077"/>
        <a:ext cx="1359535" cy="896592"/>
      </dsp:txXfrm>
    </dsp:sp>
    <dsp:sp modelId="{7AE0301B-BF16-4E2C-936B-AB408BD96663}">
      <dsp:nvSpPr>
        <dsp:cNvPr id="0" name=""/>
        <dsp:cNvSpPr/>
      </dsp:nvSpPr>
      <dsp:spPr>
        <a:xfrm>
          <a:off x="1359535" y="1901465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Set CCP limits to prevent, remove, or reduce hazards.</a:t>
          </a:r>
        </a:p>
      </dsp:txBody>
      <dsp:txXfrm>
        <a:off x="1359535" y="1901465"/>
        <a:ext cx="5438140" cy="896592"/>
      </dsp:txXfrm>
    </dsp:sp>
    <dsp:sp modelId="{F5DF826E-5B93-4472-A4EE-41E4642B5FC3}">
      <dsp:nvSpPr>
        <dsp:cNvPr id="0" name=""/>
        <dsp:cNvSpPr/>
      </dsp:nvSpPr>
      <dsp:spPr>
        <a:xfrm>
          <a:off x="0" y="1901465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Set</a:t>
          </a:r>
        </a:p>
      </dsp:txBody>
      <dsp:txXfrm>
        <a:off x="0" y="1901465"/>
        <a:ext cx="1359535" cy="896592"/>
      </dsp:txXfrm>
    </dsp:sp>
    <dsp:sp modelId="{4625E7E4-BFFD-4CA5-8194-31726BCEA836}">
      <dsp:nvSpPr>
        <dsp:cNvPr id="0" name=""/>
        <dsp:cNvSpPr/>
      </dsp:nvSpPr>
      <dsp:spPr>
        <a:xfrm>
          <a:off x="1359535" y="2851853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processes to ensure compliance.</a:t>
          </a:r>
        </a:p>
      </dsp:txBody>
      <dsp:txXfrm>
        <a:off x="1359535" y="2851853"/>
        <a:ext cx="5438140" cy="896592"/>
      </dsp:txXfrm>
    </dsp:sp>
    <dsp:sp modelId="{76F31821-F380-4C36-B241-417CE3F8EBCD}">
      <dsp:nvSpPr>
        <dsp:cNvPr id="0" name=""/>
        <dsp:cNvSpPr/>
      </dsp:nvSpPr>
      <dsp:spPr>
        <a:xfrm>
          <a:off x="0" y="2851853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</a:t>
          </a:r>
        </a:p>
      </dsp:txBody>
      <dsp:txXfrm>
        <a:off x="0" y="2851853"/>
        <a:ext cx="1359535" cy="896592"/>
      </dsp:txXfrm>
    </dsp:sp>
    <dsp:sp modelId="{79C8B76C-8B3A-4717-B5B6-DA710E48F8B4}">
      <dsp:nvSpPr>
        <dsp:cNvPr id="0" name=""/>
        <dsp:cNvSpPr/>
      </dsp:nvSpPr>
      <dsp:spPr>
        <a:xfrm>
          <a:off x="1359535" y="3802241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Take corrective action if needed.</a:t>
          </a:r>
        </a:p>
      </dsp:txBody>
      <dsp:txXfrm>
        <a:off x="1359535" y="3802241"/>
        <a:ext cx="5438140" cy="896592"/>
      </dsp:txXfrm>
    </dsp:sp>
    <dsp:sp modelId="{3A9C7D11-C35B-47FC-B620-5451DCE0DD26}">
      <dsp:nvSpPr>
        <dsp:cNvPr id="0" name=""/>
        <dsp:cNvSpPr/>
      </dsp:nvSpPr>
      <dsp:spPr>
        <a:xfrm>
          <a:off x="0" y="3802241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Take</a:t>
          </a:r>
        </a:p>
      </dsp:txBody>
      <dsp:txXfrm>
        <a:off x="0" y="3802241"/>
        <a:ext cx="1359535" cy="896592"/>
      </dsp:txXfrm>
    </dsp:sp>
    <dsp:sp modelId="{56EBFBAF-FC45-48A0-83DB-1E2D98288594}">
      <dsp:nvSpPr>
        <dsp:cNvPr id="0" name=""/>
        <dsp:cNvSpPr/>
      </dsp:nvSpPr>
      <dsp:spPr>
        <a:xfrm>
          <a:off x="1359535" y="4752629"/>
          <a:ext cx="5438140" cy="8965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227734" rIns="105515" bIns="227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Document all actions taken</a:t>
          </a:r>
        </a:p>
      </dsp:txBody>
      <dsp:txXfrm>
        <a:off x="1359535" y="4752629"/>
        <a:ext cx="5438140" cy="896592"/>
      </dsp:txXfrm>
    </dsp:sp>
    <dsp:sp modelId="{10183EF3-E7EB-4B83-BD15-FFD99F701ECA}">
      <dsp:nvSpPr>
        <dsp:cNvPr id="0" name=""/>
        <dsp:cNvSpPr/>
      </dsp:nvSpPr>
      <dsp:spPr>
        <a:xfrm>
          <a:off x="0" y="4752629"/>
          <a:ext cx="1359535" cy="8965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88563" rIns="71942" bIns="8856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Document</a:t>
          </a:r>
        </a:p>
      </dsp:txBody>
      <dsp:txXfrm>
        <a:off x="0" y="4752629"/>
        <a:ext cx="1359535" cy="89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A101C-2B2F-472E-8ABB-F6F4D0E5FBAA}">
      <dsp:nvSpPr>
        <dsp:cNvPr id="0" name=""/>
        <dsp:cNvSpPr/>
      </dsp:nvSpPr>
      <dsp:spPr>
        <a:xfrm>
          <a:off x="3109280" y="744287"/>
          <a:ext cx="57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738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1041" y="786986"/>
        <a:ext cx="30216" cy="6043"/>
      </dsp:txXfrm>
    </dsp:sp>
    <dsp:sp modelId="{3DCA9E17-2604-4964-89D0-0E6FE282FDD4}">
      <dsp:nvSpPr>
        <dsp:cNvPr id="0" name=""/>
        <dsp:cNvSpPr/>
      </dsp:nvSpPr>
      <dsp:spPr>
        <a:xfrm>
          <a:off x="483520" y="1739"/>
          <a:ext cx="2627560" cy="15765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53" tIns="135149" rIns="128753" bIns="1351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1: Identify Assets</a:t>
          </a:r>
        </a:p>
      </dsp:txBody>
      <dsp:txXfrm>
        <a:off x="483520" y="1739"/>
        <a:ext cx="2627560" cy="1576536"/>
      </dsp:txXfrm>
    </dsp:sp>
    <dsp:sp modelId="{0099283F-2BC1-418B-AC6E-C30ECA6E52B4}">
      <dsp:nvSpPr>
        <dsp:cNvPr id="0" name=""/>
        <dsp:cNvSpPr/>
      </dsp:nvSpPr>
      <dsp:spPr>
        <a:xfrm>
          <a:off x="6341180" y="744287"/>
          <a:ext cx="57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738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2941" y="786986"/>
        <a:ext cx="30216" cy="6043"/>
      </dsp:txXfrm>
    </dsp:sp>
    <dsp:sp modelId="{37148AB9-AB35-47EF-9CA1-FD9C49E7A74F}">
      <dsp:nvSpPr>
        <dsp:cNvPr id="0" name=""/>
        <dsp:cNvSpPr/>
      </dsp:nvSpPr>
      <dsp:spPr>
        <a:xfrm>
          <a:off x="3715419" y="1739"/>
          <a:ext cx="2627560" cy="15765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53" tIns="135149" rIns="128753" bIns="1351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2: Document Standard Operational Procedures for each piece of equipment</a:t>
          </a:r>
        </a:p>
      </dsp:txBody>
      <dsp:txXfrm>
        <a:off x="3715419" y="1739"/>
        <a:ext cx="2627560" cy="1576536"/>
      </dsp:txXfrm>
    </dsp:sp>
    <dsp:sp modelId="{8D955C37-3741-4DC1-97C0-E913A32DE367}">
      <dsp:nvSpPr>
        <dsp:cNvPr id="0" name=""/>
        <dsp:cNvSpPr/>
      </dsp:nvSpPr>
      <dsp:spPr>
        <a:xfrm>
          <a:off x="1797300" y="1576476"/>
          <a:ext cx="6463798" cy="573738"/>
        </a:xfrm>
        <a:custGeom>
          <a:avLst/>
          <a:gdLst/>
          <a:ahLst/>
          <a:cxnLst/>
          <a:rect l="0" t="0" r="0" b="0"/>
          <a:pathLst>
            <a:path>
              <a:moveTo>
                <a:pt x="6463798" y="0"/>
              </a:moveTo>
              <a:lnTo>
                <a:pt x="6463798" y="303969"/>
              </a:lnTo>
              <a:lnTo>
                <a:pt x="0" y="303969"/>
              </a:lnTo>
              <a:lnTo>
                <a:pt x="0" y="573738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6900" y="1860323"/>
        <a:ext cx="324599" cy="6043"/>
      </dsp:txXfrm>
    </dsp:sp>
    <dsp:sp modelId="{F56C0346-325F-4859-97CC-316A3F18A0C8}">
      <dsp:nvSpPr>
        <dsp:cNvPr id="0" name=""/>
        <dsp:cNvSpPr/>
      </dsp:nvSpPr>
      <dsp:spPr>
        <a:xfrm>
          <a:off x="6947319" y="1739"/>
          <a:ext cx="2627560" cy="15765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53" tIns="135149" rIns="128753" bIns="1351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3: Establish Maintenance Routines and Schedules</a:t>
          </a:r>
        </a:p>
      </dsp:txBody>
      <dsp:txXfrm>
        <a:off x="6947319" y="1739"/>
        <a:ext cx="2627560" cy="1576536"/>
      </dsp:txXfrm>
    </dsp:sp>
    <dsp:sp modelId="{63989B8D-B1D6-4590-8F6A-DB2CFAA732CF}">
      <dsp:nvSpPr>
        <dsp:cNvPr id="0" name=""/>
        <dsp:cNvSpPr/>
      </dsp:nvSpPr>
      <dsp:spPr>
        <a:xfrm>
          <a:off x="3109280" y="2925163"/>
          <a:ext cx="57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738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1041" y="2967861"/>
        <a:ext cx="30216" cy="6043"/>
      </dsp:txXfrm>
    </dsp:sp>
    <dsp:sp modelId="{FF3DED5B-0184-45B8-BA5C-F3F2F14843D2}">
      <dsp:nvSpPr>
        <dsp:cNvPr id="0" name=""/>
        <dsp:cNvSpPr/>
      </dsp:nvSpPr>
      <dsp:spPr>
        <a:xfrm>
          <a:off x="483520" y="2182614"/>
          <a:ext cx="2627560" cy="15765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53" tIns="135149" rIns="128753" bIns="1351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4: Identify contact information for outside contractors</a:t>
          </a:r>
        </a:p>
      </dsp:txBody>
      <dsp:txXfrm>
        <a:off x="483520" y="2182614"/>
        <a:ext cx="2627560" cy="1576536"/>
      </dsp:txXfrm>
    </dsp:sp>
    <dsp:sp modelId="{18AD9511-12F8-4E7D-982C-7722C525B77E}">
      <dsp:nvSpPr>
        <dsp:cNvPr id="0" name=""/>
        <dsp:cNvSpPr/>
      </dsp:nvSpPr>
      <dsp:spPr>
        <a:xfrm>
          <a:off x="3715419" y="2182614"/>
          <a:ext cx="2627560" cy="15765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53" tIns="135149" rIns="128753" bIns="1351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5: Audit and Corrective Actions</a:t>
          </a:r>
        </a:p>
      </dsp:txBody>
      <dsp:txXfrm>
        <a:off x="3715419" y="2182614"/>
        <a:ext cx="2627560" cy="157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938B-E51D-498A-86D1-D406880C8C1F}" type="datetimeFigureOut"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51319-C8AD-416E-9E59-E02DA8A959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966F-BCCB-4053-BD49-79326BBED686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51319-C8AD-416E-9E59-E02DA8A95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Ranges</a:t>
            </a:r>
            <a:r>
              <a:rPr lang="en-US" dirty="0"/>
              <a:t> combine a stovetop cooking </a:t>
            </a:r>
            <a:r>
              <a:rPr lang="en-US" dirty="0" err="1"/>
              <a:t>surface,which</a:t>
            </a:r>
            <a:r>
              <a:rPr lang="en-US" dirty="0"/>
              <a:t> could be an open flame or solid griddle surface, and an oven.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Walk-in Cooler</a:t>
            </a:r>
            <a:r>
              <a:rPr lang="en-US" dirty="0"/>
              <a:t> is a large enclosed insulated and refrigerated storage space. Most facilities will have walk-in coolers and walk-in freezers.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Rational </a:t>
            </a:r>
            <a:r>
              <a:rPr lang="en-US" b="1" dirty="0" err="1"/>
              <a:t>iCombi</a:t>
            </a:r>
            <a:r>
              <a:rPr lang="en-US" b="1" dirty="0"/>
              <a:t> Oven</a:t>
            </a:r>
            <a:r>
              <a:rPr lang="en-US" dirty="0"/>
              <a:t> functions as a steamer, convection or conventional oven. The unit is fully sealed so the humidity levels, air speed and temperature can be controlled during cooking. This oven has a computer interface which allows cooking programs to be preset. For example, a preset could be set up for cooking Creme Brule.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Steamer</a:t>
            </a:r>
            <a:r>
              <a:rPr lang="en-US" dirty="0"/>
              <a:t> uses high temperature steam as the cooking method for foods. Great for cooking vegetables quickly. 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Convection Oven </a:t>
            </a:r>
            <a:r>
              <a:rPr lang="en-US" dirty="0"/>
              <a:t>use a fan-forced hot air circulation to decrease the required cooking time and promote consistent even heat distribution.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Stand Mixers </a:t>
            </a:r>
            <a:r>
              <a:rPr lang="en-US" dirty="0"/>
              <a:t>has a large capacity bowl and different attachments, whisk, paddle and dough hook, that can be used to mix large quantities of doughs, mousses, and puddings.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Conveyor Dishwashers </a:t>
            </a:r>
            <a:r>
              <a:rPr lang="en-US" dirty="0"/>
              <a:t>allow multiple racks of dishes to be washed and sanitized efficiently.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Ice Machines </a:t>
            </a:r>
            <a:r>
              <a:rPr lang="en-US" dirty="0"/>
              <a:t>make ice cubes.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Meat Slicer </a:t>
            </a:r>
            <a:r>
              <a:rPr lang="en-US" dirty="0"/>
              <a:t>used to slice meats and cheeses.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 err="1"/>
              <a:t>Blixer</a:t>
            </a:r>
            <a:r>
              <a:rPr lang="en-US" b="1" dirty="0"/>
              <a:t> </a:t>
            </a:r>
            <a:r>
              <a:rPr lang="en-US" dirty="0"/>
              <a:t>used to texturize foods.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b="1" dirty="0"/>
              <a:t>Steam Table </a:t>
            </a:r>
            <a:r>
              <a:rPr lang="en-US" dirty="0"/>
              <a:t>provides heat to keep hot foods hot for service.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br>
              <a:rPr lang="en-US" dirty="0"/>
            </a:b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51319-C8AD-416E-9E59-E02DA8A959F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Prompt: </a:t>
            </a:r>
            <a:r>
              <a:rPr lang="en-US"/>
              <a:t>please create an image of someone fixing a commercial kitchen oven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51319-C8AD-416E-9E59-E02DA8A959F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assets to be included in the preventative maintenance program by taking a physical inventory of the equipment in the facility. Include the following information in the physical inventory: Equipment Name, Serial No., Description and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51319-C8AD-416E-9E59-E02DA8A959F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green-haccp-certified-stamp-sticker-with-stars-vector-illustration_45153314.htm#fromView=keyword&amp;page=1&amp;position=46&amp;uuid=636815f6-771d-40b5-9fd5-dc887352154f&amp;query=Hacc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legal/terms-of-use#nav-freepik-license" TargetMode="External"/><Relationship Id="rId4" Type="http://schemas.openxmlformats.org/officeDocument/2006/relationships/hyperlink" Target="https://www.freepik.com/author/abundancegu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03CEC-9CD0-A6C3-1364-3D2C1AC8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53" y="1716098"/>
            <a:ext cx="10058400" cy="1030022"/>
          </a:xfrm>
        </p:spPr>
        <p:txBody>
          <a:bodyPr>
            <a:noAutofit/>
          </a:bodyPr>
          <a:lstStyle/>
          <a:p>
            <a:r>
              <a:rPr lang="en-US" sz="5000" b="1" dirty="0"/>
              <a:t>Facilities Management for Foodservice Managers</a:t>
            </a:r>
            <a:endParaRPr lang="en-US" sz="5000" b="1">
              <a:ea typeface="Calibri Light"/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C02BD-4E65-49BB-B229-1E9D6E98F363}"/>
              </a:ext>
            </a:extLst>
          </p:cNvPr>
          <p:cNvSpPr txBox="1"/>
          <p:nvPr/>
        </p:nvSpPr>
        <p:spPr>
          <a:xfrm>
            <a:off x="625596" y="3188717"/>
            <a:ext cx="10022157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ea typeface="Calibri"/>
                <a:cs typeface="Calibri"/>
              </a:rPr>
              <a:t>Chapter 4: Equipment Maintenance</a:t>
            </a:r>
          </a:p>
        </p:txBody>
      </p:sp>
    </p:spTree>
    <p:extLst>
      <p:ext uri="{BB962C8B-B14F-4D97-AF65-F5344CB8AC3E}">
        <p14:creationId xmlns:p14="http://schemas.microsoft.com/office/powerpoint/2010/main" val="98750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97F-535D-0F43-62E3-9F2378B5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4.5 Staff Training on the use of Equipment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CA88-D9A5-CEF5-6BB3-131F3719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200" b="1" i="1">
                <a:ea typeface="Calibri"/>
                <a:cs typeface="Calibri"/>
              </a:rPr>
              <a:t>Importance of Training</a:t>
            </a:r>
            <a:r>
              <a:rPr lang="en-US" sz="2200">
                <a:ea typeface="Calibri"/>
                <a:cs typeface="Calibri"/>
              </a:rPr>
              <a:t>: Proper staff training on commercial equipment reduces accidents, improves efficiency, enhances product quality, and ensures compliance with health and safety regulations.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200" b="1" i="1">
                <a:ea typeface="Calibri"/>
                <a:cs typeface="Calibri"/>
              </a:rPr>
              <a:t>Training Plan:</a:t>
            </a:r>
            <a:r>
              <a:rPr lang="en-US" sz="2200">
                <a:ea typeface="Calibri"/>
                <a:cs typeface="Calibri"/>
              </a:rPr>
              <a:t> Should cover standard operation, cleaning, maintenance, emergency procedures, and required personal protective equipment (PPE).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200" b="1" i="1">
                <a:ea typeface="Calibri"/>
                <a:cs typeface="Calibri"/>
              </a:rPr>
              <a:t>Implementation: </a:t>
            </a:r>
            <a:r>
              <a:rPr lang="en-US" sz="2200">
                <a:ea typeface="Calibri"/>
                <a:cs typeface="Calibri"/>
              </a:rPr>
              <a:t>Training can be as simple as senior staff demonstrating equipment use to new employees.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200" b="1" i="1">
                <a:ea typeface="Calibri"/>
                <a:cs typeface="Calibri"/>
              </a:rPr>
              <a:t>Lock-Out/Tag-Out Awareness</a:t>
            </a:r>
            <a:r>
              <a:rPr lang="en-US" sz="2200">
                <a:ea typeface="Calibri"/>
                <a:cs typeface="Calibri"/>
              </a:rPr>
              <a:t>: Staff should understand these procedures and their role in workplace safety.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96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2B05-78D3-2774-1C40-8B4240F6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4.6 Key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7A97-506F-69E7-08C4-4A12A51A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Commercial Kitchen Equipment </a:t>
            </a:r>
            <a:r>
              <a:rPr lang="en-US">
                <a:ea typeface="Calibri"/>
                <a:cs typeface="Calibri"/>
              </a:rPr>
              <a:t>consists of various specialized appliances, such as ranges, convection ovens, steamers, and mixers, which are essential for efficient food service production.</a:t>
            </a:r>
            <a:endParaRPr lang="en-US"/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Standard Operating Procedures (SOPs) </a:t>
            </a:r>
            <a:r>
              <a:rPr lang="en-US">
                <a:ea typeface="Calibri"/>
                <a:cs typeface="Calibri"/>
              </a:rPr>
              <a:t>are clear, step-by-step instructions that help staff operate equipment safely and effectively, reducing workplace injuries and ensuring consistency.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Hazard Analysis Critical Control Point (HACCP)</a:t>
            </a:r>
            <a:r>
              <a:rPr lang="en-US">
                <a:ea typeface="Calibri"/>
                <a:cs typeface="Calibri"/>
              </a:rPr>
              <a:t> is a food safety system that identifies and controls physical, chemical, and biological hazards at critical points in food production.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Developing a Preventative Maintenance Program</a:t>
            </a:r>
            <a:r>
              <a:rPr lang="en-US">
                <a:ea typeface="Calibri"/>
                <a:cs typeface="Calibri"/>
              </a:rPr>
              <a:t> should include identifying assets, documenting SOPs, scheduling maintenance, contracting certified professionals, and conducting audits.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Employees must be trained</a:t>
            </a:r>
            <a:r>
              <a:rPr lang="en-US">
                <a:ea typeface="Calibri"/>
                <a:cs typeface="Calibri"/>
              </a:rPr>
              <a:t> on equipment operation, safety procedures, and lockout/tagout protocols to ensure compliance with health and safety standards.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b="1">
                <a:solidFill>
                  <a:srgbClr val="D03C2D"/>
                </a:solidFill>
                <a:ea typeface="Calibri"/>
                <a:cs typeface="Calibri"/>
              </a:rPr>
              <a:t>Proper maintenance and safety protocols</a:t>
            </a:r>
            <a:r>
              <a:rPr lang="en-US">
                <a:ea typeface="Calibri"/>
                <a:cs typeface="Calibri"/>
              </a:rPr>
              <a:t> support operational efficiency, minimize disruptions, and ensure regulatory compliance in food service establishments.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6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AD5BF-3BE4-C898-CFFF-46D24B2D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Calibri Light"/>
                <a:cs typeface="Calibri Light"/>
              </a:rPr>
              <a:t>4.0 Learning Objectives</a:t>
            </a:r>
            <a:endParaRPr lang="en-US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98717-4E1E-391A-CE9E-4F4A9AEC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56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9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C1E4-F7B2-D768-0DC8-BE267C3F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4.1 Common Equipment in Food Service Production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1120-5847-0B62-FF7D-7E2ED725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099759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Ranges</a:t>
            </a:r>
          </a:p>
          <a:p>
            <a:r>
              <a:rPr lang="en-US" sz="2400" dirty="0">
                <a:ea typeface="Calibri"/>
                <a:cs typeface="Calibri"/>
              </a:rPr>
              <a:t>Walk-in Cooler </a:t>
            </a:r>
          </a:p>
          <a:p>
            <a:r>
              <a:rPr lang="en-US" sz="2400" dirty="0">
                <a:ea typeface="Calibri"/>
                <a:cs typeface="Calibri"/>
              </a:rPr>
              <a:t>Rational </a:t>
            </a:r>
            <a:r>
              <a:rPr lang="en-US" sz="2400" err="1">
                <a:ea typeface="Calibri"/>
                <a:cs typeface="Calibri"/>
              </a:rPr>
              <a:t>iCombi</a:t>
            </a:r>
            <a:r>
              <a:rPr lang="en-US" sz="2400" dirty="0">
                <a:ea typeface="Calibri"/>
                <a:cs typeface="Calibri"/>
              </a:rPr>
              <a:t> Oven </a:t>
            </a:r>
          </a:p>
          <a:p>
            <a:r>
              <a:rPr lang="en-US" sz="2400" dirty="0">
                <a:ea typeface="Calibri"/>
                <a:cs typeface="Calibri"/>
              </a:rPr>
              <a:t>Steamer</a:t>
            </a:r>
          </a:p>
          <a:p>
            <a:r>
              <a:rPr lang="en-US" sz="2400" dirty="0">
                <a:ea typeface="Calibri"/>
                <a:cs typeface="Calibri"/>
              </a:rPr>
              <a:t>Convection oven</a:t>
            </a:r>
          </a:p>
          <a:p>
            <a:r>
              <a:rPr lang="en-US" sz="2400" dirty="0">
                <a:ea typeface="Calibri"/>
                <a:cs typeface="Calibri"/>
              </a:rPr>
              <a:t>Stand mixers</a:t>
            </a:r>
          </a:p>
          <a:p>
            <a:endParaRPr lang="en-US" dirty="0">
              <a:solidFill>
                <a:srgbClr val="40404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0131ED-7799-6F2B-321A-1B6EB5A1DCD7}"/>
              </a:ext>
            </a:extLst>
          </p:cNvPr>
          <p:cNvSpPr txBox="1">
            <a:spLocks/>
          </p:cNvSpPr>
          <p:nvPr/>
        </p:nvSpPr>
        <p:spPr>
          <a:xfrm>
            <a:off x="6899982" y="2102450"/>
            <a:ext cx="3099759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C</a:t>
            </a:r>
            <a:r>
              <a:rPr lang="en-US" sz="2400">
                <a:ea typeface="Calibri"/>
                <a:cs typeface="Calibri"/>
              </a:rPr>
              <a:t>onveyor Dishwashers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Ice machines</a:t>
            </a:r>
          </a:p>
          <a:p>
            <a:r>
              <a:rPr lang="en-US" sz="2400" dirty="0">
                <a:ea typeface="Calibri"/>
                <a:cs typeface="Calibri"/>
              </a:rPr>
              <a:t>Meat slicer</a:t>
            </a:r>
          </a:p>
          <a:p>
            <a:r>
              <a:rPr lang="en-US" sz="2400" dirty="0" err="1">
                <a:ea typeface="Calibri"/>
                <a:cs typeface="Calibri"/>
              </a:rPr>
              <a:t>Blixer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Steam table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7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A425-4A0E-CD2F-A7DD-1E5DD79F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4.1 Standard Operating Procedures (SOPs)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BF5A-41F6-D6F6-223A-8DCBFD76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sz="2000" b="1">
                <a:ea typeface="Calibri"/>
                <a:cs typeface="Calibri"/>
              </a:rPr>
              <a:t>Guidance for Staff</a:t>
            </a:r>
            <a:r>
              <a:rPr lang="en-US" sz="2000">
                <a:ea typeface="Calibri"/>
                <a:cs typeface="Calibri"/>
              </a:rPr>
              <a:t>: SOPs provide clear, step-by-step instructions for operating equipment safely and efficiently.</a:t>
            </a:r>
          </a:p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sz="2000" b="1">
                <a:ea typeface="Calibri"/>
                <a:cs typeface="Calibri"/>
              </a:rPr>
              <a:t>Training &amp; Communication Tool</a:t>
            </a:r>
            <a:r>
              <a:rPr lang="en-US" sz="2000">
                <a:ea typeface="Calibri"/>
                <a:cs typeface="Calibri"/>
              </a:rPr>
              <a:t>: They serve as a key resource for staff training and preventative maintenance planning.</a:t>
            </a:r>
          </a:p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sz="2000" b="1">
                <a:ea typeface="Calibri"/>
                <a:cs typeface="Calibri"/>
              </a:rPr>
              <a:t>Facility Management Support: </a:t>
            </a:r>
            <a:r>
              <a:rPr lang="en-US" sz="2000">
                <a:ea typeface="Calibri"/>
                <a:cs typeface="Calibri"/>
              </a:rPr>
              <a:t>Written SOPs help maintain safety, cleanliness, and overall maintenance standards.</a:t>
            </a:r>
          </a:p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sz="2000" b="1">
                <a:ea typeface="Calibri"/>
                <a:cs typeface="Calibri"/>
              </a:rPr>
              <a:t>Workplace Safety &amp; Business Continuity</a:t>
            </a:r>
            <a:r>
              <a:rPr lang="en-US" sz="2000">
                <a:ea typeface="Calibri"/>
                <a:cs typeface="Calibri"/>
              </a:rPr>
              <a:t>: Proper training on SOPs reduces injuries and accidents, ensuring consistent operations and quality service.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24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CB94-2992-9682-27D9-76F0D2FA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4.2 Hazard Analysis Critical Control Point (HACCP)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6B2B-17B6-5AE7-AD5C-763A6B5F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27074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US" sz="2200">
                <a:ea typeface="Calibri"/>
                <a:cs typeface="Calibri"/>
              </a:rPr>
              <a:t>Purpose of HACCP: Identifies and controls hazards in food production to ensure safety.</a:t>
            </a:r>
          </a:p>
          <a:p>
            <a:pPr marL="383540" lvl="1"/>
            <a:r>
              <a:rPr lang="en-US" sz="2200">
                <a:ea typeface="Calibri"/>
                <a:cs typeface="Calibri"/>
              </a:rPr>
              <a:t>Types of Hazards: Physical (e.g., broken glass), chemical (e.g., contamination), and biological (e.g., harmful microorganisms).</a:t>
            </a:r>
          </a:p>
          <a:p>
            <a:pPr marL="383540" lvl="1"/>
            <a:r>
              <a:rPr lang="en-US" sz="2200">
                <a:ea typeface="Calibri"/>
                <a:cs typeface="Calibri"/>
              </a:rPr>
              <a:t>Nutrition and Food Service Managers should reference HACCP in the preventative maintenance plan.</a:t>
            </a:r>
            <a:endParaRPr lang="en-US" sz="22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24CF6-8401-AFF2-9CB8-4CFD2550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47" y="1999889"/>
            <a:ext cx="3303918" cy="3418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9EE0C3-7DF6-B2DC-24FB-6DE3156D0406}"/>
              </a:ext>
            </a:extLst>
          </p:cNvPr>
          <p:cNvSpPr txBox="1"/>
          <p:nvPr/>
        </p:nvSpPr>
        <p:spPr>
          <a:xfrm>
            <a:off x="7477124" y="5842000"/>
            <a:ext cx="4175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  <a:hlinkClick r:id="rId3"/>
              </a:rPr>
              <a:t>Image</a:t>
            </a:r>
            <a:r>
              <a:rPr lang="en-US">
                <a:ea typeface="Calibri"/>
                <a:cs typeface="Calibri"/>
              </a:rPr>
              <a:t> by </a:t>
            </a:r>
            <a:r>
              <a:rPr lang="en-US" dirty="0">
                <a:ea typeface="Calibri"/>
                <a:cs typeface="Calibri"/>
                <a:hlinkClick r:id="rId4"/>
              </a:rPr>
              <a:t>AbundanceGuy,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  <a:hlinkClick r:id="rId5"/>
              </a:rPr>
              <a:t>Freepik License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5C6C9-CBCC-6757-D7AC-F8B06193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ea typeface="Calibri Light"/>
                <a:cs typeface="Calibri Light"/>
              </a:rPr>
              <a:t>How HACCP Works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CCCBF2-9DEC-0CBB-A008-B5C306EE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147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06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2C2AB-54E7-3C06-CC08-2B85F216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4.3 Corrective Maintenance versus Preventative Maintenance</a:t>
            </a:r>
            <a:endParaRPr lang="en-US"/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BB71-C371-183A-E4C2-6C363224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860212" cy="3760891"/>
          </a:xfrm>
        </p:spPr>
        <p:txBody>
          <a:bodyPr vert="horz" lIns="0" tIns="45720" rIns="0" bIns="45720" rtlCol="0">
            <a:normAutofit/>
          </a:bodyPr>
          <a:lstStyle/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b="1" i="1">
                <a:ea typeface="Calibri"/>
                <a:cs typeface="Calibri"/>
              </a:rPr>
              <a:t>Corrective Maintenance:</a:t>
            </a:r>
            <a:r>
              <a:rPr lang="en-US">
                <a:ea typeface="Calibri"/>
                <a:cs typeface="Calibri"/>
              </a:rPr>
              <a:t> Fixes equipment after it breaks down, preventing safety issues and operational disruptions.</a:t>
            </a:r>
          </a:p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b="1" i="1">
                <a:ea typeface="Calibri"/>
                <a:cs typeface="Calibri"/>
              </a:rPr>
              <a:t>Preventative Maintenance: </a:t>
            </a:r>
            <a:r>
              <a:rPr lang="en-US">
                <a:ea typeface="Calibri"/>
                <a:cs typeface="Calibri"/>
              </a:rPr>
              <a:t>Regular inspections, cleaning, lubrication, and part replacements to avoid breakdowns and extend equipment life.</a:t>
            </a:r>
          </a:p>
          <a:p>
            <a:pPr marL="383540" lvl="1">
              <a:buClr>
                <a:srgbClr val="1CADE4"/>
              </a:buClr>
              <a:buSzPct val="100000"/>
              <a:buFont typeface="Courier New" panose="020F0502020204030204" pitchFamily="34" charset="0"/>
              <a:buChar char="o"/>
            </a:pPr>
            <a:r>
              <a:rPr lang="en-US" b="1" i="1">
                <a:ea typeface="Calibri"/>
                <a:cs typeface="Calibri"/>
              </a:rPr>
              <a:t>Facilities Management Support</a:t>
            </a:r>
            <a:r>
              <a:rPr lang="en-US">
                <a:ea typeface="Calibri"/>
                <a:cs typeface="Calibri"/>
              </a:rPr>
              <a:t>: A proactive maintenance plan ensures business continuity, safety, cleanliness, and effective equipment management.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7EEA9-BE63-B64A-AD24-6375DF1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" b="569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B8BEA-0826-132F-403D-D2F4B8C510C5}"/>
              </a:ext>
            </a:extLst>
          </p:cNvPr>
          <p:cNvSpPr txBox="1"/>
          <p:nvPr/>
        </p:nvSpPr>
        <p:spPr>
          <a:xfrm>
            <a:off x="7484533" y="5977466"/>
            <a:ext cx="4148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Open AI. (2025). ChatGPT 4o.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039A-FFD5-7174-0DBF-8FE838A1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4.4 Developing and Maintaining a Preventative Maintenance Program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8E7A9F-3A12-2684-A56E-D28742CA4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4058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6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E44EB-BF50-7DF0-C9BE-A8791B25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5" y="812211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Step 5: Audit and Corrective Actions</a:t>
            </a:r>
          </a:p>
          <a:p>
            <a:endParaRPr lang="en-US" sz="5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ling showing the continuous auditing process: Identify process, set standards, observe, compare standards to performance, identify corrective actions, implement change">
            <a:extLst>
              <a:ext uri="{FF2B5EF4-FFF2-40B4-BE49-F238E27FC236}">
                <a16:creationId xmlns:a16="http://schemas.microsoft.com/office/drawing/2014/main" id="{3AD3E8E5-8BFE-4334-9545-61E67416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0" r="-1" b="6627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0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3" ma:contentTypeDescription="Create a new document." ma:contentTypeScope="" ma:versionID="8a6f30f49dfde2f0abe9f1264016c91b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5adda74e2df40cf81770cce223e2ad50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90F75-9C75-4955-BCB6-EB6B4B440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13C956-8287-456D-8423-33456B764620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customXml/itemProps3.xml><?xml version="1.0" encoding="utf-8"?>
<ds:datastoreItem xmlns:ds="http://schemas.openxmlformats.org/officeDocument/2006/customXml" ds:itemID="{DA8E01E6-F61C-45C5-809F-7D0ED5D5EF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954</Words>
  <Application>Microsoft Office PowerPoint</Application>
  <PresentationFormat>Widescreen</PresentationFormat>
  <Paragraphs>84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RetrospectVTI</vt:lpstr>
      <vt:lpstr>Facilities Management for Foodservice Managers</vt:lpstr>
      <vt:lpstr>4.0 Learning Objectives</vt:lpstr>
      <vt:lpstr>4.1 Common Equipment in Food Service Production </vt:lpstr>
      <vt:lpstr>4.1 Standard Operating Procedures (SOPs)</vt:lpstr>
      <vt:lpstr>4.2 Hazard Analysis Critical Control Point (HACCP)</vt:lpstr>
      <vt:lpstr>How HACCP Works</vt:lpstr>
      <vt:lpstr>4.3 Corrective Maintenance versus Preventative Maintenance</vt:lpstr>
      <vt:lpstr>4.4 Developing and Maintaining a Preventative Maintenance Program</vt:lpstr>
      <vt:lpstr>Step 5: Audit and Corrective Actions </vt:lpstr>
      <vt:lpstr>4.5 Staff Training on the use of Equipment</vt:lpstr>
      <vt:lpstr>4.6 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Roch, Shauna</cp:lastModifiedBy>
  <cp:revision>729</cp:revision>
  <dcterms:created xsi:type="dcterms:W3CDTF">2025-03-13T17:15:31Z</dcterms:created>
  <dcterms:modified xsi:type="dcterms:W3CDTF">2025-04-24T11:19:08Z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0x010100C57D01CD67B11D4B816C9DF54EC99EF3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