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sldIdLst>
    <p:sldId id="256" r:id="rId5"/>
    <p:sldId id="257" r:id="rId6"/>
    <p:sldId id="258" r:id="rId7"/>
    <p:sldId id="259" r:id="rId8"/>
    <p:sldId id="260" r:id="rId9"/>
    <p:sldId id="261" r:id="rId10"/>
    <p:sldId id="262" r:id="rId11"/>
    <p:sldId id="263" r:id="rId12"/>
    <p:sldId id="264" r:id="rId13"/>
    <p:sldId id="265" r:id="rId14"/>
    <p:sldId id="266" r:id="rId15"/>
    <p:sldId id="268"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8AD2"/>
    <a:srgbClr val="D03C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1EDDAC-2760-81C0-2EAF-D4C7EB89E634}" v="184" dt="2025-03-20T13:57:18.771"/>
    <p1510:client id="{675A21DC-CD5D-BCF1-DBB3-B6CDC1F5D642}" v="221" dt="2025-03-18T15:54:56.849"/>
    <p1510:client id="{78BB0474-6886-DCA4-103B-159AECEF4B19}" v="256" dt="2025-03-18T20:07:43.522"/>
    <p1510:client id="{8B3A61EF-5C50-B0EE-2126-FA19774A1243}" v="645" dt="2025-03-18T15:44:48.744"/>
    <p1510:client id="{FE32A0A4-8CB8-2B23-4906-D116237F70FF}" v="72" dt="2025-03-20T13:39:08.81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70944" autoAdjust="0"/>
  </p:normalViewPr>
  <p:slideViewPr>
    <p:cSldViewPr snapToGrid="0">
      <p:cViewPr varScale="1">
        <p:scale>
          <a:sx n="70" d="100"/>
          <a:sy n="70" d="100"/>
        </p:scale>
        <p:origin x="109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ch, Shauna" userId="S::sroch@fanshawec.ca::05ca025a-1219-4008-8ea7-6708a3b6b10f" providerId="AD" clId="Web-{481EDDAC-2760-81C0-2EAF-D4C7EB89E634}"/>
    <pc:docChg chg="addSld modSld">
      <pc:chgData name="Roch, Shauna" userId="S::sroch@fanshawec.ca::05ca025a-1219-4008-8ea7-6708a3b6b10f" providerId="AD" clId="Web-{481EDDAC-2760-81C0-2EAF-D4C7EB89E634}" dt="2025-03-20T13:57:26.537" v="127"/>
      <pc:docMkLst>
        <pc:docMk/>
      </pc:docMkLst>
      <pc:sldChg chg="modSp">
        <pc:chgData name="Roch, Shauna" userId="S::sroch@fanshawec.ca::05ca025a-1219-4008-8ea7-6708a3b6b10f" providerId="AD" clId="Web-{481EDDAC-2760-81C0-2EAF-D4C7EB89E634}" dt="2025-03-20T13:40:49.368" v="26" actId="20577"/>
        <pc:sldMkLst>
          <pc:docMk/>
          <pc:sldMk cId="1450542153" sldId="264"/>
        </pc:sldMkLst>
        <pc:spChg chg="mod">
          <ac:chgData name="Roch, Shauna" userId="S::sroch@fanshawec.ca::05ca025a-1219-4008-8ea7-6708a3b6b10f" providerId="AD" clId="Web-{481EDDAC-2760-81C0-2EAF-D4C7EB89E634}" dt="2025-03-20T13:40:49.368" v="26" actId="20577"/>
          <ac:spMkLst>
            <pc:docMk/>
            <pc:sldMk cId="1450542153" sldId="264"/>
            <ac:spMk id="5" creationId="{A7F03A9F-FA13-FBF1-5DBE-00EC8FA7C4E9}"/>
          </ac:spMkLst>
        </pc:spChg>
      </pc:sldChg>
      <pc:sldChg chg="addSp delSp modSp mod setBg">
        <pc:chgData name="Roch, Shauna" userId="S::sroch@fanshawec.ca::05ca025a-1219-4008-8ea7-6708a3b6b10f" providerId="AD" clId="Web-{481EDDAC-2760-81C0-2EAF-D4C7EB89E634}" dt="2025-03-20T13:44:03.270" v="46" actId="14100"/>
        <pc:sldMkLst>
          <pc:docMk/>
          <pc:sldMk cId="3416302111" sldId="265"/>
        </pc:sldMkLst>
        <pc:spChg chg="mod">
          <ac:chgData name="Roch, Shauna" userId="S::sroch@fanshawec.ca::05ca025a-1219-4008-8ea7-6708a3b6b10f" providerId="AD" clId="Web-{481EDDAC-2760-81C0-2EAF-D4C7EB89E634}" dt="2025-03-20T13:43:34.644" v="37"/>
          <ac:spMkLst>
            <pc:docMk/>
            <pc:sldMk cId="3416302111" sldId="265"/>
            <ac:spMk id="2" creationId="{F9FC15D1-5C48-52F3-9FC8-1E239718DC9D}"/>
          </ac:spMkLst>
        </pc:spChg>
        <pc:spChg chg="mod">
          <ac:chgData name="Roch, Shauna" userId="S::sroch@fanshawec.ca::05ca025a-1219-4008-8ea7-6708a3b6b10f" providerId="AD" clId="Web-{481EDDAC-2760-81C0-2EAF-D4C7EB89E634}" dt="2025-03-20T13:44:03.270" v="46" actId="14100"/>
          <ac:spMkLst>
            <pc:docMk/>
            <pc:sldMk cId="3416302111" sldId="265"/>
            <ac:spMk id="3" creationId="{909AC8BC-EB52-7DDE-6652-57099C906550}"/>
          </ac:spMkLst>
        </pc:spChg>
        <pc:spChg chg="add">
          <ac:chgData name="Roch, Shauna" userId="S::sroch@fanshawec.ca::05ca025a-1219-4008-8ea7-6708a3b6b10f" providerId="AD" clId="Web-{481EDDAC-2760-81C0-2EAF-D4C7EB89E634}" dt="2025-03-20T13:43:34.644" v="37"/>
          <ac:spMkLst>
            <pc:docMk/>
            <pc:sldMk cId="3416302111" sldId="265"/>
            <ac:spMk id="10" creationId="{F64BBAA4-C62B-4146-B49F-FE4CC4655EE0}"/>
          </ac:spMkLst>
        </pc:spChg>
        <pc:spChg chg="add">
          <ac:chgData name="Roch, Shauna" userId="S::sroch@fanshawec.ca::05ca025a-1219-4008-8ea7-6708a3b6b10f" providerId="AD" clId="Web-{481EDDAC-2760-81C0-2EAF-D4C7EB89E634}" dt="2025-03-20T13:43:34.644" v="37"/>
          <ac:spMkLst>
            <pc:docMk/>
            <pc:sldMk cId="3416302111" sldId="265"/>
            <ac:spMk id="14" creationId="{6BF36B24-6632-4516-9692-731462896C1F}"/>
          </ac:spMkLst>
        </pc:spChg>
        <pc:picChg chg="add del mod">
          <ac:chgData name="Roch, Shauna" userId="S::sroch@fanshawec.ca::05ca025a-1219-4008-8ea7-6708a3b6b10f" providerId="AD" clId="Web-{481EDDAC-2760-81C0-2EAF-D4C7EB89E634}" dt="2025-03-20T13:43:20.957" v="32"/>
          <ac:picMkLst>
            <pc:docMk/>
            <pc:sldMk cId="3416302111" sldId="265"/>
            <ac:picMk id="4" creationId="{AAE9A214-BFAD-B88F-9D81-922FA6BDF50E}"/>
          </ac:picMkLst>
        </pc:picChg>
        <pc:picChg chg="add del mod">
          <ac:chgData name="Roch, Shauna" userId="S::sroch@fanshawec.ca::05ca025a-1219-4008-8ea7-6708a3b6b10f" providerId="AD" clId="Web-{481EDDAC-2760-81C0-2EAF-D4C7EB89E634}" dt="2025-03-20T13:43:43.863" v="39"/>
          <ac:picMkLst>
            <pc:docMk/>
            <pc:sldMk cId="3416302111" sldId="265"/>
            <ac:picMk id="5" creationId="{33324101-115A-CC4F-0993-FC3D49893917}"/>
          </ac:picMkLst>
        </pc:picChg>
        <pc:picChg chg="add mod">
          <ac:chgData name="Roch, Shauna" userId="S::sroch@fanshawec.ca::05ca025a-1219-4008-8ea7-6708a3b6b10f" providerId="AD" clId="Web-{481EDDAC-2760-81C0-2EAF-D4C7EB89E634}" dt="2025-03-20T13:44:00.379" v="45" actId="1076"/>
          <ac:picMkLst>
            <pc:docMk/>
            <pc:sldMk cId="3416302111" sldId="265"/>
            <ac:picMk id="6" creationId="{66A37B37-F543-7417-BDD7-DCE61513AE07}"/>
          </ac:picMkLst>
        </pc:picChg>
        <pc:cxnChg chg="add">
          <ac:chgData name="Roch, Shauna" userId="S::sroch@fanshawec.ca::05ca025a-1219-4008-8ea7-6708a3b6b10f" providerId="AD" clId="Web-{481EDDAC-2760-81C0-2EAF-D4C7EB89E634}" dt="2025-03-20T13:43:34.644" v="37"/>
          <ac:cxnSpMkLst>
            <pc:docMk/>
            <pc:sldMk cId="3416302111" sldId="265"/>
            <ac:cxnSpMk id="12" creationId="{EEB57AA8-F021-480C-A9E2-F89913313611}"/>
          </ac:cxnSpMkLst>
        </pc:cxnChg>
      </pc:sldChg>
      <pc:sldChg chg="addSp modSp">
        <pc:chgData name="Roch, Shauna" userId="S::sroch@fanshawec.ca::05ca025a-1219-4008-8ea7-6708a3b6b10f" providerId="AD" clId="Web-{481EDDAC-2760-81C0-2EAF-D4C7EB89E634}" dt="2025-03-20T13:49:16.714" v="118" actId="20577"/>
        <pc:sldMkLst>
          <pc:docMk/>
          <pc:sldMk cId="2708179907" sldId="266"/>
        </pc:sldMkLst>
        <pc:spChg chg="mod">
          <ac:chgData name="Roch, Shauna" userId="S::sroch@fanshawec.ca::05ca025a-1219-4008-8ea7-6708a3b6b10f" providerId="AD" clId="Web-{481EDDAC-2760-81C0-2EAF-D4C7EB89E634}" dt="2025-03-20T13:45:36.522" v="84" actId="14100"/>
          <ac:spMkLst>
            <pc:docMk/>
            <pc:sldMk cId="2708179907" sldId="266"/>
            <ac:spMk id="3" creationId="{CEA49D80-B0D5-D50E-4F48-DC3C7ECBF559}"/>
          </ac:spMkLst>
        </pc:spChg>
        <pc:spChg chg="add mod">
          <ac:chgData name="Roch, Shauna" userId="S::sroch@fanshawec.ca::05ca025a-1219-4008-8ea7-6708a3b6b10f" providerId="AD" clId="Web-{481EDDAC-2760-81C0-2EAF-D4C7EB89E634}" dt="2025-03-20T13:49:16.714" v="118" actId="20577"/>
          <ac:spMkLst>
            <pc:docMk/>
            <pc:sldMk cId="2708179907" sldId="266"/>
            <ac:spMk id="5" creationId="{D5614BB3-A73E-83E1-B289-D270B721C117}"/>
          </ac:spMkLst>
        </pc:spChg>
        <pc:picChg chg="add mod">
          <ac:chgData name="Roch, Shauna" userId="S::sroch@fanshawec.ca::05ca025a-1219-4008-8ea7-6708a3b6b10f" providerId="AD" clId="Web-{481EDDAC-2760-81C0-2EAF-D4C7EB89E634}" dt="2025-03-20T13:48:02.900" v="89"/>
          <ac:picMkLst>
            <pc:docMk/>
            <pc:sldMk cId="2708179907" sldId="266"/>
            <ac:picMk id="4" creationId="{58763D8E-3AB6-36E2-E40D-13C31E39C17C}"/>
          </ac:picMkLst>
        </pc:picChg>
      </pc:sldChg>
      <pc:sldChg chg="addSp delSp modSp new mod setBg">
        <pc:chgData name="Roch, Shauna" userId="S::sroch@fanshawec.ca::05ca025a-1219-4008-8ea7-6708a3b6b10f" providerId="AD" clId="Web-{481EDDAC-2760-81C0-2EAF-D4C7EB89E634}" dt="2025-03-20T13:57:26.537" v="127"/>
        <pc:sldMkLst>
          <pc:docMk/>
          <pc:sldMk cId="3517563636" sldId="268"/>
        </pc:sldMkLst>
        <pc:spChg chg="mod">
          <ac:chgData name="Roch, Shauna" userId="S::sroch@fanshawec.ca::05ca025a-1219-4008-8ea7-6708a3b6b10f" providerId="AD" clId="Web-{481EDDAC-2760-81C0-2EAF-D4C7EB89E634}" dt="2025-03-20T13:57:26.537" v="127"/>
          <ac:spMkLst>
            <pc:docMk/>
            <pc:sldMk cId="3517563636" sldId="268"/>
            <ac:spMk id="2" creationId="{D4D9795C-C871-8CD1-98FD-E77CA71B689E}"/>
          </ac:spMkLst>
        </pc:spChg>
        <pc:spChg chg="del mod">
          <ac:chgData name="Roch, Shauna" userId="S::sroch@fanshawec.ca::05ca025a-1219-4008-8ea7-6708a3b6b10f" providerId="AD" clId="Web-{481EDDAC-2760-81C0-2EAF-D4C7EB89E634}" dt="2025-03-20T13:57:26.537" v="127"/>
          <ac:spMkLst>
            <pc:docMk/>
            <pc:sldMk cId="3517563636" sldId="268"/>
            <ac:spMk id="3" creationId="{A1EB2682-C5DE-EABF-7FE7-66F0BECA2825}"/>
          </ac:spMkLst>
        </pc:spChg>
        <pc:spChg chg="add">
          <ac:chgData name="Roch, Shauna" userId="S::sroch@fanshawec.ca::05ca025a-1219-4008-8ea7-6708a3b6b10f" providerId="AD" clId="Web-{481EDDAC-2760-81C0-2EAF-D4C7EB89E634}" dt="2025-03-20T13:57:26.537" v="127"/>
          <ac:spMkLst>
            <pc:docMk/>
            <pc:sldMk cId="3517563636" sldId="268"/>
            <ac:spMk id="9" creationId="{EE1530B0-6F96-46C0-8B3E-3215CB756BE4}"/>
          </ac:spMkLst>
        </pc:spChg>
        <pc:spChg chg="add">
          <ac:chgData name="Roch, Shauna" userId="S::sroch@fanshawec.ca::05ca025a-1219-4008-8ea7-6708a3b6b10f" providerId="AD" clId="Web-{481EDDAC-2760-81C0-2EAF-D4C7EB89E634}" dt="2025-03-20T13:57:26.537" v="127"/>
          <ac:spMkLst>
            <pc:docMk/>
            <pc:sldMk cId="3517563636" sldId="268"/>
            <ac:spMk id="11" creationId="{754910CF-1B56-45D3-960A-E89F7B3B9131}"/>
          </ac:spMkLst>
        </pc:spChg>
        <pc:graphicFrameChg chg="add">
          <ac:chgData name="Roch, Shauna" userId="S::sroch@fanshawec.ca::05ca025a-1219-4008-8ea7-6708a3b6b10f" providerId="AD" clId="Web-{481EDDAC-2760-81C0-2EAF-D4C7EB89E634}" dt="2025-03-20T13:57:26.537" v="127"/>
          <ac:graphicFrameMkLst>
            <pc:docMk/>
            <pc:sldMk cId="3517563636" sldId="268"/>
            <ac:graphicFrameMk id="5" creationId="{BBAD40A9-216A-1517-2201-E91D84155C94}"/>
          </ac:graphicFrameMkLst>
        </pc:graphicFrameChg>
      </pc:sldChg>
    </pc:docChg>
  </pc:docChgLst>
  <pc:docChgLst>
    <pc:chgData name="Roch, Shauna" userId="S::sroch@fanshawec.ca::05ca025a-1219-4008-8ea7-6708a3b6b10f" providerId="AD" clId="Web-{FE32A0A4-8CB8-2B23-4906-D116237F70FF}"/>
    <pc:docChg chg="addSld modSld">
      <pc:chgData name="Roch, Shauna" userId="S::sroch@fanshawec.ca::05ca025a-1219-4008-8ea7-6708a3b6b10f" providerId="AD" clId="Web-{FE32A0A4-8CB8-2B23-4906-D116237F70FF}" dt="2025-03-20T13:39:08.471" v="64" actId="14100"/>
      <pc:docMkLst>
        <pc:docMk/>
      </pc:docMkLst>
      <pc:sldChg chg="addSp delSp modSp">
        <pc:chgData name="Roch, Shauna" userId="S::sroch@fanshawec.ca::05ca025a-1219-4008-8ea7-6708a3b6b10f" providerId="AD" clId="Web-{FE32A0A4-8CB8-2B23-4906-D116237F70FF}" dt="2025-03-20T13:35:10.185" v="50" actId="1076"/>
        <pc:sldMkLst>
          <pc:docMk/>
          <pc:sldMk cId="1100414885" sldId="262"/>
        </pc:sldMkLst>
        <pc:spChg chg="mod">
          <ac:chgData name="Roch, Shauna" userId="S::sroch@fanshawec.ca::05ca025a-1219-4008-8ea7-6708a3b6b10f" providerId="AD" clId="Web-{FE32A0A4-8CB8-2B23-4906-D116237F70FF}" dt="2025-03-20T13:33:07.807" v="26" actId="20577"/>
          <ac:spMkLst>
            <pc:docMk/>
            <pc:sldMk cId="1100414885" sldId="262"/>
            <ac:spMk id="2" creationId="{666B00E2-60ED-05EA-C9D8-69372937E211}"/>
          </ac:spMkLst>
        </pc:spChg>
        <pc:spChg chg="mod">
          <ac:chgData name="Roch, Shauna" userId="S::sroch@fanshawec.ca::05ca025a-1219-4008-8ea7-6708a3b6b10f" providerId="AD" clId="Web-{FE32A0A4-8CB8-2B23-4906-D116237F70FF}" dt="2025-03-20T13:33:27.386" v="32" actId="14100"/>
          <ac:spMkLst>
            <pc:docMk/>
            <pc:sldMk cId="1100414885" sldId="262"/>
            <ac:spMk id="3" creationId="{4F63EEF6-3CA0-EE98-01C6-552E26E7E1A1}"/>
          </ac:spMkLst>
        </pc:spChg>
        <pc:spChg chg="add mod">
          <ac:chgData name="Roch, Shauna" userId="S::sroch@fanshawec.ca::05ca025a-1219-4008-8ea7-6708a3b6b10f" providerId="AD" clId="Web-{FE32A0A4-8CB8-2B23-4906-D116237F70FF}" dt="2025-03-20T13:34:12.684" v="46" actId="1076"/>
          <ac:spMkLst>
            <pc:docMk/>
            <pc:sldMk cId="1100414885" sldId="262"/>
            <ac:spMk id="5" creationId="{7E8930CB-06B5-4DD3-B75E-4014F95C4BBA}"/>
          </ac:spMkLst>
        </pc:spChg>
        <pc:picChg chg="add del mod">
          <ac:chgData name="Roch, Shauna" userId="S::sroch@fanshawec.ca::05ca025a-1219-4008-8ea7-6708a3b6b10f" providerId="AD" clId="Web-{FE32A0A4-8CB8-2B23-4906-D116237F70FF}" dt="2025-03-20T13:34:59.419" v="47"/>
          <ac:picMkLst>
            <pc:docMk/>
            <pc:sldMk cId="1100414885" sldId="262"/>
            <ac:picMk id="4" creationId="{81A4DF67-CDAE-896E-D33C-BC066FEFCA19}"/>
          </ac:picMkLst>
        </pc:picChg>
        <pc:picChg chg="add mod">
          <ac:chgData name="Roch, Shauna" userId="S::sroch@fanshawec.ca::05ca025a-1219-4008-8ea7-6708a3b6b10f" providerId="AD" clId="Web-{FE32A0A4-8CB8-2B23-4906-D116237F70FF}" dt="2025-03-20T13:35:10.185" v="50" actId="1076"/>
          <ac:picMkLst>
            <pc:docMk/>
            <pc:sldMk cId="1100414885" sldId="262"/>
            <ac:picMk id="6" creationId="{B76CCB58-8C4F-1643-4D7F-DD3D1EB7B0DF}"/>
          </ac:picMkLst>
        </pc:picChg>
      </pc:sldChg>
      <pc:sldChg chg="modSp">
        <pc:chgData name="Roch, Shauna" userId="S::sroch@fanshawec.ca::05ca025a-1219-4008-8ea7-6708a3b6b10f" providerId="AD" clId="Web-{FE32A0A4-8CB8-2B23-4906-D116237F70FF}" dt="2025-03-20T13:31:53.400" v="0" actId="20577"/>
        <pc:sldMkLst>
          <pc:docMk/>
          <pc:sldMk cId="1732980508" sldId="263"/>
        </pc:sldMkLst>
        <pc:spChg chg="mod">
          <ac:chgData name="Roch, Shauna" userId="S::sroch@fanshawec.ca::05ca025a-1219-4008-8ea7-6708a3b6b10f" providerId="AD" clId="Web-{FE32A0A4-8CB8-2B23-4906-D116237F70FF}" dt="2025-03-20T13:31:53.400" v="0" actId="20577"/>
          <ac:spMkLst>
            <pc:docMk/>
            <pc:sldMk cId="1732980508" sldId="263"/>
            <ac:spMk id="3" creationId="{4EDFA1C6-C9A3-3F5D-8F4C-0D345AC5D270}"/>
          </ac:spMkLst>
        </pc:spChg>
      </pc:sldChg>
      <pc:sldChg chg="addSp modSp mod setBg setClrOvrMap">
        <pc:chgData name="Roch, Shauna" userId="S::sroch@fanshawec.ca::05ca025a-1219-4008-8ea7-6708a3b6b10f" providerId="AD" clId="Web-{FE32A0A4-8CB8-2B23-4906-D116237F70FF}" dt="2025-03-20T13:39:08.471" v="64" actId="14100"/>
        <pc:sldMkLst>
          <pc:docMk/>
          <pc:sldMk cId="1450542153" sldId="264"/>
        </pc:sldMkLst>
        <pc:spChg chg="mod">
          <ac:chgData name="Roch, Shauna" userId="S::sroch@fanshawec.ca::05ca025a-1219-4008-8ea7-6708a3b6b10f" providerId="AD" clId="Web-{FE32A0A4-8CB8-2B23-4906-D116237F70FF}" dt="2025-03-20T13:38:37.064" v="57"/>
          <ac:spMkLst>
            <pc:docMk/>
            <pc:sldMk cId="1450542153" sldId="264"/>
            <ac:spMk id="2" creationId="{A77C37FC-8109-13B3-281A-D5947D86D0AB}"/>
          </ac:spMkLst>
        </pc:spChg>
        <pc:spChg chg="mod">
          <ac:chgData name="Roch, Shauna" userId="S::sroch@fanshawec.ca::05ca025a-1219-4008-8ea7-6708a3b6b10f" providerId="AD" clId="Web-{FE32A0A4-8CB8-2B23-4906-D116237F70FF}" dt="2025-03-20T13:38:37.064" v="57"/>
          <ac:spMkLst>
            <pc:docMk/>
            <pc:sldMk cId="1450542153" sldId="264"/>
            <ac:spMk id="3" creationId="{C5066184-82ED-1594-6AEE-79496D4CE45F}"/>
          </ac:spMkLst>
        </pc:spChg>
        <pc:spChg chg="add mod">
          <ac:chgData name="Roch, Shauna" userId="S::sroch@fanshawec.ca::05ca025a-1219-4008-8ea7-6708a3b6b10f" providerId="AD" clId="Web-{FE32A0A4-8CB8-2B23-4906-D116237F70FF}" dt="2025-03-20T13:39:08.471" v="64" actId="14100"/>
          <ac:spMkLst>
            <pc:docMk/>
            <pc:sldMk cId="1450542153" sldId="264"/>
            <ac:spMk id="5" creationId="{A7F03A9F-FA13-FBF1-5DBE-00EC8FA7C4E9}"/>
          </ac:spMkLst>
        </pc:spChg>
        <pc:spChg chg="add">
          <ac:chgData name="Roch, Shauna" userId="S::sroch@fanshawec.ca::05ca025a-1219-4008-8ea7-6708a3b6b10f" providerId="AD" clId="Web-{FE32A0A4-8CB8-2B23-4906-D116237F70FF}" dt="2025-03-20T13:38:37.064" v="57"/>
          <ac:spMkLst>
            <pc:docMk/>
            <pc:sldMk cId="1450542153" sldId="264"/>
            <ac:spMk id="9" creationId="{E844E128-FF69-4E9F-8327-6B504B3C5AE1}"/>
          </ac:spMkLst>
        </pc:spChg>
        <pc:picChg chg="add mod">
          <ac:chgData name="Roch, Shauna" userId="S::sroch@fanshawec.ca::05ca025a-1219-4008-8ea7-6708a3b6b10f" providerId="AD" clId="Web-{FE32A0A4-8CB8-2B23-4906-D116237F70FF}" dt="2025-03-20T13:38:37.064" v="57"/>
          <ac:picMkLst>
            <pc:docMk/>
            <pc:sldMk cId="1450542153" sldId="264"/>
            <ac:picMk id="4" creationId="{B0CD0690-5BE7-9A82-6CC9-BB4F262C0AC0}"/>
          </ac:picMkLst>
        </pc:picChg>
        <pc:cxnChg chg="add">
          <ac:chgData name="Roch, Shauna" userId="S::sroch@fanshawec.ca::05ca025a-1219-4008-8ea7-6708a3b6b10f" providerId="AD" clId="Web-{FE32A0A4-8CB8-2B23-4906-D116237F70FF}" dt="2025-03-20T13:38:37.064" v="57"/>
          <ac:cxnSpMkLst>
            <pc:docMk/>
            <pc:sldMk cId="1450542153" sldId="264"/>
            <ac:cxnSpMk id="11" creationId="{055CEADF-09EA-423C-8C45-F94AF44D5AF0}"/>
          </ac:cxnSpMkLst>
        </pc:cxnChg>
      </pc:sldChg>
      <pc:sldChg chg="modSp">
        <pc:chgData name="Roch, Shauna" userId="S::sroch@fanshawec.ca::05ca025a-1219-4008-8ea7-6708a3b6b10f" providerId="AD" clId="Web-{FE32A0A4-8CB8-2B23-4906-D116237F70FF}" dt="2025-03-20T13:32:53.198" v="22" actId="20577"/>
        <pc:sldMkLst>
          <pc:docMk/>
          <pc:sldMk cId="3416302111" sldId="265"/>
        </pc:sldMkLst>
        <pc:spChg chg="mod">
          <ac:chgData name="Roch, Shauna" userId="S::sroch@fanshawec.ca::05ca025a-1219-4008-8ea7-6708a3b6b10f" providerId="AD" clId="Web-{FE32A0A4-8CB8-2B23-4906-D116237F70FF}" dt="2025-03-20T13:32:53.198" v="22" actId="20577"/>
          <ac:spMkLst>
            <pc:docMk/>
            <pc:sldMk cId="3416302111" sldId="265"/>
            <ac:spMk id="2" creationId="{F9FC15D1-5C48-52F3-9FC8-1E239718DC9D}"/>
          </ac:spMkLst>
        </pc:spChg>
      </pc:sldChg>
      <pc:sldChg chg="modSp">
        <pc:chgData name="Roch, Shauna" userId="S::sroch@fanshawec.ca::05ca025a-1219-4008-8ea7-6708a3b6b10f" providerId="AD" clId="Web-{FE32A0A4-8CB8-2B23-4906-D116237F70FF}" dt="2025-03-20T13:33:05.307" v="25" actId="20577"/>
        <pc:sldMkLst>
          <pc:docMk/>
          <pc:sldMk cId="2708179907" sldId="266"/>
        </pc:sldMkLst>
        <pc:spChg chg="mod">
          <ac:chgData name="Roch, Shauna" userId="S::sroch@fanshawec.ca::05ca025a-1219-4008-8ea7-6708a3b6b10f" providerId="AD" clId="Web-{FE32A0A4-8CB8-2B23-4906-D116237F70FF}" dt="2025-03-20T13:33:05.307" v="25" actId="20577"/>
          <ac:spMkLst>
            <pc:docMk/>
            <pc:sldMk cId="2708179907" sldId="266"/>
            <ac:spMk id="2" creationId="{3E09EDE2-249D-648F-F15E-392DBF2EF764}"/>
          </ac:spMkLst>
        </pc:spChg>
      </pc:sldChg>
      <pc:sldChg chg="modSp new">
        <pc:chgData name="Roch, Shauna" userId="S::sroch@fanshawec.ca::05ca025a-1219-4008-8ea7-6708a3b6b10f" providerId="AD" clId="Web-{FE32A0A4-8CB8-2B23-4906-D116237F70FF}" dt="2025-03-20T13:32:28.822" v="15" actId="20577"/>
        <pc:sldMkLst>
          <pc:docMk/>
          <pc:sldMk cId="454395636" sldId="267"/>
        </pc:sldMkLst>
        <pc:spChg chg="mod">
          <ac:chgData name="Roch, Shauna" userId="S::sroch@fanshawec.ca::05ca025a-1219-4008-8ea7-6708a3b6b10f" providerId="AD" clId="Web-{FE32A0A4-8CB8-2B23-4906-D116237F70FF}" dt="2025-03-20T13:32:19.416" v="10" actId="20577"/>
          <ac:spMkLst>
            <pc:docMk/>
            <pc:sldMk cId="454395636" sldId="267"/>
            <ac:spMk id="2" creationId="{0C82DF05-4A54-3C4D-B0FF-F1732256C9B5}"/>
          </ac:spMkLst>
        </pc:spChg>
        <pc:spChg chg="mod">
          <ac:chgData name="Roch, Shauna" userId="S::sroch@fanshawec.ca::05ca025a-1219-4008-8ea7-6708a3b6b10f" providerId="AD" clId="Web-{FE32A0A4-8CB8-2B23-4906-D116237F70FF}" dt="2025-03-20T13:32:28.822" v="15" actId="20577"/>
          <ac:spMkLst>
            <pc:docMk/>
            <pc:sldMk cId="454395636" sldId="267"/>
            <ac:spMk id="3" creationId="{DF9ACC81-2E13-1786-E937-EC8F4AC49651}"/>
          </ac:spMkLst>
        </pc:spChg>
      </pc:sldChg>
    </pc:docChg>
  </pc:docChgLst>
  <pc:docChgLst>
    <pc:chgData name="Roch, Shauna" userId="S::sroch@fanshawec.ca::05ca025a-1219-4008-8ea7-6708a3b6b10f" providerId="AD" clId="Web-{78BB0474-6886-DCA4-103B-159AECEF4B19}"/>
    <pc:docChg chg="addSld modSld">
      <pc:chgData name="Roch, Shauna" userId="S::sroch@fanshawec.ca::05ca025a-1219-4008-8ea7-6708a3b6b10f" providerId="AD" clId="Web-{78BB0474-6886-DCA4-103B-159AECEF4B19}" dt="2025-03-18T20:07:43.522" v="271" actId="20577"/>
      <pc:docMkLst>
        <pc:docMk/>
      </pc:docMkLst>
      <pc:sldChg chg="addSp delSp modSp modNotes">
        <pc:chgData name="Roch, Shauna" userId="S::sroch@fanshawec.ca::05ca025a-1219-4008-8ea7-6708a3b6b10f" providerId="AD" clId="Web-{78BB0474-6886-DCA4-103B-159AECEF4B19}" dt="2025-03-18T19:20:17.977" v="17"/>
        <pc:sldMkLst>
          <pc:docMk/>
          <pc:sldMk cId="3085104032" sldId="260"/>
        </pc:sldMkLst>
        <pc:picChg chg="add del mod">
          <ac:chgData name="Roch, Shauna" userId="S::sroch@fanshawec.ca::05ca025a-1219-4008-8ea7-6708a3b6b10f" providerId="AD" clId="Web-{78BB0474-6886-DCA4-103B-159AECEF4B19}" dt="2025-03-18T16:11:38.502" v="6"/>
          <ac:picMkLst>
            <pc:docMk/>
            <pc:sldMk cId="3085104032" sldId="260"/>
            <ac:picMk id="4" creationId="{A3EAAF81-662B-3AA7-8D94-4057784F380D}"/>
          </ac:picMkLst>
        </pc:picChg>
        <pc:picChg chg="add mod">
          <ac:chgData name="Roch, Shauna" userId="S::sroch@fanshawec.ca::05ca025a-1219-4008-8ea7-6708a3b6b10f" providerId="AD" clId="Web-{78BB0474-6886-DCA4-103B-159AECEF4B19}" dt="2025-03-18T16:12:42.893" v="11"/>
          <ac:picMkLst>
            <pc:docMk/>
            <pc:sldMk cId="3085104032" sldId="260"/>
            <ac:picMk id="5" creationId="{B46A0848-ACD6-64BF-E022-985A057C263E}"/>
          </ac:picMkLst>
        </pc:picChg>
      </pc:sldChg>
      <pc:sldChg chg="addSp modSp new">
        <pc:chgData name="Roch, Shauna" userId="S::sroch@fanshawec.ca::05ca025a-1219-4008-8ea7-6708a3b6b10f" providerId="AD" clId="Web-{78BB0474-6886-DCA4-103B-159AECEF4B19}" dt="2025-03-18T19:36:30.619" v="66"/>
        <pc:sldMkLst>
          <pc:docMk/>
          <pc:sldMk cId="4083160505" sldId="261"/>
        </pc:sldMkLst>
        <pc:spChg chg="mod">
          <ac:chgData name="Roch, Shauna" userId="S::sroch@fanshawec.ca::05ca025a-1219-4008-8ea7-6708a3b6b10f" providerId="AD" clId="Web-{78BB0474-6886-DCA4-103B-159AECEF4B19}" dt="2025-03-18T19:20:24.806" v="19" actId="20577"/>
          <ac:spMkLst>
            <pc:docMk/>
            <pc:sldMk cId="4083160505" sldId="261"/>
            <ac:spMk id="2" creationId="{53402D78-FBBF-E2F4-C34C-F7D2120BCFC7}"/>
          </ac:spMkLst>
        </pc:spChg>
        <pc:spChg chg="mod">
          <ac:chgData name="Roch, Shauna" userId="S::sroch@fanshawec.ca::05ca025a-1219-4008-8ea7-6708a3b6b10f" providerId="AD" clId="Web-{78BB0474-6886-DCA4-103B-159AECEF4B19}" dt="2025-03-18T19:36:23.744" v="64" actId="20577"/>
          <ac:spMkLst>
            <pc:docMk/>
            <pc:sldMk cId="4083160505" sldId="261"/>
            <ac:spMk id="3" creationId="{56526417-47F9-F635-29ED-83C596E2471F}"/>
          </ac:spMkLst>
        </pc:spChg>
        <pc:graphicFrameChg chg="add mod modGraphic">
          <ac:chgData name="Roch, Shauna" userId="S::sroch@fanshawec.ca::05ca025a-1219-4008-8ea7-6708a3b6b10f" providerId="AD" clId="Web-{78BB0474-6886-DCA4-103B-159AECEF4B19}" dt="2025-03-18T19:36:30.619" v="66"/>
          <ac:graphicFrameMkLst>
            <pc:docMk/>
            <pc:sldMk cId="4083160505" sldId="261"/>
            <ac:graphicFrameMk id="5" creationId="{4E795138-D515-65F9-83F9-0A8115D15C11}"/>
          </ac:graphicFrameMkLst>
        </pc:graphicFrameChg>
      </pc:sldChg>
      <pc:sldChg chg="modSp new">
        <pc:chgData name="Roch, Shauna" userId="S::sroch@fanshawec.ca::05ca025a-1219-4008-8ea7-6708a3b6b10f" providerId="AD" clId="Web-{78BB0474-6886-DCA4-103B-159AECEF4B19}" dt="2025-03-18T19:38:46.217" v="148" actId="20577"/>
        <pc:sldMkLst>
          <pc:docMk/>
          <pc:sldMk cId="1100414885" sldId="262"/>
        </pc:sldMkLst>
        <pc:spChg chg="mod">
          <ac:chgData name="Roch, Shauna" userId="S::sroch@fanshawec.ca::05ca025a-1219-4008-8ea7-6708a3b6b10f" providerId="AD" clId="Web-{78BB0474-6886-DCA4-103B-159AECEF4B19}" dt="2025-03-18T19:38:46.217" v="148" actId="20577"/>
          <ac:spMkLst>
            <pc:docMk/>
            <pc:sldMk cId="1100414885" sldId="262"/>
            <ac:spMk id="2" creationId="{666B00E2-60ED-05EA-C9D8-69372937E211}"/>
          </ac:spMkLst>
        </pc:spChg>
        <pc:spChg chg="mod">
          <ac:chgData name="Roch, Shauna" userId="S::sroch@fanshawec.ca::05ca025a-1219-4008-8ea7-6708a3b6b10f" providerId="AD" clId="Web-{78BB0474-6886-DCA4-103B-159AECEF4B19}" dt="2025-03-18T19:38:43.733" v="147" actId="14100"/>
          <ac:spMkLst>
            <pc:docMk/>
            <pc:sldMk cId="1100414885" sldId="262"/>
            <ac:spMk id="3" creationId="{4F63EEF6-3CA0-EE98-01C6-552E26E7E1A1}"/>
          </ac:spMkLst>
        </pc:spChg>
      </pc:sldChg>
      <pc:sldChg chg="addSp delSp modSp new">
        <pc:chgData name="Roch, Shauna" userId="S::sroch@fanshawec.ca::05ca025a-1219-4008-8ea7-6708a3b6b10f" providerId="AD" clId="Web-{78BB0474-6886-DCA4-103B-159AECEF4B19}" dt="2025-03-18T20:06:15.489" v="257" actId="1076"/>
        <pc:sldMkLst>
          <pc:docMk/>
          <pc:sldMk cId="1732980508" sldId="263"/>
        </pc:sldMkLst>
        <pc:spChg chg="mod">
          <ac:chgData name="Roch, Shauna" userId="S::sroch@fanshawec.ca::05ca025a-1219-4008-8ea7-6708a3b6b10f" providerId="AD" clId="Web-{78BB0474-6886-DCA4-103B-159AECEF4B19}" dt="2025-03-18T19:39:13.937" v="150" actId="20577"/>
          <ac:spMkLst>
            <pc:docMk/>
            <pc:sldMk cId="1732980508" sldId="263"/>
            <ac:spMk id="2" creationId="{1BC648F8-18D0-03B7-96DF-00DA659F098C}"/>
          </ac:spMkLst>
        </pc:spChg>
        <pc:spChg chg="mod">
          <ac:chgData name="Roch, Shauna" userId="S::sroch@fanshawec.ca::05ca025a-1219-4008-8ea7-6708a3b6b10f" providerId="AD" clId="Web-{78BB0474-6886-DCA4-103B-159AECEF4B19}" dt="2025-03-18T20:05:47.004" v="249" actId="14100"/>
          <ac:spMkLst>
            <pc:docMk/>
            <pc:sldMk cId="1732980508" sldId="263"/>
            <ac:spMk id="3" creationId="{4EDFA1C6-C9A3-3F5D-8F4C-0D345AC5D270}"/>
          </ac:spMkLst>
        </pc:spChg>
        <pc:graphicFrameChg chg="add del mod modGraphic">
          <ac:chgData name="Roch, Shauna" userId="S::sroch@fanshawec.ca::05ca025a-1219-4008-8ea7-6708a3b6b10f" providerId="AD" clId="Web-{78BB0474-6886-DCA4-103B-159AECEF4B19}" dt="2025-03-18T20:04:44.565" v="228"/>
          <ac:graphicFrameMkLst>
            <pc:docMk/>
            <pc:sldMk cId="1732980508" sldId="263"/>
            <ac:graphicFrameMk id="4" creationId="{E97C3FA0-5079-385B-9472-3998DB4CFEB1}"/>
          </ac:graphicFrameMkLst>
        </pc:graphicFrameChg>
        <pc:graphicFrameChg chg="add mod modGraphic">
          <ac:chgData name="Roch, Shauna" userId="S::sroch@fanshawec.ca::05ca025a-1219-4008-8ea7-6708a3b6b10f" providerId="AD" clId="Web-{78BB0474-6886-DCA4-103B-159AECEF4B19}" dt="2025-03-18T20:06:15.489" v="257" actId="1076"/>
          <ac:graphicFrameMkLst>
            <pc:docMk/>
            <pc:sldMk cId="1732980508" sldId="263"/>
            <ac:graphicFrameMk id="11" creationId="{60985444-2E30-E74C-F81C-119D79A2DC22}"/>
          </ac:graphicFrameMkLst>
        </pc:graphicFrameChg>
      </pc:sldChg>
      <pc:sldChg chg="modSp new">
        <pc:chgData name="Roch, Shauna" userId="S::sroch@fanshawec.ca::05ca025a-1219-4008-8ea7-6708a3b6b10f" providerId="AD" clId="Web-{78BB0474-6886-DCA4-103B-159AECEF4B19}" dt="2025-03-18T20:07:25.615" v="266" actId="20577"/>
        <pc:sldMkLst>
          <pc:docMk/>
          <pc:sldMk cId="1450542153" sldId="264"/>
        </pc:sldMkLst>
        <pc:spChg chg="mod">
          <ac:chgData name="Roch, Shauna" userId="S::sroch@fanshawec.ca::05ca025a-1219-4008-8ea7-6708a3b6b10f" providerId="AD" clId="Web-{78BB0474-6886-DCA4-103B-159AECEF4B19}" dt="2025-03-18T20:07:19.005" v="265" actId="20577"/>
          <ac:spMkLst>
            <pc:docMk/>
            <pc:sldMk cId="1450542153" sldId="264"/>
            <ac:spMk id="2" creationId="{A77C37FC-8109-13B3-281A-D5947D86D0AB}"/>
          </ac:spMkLst>
        </pc:spChg>
        <pc:spChg chg="mod">
          <ac:chgData name="Roch, Shauna" userId="S::sroch@fanshawec.ca::05ca025a-1219-4008-8ea7-6708a3b6b10f" providerId="AD" clId="Web-{78BB0474-6886-DCA4-103B-159AECEF4B19}" dt="2025-03-18T20:07:25.615" v="266" actId="20577"/>
          <ac:spMkLst>
            <pc:docMk/>
            <pc:sldMk cId="1450542153" sldId="264"/>
            <ac:spMk id="3" creationId="{C5066184-82ED-1594-6AEE-79496D4CE45F}"/>
          </ac:spMkLst>
        </pc:spChg>
      </pc:sldChg>
      <pc:sldChg chg="modSp new">
        <pc:chgData name="Roch, Shauna" userId="S::sroch@fanshawec.ca::05ca025a-1219-4008-8ea7-6708a3b6b10f" providerId="AD" clId="Web-{78BB0474-6886-DCA4-103B-159AECEF4B19}" dt="2025-03-18T20:07:37.396" v="269" actId="20577"/>
        <pc:sldMkLst>
          <pc:docMk/>
          <pc:sldMk cId="3416302111" sldId="265"/>
        </pc:sldMkLst>
        <pc:spChg chg="mod">
          <ac:chgData name="Roch, Shauna" userId="S::sroch@fanshawec.ca::05ca025a-1219-4008-8ea7-6708a3b6b10f" providerId="AD" clId="Web-{78BB0474-6886-DCA4-103B-159AECEF4B19}" dt="2025-03-18T20:07:32.459" v="268" actId="20577"/>
          <ac:spMkLst>
            <pc:docMk/>
            <pc:sldMk cId="3416302111" sldId="265"/>
            <ac:spMk id="2" creationId="{F9FC15D1-5C48-52F3-9FC8-1E239718DC9D}"/>
          </ac:spMkLst>
        </pc:spChg>
        <pc:spChg chg="mod">
          <ac:chgData name="Roch, Shauna" userId="S::sroch@fanshawec.ca::05ca025a-1219-4008-8ea7-6708a3b6b10f" providerId="AD" clId="Web-{78BB0474-6886-DCA4-103B-159AECEF4B19}" dt="2025-03-18T20:07:37.396" v="269" actId="20577"/>
          <ac:spMkLst>
            <pc:docMk/>
            <pc:sldMk cId="3416302111" sldId="265"/>
            <ac:spMk id="3" creationId="{909AC8BC-EB52-7DDE-6652-57099C906550}"/>
          </ac:spMkLst>
        </pc:spChg>
      </pc:sldChg>
      <pc:sldChg chg="modSp new">
        <pc:chgData name="Roch, Shauna" userId="S::sroch@fanshawec.ca::05ca025a-1219-4008-8ea7-6708a3b6b10f" providerId="AD" clId="Web-{78BB0474-6886-DCA4-103B-159AECEF4B19}" dt="2025-03-18T20:07:43.522" v="271" actId="20577"/>
        <pc:sldMkLst>
          <pc:docMk/>
          <pc:sldMk cId="2708179907" sldId="266"/>
        </pc:sldMkLst>
        <pc:spChg chg="mod">
          <ac:chgData name="Roch, Shauna" userId="S::sroch@fanshawec.ca::05ca025a-1219-4008-8ea7-6708a3b6b10f" providerId="AD" clId="Web-{78BB0474-6886-DCA4-103B-159AECEF4B19}" dt="2025-03-18T20:07:43.522" v="271" actId="20577"/>
          <ac:spMkLst>
            <pc:docMk/>
            <pc:sldMk cId="2708179907" sldId="266"/>
            <ac:spMk id="2" creationId="{3E09EDE2-249D-648F-F15E-392DBF2EF764}"/>
          </ac:spMkLst>
        </pc:spChg>
      </pc:sldChg>
    </pc:docChg>
  </pc:docChgLst>
  <pc:docChgLst>
    <pc:chgData name="Roch, Shauna" userId="S::sroch@fanshawec.ca::05ca025a-1219-4008-8ea7-6708a3b6b10f" providerId="AD" clId="Web-{675A21DC-CD5D-BCF1-DBB3-B6CDC1F5D642}"/>
    <pc:docChg chg="addSld delSld modSld">
      <pc:chgData name="Roch, Shauna" userId="S::sroch@fanshawec.ca::05ca025a-1219-4008-8ea7-6708a3b6b10f" providerId="AD" clId="Web-{675A21DC-CD5D-BCF1-DBB3-B6CDC1F5D642}" dt="2025-03-18T15:54:56.849" v="172" actId="14100"/>
      <pc:docMkLst>
        <pc:docMk/>
      </pc:docMkLst>
      <pc:sldChg chg="modSp">
        <pc:chgData name="Roch, Shauna" userId="S::sroch@fanshawec.ca::05ca025a-1219-4008-8ea7-6708a3b6b10f" providerId="AD" clId="Web-{675A21DC-CD5D-BCF1-DBB3-B6CDC1F5D642}" dt="2025-03-18T15:47:22.217" v="17" actId="20577"/>
        <pc:sldMkLst>
          <pc:docMk/>
          <pc:sldMk cId="987501871" sldId="256"/>
        </pc:sldMkLst>
        <pc:spChg chg="mod">
          <ac:chgData name="Roch, Shauna" userId="S::sroch@fanshawec.ca::05ca025a-1219-4008-8ea7-6708a3b6b10f" providerId="AD" clId="Web-{675A21DC-CD5D-BCF1-DBB3-B6CDC1F5D642}" dt="2025-03-18T15:47:22.217" v="17" actId="20577"/>
          <ac:spMkLst>
            <pc:docMk/>
            <pc:sldMk cId="987501871" sldId="256"/>
            <ac:spMk id="6" creationId="{C81C02BD-4E65-49BB-B229-1E9D6E98F363}"/>
          </ac:spMkLst>
        </pc:spChg>
      </pc:sldChg>
      <pc:sldChg chg="addSp delSp modSp new">
        <pc:chgData name="Roch, Shauna" userId="S::sroch@fanshawec.ca::05ca025a-1219-4008-8ea7-6708a3b6b10f" providerId="AD" clId="Web-{675A21DC-CD5D-BCF1-DBB3-B6CDC1F5D642}" dt="2025-03-18T15:48:08.109" v="40"/>
        <pc:sldMkLst>
          <pc:docMk/>
          <pc:sldMk cId="1842788608" sldId="257"/>
        </pc:sldMkLst>
        <pc:spChg chg="mod">
          <ac:chgData name="Roch, Shauna" userId="S::sroch@fanshawec.ca::05ca025a-1219-4008-8ea7-6708a3b6b10f" providerId="AD" clId="Web-{675A21DC-CD5D-BCF1-DBB3-B6CDC1F5D642}" dt="2025-03-18T15:47:38.796" v="34" actId="20577"/>
          <ac:spMkLst>
            <pc:docMk/>
            <pc:sldMk cId="1842788608" sldId="257"/>
            <ac:spMk id="2" creationId="{BE9D43F1-16F6-FD68-C811-F5E128A63499}"/>
          </ac:spMkLst>
        </pc:spChg>
        <pc:spChg chg="del mod">
          <ac:chgData name="Roch, Shauna" userId="S::sroch@fanshawec.ca::05ca025a-1219-4008-8ea7-6708a3b6b10f" providerId="AD" clId="Web-{675A21DC-CD5D-BCF1-DBB3-B6CDC1F5D642}" dt="2025-03-18T15:48:08.109" v="40"/>
          <ac:spMkLst>
            <pc:docMk/>
            <pc:sldMk cId="1842788608" sldId="257"/>
            <ac:spMk id="3" creationId="{0C2A7C29-9C4C-8551-694E-1F5E061A607F}"/>
          </ac:spMkLst>
        </pc:spChg>
        <pc:graphicFrameChg chg="add">
          <ac:chgData name="Roch, Shauna" userId="S::sroch@fanshawec.ca::05ca025a-1219-4008-8ea7-6708a3b6b10f" providerId="AD" clId="Web-{675A21DC-CD5D-BCF1-DBB3-B6CDC1F5D642}" dt="2025-03-18T15:48:08.109" v="40"/>
          <ac:graphicFrameMkLst>
            <pc:docMk/>
            <pc:sldMk cId="1842788608" sldId="257"/>
            <ac:graphicFrameMk id="5" creationId="{4E3D6B71-D4E4-935B-5AFB-6B20601EE827}"/>
          </ac:graphicFrameMkLst>
        </pc:graphicFrameChg>
      </pc:sldChg>
      <pc:sldChg chg="del">
        <pc:chgData name="Roch, Shauna" userId="S::sroch@fanshawec.ca::05ca025a-1219-4008-8ea7-6708a3b6b10f" providerId="AD" clId="Web-{675A21DC-CD5D-BCF1-DBB3-B6CDC1F5D642}" dt="2025-03-18T15:47:04.967" v="13"/>
        <pc:sldMkLst>
          <pc:docMk/>
          <pc:sldMk cId="3887267314" sldId="257"/>
        </pc:sldMkLst>
      </pc:sldChg>
      <pc:sldChg chg="modSp new">
        <pc:chgData name="Roch, Shauna" userId="S::sroch@fanshawec.ca::05ca025a-1219-4008-8ea7-6708a3b6b10f" providerId="AD" clId="Web-{675A21DC-CD5D-BCF1-DBB3-B6CDC1F5D642}" dt="2025-03-18T15:49:27.501" v="53" actId="20577"/>
        <pc:sldMkLst>
          <pc:docMk/>
          <pc:sldMk cId="2664405715" sldId="258"/>
        </pc:sldMkLst>
        <pc:spChg chg="mod">
          <ac:chgData name="Roch, Shauna" userId="S::sroch@fanshawec.ca::05ca025a-1219-4008-8ea7-6708a3b6b10f" providerId="AD" clId="Web-{675A21DC-CD5D-BCF1-DBB3-B6CDC1F5D642}" dt="2025-03-18T15:48:22.812" v="42" actId="20577"/>
          <ac:spMkLst>
            <pc:docMk/>
            <pc:sldMk cId="2664405715" sldId="258"/>
            <ac:spMk id="2" creationId="{41B47708-C972-1591-7CE5-F7DD129298EF}"/>
          </ac:spMkLst>
        </pc:spChg>
        <pc:spChg chg="mod">
          <ac:chgData name="Roch, Shauna" userId="S::sroch@fanshawec.ca::05ca025a-1219-4008-8ea7-6708a3b6b10f" providerId="AD" clId="Web-{675A21DC-CD5D-BCF1-DBB3-B6CDC1F5D642}" dt="2025-03-18T15:49:27.501" v="53" actId="20577"/>
          <ac:spMkLst>
            <pc:docMk/>
            <pc:sldMk cId="2664405715" sldId="258"/>
            <ac:spMk id="3" creationId="{52D39372-483B-4B78-1B6D-EED5580CA75F}"/>
          </ac:spMkLst>
        </pc:spChg>
      </pc:sldChg>
      <pc:sldChg chg="addSp delSp modSp new modNotes">
        <pc:chgData name="Roch, Shauna" userId="S::sroch@fanshawec.ca::05ca025a-1219-4008-8ea7-6708a3b6b10f" providerId="AD" clId="Web-{675A21DC-CD5D-BCF1-DBB3-B6CDC1F5D642}" dt="2025-03-18T15:52:02.972" v="148"/>
        <pc:sldMkLst>
          <pc:docMk/>
          <pc:sldMk cId="3278138623" sldId="259"/>
        </pc:sldMkLst>
        <pc:spChg chg="mod">
          <ac:chgData name="Roch, Shauna" userId="S::sroch@fanshawec.ca::05ca025a-1219-4008-8ea7-6708a3b6b10f" providerId="AD" clId="Web-{675A21DC-CD5D-BCF1-DBB3-B6CDC1F5D642}" dt="2025-03-18T15:50:19.736" v="73" actId="20577"/>
          <ac:spMkLst>
            <pc:docMk/>
            <pc:sldMk cId="3278138623" sldId="259"/>
            <ac:spMk id="2" creationId="{B2ABB7D6-EF41-88A5-DC08-64B11304E70E}"/>
          </ac:spMkLst>
        </pc:spChg>
        <pc:spChg chg="del">
          <ac:chgData name="Roch, Shauna" userId="S::sroch@fanshawec.ca::05ca025a-1219-4008-8ea7-6708a3b6b10f" providerId="AD" clId="Web-{675A21DC-CD5D-BCF1-DBB3-B6CDC1F5D642}" dt="2025-03-18T15:49:40.735" v="55"/>
          <ac:spMkLst>
            <pc:docMk/>
            <pc:sldMk cId="3278138623" sldId="259"/>
            <ac:spMk id="3" creationId="{B0E0EDD7-D5C7-ABE4-F103-0EDFB3F3346C}"/>
          </ac:spMkLst>
        </pc:spChg>
        <pc:spChg chg="add mod">
          <ac:chgData name="Roch, Shauna" userId="S::sroch@fanshawec.ca::05ca025a-1219-4008-8ea7-6708a3b6b10f" providerId="AD" clId="Web-{675A21DC-CD5D-BCF1-DBB3-B6CDC1F5D642}" dt="2025-03-18T15:51:51.706" v="145" actId="20577"/>
          <ac:spMkLst>
            <pc:docMk/>
            <pc:sldMk cId="3278138623" sldId="259"/>
            <ac:spMk id="5" creationId="{FA7BDA27-5D1B-337C-A09E-BADDB54719D9}"/>
          </ac:spMkLst>
        </pc:spChg>
        <pc:picChg chg="add mod">
          <ac:chgData name="Roch, Shauna" userId="S::sroch@fanshawec.ca::05ca025a-1219-4008-8ea7-6708a3b6b10f" providerId="AD" clId="Web-{675A21DC-CD5D-BCF1-DBB3-B6CDC1F5D642}" dt="2025-03-18T15:50:39.174" v="77" actId="1076"/>
          <ac:picMkLst>
            <pc:docMk/>
            <pc:sldMk cId="3278138623" sldId="259"/>
            <ac:picMk id="4" creationId="{638E2AC2-7FC0-AFC1-F541-B52C9C966771}"/>
          </ac:picMkLst>
        </pc:picChg>
      </pc:sldChg>
      <pc:sldChg chg="modSp new">
        <pc:chgData name="Roch, Shauna" userId="S::sroch@fanshawec.ca::05ca025a-1219-4008-8ea7-6708a3b6b10f" providerId="AD" clId="Web-{675A21DC-CD5D-BCF1-DBB3-B6CDC1F5D642}" dt="2025-03-18T15:54:56.849" v="172" actId="14100"/>
        <pc:sldMkLst>
          <pc:docMk/>
          <pc:sldMk cId="3085104032" sldId="260"/>
        </pc:sldMkLst>
        <pc:spChg chg="mod">
          <ac:chgData name="Roch, Shauna" userId="S::sroch@fanshawec.ca::05ca025a-1219-4008-8ea7-6708a3b6b10f" providerId="AD" clId="Web-{675A21DC-CD5D-BCF1-DBB3-B6CDC1F5D642}" dt="2025-03-18T15:54:38.505" v="168" actId="20577"/>
          <ac:spMkLst>
            <pc:docMk/>
            <pc:sldMk cId="3085104032" sldId="260"/>
            <ac:spMk id="2" creationId="{68CDD2AD-3D11-ACF5-77F9-A8E66B497FE5}"/>
          </ac:spMkLst>
        </pc:spChg>
        <pc:spChg chg="mod">
          <ac:chgData name="Roch, Shauna" userId="S::sroch@fanshawec.ca::05ca025a-1219-4008-8ea7-6708a3b6b10f" providerId="AD" clId="Web-{675A21DC-CD5D-BCF1-DBB3-B6CDC1F5D642}" dt="2025-03-18T15:54:56.849" v="172" actId="14100"/>
          <ac:spMkLst>
            <pc:docMk/>
            <pc:sldMk cId="3085104032" sldId="260"/>
            <ac:spMk id="3" creationId="{69617BB4-070C-1A12-0872-C1DC26930B90}"/>
          </ac:spMkLst>
        </pc:spChg>
      </pc:sldChg>
      <pc:sldChg chg="del">
        <pc:chgData name="Roch, Shauna" userId="S::sroch@fanshawec.ca::05ca025a-1219-4008-8ea7-6708a3b6b10f" providerId="AD" clId="Web-{675A21DC-CD5D-BCF1-DBB3-B6CDC1F5D642}" dt="2025-03-18T15:46:55.373" v="0"/>
        <pc:sldMkLst>
          <pc:docMk/>
          <pc:sldMk cId="2036649932" sldId="261"/>
        </pc:sldMkLst>
      </pc:sldChg>
      <pc:sldChg chg="del">
        <pc:chgData name="Roch, Shauna" userId="S::sroch@fanshawec.ca::05ca025a-1219-4008-8ea7-6708a3b6b10f" providerId="AD" clId="Web-{675A21DC-CD5D-BCF1-DBB3-B6CDC1F5D642}" dt="2025-03-18T15:46:55.826" v="1"/>
        <pc:sldMkLst>
          <pc:docMk/>
          <pc:sldMk cId="1879080222" sldId="262"/>
        </pc:sldMkLst>
      </pc:sldChg>
      <pc:sldChg chg="del">
        <pc:chgData name="Roch, Shauna" userId="S::sroch@fanshawec.ca::05ca025a-1219-4008-8ea7-6708a3b6b10f" providerId="AD" clId="Web-{675A21DC-CD5D-BCF1-DBB3-B6CDC1F5D642}" dt="2025-03-18T15:46:57.123" v="2"/>
        <pc:sldMkLst>
          <pc:docMk/>
          <pc:sldMk cId="3636054859" sldId="263"/>
        </pc:sldMkLst>
      </pc:sldChg>
      <pc:sldChg chg="del">
        <pc:chgData name="Roch, Shauna" userId="S::sroch@fanshawec.ca::05ca025a-1219-4008-8ea7-6708a3b6b10f" providerId="AD" clId="Web-{675A21DC-CD5D-BCF1-DBB3-B6CDC1F5D642}" dt="2025-03-18T15:46:59.139" v="5"/>
        <pc:sldMkLst>
          <pc:docMk/>
          <pc:sldMk cId="1102403840" sldId="264"/>
        </pc:sldMkLst>
      </pc:sldChg>
      <pc:sldChg chg="del">
        <pc:chgData name="Roch, Shauna" userId="S::sroch@fanshawec.ca::05ca025a-1219-4008-8ea7-6708a3b6b10f" providerId="AD" clId="Web-{675A21DC-CD5D-BCF1-DBB3-B6CDC1F5D642}" dt="2025-03-18T15:46:59.670" v="6"/>
        <pc:sldMkLst>
          <pc:docMk/>
          <pc:sldMk cId="732161431" sldId="265"/>
        </pc:sldMkLst>
      </pc:sldChg>
      <pc:sldChg chg="del">
        <pc:chgData name="Roch, Shauna" userId="S::sroch@fanshawec.ca::05ca025a-1219-4008-8ea7-6708a3b6b10f" providerId="AD" clId="Web-{675A21DC-CD5D-BCF1-DBB3-B6CDC1F5D642}" dt="2025-03-18T15:47:00.170" v="7"/>
        <pc:sldMkLst>
          <pc:docMk/>
          <pc:sldMk cId="1024836929" sldId="266"/>
        </pc:sldMkLst>
      </pc:sldChg>
      <pc:sldChg chg="del">
        <pc:chgData name="Roch, Shauna" userId="S::sroch@fanshawec.ca::05ca025a-1219-4008-8ea7-6708a3b6b10f" providerId="AD" clId="Web-{675A21DC-CD5D-BCF1-DBB3-B6CDC1F5D642}" dt="2025-03-18T15:47:00.780" v="8"/>
        <pc:sldMkLst>
          <pc:docMk/>
          <pc:sldMk cId="3180834262" sldId="267"/>
        </pc:sldMkLst>
      </pc:sldChg>
      <pc:sldChg chg="del">
        <pc:chgData name="Roch, Shauna" userId="S::sroch@fanshawec.ca::05ca025a-1219-4008-8ea7-6708a3b6b10f" providerId="AD" clId="Web-{675A21DC-CD5D-BCF1-DBB3-B6CDC1F5D642}" dt="2025-03-18T15:46:57.842" v="3"/>
        <pc:sldMkLst>
          <pc:docMk/>
          <pc:sldMk cId="2727482300" sldId="268"/>
        </pc:sldMkLst>
      </pc:sldChg>
      <pc:sldChg chg="del">
        <pc:chgData name="Roch, Shauna" userId="S::sroch@fanshawec.ca::05ca025a-1219-4008-8ea7-6708a3b6b10f" providerId="AD" clId="Web-{675A21DC-CD5D-BCF1-DBB3-B6CDC1F5D642}" dt="2025-03-18T15:46:58.576" v="4"/>
        <pc:sldMkLst>
          <pc:docMk/>
          <pc:sldMk cId="1358905278" sldId="269"/>
        </pc:sldMkLst>
      </pc:sldChg>
      <pc:sldChg chg="del">
        <pc:chgData name="Roch, Shauna" userId="S::sroch@fanshawec.ca::05ca025a-1219-4008-8ea7-6708a3b6b10f" providerId="AD" clId="Web-{675A21DC-CD5D-BCF1-DBB3-B6CDC1F5D642}" dt="2025-03-18T15:47:01.405" v="9"/>
        <pc:sldMkLst>
          <pc:docMk/>
          <pc:sldMk cId="1489174601" sldId="270"/>
        </pc:sldMkLst>
      </pc:sldChg>
      <pc:sldChg chg="del">
        <pc:chgData name="Roch, Shauna" userId="S::sroch@fanshawec.ca::05ca025a-1219-4008-8ea7-6708a3b6b10f" providerId="AD" clId="Web-{675A21DC-CD5D-BCF1-DBB3-B6CDC1F5D642}" dt="2025-03-18T15:47:01.967" v="10"/>
        <pc:sldMkLst>
          <pc:docMk/>
          <pc:sldMk cId="1246386114" sldId="271"/>
        </pc:sldMkLst>
      </pc:sldChg>
      <pc:sldChg chg="del">
        <pc:chgData name="Roch, Shauna" userId="S::sroch@fanshawec.ca::05ca025a-1219-4008-8ea7-6708a3b6b10f" providerId="AD" clId="Web-{675A21DC-CD5D-BCF1-DBB3-B6CDC1F5D642}" dt="2025-03-18T15:47:02.561" v="11"/>
        <pc:sldMkLst>
          <pc:docMk/>
          <pc:sldMk cId="2713934561" sldId="272"/>
        </pc:sldMkLst>
      </pc:sldChg>
      <pc:sldChg chg="del">
        <pc:chgData name="Roch, Shauna" userId="S::sroch@fanshawec.ca::05ca025a-1219-4008-8ea7-6708a3b6b10f" providerId="AD" clId="Web-{675A21DC-CD5D-BCF1-DBB3-B6CDC1F5D642}" dt="2025-03-18T15:47:03.092" v="12"/>
        <pc:sldMkLst>
          <pc:docMk/>
          <pc:sldMk cId="1688554162" sldId="273"/>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A0BAE3-DE91-41E1-A38D-CB702F7B9291}"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DA0E5D7D-AA17-4C60-9CE9-61B2B6382705}">
      <dgm:prSet/>
      <dgm:spPr/>
      <dgm:t>
        <a:bodyPr/>
        <a:lstStyle/>
        <a:p>
          <a:r>
            <a:rPr lang="en-US"/>
            <a:t>Recognize the key elements required to manage a successful custodial program.</a:t>
          </a:r>
        </a:p>
      </dgm:t>
    </dgm:pt>
    <dgm:pt modelId="{76EFE83E-E33F-436C-A4F2-57EE04CE8534}" type="parTrans" cxnId="{0382C394-769F-4130-B89C-492F641E3CA9}">
      <dgm:prSet/>
      <dgm:spPr/>
      <dgm:t>
        <a:bodyPr/>
        <a:lstStyle/>
        <a:p>
          <a:endParaRPr lang="en-US"/>
        </a:p>
      </dgm:t>
    </dgm:pt>
    <dgm:pt modelId="{599C31CF-F727-41F6-BD2F-BA1B3EEC6647}" type="sibTrans" cxnId="{0382C394-769F-4130-B89C-492F641E3CA9}">
      <dgm:prSet/>
      <dgm:spPr/>
      <dgm:t>
        <a:bodyPr/>
        <a:lstStyle/>
        <a:p>
          <a:endParaRPr lang="en-US"/>
        </a:p>
      </dgm:t>
    </dgm:pt>
    <dgm:pt modelId="{D6636033-D400-4998-B99D-26C1D9EFB4C6}">
      <dgm:prSet/>
      <dgm:spPr/>
      <dgm:t>
        <a:bodyPr/>
        <a:lstStyle/>
        <a:p>
          <a:r>
            <a:rPr lang="en-US"/>
            <a:t>Discuss Personal Protective Equipment and the use of Chemicals in the workplace.</a:t>
          </a:r>
        </a:p>
      </dgm:t>
    </dgm:pt>
    <dgm:pt modelId="{81492ABF-6697-43EB-877A-282359FED8BD}" type="parTrans" cxnId="{F404AD5C-96A2-43A5-852D-0275D9A3F10F}">
      <dgm:prSet/>
      <dgm:spPr/>
      <dgm:t>
        <a:bodyPr/>
        <a:lstStyle/>
        <a:p>
          <a:endParaRPr lang="en-US"/>
        </a:p>
      </dgm:t>
    </dgm:pt>
    <dgm:pt modelId="{44C83206-96D3-4D91-B6EF-791BD2D50862}" type="sibTrans" cxnId="{F404AD5C-96A2-43A5-852D-0275D9A3F10F}">
      <dgm:prSet/>
      <dgm:spPr/>
      <dgm:t>
        <a:bodyPr/>
        <a:lstStyle/>
        <a:p>
          <a:endParaRPr lang="en-US"/>
        </a:p>
      </dgm:t>
    </dgm:pt>
    <dgm:pt modelId="{4DBE4C9B-E1BA-416B-A87F-6C16B52EEC0A}">
      <dgm:prSet/>
      <dgm:spPr/>
      <dgm:t>
        <a:bodyPr/>
        <a:lstStyle/>
        <a:p>
          <a:r>
            <a:rPr lang="en-US"/>
            <a:t>Evaluate a cleaning and sanitation program.</a:t>
          </a:r>
        </a:p>
      </dgm:t>
    </dgm:pt>
    <dgm:pt modelId="{6AE298EB-D92A-4C1E-AC15-7FA99543D72D}" type="parTrans" cxnId="{3D09E52F-675D-4AD3-9450-18C2FF1B0FEB}">
      <dgm:prSet/>
      <dgm:spPr/>
      <dgm:t>
        <a:bodyPr/>
        <a:lstStyle/>
        <a:p>
          <a:endParaRPr lang="en-US"/>
        </a:p>
      </dgm:t>
    </dgm:pt>
    <dgm:pt modelId="{9DC0A6AA-3B0A-4519-AA8D-84F41F2E31AE}" type="sibTrans" cxnId="{3D09E52F-675D-4AD3-9450-18C2FF1B0FEB}">
      <dgm:prSet/>
      <dgm:spPr/>
      <dgm:t>
        <a:bodyPr/>
        <a:lstStyle/>
        <a:p>
          <a:endParaRPr lang="en-US"/>
        </a:p>
      </dgm:t>
    </dgm:pt>
    <dgm:pt modelId="{26EAF3A4-072B-4253-B563-AAB1887233CB}" type="pres">
      <dgm:prSet presAssocID="{02A0BAE3-DE91-41E1-A38D-CB702F7B9291}" presName="root" presStyleCnt="0">
        <dgm:presLayoutVars>
          <dgm:dir/>
          <dgm:resizeHandles val="exact"/>
        </dgm:presLayoutVars>
      </dgm:prSet>
      <dgm:spPr/>
    </dgm:pt>
    <dgm:pt modelId="{813D375E-75CD-4B79-91F5-70245ED101D8}" type="pres">
      <dgm:prSet presAssocID="{DA0E5D7D-AA17-4C60-9CE9-61B2B6382705}" presName="compNode" presStyleCnt="0"/>
      <dgm:spPr/>
    </dgm:pt>
    <dgm:pt modelId="{4E360ABC-38A7-4793-81CD-58F650EA79E6}" type="pres">
      <dgm:prSet presAssocID="{DA0E5D7D-AA17-4C60-9CE9-61B2B6382705}" presName="bgRect" presStyleLbl="bgShp" presStyleIdx="0" presStyleCnt="3"/>
      <dgm:spPr/>
    </dgm:pt>
    <dgm:pt modelId="{E9535600-1E9A-403C-AEFF-4B9FF15E9688}" type="pres">
      <dgm:prSet presAssocID="{DA0E5D7D-AA17-4C60-9CE9-61B2B638270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AC16E5BF-8255-45E8-849D-CE7296F41D79}" type="pres">
      <dgm:prSet presAssocID="{DA0E5D7D-AA17-4C60-9CE9-61B2B6382705}" presName="spaceRect" presStyleCnt="0"/>
      <dgm:spPr/>
    </dgm:pt>
    <dgm:pt modelId="{7BD6DC00-A514-4C4B-8F89-5B0434ADD938}" type="pres">
      <dgm:prSet presAssocID="{DA0E5D7D-AA17-4C60-9CE9-61B2B6382705}" presName="parTx" presStyleLbl="revTx" presStyleIdx="0" presStyleCnt="3">
        <dgm:presLayoutVars>
          <dgm:chMax val="0"/>
          <dgm:chPref val="0"/>
        </dgm:presLayoutVars>
      </dgm:prSet>
      <dgm:spPr/>
    </dgm:pt>
    <dgm:pt modelId="{8FB8C01A-F2D3-498B-8364-851A3ACF2E49}" type="pres">
      <dgm:prSet presAssocID="{599C31CF-F727-41F6-BD2F-BA1B3EEC6647}" presName="sibTrans" presStyleCnt="0"/>
      <dgm:spPr/>
    </dgm:pt>
    <dgm:pt modelId="{14A42F00-3F3F-4B4D-9E1D-ECBA65209771}" type="pres">
      <dgm:prSet presAssocID="{D6636033-D400-4998-B99D-26C1D9EFB4C6}" presName="compNode" presStyleCnt="0"/>
      <dgm:spPr/>
    </dgm:pt>
    <dgm:pt modelId="{4973D011-7CD0-477B-8D5E-D3B772064606}" type="pres">
      <dgm:prSet presAssocID="{D6636033-D400-4998-B99D-26C1D9EFB4C6}" presName="bgRect" presStyleLbl="bgShp" presStyleIdx="1" presStyleCnt="3"/>
      <dgm:spPr/>
    </dgm:pt>
    <dgm:pt modelId="{332E5072-35DD-4220-9418-57617785678A}" type="pres">
      <dgm:prSet presAssocID="{D6636033-D400-4998-B99D-26C1D9EFB4C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09292883-7E77-4320-9088-BB61FAC96EC5}" type="pres">
      <dgm:prSet presAssocID="{D6636033-D400-4998-B99D-26C1D9EFB4C6}" presName="spaceRect" presStyleCnt="0"/>
      <dgm:spPr/>
    </dgm:pt>
    <dgm:pt modelId="{842DF25A-A50B-4CCD-B300-AE82FB8F6367}" type="pres">
      <dgm:prSet presAssocID="{D6636033-D400-4998-B99D-26C1D9EFB4C6}" presName="parTx" presStyleLbl="revTx" presStyleIdx="1" presStyleCnt="3">
        <dgm:presLayoutVars>
          <dgm:chMax val="0"/>
          <dgm:chPref val="0"/>
        </dgm:presLayoutVars>
      </dgm:prSet>
      <dgm:spPr/>
    </dgm:pt>
    <dgm:pt modelId="{C92B68B2-9A4C-42AF-801B-102A3CFF638E}" type="pres">
      <dgm:prSet presAssocID="{44C83206-96D3-4D91-B6EF-791BD2D50862}" presName="sibTrans" presStyleCnt="0"/>
      <dgm:spPr/>
    </dgm:pt>
    <dgm:pt modelId="{1A6157CC-107A-4AE9-AE7D-E3DA50784F09}" type="pres">
      <dgm:prSet presAssocID="{4DBE4C9B-E1BA-416B-A87F-6C16B52EEC0A}" presName="compNode" presStyleCnt="0"/>
      <dgm:spPr/>
    </dgm:pt>
    <dgm:pt modelId="{8A590622-39C6-40B3-9DF1-82265595E48C}" type="pres">
      <dgm:prSet presAssocID="{4DBE4C9B-E1BA-416B-A87F-6C16B52EEC0A}" presName="bgRect" presStyleLbl="bgShp" presStyleIdx="2" presStyleCnt="3"/>
      <dgm:spPr/>
    </dgm:pt>
    <dgm:pt modelId="{2019E3F2-4E1B-4BDD-9D3F-F20C02F1B421}" type="pres">
      <dgm:prSet presAssocID="{4DBE4C9B-E1BA-416B-A87F-6C16B52EEC0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p and bucket"/>
        </a:ext>
      </dgm:extLst>
    </dgm:pt>
    <dgm:pt modelId="{81CA5BFB-19DC-4538-B171-2394EF53DF36}" type="pres">
      <dgm:prSet presAssocID="{4DBE4C9B-E1BA-416B-A87F-6C16B52EEC0A}" presName="spaceRect" presStyleCnt="0"/>
      <dgm:spPr/>
    </dgm:pt>
    <dgm:pt modelId="{617A250E-2181-4850-980D-B54C5EC7D605}" type="pres">
      <dgm:prSet presAssocID="{4DBE4C9B-E1BA-416B-A87F-6C16B52EEC0A}" presName="parTx" presStyleLbl="revTx" presStyleIdx="2" presStyleCnt="3">
        <dgm:presLayoutVars>
          <dgm:chMax val="0"/>
          <dgm:chPref val="0"/>
        </dgm:presLayoutVars>
      </dgm:prSet>
      <dgm:spPr/>
    </dgm:pt>
  </dgm:ptLst>
  <dgm:cxnLst>
    <dgm:cxn modelId="{347C2D1C-A906-48BF-8663-D4E938871D0E}" type="presOf" srcId="{DA0E5D7D-AA17-4C60-9CE9-61B2B6382705}" destId="{7BD6DC00-A514-4C4B-8F89-5B0434ADD938}" srcOrd="0" destOrd="0" presId="urn:microsoft.com/office/officeart/2018/2/layout/IconVerticalSolidList"/>
    <dgm:cxn modelId="{3D09E52F-675D-4AD3-9450-18C2FF1B0FEB}" srcId="{02A0BAE3-DE91-41E1-A38D-CB702F7B9291}" destId="{4DBE4C9B-E1BA-416B-A87F-6C16B52EEC0A}" srcOrd="2" destOrd="0" parTransId="{6AE298EB-D92A-4C1E-AC15-7FA99543D72D}" sibTransId="{9DC0A6AA-3B0A-4519-AA8D-84F41F2E31AE}"/>
    <dgm:cxn modelId="{F404AD5C-96A2-43A5-852D-0275D9A3F10F}" srcId="{02A0BAE3-DE91-41E1-A38D-CB702F7B9291}" destId="{D6636033-D400-4998-B99D-26C1D9EFB4C6}" srcOrd="1" destOrd="0" parTransId="{81492ABF-6697-43EB-877A-282359FED8BD}" sibTransId="{44C83206-96D3-4D91-B6EF-791BD2D50862}"/>
    <dgm:cxn modelId="{336BD066-3D05-4BC8-893A-C2A1348544B2}" type="presOf" srcId="{D6636033-D400-4998-B99D-26C1D9EFB4C6}" destId="{842DF25A-A50B-4CCD-B300-AE82FB8F6367}" srcOrd="0" destOrd="0" presId="urn:microsoft.com/office/officeart/2018/2/layout/IconVerticalSolidList"/>
    <dgm:cxn modelId="{AB424E89-7B62-40D9-B53C-7D74591859BF}" type="presOf" srcId="{4DBE4C9B-E1BA-416B-A87F-6C16B52EEC0A}" destId="{617A250E-2181-4850-980D-B54C5EC7D605}" srcOrd="0" destOrd="0" presId="urn:microsoft.com/office/officeart/2018/2/layout/IconVerticalSolidList"/>
    <dgm:cxn modelId="{0382C394-769F-4130-B89C-492F641E3CA9}" srcId="{02A0BAE3-DE91-41E1-A38D-CB702F7B9291}" destId="{DA0E5D7D-AA17-4C60-9CE9-61B2B6382705}" srcOrd="0" destOrd="0" parTransId="{76EFE83E-E33F-436C-A4F2-57EE04CE8534}" sibTransId="{599C31CF-F727-41F6-BD2F-BA1B3EEC6647}"/>
    <dgm:cxn modelId="{9461D0E3-89B9-4B04-9963-7FB33EBA296B}" type="presOf" srcId="{02A0BAE3-DE91-41E1-A38D-CB702F7B9291}" destId="{26EAF3A4-072B-4253-B563-AAB1887233CB}" srcOrd="0" destOrd="0" presId="urn:microsoft.com/office/officeart/2018/2/layout/IconVerticalSolidList"/>
    <dgm:cxn modelId="{0C0B5687-122D-4B0E-88F3-4C1378A42A8E}" type="presParOf" srcId="{26EAF3A4-072B-4253-B563-AAB1887233CB}" destId="{813D375E-75CD-4B79-91F5-70245ED101D8}" srcOrd="0" destOrd="0" presId="urn:microsoft.com/office/officeart/2018/2/layout/IconVerticalSolidList"/>
    <dgm:cxn modelId="{49C78F7A-03EA-499C-BA30-1706C16BE6CA}" type="presParOf" srcId="{813D375E-75CD-4B79-91F5-70245ED101D8}" destId="{4E360ABC-38A7-4793-81CD-58F650EA79E6}" srcOrd="0" destOrd="0" presId="urn:microsoft.com/office/officeart/2018/2/layout/IconVerticalSolidList"/>
    <dgm:cxn modelId="{CF73BEF8-0B9F-477D-9A88-006DBD64FC7C}" type="presParOf" srcId="{813D375E-75CD-4B79-91F5-70245ED101D8}" destId="{E9535600-1E9A-403C-AEFF-4B9FF15E9688}" srcOrd="1" destOrd="0" presId="urn:microsoft.com/office/officeart/2018/2/layout/IconVerticalSolidList"/>
    <dgm:cxn modelId="{7252C4C9-FF4A-4959-9250-9A9D4CD6DAAE}" type="presParOf" srcId="{813D375E-75CD-4B79-91F5-70245ED101D8}" destId="{AC16E5BF-8255-45E8-849D-CE7296F41D79}" srcOrd="2" destOrd="0" presId="urn:microsoft.com/office/officeart/2018/2/layout/IconVerticalSolidList"/>
    <dgm:cxn modelId="{CB87E0FB-0605-41C4-ABC3-7333649436FC}" type="presParOf" srcId="{813D375E-75CD-4B79-91F5-70245ED101D8}" destId="{7BD6DC00-A514-4C4B-8F89-5B0434ADD938}" srcOrd="3" destOrd="0" presId="urn:microsoft.com/office/officeart/2018/2/layout/IconVerticalSolidList"/>
    <dgm:cxn modelId="{700E7338-206E-4F03-A92D-BEACE8879841}" type="presParOf" srcId="{26EAF3A4-072B-4253-B563-AAB1887233CB}" destId="{8FB8C01A-F2D3-498B-8364-851A3ACF2E49}" srcOrd="1" destOrd="0" presId="urn:microsoft.com/office/officeart/2018/2/layout/IconVerticalSolidList"/>
    <dgm:cxn modelId="{9386017F-1A98-45A7-B3A1-5E4654160E1B}" type="presParOf" srcId="{26EAF3A4-072B-4253-B563-AAB1887233CB}" destId="{14A42F00-3F3F-4B4D-9E1D-ECBA65209771}" srcOrd="2" destOrd="0" presId="urn:microsoft.com/office/officeart/2018/2/layout/IconVerticalSolidList"/>
    <dgm:cxn modelId="{E510BC2D-E4F6-4AFA-AE08-BA180F9B874E}" type="presParOf" srcId="{14A42F00-3F3F-4B4D-9E1D-ECBA65209771}" destId="{4973D011-7CD0-477B-8D5E-D3B772064606}" srcOrd="0" destOrd="0" presId="urn:microsoft.com/office/officeart/2018/2/layout/IconVerticalSolidList"/>
    <dgm:cxn modelId="{C926395D-4ABF-47D6-9B79-7A798ABFE02B}" type="presParOf" srcId="{14A42F00-3F3F-4B4D-9E1D-ECBA65209771}" destId="{332E5072-35DD-4220-9418-57617785678A}" srcOrd="1" destOrd="0" presId="urn:microsoft.com/office/officeart/2018/2/layout/IconVerticalSolidList"/>
    <dgm:cxn modelId="{4A0B9074-22D9-4AD7-B3CF-99892D2EE98F}" type="presParOf" srcId="{14A42F00-3F3F-4B4D-9E1D-ECBA65209771}" destId="{09292883-7E77-4320-9088-BB61FAC96EC5}" srcOrd="2" destOrd="0" presId="urn:microsoft.com/office/officeart/2018/2/layout/IconVerticalSolidList"/>
    <dgm:cxn modelId="{49FD7378-99CC-4F71-A9D7-C07832B5AA18}" type="presParOf" srcId="{14A42F00-3F3F-4B4D-9E1D-ECBA65209771}" destId="{842DF25A-A50B-4CCD-B300-AE82FB8F6367}" srcOrd="3" destOrd="0" presId="urn:microsoft.com/office/officeart/2018/2/layout/IconVerticalSolidList"/>
    <dgm:cxn modelId="{5639D837-EDD6-4517-B2ED-D9AE3357C838}" type="presParOf" srcId="{26EAF3A4-072B-4253-B563-AAB1887233CB}" destId="{C92B68B2-9A4C-42AF-801B-102A3CFF638E}" srcOrd="3" destOrd="0" presId="urn:microsoft.com/office/officeart/2018/2/layout/IconVerticalSolidList"/>
    <dgm:cxn modelId="{67D6B5B3-1CCF-46AA-8A80-1AD58F34CD28}" type="presParOf" srcId="{26EAF3A4-072B-4253-B563-AAB1887233CB}" destId="{1A6157CC-107A-4AE9-AE7D-E3DA50784F09}" srcOrd="4" destOrd="0" presId="urn:microsoft.com/office/officeart/2018/2/layout/IconVerticalSolidList"/>
    <dgm:cxn modelId="{5E6B26E8-8ADF-427E-976F-00F447835786}" type="presParOf" srcId="{1A6157CC-107A-4AE9-AE7D-E3DA50784F09}" destId="{8A590622-39C6-40B3-9DF1-82265595E48C}" srcOrd="0" destOrd="0" presId="urn:microsoft.com/office/officeart/2018/2/layout/IconVerticalSolidList"/>
    <dgm:cxn modelId="{EC96B1EB-2EF5-40BC-AFFF-8850717B59C3}" type="presParOf" srcId="{1A6157CC-107A-4AE9-AE7D-E3DA50784F09}" destId="{2019E3F2-4E1B-4BDD-9D3F-F20C02F1B421}" srcOrd="1" destOrd="0" presId="urn:microsoft.com/office/officeart/2018/2/layout/IconVerticalSolidList"/>
    <dgm:cxn modelId="{A78ED2E7-7E25-4FF3-954B-74FF38E032AC}" type="presParOf" srcId="{1A6157CC-107A-4AE9-AE7D-E3DA50784F09}" destId="{81CA5BFB-19DC-4538-B171-2394EF53DF36}" srcOrd="2" destOrd="0" presId="urn:microsoft.com/office/officeart/2018/2/layout/IconVerticalSolidList"/>
    <dgm:cxn modelId="{BE54C971-494B-4EB7-B586-F0D156E9842B}" type="presParOf" srcId="{1A6157CC-107A-4AE9-AE7D-E3DA50784F09}" destId="{617A250E-2181-4850-980D-B54C5EC7D60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34AE9D-DAA7-4483-846B-65786006900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2EE0BE6-59A1-4C4D-9C1F-77255AF8489C}">
      <dgm:prSet phldrT="[Text]" phldr="0"/>
      <dgm:spPr>
        <a:solidFill>
          <a:srgbClr val="7C8AD2"/>
        </a:solidFill>
      </dgm:spPr>
      <dgm:t>
        <a:bodyPr/>
        <a:lstStyle/>
        <a:p>
          <a:pPr rtl="0"/>
          <a:r>
            <a:rPr lang="en-US" b="1" dirty="0">
              <a:solidFill>
                <a:schemeClr val="bg1"/>
              </a:solidFill>
              <a:latin typeface="Calibri Light" panose="020F0302020204030204"/>
            </a:rPr>
            <a:t>Step 1</a:t>
          </a:r>
          <a:endParaRPr lang="en-US" b="1" dirty="0">
            <a:solidFill>
              <a:schemeClr val="bg1"/>
            </a:solidFill>
          </a:endParaRPr>
        </a:p>
      </dgm:t>
    </dgm:pt>
    <dgm:pt modelId="{DD0BF593-2FDA-437A-ABCB-05063322A6AB}" type="parTrans" cxnId="{3D62475A-922D-4573-8FAF-7557A5AEA558}">
      <dgm:prSet/>
      <dgm:spPr/>
      <dgm:t>
        <a:bodyPr/>
        <a:lstStyle/>
        <a:p>
          <a:endParaRPr lang="en-US">
            <a:solidFill>
              <a:schemeClr val="tx2"/>
            </a:solidFill>
          </a:endParaRPr>
        </a:p>
      </dgm:t>
    </dgm:pt>
    <dgm:pt modelId="{631A7FF1-C218-4885-9642-9A1B2F036745}" type="sibTrans" cxnId="{3D62475A-922D-4573-8FAF-7557A5AEA558}">
      <dgm:prSet/>
      <dgm:spPr/>
      <dgm:t>
        <a:bodyPr/>
        <a:lstStyle/>
        <a:p>
          <a:endParaRPr lang="en-US">
            <a:solidFill>
              <a:schemeClr val="tx2"/>
            </a:solidFill>
          </a:endParaRPr>
        </a:p>
      </dgm:t>
    </dgm:pt>
    <dgm:pt modelId="{D2E59666-4DA3-464A-BF35-15A35F482E66}">
      <dgm:prSet phldrT="[Text]" phldr="0"/>
      <dgm:spPr/>
      <dgm:t>
        <a:bodyPr/>
        <a:lstStyle/>
        <a:p>
          <a:pPr rtl="0"/>
          <a:r>
            <a:rPr lang="en-US">
              <a:solidFill>
                <a:schemeClr val="tx2"/>
              </a:solidFill>
              <a:latin typeface="Calibri"/>
              <a:ea typeface="Calibri"/>
              <a:cs typeface="Calibri"/>
            </a:rPr>
            <a:t>The plan</a:t>
          </a:r>
          <a:endParaRPr lang="en-US">
            <a:solidFill>
              <a:schemeClr val="tx2"/>
            </a:solidFill>
          </a:endParaRPr>
        </a:p>
      </dgm:t>
    </dgm:pt>
    <dgm:pt modelId="{3EBE96B6-82A7-47CD-8B15-A679C2B23620}" type="parTrans" cxnId="{4324FBD5-66B8-492A-BEEB-1156BB9FE542}">
      <dgm:prSet/>
      <dgm:spPr/>
      <dgm:t>
        <a:bodyPr/>
        <a:lstStyle/>
        <a:p>
          <a:endParaRPr lang="en-US">
            <a:solidFill>
              <a:schemeClr val="tx2"/>
            </a:solidFill>
          </a:endParaRPr>
        </a:p>
      </dgm:t>
    </dgm:pt>
    <dgm:pt modelId="{4163E1DC-4D69-4D04-ABB9-94F67621C242}" type="sibTrans" cxnId="{4324FBD5-66B8-492A-BEEB-1156BB9FE542}">
      <dgm:prSet/>
      <dgm:spPr/>
      <dgm:t>
        <a:bodyPr/>
        <a:lstStyle/>
        <a:p>
          <a:endParaRPr lang="en-US">
            <a:solidFill>
              <a:schemeClr val="tx2"/>
            </a:solidFill>
          </a:endParaRPr>
        </a:p>
      </dgm:t>
    </dgm:pt>
    <dgm:pt modelId="{BAACABBB-3601-4558-B32C-027C219F6826}">
      <dgm:prSet phldrT="[Text]" phldr="0"/>
      <dgm:spPr>
        <a:solidFill>
          <a:srgbClr val="7C8AD2"/>
        </a:solidFill>
      </dgm:spPr>
      <dgm:t>
        <a:bodyPr/>
        <a:lstStyle/>
        <a:p>
          <a:pPr rtl="0"/>
          <a:r>
            <a:rPr lang="en-US" b="1" dirty="0">
              <a:solidFill>
                <a:schemeClr val="bg1"/>
              </a:solidFill>
              <a:latin typeface="Calibri Light" panose="020F0302020204030204"/>
            </a:rPr>
            <a:t>Step 2</a:t>
          </a:r>
          <a:endParaRPr lang="en-US" b="1" dirty="0">
            <a:solidFill>
              <a:schemeClr val="bg1"/>
            </a:solidFill>
          </a:endParaRPr>
        </a:p>
      </dgm:t>
    </dgm:pt>
    <dgm:pt modelId="{3688A69C-DC83-47B7-A4FD-609C1285870E}" type="parTrans" cxnId="{B98330B9-4F87-4A37-8ED3-4959A0738557}">
      <dgm:prSet/>
      <dgm:spPr/>
      <dgm:t>
        <a:bodyPr/>
        <a:lstStyle/>
        <a:p>
          <a:endParaRPr lang="en-US">
            <a:solidFill>
              <a:schemeClr val="tx2"/>
            </a:solidFill>
          </a:endParaRPr>
        </a:p>
      </dgm:t>
    </dgm:pt>
    <dgm:pt modelId="{D667D242-9D0B-4335-8276-E4957B7593FF}" type="sibTrans" cxnId="{B98330B9-4F87-4A37-8ED3-4959A0738557}">
      <dgm:prSet/>
      <dgm:spPr/>
      <dgm:t>
        <a:bodyPr/>
        <a:lstStyle/>
        <a:p>
          <a:endParaRPr lang="en-US">
            <a:solidFill>
              <a:schemeClr val="tx2"/>
            </a:solidFill>
          </a:endParaRPr>
        </a:p>
      </dgm:t>
    </dgm:pt>
    <dgm:pt modelId="{BB16C8EF-C8F5-4D3D-A001-5957CDA235BA}">
      <dgm:prSet phldrT="[Text]" phldr="0"/>
      <dgm:spPr>
        <a:solidFill>
          <a:srgbClr val="7C8AD2"/>
        </a:solidFill>
      </dgm:spPr>
      <dgm:t>
        <a:bodyPr/>
        <a:lstStyle/>
        <a:p>
          <a:pPr rtl="0"/>
          <a:r>
            <a:rPr lang="en-US" b="1" dirty="0">
              <a:solidFill>
                <a:schemeClr val="bg1"/>
              </a:solidFill>
              <a:latin typeface="Calibri Light" panose="020F0302020204030204"/>
            </a:rPr>
            <a:t>Step 3</a:t>
          </a:r>
          <a:endParaRPr lang="en-US" b="1" dirty="0">
            <a:solidFill>
              <a:schemeClr val="bg1"/>
            </a:solidFill>
          </a:endParaRPr>
        </a:p>
      </dgm:t>
    </dgm:pt>
    <dgm:pt modelId="{16A1FA17-61BD-40F2-A325-FBD10071ED3A}" type="parTrans" cxnId="{0E5E0790-A03D-4F38-AD43-F1A05E301DF6}">
      <dgm:prSet/>
      <dgm:spPr/>
      <dgm:t>
        <a:bodyPr/>
        <a:lstStyle/>
        <a:p>
          <a:endParaRPr lang="en-US">
            <a:solidFill>
              <a:schemeClr val="tx2"/>
            </a:solidFill>
          </a:endParaRPr>
        </a:p>
      </dgm:t>
    </dgm:pt>
    <dgm:pt modelId="{9D7C6F1A-5D48-4133-A109-E55CA291E591}" type="sibTrans" cxnId="{0E5E0790-A03D-4F38-AD43-F1A05E301DF6}">
      <dgm:prSet/>
      <dgm:spPr/>
      <dgm:t>
        <a:bodyPr/>
        <a:lstStyle/>
        <a:p>
          <a:endParaRPr lang="en-US">
            <a:solidFill>
              <a:schemeClr val="tx2"/>
            </a:solidFill>
          </a:endParaRPr>
        </a:p>
      </dgm:t>
    </dgm:pt>
    <dgm:pt modelId="{274CE9CD-AF84-405E-B572-CEC3FDA48A2C}">
      <dgm:prSet phldrT="[Text]" phldr="0"/>
      <dgm:spPr/>
      <dgm:t>
        <a:bodyPr/>
        <a:lstStyle/>
        <a:p>
          <a:pPr rtl="0"/>
          <a:r>
            <a:rPr lang="en-US">
              <a:solidFill>
                <a:schemeClr val="tx2"/>
              </a:solidFill>
              <a:latin typeface="Calibri"/>
              <a:ea typeface="Calibri"/>
              <a:cs typeface="Calibri"/>
            </a:rPr>
            <a:t>Quality Assurance </a:t>
          </a:r>
          <a:endParaRPr lang="en-US">
            <a:solidFill>
              <a:schemeClr val="tx2"/>
            </a:solidFill>
          </a:endParaRPr>
        </a:p>
      </dgm:t>
    </dgm:pt>
    <dgm:pt modelId="{6AA991BF-DB10-4D6E-B5C5-FCED0F71747D}" type="parTrans" cxnId="{5E0F3D74-ABF1-43C5-A5BF-98E238D09846}">
      <dgm:prSet/>
      <dgm:spPr/>
      <dgm:t>
        <a:bodyPr/>
        <a:lstStyle/>
        <a:p>
          <a:endParaRPr lang="en-US">
            <a:solidFill>
              <a:schemeClr val="tx2"/>
            </a:solidFill>
          </a:endParaRPr>
        </a:p>
      </dgm:t>
    </dgm:pt>
    <dgm:pt modelId="{2B4F9E55-C5C3-447B-B00F-2393E983635C}" type="sibTrans" cxnId="{5E0F3D74-ABF1-43C5-A5BF-98E238D09846}">
      <dgm:prSet/>
      <dgm:spPr/>
      <dgm:t>
        <a:bodyPr/>
        <a:lstStyle/>
        <a:p>
          <a:endParaRPr lang="en-US">
            <a:solidFill>
              <a:schemeClr val="tx2"/>
            </a:solidFill>
          </a:endParaRPr>
        </a:p>
      </dgm:t>
    </dgm:pt>
    <dgm:pt modelId="{5252BA42-90F3-4456-8F47-29131B68E7DA}">
      <dgm:prSet phldr="0"/>
      <dgm:spPr/>
      <dgm:t>
        <a:bodyPr/>
        <a:lstStyle/>
        <a:p>
          <a:pPr rtl="0"/>
          <a:r>
            <a:rPr lang="en-US">
              <a:solidFill>
                <a:schemeClr val="tx2"/>
              </a:solidFill>
              <a:latin typeface="Calibri"/>
              <a:ea typeface="Calibri"/>
              <a:cs typeface="Calibri"/>
            </a:rPr>
            <a:t>Education and staff training</a:t>
          </a:r>
        </a:p>
      </dgm:t>
    </dgm:pt>
    <dgm:pt modelId="{DE9171E3-B641-42B3-8DCB-F56897DA5165}" type="parTrans" cxnId="{91D06872-600E-4B8F-9FB7-10A42F921A2E}">
      <dgm:prSet/>
      <dgm:spPr/>
      <dgm:t>
        <a:bodyPr/>
        <a:lstStyle/>
        <a:p>
          <a:endParaRPr lang="en-US">
            <a:solidFill>
              <a:schemeClr val="tx2"/>
            </a:solidFill>
          </a:endParaRPr>
        </a:p>
      </dgm:t>
    </dgm:pt>
    <dgm:pt modelId="{EB25811D-3B6E-4320-970F-416D48F14014}" type="sibTrans" cxnId="{91D06872-600E-4B8F-9FB7-10A42F921A2E}">
      <dgm:prSet/>
      <dgm:spPr/>
      <dgm:t>
        <a:bodyPr/>
        <a:lstStyle/>
        <a:p>
          <a:endParaRPr lang="en-US">
            <a:solidFill>
              <a:schemeClr val="tx2"/>
            </a:solidFill>
          </a:endParaRPr>
        </a:p>
      </dgm:t>
    </dgm:pt>
    <dgm:pt modelId="{1D641FA6-3CA9-444A-A2E0-707A89080404}" type="pres">
      <dgm:prSet presAssocID="{F034AE9D-DAA7-4483-846B-65786006900F}" presName="linearFlow" presStyleCnt="0">
        <dgm:presLayoutVars>
          <dgm:dir/>
          <dgm:animLvl val="lvl"/>
          <dgm:resizeHandles val="exact"/>
        </dgm:presLayoutVars>
      </dgm:prSet>
      <dgm:spPr/>
    </dgm:pt>
    <dgm:pt modelId="{F4B32ABC-2420-422C-9083-DAE6D1342FB7}" type="pres">
      <dgm:prSet presAssocID="{62EE0BE6-59A1-4C4D-9C1F-77255AF8489C}" presName="composite" presStyleCnt="0"/>
      <dgm:spPr/>
    </dgm:pt>
    <dgm:pt modelId="{0139D7AD-D3D8-41E5-9A2F-F1967994EAB6}" type="pres">
      <dgm:prSet presAssocID="{62EE0BE6-59A1-4C4D-9C1F-77255AF8489C}" presName="parentText" presStyleLbl="alignNode1" presStyleIdx="0" presStyleCnt="3">
        <dgm:presLayoutVars>
          <dgm:chMax val="1"/>
          <dgm:bulletEnabled val="1"/>
        </dgm:presLayoutVars>
      </dgm:prSet>
      <dgm:spPr/>
    </dgm:pt>
    <dgm:pt modelId="{2C385386-D568-4C94-8126-5FB95F3FAE13}" type="pres">
      <dgm:prSet presAssocID="{62EE0BE6-59A1-4C4D-9C1F-77255AF8489C}" presName="descendantText" presStyleLbl="alignAcc1" presStyleIdx="0" presStyleCnt="3">
        <dgm:presLayoutVars>
          <dgm:bulletEnabled val="1"/>
        </dgm:presLayoutVars>
      </dgm:prSet>
      <dgm:spPr/>
    </dgm:pt>
    <dgm:pt modelId="{E248E340-E196-4A07-9B1E-AF2F5E1824F1}" type="pres">
      <dgm:prSet presAssocID="{631A7FF1-C218-4885-9642-9A1B2F036745}" presName="sp" presStyleCnt="0"/>
      <dgm:spPr/>
    </dgm:pt>
    <dgm:pt modelId="{7353A6FC-8261-4E4D-AF0E-98C7042984C3}" type="pres">
      <dgm:prSet presAssocID="{BAACABBB-3601-4558-B32C-027C219F6826}" presName="composite" presStyleCnt="0"/>
      <dgm:spPr/>
    </dgm:pt>
    <dgm:pt modelId="{96AA325A-BF8B-4951-923F-7EE3FB8FE3EA}" type="pres">
      <dgm:prSet presAssocID="{BAACABBB-3601-4558-B32C-027C219F6826}" presName="parentText" presStyleLbl="alignNode1" presStyleIdx="1" presStyleCnt="3">
        <dgm:presLayoutVars>
          <dgm:chMax val="1"/>
          <dgm:bulletEnabled val="1"/>
        </dgm:presLayoutVars>
      </dgm:prSet>
      <dgm:spPr/>
    </dgm:pt>
    <dgm:pt modelId="{8DCC1DD0-8F5D-4EBD-A098-D944797E9B67}" type="pres">
      <dgm:prSet presAssocID="{BAACABBB-3601-4558-B32C-027C219F6826}" presName="descendantText" presStyleLbl="alignAcc1" presStyleIdx="1" presStyleCnt="3">
        <dgm:presLayoutVars>
          <dgm:bulletEnabled val="1"/>
        </dgm:presLayoutVars>
      </dgm:prSet>
      <dgm:spPr/>
    </dgm:pt>
    <dgm:pt modelId="{2CE99251-66A5-4627-A145-D0428FBCE8BF}" type="pres">
      <dgm:prSet presAssocID="{D667D242-9D0B-4335-8276-E4957B7593FF}" presName="sp" presStyleCnt="0"/>
      <dgm:spPr/>
    </dgm:pt>
    <dgm:pt modelId="{DE5B7D63-2556-43A0-86CB-887EBA974094}" type="pres">
      <dgm:prSet presAssocID="{BB16C8EF-C8F5-4D3D-A001-5957CDA235BA}" presName="composite" presStyleCnt="0"/>
      <dgm:spPr/>
    </dgm:pt>
    <dgm:pt modelId="{F9D62D2D-D60F-4225-9964-DFB8E6764C5A}" type="pres">
      <dgm:prSet presAssocID="{BB16C8EF-C8F5-4D3D-A001-5957CDA235BA}" presName="parentText" presStyleLbl="alignNode1" presStyleIdx="2" presStyleCnt="3">
        <dgm:presLayoutVars>
          <dgm:chMax val="1"/>
          <dgm:bulletEnabled val="1"/>
        </dgm:presLayoutVars>
      </dgm:prSet>
      <dgm:spPr/>
    </dgm:pt>
    <dgm:pt modelId="{0D945B6F-FF3B-4095-A548-6C33F6DC4BD6}" type="pres">
      <dgm:prSet presAssocID="{BB16C8EF-C8F5-4D3D-A001-5957CDA235BA}" presName="descendantText" presStyleLbl="alignAcc1" presStyleIdx="2" presStyleCnt="3">
        <dgm:presLayoutVars>
          <dgm:bulletEnabled val="1"/>
        </dgm:presLayoutVars>
      </dgm:prSet>
      <dgm:spPr/>
    </dgm:pt>
  </dgm:ptLst>
  <dgm:cxnLst>
    <dgm:cxn modelId="{BED79708-B9A4-4830-A228-962D98F831F8}" type="presOf" srcId="{BAACABBB-3601-4558-B32C-027C219F6826}" destId="{96AA325A-BF8B-4951-923F-7EE3FB8FE3EA}" srcOrd="0" destOrd="0" presId="urn:microsoft.com/office/officeart/2005/8/layout/chevron2"/>
    <dgm:cxn modelId="{E5521430-D1AC-4F19-918B-4FE7C1665948}" type="presOf" srcId="{D2E59666-4DA3-464A-BF35-15A35F482E66}" destId="{2C385386-D568-4C94-8126-5FB95F3FAE13}" srcOrd="0" destOrd="0" presId="urn:microsoft.com/office/officeart/2005/8/layout/chevron2"/>
    <dgm:cxn modelId="{00B7B947-7007-4377-A03B-A9DA3EE9BDE2}" type="presOf" srcId="{5252BA42-90F3-4456-8F47-29131B68E7DA}" destId="{8DCC1DD0-8F5D-4EBD-A098-D944797E9B67}" srcOrd="0" destOrd="0" presId="urn:microsoft.com/office/officeart/2005/8/layout/chevron2"/>
    <dgm:cxn modelId="{91D06872-600E-4B8F-9FB7-10A42F921A2E}" srcId="{BAACABBB-3601-4558-B32C-027C219F6826}" destId="{5252BA42-90F3-4456-8F47-29131B68E7DA}" srcOrd="0" destOrd="0" parTransId="{DE9171E3-B641-42B3-8DCB-F56897DA5165}" sibTransId="{EB25811D-3B6E-4320-970F-416D48F14014}"/>
    <dgm:cxn modelId="{5E0F3D74-ABF1-43C5-A5BF-98E238D09846}" srcId="{BB16C8EF-C8F5-4D3D-A001-5957CDA235BA}" destId="{274CE9CD-AF84-405E-B572-CEC3FDA48A2C}" srcOrd="0" destOrd="0" parTransId="{6AA991BF-DB10-4D6E-B5C5-FCED0F71747D}" sibTransId="{2B4F9E55-C5C3-447B-B00F-2393E983635C}"/>
    <dgm:cxn modelId="{3D62475A-922D-4573-8FAF-7557A5AEA558}" srcId="{F034AE9D-DAA7-4483-846B-65786006900F}" destId="{62EE0BE6-59A1-4C4D-9C1F-77255AF8489C}" srcOrd="0" destOrd="0" parTransId="{DD0BF593-2FDA-437A-ABCB-05063322A6AB}" sibTransId="{631A7FF1-C218-4885-9642-9A1B2F036745}"/>
    <dgm:cxn modelId="{524AAA7F-3C55-43A7-8AD2-E1BA41669598}" type="presOf" srcId="{274CE9CD-AF84-405E-B572-CEC3FDA48A2C}" destId="{0D945B6F-FF3B-4095-A548-6C33F6DC4BD6}" srcOrd="0" destOrd="0" presId="urn:microsoft.com/office/officeart/2005/8/layout/chevron2"/>
    <dgm:cxn modelId="{0E5E0790-A03D-4F38-AD43-F1A05E301DF6}" srcId="{F034AE9D-DAA7-4483-846B-65786006900F}" destId="{BB16C8EF-C8F5-4D3D-A001-5957CDA235BA}" srcOrd="2" destOrd="0" parTransId="{16A1FA17-61BD-40F2-A325-FBD10071ED3A}" sibTransId="{9D7C6F1A-5D48-4133-A109-E55CA291E591}"/>
    <dgm:cxn modelId="{CEDC5C9B-4B82-4148-8A98-39E6FE9D89E1}" type="presOf" srcId="{62EE0BE6-59A1-4C4D-9C1F-77255AF8489C}" destId="{0139D7AD-D3D8-41E5-9A2F-F1967994EAB6}" srcOrd="0" destOrd="0" presId="urn:microsoft.com/office/officeart/2005/8/layout/chevron2"/>
    <dgm:cxn modelId="{6C4117B7-AEB7-495B-8A22-B1649580416D}" type="presOf" srcId="{F034AE9D-DAA7-4483-846B-65786006900F}" destId="{1D641FA6-3CA9-444A-A2E0-707A89080404}" srcOrd="0" destOrd="0" presId="urn:microsoft.com/office/officeart/2005/8/layout/chevron2"/>
    <dgm:cxn modelId="{B98330B9-4F87-4A37-8ED3-4959A0738557}" srcId="{F034AE9D-DAA7-4483-846B-65786006900F}" destId="{BAACABBB-3601-4558-B32C-027C219F6826}" srcOrd="1" destOrd="0" parTransId="{3688A69C-DC83-47B7-A4FD-609C1285870E}" sibTransId="{D667D242-9D0B-4335-8276-E4957B7593FF}"/>
    <dgm:cxn modelId="{4324FBD5-66B8-492A-BEEB-1156BB9FE542}" srcId="{62EE0BE6-59A1-4C4D-9C1F-77255AF8489C}" destId="{D2E59666-4DA3-464A-BF35-15A35F482E66}" srcOrd="0" destOrd="0" parTransId="{3EBE96B6-82A7-47CD-8B15-A679C2B23620}" sibTransId="{4163E1DC-4D69-4D04-ABB9-94F67621C242}"/>
    <dgm:cxn modelId="{ACD5E9FD-6A89-4D88-9353-4D4C5316F499}" type="presOf" srcId="{BB16C8EF-C8F5-4D3D-A001-5957CDA235BA}" destId="{F9D62D2D-D60F-4225-9964-DFB8E6764C5A}" srcOrd="0" destOrd="0" presId="urn:microsoft.com/office/officeart/2005/8/layout/chevron2"/>
    <dgm:cxn modelId="{7FDC0F40-6C16-4623-A18D-50CABA0F124D}" type="presParOf" srcId="{1D641FA6-3CA9-444A-A2E0-707A89080404}" destId="{F4B32ABC-2420-422C-9083-DAE6D1342FB7}" srcOrd="0" destOrd="0" presId="urn:microsoft.com/office/officeart/2005/8/layout/chevron2"/>
    <dgm:cxn modelId="{CA5005C7-1E9E-4093-B29E-C10B182FC745}" type="presParOf" srcId="{F4B32ABC-2420-422C-9083-DAE6D1342FB7}" destId="{0139D7AD-D3D8-41E5-9A2F-F1967994EAB6}" srcOrd="0" destOrd="0" presId="urn:microsoft.com/office/officeart/2005/8/layout/chevron2"/>
    <dgm:cxn modelId="{091F98DB-73E5-48F9-8260-4B7BC9AAD6CB}" type="presParOf" srcId="{F4B32ABC-2420-422C-9083-DAE6D1342FB7}" destId="{2C385386-D568-4C94-8126-5FB95F3FAE13}" srcOrd="1" destOrd="0" presId="urn:microsoft.com/office/officeart/2005/8/layout/chevron2"/>
    <dgm:cxn modelId="{9C5675AD-00D4-4366-AEC2-6D96C0FF8FD3}" type="presParOf" srcId="{1D641FA6-3CA9-444A-A2E0-707A89080404}" destId="{E248E340-E196-4A07-9B1E-AF2F5E1824F1}" srcOrd="1" destOrd="0" presId="urn:microsoft.com/office/officeart/2005/8/layout/chevron2"/>
    <dgm:cxn modelId="{43E85684-6865-412E-9F29-BBCBBE540E97}" type="presParOf" srcId="{1D641FA6-3CA9-444A-A2E0-707A89080404}" destId="{7353A6FC-8261-4E4D-AF0E-98C7042984C3}" srcOrd="2" destOrd="0" presId="urn:microsoft.com/office/officeart/2005/8/layout/chevron2"/>
    <dgm:cxn modelId="{DD4B5E42-F7BB-48A5-AA2A-B7FF30809902}" type="presParOf" srcId="{7353A6FC-8261-4E4D-AF0E-98C7042984C3}" destId="{96AA325A-BF8B-4951-923F-7EE3FB8FE3EA}" srcOrd="0" destOrd="0" presId="urn:microsoft.com/office/officeart/2005/8/layout/chevron2"/>
    <dgm:cxn modelId="{E321477E-6E79-45AC-B5D1-633157DFF9B0}" type="presParOf" srcId="{7353A6FC-8261-4E4D-AF0E-98C7042984C3}" destId="{8DCC1DD0-8F5D-4EBD-A098-D944797E9B67}" srcOrd="1" destOrd="0" presId="urn:microsoft.com/office/officeart/2005/8/layout/chevron2"/>
    <dgm:cxn modelId="{665A84C8-11FC-408B-881E-E2A2B6435F73}" type="presParOf" srcId="{1D641FA6-3CA9-444A-A2E0-707A89080404}" destId="{2CE99251-66A5-4627-A145-D0428FBCE8BF}" srcOrd="3" destOrd="0" presId="urn:microsoft.com/office/officeart/2005/8/layout/chevron2"/>
    <dgm:cxn modelId="{8028FD45-1944-4285-8BA1-5C5062490971}" type="presParOf" srcId="{1D641FA6-3CA9-444A-A2E0-707A89080404}" destId="{DE5B7D63-2556-43A0-86CB-887EBA974094}" srcOrd="4" destOrd="0" presId="urn:microsoft.com/office/officeart/2005/8/layout/chevron2"/>
    <dgm:cxn modelId="{CE1BF4B6-2071-4191-8E30-4B5662148900}" type="presParOf" srcId="{DE5B7D63-2556-43A0-86CB-887EBA974094}" destId="{F9D62D2D-D60F-4225-9964-DFB8E6764C5A}" srcOrd="0" destOrd="0" presId="urn:microsoft.com/office/officeart/2005/8/layout/chevron2"/>
    <dgm:cxn modelId="{57722AEA-ADBE-4EBB-B817-170964627F9D}" type="presParOf" srcId="{DE5B7D63-2556-43A0-86CB-887EBA974094}" destId="{0D945B6F-FF3B-4095-A548-6C33F6DC4BD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BE62F0-BB9B-4DB7-930A-3A53BE7AD637}" type="doc">
      <dgm:prSet loTypeId="urn:microsoft.com/office/officeart/2016/7/layout/VerticalDownArrowProcess" loCatId="process" qsTypeId="urn:microsoft.com/office/officeart/2005/8/quickstyle/simple1" qsCatId="simple" csTypeId="urn:microsoft.com/office/officeart/2005/8/colors/accent0_3" csCatId="mainScheme" phldr="1"/>
      <dgm:spPr/>
      <dgm:t>
        <a:bodyPr/>
        <a:lstStyle/>
        <a:p>
          <a:endParaRPr lang="en-US"/>
        </a:p>
      </dgm:t>
    </dgm:pt>
    <dgm:pt modelId="{F9F90720-FA33-45EE-95FD-5E5F7C9DAA47}">
      <dgm:prSet/>
      <dgm:spPr/>
      <dgm:t>
        <a:bodyPr/>
        <a:lstStyle/>
        <a:p>
          <a:r>
            <a:rPr lang="en-US"/>
            <a:t>Step 1</a:t>
          </a:r>
        </a:p>
      </dgm:t>
    </dgm:pt>
    <dgm:pt modelId="{C928ABB8-F5B1-40CA-90ED-825B889F15BA}" type="parTrans" cxnId="{4F8B99B3-5E5D-4042-99D1-82092C75A326}">
      <dgm:prSet/>
      <dgm:spPr/>
      <dgm:t>
        <a:bodyPr/>
        <a:lstStyle/>
        <a:p>
          <a:endParaRPr lang="en-US"/>
        </a:p>
      </dgm:t>
    </dgm:pt>
    <dgm:pt modelId="{586923CE-DB66-4117-A75C-4666211D3F0A}" type="sibTrans" cxnId="{4F8B99B3-5E5D-4042-99D1-82092C75A326}">
      <dgm:prSet/>
      <dgm:spPr/>
      <dgm:t>
        <a:bodyPr/>
        <a:lstStyle/>
        <a:p>
          <a:endParaRPr lang="en-US"/>
        </a:p>
      </dgm:t>
    </dgm:pt>
    <dgm:pt modelId="{B91F8564-2A01-4A05-A908-B0BF3485AD4C}">
      <dgm:prSet/>
      <dgm:spPr/>
      <dgm:t>
        <a:bodyPr/>
        <a:lstStyle/>
        <a:p>
          <a:r>
            <a:rPr lang="en-US"/>
            <a:t>The Collection Process</a:t>
          </a:r>
        </a:p>
      </dgm:t>
      <dgm:extLst>
        <a:ext uri="{E40237B7-FDA0-4F09-8148-C483321AD2D9}">
          <dgm14:cNvPr xmlns:dgm14="http://schemas.microsoft.com/office/drawing/2010/diagram" id="0" name="">
            <a:extLst>
              <a:ext uri="{C183D7F6-B498-43B3-948B-1728B52AA6E4}">
                <adec:decorative xmlns:adec="http://schemas.microsoft.com/office/drawing/2017/decorative" val="0"/>
              </a:ext>
            </a:extLst>
          </dgm14:cNvPr>
        </a:ext>
      </dgm:extLst>
    </dgm:pt>
    <dgm:pt modelId="{0F30EF32-7AB2-4BFC-92CB-7A66AE8E23C1}" type="parTrans" cxnId="{96F9CF2F-2BD7-4269-9594-79E3D99671B0}">
      <dgm:prSet/>
      <dgm:spPr/>
      <dgm:t>
        <a:bodyPr/>
        <a:lstStyle/>
        <a:p>
          <a:endParaRPr lang="en-US"/>
        </a:p>
      </dgm:t>
    </dgm:pt>
    <dgm:pt modelId="{130FDC81-86ED-42EF-92C6-F42D7EDA7101}" type="sibTrans" cxnId="{96F9CF2F-2BD7-4269-9594-79E3D99671B0}">
      <dgm:prSet/>
      <dgm:spPr/>
      <dgm:t>
        <a:bodyPr/>
        <a:lstStyle/>
        <a:p>
          <a:endParaRPr lang="en-US"/>
        </a:p>
      </dgm:t>
    </dgm:pt>
    <dgm:pt modelId="{D6940CD8-2558-40DF-B3F1-6F0CB3A71E72}">
      <dgm:prSet/>
      <dgm:spPr/>
      <dgm:t>
        <a:bodyPr/>
        <a:lstStyle/>
        <a:p>
          <a:r>
            <a:rPr lang="en-US"/>
            <a:t>Step 2</a:t>
          </a:r>
        </a:p>
      </dgm:t>
    </dgm:pt>
    <dgm:pt modelId="{804B7965-7A36-45F0-AE65-EA5C1012202D}" type="parTrans" cxnId="{94FE61B1-71F6-41AC-95A4-5A0969210080}">
      <dgm:prSet/>
      <dgm:spPr/>
      <dgm:t>
        <a:bodyPr/>
        <a:lstStyle/>
        <a:p>
          <a:endParaRPr lang="en-US"/>
        </a:p>
      </dgm:t>
    </dgm:pt>
    <dgm:pt modelId="{9C06EC34-D824-43A1-BAE7-4780BF11F093}" type="sibTrans" cxnId="{94FE61B1-71F6-41AC-95A4-5A0969210080}">
      <dgm:prSet/>
      <dgm:spPr/>
      <dgm:t>
        <a:bodyPr/>
        <a:lstStyle/>
        <a:p>
          <a:endParaRPr lang="en-US"/>
        </a:p>
      </dgm:t>
    </dgm:pt>
    <dgm:pt modelId="{B226DA64-4D0A-44DA-91C0-3AB027A98756}">
      <dgm:prSet/>
      <dgm:spPr/>
      <dgm:t>
        <a:bodyPr/>
        <a:lstStyle/>
        <a:p>
          <a:r>
            <a:rPr lang="en-US" dirty="0"/>
            <a:t>Partition the Laundry Room</a:t>
          </a:r>
        </a:p>
      </dgm:t>
    </dgm:pt>
    <dgm:pt modelId="{45933502-5C81-4D2D-B7F2-6336BF2B1603}" type="parTrans" cxnId="{2046E961-26BC-4458-90BF-15BEF9CA74A4}">
      <dgm:prSet/>
      <dgm:spPr/>
      <dgm:t>
        <a:bodyPr/>
        <a:lstStyle/>
        <a:p>
          <a:endParaRPr lang="en-US"/>
        </a:p>
      </dgm:t>
    </dgm:pt>
    <dgm:pt modelId="{FD8D67CC-07CC-439E-A76F-666F8AD2C31F}" type="sibTrans" cxnId="{2046E961-26BC-4458-90BF-15BEF9CA74A4}">
      <dgm:prSet/>
      <dgm:spPr/>
      <dgm:t>
        <a:bodyPr/>
        <a:lstStyle/>
        <a:p>
          <a:endParaRPr lang="en-US"/>
        </a:p>
      </dgm:t>
    </dgm:pt>
    <dgm:pt modelId="{E8D7654E-B912-44F7-81A1-A1BABF7D691C}">
      <dgm:prSet/>
      <dgm:spPr/>
      <dgm:t>
        <a:bodyPr/>
        <a:lstStyle/>
        <a:p>
          <a:r>
            <a:rPr lang="en-US"/>
            <a:t>Step 3</a:t>
          </a:r>
        </a:p>
      </dgm:t>
    </dgm:pt>
    <dgm:pt modelId="{819491F3-7AE9-4595-8FC1-FDC51E58241E}" type="parTrans" cxnId="{93A2003A-F2C3-4B36-85E8-14A3DEAD6301}">
      <dgm:prSet/>
      <dgm:spPr/>
      <dgm:t>
        <a:bodyPr/>
        <a:lstStyle/>
        <a:p>
          <a:endParaRPr lang="en-US"/>
        </a:p>
      </dgm:t>
    </dgm:pt>
    <dgm:pt modelId="{D0474B63-C506-4865-BF8B-8929D75CBA2F}" type="sibTrans" cxnId="{93A2003A-F2C3-4B36-85E8-14A3DEAD6301}">
      <dgm:prSet/>
      <dgm:spPr/>
      <dgm:t>
        <a:bodyPr/>
        <a:lstStyle/>
        <a:p>
          <a:endParaRPr lang="en-US"/>
        </a:p>
      </dgm:t>
    </dgm:pt>
    <dgm:pt modelId="{F514DA91-A01E-4DD1-AE94-CD7CB5B99EE9}">
      <dgm:prSet/>
      <dgm:spPr/>
      <dgm:t>
        <a:bodyPr/>
        <a:lstStyle/>
        <a:p>
          <a:r>
            <a:rPr lang="en-US"/>
            <a:t>Use Hot Water Washes</a:t>
          </a:r>
        </a:p>
      </dgm:t>
    </dgm:pt>
    <dgm:pt modelId="{8FCAC280-CB04-4B58-AE88-6E56CDDF088C}" type="parTrans" cxnId="{39ED597D-6C2C-4DBE-8E56-10FCA89FAD41}">
      <dgm:prSet/>
      <dgm:spPr/>
      <dgm:t>
        <a:bodyPr/>
        <a:lstStyle/>
        <a:p>
          <a:endParaRPr lang="en-US"/>
        </a:p>
      </dgm:t>
    </dgm:pt>
    <dgm:pt modelId="{2A990CB9-94DB-4448-84E1-3563D5947B00}" type="sibTrans" cxnId="{39ED597D-6C2C-4DBE-8E56-10FCA89FAD41}">
      <dgm:prSet/>
      <dgm:spPr/>
      <dgm:t>
        <a:bodyPr/>
        <a:lstStyle/>
        <a:p>
          <a:endParaRPr lang="en-US"/>
        </a:p>
      </dgm:t>
    </dgm:pt>
    <dgm:pt modelId="{E46AAE4E-C978-4E25-8FB9-9EDFF5387DC3}">
      <dgm:prSet/>
      <dgm:spPr/>
      <dgm:t>
        <a:bodyPr/>
        <a:lstStyle/>
        <a:p>
          <a:r>
            <a:rPr lang="en-US"/>
            <a:t>Step 4</a:t>
          </a:r>
        </a:p>
      </dgm:t>
    </dgm:pt>
    <dgm:pt modelId="{824E67E8-36D8-43E6-B0B4-1095418D77AB}" type="parTrans" cxnId="{CD21BF48-77CB-40D6-8E33-35B4EA50E791}">
      <dgm:prSet/>
      <dgm:spPr/>
      <dgm:t>
        <a:bodyPr/>
        <a:lstStyle/>
        <a:p>
          <a:endParaRPr lang="en-US"/>
        </a:p>
      </dgm:t>
    </dgm:pt>
    <dgm:pt modelId="{443B9C58-EBF7-4293-8839-81A076FB8638}" type="sibTrans" cxnId="{CD21BF48-77CB-40D6-8E33-35B4EA50E791}">
      <dgm:prSet/>
      <dgm:spPr/>
      <dgm:t>
        <a:bodyPr/>
        <a:lstStyle/>
        <a:p>
          <a:endParaRPr lang="en-US"/>
        </a:p>
      </dgm:t>
    </dgm:pt>
    <dgm:pt modelId="{241395D6-D379-4DB4-9F61-92135E470F3F}">
      <dgm:prSet/>
      <dgm:spPr/>
      <dgm:t>
        <a:bodyPr/>
        <a:lstStyle/>
        <a:p>
          <a:r>
            <a:rPr lang="en-US"/>
            <a:t>Label Chemicals</a:t>
          </a:r>
        </a:p>
      </dgm:t>
    </dgm:pt>
    <dgm:pt modelId="{9C668646-DAA6-4CBB-9C80-4447D34D56C1}" type="parTrans" cxnId="{71AAAAB5-3AF8-46C1-AB99-B7E46C4E0017}">
      <dgm:prSet/>
      <dgm:spPr/>
      <dgm:t>
        <a:bodyPr/>
        <a:lstStyle/>
        <a:p>
          <a:endParaRPr lang="en-US"/>
        </a:p>
      </dgm:t>
    </dgm:pt>
    <dgm:pt modelId="{3F0AD031-6952-4A7E-83EB-AAF7A9240671}" type="sibTrans" cxnId="{71AAAAB5-3AF8-46C1-AB99-B7E46C4E0017}">
      <dgm:prSet/>
      <dgm:spPr/>
      <dgm:t>
        <a:bodyPr/>
        <a:lstStyle/>
        <a:p>
          <a:endParaRPr lang="en-US"/>
        </a:p>
      </dgm:t>
    </dgm:pt>
    <dgm:pt modelId="{EE40E3F9-F058-4040-9D3F-62BEB19D79E7}">
      <dgm:prSet/>
      <dgm:spPr/>
      <dgm:t>
        <a:bodyPr/>
        <a:lstStyle/>
        <a:p>
          <a:r>
            <a:rPr lang="en-US"/>
            <a:t>Step 5</a:t>
          </a:r>
        </a:p>
      </dgm:t>
    </dgm:pt>
    <dgm:pt modelId="{A9CF453C-8546-4909-AA8C-D577BC8AED1B}" type="parTrans" cxnId="{D25E1D11-5977-44FD-B7C6-58DD8146609F}">
      <dgm:prSet/>
      <dgm:spPr/>
      <dgm:t>
        <a:bodyPr/>
        <a:lstStyle/>
        <a:p>
          <a:endParaRPr lang="en-US"/>
        </a:p>
      </dgm:t>
    </dgm:pt>
    <dgm:pt modelId="{F6515AD4-E9B9-437D-8E4F-772748466A88}" type="sibTrans" cxnId="{D25E1D11-5977-44FD-B7C6-58DD8146609F}">
      <dgm:prSet/>
      <dgm:spPr/>
      <dgm:t>
        <a:bodyPr/>
        <a:lstStyle/>
        <a:p>
          <a:endParaRPr lang="en-US"/>
        </a:p>
      </dgm:t>
    </dgm:pt>
    <dgm:pt modelId="{BBA27397-1E4A-466C-9567-13F83893018A}">
      <dgm:prSet/>
      <dgm:spPr/>
      <dgm:t>
        <a:bodyPr/>
        <a:lstStyle/>
        <a:p>
          <a:r>
            <a:rPr lang="en-US"/>
            <a:t>Distribution of Clean Linens</a:t>
          </a:r>
        </a:p>
      </dgm:t>
    </dgm:pt>
    <dgm:pt modelId="{3E447099-4F92-47DE-852F-50728BE6DAE4}" type="parTrans" cxnId="{35348A15-1065-4779-8875-632C17E5536D}">
      <dgm:prSet/>
      <dgm:spPr/>
      <dgm:t>
        <a:bodyPr/>
        <a:lstStyle/>
        <a:p>
          <a:endParaRPr lang="en-US"/>
        </a:p>
      </dgm:t>
    </dgm:pt>
    <dgm:pt modelId="{E8DFE934-AFE1-4FCB-9735-CE2CDF09EA4B}" type="sibTrans" cxnId="{35348A15-1065-4779-8875-632C17E5536D}">
      <dgm:prSet/>
      <dgm:spPr/>
      <dgm:t>
        <a:bodyPr/>
        <a:lstStyle/>
        <a:p>
          <a:endParaRPr lang="en-US"/>
        </a:p>
      </dgm:t>
    </dgm:pt>
    <dgm:pt modelId="{EDA8CAE7-1B23-4F33-82E4-49A652507CB9}" type="pres">
      <dgm:prSet presAssocID="{0DBE62F0-BB9B-4DB7-930A-3A53BE7AD637}" presName="Name0" presStyleCnt="0">
        <dgm:presLayoutVars>
          <dgm:dir/>
          <dgm:animLvl val="lvl"/>
          <dgm:resizeHandles val="exact"/>
        </dgm:presLayoutVars>
      </dgm:prSet>
      <dgm:spPr/>
    </dgm:pt>
    <dgm:pt modelId="{82708348-3F39-4211-B1FA-F6DFBE761ACB}" type="pres">
      <dgm:prSet presAssocID="{EE40E3F9-F058-4040-9D3F-62BEB19D79E7}" presName="boxAndChildren" presStyleCnt="0"/>
      <dgm:spPr/>
    </dgm:pt>
    <dgm:pt modelId="{43140A28-5421-41ED-97A9-E0909CF4F39E}" type="pres">
      <dgm:prSet presAssocID="{EE40E3F9-F058-4040-9D3F-62BEB19D79E7}" presName="parentTextBox" presStyleLbl="alignNode1" presStyleIdx="0" presStyleCnt="5"/>
      <dgm:spPr/>
    </dgm:pt>
    <dgm:pt modelId="{B38D4DBE-DF4E-4CC0-B952-44C57F1ED274}" type="pres">
      <dgm:prSet presAssocID="{EE40E3F9-F058-4040-9D3F-62BEB19D79E7}" presName="descendantBox" presStyleLbl="bgAccFollowNode1" presStyleIdx="0" presStyleCnt="5"/>
      <dgm:spPr/>
    </dgm:pt>
    <dgm:pt modelId="{CF16D61C-E14B-449B-A2BB-7179A1211210}" type="pres">
      <dgm:prSet presAssocID="{443B9C58-EBF7-4293-8839-81A076FB8638}" presName="sp" presStyleCnt="0"/>
      <dgm:spPr/>
    </dgm:pt>
    <dgm:pt modelId="{564AC9A0-D795-4E1B-B7E7-416CA81023A4}" type="pres">
      <dgm:prSet presAssocID="{E46AAE4E-C978-4E25-8FB9-9EDFF5387DC3}" presName="arrowAndChildren" presStyleCnt="0"/>
      <dgm:spPr/>
    </dgm:pt>
    <dgm:pt modelId="{7C8B38E8-AD7A-4F31-B43F-8656570EFF39}" type="pres">
      <dgm:prSet presAssocID="{E46AAE4E-C978-4E25-8FB9-9EDFF5387DC3}" presName="parentTextArrow" presStyleLbl="node1" presStyleIdx="0" presStyleCnt="0"/>
      <dgm:spPr/>
    </dgm:pt>
    <dgm:pt modelId="{1BFD2269-49EC-4F84-A79D-06E8ABBF19BA}" type="pres">
      <dgm:prSet presAssocID="{E46AAE4E-C978-4E25-8FB9-9EDFF5387DC3}" presName="arrow" presStyleLbl="alignNode1" presStyleIdx="1" presStyleCnt="5"/>
      <dgm:spPr/>
    </dgm:pt>
    <dgm:pt modelId="{96D0825F-5E9C-4C25-925D-C07A9887755C}" type="pres">
      <dgm:prSet presAssocID="{E46AAE4E-C978-4E25-8FB9-9EDFF5387DC3}" presName="descendantArrow" presStyleLbl="bgAccFollowNode1" presStyleIdx="1" presStyleCnt="5"/>
      <dgm:spPr/>
    </dgm:pt>
    <dgm:pt modelId="{4EA385DA-28DD-4F1F-8D4E-93DA3F7D4065}" type="pres">
      <dgm:prSet presAssocID="{D0474B63-C506-4865-BF8B-8929D75CBA2F}" presName="sp" presStyleCnt="0"/>
      <dgm:spPr/>
    </dgm:pt>
    <dgm:pt modelId="{6FB928C5-3373-472A-87D5-E7C9CB9DFFD6}" type="pres">
      <dgm:prSet presAssocID="{E8D7654E-B912-44F7-81A1-A1BABF7D691C}" presName="arrowAndChildren" presStyleCnt="0"/>
      <dgm:spPr/>
    </dgm:pt>
    <dgm:pt modelId="{87FAE9BC-F721-45F5-964F-1B768FE55A39}" type="pres">
      <dgm:prSet presAssocID="{E8D7654E-B912-44F7-81A1-A1BABF7D691C}" presName="parentTextArrow" presStyleLbl="node1" presStyleIdx="0" presStyleCnt="0"/>
      <dgm:spPr/>
    </dgm:pt>
    <dgm:pt modelId="{92D6C0B0-F901-4D1D-BA02-087F1125B1FD}" type="pres">
      <dgm:prSet presAssocID="{E8D7654E-B912-44F7-81A1-A1BABF7D691C}" presName="arrow" presStyleLbl="alignNode1" presStyleIdx="2" presStyleCnt="5"/>
      <dgm:spPr/>
    </dgm:pt>
    <dgm:pt modelId="{38540E16-2E81-4CBA-B8B2-4A5729CCEB68}" type="pres">
      <dgm:prSet presAssocID="{E8D7654E-B912-44F7-81A1-A1BABF7D691C}" presName="descendantArrow" presStyleLbl="bgAccFollowNode1" presStyleIdx="2" presStyleCnt="5"/>
      <dgm:spPr/>
    </dgm:pt>
    <dgm:pt modelId="{B13F6CB6-B7CD-427F-8E72-6B17D22FA556}" type="pres">
      <dgm:prSet presAssocID="{9C06EC34-D824-43A1-BAE7-4780BF11F093}" presName="sp" presStyleCnt="0"/>
      <dgm:spPr/>
    </dgm:pt>
    <dgm:pt modelId="{056CED1E-761A-4F68-8134-2B802CCF2047}" type="pres">
      <dgm:prSet presAssocID="{D6940CD8-2558-40DF-B3F1-6F0CB3A71E72}" presName="arrowAndChildren" presStyleCnt="0"/>
      <dgm:spPr/>
    </dgm:pt>
    <dgm:pt modelId="{AB5D9E4D-9123-4BE5-BCF5-E671E85A67A4}" type="pres">
      <dgm:prSet presAssocID="{D6940CD8-2558-40DF-B3F1-6F0CB3A71E72}" presName="parentTextArrow" presStyleLbl="node1" presStyleIdx="0" presStyleCnt="0"/>
      <dgm:spPr/>
    </dgm:pt>
    <dgm:pt modelId="{3300CCC4-2709-4A4F-BDE3-8F297C69C1C6}" type="pres">
      <dgm:prSet presAssocID="{D6940CD8-2558-40DF-B3F1-6F0CB3A71E72}" presName="arrow" presStyleLbl="alignNode1" presStyleIdx="3" presStyleCnt="5"/>
      <dgm:spPr/>
    </dgm:pt>
    <dgm:pt modelId="{DAD811F7-2A32-4E7C-9A95-15391CFEF8F1}" type="pres">
      <dgm:prSet presAssocID="{D6940CD8-2558-40DF-B3F1-6F0CB3A71E72}" presName="descendantArrow" presStyleLbl="bgAccFollowNode1" presStyleIdx="3" presStyleCnt="5"/>
      <dgm:spPr/>
    </dgm:pt>
    <dgm:pt modelId="{A37DB84E-C541-470A-9EE9-443999B36662}" type="pres">
      <dgm:prSet presAssocID="{586923CE-DB66-4117-A75C-4666211D3F0A}" presName="sp" presStyleCnt="0"/>
      <dgm:spPr/>
    </dgm:pt>
    <dgm:pt modelId="{8769A14A-6A54-4847-94C4-471233155417}" type="pres">
      <dgm:prSet presAssocID="{F9F90720-FA33-45EE-95FD-5E5F7C9DAA47}" presName="arrowAndChildren" presStyleCnt="0"/>
      <dgm:spPr/>
    </dgm:pt>
    <dgm:pt modelId="{259818DE-0081-4262-AD31-8423707F23FC}" type="pres">
      <dgm:prSet presAssocID="{F9F90720-FA33-45EE-95FD-5E5F7C9DAA47}" presName="parentTextArrow" presStyleLbl="node1" presStyleIdx="0" presStyleCnt="0"/>
      <dgm:spPr/>
    </dgm:pt>
    <dgm:pt modelId="{95FA8869-6190-458C-8A8F-8EDB80C14FD2}" type="pres">
      <dgm:prSet presAssocID="{F9F90720-FA33-45EE-95FD-5E5F7C9DAA47}" presName="arrow" presStyleLbl="alignNode1" presStyleIdx="4" presStyleCnt="5"/>
      <dgm:spPr/>
    </dgm:pt>
    <dgm:pt modelId="{F9CF4893-E3C5-4608-A1BA-F132D723266E}" type="pres">
      <dgm:prSet presAssocID="{F9F90720-FA33-45EE-95FD-5E5F7C9DAA47}" presName="descendantArrow" presStyleLbl="bgAccFollowNode1" presStyleIdx="4" presStyleCnt="5"/>
      <dgm:spPr/>
    </dgm:pt>
  </dgm:ptLst>
  <dgm:cxnLst>
    <dgm:cxn modelId="{FD859707-9BBA-4AD4-A5D1-9D4CFE3E8CE0}" type="presOf" srcId="{D6940CD8-2558-40DF-B3F1-6F0CB3A71E72}" destId="{3300CCC4-2709-4A4F-BDE3-8F297C69C1C6}" srcOrd="1" destOrd="0" presId="urn:microsoft.com/office/officeart/2016/7/layout/VerticalDownArrowProcess"/>
    <dgm:cxn modelId="{E8A6520B-AAD5-4828-A665-2CAF5DD2F8A9}" type="presOf" srcId="{B91F8564-2A01-4A05-A908-B0BF3485AD4C}" destId="{F9CF4893-E3C5-4608-A1BA-F132D723266E}" srcOrd="0" destOrd="0" presId="urn:microsoft.com/office/officeart/2016/7/layout/VerticalDownArrowProcess"/>
    <dgm:cxn modelId="{D25E1D11-5977-44FD-B7C6-58DD8146609F}" srcId="{0DBE62F0-BB9B-4DB7-930A-3A53BE7AD637}" destId="{EE40E3F9-F058-4040-9D3F-62BEB19D79E7}" srcOrd="4" destOrd="0" parTransId="{A9CF453C-8546-4909-AA8C-D577BC8AED1B}" sibTransId="{F6515AD4-E9B9-437D-8E4F-772748466A88}"/>
    <dgm:cxn modelId="{35348A15-1065-4779-8875-632C17E5536D}" srcId="{EE40E3F9-F058-4040-9D3F-62BEB19D79E7}" destId="{BBA27397-1E4A-466C-9567-13F83893018A}" srcOrd="0" destOrd="0" parTransId="{3E447099-4F92-47DE-852F-50728BE6DAE4}" sibTransId="{E8DFE934-AFE1-4FCB-9735-CE2CDF09EA4B}"/>
    <dgm:cxn modelId="{B9358124-12F5-44B2-B211-91BAF0C374CD}" type="presOf" srcId="{E8D7654E-B912-44F7-81A1-A1BABF7D691C}" destId="{87FAE9BC-F721-45F5-964F-1B768FE55A39}" srcOrd="0" destOrd="0" presId="urn:microsoft.com/office/officeart/2016/7/layout/VerticalDownArrowProcess"/>
    <dgm:cxn modelId="{E0398126-D228-4CB3-9617-57BD52D6E963}" type="presOf" srcId="{EE40E3F9-F058-4040-9D3F-62BEB19D79E7}" destId="{43140A28-5421-41ED-97A9-E0909CF4F39E}" srcOrd="0" destOrd="0" presId="urn:microsoft.com/office/officeart/2016/7/layout/VerticalDownArrowProcess"/>
    <dgm:cxn modelId="{842B9826-15C6-458B-A866-383681CC1076}" type="presOf" srcId="{F514DA91-A01E-4DD1-AE94-CD7CB5B99EE9}" destId="{38540E16-2E81-4CBA-B8B2-4A5729CCEB68}" srcOrd="0" destOrd="0" presId="urn:microsoft.com/office/officeart/2016/7/layout/VerticalDownArrowProcess"/>
    <dgm:cxn modelId="{96F9CF2F-2BD7-4269-9594-79E3D99671B0}" srcId="{F9F90720-FA33-45EE-95FD-5E5F7C9DAA47}" destId="{B91F8564-2A01-4A05-A908-B0BF3485AD4C}" srcOrd="0" destOrd="0" parTransId="{0F30EF32-7AB2-4BFC-92CB-7A66AE8E23C1}" sibTransId="{130FDC81-86ED-42EF-92C6-F42D7EDA7101}"/>
    <dgm:cxn modelId="{D52DF537-BA49-4637-81ED-B53F830FF0EB}" type="presOf" srcId="{B226DA64-4D0A-44DA-91C0-3AB027A98756}" destId="{DAD811F7-2A32-4E7C-9A95-15391CFEF8F1}" srcOrd="0" destOrd="0" presId="urn:microsoft.com/office/officeart/2016/7/layout/VerticalDownArrowProcess"/>
    <dgm:cxn modelId="{93A2003A-F2C3-4B36-85E8-14A3DEAD6301}" srcId="{0DBE62F0-BB9B-4DB7-930A-3A53BE7AD637}" destId="{E8D7654E-B912-44F7-81A1-A1BABF7D691C}" srcOrd="2" destOrd="0" parTransId="{819491F3-7AE9-4595-8FC1-FDC51E58241E}" sibTransId="{D0474B63-C506-4865-BF8B-8929D75CBA2F}"/>
    <dgm:cxn modelId="{294AE45C-DA46-4734-92B6-1572CA2F50D4}" type="presOf" srcId="{BBA27397-1E4A-466C-9567-13F83893018A}" destId="{B38D4DBE-DF4E-4CC0-B952-44C57F1ED274}" srcOrd="0" destOrd="0" presId="urn:microsoft.com/office/officeart/2016/7/layout/VerticalDownArrowProcess"/>
    <dgm:cxn modelId="{2046E961-26BC-4458-90BF-15BEF9CA74A4}" srcId="{D6940CD8-2558-40DF-B3F1-6F0CB3A71E72}" destId="{B226DA64-4D0A-44DA-91C0-3AB027A98756}" srcOrd="0" destOrd="0" parTransId="{45933502-5C81-4D2D-B7F2-6336BF2B1603}" sibTransId="{FD8D67CC-07CC-439E-A76F-666F8AD2C31F}"/>
    <dgm:cxn modelId="{DB3B9442-9F52-4F09-BAA3-C85A12FC2C81}" type="presOf" srcId="{F9F90720-FA33-45EE-95FD-5E5F7C9DAA47}" destId="{95FA8869-6190-458C-8A8F-8EDB80C14FD2}" srcOrd="1" destOrd="0" presId="urn:microsoft.com/office/officeart/2016/7/layout/VerticalDownArrowProcess"/>
    <dgm:cxn modelId="{CD21BF48-77CB-40D6-8E33-35B4EA50E791}" srcId="{0DBE62F0-BB9B-4DB7-930A-3A53BE7AD637}" destId="{E46AAE4E-C978-4E25-8FB9-9EDFF5387DC3}" srcOrd="3" destOrd="0" parTransId="{824E67E8-36D8-43E6-B0B4-1095418D77AB}" sibTransId="{443B9C58-EBF7-4293-8839-81A076FB8638}"/>
    <dgm:cxn modelId="{53C2B949-FF2C-4562-952C-B0E8328D84EB}" type="presOf" srcId="{F9F90720-FA33-45EE-95FD-5E5F7C9DAA47}" destId="{259818DE-0081-4262-AD31-8423707F23FC}" srcOrd="0" destOrd="0" presId="urn:microsoft.com/office/officeart/2016/7/layout/VerticalDownArrowProcess"/>
    <dgm:cxn modelId="{A4375C4B-5323-45D0-B0BC-3FBB45A02AFD}" type="presOf" srcId="{E46AAE4E-C978-4E25-8FB9-9EDFF5387DC3}" destId="{1BFD2269-49EC-4F84-A79D-06E8ABBF19BA}" srcOrd="1" destOrd="0" presId="urn:microsoft.com/office/officeart/2016/7/layout/VerticalDownArrowProcess"/>
    <dgm:cxn modelId="{90BC1157-FD7E-4B68-8A5F-378CA4DD777C}" type="presOf" srcId="{E8D7654E-B912-44F7-81A1-A1BABF7D691C}" destId="{92D6C0B0-F901-4D1D-BA02-087F1125B1FD}" srcOrd="1" destOrd="0" presId="urn:microsoft.com/office/officeart/2016/7/layout/VerticalDownArrowProcess"/>
    <dgm:cxn modelId="{39ED597D-6C2C-4DBE-8E56-10FCA89FAD41}" srcId="{E8D7654E-B912-44F7-81A1-A1BABF7D691C}" destId="{F514DA91-A01E-4DD1-AE94-CD7CB5B99EE9}" srcOrd="0" destOrd="0" parTransId="{8FCAC280-CB04-4B58-AE88-6E56CDDF088C}" sibTransId="{2A990CB9-94DB-4448-84E1-3563D5947B00}"/>
    <dgm:cxn modelId="{E133AB88-3D95-4CCF-9B45-420E88F04CAD}" type="presOf" srcId="{241395D6-D379-4DB4-9F61-92135E470F3F}" destId="{96D0825F-5E9C-4C25-925D-C07A9887755C}" srcOrd="0" destOrd="0" presId="urn:microsoft.com/office/officeart/2016/7/layout/VerticalDownArrowProcess"/>
    <dgm:cxn modelId="{94FE61B1-71F6-41AC-95A4-5A0969210080}" srcId="{0DBE62F0-BB9B-4DB7-930A-3A53BE7AD637}" destId="{D6940CD8-2558-40DF-B3F1-6F0CB3A71E72}" srcOrd="1" destOrd="0" parTransId="{804B7965-7A36-45F0-AE65-EA5C1012202D}" sibTransId="{9C06EC34-D824-43A1-BAE7-4780BF11F093}"/>
    <dgm:cxn modelId="{4F8B99B3-5E5D-4042-99D1-82092C75A326}" srcId="{0DBE62F0-BB9B-4DB7-930A-3A53BE7AD637}" destId="{F9F90720-FA33-45EE-95FD-5E5F7C9DAA47}" srcOrd="0" destOrd="0" parTransId="{C928ABB8-F5B1-40CA-90ED-825B889F15BA}" sibTransId="{586923CE-DB66-4117-A75C-4666211D3F0A}"/>
    <dgm:cxn modelId="{71AAAAB5-3AF8-46C1-AB99-B7E46C4E0017}" srcId="{E46AAE4E-C978-4E25-8FB9-9EDFF5387DC3}" destId="{241395D6-D379-4DB4-9F61-92135E470F3F}" srcOrd="0" destOrd="0" parTransId="{9C668646-DAA6-4CBB-9C80-4447D34D56C1}" sibTransId="{3F0AD031-6952-4A7E-83EB-AAF7A9240671}"/>
    <dgm:cxn modelId="{607C6FC2-9FC7-4F13-88A5-6380B07A88A2}" type="presOf" srcId="{D6940CD8-2558-40DF-B3F1-6F0CB3A71E72}" destId="{AB5D9E4D-9123-4BE5-BCF5-E671E85A67A4}" srcOrd="0" destOrd="0" presId="urn:microsoft.com/office/officeart/2016/7/layout/VerticalDownArrowProcess"/>
    <dgm:cxn modelId="{4B3F95D1-ECC5-4428-9C25-035A245B6EFD}" type="presOf" srcId="{E46AAE4E-C978-4E25-8FB9-9EDFF5387DC3}" destId="{7C8B38E8-AD7A-4F31-B43F-8656570EFF39}" srcOrd="0" destOrd="0" presId="urn:microsoft.com/office/officeart/2016/7/layout/VerticalDownArrowProcess"/>
    <dgm:cxn modelId="{A5C947EF-DF88-48FF-BFCB-ADB6D890F650}" type="presOf" srcId="{0DBE62F0-BB9B-4DB7-930A-3A53BE7AD637}" destId="{EDA8CAE7-1B23-4F33-82E4-49A652507CB9}" srcOrd="0" destOrd="0" presId="urn:microsoft.com/office/officeart/2016/7/layout/VerticalDownArrowProcess"/>
    <dgm:cxn modelId="{4F799158-1DA4-4D69-A2C3-106449B89F5E}" type="presParOf" srcId="{EDA8CAE7-1B23-4F33-82E4-49A652507CB9}" destId="{82708348-3F39-4211-B1FA-F6DFBE761ACB}" srcOrd="0" destOrd="0" presId="urn:microsoft.com/office/officeart/2016/7/layout/VerticalDownArrowProcess"/>
    <dgm:cxn modelId="{676A449E-3BAC-4C28-A984-6518DB2695E3}" type="presParOf" srcId="{82708348-3F39-4211-B1FA-F6DFBE761ACB}" destId="{43140A28-5421-41ED-97A9-E0909CF4F39E}" srcOrd="0" destOrd="0" presId="urn:microsoft.com/office/officeart/2016/7/layout/VerticalDownArrowProcess"/>
    <dgm:cxn modelId="{6F7D9C78-ADC9-4EB5-9FBA-618B7B8417ED}" type="presParOf" srcId="{82708348-3F39-4211-B1FA-F6DFBE761ACB}" destId="{B38D4DBE-DF4E-4CC0-B952-44C57F1ED274}" srcOrd="1" destOrd="0" presId="urn:microsoft.com/office/officeart/2016/7/layout/VerticalDownArrowProcess"/>
    <dgm:cxn modelId="{70A1F5D5-761F-4BBC-80D1-40F0950F131A}" type="presParOf" srcId="{EDA8CAE7-1B23-4F33-82E4-49A652507CB9}" destId="{CF16D61C-E14B-449B-A2BB-7179A1211210}" srcOrd="1" destOrd="0" presId="urn:microsoft.com/office/officeart/2016/7/layout/VerticalDownArrowProcess"/>
    <dgm:cxn modelId="{4B6489FF-CE09-484E-9165-B80647FFED45}" type="presParOf" srcId="{EDA8CAE7-1B23-4F33-82E4-49A652507CB9}" destId="{564AC9A0-D795-4E1B-B7E7-416CA81023A4}" srcOrd="2" destOrd="0" presId="urn:microsoft.com/office/officeart/2016/7/layout/VerticalDownArrowProcess"/>
    <dgm:cxn modelId="{311FCA75-D25F-488E-8D3F-E19B28368F3B}" type="presParOf" srcId="{564AC9A0-D795-4E1B-B7E7-416CA81023A4}" destId="{7C8B38E8-AD7A-4F31-B43F-8656570EFF39}" srcOrd="0" destOrd="0" presId="urn:microsoft.com/office/officeart/2016/7/layout/VerticalDownArrowProcess"/>
    <dgm:cxn modelId="{887BADEE-BBCE-44DE-8005-0D35976E0369}" type="presParOf" srcId="{564AC9A0-D795-4E1B-B7E7-416CA81023A4}" destId="{1BFD2269-49EC-4F84-A79D-06E8ABBF19BA}" srcOrd="1" destOrd="0" presId="urn:microsoft.com/office/officeart/2016/7/layout/VerticalDownArrowProcess"/>
    <dgm:cxn modelId="{200C0514-F299-488C-A7F6-80591EEC7C0F}" type="presParOf" srcId="{564AC9A0-D795-4E1B-B7E7-416CA81023A4}" destId="{96D0825F-5E9C-4C25-925D-C07A9887755C}" srcOrd="2" destOrd="0" presId="urn:microsoft.com/office/officeart/2016/7/layout/VerticalDownArrowProcess"/>
    <dgm:cxn modelId="{0DFB9B68-0D85-4440-8E42-F1664C2C4919}" type="presParOf" srcId="{EDA8CAE7-1B23-4F33-82E4-49A652507CB9}" destId="{4EA385DA-28DD-4F1F-8D4E-93DA3F7D4065}" srcOrd="3" destOrd="0" presId="urn:microsoft.com/office/officeart/2016/7/layout/VerticalDownArrowProcess"/>
    <dgm:cxn modelId="{59A562FA-1C30-4104-AE25-ABFBEE75B217}" type="presParOf" srcId="{EDA8CAE7-1B23-4F33-82E4-49A652507CB9}" destId="{6FB928C5-3373-472A-87D5-E7C9CB9DFFD6}" srcOrd="4" destOrd="0" presId="urn:microsoft.com/office/officeart/2016/7/layout/VerticalDownArrowProcess"/>
    <dgm:cxn modelId="{D4550F9F-F367-41CD-AD14-355064266D13}" type="presParOf" srcId="{6FB928C5-3373-472A-87D5-E7C9CB9DFFD6}" destId="{87FAE9BC-F721-45F5-964F-1B768FE55A39}" srcOrd="0" destOrd="0" presId="urn:microsoft.com/office/officeart/2016/7/layout/VerticalDownArrowProcess"/>
    <dgm:cxn modelId="{1EEE4C32-50FF-4EE0-9F16-2CDE79BBD3BF}" type="presParOf" srcId="{6FB928C5-3373-472A-87D5-E7C9CB9DFFD6}" destId="{92D6C0B0-F901-4D1D-BA02-087F1125B1FD}" srcOrd="1" destOrd="0" presId="urn:microsoft.com/office/officeart/2016/7/layout/VerticalDownArrowProcess"/>
    <dgm:cxn modelId="{05E0799D-4A49-48B2-8583-28F551A7626E}" type="presParOf" srcId="{6FB928C5-3373-472A-87D5-E7C9CB9DFFD6}" destId="{38540E16-2E81-4CBA-B8B2-4A5729CCEB68}" srcOrd="2" destOrd="0" presId="urn:microsoft.com/office/officeart/2016/7/layout/VerticalDownArrowProcess"/>
    <dgm:cxn modelId="{26B09F86-F069-4B7C-B05D-0190C9F79CE7}" type="presParOf" srcId="{EDA8CAE7-1B23-4F33-82E4-49A652507CB9}" destId="{B13F6CB6-B7CD-427F-8E72-6B17D22FA556}" srcOrd="5" destOrd="0" presId="urn:microsoft.com/office/officeart/2016/7/layout/VerticalDownArrowProcess"/>
    <dgm:cxn modelId="{CCBBE4AA-1E20-49A4-B12B-E28CC65F5AA2}" type="presParOf" srcId="{EDA8CAE7-1B23-4F33-82E4-49A652507CB9}" destId="{056CED1E-761A-4F68-8134-2B802CCF2047}" srcOrd="6" destOrd="0" presId="urn:microsoft.com/office/officeart/2016/7/layout/VerticalDownArrowProcess"/>
    <dgm:cxn modelId="{82DC2212-D576-45E0-80B4-DDEACB0606BF}" type="presParOf" srcId="{056CED1E-761A-4F68-8134-2B802CCF2047}" destId="{AB5D9E4D-9123-4BE5-BCF5-E671E85A67A4}" srcOrd="0" destOrd="0" presId="urn:microsoft.com/office/officeart/2016/7/layout/VerticalDownArrowProcess"/>
    <dgm:cxn modelId="{FE599391-1F44-4870-BB6D-A730200F748B}" type="presParOf" srcId="{056CED1E-761A-4F68-8134-2B802CCF2047}" destId="{3300CCC4-2709-4A4F-BDE3-8F297C69C1C6}" srcOrd="1" destOrd="0" presId="urn:microsoft.com/office/officeart/2016/7/layout/VerticalDownArrowProcess"/>
    <dgm:cxn modelId="{5968B9F3-AE76-48B4-8108-35FFFD4EB3C8}" type="presParOf" srcId="{056CED1E-761A-4F68-8134-2B802CCF2047}" destId="{DAD811F7-2A32-4E7C-9A95-15391CFEF8F1}" srcOrd="2" destOrd="0" presId="urn:microsoft.com/office/officeart/2016/7/layout/VerticalDownArrowProcess"/>
    <dgm:cxn modelId="{1169363D-4BB2-4578-A9CD-DABA8DF8BEFC}" type="presParOf" srcId="{EDA8CAE7-1B23-4F33-82E4-49A652507CB9}" destId="{A37DB84E-C541-470A-9EE9-443999B36662}" srcOrd="7" destOrd="0" presId="urn:microsoft.com/office/officeart/2016/7/layout/VerticalDownArrowProcess"/>
    <dgm:cxn modelId="{D5EC9B34-8117-46F2-B2F2-D22A7739108F}" type="presParOf" srcId="{EDA8CAE7-1B23-4F33-82E4-49A652507CB9}" destId="{8769A14A-6A54-4847-94C4-471233155417}" srcOrd="8" destOrd="0" presId="urn:microsoft.com/office/officeart/2016/7/layout/VerticalDownArrowProcess"/>
    <dgm:cxn modelId="{146CC051-2B17-426C-A54A-F9FD5A4E10ED}" type="presParOf" srcId="{8769A14A-6A54-4847-94C4-471233155417}" destId="{259818DE-0081-4262-AD31-8423707F23FC}" srcOrd="0" destOrd="0" presId="urn:microsoft.com/office/officeart/2016/7/layout/VerticalDownArrowProcess"/>
    <dgm:cxn modelId="{83A80725-C5A0-4D2C-AD98-B5FAD8231F91}" type="presParOf" srcId="{8769A14A-6A54-4847-94C4-471233155417}" destId="{95FA8869-6190-458C-8A8F-8EDB80C14FD2}" srcOrd="1" destOrd="0" presId="urn:microsoft.com/office/officeart/2016/7/layout/VerticalDownArrowProcess"/>
    <dgm:cxn modelId="{4523A376-6D18-427D-B182-7217A861A376}" type="presParOf" srcId="{8769A14A-6A54-4847-94C4-471233155417}" destId="{F9CF4893-E3C5-4608-A1BA-F132D723266E}"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60ABC-38A7-4793-81CD-58F650EA79E6}">
      <dsp:nvSpPr>
        <dsp:cNvPr id="0" name=""/>
        <dsp:cNvSpPr/>
      </dsp:nvSpPr>
      <dsp:spPr>
        <a:xfrm>
          <a:off x="0" y="462"/>
          <a:ext cx="10058399" cy="10814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535600-1E9A-403C-AEFF-4B9FF15E9688}">
      <dsp:nvSpPr>
        <dsp:cNvPr id="0" name=""/>
        <dsp:cNvSpPr/>
      </dsp:nvSpPr>
      <dsp:spPr>
        <a:xfrm>
          <a:off x="327145" y="243793"/>
          <a:ext cx="594810" cy="5948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D6DC00-A514-4C4B-8F89-5B0434ADD938}">
      <dsp:nvSpPr>
        <dsp:cNvPr id="0" name=""/>
        <dsp:cNvSpPr/>
      </dsp:nvSpPr>
      <dsp:spPr>
        <a:xfrm>
          <a:off x="1249101" y="462"/>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111250">
            <a:lnSpc>
              <a:spcPct val="90000"/>
            </a:lnSpc>
            <a:spcBef>
              <a:spcPct val="0"/>
            </a:spcBef>
            <a:spcAft>
              <a:spcPct val="35000"/>
            </a:spcAft>
            <a:buNone/>
          </a:pPr>
          <a:r>
            <a:rPr lang="en-US" sz="2500" kern="1200"/>
            <a:t>Recognize the key elements required to manage a successful custodial program.</a:t>
          </a:r>
        </a:p>
      </dsp:txBody>
      <dsp:txXfrm>
        <a:off x="1249101" y="462"/>
        <a:ext cx="8809298" cy="1081473"/>
      </dsp:txXfrm>
    </dsp:sp>
    <dsp:sp modelId="{4973D011-7CD0-477B-8D5E-D3B772064606}">
      <dsp:nvSpPr>
        <dsp:cNvPr id="0" name=""/>
        <dsp:cNvSpPr/>
      </dsp:nvSpPr>
      <dsp:spPr>
        <a:xfrm>
          <a:off x="0" y="1352303"/>
          <a:ext cx="10058399" cy="10814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2E5072-35DD-4220-9418-57617785678A}">
      <dsp:nvSpPr>
        <dsp:cNvPr id="0" name=""/>
        <dsp:cNvSpPr/>
      </dsp:nvSpPr>
      <dsp:spPr>
        <a:xfrm>
          <a:off x="327145" y="1595634"/>
          <a:ext cx="594810" cy="5948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2DF25A-A50B-4CCD-B300-AE82FB8F6367}">
      <dsp:nvSpPr>
        <dsp:cNvPr id="0" name=""/>
        <dsp:cNvSpPr/>
      </dsp:nvSpPr>
      <dsp:spPr>
        <a:xfrm>
          <a:off x="1249101" y="1352303"/>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111250">
            <a:lnSpc>
              <a:spcPct val="90000"/>
            </a:lnSpc>
            <a:spcBef>
              <a:spcPct val="0"/>
            </a:spcBef>
            <a:spcAft>
              <a:spcPct val="35000"/>
            </a:spcAft>
            <a:buNone/>
          </a:pPr>
          <a:r>
            <a:rPr lang="en-US" sz="2500" kern="1200"/>
            <a:t>Discuss Personal Protective Equipment and the use of Chemicals in the workplace.</a:t>
          </a:r>
        </a:p>
      </dsp:txBody>
      <dsp:txXfrm>
        <a:off x="1249101" y="1352303"/>
        <a:ext cx="8809298" cy="1081473"/>
      </dsp:txXfrm>
    </dsp:sp>
    <dsp:sp modelId="{8A590622-39C6-40B3-9DF1-82265595E48C}">
      <dsp:nvSpPr>
        <dsp:cNvPr id="0" name=""/>
        <dsp:cNvSpPr/>
      </dsp:nvSpPr>
      <dsp:spPr>
        <a:xfrm>
          <a:off x="0" y="2704144"/>
          <a:ext cx="10058399" cy="10814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19E3F2-4E1B-4BDD-9D3F-F20C02F1B421}">
      <dsp:nvSpPr>
        <dsp:cNvPr id="0" name=""/>
        <dsp:cNvSpPr/>
      </dsp:nvSpPr>
      <dsp:spPr>
        <a:xfrm>
          <a:off x="327145" y="2947476"/>
          <a:ext cx="594810" cy="5948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7A250E-2181-4850-980D-B54C5EC7D605}">
      <dsp:nvSpPr>
        <dsp:cNvPr id="0" name=""/>
        <dsp:cNvSpPr/>
      </dsp:nvSpPr>
      <dsp:spPr>
        <a:xfrm>
          <a:off x="1249101" y="2704144"/>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111250">
            <a:lnSpc>
              <a:spcPct val="90000"/>
            </a:lnSpc>
            <a:spcBef>
              <a:spcPct val="0"/>
            </a:spcBef>
            <a:spcAft>
              <a:spcPct val="35000"/>
            </a:spcAft>
            <a:buNone/>
          </a:pPr>
          <a:r>
            <a:rPr lang="en-US" sz="2500" kern="1200"/>
            <a:t>Evaluate a cleaning and sanitation program.</a:t>
          </a:r>
        </a:p>
      </dsp:txBody>
      <dsp:txXfrm>
        <a:off x="1249101" y="2704144"/>
        <a:ext cx="8809298" cy="10814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9D7AD-D3D8-41E5-9A2F-F1967994EAB6}">
      <dsp:nvSpPr>
        <dsp:cNvPr id="0" name=""/>
        <dsp:cNvSpPr/>
      </dsp:nvSpPr>
      <dsp:spPr>
        <a:xfrm rot="5400000">
          <a:off x="-193768" y="195388"/>
          <a:ext cx="1291792" cy="904254"/>
        </a:xfrm>
        <a:prstGeom prst="chevron">
          <a:avLst/>
        </a:prstGeom>
        <a:solidFill>
          <a:srgbClr val="7C8AD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0">
            <a:lnSpc>
              <a:spcPct val="90000"/>
            </a:lnSpc>
            <a:spcBef>
              <a:spcPct val="0"/>
            </a:spcBef>
            <a:spcAft>
              <a:spcPct val="35000"/>
            </a:spcAft>
            <a:buNone/>
          </a:pPr>
          <a:r>
            <a:rPr lang="en-US" sz="2500" b="1" kern="1200" dirty="0">
              <a:solidFill>
                <a:schemeClr val="bg1"/>
              </a:solidFill>
              <a:latin typeface="Calibri Light" panose="020F0302020204030204"/>
            </a:rPr>
            <a:t>Step 1</a:t>
          </a:r>
          <a:endParaRPr lang="en-US" sz="2500" b="1" kern="1200" dirty="0">
            <a:solidFill>
              <a:schemeClr val="bg1"/>
            </a:solidFill>
          </a:endParaRPr>
        </a:p>
      </dsp:txBody>
      <dsp:txXfrm rot="-5400000">
        <a:off x="1" y="453746"/>
        <a:ext cx="904254" cy="387538"/>
      </dsp:txXfrm>
    </dsp:sp>
    <dsp:sp modelId="{2C385386-D568-4C94-8126-5FB95F3FAE13}">
      <dsp:nvSpPr>
        <dsp:cNvPr id="0" name=""/>
        <dsp:cNvSpPr/>
      </dsp:nvSpPr>
      <dsp:spPr>
        <a:xfrm rot="5400000">
          <a:off x="3047770" y="-2141896"/>
          <a:ext cx="839664" cy="512669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rtl="0">
            <a:lnSpc>
              <a:spcPct val="90000"/>
            </a:lnSpc>
            <a:spcBef>
              <a:spcPct val="0"/>
            </a:spcBef>
            <a:spcAft>
              <a:spcPct val="15000"/>
            </a:spcAft>
            <a:buChar char="•"/>
          </a:pPr>
          <a:r>
            <a:rPr lang="en-US" sz="3200" kern="1200">
              <a:solidFill>
                <a:schemeClr val="tx2"/>
              </a:solidFill>
              <a:latin typeface="Calibri"/>
              <a:ea typeface="Calibri"/>
              <a:cs typeface="Calibri"/>
            </a:rPr>
            <a:t>The plan</a:t>
          </a:r>
          <a:endParaRPr lang="en-US" sz="3200" kern="1200">
            <a:solidFill>
              <a:schemeClr val="tx2"/>
            </a:solidFill>
          </a:endParaRPr>
        </a:p>
      </dsp:txBody>
      <dsp:txXfrm rot="-5400000">
        <a:off x="904255" y="42608"/>
        <a:ext cx="5085707" cy="757686"/>
      </dsp:txXfrm>
    </dsp:sp>
    <dsp:sp modelId="{96AA325A-BF8B-4951-923F-7EE3FB8FE3EA}">
      <dsp:nvSpPr>
        <dsp:cNvPr id="0" name=""/>
        <dsp:cNvSpPr/>
      </dsp:nvSpPr>
      <dsp:spPr>
        <a:xfrm rot="5400000">
          <a:off x="-193768" y="1288392"/>
          <a:ext cx="1291792" cy="904254"/>
        </a:xfrm>
        <a:prstGeom prst="chevron">
          <a:avLst/>
        </a:prstGeom>
        <a:solidFill>
          <a:srgbClr val="7C8AD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0">
            <a:lnSpc>
              <a:spcPct val="90000"/>
            </a:lnSpc>
            <a:spcBef>
              <a:spcPct val="0"/>
            </a:spcBef>
            <a:spcAft>
              <a:spcPct val="35000"/>
            </a:spcAft>
            <a:buNone/>
          </a:pPr>
          <a:r>
            <a:rPr lang="en-US" sz="2500" b="1" kern="1200" dirty="0">
              <a:solidFill>
                <a:schemeClr val="bg1"/>
              </a:solidFill>
              <a:latin typeface="Calibri Light" panose="020F0302020204030204"/>
            </a:rPr>
            <a:t>Step 2</a:t>
          </a:r>
          <a:endParaRPr lang="en-US" sz="2500" b="1" kern="1200" dirty="0">
            <a:solidFill>
              <a:schemeClr val="bg1"/>
            </a:solidFill>
          </a:endParaRPr>
        </a:p>
      </dsp:txBody>
      <dsp:txXfrm rot="-5400000">
        <a:off x="1" y="1546750"/>
        <a:ext cx="904254" cy="387538"/>
      </dsp:txXfrm>
    </dsp:sp>
    <dsp:sp modelId="{8DCC1DD0-8F5D-4EBD-A098-D944797E9B67}">
      <dsp:nvSpPr>
        <dsp:cNvPr id="0" name=""/>
        <dsp:cNvSpPr/>
      </dsp:nvSpPr>
      <dsp:spPr>
        <a:xfrm rot="5400000">
          <a:off x="3047770" y="-1048891"/>
          <a:ext cx="839664" cy="512669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rtl="0">
            <a:lnSpc>
              <a:spcPct val="90000"/>
            </a:lnSpc>
            <a:spcBef>
              <a:spcPct val="0"/>
            </a:spcBef>
            <a:spcAft>
              <a:spcPct val="15000"/>
            </a:spcAft>
            <a:buChar char="•"/>
          </a:pPr>
          <a:r>
            <a:rPr lang="en-US" sz="3200" kern="1200">
              <a:solidFill>
                <a:schemeClr val="tx2"/>
              </a:solidFill>
              <a:latin typeface="Calibri"/>
              <a:ea typeface="Calibri"/>
              <a:cs typeface="Calibri"/>
            </a:rPr>
            <a:t>Education and staff training</a:t>
          </a:r>
        </a:p>
      </dsp:txBody>
      <dsp:txXfrm rot="-5400000">
        <a:off x="904255" y="1135613"/>
        <a:ext cx="5085707" cy="757686"/>
      </dsp:txXfrm>
    </dsp:sp>
    <dsp:sp modelId="{F9D62D2D-D60F-4225-9964-DFB8E6764C5A}">
      <dsp:nvSpPr>
        <dsp:cNvPr id="0" name=""/>
        <dsp:cNvSpPr/>
      </dsp:nvSpPr>
      <dsp:spPr>
        <a:xfrm rot="5400000">
          <a:off x="-193768" y="2381397"/>
          <a:ext cx="1291792" cy="904254"/>
        </a:xfrm>
        <a:prstGeom prst="chevron">
          <a:avLst/>
        </a:prstGeom>
        <a:solidFill>
          <a:srgbClr val="7C8AD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0">
            <a:lnSpc>
              <a:spcPct val="90000"/>
            </a:lnSpc>
            <a:spcBef>
              <a:spcPct val="0"/>
            </a:spcBef>
            <a:spcAft>
              <a:spcPct val="35000"/>
            </a:spcAft>
            <a:buNone/>
          </a:pPr>
          <a:r>
            <a:rPr lang="en-US" sz="2500" b="1" kern="1200" dirty="0">
              <a:solidFill>
                <a:schemeClr val="bg1"/>
              </a:solidFill>
              <a:latin typeface="Calibri Light" panose="020F0302020204030204"/>
            </a:rPr>
            <a:t>Step 3</a:t>
          </a:r>
          <a:endParaRPr lang="en-US" sz="2500" b="1" kern="1200" dirty="0">
            <a:solidFill>
              <a:schemeClr val="bg1"/>
            </a:solidFill>
          </a:endParaRPr>
        </a:p>
      </dsp:txBody>
      <dsp:txXfrm rot="-5400000">
        <a:off x="1" y="2639755"/>
        <a:ext cx="904254" cy="387538"/>
      </dsp:txXfrm>
    </dsp:sp>
    <dsp:sp modelId="{0D945B6F-FF3B-4095-A548-6C33F6DC4BD6}">
      <dsp:nvSpPr>
        <dsp:cNvPr id="0" name=""/>
        <dsp:cNvSpPr/>
      </dsp:nvSpPr>
      <dsp:spPr>
        <a:xfrm rot="5400000">
          <a:off x="3047770" y="44112"/>
          <a:ext cx="839664" cy="512669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rtl="0">
            <a:lnSpc>
              <a:spcPct val="90000"/>
            </a:lnSpc>
            <a:spcBef>
              <a:spcPct val="0"/>
            </a:spcBef>
            <a:spcAft>
              <a:spcPct val="15000"/>
            </a:spcAft>
            <a:buChar char="•"/>
          </a:pPr>
          <a:r>
            <a:rPr lang="en-US" sz="3200" kern="1200">
              <a:solidFill>
                <a:schemeClr val="tx2"/>
              </a:solidFill>
              <a:latin typeface="Calibri"/>
              <a:ea typeface="Calibri"/>
              <a:cs typeface="Calibri"/>
            </a:rPr>
            <a:t>Quality Assurance </a:t>
          </a:r>
          <a:endParaRPr lang="en-US" sz="3200" kern="1200">
            <a:solidFill>
              <a:schemeClr val="tx2"/>
            </a:solidFill>
          </a:endParaRPr>
        </a:p>
      </dsp:txBody>
      <dsp:txXfrm rot="-5400000">
        <a:off x="904255" y="2228617"/>
        <a:ext cx="5085707" cy="757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40A28-5421-41ED-97A9-E0909CF4F39E}">
      <dsp:nvSpPr>
        <dsp:cNvPr id="0" name=""/>
        <dsp:cNvSpPr/>
      </dsp:nvSpPr>
      <dsp:spPr>
        <a:xfrm>
          <a:off x="0" y="4851312"/>
          <a:ext cx="1699418" cy="795898"/>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863" tIns="199136" rIns="120863" bIns="199136" numCol="1" spcCol="1270" anchor="ctr" anchorCtr="0">
          <a:noAutofit/>
        </a:bodyPr>
        <a:lstStyle/>
        <a:p>
          <a:pPr marL="0" lvl="0" indent="0" algn="ctr" defTabSz="1244600">
            <a:lnSpc>
              <a:spcPct val="90000"/>
            </a:lnSpc>
            <a:spcBef>
              <a:spcPct val="0"/>
            </a:spcBef>
            <a:spcAft>
              <a:spcPct val="35000"/>
            </a:spcAft>
            <a:buNone/>
          </a:pPr>
          <a:r>
            <a:rPr lang="en-US" sz="2800" kern="1200"/>
            <a:t>Step 5</a:t>
          </a:r>
        </a:p>
      </dsp:txBody>
      <dsp:txXfrm>
        <a:off x="0" y="4851312"/>
        <a:ext cx="1699418" cy="795898"/>
      </dsp:txXfrm>
    </dsp:sp>
    <dsp:sp modelId="{B38D4DBE-DF4E-4CC0-B952-44C57F1ED274}">
      <dsp:nvSpPr>
        <dsp:cNvPr id="0" name=""/>
        <dsp:cNvSpPr/>
      </dsp:nvSpPr>
      <dsp:spPr>
        <a:xfrm>
          <a:off x="1699418" y="4851312"/>
          <a:ext cx="5098256" cy="795898"/>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3417" tIns="254000" rIns="103417" bIns="254000" numCol="1" spcCol="1270" anchor="ctr" anchorCtr="0">
          <a:noAutofit/>
        </a:bodyPr>
        <a:lstStyle/>
        <a:p>
          <a:pPr marL="0" lvl="0" indent="0" algn="l" defTabSz="889000">
            <a:lnSpc>
              <a:spcPct val="90000"/>
            </a:lnSpc>
            <a:spcBef>
              <a:spcPct val="0"/>
            </a:spcBef>
            <a:spcAft>
              <a:spcPct val="35000"/>
            </a:spcAft>
            <a:buNone/>
          </a:pPr>
          <a:r>
            <a:rPr lang="en-US" sz="2000" kern="1200"/>
            <a:t>Distribution of Clean Linens</a:t>
          </a:r>
        </a:p>
      </dsp:txBody>
      <dsp:txXfrm>
        <a:off x="1699418" y="4851312"/>
        <a:ext cx="5098256" cy="795898"/>
      </dsp:txXfrm>
    </dsp:sp>
    <dsp:sp modelId="{1BFD2269-49EC-4F84-A79D-06E8ABBF19BA}">
      <dsp:nvSpPr>
        <dsp:cNvPr id="0" name=""/>
        <dsp:cNvSpPr/>
      </dsp:nvSpPr>
      <dsp:spPr>
        <a:xfrm rot="10800000">
          <a:off x="0" y="3639159"/>
          <a:ext cx="1699418" cy="1224091"/>
        </a:xfrm>
        <a:prstGeom prst="upArrowCallout">
          <a:avLst>
            <a:gd name="adj1" fmla="val 5000"/>
            <a:gd name="adj2" fmla="val 10000"/>
            <a:gd name="adj3" fmla="val 15000"/>
            <a:gd name="adj4" fmla="val 64977"/>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863" tIns="199136" rIns="120863" bIns="199136" numCol="1" spcCol="1270" anchor="ctr" anchorCtr="0">
          <a:noAutofit/>
        </a:bodyPr>
        <a:lstStyle/>
        <a:p>
          <a:pPr marL="0" lvl="0" indent="0" algn="ctr" defTabSz="1244600">
            <a:lnSpc>
              <a:spcPct val="90000"/>
            </a:lnSpc>
            <a:spcBef>
              <a:spcPct val="0"/>
            </a:spcBef>
            <a:spcAft>
              <a:spcPct val="35000"/>
            </a:spcAft>
            <a:buNone/>
          </a:pPr>
          <a:r>
            <a:rPr lang="en-US" sz="2800" kern="1200"/>
            <a:t>Step 4</a:t>
          </a:r>
        </a:p>
      </dsp:txBody>
      <dsp:txXfrm rot="-10800000">
        <a:off x="0" y="3639159"/>
        <a:ext cx="1699418" cy="795659"/>
      </dsp:txXfrm>
    </dsp:sp>
    <dsp:sp modelId="{96D0825F-5E9C-4C25-925D-C07A9887755C}">
      <dsp:nvSpPr>
        <dsp:cNvPr id="0" name=""/>
        <dsp:cNvSpPr/>
      </dsp:nvSpPr>
      <dsp:spPr>
        <a:xfrm>
          <a:off x="1699418" y="3639159"/>
          <a:ext cx="5098256" cy="795659"/>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3417" tIns="254000" rIns="103417" bIns="254000" numCol="1" spcCol="1270" anchor="ctr" anchorCtr="0">
          <a:noAutofit/>
        </a:bodyPr>
        <a:lstStyle/>
        <a:p>
          <a:pPr marL="0" lvl="0" indent="0" algn="l" defTabSz="889000">
            <a:lnSpc>
              <a:spcPct val="90000"/>
            </a:lnSpc>
            <a:spcBef>
              <a:spcPct val="0"/>
            </a:spcBef>
            <a:spcAft>
              <a:spcPct val="35000"/>
            </a:spcAft>
            <a:buNone/>
          </a:pPr>
          <a:r>
            <a:rPr lang="en-US" sz="2000" kern="1200"/>
            <a:t>Label Chemicals</a:t>
          </a:r>
        </a:p>
      </dsp:txBody>
      <dsp:txXfrm>
        <a:off x="1699418" y="3639159"/>
        <a:ext cx="5098256" cy="795659"/>
      </dsp:txXfrm>
    </dsp:sp>
    <dsp:sp modelId="{92D6C0B0-F901-4D1D-BA02-087F1125B1FD}">
      <dsp:nvSpPr>
        <dsp:cNvPr id="0" name=""/>
        <dsp:cNvSpPr/>
      </dsp:nvSpPr>
      <dsp:spPr>
        <a:xfrm rot="10800000">
          <a:off x="0" y="2427006"/>
          <a:ext cx="1699418" cy="1224091"/>
        </a:xfrm>
        <a:prstGeom prst="upArrowCallout">
          <a:avLst>
            <a:gd name="adj1" fmla="val 5000"/>
            <a:gd name="adj2" fmla="val 10000"/>
            <a:gd name="adj3" fmla="val 15000"/>
            <a:gd name="adj4" fmla="val 64977"/>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863" tIns="199136" rIns="120863" bIns="199136" numCol="1" spcCol="1270" anchor="ctr" anchorCtr="0">
          <a:noAutofit/>
        </a:bodyPr>
        <a:lstStyle/>
        <a:p>
          <a:pPr marL="0" lvl="0" indent="0" algn="ctr" defTabSz="1244600">
            <a:lnSpc>
              <a:spcPct val="90000"/>
            </a:lnSpc>
            <a:spcBef>
              <a:spcPct val="0"/>
            </a:spcBef>
            <a:spcAft>
              <a:spcPct val="35000"/>
            </a:spcAft>
            <a:buNone/>
          </a:pPr>
          <a:r>
            <a:rPr lang="en-US" sz="2800" kern="1200"/>
            <a:t>Step 3</a:t>
          </a:r>
        </a:p>
      </dsp:txBody>
      <dsp:txXfrm rot="-10800000">
        <a:off x="0" y="2427006"/>
        <a:ext cx="1699418" cy="795659"/>
      </dsp:txXfrm>
    </dsp:sp>
    <dsp:sp modelId="{38540E16-2E81-4CBA-B8B2-4A5729CCEB68}">
      <dsp:nvSpPr>
        <dsp:cNvPr id="0" name=""/>
        <dsp:cNvSpPr/>
      </dsp:nvSpPr>
      <dsp:spPr>
        <a:xfrm>
          <a:off x="1699418" y="2427006"/>
          <a:ext cx="5098256" cy="795659"/>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3417" tIns="254000" rIns="103417" bIns="254000" numCol="1" spcCol="1270" anchor="ctr" anchorCtr="0">
          <a:noAutofit/>
        </a:bodyPr>
        <a:lstStyle/>
        <a:p>
          <a:pPr marL="0" lvl="0" indent="0" algn="l" defTabSz="889000">
            <a:lnSpc>
              <a:spcPct val="90000"/>
            </a:lnSpc>
            <a:spcBef>
              <a:spcPct val="0"/>
            </a:spcBef>
            <a:spcAft>
              <a:spcPct val="35000"/>
            </a:spcAft>
            <a:buNone/>
          </a:pPr>
          <a:r>
            <a:rPr lang="en-US" sz="2000" kern="1200"/>
            <a:t>Use Hot Water Washes</a:t>
          </a:r>
        </a:p>
      </dsp:txBody>
      <dsp:txXfrm>
        <a:off x="1699418" y="2427006"/>
        <a:ext cx="5098256" cy="795659"/>
      </dsp:txXfrm>
    </dsp:sp>
    <dsp:sp modelId="{3300CCC4-2709-4A4F-BDE3-8F297C69C1C6}">
      <dsp:nvSpPr>
        <dsp:cNvPr id="0" name=""/>
        <dsp:cNvSpPr/>
      </dsp:nvSpPr>
      <dsp:spPr>
        <a:xfrm rot="10800000">
          <a:off x="0" y="1214853"/>
          <a:ext cx="1699418" cy="1224091"/>
        </a:xfrm>
        <a:prstGeom prst="upArrowCallout">
          <a:avLst>
            <a:gd name="adj1" fmla="val 5000"/>
            <a:gd name="adj2" fmla="val 10000"/>
            <a:gd name="adj3" fmla="val 15000"/>
            <a:gd name="adj4" fmla="val 64977"/>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863" tIns="199136" rIns="120863" bIns="199136" numCol="1" spcCol="1270" anchor="ctr" anchorCtr="0">
          <a:noAutofit/>
        </a:bodyPr>
        <a:lstStyle/>
        <a:p>
          <a:pPr marL="0" lvl="0" indent="0" algn="ctr" defTabSz="1244600">
            <a:lnSpc>
              <a:spcPct val="90000"/>
            </a:lnSpc>
            <a:spcBef>
              <a:spcPct val="0"/>
            </a:spcBef>
            <a:spcAft>
              <a:spcPct val="35000"/>
            </a:spcAft>
            <a:buNone/>
          </a:pPr>
          <a:r>
            <a:rPr lang="en-US" sz="2800" kern="1200"/>
            <a:t>Step 2</a:t>
          </a:r>
        </a:p>
      </dsp:txBody>
      <dsp:txXfrm rot="-10800000">
        <a:off x="0" y="1214853"/>
        <a:ext cx="1699418" cy="795659"/>
      </dsp:txXfrm>
    </dsp:sp>
    <dsp:sp modelId="{DAD811F7-2A32-4E7C-9A95-15391CFEF8F1}">
      <dsp:nvSpPr>
        <dsp:cNvPr id="0" name=""/>
        <dsp:cNvSpPr/>
      </dsp:nvSpPr>
      <dsp:spPr>
        <a:xfrm>
          <a:off x="1699418" y="1214853"/>
          <a:ext cx="5098256" cy="795659"/>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3417" tIns="254000" rIns="103417" bIns="254000" numCol="1" spcCol="1270" anchor="ctr" anchorCtr="0">
          <a:noAutofit/>
        </a:bodyPr>
        <a:lstStyle/>
        <a:p>
          <a:pPr marL="0" lvl="0" indent="0" algn="l" defTabSz="889000">
            <a:lnSpc>
              <a:spcPct val="90000"/>
            </a:lnSpc>
            <a:spcBef>
              <a:spcPct val="0"/>
            </a:spcBef>
            <a:spcAft>
              <a:spcPct val="35000"/>
            </a:spcAft>
            <a:buNone/>
          </a:pPr>
          <a:r>
            <a:rPr lang="en-US" sz="2000" kern="1200" dirty="0"/>
            <a:t>Partition the Laundry Room</a:t>
          </a:r>
        </a:p>
      </dsp:txBody>
      <dsp:txXfrm>
        <a:off x="1699418" y="1214853"/>
        <a:ext cx="5098256" cy="795659"/>
      </dsp:txXfrm>
    </dsp:sp>
    <dsp:sp modelId="{95FA8869-6190-458C-8A8F-8EDB80C14FD2}">
      <dsp:nvSpPr>
        <dsp:cNvPr id="0" name=""/>
        <dsp:cNvSpPr/>
      </dsp:nvSpPr>
      <dsp:spPr>
        <a:xfrm rot="10800000">
          <a:off x="0" y="2700"/>
          <a:ext cx="1699418" cy="1224091"/>
        </a:xfrm>
        <a:prstGeom prst="upArrowCallout">
          <a:avLst>
            <a:gd name="adj1" fmla="val 5000"/>
            <a:gd name="adj2" fmla="val 10000"/>
            <a:gd name="adj3" fmla="val 15000"/>
            <a:gd name="adj4" fmla="val 64977"/>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863" tIns="199136" rIns="120863" bIns="199136" numCol="1" spcCol="1270" anchor="ctr" anchorCtr="0">
          <a:noAutofit/>
        </a:bodyPr>
        <a:lstStyle/>
        <a:p>
          <a:pPr marL="0" lvl="0" indent="0" algn="ctr" defTabSz="1244600">
            <a:lnSpc>
              <a:spcPct val="90000"/>
            </a:lnSpc>
            <a:spcBef>
              <a:spcPct val="0"/>
            </a:spcBef>
            <a:spcAft>
              <a:spcPct val="35000"/>
            </a:spcAft>
            <a:buNone/>
          </a:pPr>
          <a:r>
            <a:rPr lang="en-US" sz="2800" kern="1200"/>
            <a:t>Step 1</a:t>
          </a:r>
        </a:p>
      </dsp:txBody>
      <dsp:txXfrm rot="-10800000">
        <a:off x="0" y="2700"/>
        <a:ext cx="1699418" cy="795659"/>
      </dsp:txXfrm>
    </dsp:sp>
    <dsp:sp modelId="{F9CF4893-E3C5-4608-A1BA-F132D723266E}">
      <dsp:nvSpPr>
        <dsp:cNvPr id="0" name=""/>
        <dsp:cNvSpPr/>
      </dsp:nvSpPr>
      <dsp:spPr>
        <a:xfrm>
          <a:off x="1699418" y="2700"/>
          <a:ext cx="5098256" cy="795659"/>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3417" tIns="254000" rIns="103417" bIns="254000" numCol="1" spcCol="1270" anchor="ctr" anchorCtr="0">
          <a:noAutofit/>
        </a:bodyPr>
        <a:lstStyle/>
        <a:p>
          <a:pPr marL="0" lvl="0" indent="0" algn="l" defTabSz="889000">
            <a:lnSpc>
              <a:spcPct val="90000"/>
            </a:lnSpc>
            <a:spcBef>
              <a:spcPct val="0"/>
            </a:spcBef>
            <a:spcAft>
              <a:spcPct val="35000"/>
            </a:spcAft>
            <a:buNone/>
          </a:pPr>
          <a:r>
            <a:rPr lang="en-US" sz="2000" kern="1200"/>
            <a:t>The Collection Process</a:t>
          </a:r>
        </a:p>
      </dsp:txBody>
      <dsp:txXfrm>
        <a:off x="1699418" y="2700"/>
        <a:ext cx="5098256" cy="79565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95938B-E51D-498A-86D1-D406880C8C1F}" type="datetimeFigureOut">
              <a:t>4/24/2025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A51319-C8AD-416E-9E59-E02DA8A959F4}" type="slidenum">
              <a:t>‹#›</a:t>
            </a:fld>
            <a:endParaRPr lang="en-US"/>
          </a:p>
        </p:txBody>
      </p:sp>
    </p:spTree>
    <p:extLst>
      <p:ext uri="{BB962C8B-B14F-4D97-AF65-F5344CB8AC3E}">
        <p14:creationId xmlns:p14="http://schemas.microsoft.com/office/powerpoint/2010/main" val="2575152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E966F-BCCB-4053-BD49-79326BBED686}" type="slidenum">
              <a:t>1</a:t>
            </a:fld>
            <a:endParaRPr lang="en-US"/>
          </a:p>
        </p:txBody>
      </p:sp>
    </p:spTree>
    <p:extLst>
      <p:ext uri="{BB962C8B-B14F-4D97-AF65-F5344CB8AC3E}">
        <p14:creationId xmlns:p14="http://schemas.microsoft.com/office/powerpoint/2010/main" val="219187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panose="020F0502020204030204"/>
                <a:cs typeface="Calibri" panose="020F0502020204030204"/>
              </a:rPr>
              <a:t>Nutrition and Food Service Managers may oversee housekeeping, laundry, and custodial operations, especially in smaller facilities.</a:t>
            </a:r>
            <a:endParaRPr lang="en-US" dirty="0"/>
          </a:p>
          <a:p>
            <a:endParaRPr lang="en-US" dirty="0"/>
          </a:p>
        </p:txBody>
      </p:sp>
      <p:sp>
        <p:nvSpPr>
          <p:cNvPr id="4" name="Slide Number Placeholder 3"/>
          <p:cNvSpPr>
            <a:spLocks noGrp="1"/>
          </p:cNvSpPr>
          <p:nvPr>
            <p:ph type="sldNum" sz="quarter" idx="5"/>
          </p:nvPr>
        </p:nvSpPr>
        <p:spPr/>
        <p:txBody>
          <a:bodyPr/>
          <a:lstStyle/>
          <a:p>
            <a:fld id="{80A51319-C8AD-416E-9E59-E02DA8A959F4}" type="slidenum">
              <a:rPr lang="en-US" smtClean="0"/>
              <a:t>3</a:t>
            </a:fld>
            <a:endParaRPr lang="en-US"/>
          </a:p>
        </p:txBody>
      </p:sp>
    </p:spTree>
    <p:extLst>
      <p:ext uri="{BB962C8B-B14F-4D97-AF65-F5344CB8AC3E}">
        <p14:creationId xmlns:p14="http://schemas.microsoft.com/office/powerpoint/2010/main" val="4053356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1" dirty="0"/>
              <a:t>Cleaning</a:t>
            </a:r>
            <a:r>
              <a:rPr lang="en-US" dirty="0"/>
              <a:t> refers to physical removal of dirt and debris. This is accomplished with water, detergents and mechanical action, such as scrubbing which requires mechanical force from the person’s hands and shoulders. </a:t>
            </a:r>
          </a:p>
          <a:p>
            <a:r>
              <a:rPr lang="en-US" b="1" dirty="0"/>
              <a:t>Sanitizing</a:t>
            </a:r>
            <a:r>
              <a:rPr lang="en-US" dirty="0"/>
              <a:t> is the application of a disinfectant to surfaces whose purpose is to kill harmful microorganisms, like Influenza (the flu) and Staphylococcus (staph infections).</a:t>
            </a:r>
          </a:p>
        </p:txBody>
      </p:sp>
      <p:sp>
        <p:nvSpPr>
          <p:cNvPr id="4" name="Slide Number Placeholder 3"/>
          <p:cNvSpPr>
            <a:spLocks noGrp="1"/>
          </p:cNvSpPr>
          <p:nvPr>
            <p:ph type="sldNum" sz="quarter" idx="5"/>
          </p:nvPr>
        </p:nvSpPr>
        <p:spPr/>
        <p:txBody>
          <a:bodyPr/>
          <a:lstStyle/>
          <a:p>
            <a:fld id="{80A51319-C8AD-416E-9E59-E02DA8A959F4}" type="slidenum">
              <a:rPr lang="en-US"/>
              <a:t>4</a:t>
            </a:fld>
            <a:endParaRPr lang="en-US"/>
          </a:p>
        </p:txBody>
      </p:sp>
    </p:spTree>
    <p:extLst>
      <p:ext uri="{BB962C8B-B14F-4D97-AF65-F5344CB8AC3E}">
        <p14:creationId xmlns:p14="http://schemas.microsoft.com/office/powerpoint/2010/main" val="4141304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Hotel Clean</a:t>
            </a:r>
            <a:endParaRPr lang="en-US"/>
          </a:p>
          <a:p>
            <a:pPr marL="285750" indent="-285750">
              <a:buFont typeface="Arial"/>
              <a:buChar char="•"/>
            </a:pPr>
            <a:r>
              <a:rPr lang="en-US" dirty="0"/>
              <a:t>Floors and baseboards are free of stains, visible dust, spills and streaks.</a:t>
            </a:r>
            <a:endParaRPr lang="en-US" dirty="0">
              <a:ea typeface="Calibri"/>
              <a:cs typeface="Calibri"/>
            </a:endParaRPr>
          </a:p>
          <a:p>
            <a:pPr marL="285750" indent="-285750">
              <a:buFont typeface="Arial"/>
              <a:buChar char="•"/>
            </a:pPr>
            <a:r>
              <a:rPr lang="en-US" dirty="0"/>
              <a:t>Walls, ceilings and doors are free of visible dust, gross soil, streaks, and handprints.</a:t>
            </a:r>
            <a:endParaRPr lang="en-US" dirty="0">
              <a:ea typeface="Calibri"/>
              <a:cs typeface="Calibri"/>
            </a:endParaRPr>
          </a:p>
          <a:p>
            <a:pPr marL="285750" indent="-285750">
              <a:buFont typeface="Arial"/>
              <a:buChar char="•"/>
            </a:pPr>
            <a:r>
              <a:rPr lang="en-US" dirty="0"/>
              <a:t>All horizontal surfaces are free of visible dust or streaks (including furniture, window ledges, overhead lights, phones, picture frames, and carpets).</a:t>
            </a:r>
            <a:endParaRPr lang="en-US" dirty="0">
              <a:ea typeface="Calibri"/>
              <a:cs typeface="Calibri"/>
            </a:endParaRPr>
          </a:p>
          <a:p>
            <a:pPr marL="285750" indent="-285750">
              <a:buFont typeface="Arial"/>
              <a:buChar char="•"/>
            </a:pPr>
            <a:r>
              <a:rPr lang="en-US" dirty="0"/>
              <a:t>Bathroom fixtures, including toilets, sinks, tubs, and showers, are free of streaks, soil, stains, and soap scum.</a:t>
            </a:r>
            <a:endParaRPr lang="en-US" dirty="0">
              <a:ea typeface="Calibri"/>
              <a:cs typeface="Calibri"/>
            </a:endParaRPr>
          </a:p>
          <a:p>
            <a:pPr marL="285750" indent="-285750">
              <a:buFont typeface="Arial"/>
              <a:buChar char="•"/>
            </a:pPr>
            <a:r>
              <a:rPr lang="en-US" dirty="0"/>
              <a:t>Mirrors and windows are free of dust and streaks.</a:t>
            </a:r>
            <a:endParaRPr lang="en-US" dirty="0">
              <a:ea typeface="Calibri"/>
              <a:cs typeface="Calibri"/>
            </a:endParaRPr>
          </a:p>
          <a:p>
            <a:pPr marL="285750" indent="-285750">
              <a:buFont typeface="Arial"/>
              <a:buChar char="•"/>
            </a:pPr>
            <a:r>
              <a:rPr lang="en-US" dirty="0"/>
              <a:t>Dispensers are free of dust, soiling, and residue and replaced/restocked when empty.</a:t>
            </a:r>
            <a:endParaRPr lang="en-US" dirty="0">
              <a:ea typeface="Calibri"/>
              <a:cs typeface="Calibri"/>
            </a:endParaRPr>
          </a:p>
          <a:p>
            <a:pPr marL="285750" indent="-285750">
              <a:buFont typeface="Arial"/>
              <a:buChar char="•"/>
            </a:pPr>
            <a:r>
              <a:rPr lang="en-US" dirty="0"/>
              <a:t>Appliances are free of dust, soiling and stains</a:t>
            </a:r>
            <a:endParaRPr lang="en-US" dirty="0">
              <a:ea typeface="Calibri"/>
              <a:cs typeface="Calibri"/>
            </a:endParaRPr>
          </a:p>
          <a:p>
            <a:pPr marL="285750" indent="-285750">
              <a:buFont typeface="Arial"/>
              <a:buChar char="•"/>
            </a:pPr>
            <a:r>
              <a:rPr lang="en-US" dirty="0"/>
              <a:t>Waste is disposed of appropriately</a:t>
            </a:r>
            <a:endParaRPr lang="en-US" dirty="0">
              <a:ea typeface="Calibri"/>
              <a:cs typeface="Calibri"/>
            </a:endParaRPr>
          </a:p>
          <a:p>
            <a:pPr marL="285750" indent="-285750">
              <a:buFont typeface="Arial"/>
              <a:buChar char="•"/>
            </a:pPr>
            <a:r>
              <a:rPr lang="en-US" dirty="0"/>
              <a:t>Items that are broken, torn, cracked or malfunctioning are replaced.</a:t>
            </a:r>
            <a:endParaRPr lang="en-US" dirty="0">
              <a:ea typeface="Calibri"/>
              <a:cs typeface="Calibri"/>
            </a:endParaRPr>
          </a:p>
          <a:p>
            <a:pPr marL="285750" indent="-285750">
              <a:buFont typeface="Arial"/>
              <a:buChar char="•"/>
            </a:pPr>
            <a:endParaRPr lang="en-US" dirty="0">
              <a:ea typeface="Calibri"/>
              <a:cs typeface="Calibri"/>
            </a:endParaRPr>
          </a:p>
          <a:p>
            <a:r>
              <a:rPr lang="en-US" b="1"/>
              <a:t>Hospital Clean is Hotel Clean Plus…</a:t>
            </a:r>
            <a:endParaRPr lang="en-US"/>
          </a:p>
          <a:p>
            <a:pPr marL="171450" indent="-171450">
              <a:buFont typeface="Arial"/>
              <a:buChar char="•"/>
            </a:pPr>
            <a:r>
              <a:rPr lang="en-US"/>
              <a:t>High-touch surfaces in patient care areas are cleaned and disinfected with a hospital-grade disinfectant (product has a DIN number).</a:t>
            </a:r>
          </a:p>
          <a:p>
            <a:pPr marL="171450" indent="-171450">
              <a:buFont typeface="Arial"/>
              <a:buChar char="•"/>
            </a:pPr>
            <a:r>
              <a:rPr lang="en-US"/>
              <a:t>Medical equipment is cleaned and disinfected between patients.</a:t>
            </a:r>
          </a:p>
          <a:p>
            <a:pPr marL="171450" indent="-171450">
              <a:buFont typeface="Arial"/>
              <a:buChar char="•"/>
            </a:pPr>
            <a:r>
              <a:rPr lang="en-US"/>
              <a:t>Clean first and then disinfect: organic material deactivates disinfectant solutions.</a:t>
            </a:r>
          </a:p>
          <a:p>
            <a:pPr marL="171450" indent="-171450">
              <a:buFont typeface="Arial"/>
              <a:buChar char="•"/>
            </a:pPr>
            <a:r>
              <a:rPr lang="en-US"/>
              <a:t>Proper contact time: different products require varying ‘wet’ times to kill microorganisms.</a:t>
            </a:r>
          </a:p>
          <a:p>
            <a:pPr marL="171450" indent="-171450">
              <a:buFont typeface="Arial"/>
              <a:buChar char="•"/>
            </a:pPr>
            <a:r>
              <a:rPr lang="en-US"/>
              <a:t>Proper mixture: the concentration is strong enough to clean but not so strong to be harmful to staff and patients.</a:t>
            </a:r>
          </a:p>
          <a:p>
            <a:pPr marL="171450" indent="-171450">
              <a:buFont typeface="Arial"/>
              <a:buChar char="•"/>
            </a:pPr>
            <a:r>
              <a:rPr lang="en-US"/>
              <a:t>Frequent changes in cleaning equipment and solutions.</a:t>
            </a:r>
          </a:p>
          <a:p>
            <a:pPr marL="171450" indent="-171450">
              <a:buFont typeface="Arial"/>
              <a:buChar char="•"/>
            </a:pPr>
            <a:r>
              <a:rPr lang="en-US"/>
              <a:t>Use of the proper Personal Protective Equipment (PPE) to protect health care workers.</a:t>
            </a:r>
          </a:p>
          <a:p>
            <a:pPr>
              <a:buFont typeface="Arial"/>
            </a:pP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0A51319-C8AD-416E-9E59-E02DA8A959F4}" type="slidenum">
              <a:rPr lang="en-US"/>
              <a:t>5</a:t>
            </a:fld>
            <a:endParaRPr lang="en-US"/>
          </a:p>
        </p:txBody>
      </p:sp>
    </p:spTree>
    <p:extLst>
      <p:ext uri="{BB962C8B-B14F-4D97-AF65-F5344CB8AC3E}">
        <p14:creationId xmlns:p14="http://schemas.microsoft.com/office/powerpoint/2010/main" val="3781395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A51319-C8AD-416E-9E59-E02DA8A959F4}" type="slidenum">
              <a:rPr lang="en-US" smtClean="0"/>
              <a:t>8</a:t>
            </a:fld>
            <a:endParaRPr lang="en-US"/>
          </a:p>
        </p:txBody>
      </p:sp>
    </p:spTree>
    <p:extLst>
      <p:ext uri="{BB962C8B-B14F-4D97-AF65-F5344CB8AC3E}">
        <p14:creationId xmlns:p14="http://schemas.microsoft.com/office/powerpoint/2010/main" val="2845211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1 The Collection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2: Partition the Laundry Room</a:t>
            </a:r>
          </a:p>
          <a:p>
            <a:r>
              <a:rPr lang="en-US" dirty="0"/>
              <a:t>Step 3: Use Hot Water Washes</a:t>
            </a:r>
          </a:p>
          <a:p>
            <a:r>
              <a:rPr lang="en-US" dirty="0"/>
              <a:t>Step 4 Label Chemicals</a:t>
            </a:r>
          </a:p>
          <a:p>
            <a:r>
              <a:rPr lang="en-US" dirty="0"/>
              <a:t>Step 5 Distribution of Clean Linens</a:t>
            </a:r>
          </a:p>
        </p:txBody>
      </p:sp>
      <p:sp>
        <p:nvSpPr>
          <p:cNvPr id="4" name="Slide Number Placeholder 3"/>
          <p:cNvSpPr>
            <a:spLocks noGrp="1"/>
          </p:cNvSpPr>
          <p:nvPr>
            <p:ph type="sldNum" sz="quarter" idx="5"/>
          </p:nvPr>
        </p:nvSpPr>
        <p:spPr/>
        <p:txBody>
          <a:bodyPr/>
          <a:lstStyle/>
          <a:p>
            <a:fld id="{80A51319-C8AD-416E-9E59-E02DA8A959F4}" type="slidenum">
              <a:rPr lang="en-US" smtClean="0"/>
              <a:t>12</a:t>
            </a:fld>
            <a:endParaRPr lang="en-US"/>
          </a:p>
        </p:txBody>
      </p:sp>
    </p:spTree>
    <p:extLst>
      <p:ext uri="{BB962C8B-B14F-4D97-AF65-F5344CB8AC3E}">
        <p14:creationId xmlns:p14="http://schemas.microsoft.com/office/powerpoint/2010/main" val="1537992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4/24/2025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31828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4/24/2025</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84394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4/24/2025</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472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4/24/2025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96052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4/24/2025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03153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4/24/2025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42575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4/24/2025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92835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4/24/2025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97721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4/24/2025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8989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4/24/2025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07673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4/24/2025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23754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4/24/2025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6443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unsplash.com/photos/a-man-and-a-woman-talking-cnPFOFDfmcQ"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hyperlink" Target="https://unsplash.com/license" TargetMode="External"/><Relationship Id="rId4" Type="http://schemas.openxmlformats.org/officeDocument/2006/relationships/hyperlink" Target="https://unsplash.com/@ageing_better?utm_content=creditCopyText&amp;utm_medium=referral&amp;utm_source=unsplash"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users/voltamax-60363/" TargetMode="External"/><Relationship Id="rId2" Type="http://schemas.openxmlformats.org/officeDocument/2006/relationships/hyperlink" Target="https://pixabay.com/photos/industrial-security-logistic-1636380/"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pixabay.com/service/license-summary/"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xhere.com/en/photo/1640079"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creativecommons.org/public-doma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03CEC-9CD0-A6C3-1364-3D2C1AC88DC4}"/>
              </a:ext>
            </a:extLst>
          </p:cNvPr>
          <p:cNvSpPr>
            <a:spLocks noGrp="1"/>
          </p:cNvSpPr>
          <p:nvPr>
            <p:ph type="ctrTitle"/>
          </p:nvPr>
        </p:nvSpPr>
        <p:spPr>
          <a:xfrm>
            <a:off x="623353" y="1716098"/>
            <a:ext cx="10058400" cy="1030022"/>
          </a:xfrm>
        </p:spPr>
        <p:txBody>
          <a:bodyPr>
            <a:noAutofit/>
          </a:bodyPr>
          <a:lstStyle/>
          <a:p>
            <a:r>
              <a:rPr lang="en-US" sz="5000" b="1" dirty="0"/>
              <a:t>Facilities Management for Foodservice Managers</a:t>
            </a:r>
            <a:endParaRPr lang="en-US" sz="5000" b="1">
              <a:ea typeface="Calibri Light"/>
              <a:cs typeface="Calibri Light"/>
            </a:endParaRPr>
          </a:p>
        </p:txBody>
      </p:sp>
      <p:sp>
        <p:nvSpPr>
          <p:cNvPr id="23" name="Rectangle 22">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C81C02BD-4E65-49BB-B229-1E9D6E98F363}"/>
              </a:ext>
            </a:extLst>
          </p:cNvPr>
          <p:cNvSpPr txBox="1"/>
          <p:nvPr/>
        </p:nvSpPr>
        <p:spPr>
          <a:xfrm>
            <a:off x="625596" y="3188717"/>
            <a:ext cx="10022157"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500" dirty="0">
                <a:ea typeface="Calibri"/>
                <a:cs typeface="Calibri"/>
              </a:rPr>
              <a:t>Chapter 3: Housekeeping and Laundry</a:t>
            </a:r>
          </a:p>
        </p:txBody>
      </p:sp>
    </p:spTree>
    <p:extLst>
      <p:ext uri="{BB962C8B-B14F-4D97-AF65-F5344CB8AC3E}">
        <p14:creationId xmlns:p14="http://schemas.microsoft.com/office/powerpoint/2010/main" val="987501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FC15D1-5C48-52F3-9FC8-1E239718DC9D}"/>
              </a:ext>
            </a:extLst>
          </p:cNvPr>
          <p:cNvSpPr>
            <a:spLocks noGrp="1"/>
          </p:cNvSpPr>
          <p:nvPr>
            <p:ph type="title"/>
          </p:nvPr>
        </p:nvSpPr>
        <p:spPr>
          <a:xfrm>
            <a:off x="878911" y="643468"/>
            <a:ext cx="3177847" cy="1674180"/>
          </a:xfrm>
        </p:spPr>
        <p:txBody>
          <a:bodyPr>
            <a:normAutofit/>
          </a:bodyPr>
          <a:lstStyle/>
          <a:p>
            <a:r>
              <a:rPr lang="en-US" sz="3700">
                <a:ea typeface="Calibri Light"/>
                <a:cs typeface="Calibri Light"/>
              </a:rPr>
              <a:t>3.4 Step 2: Education and Staff Training</a:t>
            </a:r>
            <a:endParaRPr lang="en-US" sz="3700"/>
          </a:p>
        </p:txBody>
      </p:sp>
      <p:cxnSp>
        <p:nvCxnSpPr>
          <p:cNvPr id="12" name="Straight Connector 11">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09AC8BC-EB52-7DDE-6652-57099C906550}"/>
              </a:ext>
            </a:extLst>
          </p:cNvPr>
          <p:cNvSpPr>
            <a:spLocks noGrp="1"/>
          </p:cNvSpPr>
          <p:nvPr>
            <p:ph idx="1"/>
          </p:nvPr>
        </p:nvSpPr>
        <p:spPr>
          <a:xfrm>
            <a:off x="876649" y="2639380"/>
            <a:ext cx="5221561" cy="3229714"/>
          </a:xfrm>
        </p:spPr>
        <p:txBody>
          <a:bodyPr vert="horz" lIns="0" tIns="45720" rIns="0" bIns="45720" rtlCol="0">
            <a:normAutofit/>
          </a:bodyPr>
          <a:lstStyle/>
          <a:p>
            <a:r>
              <a:rPr lang="en-US">
                <a:ea typeface="Calibri"/>
                <a:cs typeface="Calibri"/>
              </a:rPr>
              <a:t>Train staff on cleaning procedures (top-to-bottom, clean-to-dirty approach).</a:t>
            </a:r>
          </a:p>
          <a:p>
            <a:r>
              <a:rPr lang="en-US">
                <a:ea typeface="Calibri"/>
                <a:cs typeface="Calibri"/>
              </a:rPr>
              <a:t>Provide WHMIS training for handling chemicals and disinfectants.</a:t>
            </a:r>
            <a:endParaRPr lang="en-US"/>
          </a:p>
          <a:p>
            <a:r>
              <a:rPr lang="en-US">
                <a:ea typeface="Calibri"/>
                <a:cs typeface="Calibri"/>
              </a:rPr>
              <a:t>Ensure proper use of personal protective equipment (PPE).</a:t>
            </a:r>
            <a:endParaRPr lang="en-US"/>
          </a:p>
          <a:p>
            <a:endParaRPr lang="en-US" dirty="0">
              <a:ea typeface="Calibri"/>
              <a:cs typeface="Calibri"/>
            </a:endParaRPr>
          </a:p>
        </p:txBody>
      </p:sp>
      <p:sp>
        <p:nvSpPr>
          <p:cNvPr id="14" name="Rectangle 13">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 name="Picture 5" descr="The three basic rules of cleaning with examples.">
            <a:extLst>
              <a:ext uri="{FF2B5EF4-FFF2-40B4-BE49-F238E27FC236}">
                <a16:creationId xmlns:a16="http://schemas.microsoft.com/office/drawing/2014/main" id="{66A37B37-F543-7417-BDD7-DCE61513AE07}"/>
              </a:ext>
            </a:extLst>
          </p:cNvPr>
          <p:cNvPicPr>
            <a:picLocks noChangeAspect="1"/>
          </p:cNvPicPr>
          <p:nvPr/>
        </p:nvPicPr>
        <p:blipFill>
          <a:blip r:embed="rId2"/>
          <a:stretch>
            <a:fillRect/>
          </a:stretch>
        </p:blipFill>
        <p:spPr>
          <a:xfrm>
            <a:off x="6480717" y="119196"/>
            <a:ext cx="4555272" cy="6154974"/>
          </a:xfrm>
          <a:prstGeom prst="rect">
            <a:avLst/>
          </a:prstGeom>
        </p:spPr>
      </p:pic>
    </p:spTree>
    <p:extLst>
      <p:ext uri="{BB962C8B-B14F-4D97-AF65-F5344CB8AC3E}">
        <p14:creationId xmlns:p14="http://schemas.microsoft.com/office/powerpoint/2010/main" val="3416302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EDE2-249D-648F-F15E-392DBF2EF764}"/>
              </a:ext>
            </a:extLst>
          </p:cNvPr>
          <p:cNvSpPr>
            <a:spLocks noGrp="1"/>
          </p:cNvSpPr>
          <p:nvPr>
            <p:ph type="title"/>
          </p:nvPr>
        </p:nvSpPr>
        <p:spPr/>
        <p:txBody>
          <a:bodyPr/>
          <a:lstStyle/>
          <a:p>
            <a:r>
              <a:rPr lang="en-US" dirty="0">
                <a:ea typeface="Calibri Light"/>
                <a:cs typeface="Calibri Light"/>
              </a:rPr>
              <a:t>3.4 Step 3: Quality Assurance</a:t>
            </a:r>
            <a:endParaRPr lang="en-US" dirty="0"/>
          </a:p>
        </p:txBody>
      </p:sp>
      <p:sp>
        <p:nvSpPr>
          <p:cNvPr id="3" name="Content Placeholder 2">
            <a:extLst>
              <a:ext uri="{FF2B5EF4-FFF2-40B4-BE49-F238E27FC236}">
                <a16:creationId xmlns:a16="http://schemas.microsoft.com/office/drawing/2014/main" id="{CEA49D80-B0D5-D50E-4F48-DC3C7ECBF559}"/>
              </a:ext>
            </a:extLst>
          </p:cNvPr>
          <p:cNvSpPr>
            <a:spLocks noGrp="1"/>
          </p:cNvSpPr>
          <p:nvPr>
            <p:ph idx="1"/>
          </p:nvPr>
        </p:nvSpPr>
        <p:spPr>
          <a:xfrm>
            <a:off x="1097280" y="2108201"/>
            <a:ext cx="5783766" cy="3760891"/>
          </a:xfrm>
        </p:spPr>
        <p:txBody>
          <a:bodyPr vert="horz" lIns="0" tIns="45720" rIns="0" bIns="45720" rtlCol="0" anchor="t">
            <a:normAutofit/>
          </a:bodyPr>
          <a:lstStyle/>
          <a:p>
            <a:pPr marL="200660" lvl="1" indent="0">
              <a:buNone/>
            </a:pPr>
            <a:r>
              <a:rPr lang="en-US" dirty="0">
                <a:ea typeface="Calibri"/>
                <a:cs typeface="Calibri"/>
              </a:rPr>
              <a:t>A quality assurance process ensures standards are met through auditing and corrective actions.</a:t>
            </a:r>
          </a:p>
          <a:p>
            <a:pPr marL="383540" lvl="1">
              <a:buFont typeface="Courier New" panose="020F0502020204030204" pitchFamily="34" charset="0"/>
              <a:buChar char="o"/>
            </a:pPr>
            <a:r>
              <a:rPr lang="en-US" dirty="0">
                <a:ea typeface="Calibri"/>
                <a:cs typeface="Calibri"/>
              </a:rPr>
              <a:t>Auditing: establishes expectations, inspects outcomes, and ensures staff compliance.</a:t>
            </a:r>
          </a:p>
          <a:p>
            <a:pPr marL="383540" lvl="1">
              <a:buFont typeface="Courier New" panose="020F0502020204030204" pitchFamily="34" charset="0"/>
              <a:buChar char="o"/>
            </a:pPr>
            <a:r>
              <a:rPr lang="en-US" dirty="0">
                <a:ea typeface="Calibri"/>
                <a:cs typeface="Calibri"/>
              </a:rPr>
              <a:t>Corrective Actions: Identify and address issues, such as workload adjustments or process improvements.</a:t>
            </a:r>
          </a:p>
          <a:p>
            <a:pPr marL="383540" lvl="1">
              <a:buFont typeface="Courier New" panose="020F0502020204030204" pitchFamily="34" charset="0"/>
              <a:buChar char="o"/>
            </a:pPr>
            <a:r>
              <a:rPr lang="en-US" dirty="0">
                <a:ea typeface="Calibri"/>
                <a:cs typeface="Calibri"/>
              </a:rPr>
              <a:t>Decision-Making: Audits may reveal underlying problems that require investigation and strategic solutions.</a:t>
            </a:r>
            <a:endParaRPr lang="en-US" dirty="0"/>
          </a:p>
          <a:p>
            <a:endParaRPr lang="en-US" dirty="0">
              <a:ea typeface="Calibri"/>
              <a:cs typeface="Calibri"/>
            </a:endParaRPr>
          </a:p>
        </p:txBody>
      </p:sp>
      <p:pic>
        <p:nvPicPr>
          <p:cNvPr id="4" name="Picture 3">
            <a:extLst>
              <a:ext uri="{FF2B5EF4-FFF2-40B4-BE49-F238E27FC236}">
                <a16:creationId xmlns:a16="http://schemas.microsoft.com/office/drawing/2014/main" id="{58763D8E-3AB6-36E2-E40D-13C31E39C17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495320" y="2406805"/>
            <a:ext cx="3659775" cy="2434683"/>
          </a:xfrm>
          <a:prstGeom prst="roundRect">
            <a:avLst/>
          </a:prstGeom>
        </p:spPr>
      </p:pic>
      <p:sp>
        <p:nvSpPr>
          <p:cNvPr id="5" name="TextBox 4">
            <a:extLst>
              <a:ext uri="{FF2B5EF4-FFF2-40B4-BE49-F238E27FC236}">
                <a16:creationId xmlns:a16="http://schemas.microsoft.com/office/drawing/2014/main" id="{D5614BB3-A73E-83E1-B289-D270B721C117}"/>
              </a:ext>
            </a:extLst>
          </p:cNvPr>
          <p:cNvSpPr txBox="1"/>
          <p:nvPr/>
        </p:nvSpPr>
        <p:spPr>
          <a:xfrm>
            <a:off x="7687733" y="5105400"/>
            <a:ext cx="41719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hlinkClick r:id="rId3"/>
              </a:rPr>
              <a:t>Photo</a:t>
            </a:r>
            <a:r>
              <a:rPr lang="en-US" sz="1200" dirty="0"/>
              <a:t> by </a:t>
            </a:r>
            <a:r>
              <a:rPr lang="en-US" sz="1200" dirty="0">
                <a:hlinkClick r:id="rId4"/>
              </a:rPr>
              <a:t>Centre for Ageing Better</a:t>
            </a:r>
            <a:r>
              <a:rPr lang="en-US" sz="1200" dirty="0"/>
              <a:t>, </a:t>
            </a:r>
            <a:r>
              <a:rPr lang="en-US" sz="1200" dirty="0">
                <a:hlinkClick r:id="rId5"/>
              </a:rPr>
              <a:t>Unsplash License</a:t>
            </a:r>
            <a:r>
              <a:rPr lang="en-US" sz="1200" dirty="0"/>
              <a:t> </a:t>
            </a:r>
            <a:endParaRPr lang="en-US" sz="1200" dirty="0">
              <a:ea typeface="Calibri"/>
              <a:cs typeface="Calibri"/>
            </a:endParaRPr>
          </a:p>
        </p:txBody>
      </p:sp>
    </p:spTree>
    <p:extLst>
      <p:ext uri="{BB962C8B-B14F-4D97-AF65-F5344CB8AC3E}">
        <p14:creationId xmlns:p14="http://schemas.microsoft.com/office/powerpoint/2010/main" val="2708179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4D9795C-C871-8CD1-98FD-E77CA71B689E}"/>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ea typeface="Calibri Light"/>
                <a:cs typeface="Calibri Light"/>
              </a:rPr>
              <a:t>3.5 Managing a Laundry Program</a:t>
            </a:r>
            <a:endParaRPr lang="en-US" sz="3600">
              <a:solidFill>
                <a:schemeClr val="bg1"/>
              </a:solidFill>
            </a:endParaRPr>
          </a:p>
        </p:txBody>
      </p:sp>
      <p:graphicFrame>
        <p:nvGraphicFramePr>
          <p:cNvPr id="5" name="Content Placeholder 2">
            <a:extLst>
              <a:ext uri="{FF2B5EF4-FFF2-40B4-BE49-F238E27FC236}">
                <a16:creationId xmlns:a16="http://schemas.microsoft.com/office/drawing/2014/main" id="{BBAD40A9-216A-1517-2201-E91D84155C9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00644852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7563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2DF05-4A54-3C4D-B0FF-F1732256C9B5}"/>
              </a:ext>
            </a:extLst>
          </p:cNvPr>
          <p:cNvSpPr>
            <a:spLocks noGrp="1"/>
          </p:cNvSpPr>
          <p:nvPr>
            <p:ph type="title"/>
          </p:nvPr>
        </p:nvSpPr>
        <p:spPr/>
        <p:txBody>
          <a:bodyPr/>
          <a:lstStyle/>
          <a:p>
            <a:r>
              <a:rPr lang="en-US" dirty="0">
                <a:ea typeface="Calibri Light"/>
                <a:cs typeface="Calibri Light"/>
              </a:rPr>
              <a:t>3.6 Key Takeaways</a:t>
            </a:r>
            <a:endParaRPr lang="en-US" dirty="0"/>
          </a:p>
        </p:txBody>
      </p:sp>
      <p:sp>
        <p:nvSpPr>
          <p:cNvPr id="3" name="Content Placeholder 2">
            <a:extLst>
              <a:ext uri="{FF2B5EF4-FFF2-40B4-BE49-F238E27FC236}">
                <a16:creationId xmlns:a16="http://schemas.microsoft.com/office/drawing/2014/main" id="{DF9ACC81-2E13-1786-E937-EC8F4AC49651}"/>
              </a:ext>
            </a:extLst>
          </p:cNvPr>
          <p:cNvSpPr>
            <a:spLocks noGrp="1"/>
          </p:cNvSpPr>
          <p:nvPr>
            <p:ph idx="1"/>
          </p:nvPr>
        </p:nvSpPr>
        <p:spPr/>
        <p:txBody>
          <a:bodyPr vert="horz" lIns="0" tIns="45720" rIns="0" bIns="45720" rtlCol="0" anchor="t">
            <a:noAutofit/>
          </a:bodyPr>
          <a:lstStyle/>
          <a:p>
            <a:pPr marL="383540" lvl="1">
              <a:buFont typeface="Courier New" panose="020F0502020204030204" pitchFamily="34" charset="0"/>
              <a:buChar char="o"/>
            </a:pPr>
            <a:r>
              <a:rPr lang="en-US" dirty="0">
                <a:ea typeface="Calibri"/>
                <a:cs typeface="Calibri"/>
              </a:rPr>
              <a:t>Nutrition and Food Service Managers often oversee housekeeping and laundry services in smaller facilities, and housekeeping ensures cleanliness and sanitation, while laundry prevents infection by properly handling linens.</a:t>
            </a:r>
            <a:endParaRPr lang="en-US"/>
          </a:p>
          <a:p>
            <a:pPr marL="383540" lvl="1">
              <a:buFont typeface="Courier New" panose="020F0502020204030204" pitchFamily="34" charset="0"/>
              <a:buChar char="o"/>
            </a:pPr>
            <a:r>
              <a:rPr lang="en-US">
                <a:ea typeface="Calibri"/>
                <a:cs typeface="Calibri"/>
              </a:rPr>
              <a:t>Infection Prevention and Control follows evidence-based practices to reduce disease transmission in healthcare settings.</a:t>
            </a:r>
          </a:p>
          <a:p>
            <a:pPr marL="383540" lvl="1">
              <a:buFont typeface="Courier New" panose="020F0502020204030204" pitchFamily="34" charset="0"/>
              <a:buChar char="o"/>
            </a:pPr>
            <a:r>
              <a:rPr lang="en-US" dirty="0">
                <a:ea typeface="Calibri"/>
                <a:cs typeface="Calibri"/>
              </a:rPr>
              <a:t>Hotel Clean is basic tidying and general cleaning while hospital clean is a more thorough disinfection process necessary for healthcare environments.</a:t>
            </a:r>
            <a:endParaRPr lang="en-US">
              <a:ea typeface="Calibri"/>
              <a:cs typeface="Calibri"/>
            </a:endParaRPr>
          </a:p>
          <a:p>
            <a:pPr marL="383540" lvl="1">
              <a:buFont typeface="Courier New" panose="020F0502020204030204" pitchFamily="34" charset="0"/>
              <a:buChar char="o"/>
            </a:pPr>
            <a:r>
              <a:rPr lang="en-US" dirty="0">
                <a:ea typeface="Calibri"/>
                <a:cs typeface="Calibri"/>
              </a:rPr>
              <a:t>Proper contact time and dilution are crucial for cleaner effectiveness.</a:t>
            </a:r>
            <a:endParaRPr lang="en-US">
              <a:ea typeface="Calibri"/>
              <a:cs typeface="Calibri"/>
            </a:endParaRPr>
          </a:p>
          <a:p>
            <a:pPr marL="383540" lvl="1">
              <a:buFont typeface="Courier New" panose="020F0502020204030204" pitchFamily="34" charset="0"/>
              <a:buChar char="o"/>
            </a:pPr>
            <a:r>
              <a:rPr lang="en-US" dirty="0">
                <a:ea typeface="Calibri"/>
                <a:cs typeface="Calibri"/>
              </a:rPr>
              <a:t>Personal Protective Equipment (PPE) (e.g., gloves, masks, eyewear) is essential when handling chemicals and contaminated materials.</a:t>
            </a:r>
            <a:endParaRPr lang="en-US">
              <a:ea typeface="Calibri"/>
              <a:cs typeface="Calibri"/>
            </a:endParaRPr>
          </a:p>
          <a:p>
            <a:pPr marL="383540" lvl="1">
              <a:buFont typeface="Courier New" panose="020F0502020204030204" pitchFamily="34" charset="0"/>
              <a:buChar char="o"/>
            </a:pPr>
            <a:r>
              <a:rPr lang="en-US" dirty="0">
                <a:ea typeface="Calibri"/>
                <a:cs typeface="Calibri"/>
              </a:rPr>
              <a:t>Custodial programs require planning (e.g., assessing square footage, equipment, and staff needs), and operations follow protocols. For example, laundry operations have protocols like sorting contaminated linens, using correct wash temperatures and maintaining equipment for efficiency.</a:t>
            </a:r>
            <a:endParaRPr lang="en-US">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454395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9D43F1-16F6-FD68-C811-F5E128A63499}"/>
              </a:ext>
            </a:extLst>
          </p:cNvPr>
          <p:cNvSpPr>
            <a:spLocks noGrp="1"/>
          </p:cNvSpPr>
          <p:nvPr>
            <p:ph type="title"/>
          </p:nvPr>
        </p:nvSpPr>
        <p:spPr>
          <a:xfrm>
            <a:off x="1097280" y="286603"/>
            <a:ext cx="10058400" cy="1450757"/>
          </a:xfrm>
        </p:spPr>
        <p:txBody>
          <a:bodyPr>
            <a:normAutofit/>
          </a:bodyPr>
          <a:lstStyle/>
          <a:p>
            <a:r>
              <a:rPr lang="en-US" dirty="0">
                <a:ea typeface="Calibri Light"/>
                <a:cs typeface="Calibri Light"/>
              </a:rPr>
              <a:t>Learning Objectives</a:t>
            </a:r>
            <a:endParaRPr lang="en-US" dirty="0"/>
          </a:p>
        </p:txBody>
      </p:sp>
      <p:cxnSp>
        <p:nvCxnSpPr>
          <p:cNvPr id="12" name="Straight Connector 11">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4E3D6B71-D4E4-935B-5AFB-6B20601EE82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104548199"/>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2788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47708-C972-1591-7CE5-F7DD129298EF}"/>
              </a:ext>
            </a:extLst>
          </p:cNvPr>
          <p:cNvSpPr>
            <a:spLocks noGrp="1"/>
          </p:cNvSpPr>
          <p:nvPr>
            <p:ph type="title"/>
          </p:nvPr>
        </p:nvSpPr>
        <p:spPr/>
        <p:txBody>
          <a:bodyPr/>
          <a:lstStyle/>
          <a:p>
            <a:r>
              <a:rPr lang="en-US">
                <a:ea typeface="Calibri Light"/>
                <a:cs typeface="Calibri Light"/>
              </a:rPr>
              <a:t>3.1 Housekeeping and Laundry</a:t>
            </a:r>
            <a:endParaRPr lang="en-US"/>
          </a:p>
        </p:txBody>
      </p:sp>
      <p:sp>
        <p:nvSpPr>
          <p:cNvPr id="3" name="Content Placeholder 2">
            <a:extLst>
              <a:ext uri="{FF2B5EF4-FFF2-40B4-BE49-F238E27FC236}">
                <a16:creationId xmlns:a16="http://schemas.microsoft.com/office/drawing/2014/main" id="{52D39372-483B-4B78-1B6D-EED5580CA75F}"/>
              </a:ext>
            </a:extLst>
          </p:cNvPr>
          <p:cNvSpPr>
            <a:spLocks noGrp="1"/>
          </p:cNvSpPr>
          <p:nvPr>
            <p:ph idx="1"/>
          </p:nvPr>
        </p:nvSpPr>
        <p:spPr/>
        <p:txBody>
          <a:bodyPr vert="horz" lIns="0" tIns="45720" rIns="0" bIns="45720" rtlCol="0" anchor="t">
            <a:normAutofit/>
          </a:bodyPr>
          <a:lstStyle/>
          <a:p>
            <a:r>
              <a:rPr lang="en-US" dirty="0">
                <a:ea typeface="Calibri"/>
                <a:cs typeface="Calibri"/>
              </a:rPr>
              <a:t>Importance of Housekeeping &amp; Laundry:</a:t>
            </a:r>
            <a:endParaRPr lang="en-US" dirty="0"/>
          </a:p>
          <a:p>
            <a:pPr marL="383540" lvl="1">
              <a:buFont typeface="Courier New" panose="020F0502020204030204" pitchFamily="34" charset="0"/>
              <a:buChar char="o"/>
            </a:pPr>
            <a:r>
              <a:rPr lang="en-US" dirty="0">
                <a:ea typeface="Calibri"/>
                <a:cs typeface="Calibri"/>
              </a:rPr>
              <a:t>Critical for maintaining cleanliness and safety in healthcare and food service environments.</a:t>
            </a:r>
          </a:p>
          <a:p>
            <a:pPr marL="383540" lvl="1">
              <a:buFont typeface="Courier New" panose="020F0502020204030204" pitchFamily="34" charset="0"/>
              <a:buChar char="o"/>
            </a:pPr>
            <a:r>
              <a:rPr lang="en-US" dirty="0">
                <a:ea typeface="Calibri"/>
                <a:cs typeface="Calibri"/>
              </a:rPr>
              <a:t>Plays a key role in infection prevention and control.</a:t>
            </a:r>
          </a:p>
          <a:p>
            <a:r>
              <a:rPr lang="en-US" dirty="0">
                <a:ea typeface="Calibri"/>
                <a:cs typeface="Calibri"/>
              </a:rPr>
              <a:t>Infection Prevention &amp; Control:</a:t>
            </a:r>
            <a:endParaRPr lang="en-US" dirty="0"/>
          </a:p>
          <a:p>
            <a:pPr marL="383540" lvl="1">
              <a:buFont typeface="Courier New" panose="020F0502020204030204" pitchFamily="34" charset="0"/>
              <a:buChar char="o"/>
            </a:pPr>
            <a:r>
              <a:rPr lang="en-US" dirty="0">
                <a:ea typeface="Calibri"/>
                <a:cs typeface="Calibri"/>
              </a:rPr>
              <a:t>Defined by Public Health Ontario as evidence-based practices to reduce microorganism transmission in healthcare settings.</a:t>
            </a:r>
          </a:p>
          <a:p>
            <a:r>
              <a:rPr lang="en-US" dirty="0">
                <a:ea typeface="Calibri"/>
                <a:cs typeface="Calibri"/>
              </a:rPr>
              <a:t>Laundry Operations &amp; Disease Prevention:</a:t>
            </a:r>
            <a:endParaRPr lang="en-US" dirty="0"/>
          </a:p>
          <a:p>
            <a:pPr marL="383540" lvl="1">
              <a:buFont typeface="Courier New" panose="020F0502020204030204" pitchFamily="34" charset="0"/>
              <a:buChar char="o"/>
            </a:pPr>
            <a:r>
              <a:rPr lang="en-US" dirty="0">
                <a:ea typeface="Calibri"/>
                <a:cs typeface="Calibri"/>
              </a:rPr>
              <a:t>Involves collecting, washing, drying, folding, and distributing linens.</a:t>
            </a:r>
          </a:p>
          <a:p>
            <a:pPr marL="383540" lvl="1">
              <a:buFont typeface="Courier New" panose="020F0502020204030204" pitchFamily="34" charset="0"/>
              <a:buChar char="o"/>
            </a:pPr>
            <a:r>
              <a:rPr lang="en-US" dirty="0">
                <a:ea typeface="Calibri"/>
                <a:cs typeface="Calibri"/>
              </a:rPr>
              <a:t>Essential for removing dirt and bacteria to prevent infections.</a:t>
            </a:r>
          </a:p>
          <a:p>
            <a:endParaRPr lang="en-US" dirty="0">
              <a:ea typeface="Calibri"/>
              <a:cs typeface="Calibri"/>
            </a:endParaRPr>
          </a:p>
        </p:txBody>
      </p:sp>
    </p:spTree>
    <p:extLst>
      <p:ext uri="{BB962C8B-B14F-4D97-AF65-F5344CB8AC3E}">
        <p14:creationId xmlns:p14="http://schemas.microsoft.com/office/powerpoint/2010/main" val="2664405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BB7D6-EF41-88A5-DC08-64B11304E70E}"/>
              </a:ext>
            </a:extLst>
          </p:cNvPr>
          <p:cNvSpPr>
            <a:spLocks noGrp="1"/>
          </p:cNvSpPr>
          <p:nvPr>
            <p:ph type="title"/>
          </p:nvPr>
        </p:nvSpPr>
        <p:spPr/>
        <p:txBody>
          <a:bodyPr/>
          <a:lstStyle/>
          <a:p>
            <a:r>
              <a:rPr lang="en-US" dirty="0">
                <a:ea typeface="Calibri Light"/>
                <a:cs typeface="Calibri Light"/>
              </a:rPr>
              <a:t>3.1 Laundry Operation Flow</a:t>
            </a:r>
            <a:endParaRPr lang="en-US" dirty="0"/>
          </a:p>
        </p:txBody>
      </p:sp>
      <p:sp>
        <p:nvSpPr>
          <p:cNvPr id="5" name="TextBox 4">
            <a:extLst>
              <a:ext uri="{FF2B5EF4-FFF2-40B4-BE49-F238E27FC236}">
                <a16:creationId xmlns:a16="http://schemas.microsoft.com/office/drawing/2014/main" id="{FA7BDA27-5D1B-337C-A09E-BADDB54719D9}"/>
              </a:ext>
            </a:extLst>
          </p:cNvPr>
          <p:cNvSpPr txBox="1"/>
          <p:nvPr/>
        </p:nvSpPr>
        <p:spPr>
          <a:xfrm>
            <a:off x="508000" y="2418162"/>
            <a:ext cx="5080000"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500" dirty="0">
                <a:ea typeface="Calibri"/>
                <a:cs typeface="Calibri"/>
              </a:rPr>
              <a:t>Collecting Linen</a:t>
            </a:r>
            <a:endParaRPr lang="en-US" sz="2500">
              <a:ea typeface="Calibri"/>
              <a:cs typeface="Calibri"/>
            </a:endParaRPr>
          </a:p>
          <a:p>
            <a:pPr marL="285750" indent="-285750">
              <a:buFont typeface="Arial"/>
              <a:buChar char="•"/>
            </a:pPr>
            <a:r>
              <a:rPr lang="en-US" sz="2500" dirty="0">
                <a:ea typeface="Calibri"/>
                <a:cs typeface="Calibri"/>
              </a:rPr>
              <a:t>Transporting Linen</a:t>
            </a:r>
          </a:p>
          <a:p>
            <a:pPr marL="285750" indent="-285750">
              <a:buFont typeface="Arial"/>
              <a:buChar char="•"/>
            </a:pPr>
            <a:r>
              <a:rPr lang="en-US" sz="2500" dirty="0">
                <a:ea typeface="Calibri"/>
                <a:cs typeface="Calibri"/>
              </a:rPr>
              <a:t>Sorting and Washing Linen</a:t>
            </a:r>
          </a:p>
          <a:p>
            <a:pPr marL="285750" indent="-285750">
              <a:buFont typeface="Arial"/>
              <a:buChar char="•"/>
            </a:pPr>
            <a:r>
              <a:rPr lang="en-US" sz="2500" dirty="0">
                <a:ea typeface="Calibri"/>
                <a:cs typeface="Calibri"/>
              </a:rPr>
              <a:t>Drying Linen</a:t>
            </a:r>
          </a:p>
          <a:p>
            <a:pPr marL="285750" indent="-285750">
              <a:buFont typeface="Arial"/>
              <a:buChar char="•"/>
            </a:pPr>
            <a:r>
              <a:rPr lang="en-US" sz="2500" dirty="0">
                <a:ea typeface="Calibri"/>
                <a:cs typeface="Calibri"/>
              </a:rPr>
              <a:t>Folding Linen</a:t>
            </a:r>
          </a:p>
          <a:p>
            <a:pPr marL="285750" indent="-285750">
              <a:buFont typeface="Arial"/>
              <a:buChar char="•"/>
            </a:pPr>
            <a:r>
              <a:rPr lang="en-US" sz="2500" dirty="0">
                <a:ea typeface="Calibri"/>
                <a:cs typeface="Calibri"/>
              </a:rPr>
              <a:t>Using Linen </a:t>
            </a:r>
          </a:p>
        </p:txBody>
      </p:sp>
      <p:pic>
        <p:nvPicPr>
          <p:cNvPr id="4" name="Picture 3" descr="A flowchart detailing the cyclic steps in laundry operation: use of linen, collecting solid linen, transporting solid linen, sorting and washing, drying, and folding.">
            <a:extLst>
              <a:ext uri="{FF2B5EF4-FFF2-40B4-BE49-F238E27FC236}">
                <a16:creationId xmlns:a16="http://schemas.microsoft.com/office/drawing/2014/main" id="{638E2AC2-7FC0-AFC1-F541-B52C9C966771}"/>
              </a:ext>
            </a:extLst>
          </p:cNvPr>
          <p:cNvPicPr>
            <a:picLocks noChangeAspect="1"/>
          </p:cNvPicPr>
          <p:nvPr/>
        </p:nvPicPr>
        <p:blipFill>
          <a:blip r:embed="rId3"/>
          <a:stretch>
            <a:fillRect/>
          </a:stretch>
        </p:blipFill>
        <p:spPr>
          <a:xfrm>
            <a:off x="5690839" y="2010007"/>
            <a:ext cx="5744737" cy="4315522"/>
          </a:xfrm>
          <a:prstGeom prst="rect">
            <a:avLst/>
          </a:prstGeom>
        </p:spPr>
      </p:pic>
    </p:spTree>
    <p:extLst>
      <p:ext uri="{BB962C8B-B14F-4D97-AF65-F5344CB8AC3E}">
        <p14:creationId xmlns:p14="http://schemas.microsoft.com/office/powerpoint/2010/main" val="3278138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DD2AD-3D11-ACF5-77F9-A8E66B497FE5}"/>
              </a:ext>
            </a:extLst>
          </p:cNvPr>
          <p:cNvSpPr>
            <a:spLocks noGrp="1"/>
          </p:cNvSpPr>
          <p:nvPr>
            <p:ph type="title"/>
          </p:nvPr>
        </p:nvSpPr>
        <p:spPr/>
        <p:txBody>
          <a:bodyPr/>
          <a:lstStyle/>
          <a:p>
            <a:r>
              <a:rPr lang="en-US" dirty="0">
                <a:ea typeface="Calibri Light"/>
                <a:cs typeface="Calibri Light"/>
              </a:rPr>
              <a:t>3.2 Hotel Clean vs Hospital Clean</a:t>
            </a:r>
          </a:p>
        </p:txBody>
      </p:sp>
      <p:sp>
        <p:nvSpPr>
          <p:cNvPr id="3" name="Content Placeholder 2">
            <a:extLst>
              <a:ext uri="{FF2B5EF4-FFF2-40B4-BE49-F238E27FC236}">
                <a16:creationId xmlns:a16="http://schemas.microsoft.com/office/drawing/2014/main" id="{69617BB4-070C-1A12-0872-C1DC26930B90}"/>
              </a:ext>
            </a:extLst>
          </p:cNvPr>
          <p:cNvSpPr>
            <a:spLocks noGrp="1"/>
          </p:cNvSpPr>
          <p:nvPr>
            <p:ph idx="1"/>
          </p:nvPr>
        </p:nvSpPr>
        <p:spPr>
          <a:xfrm>
            <a:off x="1097280" y="2108201"/>
            <a:ext cx="4839419" cy="3760891"/>
          </a:xfrm>
        </p:spPr>
        <p:txBody>
          <a:bodyPr vert="horz" lIns="0" tIns="45720" rIns="0" bIns="45720" rtlCol="0" anchor="t">
            <a:normAutofit/>
          </a:bodyPr>
          <a:lstStyle/>
          <a:p>
            <a:r>
              <a:rPr lang="en-US" dirty="0">
                <a:ea typeface="Calibri"/>
                <a:cs typeface="Calibri"/>
              </a:rPr>
              <a:t>Health care facilities may require two different levels of clean depending on what is happening in the area: hotel clean and hospital clean. </a:t>
            </a:r>
          </a:p>
          <a:p>
            <a:r>
              <a:rPr lang="en-US" dirty="0">
                <a:ea typeface="Calibri"/>
                <a:cs typeface="Calibri"/>
              </a:rPr>
              <a:t>Hospital clean (disinfected) is not achievable unless there has already been a hotel clean (tidy) established.</a:t>
            </a:r>
          </a:p>
        </p:txBody>
      </p:sp>
      <p:pic>
        <p:nvPicPr>
          <p:cNvPr id="5" name="Picture 4" descr="A collage of a housekeeper making a bed and a janitor cleaning a floor.">
            <a:extLst>
              <a:ext uri="{FF2B5EF4-FFF2-40B4-BE49-F238E27FC236}">
                <a16:creationId xmlns:a16="http://schemas.microsoft.com/office/drawing/2014/main" id="{B46A0848-ACD6-64BF-E022-985A057C263E}"/>
              </a:ext>
            </a:extLst>
          </p:cNvPr>
          <p:cNvPicPr>
            <a:picLocks noChangeAspect="1"/>
          </p:cNvPicPr>
          <p:nvPr/>
        </p:nvPicPr>
        <p:blipFill>
          <a:blip r:embed="rId3"/>
          <a:stretch>
            <a:fillRect/>
          </a:stretch>
        </p:blipFill>
        <p:spPr>
          <a:xfrm>
            <a:off x="6432081" y="2163609"/>
            <a:ext cx="5076128" cy="28993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85104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02D78-FBBF-E2F4-C34C-F7D2120BCFC7}"/>
              </a:ext>
            </a:extLst>
          </p:cNvPr>
          <p:cNvSpPr>
            <a:spLocks noGrp="1"/>
          </p:cNvSpPr>
          <p:nvPr>
            <p:ph type="title"/>
          </p:nvPr>
        </p:nvSpPr>
        <p:spPr/>
        <p:txBody>
          <a:bodyPr/>
          <a:lstStyle/>
          <a:p>
            <a:r>
              <a:rPr lang="en-US" dirty="0">
                <a:ea typeface="Calibri Light"/>
                <a:cs typeface="Calibri Light"/>
              </a:rPr>
              <a:t>3.3 Chemicals and Personal Protective Equipment</a:t>
            </a:r>
            <a:endParaRPr lang="en-US" dirty="0"/>
          </a:p>
        </p:txBody>
      </p:sp>
      <p:sp>
        <p:nvSpPr>
          <p:cNvPr id="3" name="Content Placeholder 2">
            <a:extLst>
              <a:ext uri="{FF2B5EF4-FFF2-40B4-BE49-F238E27FC236}">
                <a16:creationId xmlns:a16="http://schemas.microsoft.com/office/drawing/2014/main" id="{56526417-47F9-F635-29ED-83C596E2471F}"/>
              </a:ext>
            </a:extLst>
          </p:cNvPr>
          <p:cNvSpPr>
            <a:spLocks noGrp="1"/>
          </p:cNvSpPr>
          <p:nvPr>
            <p:ph idx="1"/>
          </p:nvPr>
        </p:nvSpPr>
        <p:spPr>
          <a:xfrm>
            <a:off x="1097280" y="2108201"/>
            <a:ext cx="10058400" cy="540363"/>
          </a:xfrm>
        </p:spPr>
        <p:txBody>
          <a:bodyPr vert="horz" lIns="0" tIns="45720" rIns="0" bIns="45720" rtlCol="0" anchor="t">
            <a:normAutofit/>
          </a:bodyPr>
          <a:lstStyle/>
          <a:p>
            <a:r>
              <a:rPr lang="en-US" sz="2500" dirty="0">
                <a:solidFill>
                  <a:schemeClr val="tx1"/>
                </a:solidFill>
                <a:ea typeface="Calibri"/>
                <a:cs typeface="Calibri"/>
              </a:rPr>
              <a:t>Common disinfectant chemicals:</a:t>
            </a:r>
          </a:p>
        </p:txBody>
      </p:sp>
      <p:graphicFrame>
        <p:nvGraphicFramePr>
          <p:cNvPr id="5" name="Table 4">
            <a:extLst>
              <a:ext uri="{FF2B5EF4-FFF2-40B4-BE49-F238E27FC236}">
                <a16:creationId xmlns:a16="http://schemas.microsoft.com/office/drawing/2014/main" id="{4E795138-D515-65F9-83F9-0A8115D15C11}"/>
              </a:ext>
            </a:extLst>
          </p:cNvPr>
          <p:cNvGraphicFramePr>
            <a:graphicFrameLocks noGrp="1"/>
          </p:cNvGraphicFramePr>
          <p:nvPr>
            <p:extLst>
              <p:ext uri="{D42A27DB-BD31-4B8C-83A1-F6EECF244321}">
                <p14:modId xmlns:p14="http://schemas.microsoft.com/office/powerpoint/2010/main" val="456877915"/>
              </p:ext>
            </p:extLst>
          </p:nvPr>
        </p:nvGraphicFramePr>
        <p:xfrm>
          <a:off x="1961072" y="2643134"/>
          <a:ext cx="7924800" cy="339852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968878361"/>
                    </a:ext>
                  </a:extLst>
                </a:gridCol>
                <a:gridCol w="3962400">
                  <a:extLst>
                    <a:ext uri="{9D8B030D-6E8A-4147-A177-3AD203B41FA5}">
                      <a16:colId xmlns:a16="http://schemas.microsoft.com/office/drawing/2014/main" val="2789209724"/>
                    </a:ext>
                  </a:extLst>
                </a:gridCol>
              </a:tblGrid>
              <a:tr h="381000">
                <a:tc>
                  <a:txBody>
                    <a:bodyPr/>
                    <a:lstStyle/>
                    <a:p>
                      <a:pPr algn="ctr" fontAlgn="ctr" latinLnBrk="0"/>
                      <a:r>
                        <a:rPr lang="en-US" b="1" dirty="0">
                          <a:solidFill>
                            <a:srgbClr val="FFFFFF"/>
                          </a:solidFill>
                          <a:effectLst/>
                        </a:rPr>
                        <a:t>Disinfectant</a:t>
                      </a:r>
                      <a:endParaRPr lang="en-US" dirty="0">
                        <a:solidFill>
                          <a:srgbClr val="FFFFFF"/>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3C2D"/>
                    </a:solidFill>
                  </a:tcPr>
                </a:tc>
                <a:tc>
                  <a:txBody>
                    <a:bodyPr/>
                    <a:lstStyle/>
                    <a:p>
                      <a:pPr algn="ctr" fontAlgn="ctr" latinLnBrk="0"/>
                      <a:r>
                        <a:rPr lang="en-US" b="1" dirty="0">
                          <a:solidFill>
                            <a:srgbClr val="FFFFFF"/>
                          </a:solidFill>
                          <a:effectLst/>
                        </a:rPr>
                        <a:t>Expectations</a:t>
                      </a:r>
                      <a:endParaRPr lang="en-US" dirty="0">
                        <a:solidFill>
                          <a:srgbClr val="FFFFFF"/>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3C2D"/>
                    </a:solidFill>
                  </a:tcPr>
                </a:tc>
                <a:extLst>
                  <a:ext uri="{0D108BD9-81ED-4DB2-BD59-A6C34878D82A}">
                    <a16:rowId xmlns:a16="http://schemas.microsoft.com/office/drawing/2014/main" val="4083611950"/>
                  </a:ext>
                </a:extLst>
              </a:tr>
              <a:tr h="142875">
                <a:tc>
                  <a:txBody>
                    <a:bodyPr/>
                    <a:lstStyle/>
                    <a:p>
                      <a:pPr algn="ctr" fontAlgn="ctr" latinLnBrk="0"/>
                      <a:r>
                        <a:rPr lang="en-US" dirty="0">
                          <a:effectLst/>
                        </a:rPr>
                        <a:t>Alcohols – 60-90% ethyl or isopropyl alcohol</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ctr" fontAlgn="ctr" latinLnBrk="0"/>
                      <a:r>
                        <a:rPr lang="en-US" dirty="0">
                          <a:effectLst/>
                        </a:rPr>
                        <a:t>Lengthy contact time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864152312"/>
                  </a:ext>
                </a:extLst>
              </a:tr>
              <a:tr h="142875">
                <a:tc>
                  <a:txBody>
                    <a:bodyPr/>
                    <a:lstStyle/>
                    <a:p>
                      <a:pPr algn="ctr" fontAlgn="ctr" latinLnBrk="0"/>
                      <a:r>
                        <a:rPr lang="en-US" dirty="0">
                          <a:effectLst/>
                        </a:rPr>
                        <a:t>Chlorines – most common Bleach</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ctr" fontAlgn="ctr" latinLnBrk="0"/>
                      <a:r>
                        <a:rPr lang="en-US" dirty="0">
                          <a:effectLst/>
                        </a:rPr>
                        <a:t>Harmful in terms of human exposure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921546965"/>
                  </a:ext>
                </a:extLst>
              </a:tr>
              <a:tr h="142875">
                <a:tc>
                  <a:txBody>
                    <a:bodyPr/>
                    <a:lstStyle/>
                    <a:p>
                      <a:pPr algn="ctr" fontAlgn="ctr" latinLnBrk="0"/>
                      <a:r>
                        <a:rPr lang="en-US" dirty="0">
                          <a:effectLst/>
                        </a:rPr>
                        <a:t>Phenolics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ctr" fontAlgn="ctr" latinLnBrk="0"/>
                      <a:r>
                        <a:rPr lang="en-US" dirty="0">
                          <a:effectLst/>
                        </a:rPr>
                        <a:t>Can also be used as a sterilization agent</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2461611609"/>
                  </a:ext>
                </a:extLst>
              </a:tr>
              <a:tr h="142875">
                <a:tc>
                  <a:txBody>
                    <a:bodyPr/>
                    <a:lstStyle/>
                    <a:p>
                      <a:pPr algn="ctr" fontAlgn="ctr" latinLnBrk="0"/>
                      <a:r>
                        <a:rPr lang="en-US" dirty="0">
                          <a:effectLst/>
                        </a:rPr>
                        <a:t>Quaternary Ammonium Compounds (QUATS)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ctr" fontAlgn="ctr" latinLnBrk="0"/>
                      <a:r>
                        <a:rPr lang="en-US" dirty="0">
                          <a:effectLst/>
                        </a:rPr>
                        <a:t>Safe Choice in terms of human exposure / short contact time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3939033713"/>
                  </a:ext>
                </a:extLst>
              </a:tr>
              <a:tr h="142875">
                <a:tc>
                  <a:txBody>
                    <a:bodyPr/>
                    <a:lstStyle/>
                    <a:p>
                      <a:pPr algn="ctr" fontAlgn="ctr" latinLnBrk="0"/>
                      <a:r>
                        <a:rPr lang="en-US" dirty="0">
                          <a:effectLst/>
                        </a:rPr>
                        <a:t>Iodophors: Iodine, detergent and water</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ctr" fontAlgn="ctr" latinLnBrk="0"/>
                      <a:r>
                        <a:rPr lang="en-US" dirty="0">
                          <a:effectLst/>
                        </a:rPr>
                        <a:t>Water temperature sensitive. Leaves an orange/brown residue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466556680"/>
                  </a:ext>
                </a:extLst>
              </a:tr>
              <a:tr h="142875">
                <a:tc>
                  <a:txBody>
                    <a:bodyPr/>
                    <a:lstStyle/>
                    <a:p>
                      <a:pPr algn="ctr" fontAlgn="ctr" latinLnBrk="0"/>
                      <a:r>
                        <a:rPr lang="en-US" dirty="0">
                          <a:effectLst/>
                        </a:rPr>
                        <a:t>Accelerated Hydrogen Peroxides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ctr" fontAlgn="ctr" latinLnBrk="0"/>
                      <a:r>
                        <a:rPr lang="en-US" dirty="0">
                          <a:effectLst/>
                        </a:rPr>
                        <a:t>Cost-effective, environmentally friendly</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59003385"/>
                  </a:ext>
                </a:extLst>
              </a:tr>
            </a:tbl>
          </a:graphicData>
        </a:graphic>
      </p:graphicFrame>
    </p:spTree>
    <p:extLst>
      <p:ext uri="{BB962C8B-B14F-4D97-AF65-F5344CB8AC3E}">
        <p14:creationId xmlns:p14="http://schemas.microsoft.com/office/powerpoint/2010/main" val="4083160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B00E2-60ED-05EA-C9D8-69372937E211}"/>
              </a:ext>
            </a:extLst>
          </p:cNvPr>
          <p:cNvSpPr>
            <a:spLocks noGrp="1"/>
          </p:cNvSpPr>
          <p:nvPr>
            <p:ph type="title"/>
          </p:nvPr>
        </p:nvSpPr>
        <p:spPr/>
        <p:txBody>
          <a:bodyPr/>
          <a:lstStyle/>
          <a:p>
            <a:r>
              <a:rPr lang="en-US" dirty="0">
                <a:ea typeface="Calibri Light"/>
                <a:cs typeface="Calibri Light"/>
              </a:rPr>
              <a:t>3.3 Personal Protective Equipment (PPE)</a:t>
            </a:r>
            <a:endParaRPr lang="en-US" dirty="0"/>
          </a:p>
        </p:txBody>
      </p:sp>
      <p:sp>
        <p:nvSpPr>
          <p:cNvPr id="3" name="Content Placeholder 2">
            <a:extLst>
              <a:ext uri="{FF2B5EF4-FFF2-40B4-BE49-F238E27FC236}">
                <a16:creationId xmlns:a16="http://schemas.microsoft.com/office/drawing/2014/main" id="{4F63EEF6-3CA0-EE98-01C6-552E26E7E1A1}"/>
              </a:ext>
            </a:extLst>
          </p:cNvPr>
          <p:cNvSpPr>
            <a:spLocks noGrp="1"/>
          </p:cNvSpPr>
          <p:nvPr>
            <p:ph idx="1"/>
          </p:nvPr>
        </p:nvSpPr>
        <p:spPr>
          <a:xfrm>
            <a:off x="1097280" y="2108201"/>
            <a:ext cx="5634382" cy="3760891"/>
          </a:xfrm>
        </p:spPr>
        <p:txBody>
          <a:bodyPr vert="horz" lIns="0" tIns="45720" rIns="0" bIns="45720" rtlCol="0" anchor="t">
            <a:normAutofit/>
          </a:bodyPr>
          <a:lstStyle/>
          <a:p>
            <a:pPr marL="383540" lvl="1" indent="-285750">
              <a:buFont typeface="Courier New"/>
              <a:buChar char="o"/>
            </a:pPr>
            <a:r>
              <a:rPr lang="en-US" sz="2500" dirty="0">
                <a:ea typeface="Calibri"/>
                <a:cs typeface="Calibri"/>
              </a:rPr>
              <a:t>Reduces exposure to physical, chemical, ergonomic, and biological hazards but does not eliminate them.</a:t>
            </a:r>
          </a:p>
          <a:p>
            <a:pPr marL="383540" lvl="1" indent="-285750">
              <a:buFont typeface="Courier New"/>
              <a:buChar char="o"/>
            </a:pPr>
            <a:r>
              <a:rPr lang="en-US" sz="2500" dirty="0">
                <a:ea typeface="Calibri"/>
                <a:cs typeface="Calibri"/>
              </a:rPr>
              <a:t>PPE minimizes injury risk when used correctly but does not remove hazards </a:t>
            </a:r>
          </a:p>
          <a:p>
            <a:pPr marL="383540" lvl="1" indent="-285750">
              <a:buFont typeface="Courier New"/>
              <a:buChar char="o"/>
            </a:pPr>
            <a:r>
              <a:rPr lang="en-US" sz="2500" dirty="0">
                <a:ea typeface="Calibri"/>
                <a:cs typeface="Calibri"/>
              </a:rPr>
              <a:t>Common PPE in laundry and housekeeping includes gloves, aprons, eyewear, and masks to protect workers from chemicals and contaminants.</a:t>
            </a:r>
            <a:endParaRPr lang="en-US" sz="2500">
              <a:ea typeface="Calibri"/>
              <a:cs typeface="Calibri"/>
            </a:endParaRPr>
          </a:p>
          <a:p>
            <a:endParaRPr lang="en-US" dirty="0">
              <a:ea typeface="Calibri"/>
              <a:cs typeface="Calibri"/>
            </a:endParaRPr>
          </a:p>
        </p:txBody>
      </p:sp>
      <p:sp>
        <p:nvSpPr>
          <p:cNvPr id="5" name="TextBox 4">
            <a:extLst>
              <a:ext uri="{FF2B5EF4-FFF2-40B4-BE49-F238E27FC236}">
                <a16:creationId xmlns:a16="http://schemas.microsoft.com/office/drawing/2014/main" id="{7E8930CB-06B5-4DD3-B75E-4014F95C4BBA}"/>
              </a:ext>
            </a:extLst>
          </p:cNvPr>
          <p:cNvSpPr txBox="1"/>
          <p:nvPr/>
        </p:nvSpPr>
        <p:spPr>
          <a:xfrm>
            <a:off x="7893204" y="6081131"/>
            <a:ext cx="317995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solidFill>
                  <a:schemeClr val="tx2"/>
                </a:solidFill>
                <a:highlight>
                  <a:srgbClr val="FFFFFF"/>
                </a:highlight>
                <a:latin typeface="Montserrat"/>
                <a:hlinkClick r:id="rId2">
                  <a:extLst>
                    <a:ext uri="{A12FA001-AC4F-418D-AE19-62706E023703}">
                      <ahyp:hlinkClr xmlns:ahyp="http://schemas.microsoft.com/office/drawing/2018/hyperlinkcolor" val="tx"/>
                    </a:ext>
                  </a:extLst>
                </a:hlinkClick>
              </a:rPr>
              <a:t>Image</a:t>
            </a:r>
            <a:r>
              <a:rPr lang="en-US" sz="1200" i="1" dirty="0">
                <a:solidFill>
                  <a:schemeClr val="tx2"/>
                </a:solidFill>
                <a:highlight>
                  <a:srgbClr val="FFFFFF"/>
                </a:highlight>
                <a:latin typeface="Montserrat"/>
              </a:rPr>
              <a:t> by </a:t>
            </a:r>
            <a:r>
              <a:rPr lang="en-US" sz="1200" i="1" dirty="0">
                <a:solidFill>
                  <a:schemeClr val="tx2"/>
                </a:solidFill>
                <a:highlight>
                  <a:srgbClr val="FFFFFF"/>
                </a:highlight>
                <a:latin typeface="Montserrat"/>
                <a:hlinkClick r:id="rId3">
                  <a:extLst>
                    <a:ext uri="{A12FA001-AC4F-418D-AE19-62706E023703}">
                      <ahyp:hlinkClr xmlns:ahyp="http://schemas.microsoft.com/office/drawing/2018/hyperlinkcolor" val="tx"/>
                    </a:ext>
                  </a:extLst>
                </a:hlinkClick>
              </a:rPr>
              <a:t>voltamax</a:t>
            </a:r>
            <a:r>
              <a:rPr lang="en-US" sz="1200" i="1" dirty="0">
                <a:solidFill>
                  <a:schemeClr val="tx2"/>
                </a:solidFill>
                <a:highlight>
                  <a:srgbClr val="FFFFFF"/>
                </a:highlight>
                <a:latin typeface="Montserrat"/>
              </a:rPr>
              <a:t>, </a:t>
            </a:r>
            <a:r>
              <a:rPr lang="en-US" sz="1200" i="1" dirty="0">
                <a:solidFill>
                  <a:schemeClr val="tx2"/>
                </a:solidFill>
                <a:highlight>
                  <a:srgbClr val="FFFFFF"/>
                </a:highlight>
                <a:latin typeface="Montserrat"/>
                <a:hlinkClick r:id="rId4">
                  <a:extLst>
                    <a:ext uri="{A12FA001-AC4F-418D-AE19-62706E023703}">
                      <ahyp:hlinkClr xmlns:ahyp="http://schemas.microsoft.com/office/drawing/2018/hyperlinkcolor" val="tx"/>
                    </a:ext>
                  </a:extLst>
                </a:hlinkClick>
              </a:rPr>
              <a:t>Pixabay License</a:t>
            </a:r>
            <a:r>
              <a:rPr lang="en-US" sz="1200" i="1" dirty="0">
                <a:solidFill>
                  <a:schemeClr val="tx2"/>
                </a:solidFill>
                <a:highlight>
                  <a:srgbClr val="FFFFFF"/>
                </a:highlight>
                <a:latin typeface="Montserrat"/>
              </a:rPr>
              <a:t>.</a:t>
            </a:r>
            <a:endParaRPr lang="en-US" sz="1200" dirty="0">
              <a:solidFill>
                <a:schemeClr val="tx2"/>
              </a:solidFill>
            </a:endParaRPr>
          </a:p>
        </p:txBody>
      </p:sp>
      <p:pic>
        <p:nvPicPr>
          <p:cNvPr id="6" name="Picture 5">
            <a:extLst>
              <a:ext uri="{FF2B5EF4-FFF2-40B4-BE49-F238E27FC236}">
                <a16:creationId xmlns:a16="http://schemas.microsoft.com/office/drawing/2014/main" id="{B76CCB58-8C4F-1643-4D7F-DD3D1EB7B0D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086427" y="2106083"/>
            <a:ext cx="2623145" cy="3915834"/>
          </a:xfrm>
          <a:prstGeom prst="rect">
            <a:avLst/>
          </a:prstGeom>
        </p:spPr>
      </p:pic>
    </p:spTree>
    <p:extLst>
      <p:ext uri="{BB962C8B-B14F-4D97-AF65-F5344CB8AC3E}">
        <p14:creationId xmlns:p14="http://schemas.microsoft.com/office/powerpoint/2010/main" val="1100414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648F8-18D0-03B7-96DF-00DA659F098C}"/>
              </a:ext>
            </a:extLst>
          </p:cNvPr>
          <p:cNvSpPr>
            <a:spLocks noGrp="1"/>
          </p:cNvSpPr>
          <p:nvPr>
            <p:ph type="title"/>
          </p:nvPr>
        </p:nvSpPr>
        <p:spPr/>
        <p:txBody>
          <a:bodyPr/>
          <a:lstStyle/>
          <a:p>
            <a:r>
              <a:rPr lang="en-US">
                <a:ea typeface="Calibri Light"/>
                <a:cs typeface="Calibri Light"/>
              </a:rPr>
              <a:t>3.4 Managing a Custodial Program</a:t>
            </a:r>
            <a:endParaRPr lang="en-US"/>
          </a:p>
        </p:txBody>
      </p:sp>
      <p:sp>
        <p:nvSpPr>
          <p:cNvPr id="3" name="Content Placeholder 2">
            <a:extLst>
              <a:ext uri="{FF2B5EF4-FFF2-40B4-BE49-F238E27FC236}">
                <a16:creationId xmlns:a16="http://schemas.microsoft.com/office/drawing/2014/main" id="{4EDFA1C6-C9A3-3F5D-8F4C-0D345AC5D270}"/>
              </a:ext>
            </a:extLst>
          </p:cNvPr>
          <p:cNvSpPr>
            <a:spLocks noGrp="1"/>
          </p:cNvSpPr>
          <p:nvPr>
            <p:ph idx="1"/>
          </p:nvPr>
        </p:nvSpPr>
        <p:spPr>
          <a:xfrm>
            <a:off x="1097280" y="2163957"/>
            <a:ext cx="10058400" cy="424818"/>
          </a:xfrm>
        </p:spPr>
        <p:txBody>
          <a:bodyPr vert="horz" lIns="0" tIns="45720" rIns="0" bIns="45720" rtlCol="0" anchor="t">
            <a:normAutofit/>
          </a:bodyPr>
          <a:lstStyle/>
          <a:p>
            <a:pPr marL="0" indent="0">
              <a:buNone/>
            </a:pPr>
            <a:r>
              <a:rPr lang="en-US" dirty="0">
                <a:ea typeface="Calibri"/>
                <a:cs typeface="Calibri"/>
              </a:rPr>
              <a:t>Managing a custodial program includes three steps:</a:t>
            </a:r>
            <a:endParaRPr lang="en-US" dirty="0"/>
          </a:p>
          <a:p>
            <a:pPr marL="0" indent="0">
              <a:buNone/>
            </a:pPr>
            <a:endParaRPr lang="en-US" dirty="0">
              <a:ea typeface="Calibri"/>
              <a:cs typeface="Calibri"/>
            </a:endParaRPr>
          </a:p>
          <a:p>
            <a:pPr marL="0" indent="0">
              <a:buNone/>
            </a:pPr>
            <a:endParaRPr lang="en-US" dirty="0">
              <a:ea typeface="Calibri"/>
              <a:cs typeface="Calibri"/>
            </a:endParaRPr>
          </a:p>
        </p:txBody>
      </p:sp>
      <p:graphicFrame>
        <p:nvGraphicFramePr>
          <p:cNvPr id="11" name="Diagram 10">
            <a:extLst>
              <a:ext uri="{FF2B5EF4-FFF2-40B4-BE49-F238E27FC236}">
                <a16:creationId xmlns:a16="http://schemas.microsoft.com/office/drawing/2014/main" id="{60985444-2E30-E74C-F81C-119D79A2DC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9120701"/>
              </p:ext>
            </p:extLst>
          </p:nvPr>
        </p:nvGraphicFramePr>
        <p:xfrm>
          <a:off x="1235927" y="2752492"/>
          <a:ext cx="6030951" cy="3481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2980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77C37FC-8109-13B3-281A-D5947D86D0AB}"/>
              </a:ext>
            </a:extLst>
          </p:cNvPr>
          <p:cNvSpPr>
            <a:spLocks noGrp="1"/>
          </p:cNvSpPr>
          <p:nvPr>
            <p:ph type="title"/>
          </p:nvPr>
        </p:nvSpPr>
        <p:spPr>
          <a:xfrm>
            <a:off x="643467" y="516835"/>
            <a:ext cx="3448259" cy="1666501"/>
          </a:xfrm>
        </p:spPr>
        <p:txBody>
          <a:bodyPr>
            <a:normAutofit/>
          </a:bodyPr>
          <a:lstStyle/>
          <a:p>
            <a:r>
              <a:rPr lang="en-US" sz="4000">
                <a:solidFill>
                  <a:srgbClr val="FFFFFF"/>
                </a:solidFill>
                <a:ea typeface="Calibri Light"/>
                <a:cs typeface="Calibri Light"/>
              </a:rPr>
              <a:t>3.4 Step 1: The Plan </a:t>
            </a:r>
            <a:endParaRPr lang="en-US" sz="4000">
              <a:solidFill>
                <a:srgbClr val="FFFFFF"/>
              </a:solidFill>
            </a:endParaRPr>
          </a:p>
        </p:txBody>
      </p:sp>
      <p:cxnSp>
        <p:nvCxnSpPr>
          <p:cNvPr id="11" name="Straight Connector 10">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5066184-82ED-1594-6AEE-79496D4CE45F}"/>
              </a:ext>
            </a:extLst>
          </p:cNvPr>
          <p:cNvSpPr>
            <a:spLocks noGrp="1"/>
          </p:cNvSpPr>
          <p:nvPr>
            <p:ph idx="1"/>
          </p:nvPr>
        </p:nvSpPr>
        <p:spPr>
          <a:xfrm>
            <a:off x="643467" y="2546224"/>
            <a:ext cx="3448259" cy="3342747"/>
          </a:xfrm>
        </p:spPr>
        <p:txBody>
          <a:bodyPr vert="horz" lIns="0" tIns="45720" rIns="0" bIns="45720" rtlCol="0">
            <a:normAutofit/>
          </a:bodyPr>
          <a:lstStyle/>
          <a:p>
            <a:pPr marL="383540" lvl="1" indent="-285750">
              <a:buFont typeface="Courier New" panose="020F0502020204030204" pitchFamily="34" charset="0"/>
              <a:buChar char="o"/>
            </a:pPr>
            <a:r>
              <a:rPr lang="en-US">
                <a:solidFill>
                  <a:srgbClr val="FFFFFF"/>
                </a:solidFill>
                <a:ea typeface="Calibri"/>
                <a:cs typeface="Calibri"/>
              </a:rPr>
              <a:t>Evaluate facility size, floor types, room types, fixtures, and cleaning equipment.</a:t>
            </a:r>
            <a:endParaRPr lang="en-US">
              <a:solidFill>
                <a:srgbClr val="FFFFFF"/>
              </a:solidFill>
            </a:endParaRPr>
          </a:p>
          <a:p>
            <a:pPr marL="383540" lvl="1" indent="-285750">
              <a:buFont typeface="Courier New" panose="020F0502020204030204" pitchFamily="34" charset="0"/>
              <a:buChar char="o"/>
            </a:pPr>
            <a:r>
              <a:rPr lang="en-US">
                <a:solidFill>
                  <a:srgbClr val="FFFFFF"/>
                </a:solidFill>
                <a:ea typeface="Calibri"/>
                <a:cs typeface="Calibri"/>
              </a:rPr>
              <a:t>Determine staffing needs and task assignments based on net cleanable square footage.</a:t>
            </a:r>
          </a:p>
          <a:p>
            <a:pPr marL="383540" lvl="1" indent="-285750">
              <a:buFont typeface="Courier New" panose="020F0502020204030204" pitchFamily="34" charset="0"/>
              <a:buChar char="o"/>
            </a:pPr>
            <a:r>
              <a:rPr lang="en-US">
                <a:solidFill>
                  <a:srgbClr val="FFFFFF"/>
                </a:solidFill>
                <a:ea typeface="Calibri"/>
                <a:cs typeface="Calibri"/>
              </a:rPr>
              <a:t>Share the finalized plan with staff for effective implementation.</a:t>
            </a:r>
          </a:p>
          <a:p>
            <a:endParaRPr lang="en-US" sz="1800">
              <a:solidFill>
                <a:srgbClr val="FFFFFF"/>
              </a:solidFill>
              <a:ea typeface="Calibri"/>
              <a:cs typeface="Calibri"/>
            </a:endParaRPr>
          </a:p>
        </p:txBody>
      </p:sp>
      <p:pic>
        <p:nvPicPr>
          <p:cNvPr id="4" name="Picture 3">
            <a:extLst>
              <a:ext uri="{FF2B5EF4-FFF2-40B4-BE49-F238E27FC236}">
                <a16:creationId xmlns:a16="http://schemas.microsoft.com/office/drawing/2014/main" id="{B0CD0690-5BE7-9A82-6CC9-BB4F262C0AC0}"/>
              </a:ext>
              <a:ext uri="{C183D7F6-B498-43B3-948B-1728B52AA6E4}">
                <adec:decorative xmlns:adec="http://schemas.microsoft.com/office/drawing/2017/decorative" val="1"/>
              </a:ext>
            </a:extLst>
          </p:cNvPr>
          <p:cNvPicPr>
            <a:picLocks noChangeAspect="1"/>
          </p:cNvPicPr>
          <p:nvPr/>
        </p:nvPicPr>
        <p:blipFill>
          <a:blip r:embed="rId2"/>
          <a:srcRect l="17956" r="7579" b="-1"/>
          <a:stretch/>
        </p:blipFill>
        <p:spPr>
          <a:xfrm>
            <a:off x="4654296" y="10"/>
            <a:ext cx="7537703" cy="6857990"/>
          </a:xfrm>
          <a:prstGeom prst="rect">
            <a:avLst/>
          </a:prstGeom>
        </p:spPr>
      </p:pic>
      <p:sp>
        <p:nvSpPr>
          <p:cNvPr id="5" name="TextBox 4">
            <a:extLst>
              <a:ext uri="{FF2B5EF4-FFF2-40B4-BE49-F238E27FC236}">
                <a16:creationId xmlns:a16="http://schemas.microsoft.com/office/drawing/2014/main" id="{A7F03A9F-FA13-FBF1-5DBE-00EC8FA7C4E9}"/>
              </a:ext>
            </a:extLst>
          </p:cNvPr>
          <p:cNvSpPr txBox="1"/>
          <p:nvPr/>
        </p:nvSpPr>
        <p:spPr>
          <a:xfrm>
            <a:off x="7651750" y="6381750"/>
            <a:ext cx="409574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Calibri"/>
                <a:cs typeface="Calibri"/>
                <a:hlinkClick r:id="rId3">
                  <a:extLst>
                    <a:ext uri="{A12FA001-AC4F-418D-AE19-62706E023703}">
                      <ahyp:hlinkClr xmlns:ahyp="http://schemas.microsoft.com/office/drawing/2018/hyperlinkcolor" val="tx"/>
                    </a:ext>
                  </a:extLst>
                </a:hlinkClick>
              </a:rPr>
              <a:t>Image</a:t>
            </a:r>
            <a:r>
              <a:rPr lang="en-US" sz="1200">
                <a:ea typeface="Calibri"/>
                <a:cs typeface="Calibri"/>
              </a:rPr>
              <a:t> by</a:t>
            </a:r>
            <a:r>
              <a:rPr lang="en-US" sz="1200" dirty="0">
                <a:ea typeface="+mn-lt"/>
                <a:cs typeface="+mn-lt"/>
              </a:rPr>
              <a:t> </a:t>
            </a:r>
            <a:r>
              <a:rPr lang="en-US" sz="1200" b="1">
                <a:ea typeface="+mn-lt"/>
                <a:cs typeface="+mn-lt"/>
              </a:rPr>
              <a:t>Mohamed Hassan , </a:t>
            </a:r>
            <a:r>
              <a:rPr lang="en-US" sz="1200" b="1" dirty="0">
                <a:ea typeface="+mn-lt"/>
                <a:cs typeface="+mn-lt"/>
                <a:hlinkClick r:id="rId4">
                  <a:extLst>
                    <a:ext uri="{A12FA001-AC4F-418D-AE19-62706E023703}">
                      <ahyp:hlinkClr xmlns:ahyp="http://schemas.microsoft.com/office/drawing/2018/hyperlinkcolor" val="tx"/>
                    </a:ext>
                  </a:extLst>
                </a:hlinkClick>
              </a:rPr>
              <a:t>Public Domain</a:t>
            </a:r>
            <a:r>
              <a:rPr lang="en-US" sz="1200" b="1" dirty="0">
                <a:ea typeface="+mn-lt"/>
                <a:cs typeface="+mn-lt"/>
              </a:rPr>
              <a:t> </a:t>
            </a:r>
            <a:endParaRPr lang="en-US" sz="1200" b="1" dirty="0">
              <a:ea typeface="Calibri"/>
              <a:cs typeface="Calibri"/>
            </a:endParaRPr>
          </a:p>
        </p:txBody>
      </p:sp>
    </p:spTree>
    <p:extLst>
      <p:ext uri="{BB962C8B-B14F-4D97-AF65-F5344CB8AC3E}">
        <p14:creationId xmlns:p14="http://schemas.microsoft.com/office/powerpoint/2010/main" val="145054215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7D01CD67B11D4B816C9DF54EC99EF3" ma:contentTypeVersion="13" ma:contentTypeDescription="Create a new document." ma:contentTypeScope="" ma:versionID="8a6f30f49dfde2f0abe9f1264016c91b">
  <xsd:schema xmlns:xsd="http://www.w3.org/2001/XMLSchema" xmlns:xs="http://www.w3.org/2001/XMLSchema" xmlns:p="http://schemas.microsoft.com/office/2006/metadata/properties" xmlns:ns2="73a48753-6480-47aa-921d-e5891154e976" xmlns:ns3="050de78a-70cf-4fc3-92ba-9f0761e59720" targetNamespace="http://schemas.microsoft.com/office/2006/metadata/properties" ma:root="true" ma:fieldsID="5adda74e2df40cf81770cce223e2ad50" ns2:_="" ns3:_="">
    <xsd:import namespace="73a48753-6480-47aa-921d-e5891154e976"/>
    <xsd:import namespace="050de78a-70cf-4fc3-92ba-9f0761e5972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48753-6480-47aa-921d-e5891154e97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f12fecc-efde-40e0-92ac-e09924fecc2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0de78a-70cf-4fc3-92ba-9f0761e5972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a3e0093-6982-4404-b286-09960dfb83a5}" ma:internalName="TaxCatchAll" ma:showField="CatchAllData" ma:web="050de78a-70cf-4fc3-92ba-9f0761e597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3a48753-6480-47aa-921d-e5891154e976">
      <Terms xmlns="http://schemas.microsoft.com/office/infopath/2007/PartnerControls"/>
    </lcf76f155ced4ddcb4097134ff3c332f>
    <TaxCatchAll xmlns="050de78a-70cf-4fc3-92ba-9f0761e5972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790F75-9C75-4955-BCB6-EB6B4B4409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a48753-6480-47aa-921d-e5891154e976"/>
    <ds:schemaRef ds:uri="050de78a-70cf-4fc3-92ba-9f0761e597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13C956-8287-456D-8423-33456B764620}">
  <ds:schemaRefs>
    <ds:schemaRef ds:uri="http://schemas.microsoft.com/office/2006/metadata/properties"/>
    <ds:schemaRef ds:uri="http://schemas.microsoft.com/office/infopath/2007/PartnerControls"/>
    <ds:schemaRef ds:uri="73a48753-6480-47aa-921d-e5891154e976"/>
    <ds:schemaRef ds:uri="050de78a-70cf-4fc3-92ba-9f0761e59720"/>
  </ds:schemaRefs>
</ds:datastoreItem>
</file>

<file path=customXml/itemProps3.xml><?xml version="1.0" encoding="utf-8"?>
<ds:datastoreItem xmlns:ds="http://schemas.openxmlformats.org/officeDocument/2006/customXml" ds:itemID="{DA8E01E6-F61C-45C5-809F-7D0ED5D5EF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TotalTime>
  <Words>1099</Words>
  <Application>Microsoft Office PowerPoint</Application>
  <PresentationFormat>Widescreen</PresentationFormat>
  <Paragraphs>120</Paragraphs>
  <Slides>13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Courier New</vt:lpstr>
      <vt:lpstr>Montserrat</vt:lpstr>
      <vt:lpstr>RetrospectVTI</vt:lpstr>
      <vt:lpstr>Facilities Management for Foodservice Managers</vt:lpstr>
      <vt:lpstr>Learning Objectives</vt:lpstr>
      <vt:lpstr>3.1 Housekeeping and Laundry</vt:lpstr>
      <vt:lpstr>3.1 Laundry Operation Flow</vt:lpstr>
      <vt:lpstr>3.2 Hotel Clean vs Hospital Clean</vt:lpstr>
      <vt:lpstr>3.3 Chemicals and Personal Protective Equipment</vt:lpstr>
      <vt:lpstr>3.3 Personal Protective Equipment (PPE)</vt:lpstr>
      <vt:lpstr>3.4 Managing a Custodial Program</vt:lpstr>
      <vt:lpstr>3.4 Step 1: The Plan </vt:lpstr>
      <vt:lpstr>3.4 Step 2: Education and Staff Training</vt:lpstr>
      <vt:lpstr>3.4 Step 3: Quality Assurance</vt:lpstr>
      <vt:lpstr>3.5 Managing a Laundry Program</vt:lpstr>
      <vt:lpstr>3.6 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Roch, Shauna</cp:lastModifiedBy>
  <cp:revision>664</cp:revision>
  <dcterms:created xsi:type="dcterms:W3CDTF">2025-03-13T17:15:31Z</dcterms:created>
  <dcterms:modified xsi:type="dcterms:W3CDTF">2025-04-24T11:16:52Z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0x010100C57D01CD67B11D4B816C9DF54EC99EF3</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