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56" r:id="rId5"/>
    <p:sldId id="257" r:id="rId6"/>
    <p:sldId id="261" r:id="rId7"/>
    <p:sldId id="262" r:id="rId8"/>
    <p:sldId id="263" r:id="rId9"/>
    <p:sldId id="268" r:id="rId10"/>
    <p:sldId id="269" r:id="rId11"/>
    <p:sldId id="264" r:id="rId12"/>
    <p:sldId id="265" r:id="rId13"/>
    <p:sldId id="266" r:id="rId14"/>
    <p:sldId id="267"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25967-E0DF-BFCF-C20E-F7EC249E35AC}" v="2" dt="2025-03-19T19:29:16.049"/>
    <p1510:client id="{8B3A61EF-5C50-B0EE-2126-FA19774A1243}" v="645" dt="2025-03-18T15:44:48.744"/>
    <p1510:client id="{DED83542-7D4D-B390-0B86-5D241F7469FA}" v="298" dt="2025-03-18T13:51:35.329"/>
    <p1510:client id="{F22C8844-537C-C48E-1FD8-C61406E4817B}" v="20" dt="2025-03-20T13:31:33.7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2082" autoAdjust="0"/>
  </p:normalViewPr>
  <p:slideViewPr>
    <p:cSldViewPr snapToGrid="0">
      <p:cViewPr varScale="1">
        <p:scale>
          <a:sx n="83" d="100"/>
          <a:sy n="83" d="100"/>
        </p:scale>
        <p:origin x="61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h, Shauna" userId="S::sroch@fanshawec.ca::05ca025a-1219-4008-8ea7-6708a3b6b10f" providerId="AD" clId="Web-{8B3A61EF-5C50-B0EE-2126-FA19774A1243}"/>
    <pc:docChg chg="addSld delSld modSld sldOrd">
      <pc:chgData name="Roch, Shauna" userId="S::sroch@fanshawec.ca::05ca025a-1219-4008-8ea7-6708a3b6b10f" providerId="AD" clId="Web-{8B3A61EF-5C50-B0EE-2126-FA19774A1243}" dt="2025-03-18T15:44:48.744" v="638"/>
      <pc:docMkLst>
        <pc:docMk/>
      </pc:docMkLst>
      <pc:sldChg chg="modSp ord">
        <pc:chgData name="Roch, Shauna" userId="S::sroch@fanshawec.ca::05ca025a-1219-4008-8ea7-6708a3b6b10f" providerId="AD" clId="Web-{8B3A61EF-5C50-B0EE-2126-FA19774A1243}" dt="2025-03-18T14:15:17.475" v="51"/>
        <pc:sldMkLst>
          <pc:docMk/>
          <pc:sldMk cId="987501871" sldId="256"/>
        </pc:sldMkLst>
        <pc:spChg chg="mod">
          <ac:chgData name="Roch, Shauna" userId="S::sroch@fanshawec.ca::05ca025a-1219-4008-8ea7-6708a3b6b10f" providerId="AD" clId="Web-{8B3A61EF-5C50-B0EE-2126-FA19774A1243}" dt="2025-03-18T13:54:43.033" v="2" actId="20577"/>
          <ac:spMkLst>
            <pc:docMk/>
            <pc:sldMk cId="987501871" sldId="256"/>
            <ac:spMk id="6" creationId="{C81C02BD-4E65-49BB-B229-1E9D6E98F363}"/>
          </ac:spMkLst>
        </pc:spChg>
      </pc:sldChg>
      <pc:sldChg chg="addSp delSp modSp add">
        <pc:chgData name="Roch, Shauna" userId="S::sroch@fanshawec.ca::05ca025a-1219-4008-8ea7-6708a3b6b10f" providerId="AD" clId="Web-{8B3A61EF-5C50-B0EE-2126-FA19774A1243}" dt="2025-03-18T15:28:12.845" v="610"/>
        <pc:sldMkLst>
          <pc:docMk/>
          <pc:sldMk cId="3887267314" sldId="257"/>
        </pc:sldMkLst>
        <pc:spChg chg="mod">
          <ac:chgData name="Roch, Shauna" userId="S::sroch@fanshawec.ca::05ca025a-1219-4008-8ea7-6708a3b6b10f" providerId="AD" clId="Web-{8B3A61EF-5C50-B0EE-2126-FA19774A1243}" dt="2025-03-18T15:28:12.845" v="610"/>
          <ac:spMkLst>
            <pc:docMk/>
            <pc:sldMk cId="3887267314" sldId="257"/>
            <ac:spMk id="2" creationId="{53241A25-FA37-209A-18E3-2F7269F7DFAF}"/>
          </ac:spMkLst>
        </pc:spChg>
        <pc:spChg chg="add del">
          <ac:chgData name="Roch, Shauna" userId="S::sroch@fanshawec.ca::05ca025a-1219-4008-8ea7-6708a3b6b10f" providerId="AD" clId="Web-{8B3A61EF-5C50-B0EE-2126-FA19774A1243}" dt="2025-03-18T15:28:12.845" v="610"/>
          <ac:spMkLst>
            <pc:docMk/>
            <pc:sldMk cId="3887267314" sldId="257"/>
            <ac:spMk id="19" creationId="{88F0A37D-2337-4AAF-98B0-7E4E9B98719A}"/>
          </ac:spMkLst>
        </pc:spChg>
        <pc:spChg chg="add del">
          <ac:chgData name="Roch, Shauna" userId="S::sroch@fanshawec.ca::05ca025a-1219-4008-8ea7-6708a3b6b10f" providerId="AD" clId="Web-{8B3A61EF-5C50-B0EE-2126-FA19774A1243}" dt="2025-03-18T15:28:12.845" v="610"/>
          <ac:spMkLst>
            <pc:docMk/>
            <pc:sldMk cId="3887267314" sldId="257"/>
            <ac:spMk id="23" creationId="{F7234D70-FB65-4E99-985E-64D219674D45}"/>
          </ac:spMkLst>
        </pc:spChg>
        <pc:graphicFrameChg chg="mod modGraphic">
          <ac:chgData name="Roch, Shauna" userId="S::sroch@fanshawec.ca::05ca025a-1219-4008-8ea7-6708a3b6b10f" providerId="AD" clId="Web-{8B3A61EF-5C50-B0EE-2126-FA19774A1243}" dt="2025-03-18T15:28:12.845" v="610"/>
          <ac:graphicFrameMkLst>
            <pc:docMk/>
            <pc:sldMk cId="3887267314" sldId="257"/>
            <ac:graphicFrameMk id="14" creationId="{35750CAF-D6B6-1A76-50F5-C3C62E90CA8D}"/>
          </ac:graphicFrameMkLst>
        </pc:graphicFrameChg>
        <pc:cxnChg chg="add del">
          <ac:chgData name="Roch, Shauna" userId="S::sroch@fanshawec.ca::05ca025a-1219-4008-8ea7-6708a3b6b10f" providerId="AD" clId="Web-{8B3A61EF-5C50-B0EE-2126-FA19774A1243}" dt="2025-03-18T15:28:12.845" v="610"/>
          <ac:cxnSpMkLst>
            <pc:docMk/>
            <pc:sldMk cId="3887267314" sldId="257"/>
            <ac:cxnSpMk id="21" creationId="{F15CCCF0-E573-463A-9760-1FDC0B2CFBD7}"/>
          </ac:cxnSpMkLst>
        </pc:cxnChg>
      </pc:sldChg>
      <pc:sldChg chg="addSp delSp modSp del ord modNotes">
        <pc:chgData name="Roch, Shauna" userId="S::sroch@fanshawec.ca::05ca025a-1219-4008-8ea7-6708a3b6b10f" providerId="AD" clId="Web-{8B3A61EF-5C50-B0EE-2126-FA19774A1243}" dt="2025-03-18T15:28:28.877" v="612"/>
        <pc:sldMkLst>
          <pc:docMk/>
          <pc:sldMk cId="3283077586" sldId="260"/>
        </pc:sldMkLst>
        <pc:spChg chg="mod">
          <ac:chgData name="Roch, Shauna" userId="S::sroch@fanshawec.ca::05ca025a-1219-4008-8ea7-6708a3b6b10f" providerId="AD" clId="Web-{8B3A61EF-5C50-B0EE-2126-FA19774A1243}" dt="2025-03-18T15:18:54.456" v="539"/>
          <ac:spMkLst>
            <pc:docMk/>
            <pc:sldMk cId="3283077586" sldId="260"/>
            <ac:spMk id="2" creationId="{1075F38E-AE39-1C11-5963-5DD57462524F}"/>
          </ac:spMkLst>
        </pc:spChg>
        <pc:spChg chg="add del">
          <ac:chgData name="Roch, Shauna" userId="S::sroch@fanshawec.ca::05ca025a-1219-4008-8ea7-6708a3b6b10f" providerId="AD" clId="Web-{8B3A61EF-5C50-B0EE-2126-FA19774A1243}" dt="2025-03-18T15:18:54.456" v="539"/>
          <ac:spMkLst>
            <pc:docMk/>
            <pc:sldMk cId="3283077586" sldId="260"/>
            <ac:spMk id="36" creationId="{4FD69FDD-BA96-4954-ADAC-DA35030A0CBE}"/>
          </ac:spMkLst>
        </pc:spChg>
        <pc:spChg chg="add del">
          <ac:chgData name="Roch, Shauna" userId="S::sroch@fanshawec.ca::05ca025a-1219-4008-8ea7-6708a3b6b10f" providerId="AD" clId="Web-{8B3A61EF-5C50-B0EE-2126-FA19774A1243}" dt="2025-03-18T15:18:54.456" v="539"/>
          <ac:spMkLst>
            <pc:docMk/>
            <pc:sldMk cId="3283077586" sldId="260"/>
            <ac:spMk id="37" creationId="{21026ED8-45A7-435A-B4ED-2DDAD6EEDCC7}"/>
          </ac:spMkLst>
        </pc:spChg>
        <pc:spChg chg="add del">
          <ac:chgData name="Roch, Shauna" userId="S::sroch@fanshawec.ca::05ca025a-1219-4008-8ea7-6708a3b6b10f" providerId="AD" clId="Web-{8B3A61EF-5C50-B0EE-2126-FA19774A1243}" dt="2025-03-18T15:18:54.456" v="539"/>
          <ac:spMkLst>
            <pc:docMk/>
            <pc:sldMk cId="3283077586" sldId="260"/>
            <ac:spMk id="42" creationId="{88F0A37D-2337-4AAF-98B0-7E4E9B98719A}"/>
          </ac:spMkLst>
        </pc:spChg>
        <pc:spChg chg="add del">
          <ac:chgData name="Roch, Shauna" userId="S::sroch@fanshawec.ca::05ca025a-1219-4008-8ea7-6708a3b6b10f" providerId="AD" clId="Web-{8B3A61EF-5C50-B0EE-2126-FA19774A1243}" dt="2025-03-18T15:18:54.456" v="539"/>
          <ac:spMkLst>
            <pc:docMk/>
            <pc:sldMk cId="3283077586" sldId="260"/>
            <ac:spMk id="46" creationId="{F7234D70-FB65-4E99-985E-64D219674D45}"/>
          </ac:spMkLst>
        </pc:spChg>
        <pc:spChg chg="add del mod">
          <ac:chgData name="Roch, Shauna" userId="S::sroch@fanshawec.ca::05ca025a-1219-4008-8ea7-6708a3b6b10f" providerId="AD" clId="Web-{8B3A61EF-5C50-B0EE-2126-FA19774A1243}" dt="2025-03-18T15:19:56.067" v="551"/>
          <ac:spMkLst>
            <pc:docMk/>
            <pc:sldMk cId="3283077586" sldId="260"/>
            <ac:spMk id="439" creationId="{9B5AB7A8-E2EC-93B0-3C44-C2762DAB3747}"/>
          </ac:spMkLst>
        </pc:spChg>
        <pc:graphicFrameChg chg="add del mod modGraphic">
          <ac:chgData name="Roch, Shauna" userId="S::sroch@fanshawec.ca::05ca025a-1219-4008-8ea7-6708a3b6b10f" providerId="AD" clId="Web-{8B3A61EF-5C50-B0EE-2126-FA19774A1243}" dt="2025-03-18T15:19:56.067" v="551"/>
          <ac:graphicFrameMkLst>
            <pc:docMk/>
            <pc:sldMk cId="3283077586" sldId="260"/>
            <ac:graphicFrameMk id="24" creationId="{50A1F33D-D894-06C1-F3C1-36D185F8470E}"/>
          </ac:graphicFrameMkLst>
        </pc:graphicFrameChg>
        <pc:picChg chg="add del mod">
          <ac:chgData name="Roch, Shauna" userId="S::sroch@fanshawec.ca::05ca025a-1219-4008-8ea7-6708a3b6b10f" providerId="AD" clId="Web-{8B3A61EF-5C50-B0EE-2126-FA19774A1243}" dt="2025-03-18T15:19:48.473" v="549"/>
          <ac:picMkLst>
            <pc:docMk/>
            <pc:sldMk cId="3283077586" sldId="260"/>
            <ac:picMk id="437" creationId="{DF415084-F733-4AA0-A006-BEFFAD42592A}"/>
          </ac:picMkLst>
        </pc:picChg>
        <pc:cxnChg chg="add del">
          <ac:chgData name="Roch, Shauna" userId="S::sroch@fanshawec.ca::05ca025a-1219-4008-8ea7-6708a3b6b10f" providerId="AD" clId="Web-{8B3A61EF-5C50-B0EE-2126-FA19774A1243}" dt="2025-03-18T15:18:54.456" v="539"/>
          <ac:cxnSpMkLst>
            <pc:docMk/>
            <pc:sldMk cId="3283077586" sldId="260"/>
            <ac:cxnSpMk id="44" creationId="{F15CCCF0-E573-463A-9760-1FDC0B2CFBD7}"/>
          </ac:cxnSpMkLst>
        </pc:cxnChg>
      </pc:sldChg>
      <pc:sldChg chg="del">
        <pc:chgData name="Roch, Shauna" userId="S::sroch@fanshawec.ca::05ca025a-1219-4008-8ea7-6708a3b6b10f" providerId="AD" clId="Web-{8B3A61EF-5C50-B0EE-2126-FA19774A1243}" dt="2025-03-18T13:56:02.097" v="3"/>
        <pc:sldMkLst>
          <pc:docMk/>
          <pc:sldMk cId="74659773" sldId="261"/>
        </pc:sldMkLst>
      </pc:sldChg>
      <pc:sldChg chg="addSp delSp modSp new modNotes">
        <pc:chgData name="Roch, Shauna" userId="S::sroch@fanshawec.ca::05ca025a-1219-4008-8ea7-6708a3b6b10f" providerId="AD" clId="Web-{8B3A61EF-5C50-B0EE-2126-FA19774A1243}" dt="2025-03-18T14:15:12.679" v="49"/>
        <pc:sldMkLst>
          <pc:docMk/>
          <pc:sldMk cId="2036649932" sldId="261"/>
        </pc:sldMkLst>
        <pc:spChg chg="mod">
          <ac:chgData name="Roch, Shauna" userId="S::sroch@fanshawec.ca::05ca025a-1219-4008-8ea7-6708a3b6b10f" providerId="AD" clId="Web-{8B3A61EF-5C50-B0EE-2126-FA19774A1243}" dt="2025-03-18T13:56:16.597" v="15" actId="20577"/>
          <ac:spMkLst>
            <pc:docMk/>
            <pc:sldMk cId="2036649932" sldId="261"/>
            <ac:spMk id="2" creationId="{D7363115-5600-2DEF-6710-369DD8FA3CDA}"/>
          </ac:spMkLst>
        </pc:spChg>
        <pc:spChg chg="add del mod">
          <ac:chgData name="Roch, Shauna" userId="S::sroch@fanshawec.ca::05ca025a-1219-4008-8ea7-6708a3b6b10f" providerId="AD" clId="Web-{8B3A61EF-5C50-B0EE-2126-FA19774A1243}" dt="2025-03-18T14:03:22.745" v="45" actId="20577"/>
          <ac:spMkLst>
            <pc:docMk/>
            <pc:sldMk cId="2036649932" sldId="261"/>
            <ac:spMk id="3" creationId="{FF005E3E-4669-4DD9-D158-78CEED3CBF8F}"/>
          </ac:spMkLst>
        </pc:spChg>
        <pc:spChg chg="add mod">
          <ac:chgData name="Roch, Shauna" userId="S::sroch@fanshawec.ca::05ca025a-1219-4008-8ea7-6708a3b6b10f" providerId="AD" clId="Web-{8B3A61EF-5C50-B0EE-2126-FA19774A1243}" dt="2025-03-18T14:02:25.900" v="33" actId="20577"/>
          <ac:spMkLst>
            <pc:docMk/>
            <pc:sldMk cId="2036649932" sldId="261"/>
            <ac:spMk id="6" creationId="{73511294-0D7F-3491-BC73-A3ADC6DA7E68}"/>
          </ac:spMkLst>
        </pc:spChg>
        <pc:picChg chg="add del mod ord">
          <ac:chgData name="Roch, Shauna" userId="S::sroch@fanshawec.ca::05ca025a-1219-4008-8ea7-6708a3b6b10f" providerId="AD" clId="Web-{8B3A61EF-5C50-B0EE-2126-FA19774A1243}" dt="2025-03-18T13:56:42.457" v="22"/>
          <ac:picMkLst>
            <pc:docMk/>
            <pc:sldMk cId="2036649932" sldId="261"/>
            <ac:picMk id="4" creationId="{0482ECF7-D65A-3F70-CC71-277B2486ED75}"/>
          </ac:picMkLst>
        </pc:picChg>
        <pc:picChg chg="add mod">
          <ac:chgData name="Roch, Shauna" userId="S::sroch@fanshawec.ca::05ca025a-1219-4008-8ea7-6708a3b6b10f" providerId="AD" clId="Web-{8B3A61EF-5C50-B0EE-2126-FA19774A1243}" dt="2025-03-18T14:01:52.259" v="26" actId="1076"/>
          <ac:picMkLst>
            <pc:docMk/>
            <pc:sldMk cId="2036649932" sldId="261"/>
            <ac:picMk id="5" creationId="{6ADDDFB0-6F85-41BD-4736-8927446E6D15}"/>
          </ac:picMkLst>
        </pc:picChg>
      </pc:sldChg>
      <pc:sldChg chg="modSp new modNotes">
        <pc:chgData name="Roch, Shauna" userId="S::sroch@fanshawec.ca::05ca025a-1219-4008-8ea7-6708a3b6b10f" providerId="AD" clId="Web-{8B3A61EF-5C50-B0EE-2126-FA19774A1243}" dt="2025-03-18T14:21:53.420" v="58" actId="20577"/>
        <pc:sldMkLst>
          <pc:docMk/>
          <pc:sldMk cId="1879080222" sldId="262"/>
        </pc:sldMkLst>
        <pc:spChg chg="mod">
          <ac:chgData name="Roch, Shauna" userId="S::sroch@fanshawec.ca::05ca025a-1219-4008-8ea7-6708a3b6b10f" providerId="AD" clId="Web-{8B3A61EF-5C50-B0EE-2126-FA19774A1243}" dt="2025-03-18T14:15:38.929" v="53" actId="20577"/>
          <ac:spMkLst>
            <pc:docMk/>
            <pc:sldMk cId="1879080222" sldId="262"/>
            <ac:spMk id="2" creationId="{ADC8B987-3A93-F783-6D0B-B37686C814EB}"/>
          </ac:spMkLst>
        </pc:spChg>
        <pc:spChg chg="mod">
          <ac:chgData name="Roch, Shauna" userId="S::sroch@fanshawec.ca::05ca025a-1219-4008-8ea7-6708a3b6b10f" providerId="AD" clId="Web-{8B3A61EF-5C50-B0EE-2126-FA19774A1243}" dt="2025-03-18T14:21:53.420" v="58" actId="20577"/>
          <ac:spMkLst>
            <pc:docMk/>
            <pc:sldMk cId="1879080222" sldId="262"/>
            <ac:spMk id="3" creationId="{6DD92CF4-7B36-3AC9-9283-4DC45AA790C5}"/>
          </ac:spMkLst>
        </pc:spChg>
      </pc:sldChg>
      <pc:sldChg chg="addSp delSp modSp new">
        <pc:chgData name="Roch, Shauna" userId="S::sroch@fanshawec.ca::05ca025a-1219-4008-8ea7-6708a3b6b10f" providerId="AD" clId="Web-{8B3A61EF-5C50-B0EE-2126-FA19774A1243}" dt="2025-03-18T15:00:11.570" v="348" actId="14100"/>
        <pc:sldMkLst>
          <pc:docMk/>
          <pc:sldMk cId="3636054859" sldId="263"/>
        </pc:sldMkLst>
        <pc:spChg chg="mod">
          <ac:chgData name="Roch, Shauna" userId="S::sroch@fanshawec.ca::05ca025a-1219-4008-8ea7-6708a3b6b10f" providerId="AD" clId="Web-{8B3A61EF-5C50-B0EE-2126-FA19774A1243}" dt="2025-03-18T14:39:47.884" v="60" actId="20577"/>
          <ac:spMkLst>
            <pc:docMk/>
            <pc:sldMk cId="3636054859" sldId="263"/>
            <ac:spMk id="2" creationId="{DEC611E4-B74B-B649-4090-A8FFA333FD03}"/>
          </ac:spMkLst>
        </pc:spChg>
        <pc:spChg chg="mod">
          <ac:chgData name="Roch, Shauna" userId="S::sroch@fanshawec.ca::05ca025a-1219-4008-8ea7-6708a3b6b10f" providerId="AD" clId="Web-{8B3A61EF-5C50-B0EE-2126-FA19774A1243}" dt="2025-03-18T15:00:11.570" v="348" actId="14100"/>
          <ac:spMkLst>
            <pc:docMk/>
            <pc:sldMk cId="3636054859" sldId="263"/>
            <ac:spMk id="3" creationId="{C15C7412-C1FC-762A-9A08-929AB967A832}"/>
          </ac:spMkLst>
        </pc:spChg>
        <pc:picChg chg="add del mod">
          <ac:chgData name="Roch, Shauna" userId="S::sroch@fanshawec.ca::05ca025a-1219-4008-8ea7-6708a3b6b10f" providerId="AD" clId="Web-{8B3A61EF-5C50-B0EE-2126-FA19774A1243}" dt="2025-03-18T14:59:54.351" v="342"/>
          <ac:picMkLst>
            <pc:docMk/>
            <pc:sldMk cId="3636054859" sldId="263"/>
            <ac:picMk id="4" creationId="{4673D0D0-8414-F4B3-4732-C11066EB47B5}"/>
          </ac:picMkLst>
        </pc:picChg>
      </pc:sldChg>
      <pc:sldChg chg="del">
        <pc:chgData name="Roch, Shauna" userId="S::sroch@fanshawec.ca::05ca025a-1219-4008-8ea7-6708a3b6b10f" providerId="AD" clId="Web-{8B3A61EF-5C50-B0EE-2126-FA19774A1243}" dt="2025-03-18T13:56:03.097" v="4"/>
        <pc:sldMkLst>
          <pc:docMk/>
          <pc:sldMk cId="3636879230" sldId="263"/>
        </pc:sldMkLst>
      </pc:sldChg>
      <pc:sldChg chg="addSp modSp new">
        <pc:chgData name="Roch, Shauna" userId="S::sroch@fanshawec.ca::05ca025a-1219-4008-8ea7-6708a3b6b10f" providerId="AD" clId="Web-{8B3A61EF-5C50-B0EE-2126-FA19774A1243}" dt="2025-03-18T14:52:52.294" v="268" actId="1076"/>
        <pc:sldMkLst>
          <pc:docMk/>
          <pc:sldMk cId="1102403840" sldId="264"/>
        </pc:sldMkLst>
        <pc:spChg chg="mod">
          <ac:chgData name="Roch, Shauna" userId="S::sroch@fanshawec.ca::05ca025a-1219-4008-8ea7-6708a3b6b10f" providerId="AD" clId="Web-{8B3A61EF-5C50-B0EE-2126-FA19774A1243}" dt="2025-03-18T14:44:20.250" v="183" actId="20577"/>
          <ac:spMkLst>
            <pc:docMk/>
            <pc:sldMk cId="1102403840" sldId="264"/>
            <ac:spMk id="2" creationId="{5428A78F-765F-0B37-0F68-279031BD4592}"/>
          </ac:spMkLst>
        </pc:spChg>
        <pc:spChg chg="mod">
          <ac:chgData name="Roch, Shauna" userId="S::sroch@fanshawec.ca::05ca025a-1219-4008-8ea7-6708a3b6b10f" providerId="AD" clId="Web-{8B3A61EF-5C50-B0EE-2126-FA19774A1243}" dt="2025-03-18T14:51:18.838" v="247" actId="20577"/>
          <ac:spMkLst>
            <pc:docMk/>
            <pc:sldMk cId="1102403840" sldId="264"/>
            <ac:spMk id="3" creationId="{0F761F51-AD65-5CD8-95CC-818647FDD466}"/>
          </ac:spMkLst>
        </pc:spChg>
        <pc:spChg chg="add mod">
          <ac:chgData name="Roch, Shauna" userId="S::sroch@fanshawec.ca::05ca025a-1219-4008-8ea7-6708a3b6b10f" providerId="AD" clId="Web-{8B3A61EF-5C50-B0EE-2126-FA19774A1243}" dt="2025-03-18T14:52:52.294" v="268" actId="1076"/>
          <ac:spMkLst>
            <pc:docMk/>
            <pc:sldMk cId="1102403840" sldId="264"/>
            <ac:spMk id="5" creationId="{AB2C5973-873D-FBA4-1BF7-2BEC77F10C8A}"/>
          </ac:spMkLst>
        </pc:spChg>
        <pc:picChg chg="add mod">
          <ac:chgData name="Roch, Shauna" userId="S::sroch@fanshawec.ca::05ca025a-1219-4008-8ea7-6708a3b6b10f" providerId="AD" clId="Web-{8B3A61EF-5C50-B0EE-2126-FA19774A1243}" dt="2025-03-18T14:48:30.975" v="209"/>
          <ac:picMkLst>
            <pc:docMk/>
            <pc:sldMk cId="1102403840" sldId="264"/>
            <ac:picMk id="4" creationId="{FD05B6DE-3626-C760-2ECA-286F483F21C4}"/>
          </ac:picMkLst>
        </pc:picChg>
      </pc:sldChg>
      <pc:sldChg chg="modSp new del">
        <pc:chgData name="Roch, Shauna" userId="S::sroch@fanshawec.ca::05ca025a-1219-4008-8ea7-6708a3b6b10f" providerId="AD" clId="Web-{8B3A61EF-5C50-B0EE-2126-FA19774A1243}" dt="2025-03-18T14:44:12.687" v="181"/>
        <pc:sldMkLst>
          <pc:docMk/>
          <pc:sldMk cId="2156834343" sldId="264"/>
        </pc:sldMkLst>
        <pc:spChg chg="mod">
          <ac:chgData name="Roch, Shauna" userId="S::sroch@fanshawec.ca::05ca025a-1219-4008-8ea7-6708a3b6b10f" providerId="AD" clId="Web-{8B3A61EF-5C50-B0EE-2126-FA19774A1243}" dt="2025-03-18T14:44:07.671" v="180" actId="20577"/>
          <ac:spMkLst>
            <pc:docMk/>
            <pc:sldMk cId="2156834343" sldId="264"/>
            <ac:spMk id="2" creationId="{D71D9872-83EA-E25C-A57D-B710A17A948A}"/>
          </ac:spMkLst>
        </pc:spChg>
      </pc:sldChg>
      <pc:sldChg chg="del">
        <pc:chgData name="Roch, Shauna" userId="S::sroch@fanshawec.ca::05ca025a-1219-4008-8ea7-6708a3b6b10f" providerId="AD" clId="Web-{8B3A61EF-5C50-B0EE-2126-FA19774A1243}" dt="2025-03-18T13:56:04.659" v="5"/>
        <pc:sldMkLst>
          <pc:docMk/>
          <pc:sldMk cId="2684306504" sldId="264"/>
        </pc:sldMkLst>
      </pc:sldChg>
      <pc:sldChg chg="del">
        <pc:chgData name="Roch, Shauna" userId="S::sroch@fanshawec.ca::05ca025a-1219-4008-8ea7-6708a3b6b10f" providerId="AD" clId="Web-{8B3A61EF-5C50-B0EE-2126-FA19774A1243}" dt="2025-03-18T13:56:05.034" v="6"/>
        <pc:sldMkLst>
          <pc:docMk/>
          <pc:sldMk cId="168652442" sldId="265"/>
        </pc:sldMkLst>
      </pc:sldChg>
      <pc:sldChg chg="addSp delSp modSp new mod setBg">
        <pc:chgData name="Roch, Shauna" userId="S::sroch@fanshawec.ca::05ca025a-1219-4008-8ea7-6708a3b6b10f" providerId="AD" clId="Web-{8B3A61EF-5C50-B0EE-2126-FA19774A1243}" dt="2025-03-18T14:49:52.695" v="233"/>
        <pc:sldMkLst>
          <pc:docMk/>
          <pc:sldMk cId="732161431" sldId="265"/>
        </pc:sldMkLst>
        <pc:spChg chg="mod">
          <ac:chgData name="Roch, Shauna" userId="S::sroch@fanshawec.ca::05ca025a-1219-4008-8ea7-6708a3b6b10f" providerId="AD" clId="Web-{8B3A61EF-5C50-B0EE-2126-FA19774A1243}" dt="2025-03-18T14:48:55.178" v="211"/>
          <ac:spMkLst>
            <pc:docMk/>
            <pc:sldMk cId="732161431" sldId="265"/>
            <ac:spMk id="2" creationId="{083C7E63-4086-CC2C-D332-94B464A1B617}"/>
          </ac:spMkLst>
        </pc:spChg>
        <pc:spChg chg="del">
          <ac:chgData name="Roch, Shauna" userId="S::sroch@fanshawec.ca::05ca025a-1219-4008-8ea7-6708a3b6b10f" providerId="AD" clId="Web-{8B3A61EF-5C50-B0EE-2126-FA19774A1243}" dt="2025-03-18T14:46:33.878" v="195"/>
          <ac:spMkLst>
            <pc:docMk/>
            <pc:sldMk cId="732161431" sldId="265"/>
            <ac:spMk id="3" creationId="{83D24C15-3642-405D-77E3-7BA71F3DBE9E}"/>
          </ac:spMkLst>
        </pc:spChg>
        <pc:spChg chg="add">
          <ac:chgData name="Roch, Shauna" userId="S::sroch@fanshawec.ca::05ca025a-1219-4008-8ea7-6708a3b6b10f" providerId="AD" clId="Web-{8B3A61EF-5C50-B0EE-2126-FA19774A1243}" dt="2025-03-18T14:48:55.178" v="211"/>
          <ac:spMkLst>
            <pc:docMk/>
            <pc:sldMk cId="732161431" sldId="265"/>
            <ac:spMk id="10" creationId="{88F0A37D-2337-4AAF-98B0-7E4E9B98719A}"/>
          </ac:spMkLst>
        </pc:spChg>
        <pc:spChg chg="add">
          <ac:chgData name="Roch, Shauna" userId="S::sroch@fanshawec.ca::05ca025a-1219-4008-8ea7-6708a3b6b10f" providerId="AD" clId="Web-{8B3A61EF-5C50-B0EE-2126-FA19774A1243}" dt="2025-03-18T14:48:55.178" v="211"/>
          <ac:spMkLst>
            <pc:docMk/>
            <pc:sldMk cId="732161431" sldId="265"/>
            <ac:spMk id="14" creationId="{F7234D70-FB65-4E99-985E-64D219674D45}"/>
          </ac:spMkLst>
        </pc:spChg>
        <pc:graphicFrameChg chg="add mod ord modGraphic">
          <ac:chgData name="Roch, Shauna" userId="S::sroch@fanshawec.ca::05ca025a-1219-4008-8ea7-6708a3b6b10f" providerId="AD" clId="Web-{8B3A61EF-5C50-B0EE-2126-FA19774A1243}" dt="2025-03-18T14:49:52.695" v="233"/>
          <ac:graphicFrameMkLst>
            <pc:docMk/>
            <pc:sldMk cId="732161431" sldId="265"/>
            <ac:graphicFrameMk id="5" creationId="{6C0E4038-A122-5CC1-09AD-4B970524249A}"/>
          </ac:graphicFrameMkLst>
        </pc:graphicFrameChg>
        <pc:cxnChg chg="add">
          <ac:chgData name="Roch, Shauna" userId="S::sroch@fanshawec.ca::05ca025a-1219-4008-8ea7-6708a3b6b10f" providerId="AD" clId="Web-{8B3A61EF-5C50-B0EE-2126-FA19774A1243}" dt="2025-03-18T14:48:55.178" v="211"/>
          <ac:cxnSpMkLst>
            <pc:docMk/>
            <pc:sldMk cId="732161431" sldId="265"/>
            <ac:cxnSpMk id="12" creationId="{F15CCCF0-E573-463A-9760-1FDC0B2CFBD7}"/>
          </ac:cxnSpMkLst>
        </pc:cxnChg>
      </pc:sldChg>
      <pc:sldChg chg="addSp delSp modSp new mod setBg setClrOvrMap">
        <pc:chgData name="Roch, Shauna" userId="S::sroch@fanshawec.ca::05ca025a-1219-4008-8ea7-6708a3b6b10f" providerId="AD" clId="Web-{8B3A61EF-5C50-B0EE-2126-FA19774A1243}" dt="2025-03-18T15:01:32.947" v="368" actId="20577"/>
        <pc:sldMkLst>
          <pc:docMk/>
          <pc:sldMk cId="1024836929" sldId="266"/>
        </pc:sldMkLst>
        <pc:spChg chg="mod">
          <ac:chgData name="Roch, Shauna" userId="S::sroch@fanshawec.ca::05ca025a-1219-4008-8ea7-6708a3b6b10f" providerId="AD" clId="Web-{8B3A61EF-5C50-B0EE-2126-FA19774A1243}" dt="2025-03-18T14:57:29.300" v="323" actId="20577"/>
          <ac:spMkLst>
            <pc:docMk/>
            <pc:sldMk cId="1024836929" sldId="266"/>
            <ac:spMk id="2" creationId="{B9074777-A4F6-6605-9E06-C6CAC4123323}"/>
          </ac:spMkLst>
        </pc:spChg>
        <pc:spChg chg="mod">
          <ac:chgData name="Roch, Shauna" userId="S::sroch@fanshawec.ca::05ca025a-1219-4008-8ea7-6708a3b6b10f" providerId="AD" clId="Web-{8B3A61EF-5C50-B0EE-2126-FA19774A1243}" dt="2025-03-18T15:01:32.947" v="368" actId="20577"/>
          <ac:spMkLst>
            <pc:docMk/>
            <pc:sldMk cId="1024836929" sldId="266"/>
            <ac:spMk id="3" creationId="{77E9FE06-4D5A-C1F7-24E9-62A5D502C293}"/>
          </ac:spMkLst>
        </pc:spChg>
        <pc:spChg chg="add mod">
          <ac:chgData name="Roch, Shauna" userId="S::sroch@fanshawec.ca::05ca025a-1219-4008-8ea7-6708a3b6b10f" providerId="AD" clId="Web-{8B3A61EF-5C50-B0EE-2126-FA19774A1243}" dt="2025-03-18T14:57:18.691" v="320" actId="20577"/>
          <ac:spMkLst>
            <pc:docMk/>
            <pc:sldMk cId="1024836929" sldId="266"/>
            <ac:spMk id="6" creationId="{887334DF-F594-7F26-DFAD-E9B6C2C69ADC}"/>
          </ac:spMkLst>
        </pc:spChg>
        <pc:spChg chg="add del">
          <ac:chgData name="Roch, Shauna" userId="S::sroch@fanshawec.ca::05ca025a-1219-4008-8ea7-6708a3b6b10f" providerId="AD" clId="Web-{8B3A61EF-5C50-B0EE-2126-FA19774A1243}" dt="2025-03-18T14:56:23.627" v="275"/>
          <ac:spMkLst>
            <pc:docMk/>
            <pc:sldMk cId="1024836929" sldId="266"/>
            <ac:spMk id="10" creationId="{E844E128-FF69-4E9F-8327-6B504B3C5AE1}"/>
          </ac:spMkLst>
        </pc:spChg>
        <pc:spChg chg="add">
          <ac:chgData name="Roch, Shauna" userId="S::sroch@fanshawec.ca::05ca025a-1219-4008-8ea7-6708a3b6b10f" providerId="AD" clId="Web-{8B3A61EF-5C50-B0EE-2126-FA19774A1243}" dt="2025-03-18T14:56:23.642" v="276"/>
          <ac:spMkLst>
            <pc:docMk/>
            <pc:sldMk cId="1024836929" sldId="266"/>
            <ac:spMk id="14" creationId="{DB148495-5F82-48E2-A76C-C8E1C8949940}"/>
          </ac:spMkLst>
        </pc:spChg>
        <pc:spChg chg="add">
          <ac:chgData name="Roch, Shauna" userId="S::sroch@fanshawec.ca::05ca025a-1219-4008-8ea7-6708a3b6b10f" providerId="AD" clId="Web-{8B3A61EF-5C50-B0EE-2126-FA19774A1243}" dt="2025-03-18T14:56:23.642" v="276"/>
          <ac:spMkLst>
            <pc:docMk/>
            <pc:sldMk cId="1024836929" sldId="266"/>
            <ac:spMk id="15" creationId="{F4FAA6B4-BAFB-4474-9B14-DC83A9096513}"/>
          </ac:spMkLst>
        </pc:spChg>
        <pc:picChg chg="add del mod">
          <ac:chgData name="Roch, Shauna" userId="S::sroch@fanshawec.ca::05ca025a-1219-4008-8ea7-6708a3b6b10f" providerId="AD" clId="Web-{8B3A61EF-5C50-B0EE-2126-FA19774A1243}" dt="2025-03-18T14:55:44.063" v="270"/>
          <ac:picMkLst>
            <pc:docMk/>
            <pc:sldMk cId="1024836929" sldId="266"/>
            <ac:picMk id="4" creationId="{72791458-B5E9-86B9-AF4F-7CE2EDA46432}"/>
          </ac:picMkLst>
        </pc:picChg>
        <pc:picChg chg="add mod">
          <ac:chgData name="Roch, Shauna" userId="S::sroch@fanshawec.ca::05ca025a-1219-4008-8ea7-6708a3b6b10f" providerId="AD" clId="Web-{8B3A61EF-5C50-B0EE-2126-FA19774A1243}" dt="2025-03-18T14:57:45.269" v="327" actId="14100"/>
          <ac:picMkLst>
            <pc:docMk/>
            <pc:sldMk cId="1024836929" sldId="266"/>
            <ac:picMk id="5" creationId="{82156F4D-0A7A-B26F-8DEA-FDC60F245340}"/>
          </ac:picMkLst>
        </pc:picChg>
        <pc:cxnChg chg="add del">
          <ac:chgData name="Roch, Shauna" userId="S::sroch@fanshawec.ca::05ca025a-1219-4008-8ea7-6708a3b6b10f" providerId="AD" clId="Web-{8B3A61EF-5C50-B0EE-2126-FA19774A1243}" dt="2025-03-18T14:56:23.627" v="275"/>
          <ac:cxnSpMkLst>
            <pc:docMk/>
            <pc:sldMk cId="1024836929" sldId="266"/>
            <ac:cxnSpMk id="12" creationId="{055CEADF-09EA-423C-8C45-F94AF44D5AF0}"/>
          </ac:cxnSpMkLst>
        </pc:cxnChg>
        <pc:cxnChg chg="add">
          <ac:chgData name="Roch, Shauna" userId="S::sroch@fanshawec.ca::05ca025a-1219-4008-8ea7-6708a3b6b10f" providerId="AD" clId="Web-{8B3A61EF-5C50-B0EE-2126-FA19774A1243}" dt="2025-03-18T14:56:23.642" v="276"/>
          <ac:cxnSpMkLst>
            <pc:docMk/>
            <pc:sldMk cId="1024836929" sldId="266"/>
            <ac:cxnSpMk id="16" creationId="{4364CDC3-ADB0-4691-9286-5925F160C2D5}"/>
          </ac:cxnSpMkLst>
        </pc:cxnChg>
      </pc:sldChg>
      <pc:sldChg chg="addSp delSp modSp new">
        <pc:chgData name="Roch, Shauna" userId="S::sroch@fanshawec.ca::05ca025a-1219-4008-8ea7-6708a3b6b10f" providerId="AD" clId="Web-{8B3A61EF-5C50-B0EE-2126-FA19774A1243}" dt="2025-03-18T14:58:41.786" v="335"/>
        <pc:sldMkLst>
          <pc:docMk/>
          <pc:sldMk cId="3180834262" sldId="267"/>
        </pc:sldMkLst>
        <pc:spChg chg="mod">
          <ac:chgData name="Roch, Shauna" userId="S::sroch@fanshawec.ca::05ca025a-1219-4008-8ea7-6708a3b6b10f" providerId="AD" clId="Web-{8B3A61EF-5C50-B0EE-2126-FA19774A1243}" dt="2025-03-18T14:58:29.927" v="333" actId="20577"/>
          <ac:spMkLst>
            <pc:docMk/>
            <pc:sldMk cId="3180834262" sldId="267"/>
            <ac:spMk id="2" creationId="{C29070F1-E6B1-350A-2E63-1DA6C416F978}"/>
          </ac:spMkLst>
        </pc:spChg>
        <pc:spChg chg="del">
          <ac:chgData name="Roch, Shauna" userId="S::sroch@fanshawec.ca::05ca025a-1219-4008-8ea7-6708a3b6b10f" providerId="AD" clId="Web-{8B3A61EF-5C50-B0EE-2126-FA19774A1243}" dt="2025-03-18T14:58:11.129" v="329"/>
          <ac:spMkLst>
            <pc:docMk/>
            <pc:sldMk cId="3180834262" sldId="267"/>
            <ac:spMk id="3" creationId="{ABB1CDEC-363D-743E-79D8-C2AD11A99C74}"/>
          </ac:spMkLst>
        </pc:spChg>
        <pc:graphicFrameChg chg="add mod ord modGraphic">
          <ac:chgData name="Roch, Shauna" userId="S::sroch@fanshawec.ca::05ca025a-1219-4008-8ea7-6708a3b6b10f" providerId="AD" clId="Web-{8B3A61EF-5C50-B0EE-2126-FA19774A1243}" dt="2025-03-18T14:58:41.786" v="335"/>
          <ac:graphicFrameMkLst>
            <pc:docMk/>
            <pc:sldMk cId="3180834262" sldId="267"/>
            <ac:graphicFrameMk id="5" creationId="{C1A04C1F-303A-E292-A712-43D226F7F1C9}"/>
          </ac:graphicFrameMkLst>
        </pc:graphicFrameChg>
      </pc:sldChg>
      <pc:sldChg chg="addSp modSp new">
        <pc:chgData name="Roch, Shauna" userId="S::sroch@fanshawec.ca::05ca025a-1219-4008-8ea7-6708a3b6b10f" providerId="AD" clId="Web-{8B3A61EF-5C50-B0EE-2126-FA19774A1243}" dt="2025-03-18T15:00:37.414" v="358" actId="20577"/>
        <pc:sldMkLst>
          <pc:docMk/>
          <pc:sldMk cId="2727482300" sldId="268"/>
        </pc:sldMkLst>
        <pc:spChg chg="mod">
          <ac:chgData name="Roch, Shauna" userId="S::sroch@fanshawec.ca::05ca025a-1219-4008-8ea7-6708a3b6b10f" providerId="AD" clId="Web-{8B3A61EF-5C50-B0EE-2126-FA19774A1243}" dt="2025-03-18T14:59:17.912" v="341" actId="20577"/>
          <ac:spMkLst>
            <pc:docMk/>
            <pc:sldMk cId="2727482300" sldId="268"/>
            <ac:spMk id="2" creationId="{2CDAAB15-1DB6-9FA6-4F4C-080FB73BDF72}"/>
          </ac:spMkLst>
        </pc:spChg>
        <pc:spChg chg="mod">
          <ac:chgData name="Roch, Shauna" userId="S::sroch@fanshawec.ca::05ca025a-1219-4008-8ea7-6708a3b6b10f" providerId="AD" clId="Web-{8B3A61EF-5C50-B0EE-2126-FA19774A1243}" dt="2025-03-18T15:00:37.414" v="358" actId="20577"/>
          <ac:spMkLst>
            <pc:docMk/>
            <pc:sldMk cId="2727482300" sldId="268"/>
            <ac:spMk id="3" creationId="{29575C73-F449-DE9C-623F-74B99DE54A52}"/>
          </ac:spMkLst>
        </pc:spChg>
        <pc:picChg chg="add mod">
          <ac:chgData name="Roch, Shauna" userId="S::sroch@fanshawec.ca::05ca025a-1219-4008-8ea7-6708a3b6b10f" providerId="AD" clId="Web-{8B3A61EF-5C50-B0EE-2126-FA19774A1243}" dt="2025-03-18T15:00:18.664" v="349" actId="1076"/>
          <ac:picMkLst>
            <pc:docMk/>
            <pc:sldMk cId="2727482300" sldId="268"/>
            <ac:picMk id="4" creationId="{8AF5A03E-D3D6-6896-732C-70C5F53090E1}"/>
          </ac:picMkLst>
        </pc:picChg>
      </pc:sldChg>
      <pc:sldChg chg="addSp delSp modSp new">
        <pc:chgData name="Roch, Shauna" userId="S::sroch@fanshawec.ca::05ca025a-1219-4008-8ea7-6708a3b6b10f" providerId="AD" clId="Web-{8B3A61EF-5C50-B0EE-2126-FA19774A1243}" dt="2025-03-18T15:01:19.134" v="366"/>
        <pc:sldMkLst>
          <pc:docMk/>
          <pc:sldMk cId="1358905278" sldId="269"/>
        </pc:sldMkLst>
        <pc:spChg chg="mod">
          <ac:chgData name="Roch, Shauna" userId="S::sroch@fanshawec.ca::05ca025a-1219-4008-8ea7-6708a3b6b10f" providerId="AD" clId="Web-{8B3A61EF-5C50-B0EE-2126-FA19774A1243}" dt="2025-03-18T15:01:15.462" v="365" actId="20577"/>
          <ac:spMkLst>
            <pc:docMk/>
            <pc:sldMk cId="1358905278" sldId="269"/>
            <ac:spMk id="2" creationId="{607F4D21-614C-2594-CDC3-09FE4E8B6545}"/>
          </ac:spMkLst>
        </pc:spChg>
        <pc:spChg chg="del">
          <ac:chgData name="Roch, Shauna" userId="S::sroch@fanshawec.ca::05ca025a-1219-4008-8ea7-6708a3b6b10f" providerId="AD" clId="Web-{8B3A61EF-5C50-B0EE-2126-FA19774A1243}" dt="2025-03-18T15:01:00.102" v="360"/>
          <ac:spMkLst>
            <pc:docMk/>
            <pc:sldMk cId="1358905278" sldId="269"/>
            <ac:spMk id="3" creationId="{39FF2549-B989-3374-ECA2-E8244253AAB2}"/>
          </ac:spMkLst>
        </pc:spChg>
        <pc:graphicFrameChg chg="add mod ord modGraphic">
          <ac:chgData name="Roch, Shauna" userId="S::sroch@fanshawec.ca::05ca025a-1219-4008-8ea7-6708a3b6b10f" providerId="AD" clId="Web-{8B3A61EF-5C50-B0EE-2126-FA19774A1243}" dt="2025-03-18T15:01:19.134" v="366"/>
          <ac:graphicFrameMkLst>
            <pc:docMk/>
            <pc:sldMk cId="1358905278" sldId="269"/>
            <ac:graphicFrameMk id="5" creationId="{64EA18EA-B0DE-B461-4932-099DE7001F5A}"/>
          </ac:graphicFrameMkLst>
        </pc:graphicFrameChg>
      </pc:sldChg>
      <pc:sldChg chg="addSp modSp new">
        <pc:chgData name="Roch, Shauna" userId="S::sroch@fanshawec.ca::05ca025a-1219-4008-8ea7-6708a3b6b10f" providerId="AD" clId="Web-{8B3A61EF-5C50-B0EE-2126-FA19774A1243}" dt="2025-03-18T15:03:22.700" v="385" actId="20577"/>
        <pc:sldMkLst>
          <pc:docMk/>
          <pc:sldMk cId="1489174601" sldId="270"/>
        </pc:sldMkLst>
        <pc:spChg chg="mod">
          <ac:chgData name="Roch, Shauna" userId="S::sroch@fanshawec.ca::05ca025a-1219-4008-8ea7-6708a3b6b10f" providerId="AD" clId="Web-{8B3A61EF-5C50-B0EE-2126-FA19774A1243}" dt="2025-03-18T15:02:05.041" v="372" actId="20577"/>
          <ac:spMkLst>
            <pc:docMk/>
            <pc:sldMk cId="1489174601" sldId="270"/>
            <ac:spMk id="2" creationId="{8F8B6020-BD06-CD40-2B75-48878D0F4C87}"/>
          </ac:spMkLst>
        </pc:spChg>
        <pc:spChg chg="mod">
          <ac:chgData name="Roch, Shauna" userId="S::sroch@fanshawec.ca::05ca025a-1219-4008-8ea7-6708a3b6b10f" providerId="AD" clId="Web-{8B3A61EF-5C50-B0EE-2126-FA19774A1243}" dt="2025-03-18T15:03:22.700" v="385" actId="20577"/>
          <ac:spMkLst>
            <pc:docMk/>
            <pc:sldMk cId="1489174601" sldId="270"/>
            <ac:spMk id="3" creationId="{D6664ADE-B68F-06BC-5621-4AA3C289B77B}"/>
          </ac:spMkLst>
        </pc:spChg>
        <pc:picChg chg="add mod">
          <ac:chgData name="Roch, Shauna" userId="S::sroch@fanshawec.ca::05ca025a-1219-4008-8ea7-6708a3b6b10f" providerId="AD" clId="Web-{8B3A61EF-5C50-B0EE-2126-FA19774A1243}" dt="2025-03-18T15:03:00.574" v="377" actId="1076"/>
          <ac:picMkLst>
            <pc:docMk/>
            <pc:sldMk cId="1489174601" sldId="270"/>
            <ac:picMk id="4" creationId="{4CBF86B5-5FF8-38B5-6170-A7A857FE3C73}"/>
          </ac:picMkLst>
        </pc:picChg>
      </pc:sldChg>
      <pc:sldChg chg="addSp delSp modSp new">
        <pc:chgData name="Roch, Shauna" userId="S::sroch@fanshawec.ca::05ca025a-1219-4008-8ea7-6708a3b6b10f" providerId="AD" clId="Web-{8B3A61EF-5C50-B0EE-2126-FA19774A1243}" dt="2025-03-18T15:03:55.653" v="393" actId="20577"/>
        <pc:sldMkLst>
          <pc:docMk/>
          <pc:sldMk cId="1246386114" sldId="271"/>
        </pc:sldMkLst>
        <pc:spChg chg="mod">
          <ac:chgData name="Roch, Shauna" userId="S::sroch@fanshawec.ca::05ca025a-1219-4008-8ea7-6708a3b6b10f" providerId="AD" clId="Web-{8B3A61EF-5C50-B0EE-2126-FA19774A1243}" dt="2025-03-18T15:03:55.653" v="393" actId="20577"/>
          <ac:spMkLst>
            <pc:docMk/>
            <pc:sldMk cId="1246386114" sldId="271"/>
            <ac:spMk id="2" creationId="{53484A13-48D4-4D55-3684-3D87F458315B}"/>
          </ac:spMkLst>
        </pc:spChg>
        <pc:spChg chg="del">
          <ac:chgData name="Roch, Shauna" userId="S::sroch@fanshawec.ca::05ca025a-1219-4008-8ea7-6708a3b6b10f" providerId="AD" clId="Web-{8B3A61EF-5C50-B0EE-2126-FA19774A1243}" dt="2025-03-18T15:03:33.997" v="387"/>
          <ac:spMkLst>
            <pc:docMk/>
            <pc:sldMk cId="1246386114" sldId="271"/>
            <ac:spMk id="3" creationId="{23110B7D-7440-03B8-7500-FA20E461FE01}"/>
          </ac:spMkLst>
        </pc:spChg>
        <pc:graphicFrameChg chg="add mod ord modGraphic">
          <ac:chgData name="Roch, Shauna" userId="S::sroch@fanshawec.ca::05ca025a-1219-4008-8ea7-6708a3b6b10f" providerId="AD" clId="Web-{8B3A61EF-5C50-B0EE-2126-FA19774A1243}" dt="2025-03-18T15:03:39.762" v="388"/>
          <ac:graphicFrameMkLst>
            <pc:docMk/>
            <pc:sldMk cId="1246386114" sldId="271"/>
            <ac:graphicFrameMk id="5" creationId="{DF779090-3AD2-67AE-612D-A3B37836368A}"/>
          </ac:graphicFrameMkLst>
        </pc:graphicFrameChg>
      </pc:sldChg>
      <pc:sldChg chg="modSp new">
        <pc:chgData name="Roch, Shauna" userId="S::sroch@fanshawec.ca::05ca025a-1219-4008-8ea7-6708a3b6b10f" providerId="AD" clId="Web-{8B3A61EF-5C50-B0EE-2126-FA19774A1243}" dt="2025-03-18T15:05:32.593" v="413" actId="20577"/>
        <pc:sldMkLst>
          <pc:docMk/>
          <pc:sldMk cId="2713934561" sldId="272"/>
        </pc:sldMkLst>
        <pc:spChg chg="mod">
          <ac:chgData name="Roch, Shauna" userId="S::sroch@fanshawec.ca::05ca025a-1219-4008-8ea7-6708a3b6b10f" providerId="AD" clId="Web-{8B3A61EF-5C50-B0EE-2126-FA19774A1243}" dt="2025-03-18T15:04:07.794" v="395" actId="20577"/>
          <ac:spMkLst>
            <pc:docMk/>
            <pc:sldMk cId="2713934561" sldId="272"/>
            <ac:spMk id="2" creationId="{32F8DECA-535A-757D-2F53-029634E01B82}"/>
          </ac:spMkLst>
        </pc:spChg>
        <pc:spChg chg="mod">
          <ac:chgData name="Roch, Shauna" userId="S::sroch@fanshawec.ca::05ca025a-1219-4008-8ea7-6708a3b6b10f" providerId="AD" clId="Web-{8B3A61EF-5C50-B0EE-2126-FA19774A1243}" dt="2025-03-18T15:05:32.593" v="413" actId="20577"/>
          <ac:spMkLst>
            <pc:docMk/>
            <pc:sldMk cId="2713934561" sldId="272"/>
            <ac:spMk id="3" creationId="{FAD018C3-68EE-AE39-57E3-651CB14E9295}"/>
          </ac:spMkLst>
        </pc:spChg>
      </pc:sldChg>
      <pc:sldChg chg="del">
        <pc:chgData name="Roch, Shauna" userId="S::sroch@fanshawec.ca::05ca025a-1219-4008-8ea7-6708a3b6b10f" providerId="AD" clId="Web-{8B3A61EF-5C50-B0EE-2126-FA19774A1243}" dt="2025-03-18T13:56:05.347" v="7"/>
        <pc:sldMkLst>
          <pc:docMk/>
          <pc:sldMk cId="2990933437" sldId="272"/>
        </pc:sldMkLst>
      </pc:sldChg>
      <pc:sldChg chg="addSp delSp modSp new mod ord setBg modNotes">
        <pc:chgData name="Roch, Shauna" userId="S::sroch@fanshawec.ca::05ca025a-1219-4008-8ea7-6708a3b6b10f" providerId="AD" clId="Web-{8B3A61EF-5C50-B0EE-2126-FA19774A1243}" dt="2025-03-18T15:44:48.744" v="638"/>
        <pc:sldMkLst>
          <pc:docMk/>
          <pc:sldMk cId="1688554162" sldId="273"/>
        </pc:sldMkLst>
        <pc:spChg chg="mod">
          <ac:chgData name="Roch, Shauna" userId="S::sroch@fanshawec.ca::05ca025a-1219-4008-8ea7-6708a3b6b10f" providerId="AD" clId="Web-{8B3A61EF-5C50-B0EE-2126-FA19774A1243}" dt="2025-03-18T15:43:55.462" v="625" actId="20577"/>
          <ac:spMkLst>
            <pc:docMk/>
            <pc:sldMk cId="1688554162" sldId="273"/>
            <ac:spMk id="2" creationId="{4EA05519-FF2A-C051-FBBE-82FC50A42CC8}"/>
          </ac:spMkLst>
        </pc:spChg>
        <pc:spChg chg="del mod">
          <ac:chgData name="Roch, Shauna" userId="S::sroch@fanshawec.ca::05ca025a-1219-4008-8ea7-6708a3b6b10f" providerId="AD" clId="Web-{8B3A61EF-5C50-B0EE-2126-FA19774A1243}" dt="2025-03-18T15:07:57.972" v="512"/>
          <ac:spMkLst>
            <pc:docMk/>
            <pc:sldMk cId="1688554162" sldId="273"/>
            <ac:spMk id="3" creationId="{EAC8C8ED-A570-BC8A-5924-132B9576C3CA}"/>
          </ac:spMkLst>
        </pc:spChg>
        <pc:spChg chg="add del mod">
          <ac:chgData name="Roch, Shauna" userId="S::sroch@fanshawec.ca::05ca025a-1219-4008-8ea7-6708a3b6b10f" providerId="AD" clId="Web-{8B3A61EF-5C50-B0EE-2126-FA19774A1243}" dt="2025-03-18T15:09:44.568" v="513"/>
          <ac:spMkLst>
            <pc:docMk/>
            <pc:sldMk cId="1688554162" sldId="273"/>
            <ac:spMk id="5" creationId="{0FAD0F5C-4272-20FB-3FFC-8B8982E21B30}"/>
          </ac:spMkLst>
        </pc:spChg>
        <pc:spChg chg="add del">
          <ac:chgData name="Roch, Shauna" userId="S::sroch@fanshawec.ca::05ca025a-1219-4008-8ea7-6708a3b6b10f" providerId="AD" clId="Web-{8B3A61EF-5C50-B0EE-2126-FA19774A1243}" dt="2025-03-18T15:09:55.490" v="515"/>
          <ac:spMkLst>
            <pc:docMk/>
            <pc:sldMk cId="1688554162" sldId="273"/>
            <ac:spMk id="12" creationId="{EE1530B0-6F96-46C0-8B3E-3215CB756BE4}"/>
          </ac:spMkLst>
        </pc:spChg>
        <pc:spChg chg="add del">
          <ac:chgData name="Roch, Shauna" userId="S::sroch@fanshawec.ca::05ca025a-1219-4008-8ea7-6708a3b6b10f" providerId="AD" clId="Web-{8B3A61EF-5C50-B0EE-2126-FA19774A1243}" dt="2025-03-18T15:09:55.490" v="515"/>
          <ac:spMkLst>
            <pc:docMk/>
            <pc:sldMk cId="1688554162" sldId="273"/>
            <ac:spMk id="14" creationId="{754910CF-1B56-45D3-960A-E89F7B3B9131}"/>
          </ac:spMkLst>
        </pc:spChg>
        <pc:spChg chg="add del">
          <ac:chgData name="Roch, Shauna" userId="S::sroch@fanshawec.ca::05ca025a-1219-4008-8ea7-6708a3b6b10f" providerId="AD" clId="Web-{8B3A61EF-5C50-B0EE-2126-FA19774A1243}" dt="2025-03-18T15:10:38.476" v="517"/>
          <ac:spMkLst>
            <pc:docMk/>
            <pc:sldMk cId="1688554162" sldId="273"/>
            <ac:spMk id="16" creationId="{34461041-8413-4023-ABA7-9E499B0AD995}"/>
          </ac:spMkLst>
        </pc:spChg>
        <pc:spChg chg="add del">
          <ac:chgData name="Roch, Shauna" userId="S::sroch@fanshawec.ca::05ca025a-1219-4008-8ea7-6708a3b6b10f" providerId="AD" clId="Web-{8B3A61EF-5C50-B0EE-2126-FA19774A1243}" dt="2025-03-18T15:10:38.476" v="517"/>
          <ac:spMkLst>
            <pc:docMk/>
            <pc:sldMk cId="1688554162" sldId="273"/>
            <ac:spMk id="17" creationId="{39E3965E-AC41-4711-9D10-E25ABB132D86}"/>
          </ac:spMkLst>
        </pc:spChg>
        <pc:spChg chg="add del">
          <ac:chgData name="Roch, Shauna" userId="S::sroch@fanshawec.ca::05ca025a-1219-4008-8ea7-6708a3b6b10f" providerId="AD" clId="Web-{8B3A61EF-5C50-B0EE-2126-FA19774A1243}" dt="2025-03-18T15:10:38.476" v="517"/>
          <ac:spMkLst>
            <pc:docMk/>
            <pc:sldMk cId="1688554162" sldId="273"/>
            <ac:spMk id="20" creationId="{53B4A494-ED20-47DD-A927-05EA273B0F1F}"/>
          </ac:spMkLst>
        </pc:spChg>
        <pc:spChg chg="add del">
          <ac:chgData name="Roch, Shauna" userId="S::sroch@fanshawec.ca::05ca025a-1219-4008-8ea7-6708a3b6b10f" providerId="AD" clId="Web-{8B3A61EF-5C50-B0EE-2126-FA19774A1243}" dt="2025-03-18T15:43:07.789" v="614"/>
          <ac:spMkLst>
            <pc:docMk/>
            <pc:sldMk cId="1688554162" sldId="273"/>
            <ac:spMk id="22" creationId="{88F0A37D-2337-4AAF-98B0-7E4E9B98719A}"/>
          </ac:spMkLst>
        </pc:spChg>
        <pc:spChg chg="add del">
          <ac:chgData name="Roch, Shauna" userId="S::sroch@fanshawec.ca::05ca025a-1219-4008-8ea7-6708a3b6b10f" providerId="AD" clId="Web-{8B3A61EF-5C50-B0EE-2126-FA19774A1243}" dt="2025-03-18T15:43:07.789" v="614"/>
          <ac:spMkLst>
            <pc:docMk/>
            <pc:sldMk cId="1688554162" sldId="273"/>
            <ac:spMk id="24" creationId="{F7234D70-FB65-4E99-985E-64D219674D45}"/>
          </ac:spMkLst>
        </pc:spChg>
        <pc:spChg chg="add">
          <ac:chgData name="Roch, Shauna" userId="S::sroch@fanshawec.ca::05ca025a-1219-4008-8ea7-6708a3b6b10f" providerId="AD" clId="Web-{8B3A61EF-5C50-B0EE-2126-FA19774A1243}" dt="2025-03-18T15:43:07.789" v="614"/>
          <ac:spMkLst>
            <pc:docMk/>
            <pc:sldMk cId="1688554162" sldId="273"/>
            <ac:spMk id="29" creationId="{39E3965E-AC41-4711-9D10-E25ABB132D86}"/>
          </ac:spMkLst>
        </pc:spChg>
        <pc:spChg chg="add">
          <ac:chgData name="Roch, Shauna" userId="S::sroch@fanshawec.ca::05ca025a-1219-4008-8ea7-6708a3b6b10f" providerId="AD" clId="Web-{8B3A61EF-5C50-B0EE-2126-FA19774A1243}" dt="2025-03-18T15:43:07.789" v="614"/>
          <ac:spMkLst>
            <pc:docMk/>
            <pc:sldMk cId="1688554162" sldId="273"/>
            <ac:spMk id="33" creationId="{B4D0E555-16F6-44D0-BF56-AF5FF5BDE9D6}"/>
          </ac:spMkLst>
        </pc:spChg>
        <pc:spChg chg="add">
          <ac:chgData name="Roch, Shauna" userId="S::sroch@fanshawec.ca::05ca025a-1219-4008-8ea7-6708a3b6b10f" providerId="AD" clId="Web-{8B3A61EF-5C50-B0EE-2126-FA19774A1243}" dt="2025-03-18T15:43:07.789" v="614"/>
          <ac:spMkLst>
            <pc:docMk/>
            <pc:sldMk cId="1688554162" sldId="273"/>
            <ac:spMk id="35" creationId="{8117041D-1A7B-4ECA-AB68-3CFDB6726B8E}"/>
          </ac:spMkLst>
        </pc:spChg>
        <pc:graphicFrameChg chg="add mod ord modGraphic">
          <ac:chgData name="Roch, Shauna" userId="S::sroch@fanshawec.ca::05ca025a-1219-4008-8ea7-6708a3b6b10f" providerId="AD" clId="Web-{8B3A61EF-5C50-B0EE-2126-FA19774A1243}" dt="2025-03-18T15:44:48.744" v="638"/>
          <ac:graphicFrameMkLst>
            <pc:docMk/>
            <pc:sldMk cId="1688554162" sldId="273"/>
            <ac:graphicFrameMk id="7" creationId="{5243D261-E86D-1B5F-2EB8-751231F69A32}"/>
          </ac:graphicFrameMkLst>
        </pc:graphicFrameChg>
        <pc:cxnChg chg="add del">
          <ac:chgData name="Roch, Shauna" userId="S::sroch@fanshawec.ca::05ca025a-1219-4008-8ea7-6708a3b6b10f" providerId="AD" clId="Web-{8B3A61EF-5C50-B0EE-2126-FA19774A1243}" dt="2025-03-18T15:10:38.476" v="517"/>
          <ac:cxnSpMkLst>
            <pc:docMk/>
            <pc:sldMk cId="1688554162" sldId="273"/>
            <ac:cxnSpMk id="18" creationId="{F05BCF04-4702-43D0-BE8F-DBF6C2F65131}"/>
          </ac:cxnSpMkLst>
        </pc:cxnChg>
        <pc:cxnChg chg="add del">
          <ac:chgData name="Roch, Shauna" userId="S::sroch@fanshawec.ca::05ca025a-1219-4008-8ea7-6708a3b6b10f" providerId="AD" clId="Web-{8B3A61EF-5C50-B0EE-2126-FA19774A1243}" dt="2025-03-18T15:10:38.476" v="517"/>
          <ac:cxnSpMkLst>
            <pc:docMk/>
            <pc:sldMk cId="1688554162" sldId="273"/>
            <ac:cxnSpMk id="19" creationId="{1F5DC8C3-BA5F-4EED-BB9A-A14272BD82A1}"/>
          </ac:cxnSpMkLst>
        </pc:cxnChg>
        <pc:cxnChg chg="add del">
          <ac:chgData name="Roch, Shauna" userId="S::sroch@fanshawec.ca::05ca025a-1219-4008-8ea7-6708a3b6b10f" providerId="AD" clId="Web-{8B3A61EF-5C50-B0EE-2126-FA19774A1243}" dt="2025-03-18T15:43:07.789" v="614"/>
          <ac:cxnSpMkLst>
            <pc:docMk/>
            <pc:sldMk cId="1688554162" sldId="273"/>
            <ac:cxnSpMk id="23" creationId="{F15CCCF0-E573-463A-9760-1FDC0B2CFBD7}"/>
          </ac:cxnSpMkLst>
        </pc:cxnChg>
        <pc:cxnChg chg="add">
          <ac:chgData name="Roch, Shauna" userId="S::sroch@fanshawec.ca::05ca025a-1219-4008-8ea7-6708a3b6b10f" providerId="AD" clId="Web-{8B3A61EF-5C50-B0EE-2126-FA19774A1243}" dt="2025-03-18T15:43:07.789" v="614"/>
          <ac:cxnSpMkLst>
            <pc:docMk/>
            <pc:sldMk cId="1688554162" sldId="273"/>
            <ac:cxnSpMk id="31" creationId="{1F5DC8C3-BA5F-4EED-BB9A-A14272BD82A1}"/>
          </ac:cxnSpMkLst>
        </pc:cxnChg>
        <pc:cxnChg chg="add">
          <ac:chgData name="Roch, Shauna" userId="S::sroch@fanshawec.ca::05ca025a-1219-4008-8ea7-6708a3b6b10f" providerId="AD" clId="Web-{8B3A61EF-5C50-B0EE-2126-FA19774A1243}" dt="2025-03-18T15:43:07.789" v="614"/>
          <ac:cxnSpMkLst>
            <pc:docMk/>
            <pc:sldMk cId="1688554162" sldId="273"/>
            <ac:cxnSpMk id="37" creationId="{ABCD2462-4C1E-401A-AC2D-F799A138B245}"/>
          </ac:cxnSpMkLst>
        </pc:cxnChg>
      </pc:sldChg>
      <pc:sldChg chg="del">
        <pc:chgData name="Roch, Shauna" userId="S::sroch@fanshawec.ca::05ca025a-1219-4008-8ea7-6708a3b6b10f" providerId="AD" clId="Web-{8B3A61EF-5C50-B0EE-2126-FA19774A1243}" dt="2025-03-18T13:56:06.128" v="8"/>
        <pc:sldMkLst>
          <pc:docMk/>
          <pc:sldMk cId="3245586174" sldId="273"/>
        </pc:sldMkLst>
      </pc:sldChg>
      <pc:sldChg chg="addSp delSp modSp new del mod setBg setClrOvrMap">
        <pc:chgData name="Roch, Shauna" userId="S::sroch@fanshawec.ca::05ca025a-1219-4008-8ea7-6708a3b6b10f" providerId="AD" clId="Web-{8B3A61EF-5C50-B0EE-2126-FA19774A1243}" dt="2025-03-18T15:21:37.710" v="579"/>
        <pc:sldMkLst>
          <pc:docMk/>
          <pc:sldMk cId="898154420" sldId="274"/>
        </pc:sldMkLst>
        <pc:spChg chg="mod">
          <ac:chgData name="Roch, Shauna" userId="S::sroch@fanshawec.ca::05ca025a-1219-4008-8ea7-6708a3b6b10f" providerId="AD" clId="Web-{8B3A61EF-5C50-B0EE-2126-FA19774A1243}" dt="2025-03-18T15:20:51.334" v="571"/>
          <ac:spMkLst>
            <pc:docMk/>
            <pc:sldMk cId="898154420" sldId="274"/>
            <ac:spMk id="2" creationId="{81C88DE4-4B70-7619-E8FF-A641251E3AFF}"/>
          </ac:spMkLst>
        </pc:spChg>
        <pc:spChg chg="add del mod">
          <ac:chgData name="Roch, Shauna" userId="S::sroch@fanshawec.ca::05ca025a-1219-4008-8ea7-6708a3b6b10f" providerId="AD" clId="Web-{8B3A61EF-5C50-B0EE-2126-FA19774A1243}" dt="2025-03-18T15:21:34.726" v="578" actId="20577"/>
          <ac:spMkLst>
            <pc:docMk/>
            <pc:sldMk cId="898154420" sldId="274"/>
            <ac:spMk id="3" creationId="{75B23345-2CA8-8FF4-6CBF-BBF4D2A3D976}"/>
          </ac:spMkLst>
        </pc:spChg>
        <pc:spChg chg="add del">
          <ac:chgData name="Roch, Shauna" userId="S::sroch@fanshawec.ca::05ca025a-1219-4008-8ea7-6708a3b6b10f" providerId="AD" clId="Web-{8B3A61EF-5C50-B0EE-2126-FA19774A1243}" dt="2025-03-18T15:20:51.334" v="571"/>
          <ac:spMkLst>
            <pc:docMk/>
            <pc:sldMk cId="898154420" sldId="274"/>
            <ac:spMk id="9" creationId="{103E59AE-44F8-4FB9-BF05-C888FE3E1DFA}"/>
          </ac:spMkLst>
        </pc:spChg>
        <pc:spChg chg="add del">
          <ac:chgData name="Roch, Shauna" userId="S::sroch@fanshawec.ca::05ca025a-1219-4008-8ea7-6708a3b6b10f" providerId="AD" clId="Web-{8B3A61EF-5C50-B0EE-2126-FA19774A1243}" dt="2025-03-18T15:20:51.334" v="571"/>
          <ac:spMkLst>
            <pc:docMk/>
            <pc:sldMk cId="898154420" sldId="274"/>
            <ac:spMk id="13" creationId="{8B6B14AE-589A-45CC-A30D-41995FC1F8BA}"/>
          </ac:spMkLst>
        </pc:spChg>
        <pc:graphicFrameChg chg="add del">
          <ac:chgData name="Roch, Shauna" userId="S::sroch@fanshawec.ca::05ca025a-1219-4008-8ea7-6708a3b6b10f" providerId="AD" clId="Web-{8B3A61EF-5C50-B0EE-2126-FA19774A1243}" dt="2025-03-18T15:20:51.334" v="571"/>
          <ac:graphicFrameMkLst>
            <pc:docMk/>
            <pc:sldMk cId="898154420" sldId="274"/>
            <ac:graphicFrameMk id="5" creationId="{D139738B-41EB-A171-63C6-0DEA47D0C571}"/>
          </ac:graphicFrameMkLst>
        </pc:graphicFrameChg>
        <pc:cxnChg chg="add del">
          <ac:chgData name="Roch, Shauna" userId="S::sroch@fanshawec.ca::05ca025a-1219-4008-8ea7-6708a3b6b10f" providerId="AD" clId="Web-{8B3A61EF-5C50-B0EE-2126-FA19774A1243}" dt="2025-03-18T15:20:51.334" v="571"/>
          <ac:cxnSpMkLst>
            <pc:docMk/>
            <pc:sldMk cId="898154420" sldId="274"/>
            <ac:cxnSpMk id="11" creationId="{2752F38C-F560-47AA-90AD-209F39C04150}"/>
          </ac:cxnSpMkLst>
        </pc:cxnChg>
      </pc:sldChg>
      <pc:sldChg chg="addSp delSp modSp new del mod setBg">
        <pc:chgData name="Roch, Shauna" userId="S::sroch@fanshawec.ca::05ca025a-1219-4008-8ea7-6708a3b6b10f" providerId="AD" clId="Web-{8B3A61EF-5C50-B0EE-2126-FA19774A1243}" dt="2025-03-18T15:28:19.236" v="611"/>
        <pc:sldMkLst>
          <pc:docMk/>
          <pc:sldMk cId="1968046576" sldId="274"/>
        </pc:sldMkLst>
        <pc:spChg chg="mod">
          <ac:chgData name="Roch, Shauna" userId="S::sroch@fanshawec.ca::05ca025a-1219-4008-8ea7-6708a3b6b10f" providerId="AD" clId="Web-{8B3A61EF-5C50-B0EE-2126-FA19774A1243}" dt="2025-03-18T15:21:55.289" v="583"/>
          <ac:spMkLst>
            <pc:docMk/>
            <pc:sldMk cId="1968046576" sldId="274"/>
            <ac:spMk id="2" creationId="{F11FB468-4F7B-465D-8FC7-48A1FD0EC59F}"/>
          </ac:spMkLst>
        </pc:spChg>
        <pc:spChg chg="mod">
          <ac:chgData name="Roch, Shauna" userId="S::sroch@fanshawec.ca::05ca025a-1219-4008-8ea7-6708a3b6b10f" providerId="AD" clId="Web-{8B3A61EF-5C50-B0EE-2126-FA19774A1243}" dt="2025-03-18T15:22:15.696" v="585" actId="20577"/>
          <ac:spMkLst>
            <pc:docMk/>
            <pc:sldMk cId="1968046576" sldId="274"/>
            <ac:spMk id="3" creationId="{0B6357EB-FCAF-91A2-D17F-5FECC5A772E6}"/>
          </ac:spMkLst>
        </pc:spChg>
        <pc:spChg chg="add">
          <ac:chgData name="Roch, Shauna" userId="S::sroch@fanshawec.ca::05ca025a-1219-4008-8ea7-6708a3b6b10f" providerId="AD" clId="Web-{8B3A61EF-5C50-B0EE-2126-FA19774A1243}" dt="2025-03-18T15:21:55.289" v="583"/>
          <ac:spMkLst>
            <pc:docMk/>
            <pc:sldMk cId="1968046576" sldId="274"/>
            <ac:spMk id="9" creationId="{67B74F2B-9534-4540-96B0-5C8E958B940F}"/>
          </ac:spMkLst>
        </pc:spChg>
        <pc:spChg chg="add">
          <ac:chgData name="Roch, Shauna" userId="S::sroch@fanshawec.ca::05ca025a-1219-4008-8ea7-6708a3b6b10f" providerId="AD" clId="Web-{8B3A61EF-5C50-B0EE-2126-FA19774A1243}" dt="2025-03-18T15:21:55.289" v="583"/>
          <ac:spMkLst>
            <pc:docMk/>
            <pc:sldMk cId="1968046576" sldId="274"/>
            <ac:spMk id="13" creationId="{C1B60310-C5C3-46A0-A452-2A0B008434DA}"/>
          </ac:spMkLst>
        </pc:spChg>
        <pc:picChg chg="add del">
          <ac:chgData name="Roch, Shauna" userId="S::sroch@fanshawec.ca::05ca025a-1219-4008-8ea7-6708a3b6b10f" providerId="AD" clId="Web-{8B3A61EF-5C50-B0EE-2126-FA19774A1243}" dt="2025-03-18T15:22:04.945" v="584"/>
          <ac:picMkLst>
            <pc:docMk/>
            <pc:sldMk cId="1968046576" sldId="274"/>
            <ac:picMk id="5" creationId="{59E13FB6-FFAF-AFB9-1020-FD1A446387FD}"/>
          </ac:picMkLst>
        </pc:picChg>
        <pc:cxnChg chg="add">
          <ac:chgData name="Roch, Shauna" userId="S::sroch@fanshawec.ca::05ca025a-1219-4008-8ea7-6708a3b6b10f" providerId="AD" clId="Web-{8B3A61EF-5C50-B0EE-2126-FA19774A1243}" dt="2025-03-18T15:21:55.289" v="583"/>
          <ac:cxnSpMkLst>
            <pc:docMk/>
            <pc:sldMk cId="1968046576" sldId="274"/>
            <ac:cxnSpMk id="11" creationId="{33BECB2B-2CFA-412C-880F-C4B60974936F}"/>
          </ac:cxnSpMkLst>
        </pc:cxnChg>
      </pc:sldChg>
      <pc:sldChg chg="del">
        <pc:chgData name="Roch, Shauna" userId="S::sroch@fanshawec.ca::05ca025a-1219-4008-8ea7-6708a3b6b10f" providerId="AD" clId="Web-{8B3A61EF-5C50-B0EE-2126-FA19774A1243}" dt="2025-03-18T13:56:06.613" v="9"/>
        <pc:sldMkLst>
          <pc:docMk/>
          <pc:sldMk cId="80726015" sldId="275"/>
        </pc:sldMkLst>
      </pc:sldChg>
      <pc:sldChg chg="modSp new del">
        <pc:chgData name="Roch, Shauna" userId="S::sroch@fanshawec.ca::05ca025a-1219-4008-8ea7-6708a3b6b10f" providerId="AD" clId="Web-{8B3A61EF-5C50-B0EE-2126-FA19774A1243}" dt="2025-03-18T15:28:35.658" v="613"/>
        <pc:sldMkLst>
          <pc:docMk/>
          <pc:sldMk cId="1169067650" sldId="275"/>
        </pc:sldMkLst>
        <pc:spChg chg="mod">
          <ac:chgData name="Roch, Shauna" userId="S::sroch@fanshawec.ca::05ca025a-1219-4008-8ea7-6708a3b6b10f" providerId="AD" clId="Web-{8B3A61EF-5C50-B0EE-2126-FA19774A1243}" dt="2025-03-18T15:22:25.993" v="587" actId="20577"/>
          <ac:spMkLst>
            <pc:docMk/>
            <pc:sldMk cId="1169067650" sldId="275"/>
            <ac:spMk id="3" creationId="{2D25A1D1-5788-5791-9351-99946DA5CC1C}"/>
          </ac:spMkLst>
        </pc:spChg>
      </pc:sldChg>
      <pc:sldChg chg="del">
        <pc:chgData name="Roch, Shauna" userId="S::sroch@fanshawec.ca::05ca025a-1219-4008-8ea7-6708a3b6b10f" providerId="AD" clId="Web-{8B3A61EF-5C50-B0EE-2126-FA19774A1243}" dt="2025-03-18T13:56:07.003" v="10"/>
        <pc:sldMkLst>
          <pc:docMk/>
          <pc:sldMk cId="361891926" sldId="276"/>
        </pc:sldMkLst>
      </pc:sldChg>
      <pc:sldChg chg="del">
        <pc:chgData name="Roch, Shauna" userId="S::sroch@fanshawec.ca::05ca025a-1219-4008-8ea7-6708a3b6b10f" providerId="AD" clId="Web-{8B3A61EF-5C50-B0EE-2126-FA19774A1243}" dt="2025-03-18T13:56:07.566" v="11"/>
        <pc:sldMkLst>
          <pc:docMk/>
          <pc:sldMk cId="1642633953" sldId="277"/>
        </pc:sldMkLst>
      </pc:sldChg>
      <pc:sldChg chg="del">
        <pc:chgData name="Roch, Shauna" userId="S::sroch@fanshawec.ca::05ca025a-1219-4008-8ea7-6708a3b6b10f" providerId="AD" clId="Web-{8B3A61EF-5C50-B0EE-2126-FA19774A1243}" dt="2025-03-18T13:56:08.894" v="13"/>
        <pc:sldMkLst>
          <pc:docMk/>
          <pc:sldMk cId="1248825367" sldId="280"/>
        </pc:sldMkLst>
      </pc:sldChg>
      <pc:sldChg chg="del">
        <pc:chgData name="Roch, Shauna" userId="S::sroch@fanshawec.ca::05ca025a-1219-4008-8ea7-6708a3b6b10f" providerId="AD" clId="Web-{8B3A61EF-5C50-B0EE-2126-FA19774A1243}" dt="2025-03-18T13:56:08.160" v="12"/>
        <pc:sldMkLst>
          <pc:docMk/>
          <pc:sldMk cId="2354926258" sldId="287"/>
        </pc:sldMkLst>
      </pc:sldChg>
    </pc:docChg>
  </pc:docChgLst>
  <pc:docChgLst>
    <pc:chgData name="Roch, Shauna" userId="S::sroch@fanshawec.ca::05ca025a-1219-4008-8ea7-6708a3b6b10f" providerId="AD" clId="Web-{F22C8844-537C-C48E-1FD8-C61406E4817B}"/>
    <pc:docChg chg="addSld modSld">
      <pc:chgData name="Roch, Shauna" userId="S::sroch@fanshawec.ca::05ca025a-1219-4008-8ea7-6708a3b6b10f" providerId="AD" clId="Web-{F22C8844-537C-C48E-1FD8-C61406E4817B}" dt="2025-03-20T13:31:33.723" v="20" actId="20577"/>
      <pc:docMkLst>
        <pc:docMk/>
      </pc:docMkLst>
      <pc:sldChg chg="modSp new">
        <pc:chgData name="Roch, Shauna" userId="S::sroch@fanshawec.ca::05ca025a-1219-4008-8ea7-6708a3b6b10f" providerId="AD" clId="Web-{F22C8844-537C-C48E-1FD8-C61406E4817B}" dt="2025-03-20T13:31:33.723" v="20" actId="20577"/>
        <pc:sldMkLst>
          <pc:docMk/>
          <pc:sldMk cId="2021576086" sldId="274"/>
        </pc:sldMkLst>
        <pc:spChg chg="mod">
          <ac:chgData name="Roch, Shauna" userId="S::sroch@fanshawec.ca::05ca025a-1219-4008-8ea7-6708a3b6b10f" providerId="AD" clId="Web-{F22C8844-537C-C48E-1FD8-C61406E4817B}" dt="2025-03-20T13:31:26.348" v="17" actId="20577"/>
          <ac:spMkLst>
            <pc:docMk/>
            <pc:sldMk cId="2021576086" sldId="274"/>
            <ac:spMk id="2" creationId="{5AF8BFDB-30FF-580C-A17C-70F92510E032}"/>
          </ac:spMkLst>
        </pc:spChg>
        <pc:spChg chg="mod">
          <ac:chgData name="Roch, Shauna" userId="S::sroch@fanshawec.ca::05ca025a-1219-4008-8ea7-6708a3b6b10f" providerId="AD" clId="Web-{F22C8844-537C-C48E-1FD8-C61406E4817B}" dt="2025-03-20T13:31:33.723" v="20" actId="20577"/>
          <ac:spMkLst>
            <pc:docMk/>
            <pc:sldMk cId="2021576086" sldId="274"/>
            <ac:spMk id="3" creationId="{50024862-38AA-0201-E824-FDCD5A9ACC66}"/>
          </ac:spMkLst>
        </pc:spChg>
      </pc:sldChg>
    </pc:docChg>
  </pc:docChgLst>
  <pc:docChgLst>
    <pc:chgData name="Roch, Shauna" userId="S::sroch@fanshawec.ca::05ca025a-1219-4008-8ea7-6708a3b6b10f" providerId="AD" clId="Web-{69325967-E0DF-BFCF-C20E-F7EC249E35AC}"/>
    <pc:docChg chg="modSld">
      <pc:chgData name="Roch, Shauna" userId="S::sroch@fanshawec.ca::05ca025a-1219-4008-8ea7-6708a3b6b10f" providerId="AD" clId="Web-{69325967-E0DF-BFCF-C20E-F7EC249E35AC}" dt="2025-03-19T19:29:15.064" v="0" actId="20577"/>
      <pc:docMkLst>
        <pc:docMk/>
      </pc:docMkLst>
      <pc:sldChg chg="modSp">
        <pc:chgData name="Roch, Shauna" userId="S::sroch@fanshawec.ca::05ca025a-1219-4008-8ea7-6708a3b6b10f" providerId="AD" clId="Web-{69325967-E0DF-BFCF-C20E-F7EC249E35AC}" dt="2025-03-19T19:29:15.064" v="0" actId="20577"/>
        <pc:sldMkLst>
          <pc:docMk/>
          <pc:sldMk cId="1024836929" sldId="266"/>
        </pc:sldMkLst>
        <pc:spChg chg="mod">
          <ac:chgData name="Roch, Shauna" userId="S::sroch@fanshawec.ca::05ca025a-1219-4008-8ea7-6708a3b6b10f" providerId="AD" clId="Web-{69325967-E0DF-BFCF-C20E-F7EC249E35AC}" dt="2025-03-19T19:29:15.064" v="0" actId="20577"/>
          <ac:spMkLst>
            <pc:docMk/>
            <pc:sldMk cId="1024836929" sldId="266"/>
            <ac:spMk id="2" creationId="{B9074777-A4F6-6605-9E06-C6CAC4123323}"/>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9D68FF-8941-4361-B6F1-962D647DD0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8ADB6AE-06E0-49F4-8EFB-08B38F68C677}">
      <dgm:prSet/>
      <dgm:spPr/>
      <dgm:t>
        <a:bodyPr/>
        <a:lstStyle/>
        <a:p>
          <a:pPr>
            <a:lnSpc>
              <a:spcPct val="100000"/>
            </a:lnSpc>
          </a:pPr>
          <a:r>
            <a:rPr lang="en-US"/>
            <a:t>Explain the concept of workflow analysis.</a:t>
          </a:r>
        </a:p>
      </dgm:t>
    </dgm:pt>
    <dgm:pt modelId="{D1E7E9D2-4FC4-4B48-A0D3-E436862A5451}" type="parTrans" cxnId="{2093DA78-5271-4338-AE42-6B2FE8FCB40D}">
      <dgm:prSet/>
      <dgm:spPr/>
      <dgm:t>
        <a:bodyPr/>
        <a:lstStyle/>
        <a:p>
          <a:endParaRPr lang="en-US"/>
        </a:p>
      </dgm:t>
    </dgm:pt>
    <dgm:pt modelId="{04E9EA0A-5010-4163-B0EC-9DE101369E20}" type="sibTrans" cxnId="{2093DA78-5271-4338-AE42-6B2FE8FCB40D}">
      <dgm:prSet phldrT="01" phldr="0"/>
      <dgm:spPr/>
      <dgm:t>
        <a:bodyPr/>
        <a:lstStyle/>
        <a:p>
          <a:endParaRPr lang="en-US"/>
        </a:p>
      </dgm:t>
    </dgm:pt>
    <dgm:pt modelId="{17978595-C807-4E8E-86C8-54EC6A308B2E}">
      <dgm:prSet/>
      <dgm:spPr/>
      <dgm:t>
        <a:bodyPr/>
        <a:lstStyle/>
        <a:p>
          <a:pPr>
            <a:lnSpc>
              <a:spcPct val="100000"/>
            </a:lnSpc>
          </a:pPr>
          <a:r>
            <a:rPr lang="en-US"/>
            <a:t>Describe the importance of facility design in maintaining a safe, sanitary, and secure environment.</a:t>
          </a:r>
        </a:p>
      </dgm:t>
    </dgm:pt>
    <dgm:pt modelId="{BA64C15C-A702-40C4-8512-65A283051794}" type="parTrans" cxnId="{8266884C-9CFA-43FE-9479-073822C4ECFC}">
      <dgm:prSet/>
      <dgm:spPr/>
      <dgm:t>
        <a:bodyPr/>
        <a:lstStyle/>
        <a:p>
          <a:endParaRPr lang="en-US"/>
        </a:p>
      </dgm:t>
    </dgm:pt>
    <dgm:pt modelId="{273F3EF3-E316-43A4-81C2-D339C53AB106}" type="sibTrans" cxnId="{8266884C-9CFA-43FE-9479-073822C4ECFC}">
      <dgm:prSet phldrT="02" phldr="0"/>
      <dgm:spPr/>
      <dgm:t>
        <a:bodyPr/>
        <a:lstStyle/>
        <a:p>
          <a:endParaRPr lang="en-US"/>
        </a:p>
      </dgm:t>
    </dgm:pt>
    <dgm:pt modelId="{BB5DA847-E9B1-4247-9478-F351D37E7B10}">
      <dgm:prSet/>
      <dgm:spPr/>
      <dgm:t>
        <a:bodyPr/>
        <a:lstStyle/>
        <a:p>
          <a:pPr>
            <a:lnSpc>
              <a:spcPct val="100000"/>
            </a:lnSpc>
          </a:pPr>
          <a:r>
            <a:rPr lang="en-US"/>
            <a:t>Evaluate the positive and negative aspects of each type of food production system.</a:t>
          </a:r>
        </a:p>
      </dgm:t>
    </dgm:pt>
    <dgm:pt modelId="{E24BCCF0-047D-4042-A1C0-AB1650526417}" type="parTrans" cxnId="{5865A5EF-E0F6-4A2E-9259-2F1C27C46696}">
      <dgm:prSet/>
      <dgm:spPr/>
      <dgm:t>
        <a:bodyPr/>
        <a:lstStyle/>
        <a:p>
          <a:endParaRPr lang="en-US"/>
        </a:p>
      </dgm:t>
    </dgm:pt>
    <dgm:pt modelId="{650F991F-D941-4803-A2DE-F96C4FE9E08F}" type="sibTrans" cxnId="{5865A5EF-E0F6-4A2E-9259-2F1C27C46696}">
      <dgm:prSet phldrT="03" phldr="0"/>
      <dgm:spPr/>
      <dgm:t>
        <a:bodyPr/>
        <a:lstStyle/>
        <a:p>
          <a:endParaRPr lang="en-US"/>
        </a:p>
      </dgm:t>
    </dgm:pt>
    <dgm:pt modelId="{FC06321F-D52E-4158-9B87-CD9D1636A2E3}">
      <dgm:prSet/>
      <dgm:spPr/>
      <dgm:t>
        <a:bodyPr/>
        <a:lstStyle/>
        <a:p>
          <a:pPr>
            <a:lnSpc>
              <a:spcPct val="100000"/>
            </a:lnSpc>
          </a:pPr>
          <a:r>
            <a:rPr lang="en-US"/>
            <a:t>Discuss strategies or ideas on how to improve ergonomics in the workplace.</a:t>
          </a:r>
        </a:p>
      </dgm:t>
    </dgm:pt>
    <dgm:pt modelId="{1C00A322-8D61-4603-9748-1FB5CCB2883E}" type="parTrans" cxnId="{E5A52505-E803-4C5E-9F17-E7D87B357FD7}">
      <dgm:prSet/>
      <dgm:spPr/>
      <dgm:t>
        <a:bodyPr/>
        <a:lstStyle/>
        <a:p>
          <a:endParaRPr lang="en-US"/>
        </a:p>
      </dgm:t>
    </dgm:pt>
    <dgm:pt modelId="{74E0F284-52B6-4D7B-A04B-E46953B1BD16}" type="sibTrans" cxnId="{E5A52505-E803-4C5E-9F17-E7D87B357FD7}">
      <dgm:prSet phldrT="04" phldr="0"/>
      <dgm:spPr/>
      <dgm:t>
        <a:bodyPr/>
        <a:lstStyle/>
        <a:p>
          <a:endParaRPr lang="en-US"/>
        </a:p>
      </dgm:t>
    </dgm:pt>
    <dgm:pt modelId="{C2F7FA9B-C6C1-4301-AD6B-89AE156CA70F}" type="pres">
      <dgm:prSet presAssocID="{8B9D68FF-8941-4361-B6F1-962D647DD0F8}" presName="root" presStyleCnt="0">
        <dgm:presLayoutVars>
          <dgm:dir/>
          <dgm:resizeHandles val="exact"/>
        </dgm:presLayoutVars>
      </dgm:prSet>
      <dgm:spPr/>
    </dgm:pt>
    <dgm:pt modelId="{095842CF-FFEC-40D5-9450-B0196862FB22}" type="pres">
      <dgm:prSet presAssocID="{78ADB6AE-06E0-49F4-8EFB-08B38F68C677}" presName="compNode" presStyleCnt="0"/>
      <dgm:spPr/>
    </dgm:pt>
    <dgm:pt modelId="{6AD12457-E722-48E2-BCC8-F740EC1E3BAD}" type="pres">
      <dgm:prSet presAssocID="{78ADB6AE-06E0-49F4-8EFB-08B38F68C677}" presName="bgRect" presStyleLbl="bgShp" presStyleIdx="0" presStyleCnt="4"/>
      <dgm:spPr>
        <a:solidFill>
          <a:schemeClr val="bg1">
            <a:lumMod val="95000"/>
          </a:schemeClr>
        </a:solidFill>
      </dgm:spPr>
    </dgm:pt>
    <dgm:pt modelId="{7F497A96-E830-4CE9-A852-E410D5D26966}" type="pres">
      <dgm:prSet presAssocID="{78ADB6AE-06E0-49F4-8EFB-08B38F68C67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orkflow"/>
        </a:ext>
      </dgm:extLst>
    </dgm:pt>
    <dgm:pt modelId="{B8A5F1C7-BDD6-4C30-87F1-E39537F11742}" type="pres">
      <dgm:prSet presAssocID="{78ADB6AE-06E0-49F4-8EFB-08B38F68C677}" presName="spaceRect" presStyleCnt="0"/>
      <dgm:spPr/>
    </dgm:pt>
    <dgm:pt modelId="{06AFC872-2CF1-4BD9-B973-4BED088BBD1F}" type="pres">
      <dgm:prSet presAssocID="{78ADB6AE-06E0-49F4-8EFB-08B38F68C677}" presName="parTx" presStyleLbl="revTx" presStyleIdx="0" presStyleCnt="4">
        <dgm:presLayoutVars>
          <dgm:chMax val="0"/>
          <dgm:chPref val="0"/>
        </dgm:presLayoutVars>
      </dgm:prSet>
      <dgm:spPr/>
    </dgm:pt>
    <dgm:pt modelId="{B3C91A32-8B79-4BD3-A6B6-5B0498C699AC}" type="pres">
      <dgm:prSet presAssocID="{04E9EA0A-5010-4163-B0EC-9DE101369E20}" presName="sibTrans" presStyleCnt="0"/>
      <dgm:spPr/>
    </dgm:pt>
    <dgm:pt modelId="{3B56641E-9A39-4079-869C-C0D38019943F}" type="pres">
      <dgm:prSet presAssocID="{17978595-C807-4E8E-86C8-54EC6A308B2E}" presName="compNode" presStyleCnt="0"/>
      <dgm:spPr/>
    </dgm:pt>
    <dgm:pt modelId="{BE5D7451-584F-4A46-9BE0-986173D54457}" type="pres">
      <dgm:prSet presAssocID="{17978595-C807-4E8E-86C8-54EC6A308B2E}" presName="bgRect" presStyleLbl="bgShp" presStyleIdx="1" presStyleCnt="4"/>
      <dgm:spPr>
        <a:solidFill>
          <a:schemeClr val="bg1">
            <a:lumMod val="95000"/>
          </a:schemeClr>
        </a:solidFill>
      </dgm:spPr>
    </dgm:pt>
    <dgm:pt modelId="{5CD795EB-E363-48D4-B148-FCEB6E8B26E7}" type="pres">
      <dgm:prSet presAssocID="{17978595-C807-4E8E-86C8-54EC6A308B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st Aid Kit"/>
        </a:ext>
      </dgm:extLst>
    </dgm:pt>
    <dgm:pt modelId="{9BB2BDD7-39E8-4A20-96DB-63AB0E396895}" type="pres">
      <dgm:prSet presAssocID="{17978595-C807-4E8E-86C8-54EC6A308B2E}" presName="spaceRect" presStyleCnt="0"/>
      <dgm:spPr/>
    </dgm:pt>
    <dgm:pt modelId="{C32A53CB-AF4B-4EEF-80B0-E7C645BE1E7B}" type="pres">
      <dgm:prSet presAssocID="{17978595-C807-4E8E-86C8-54EC6A308B2E}" presName="parTx" presStyleLbl="revTx" presStyleIdx="1" presStyleCnt="4">
        <dgm:presLayoutVars>
          <dgm:chMax val="0"/>
          <dgm:chPref val="0"/>
        </dgm:presLayoutVars>
      </dgm:prSet>
      <dgm:spPr/>
    </dgm:pt>
    <dgm:pt modelId="{CFF1E436-F46D-4B80-9BED-CDE9D1361F6B}" type="pres">
      <dgm:prSet presAssocID="{273F3EF3-E316-43A4-81C2-D339C53AB106}" presName="sibTrans" presStyleCnt="0"/>
      <dgm:spPr/>
    </dgm:pt>
    <dgm:pt modelId="{49498C5A-55BC-45AD-964A-CD94137F294C}" type="pres">
      <dgm:prSet presAssocID="{BB5DA847-E9B1-4247-9478-F351D37E7B10}" presName="compNode" presStyleCnt="0"/>
      <dgm:spPr/>
    </dgm:pt>
    <dgm:pt modelId="{F736E72B-C25F-41D5-8B14-778478E901F8}" type="pres">
      <dgm:prSet presAssocID="{BB5DA847-E9B1-4247-9478-F351D37E7B10}" presName="bgRect" presStyleLbl="bgShp" presStyleIdx="2" presStyleCnt="4"/>
      <dgm:spPr>
        <a:solidFill>
          <a:schemeClr val="bg1">
            <a:lumMod val="95000"/>
          </a:schemeClr>
        </a:solidFill>
      </dgm:spPr>
    </dgm:pt>
    <dgm:pt modelId="{786106E3-05D7-4DB4-8A22-3F4497619676}" type="pres">
      <dgm:prSet presAssocID="{BB5DA847-E9B1-4247-9478-F351D37E7B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st tubes"/>
        </a:ext>
      </dgm:extLst>
    </dgm:pt>
    <dgm:pt modelId="{1BD1CB4F-E050-4453-AAF6-8A7B420C4390}" type="pres">
      <dgm:prSet presAssocID="{BB5DA847-E9B1-4247-9478-F351D37E7B10}" presName="spaceRect" presStyleCnt="0"/>
      <dgm:spPr/>
    </dgm:pt>
    <dgm:pt modelId="{BA7CE615-3C7B-4736-AA1A-FD08F80F3507}" type="pres">
      <dgm:prSet presAssocID="{BB5DA847-E9B1-4247-9478-F351D37E7B10}" presName="parTx" presStyleLbl="revTx" presStyleIdx="2" presStyleCnt="4">
        <dgm:presLayoutVars>
          <dgm:chMax val="0"/>
          <dgm:chPref val="0"/>
        </dgm:presLayoutVars>
      </dgm:prSet>
      <dgm:spPr/>
    </dgm:pt>
    <dgm:pt modelId="{4F1707A4-B916-4D77-83E1-9A64038D54B4}" type="pres">
      <dgm:prSet presAssocID="{650F991F-D941-4803-A2DE-F96C4FE9E08F}" presName="sibTrans" presStyleCnt="0"/>
      <dgm:spPr/>
    </dgm:pt>
    <dgm:pt modelId="{939C237D-6DD9-4420-956E-C170EA126993}" type="pres">
      <dgm:prSet presAssocID="{FC06321F-D52E-4158-9B87-CD9D1636A2E3}" presName="compNode" presStyleCnt="0"/>
      <dgm:spPr/>
    </dgm:pt>
    <dgm:pt modelId="{F79005B8-E164-4A32-BF56-6551B2FA8088}" type="pres">
      <dgm:prSet presAssocID="{FC06321F-D52E-4158-9B87-CD9D1636A2E3}" presName="bgRect" presStyleLbl="bgShp" presStyleIdx="3" presStyleCnt="4"/>
      <dgm:spPr>
        <a:solidFill>
          <a:schemeClr val="bg1">
            <a:lumMod val="95000"/>
          </a:schemeClr>
        </a:solidFill>
      </dgm:spPr>
    </dgm:pt>
    <dgm:pt modelId="{C261E19E-8142-432D-9187-3F96A44B8746}" type="pres">
      <dgm:prSet presAssocID="{FC06321F-D52E-4158-9B87-CD9D1636A2E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ard Room"/>
        </a:ext>
      </dgm:extLst>
    </dgm:pt>
    <dgm:pt modelId="{861B82C0-EB72-4210-B331-191B2B68EB63}" type="pres">
      <dgm:prSet presAssocID="{FC06321F-D52E-4158-9B87-CD9D1636A2E3}" presName="spaceRect" presStyleCnt="0"/>
      <dgm:spPr/>
    </dgm:pt>
    <dgm:pt modelId="{A994B2BB-A8B3-41A7-AE3F-7C870B9CFBE2}" type="pres">
      <dgm:prSet presAssocID="{FC06321F-D52E-4158-9B87-CD9D1636A2E3}" presName="parTx" presStyleLbl="revTx" presStyleIdx="3" presStyleCnt="4">
        <dgm:presLayoutVars>
          <dgm:chMax val="0"/>
          <dgm:chPref val="0"/>
        </dgm:presLayoutVars>
      </dgm:prSet>
      <dgm:spPr/>
    </dgm:pt>
  </dgm:ptLst>
  <dgm:cxnLst>
    <dgm:cxn modelId="{E5A52505-E803-4C5E-9F17-E7D87B357FD7}" srcId="{8B9D68FF-8941-4361-B6F1-962D647DD0F8}" destId="{FC06321F-D52E-4158-9B87-CD9D1636A2E3}" srcOrd="3" destOrd="0" parTransId="{1C00A322-8D61-4603-9748-1FB5CCB2883E}" sibTransId="{74E0F284-52B6-4D7B-A04B-E46953B1BD16}"/>
    <dgm:cxn modelId="{ED55DD2C-356E-4B53-92F3-356DE5E14C29}" type="presOf" srcId="{BB5DA847-E9B1-4247-9478-F351D37E7B10}" destId="{BA7CE615-3C7B-4736-AA1A-FD08F80F3507}" srcOrd="0" destOrd="0" presId="urn:microsoft.com/office/officeart/2018/2/layout/IconVerticalSolidList"/>
    <dgm:cxn modelId="{8266884C-9CFA-43FE-9479-073822C4ECFC}" srcId="{8B9D68FF-8941-4361-B6F1-962D647DD0F8}" destId="{17978595-C807-4E8E-86C8-54EC6A308B2E}" srcOrd="1" destOrd="0" parTransId="{BA64C15C-A702-40C4-8512-65A283051794}" sibTransId="{273F3EF3-E316-43A4-81C2-D339C53AB106}"/>
    <dgm:cxn modelId="{E2433A6E-7976-401F-A2B3-9BC703CD2CEA}" type="presOf" srcId="{78ADB6AE-06E0-49F4-8EFB-08B38F68C677}" destId="{06AFC872-2CF1-4BD9-B973-4BED088BBD1F}" srcOrd="0" destOrd="0" presId="urn:microsoft.com/office/officeart/2018/2/layout/IconVerticalSolidList"/>
    <dgm:cxn modelId="{2093DA78-5271-4338-AE42-6B2FE8FCB40D}" srcId="{8B9D68FF-8941-4361-B6F1-962D647DD0F8}" destId="{78ADB6AE-06E0-49F4-8EFB-08B38F68C677}" srcOrd="0" destOrd="0" parTransId="{D1E7E9D2-4FC4-4B48-A0D3-E436862A5451}" sibTransId="{04E9EA0A-5010-4163-B0EC-9DE101369E20}"/>
    <dgm:cxn modelId="{0FC24A98-5158-4C26-B25E-4A01F67844F0}" type="presOf" srcId="{17978595-C807-4E8E-86C8-54EC6A308B2E}" destId="{C32A53CB-AF4B-4EEF-80B0-E7C645BE1E7B}" srcOrd="0" destOrd="0" presId="urn:microsoft.com/office/officeart/2018/2/layout/IconVerticalSolidList"/>
    <dgm:cxn modelId="{5AD6BACA-73D2-46AC-8242-7D611FD63CDC}" type="presOf" srcId="{FC06321F-D52E-4158-9B87-CD9D1636A2E3}" destId="{A994B2BB-A8B3-41A7-AE3F-7C870B9CFBE2}" srcOrd="0" destOrd="0" presId="urn:microsoft.com/office/officeart/2018/2/layout/IconVerticalSolidList"/>
    <dgm:cxn modelId="{043C88CB-E465-440E-9489-490B56EDDECB}" type="presOf" srcId="{8B9D68FF-8941-4361-B6F1-962D647DD0F8}" destId="{C2F7FA9B-C6C1-4301-AD6B-89AE156CA70F}" srcOrd="0" destOrd="0" presId="urn:microsoft.com/office/officeart/2018/2/layout/IconVerticalSolidList"/>
    <dgm:cxn modelId="{5865A5EF-E0F6-4A2E-9259-2F1C27C46696}" srcId="{8B9D68FF-8941-4361-B6F1-962D647DD0F8}" destId="{BB5DA847-E9B1-4247-9478-F351D37E7B10}" srcOrd="2" destOrd="0" parTransId="{E24BCCF0-047D-4042-A1C0-AB1650526417}" sibTransId="{650F991F-D941-4803-A2DE-F96C4FE9E08F}"/>
    <dgm:cxn modelId="{DCFB662C-3CF2-404E-A770-587B76043B44}" type="presParOf" srcId="{C2F7FA9B-C6C1-4301-AD6B-89AE156CA70F}" destId="{095842CF-FFEC-40D5-9450-B0196862FB22}" srcOrd="0" destOrd="0" presId="urn:microsoft.com/office/officeart/2018/2/layout/IconVerticalSolidList"/>
    <dgm:cxn modelId="{3EE6E542-4DA3-4045-B7CE-6FBE78D8C351}" type="presParOf" srcId="{095842CF-FFEC-40D5-9450-B0196862FB22}" destId="{6AD12457-E722-48E2-BCC8-F740EC1E3BAD}" srcOrd="0" destOrd="0" presId="urn:microsoft.com/office/officeart/2018/2/layout/IconVerticalSolidList"/>
    <dgm:cxn modelId="{3EE8E821-D16C-47D4-AA01-A701DC88628A}" type="presParOf" srcId="{095842CF-FFEC-40D5-9450-B0196862FB22}" destId="{7F497A96-E830-4CE9-A852-E410D5D26966}" srcOrd="1" destOrd="0" presId="urn:microsoft.com/office/officeart/2018/2/layout/IconVerticalSolidList"/>
    <dgm:cxn modelId="{CF24EAC6-66E2-4576-85D4-9CD2928B7967}" type="presParOf" srcId="{095842CF-FFEC-40D5-9450-B0196862FB22}" destId="{B8A5F1C7-BDD6-4C30-87F1-E39537F11742}" srcOrd="2" destOrd="0" presId="urn:microsoft.com/office/officeart/2018/2/layout/IconVerticalSolidList"/>
    <dgm:cxn modelId="{72F168FF-7204-49E6-B5C1-26F0BEE4C75A}" type="presParOf" srcId="{095842CF-FFEC-40D5-9450-B0196862FB22}" destId="{06AFC872-2CF1-4BD9-B973-4BED088BBD1F}" srcOrd="3" destOrd="0" presId="urn:microsoft.com/office/officeart/2018/2/layout/IconVerticalSolidList"/>
    <dgm:cxn modelId="{FE843C29-7927-4040-8648-9EAF9F55EF21}" type="presParOf" srcId="{C2F7FA9B-C6C1-4301-AD6B-89AE156CA70F}" destId="{B3C91A32-8B79-4BD3-A6B6-5B0498C699AC}" srcOrd="1" destOrd="0" presId="urn:microsoft.com/office/officeart/2018/2/layout/IconVerticalSolidList"/>
    <dgm:cxn modelId="{E18CB46C-8B92-4466-B34F-9FA8822E9B92}" type="presParOf" srcId="{C2F7FA9B-C6C1-4301-AD6B-89AE156CA70F}" destId="{3B56641E-9A39-4079-869C-C0D38019943F}" srcOrd="2" destOrd="0" presId="urn:microsoft.com/office/officeart/2018/2/layout/IconVerticalSolidList"/>
    <dgm:cxn modelId="{70DE082D-1CEA-4B33-89AA-93A5DE2AD52B}" type="presParOf" srcId="{3B56641E-9A39-4079-869C-C0D38019943F}" destId="{BE5D7451-584F-4A46-9BE0-986173D54457}" srcOrd="0" destOrd="0" presId="urn:microsoft.com/office/officeart/2018/2/layout/IconVerticalSolidList"/>
    <dgm:cxn modelId="{66B0A85B-06E9-49AA-80A2-608EC6ECD51A}" type="presParOf" srcId="{3B56641E-9A39-4079-869C-C0D38019943F}" destId="{5CD795EB-E363-48D4-B148-FCEB6E8B26E7}" srcOrd="1" destOrd="0" presId="urn:microsoft.com/office/officeart/2018/2/layout/IconVerticalSolidList"/>
    <dgm:cxn modelId="{B514CB9B-D947-448F-A6A5-3BA67D49EA20}" type="presParOf" srcId="{3B56641E-9A39-4079-869C-C0D38019943F}" destId="{9BB2BDD7-39E8-4A20-96DB-63AB0E396895}" srcOrd="2" destOrd="0" presId="urn:microsoft.com/office/officeart/2018/2/layout/IconVerticalSolidList"/>
    <dgm:cxn modelId="{334E6F06-06C0-45AD-9203-A7767EE54737}" type="presParOf" srcId="{3B56641E-9A39-4079-869C-C0D38019943F}" destId="{C32A53CB-AF4B-4EEF-80B0-E7C645BE1E7B}" srcOrd="3" destOrd="0" presId="urn:microsoft.com/office/officeart/2018/2/layout/IconVerticalSolidList"/>
    <dgm:cxn modelId="{E5023208-A61A-4E18-A26D-5A7497CAF889}" type="presParOf" srcId="{C2F7FA9B-C6C1-4301-AD6B-89AE156CA70F}" destId="{CFF1E436-F46D-4B80-9BED-CDE9D1361F6B}" srcOrd="3" destOrd="0" presId="urn:microsoft.com/office/officeart/2018/2/layout/IconVerticalSolidList"/>
    <dgm:cxn modelId="{B8C1DC88-770A-4446-9BEB-AD83C42A4748}" type="presParOf" srcId="{C2F7FA9B-C6C1-4301-AD6B-89AE156CA70F}" destId="{49498C5A-55BC-45AD-964A-CD94137F294C}" srcOrd="4" destOrd="0" presId="urn:microsoft.com/office/officeart/2018/2/layout/IconVerticalSolidList"/>
    <dgm:cxn modelId="{90140C30-1255-4622-976B-2CBD335C0290}" type="presParOf" srcId="{49498C5A-55BC-45AD-964A-CD94137F294C}" destId="{F736E72B-C25F-41D5-8B14-778478E901F8}" srcOrd="0" destOrd="0" presId="urn:microsoft.com/office/officeart/2018/2/layout/IconVerticalSolidList"/>
    <dgm:cxn modelId="{398BB61B-B058-410E-895D-B5DE456EA745}" type="presParOf" srcId="{49498C5A-55BC-45AD-964A-CD94137F294C}" destId="{786106E3-05D7-4DB4-8A22-3F4497619676}" srcOrd="1" destOrd="0" presId="urn:microsoft.com/office/officeart/2018/2/layout/IconVerticalSolidList"/>
    <dgm:cxn modelId="{000C6FD7-FE3C-4462-817F-55679AE088EC}" type="presParOf" srcId="{49498C5A-55BC-45AD-964A-CD94137F294C}" destId="{1BD1CB4F-E050-4453-AAF6-8A7B420C4390}" srcOrd="2" destOrd="0" presId="urn:microsoft.com/office/officeart/2018/2/layout/IconVerticalSolidList"/>
    <dgm:cxn modelId="{A99DF208-7E75-4636-A968-CA523C3B55C6}" type="presParOf" srcId="{49498C5A-55BC-45AD-964A-CD94137F294C}" destId="{BA7CE615-3C7B-4736-AA1A-FD08F80F3507}" srcOrd="3" destOrd="0" presId="urn:microsoft.com/office/officeart/2018/2/layout/IconVerticalSolidList"/>
    <dgm:cxn modelId="{752CE711-21F2-48FD-8AE6-AD68E0ED1CC7}" type="presParOf" srcId="{C2F7FA9B-C6C1-4301-AD6B-89AE156CA70F}" destId="{4F1707A4-B916-4D77-83E1-9A64038D54B4}" srcOrd="5" destOrd="0" presId="urn:microsoft.com/office/officeart/2018/2/layout/IconVerticalSolidList"/>
    <dgm:cxn modelId="{6695456F-8410-44D6-9F3C-BDB857DCA058}" type="presParOf" srcId="{C2F7FA9B-C6C1-4301-AD6B-89AE156CA70F}" destId="{939C237D-6DD9-4420-956E-C170EA126993}" srcOrd="6" destOrd="0" presId="urn:microsoft.com/office/officeart/2018/2/layout/IconVerticalSolidList"/>
    <dgm:cxn modelId="{D5F6757D-F624-4FB0-9261-26FE83A58C52}" type="presParOf" srcId="{939C237D-6DD9-4420-956E-C170EA126993}" destId="{F79005B8-E164-4A32-BF56-6551B2FA8088}" srcOrd="0" destOrd="0" presId="urn:microsoft.com/office/officeart/2018/2/layout/IconVerticalSolidList"/>
    <dgm:cxn modelId="{16A4F613-7FF0-4CB6-A508-2F24936B5D98}" type="presParOf" srcId="{939C237D-6DD9-4420-956E-C170EA126993}" destId="{C261E19E-8142-432D-9187-3F96A44B8746}" srcOrd="1" destOrd="0" presId="urn:microsoft.com/office/officeart/2018/2/layout/IconVerticalSolidList"/>
    <dgm:cxn modelId="{503E5167-C38E-4077-8DA4-D0B61B6BBE08}" type="presParOf" srcId="{939C237D-6DD9-4420-956E-C170EA126993}" destId="{861B82C0-EB72-4210-B331-191B2B68EB63}" srcOrd="2" destOrd="0" presId="urn:microsoft.com/office/officeart/2018/2/layout/IconVerticalSolidList"/>
    <dgm:cxn modelId="{F36A5785-50EB-4284-BDC0-0818DA8131A9}" type="presParOf" srcId="{939C237D-6DD9-4420-956E-C170EA126993}" destId="{A994B2BB-A8B3-41A7-AE3F-7C870B9CFB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12457-E722-48E2-BCC8-F740EC1E3BAD}">
      <dsp:nvSpPr>
        <dsp:cNvPr id="0" name=""/>
        <dsp:cNvSpPr/>
      </dsp:nvSpPr>
      <dsp:spPr>
        <a:xfrm>
          <a:off x="0" y="1591"/>
          <a:ext cx="10008176" cy="80657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7F497A96-E830-4CE9-A852-E410D5D26966}">
      <dsp:nvSpPr>
        <dsp:cNvPr id="0" name=""/>
        <dsp:cNvSpPr/>
      </dsp:nvSpPr>
      <dsp:spPr>
        <a:xfrm>
          <a:off x="243987" y="183069"/>
          <a:ext cx="443613" cy="443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FC872-2CF1-4BD9-B973-4BED088BBD1F}">
      <dsp:nvSpPr>
        <dsp:cNvPr id="0" name=""/>
        <dsp:cNvSpPr/>
      </dsp:nvSpPr>
      <dsp:spPr>
        <a:xfrm>
          <a:off x="931588" y="1591"/>
          <a:ext cx="9076588" cy="80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62" tIns="85362" rIns="85362" bIns="85362" numCol="1" spcCol="1270" anchor="ctr" anchorCtr="0">
          <a:noAutofit/>
        </a:bodyPr>
        <a:lstStyle/>
        <a:p>
          <a:pPr marL="0" lvl="0" indent="0" algn="l" defTabSz="889000">
            <a:lnSpc>
              <a:spcPct val="100000"/>
            </a:lnSpc>
            <a:spcBef>
              <a:spcPct val="0"/>
            </a:spcBef>
            <a:spcAft>
              <a:spcPct val="35000"/>
            </a:spcAft>
            <a:buNone/>
          </a:pPr>
          <a:r>
            <a:rPr lang="en-US" sz="2000" kern="1200"/>
            <a:t>Explain the concept of workflow analysis.</a:t>
          </a:r>
        </a:p>
      </dsp:txBody>
      <dsp:txXfrm>
        <a:off x="931588" y="1591"/>
        <a:ext cx="9076588" cy="806570"/>
      </dsp:txXfrm>
    </dsp:sp>
    <dsp:sp modelId="{BE5D7451-584F-4A46-9BE0-986173D54457}">
      <dsp:nvSpPr>
        <dsp:cNvPr id="0" name=""/>
        <dsp:cNvSpPr/>
      </dsp:nvSpPr>
      <dsp:spPr>
        <a:xfrm>
          <a:off x="0" y="1009804"/>
          <a:ext cx="10008176" cy="80657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5CD795EB-E363-48D4-B148-FCEB6E8B26E7}">
      <dsp:nvSpPr>
        <dsp:cNvPr id="0" name=""/>
        <dsp:cNvSpPr/>
      </dsp:nvSpPr>
      <dsp:spPr>
        <a:xfrm>
          <a:off x="243987" y="1191282"/>
          <a:ext cx="443613" cy="443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2A53CB-AF4B-4EEF-80B0-E7C645BE1E7B}">
      <dsp:nvSpPr>
        <dsp:cNvPr id="0" name=""/>
        <dsp:cNvSpPr/>
      </dsp:nvSpPr>
      <dsp:spPr>
        <a:xfrm>
          <a:off x="931588" y="1009804"/>
          <a:ext cx="9076588" cy="80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62" tIns="85362" rIns="85362" bIns="85362" numCol="1" spcCol="1270" anchor="ctr" anchorCtr="0">
          <a:noAutofit/>
        </a:bodyPr>
        <a:lstStyle/>
        <a:p>
          <a:pPr marL="0" lvl="0" indent="0" algn="l" defTabSz="889000">
            <a:lnSpc>
              <a:spcPct val="100000"/>
            </a:lnSpc>
            <a:spcBef>
              <a:spcPct val="0"/>
            </a:spcBef>
            <a:spcAft>
              <a:spcPct val="35000"/>
            </a:spcAft>
            <a:buNone/>
          </a:pPr>
          <a:r>
            <a:rPr lang="en-US" sz="2000" kern="1200"/>
            <a:t>Describe the importance of facility design in maintaining a safe, sanitary, and secure environment.</a:t>
          </a:r>
        </a:p>
      </dsp:txBody>
      <dsp:txXfrm>
        <a:off x="931588" y="1009804"/>
        <a:ext cx="9076588" cy="806570"/>
      </dsp:txXfrm>
    </dsp:sp>
    <dsp:sp modelId="{F736E72B-C25F-41D5-8B14-778478E901F8}">
      <dsp:nvSpPr>
        <dsp:cNvPr id="0" name=""/>
        <dsp:cNvSpPr/>
      </dsp:nvSpPr>
      <dsp:spPr>
        <a:xfrm>
          <a:off x="0" y="2018016"/>
          <a:ext cx="10008176" cy="80657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786106E3-05D7-4DB4-8A22-3F4497619676}">
      <dsp:nvSpPr>
        <dsp:cNvPr id="0" name=""/>
        <dsp:cNvSpPr/>
      </dsp:nvSpPr>
      <dsp:spPr>
        <a:xfrm>
          <a:off x="243987" y="2199495"/>
          <a:ext cx="443613" cy="443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7CE615-3C7B-4736-AA1A-FD08F80F3507}">
      <dsp:nvSpPr>
        <dsp:cNvPr id="0" name=""/>
        <dsp:cNvSpPr/>
      </dsp:nvSpPr>
      <dsp:spPr>
        <a:xfrm>
          <a:off x="931588" y="2018016"/>
          <a:ext cx="9076588" cy="80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62" tIns="85362" rIns="85362" bIns="85362" numCol="1" spcCol="1270" anchor="ctr" anchorCtr="0">
          <a:noAutofit/>
        </a:bodyPr>
        <a:lstStyle/>
        <a:p>
          <a:pPr marL="0" lvl="0" indent="0" algn="l" defTabSz="889000">
            <a:lnSpc>
              <a:spcPct val="100000"/>
            </a:lnSpc>
            <a:spcBef>
              <a:spcPct val="0"/>
            </a:spcBef>
            <a:spcAft>
              <a:spcPct val="35000"/>
            </a:spcAft>
            <a:buNone/>
          </a:pPr>
          <a:r>
            <a:rPr lang="en-US" sz="2000" kern="1200"/>
            <a:t>Evaluate the positive and negative aspects of each type of food production system.</a:t>
          </a:r>
        </a:p>
      </dsp:txBody>
      <dsp:txXfrm>
        <a:off x="931588" y="2018016"/>
        <a:ext cx="9076588" cy="806570"/>
      </dsp:txXfrm>
    </dsp:sp>
    <dsp:sp modelId="{F79005B8-E164-4A32-BF56-6551B2FA8088}">
      <dsp:nvSpPr>
        <dsp:cNvPr id="0" name=""/>
        <dsp:cNvSpPr/>
      </dsp:nvSpPr>
      <dsp:spPr>
        <a:xfrm>
          <a:off x="0" y="3026229"/>
          <a:ext cx="10008176" cy="80657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C261E19E-8142-432D-9187-3F96A44B8746}">
      <dsp:nvSpPr>
        <dsp:cNvPr id="0" name=""/>
        <dsp:cNvSpPr/>
      </dsp:nvSpPr>
      <dsp:spPr>
        <a:xfrm>
          <a:off x="243987" y="3207707"/>
          <a:ext cx="443613" cy="4436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4B2BB-A8B3-41A7-AE3F-7C870B9CFBE2}">
      <dsp:nvSpPr>
        <dsp:cNvPr id="0" name=""/>
        <dsp:cNvSpPr/>
      </dsp:nvSpPr>
      <dsp:spPr>
        <a:xfrm>
          <a:off x="931588" y="3026229"/>
          <a:ext cx="9076588" cy="80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62" tIns="85362" rIns="85362" bIns="85362" numCol="1" spcCol="1270" anchor="ctr" anchorCtr="0">
          <a:noAutofit/>
        </a:bodyPr>
        <a:lstStyle/>
        <a:p>
          <a:pPr marL="0" lvl="0" indent="0" algn="l" defTabSz="889000">
            <a:lnSpc>
              <a:spcPct val="100000"/>
            </a:lnSpc>
            <a:spcBef>
              <a:spcPct val="0"/>
            </a:spcBef>
            <a:spcAft>
              <a:spcPct val="35000"/>
            </a:spcAft>
            <a:buNone/>
          </a:pPr>
          <a:r>
            <a:rPr lang="en-US" sz="2000" kern="1200"/>
            <a:t>Discuss strategies or ideas on how to improve ergonomics in the workplace.</a:t>
          </a:r>
        </a:p>
      </dsp:txBody>
      <dsp:txXfrm>
        <a:off x="931588" y="3026229"/>
        <a:ext cx="9076588" cy="8065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5938B-E51D-498A-86D1-D406880C8C1F}" type="datetimeFigureOut">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51319-C8AD-416E-9E59-E02DA8A959F4}" type="slidenum">
              <a:t>‹#›</a:t>
            </a:fld>
            <a:endParaRPr lang="en-US"/>
          </a:p>
        </p:txBody>
      </p:sp>
    </p:spTree>
    <p:extLst>
      <p:ext uri="{BB962C8B-B14F-4D97-AF65-F5344CB8AC3E}">
        <p14:creationId xmlns:p14="http://schemas.microsoft.com/office/powerpoint/2010/main" val="257515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E966F-BCCB-4053-BD49-79326BBED686}" type="slidenum">
              <a:t>1</a:t>
            </a:fld>
            <a:endParaRPr lang="en-US"/>
          </a:p>
        </p:txBody>
      </p:sp>
    </p:spTree>
    <p:extLst>
      <p:ext uri="{BB962C8B-B14F-4D97-AF65-F5344CB8AC3E}">
        <p14:creationId xmlns:p14="http://schemas.microsoft.com/office/powerpoint/2010/main" val="219187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picture of food service workflow involves the series of tasks involved in meal service, from receiving raw food products to cleaning up and disposing of waste after the meal has been served to the client.</a:t>
            </a:r>
          </a:p>
          <a:p>
            <a:endParaRPr lang="en-US" dirty="0">
              <a:ea typeface="Calibri"/>
              <a:cs typeface="Calibri"/>
            </a:endParaRPr>
          </a:p>
          <a:p>
            <a:r>
              <a:rPr lang="en-US" dirty="0"/>
              <a:t>To make workflow analysis more manageable, observations can be compartmentalized into smaller tasks, such as receiving food and storing it or making soup.</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0A51319-C8AD-416E-9E59-E02DA8A959F4}" type="slidenum">
              <a:rPr lang="en-US"/>
              <a:t>3</a:t>
            </a:fld>
            <a:endParaRPr lang="en-US"/>
          </a:p>
        </p:txBody>
      </p:sp>
    </p:spTree>
    <p:extLst>
      <p:ext uri="{BB962C8B-B14F-4D97-AF65-F5344CB8AC3E}">
        <p14:creationId xmlns:p14="http://schemas.microsoft.com/office/powerpoint/2010/main" val="2953912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Facility Design has an impact on other facilities management goals, such as security, and safety. Design also impacts efficiency. The ability of the staff to navigate the physical structure and complete tasks in a timely manner without excess waste is often dictated by facility design.</a:t>
            </a:r>
          </a:p>
        </p:txBody>
      </p:sp>
      <p:sp>
        <p:nvSpPr>
          <p:cNvPr id="4" name="Slide Number Placeholder 3"/>
          <p:cNvSpPr>
            <a:spLocks noGrp="1"/>
          </p:cNvSpPr>
          <p:nvPr>
            <p:ph type="sldNum" sz="quarter" idx="5"/>
          </p:nvPr>
        </p:nvSpPr>
        <p:spPr/>
        <p:txBody>
          <a:bodyPr/>
          <a:lstStyle/>
          <a:p>
            <a:fld id="{80A51319-C8AD-416E-9E59-E02DA8A959F4}" type="slidenum">
              <a:rPr lang="en-US"/>
              <a:t>4</a:t>
            </a:fld>
            <a:endParaRPr lang="en-US"/>
          </a:p>
        </p:txBody>
      </p:sp>
    </p:spTree>
    <p:extLst>
      <p:ext uri="{BB962C8B-B14F-4D97-AF65-F5344CB8AC3E}">
        <p14:creationId xmlns:p14="http://schemas.microsoft.com/office/powerpoint/2010/main" val="211183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1"/>
              <a:t>Mechanization</a:t>
            </a:r>
            <a:endParaRPr lang="en-US"/>
          </a:p>
          <a:p>
            <a:pPr marL="285750" lvl="1" indent="-285750">
              <a:buFont typeface="Arial"/>
              <a:buChar char="•"/>
            </a:pPr>
            <a:r>
              <a:rPr lang="en-US"/>
              <a:t>Automating repetitive tasks can help reduce strain and prevent WMSDs.</a:t>
            </a:r>
          </a:p>
          <a:p>
            <a:pPr marL="285750" lvl="1" indent="-285750">
              <a:buFont typeface="Arial"/>
              <a:buChar char="•"/>
            </a:pPr>
            <a:r>
              <a:rPr lang="en-US"/>
              <a:t>Where mechanization is not feasible, alternative solutions should be considered.</a:t>
            </a:r>
          </a:p>
          <a:p>
            <a:pPr marL="285750" indent="-285750">
              <a:buFont typeface="Arial"/>
              <a:buChar char="•"/>
            </a:pPr>
            <a:r>
              <a:rPr lang="en-US" b="1"/>
              <a:t>Job Rotation &amp; Enlargement</a:t>
            </a:r>
            <a:endParaRPr lang="en-US"/>
          </a:p>
          <a:p>
            <a:pPr marL="285750" lvl="1" indent="-285750">
              <a:buFont typeface="Arial"/>
              <a:buChar char="•"/>
            </a:pPr>
            <a:r>
              <a:rPr lang="en-US" b="1"/>
              <a:t>Job Rotation</a:t>
            </a:r>
            <a:r>
              <a:rPr lang="en-US"/>
              <a:t>: Workers switch tasks to engage different muscle groups, preventing strain.</a:t>
            </a:r>
          </a:p>
          <a:p>
            <a:pPr marL="285750" lvl="1" indent="-285750">
              <a:buFont typeface="Arial"/>
              <a:buChar char="•"/>
            </a:pPr>
            <a:r>
              <a:rPr lang="en-US" b="1"/>
              <a:t>Job Enlargement &amp; Enrichment</a:t>
            </a:r>
            <a:r>
              <a:rPr lang="en-US"/>
              <a:t>: Increases task variety and worker autonomy, reducing monotony and strain.</a:t>
            </a:r>
          </a:p>
          <a:p>
            <a:pPr marL="285750" indent="-285750">
              <a:buFont typeface="Arial"/>
              <a:buChar char="•"/>
            </a:pPr>
            <a:r>
              <a:rPr lang="en-US" b="1"/>
              <a:t>Teamwork</a:t>
            </a:r>
            <a:endParaRPr lang="en-US"/>
          </a:p>
          <a:p>
            <a:pPr marL="285750" lvl="1" indent="-285750">
              <a:buFont typeface="Arial"/>
              <a:buChar char="•"/>
            </a:pPr>
            <a:r>
              <a:rPr lang="en-US"/>
              <a:t>Encourages task variety and distributes physical workload more evenly.</a:t>
            </a:r>
          </a:p>
          <a:p>
            <a:pPr marL="285750" lvl="1" indent="-285750">
              <a:buFont typeface="Arial"/>
              <a:buChar char="•"/>
            </a:pPr>
            <a:r>
              <a:rPr lang="en-US"/>
              <a:t>Teams share planning and task allocation to minimize repetitive strain.</a:t>
            </a:r>
          </a:p>
          <a:p>
            <a:pPr marL="285750" indent="-285750">
              <a:buFont typeface="Arial"/>
              <a:buChar char="•"/>
            </a:pPr>
            <a:r>
              <a:rPr lang="en-US" b="1"/>
              <a:t>Workplace Design</a:t>
            </a:r>
            <a:endParaRPr lang="en-US"/>
          </a:p>
          <a:p>
            <a:pPr marL="285750" lvl="1" indent="-285750">
              <a:buFont typeface="Arial"/>
              <a:buChar char="•"/>
            </a:pPr>
            <a:r>
              <a:rPr lang="en-US"/>
              <a:t>The workspace should be designed to fit the worker, reducing physical effort.</a:t>
            </a:r>
          </a:p>
          <a:p>
            <a:pPr marL="285750" lvl="1" indent="-285750">
              <a:buFont typeface="Arial"/>
              <a:buChar char="•"/>
            </a:pPr>
            <a:r>
              <a:rPr lang="en-US"/>
              <a:t>Adjustable workstations allow for sitting, standing, or a mix of both to improve ergonomics.</a:t>
            </a:r>
          </a:p>
          <a:p>
            <a:pPr marL="285750" indent="-285750">
              <a:buFont typeface="Arial"/>
              <a:buChar char="•"/>
            </a:pPr>
            <a:r>
              <a:rPr lang="en-US" b="1"/>
              <a:t>Tools &amp; Equipment Design</a:t>
            </a:r>
            <a:endParaRPr lang="en-US"/>
          </a:p>
          <a:p>
            <a:pPr marL="285750" lvl="1" indent="-285750">
              <a:buFont typeface="Arial"/>
              <a:buChar char="•"/>
            </a:pPr>
            <a:r>
              <a:rPr lang="en-US"/>
              <a:t>Well-designed tools reduce the force needed to complete tasks.</a:t>
            </a:r>
          </a:p>
          <a:p>
            <a:pPr marL="285750" lvl="1" indent="-285750">
              <a:buFont typeface="Arial"/>
              <a:buChar char="•"/>
            </a:pPr>
            <a:r>
              <a:rPr lang="en-US"/>
              <a:t>Proper maintenance and use of jigs or fixtures can decrease muscle strain.</a:t>
            </a:r>
          </a:p>
          <a:p>
            <a:pPr marL="285750" indent="-285750">
              <a:buFont typeface="Arial"/>
              <a:buChar char="•"/>
            </a:pPr>
            <a:r>
              <a:rPr lang="en-US" b="1"/>
              <a:t>Work Practices &amp; Training</a:t>
            </a:r>
            <a:endParaRPr lang="en-US"/>
          </a:p>
          <a:p>
            <a:pPr marL="285750" lvl="1" indent="-285750">
              <a:buFont typeface="Arial"/>
              <a:buChar char="•"/>
            </a:pPr>
            <a:r>
              <a:rPr lang="en-US"/>
              <a:t>Workers should receive training on workstation adjustments, rest breaks, and posture awareness.</a:t>
            </a:r>
          </a:p>
          <a:p>
            <a:pPr marL="285750" lvl="1" indent="-285750">
              <a:buFont typeface="Arial"/>
              <a:buChar char="•"/>
            </a:pPr>
            <a:r>
              <a:rPr lang="en-US"/>
              <a:t>Supportive work environments with good communication enhance job satisfaction and reduce WMSD risks.</a:t>
            </a:r>
          </a:p>
          <a:p>
            <a:pPr lvl="1"/>
            <a:r>
              <a:rPr lang="en-US"/>
              <a:t>4o</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0A51319-C8AD-416E-9E59-E02DA8A959F4}" type="slidenum">
              <a:rPr lang="en-US"/>
              <a:t>15</a:t>
            </a:fld>
            <a:endParaRPr lang="en-US"/>
          </a:p>
        </p:txBody>
      </p:sp>
    </p:spTree>
    <p:extLst>
      <p:ext uri="{BB962C8B-B14F-4D97-AF65-F5344CB8AC3E}">
        <p14:creationId xmlns:p14="http://schemas.microsoft.com/office/powerpoint/2010/main" val="354203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4/24/2025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182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4/24/2025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439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4/24/2025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472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4/24/2025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605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4/24/2025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315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4/24/2025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257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4/24/2025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283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4/24/2025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772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4/24/2025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898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4/24/2025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0767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4/24/2025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375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4/24/2025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644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vsd.org/about/news/news-article/~board/district-news/post/central-kitchen-dream-becomes-a-reality"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CookChill.jp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s://creativecommons.org/licenses/by/3.0/deed.en" TargetMode="External"/><Relationship Id="rId4" Type="http://schemas.openxmlformats.org/officeDocument/2006/relationships/hyperlink" Target="https://commons.wikimedia.org/w/index.php?title=User:Jorge_de_Andr%C3%A9s&amp;action=edit&amp;redlink=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03CEC-9CD0-A6C3-1364-3D2C1AC88DC4}"/>
              </a:ext>
            </a:extLst>
          </p:cNvPr>
          <p:cNvSpPr>
            <a:spLocks noGrp="1"/>
          </p:cNvSpPr>
          <p:nvPr>
            <p:ph type="ctrTitle"/>
          </p:nvPr>
        </p:nvSpPr>
        <p:spPr>
          <a:xfrm>
            <a:off x="623353" y="1716098"/>
            <a:ext cx="10058400" cy="1030022"/>
          </a:xfrm>
        </p:spPr>
        <p:txBody>
          <a:bodyPr>
            <a:noAutofit/>
          </a:bodyPr>
          <a:lstStyle/>
          <a:p>
            <a:r>
              <a:rPr lang="en-US" sz="5000" b="1" dirty="0"/>
              <a:t>Facilities Management for Foodservice Managers</a:t>
            </a:r>
            <a:endParaRPr lang="en-US" sz="5000" b="1">
              <a:ea typeface="Calibri Light"/>
              <a:cs typeface="Calibri Light"/>
            </a:endParaRPr>
          </a:p>
        </p:txBody>
      </p:sp>
      <p:sp>
        <p:nvSpPr>
          <p:cNvPr id="23" name="Rectangle 2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C81C02BD-4E65-49BB-B229-1E9D6E98F363}"/>
              </a:ext>
            </a:extLst>
          </p:cNvPr>
          <p:cNvSpPr txBox="1"/>
          <p:nvPr/>
        </p:nvSpPr>
        <p:spPr>
          <a:xfrm>
            <a:off x="625596" y="3188717"/>
            <a:ext cx="10022157"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dirty="0">
                <a:ea typeface="Calibri"/>
                <a:cs typeface="Calibri"/>
              </a:rPr>
              <a:t>Chapter 2: Production Systems, Design, and Workflow</a:t>
            </a:r>
          </a:p>
        </p:txBody>
      </p:sp>
    </p:spTree>
    <p:extLst>
      <p:ext uri="{BB962C8B-B14F-4D97-AF65-F5344CB8AC3E}">
        <p14:creationId xmlns:p14="http://schemas.microsoft.com/office/powerpoint/2010/main" val="98750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074777-A4F6-6605-9E06-C6CAC4123323}"/>
              </a:ext>
            </a:extLst>
          </p:cNvPr>
          <p:cNvSpPr>
            <a:spLocks noGrp="1"/>
          </p:cNvSpPr>
          <p:nvPr>
            <p:ph type="title"/>
          </p:nvPr>
        </p:nvSpPr>
        <p:spPr>
          <a:xfrm>
            <a:off x="1097280" y="286603"/>
            <a:ext cx="10058400" cy="1450757"/>
          </a:xfrm>
        </p:spPr>
        <p:txBody>
          <a:bodyPr>
            <a:normAutofit/>
          </a:bodyPr>
          <a:lstStyle/>
          <a:p>
            <a:r>
              <a:rPr lang="en-US" dirty="0">
                <a:ea typeface="Calibri Light"/>
                <a:cs typeface="Calibri Light"/>
              </a:rPr>
              <a:t>2.3 Commissary Centralized Kitchen</a:t>
            </a:r>
            <a:endParaRPr lang="en-US" dirty="0"/>
          </a:p>
          <a:p>
            <a:endParaRPr lang="en-US" dirty="0">
              <a:ea typeface="Calibri Light"/>
              <a:cs typeface="Calibri Light"/>
            </a:endParaRPr>
          </a:p>
        </p:txBody>
      </p:sp>
      <p:cxnSp>
        <p:nvCxnSpPr>
          <p:cNvPr id="16"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E9FE06-4D5A-C1F7-24E9-62A5D502C293}"/>
              </a:ext>
            </a:extLst>
          </p:cNvPr>
          <p:cNvSpPr>
            <a:spLocks noGrp="1"/>
          </p:cNvSpPr>
          <p:nvPr>
            <p:ph idx="1"/>
          </p:nvPr>
        </p:nvSpPr>
        <p:spPr>
          <a:xfrm>
            <a:off x="1097280" y="2108201"/>
            <a:ext cx="5575367" cy="3760891"/>
          </a:xfrm>
        </p:spPr>
        <p:txBody>
          <a:bodyPr vert="horz" lIns="0" tIns="45720" rIns="0" bIns="45720" rtlCol="0" anchor="t">
            <a:normAutofit/>
          </a:bodyPr>
          <a:lstStyle/>
          <a:p>
            <a:r>
              <a:rPr lang="en-US" sz="2500">
                <a:ea typeface="Calibri"/>
                <a:cs typeface="Calibri"/>
              </a:rPr>
              <a:t>Process Overview:</a:t>
            </a:r>
            <a:endParaRPr lang="en-US" sz="2500" dirty="0">
              <a:ea typeface="Calibri"/>
              <a:cs typeface="Calibri"/>
            </a:endParaRPr>
          </a:p>
          <a:p>
            <a:pPr marL="383540" lvl="1">
              <a:buFont typeface="Courier New" panose="020F0502020204030204" pitchFamily="34" charset="0"/>
              <a:buChar char="o"/>
            </a:pPr>
            <a:r>
              <a:rPr lang="en-US" sz="2500">
                <a:ea typeface="Calibri"/>
                <a:cs typeface="Calibri"/>
              </a:rPr>
              <a:t>Menu items are prepared in a centralized kitchen and transported to multiple sites for final preparation and service.</a:t>
            </a:r>
            <a:endParaRPr lang="en-US" sz="2500" dirty="0">
              <a:ea typeface="Calibri"/>
              <a:cs typeface="Calibri"/>
            </a:endParaRPr>
          </a:p>
          <a:p>
            <a:pPr marL="383540" lvl="1">
              <a:buFont typeface="Courier New" panose="020F0502020204030204" pitchFamily="34" charset="0"/>
              <a:buChar char="o"/>
            </a:pPr>
            <a:r>
              <a:rPr lang="en-US" sz="2500">
                <a:ea typeface="Calibri"/>
                <a:cs typeface="Calibri"/>
              </a:rPr>
              <a:t>Example: Boulder Valley School District in Colorado, serving over 40 schools from a central kitchen.</a:t>
            </a:r>
            <a:endParaRPr lang="en-US" sz="2500" dirty="0">
              <a:ea typeface="Calibri"/>
              <a:cs typeface="Calibri"/>
            </a:endParaRPr>
          </a:p>
          <a:p>
            <a:pPr marL="0" indent="0">
              <a:buNone/>
            </a:pPr>
            <a:endParaRPr lang="en-US" sz="2500" dirty="0">
              <a:ea typeface="Calibri"/>
              <a:cs typeface="Calibri"/>
            </a:endParaRPr>
          </a:p>
        </p:txBody>
      </p:sp>
      <p:pic>
        <p:nvPicPr>
          <p:cNvPr id="5" name="Picture 4" descr="A group of people in a kitchen&#10;&#10;">
            <a:extLst>
              <a:ext uri="{FF2B5EF4-FFF2-40B4-BE49-F238E27FC236}">
                <a16:creationId xmlns:a16="http://schemas.microsoft.com/office/drawing/2014/main" id="{82156F4D-0A7A-B26F-8DEA-FDC60F245340}"/>
              </a:ext>
            </a:extLst>
          </p:cNvPr>
          <p:cNvPicPr>
            <a:picLocks noChangeAspect="1"/>
          </p:cNvPicPr>
          <p:nvPr/>
        </p:nvPicPr>
        <p:blipFill>
          <a:blip r:embed="rId2"/>
          <a:srcRect l="19855" r="23827" b="-1"/>
          <a:stretch/>
        </p:blipFill>
        <p:spPr>
          <a:xfrm>
            <a:off x="7091311" y="2108200"/>
            <a:ext cx="4493859" cy="3309668"/>
          </a:xfrm>
          <a:prstGeom prst="roundRect">
            <a:avLst/>
          </a:prstGeom>
        </p:spPr>
      </p:pic>
      <p:sp>
        <p:nvSpPr>
          <p:cNvPr id="14" name="Rectangle 13">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887334DF-F594-7F26-DFAD-E9B6C2C69ADC}"/>
              </a:ext>
            </a:extLst>
          </p:cNvPr>
          <p:cNvSpPr txBox="1"/>
          <p:nvPr/>
        </p:nvSpPr>
        <p:spPr>
          <a:xfrm>
            <a:off x="7647708" y="5929745"/>
            <a:ext cx="374072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Calibri"/>
                <a:cs typeface="Calibri"/>
                <a:hlinkClick r:id="rId3"/>
              </a:rPr>
              <a:t>Photo</a:t>
            </a:r>
            <a:r>
              <a:rPr lang="en-US" sz="1200">
                <a:ea typeface="Calibri"/>
                <a:cs typeface="Calibri"/>
              </a:rPr>
              <a:t> by Randy Barber, Boulder Valley School District, </a:t>
            </a:r>
            <a:endParaRPr lang="en-US" sz="1200"/>
          </a:p>
        </p:txBody>
      </p:sp>
    </p:spTree>
    <p:extLst>
      <p:ext uri="{BB962C8B-B14F-4D97-AF65-F5344CB8AC3E}">
        <p14:creationId xmlns:p14="http://schemas.microsoft.com/office/powerpoint/2010/main" val="102483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70F1-E6B1-350A-2E63-1DA6C416F978}"/>
              </a:ext>
            </a:extLst>
          </p:cNvPr>
          <p:cNvSpPr>
            <a:spLocks noGrp="1"/>
          </p:cNvSpPr>
          <p:nvPr>
            <p:ph type="title"/>
          </p:nvPr>
        </p:nvSpPr>
        <p:spPr/>
        <p:txBody>
          <a:bodyPr/>
          <a:lstStyle/>
          <a:p>
            <a:r>
              <a:rPr lang="en-US">
                <a:ea typeface="Calibri Light"/>
                <a:cs typeface="Calibri Light"/>
              </a:rPr>
              <a:t>2.3 The Pros and Cons of a Commissary Centralized Kitchen</a:t>
            </a:r>
            <a:endParaRPr lang="en-US"/>
          </a:p>
        </p:txBody>
      </p:sp>
      <p:graphicFrame>
        <p:nvGraphicFramePr>
          <p:cNvPr id="5" name="Content Placeholder 4">
            <a:extLst>
              <a:ext uri="{FF2B5EF4-FFF2-40B4-BE49-F238E27FC236}">
                <a16:creationId xmlns:a16="http://schemas.microsoft.com/office/drawing/2014/main" id="{C1A04C1F-303A-E292-A712-43D226F7F1C9}"/>
              </a:ext>
            </a:extLst>
          </p:cNvPr>
          <p:cNvGraphicFramePr>
            <a:graphicFrameLocks noGrp="1"/>
          </p:cNvGraphicFramePr>
          <p:nvPr>
            <p:ph idx="1"/>
            <p:extLst>
              <p:ext uri="{D42A27DB-BD31-4B8C-83A1-F6EECF244321}">
                <p14:modId xmlns:p14="http://schemas.microsoft.com/office/powerpoint/2010/main" val="326296730"/>
              </p:ext>
            </p:extLst>
          </p:nvPr>
        </p:nvGraphicFramePr>
        <p:xfrm>
          <a:off x="1096963" y="2108200"/>
          <a:ext cx="10058400" cy="274320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430392597"/>
                    </a:ext>
                  </a:extLst>
                </a:gridCol>
                <a:gridCol w="5029200">
                  <a:extLst>
                    <a:ext uri="{9D8B030D-6E8A-4147-A177-3AD203B41FA5}">
                      <a16:colId xmlns:a16="http://schemas.microsoft.com/office/drawing/2014/main" val="4199307541"/>
                    </a:ext>
                  </a:extLst>
                </a:gridCol>
              </a:tblGrid>
              <a:tr h="142875">
                <a:tc>
                  <a:txBody>
                    <a:bodyPr/>
                    <a:lstStyle/>
                    <a:p>
                      <a:pPr algn="ctr" fontAlgn="ctr" latinLnBrk="0"/>
                      <a:endParaRPr lang="en-US">
                        <a:solidFill>
                          <a:srgbClr val="FFFFFF"/>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D03C2D"/>
                    </a:solidFill>
                  </a:tcPr>
                </a:tc>
                <a:tc>
                  <a:txBody>
                    <a:bodyPr/>
                    <a:lstStyle/>
                    <a:p>
                      <a:pPr algn="ctr" fontAlgn="ctr" latinLnBrk="0"/>
                      <a:endParaRPr lang="en-US" dirty="0">
                        <a:solidFill>
                          <a:srgbClr val="FFFFFF"/>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D03C2D"/>
                    </a:solidFill>
                  </a:tcPr>
                </a:tc>
                <a:extLst>
                  <a:ext uri="{0D108BD9-81ED-4DB2-BD59-A6C34878D82A}">
                    <a16:rowId xmlns:a16="http://schemas.microsoft.com/office/drawing/2014/main" val="3135427637"/>
                  </a:ext>
                </a:extLst>
              </a:tr>
              <a:tr h="142875">
                <a:tc>
                  <a:txBody>
                    <a:bodyPr/>
                    <a:lstStyle/>
                    <a:p>
                      <a:pPr algn="ctr" fontAlgn="ctr" latinLnBrk="0"/>
                      <a:r>
                        <a:rPr lang="en-US" b="1">
                          <a:solidFill>
                            <a:srgbClr val="FFFFFF"/>
                          </a:solidFill>
                          <a:effectLst/>
                        </a:rPr>
                        <a:t>Advantages</a:t>
                      </a:r>
                      <a:endParaRPr lang="en-US">
                        <a:solidFill>
                          <a:srgbClr val="FFFFFF"/>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3C2D"/>
                    </a:solidFill>
                  </a:tcPr>
                </a:tc>
                <a:tc>
                  <a:txBody>
                    <a:bodyPr/>
                    <a:lstStyle/>
                    <a:p>
                      <a:pPr algn="ctr" fontAlgn="ctr" latinLnBrk="0"/>
                      <a:r>
                        <a:rPr lang="en-US" b="1">
                          <a:solidFill>
                            <a:srgbClr val="FFFFFF"/>
                          </a:solidFill>
                          <a:effectLst/>
                        </a:rPr>
                        <a:t>Disadvantages</a:t>
                      </a:r>
                      <a:endParaRPr lang="en-US">
                        <a:solidFill>
                          <a:srgbClr val="FFFFFF"/>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3C2D"/>
                    </a:solidFill>
                  </a:tcPr>
                </a:tc>
                <a:extLst>
                  <a:ext uri="{0D108BD9-81ED-4DB2-BD59-A6C34878D82A}">
                    <a16:rowId xmlns:a16="http://schemas.microsoft.com/office/drawing/2014/main" val="3607513439"/>
                  </a:ext>
                </a:extLst>
              </a:tr>
              <a:tr h="142875">
                <a:tc>
                  <a:txBody>
                    <a:bodyPr/>
                    <a:lstStyle/>
                    <a:p>
                      <a:pPr algn="l" fontAlgn="ctr" latinLnBrk="0">
                        <a:buFont typeface="Arial" panose="020B0604020202020204" pitchFamily="34" charset="0"/>
                        <a:buChar char="•"/>
                      </a:pPr>
                      <a:r>
                        <a:rPr lang="en-US" b="0">
                          <a:effectLst/>
                        </a:rPr>
                        <a:t>Cost savings due to large volume production and reduced labour cost</a:t>
                      </a:r>
                    </a:p>
                    <a:p>
                      <a:pPr algn="l" fontAlgn="ctr" latinLnBrk="0">
                        <a:buFont typeface="Arial" panose="020B0604020202020204" pitchFamily="34" charset="0"/>
                        <a:buChar char="•"/>
                      </a:pPr>
                      <a:r>
                        <a:rPr lang="en-US" b="0">
                          <a:effectLst/>
                        </a:rPr>
                        <a:t>Less skilled labour required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l" fontAlgn="ctr" latinLnBrk="0">
                        <a:buFont typeface="Arial" panose="020B0604020202020204" pitchFamily="34" charset="0"/>
                        <a:buChar char="•"/>
                      </a:pPr>
                      <a:r>
                        <a:rPr lang="en-US" b="0" dirty="0">
                          <a:effectLst/>
                        </a:rPr>
                        <a:t>Food safety concerns to an increase in Critical Control Points (CCP) in processing and transportation</a:t>
                      </a:r>
                    </a:p>
                    <a:p>
                      <a:pPr algn="l" fontAlgn="ctr" latinLnBrk="0">
                        <a:buFont typeface="Arial" panose="020B0604020202020204" pitchFamily="34" charset="0"/>
                        <a:buChar char="•"/>
                      </a:pPr>
                      <a:r>
                        <a:rPr lang="en-US" b="0" dirty="0">
                          <a:effectLst/>
                        </a:rPr>
                        <a:t>Requires additional vehicles for transportation/delays in deliveries due to traffic or weather</a:t>
                      </a:r>
                    </a:p>
                    <a:p>
                      <a:pPr algn="l" fontAlgn="ctr" latinLnBrk="0">
                        <a:buFont typeface="Arial" panose="020B0604020202020204" pitchFamily="34" charset="0"/>
                        <a:buChar char="•"/>
                      </a:pPr>
                      <a:r>
                        <a:rPr lang="en-US" b="0" dirty="0">
                          <a:effectLst/>
                        </a:rPr>
                        <a:t>Recipes need to be scaled up and modified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2291191029"/>
                  </a:ext>
                </a:extLst>
              </a:tr>
            </a:tbl>
          </a:graphicData>
        </a:graphic>
      </p:graphicFrame>
    </p:spTree>
    <p:extLst>
      <p:ext uri="{BB962C8B-B14F-4D97-AF65-F5344CB8AC3E}">
        <p14:creationId xmlns:p14="http://schemas.microsoft.com/office/powerpoint/2010/main" val="318083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6020-BD06-CD40-2B75-48878D0F4C87}"/>
              </a:ext>
            </a:extLst>
          </p:cNvPr>
          <p:cNvSpPr>
            <a:spLocks noGrp="1"/>
          </p:cNvSpPr>
          <p:nvPr>
            <p:ph type="title"/>
          </p:nvPr>
        </p:nvSpPr>
        <p:spPr/>
        <p:txBody>
          <a:bodyPr/>
          <a:lstStyle/>
          <a:p>
            <a:r>
              <a:rPr lang="en-US">
                <a:ea typeface="Calibri Light"/>
                <a:cs typeface="Calibri Light"/>
              </a:rPr>
              <a:t>2.3 Assembly/Serve</a:t>
            </a:r>
            <a:endParaRPr lang="en-US"/>
          </a:p>
        </p:txBody>
      </p:sp>
      <p:sp>
        <p:nvSpPr>
          <p:cNvPr id="3" name="Content Placeholder 2">
            <a:extLst>
              <a:ext uri="{FF2B5EF4-FFF2-40B4-BE49-F238E27FC236}">
                <a16:creationId xmlns:a16="http://schemas.microsoft.com/office/drawing/2014/main" id="{D6664ADE-B68F-06BC-5621-4AA3C289B77B}"/>
              </a:ext>
            </a:extLst>
          </p:cNvPr>
          <p:cNvSpPr>
            <a:spLocks noGrp="1"/>
          </p:cNvSpPr>
          <p:nvPr>
            <p:ph idx="1"/>
          </p:nvPr>
        </p:nvSpPr>
        <p:spPr>
          <a:xfrm>
            <a:off x="1097280" y="2108201"/>
            <a:ext cx="10058400" cy="2541691"/>
          </a:xfrm>
        </p:spPr>
        <p:txBody>
          <a:bodyPr vert="horz" lIns="0" tIns="45720" rIns="0" bIns="45720" rtlCol="0" anchor="t">
            <a:normAutofit/>
          </a:bodyPr>
          <a:lstStyle/>
          <a:p>
            <a:r>
              <a:rPr lang="en-US" sz="2500">
                <a:ea typeface="Calibri"/>
                <a:cs typeface="Calibri"/>
              </a:rPr>
              <a:t>Process Overview:</a:t>
            </a:r>
          </a:p>
          <a:p>
            <a:pPr marL="383540" lvl="1">
              <a:buFont typeface="Courier New" panose="020F0502020204030204" pitchFamily="34" charset="0"/>
              <a:buChar char="o"/>
            </a:pPr>
            <a:r>
              <a:rPr lang="en-US" sz="2500">
                <a:ea typeface="Calibri"/>
                <a:cs typeface="Calibri"/>
              </a:rPr>
              <a:t>Also called the "cookless kitchen" as most food is pre-prepared and procured from commercial food companies (e.g., Nestlé, Kraft Heinz).</a:t>
            </a:r>
          </a:p>
          <a:p>
            <a:pPr marL="383540" lvl="1">
              <a:buFont typeface="Courier New" panose="020F0502020204030204" pitchFamily="34" charset="0"/>
              <a:buChar char="o"/>
            </a:pPr>
            <a:r>
              <a:rPr lang="en-US" sz="2500">
                <a:ea typeface="Calibri"/>
                <a:cs typeface="Calibri"/>
              </a:rPr>
              <a:t>Food service resembles a factory assembly line, with staff assembling trays rather than cooking.</a:t>
            </a:r>
          </a:p>
        </p:txBody>
      </p:sp>
      <p:pic>
        <p:nvPicPr>
          <p:cNvPr id="4" name="Picture 3" descr="The steps of food production in an assembly serve kitchen: procurement, refrigerated or frozen storage, thawing, portioning and assembly, and rethermalization and service.">
            <a:extLst>
              <a:ext uri="{FF2B5EF4-FFF2-40B4-BE49-F238E27FC236}">
                <a16:creationId xmlns:a16="http://schemas.microsoft.com/office/drawing/2014/main" id="{4CBF86B5-5FF8-38B5-6170-A7A857FE3C73}"/>
              </a:ext>
            </a:extLst>
          </p:cNvPr>
          <p:cNvPicPr>
            <a:picLocks noChangeAspect="1"/>
          </p:cNvPicPr>
          <p:nvPr/>
        </p:nvPicPr>
        <p:blipFill>
          <a:blip r:embed="rId2"/>
          <a:stretch>
            <a:fillRect/>
          </a:stretch>
        </p:blipFill>
        <p:spPr>
          <a:xfrm>
            <a:off x="1634839" y="4768378"/>
            <a:ext cx="8160322" cy="1519171"/>
          </a:xfrm>
          <a:prstGeom prst="rect">
            <a:avLst/>
          </a:prstGeom>
        </p:spPr>
      </p:pic>
    </p:spTree>
    <p:extLst>
      <p:ext uri="{BB962C8B-B14F-4D97-AF65-F5344CB8AC3E}">
        <p14:creationId xmlns:p14="http://schemas.microsoft.com/office/powerpoint/2010/main" val="1489174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4A13-48D4-4D55-3684-3D87F458315B}"/>
              </a:ext>
            </a:extLst>
          </p:cNvPr>
          <p:cNvSpPr>
            <a:spLocks noGrp="1"/>
          </p:cNvSpPr>
          <p:nvPr>
            <p:ph type="title"/>
          </p:nvPr>
        </p:nvSpPr>
        <p:spPr/>
        <p:txBody>
          <a:bodyPr/>
          <a:lstStyle/>
          <a:p>
            <a:r>
              <a:rPr lang="en-US">
                <a:ea typeface="Calibri Light"/>
                <a:cs typeface="Calibri Light"/>
              </a:rPr>
              <a:t>2.3 The Pros and Cons of an Assembly/Serve Kitchen</a:t>
            </a:r>
            <a:endParaRPr lang="en-US"/>
          </a:p>
        </p:txBody>
      </p:sp>
      <p:graphicFrame>
        <p:nvGraphicFramePr>
          <p:cNvPr id="5" name="Content Placeholder 4">
            <a:extLst>
              <a:ext uri="{FF2B5EF4-FFF2-40B4-BE49-F238E27FC236}">
                <a16:creationId xmlns:a16="http://schemas.microsoft.com/office/drawing/2014/main" id="{DF779090-3AD2-67AE-612D-A3B37836368A}"/>
              </a:ext>
            </a:extLst>
          </p:cNvPr>
          <p:cNvGraphicFramePr>
            <a:graphicFrameLocks noGrp="1"/>
          </p:cNvGraphicFramePr>
          <p:nvPr>
            <p:ph idx="1"/>
            <p:extLst>
              <p:ext uri="{D42A27DB-BD31-4B8C-83A1-F6EECF244321}">
                <p14:modId xmlns:p14="http://schemas.microsoft.com/office/powerpoint/2010/main" val="1940071070"/>
              </p:ext>
            </p:extLst>
          </p:nvPr>
        </p:nvGraphicFramePr>
        <p:xfrm>
          <a:off x="1096963" y="2108200"/>
          <a:ext cx="10058400" cy="265176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153824221"/>
                    </a:ext>
                  </a:extLst>
                </a:gridCol>
                <a:gridCol w="5029200">
                  <a:extLst>
                    <a:ext uri="{9D8B030D-6E8A-4147-A177-3AD203B41FA5}">
                      <a16:colId xmlns:a16="http://schemas.microsoft.com/office/drawing/2014/main" val="2826320057"/>
                    </a:ext>
                  </a:extLst>
                </a:gridCol>
              </a:tblGrid>
              <a:tr h="0">
                <a:tc>
                  <a:txBody>
                    <a:bodyPr/>
                    <a:lstStyle/>
                    <a:p>
                      <a:pPr algn="ctr" fontAlgn="ctr" latinLnBrk="0"/>
                      <a:r>
                        <a:rPr lang="en-US" b="1" dirty="0">
                          <a:solidFill>
                            <a:srgbClr val="FFFFFF"/>
                          </a:solidFill>
                          <a:effectLst/>
                        </a:rPr>
                        <a:t>Advantages</a:t>
                      </a:r>
                      <a:endParaRPr lang="en-US" dirty="0">
                        <a:solidFill>
                          <a:srgbClr val="FFFFFF"/>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D03C2D"/>
                    </a:solidFill>
                  </a:tcPr>
                </a:tc>
                <a:tc>
                  <a:txBody>
                    <a:bodyPr/>
                    <a:lstStyle/>
                    <a:p>
                      <a:pPr algn="ctr" fontAlgn="ctr" latinLnBrk="0"/>
                      <a:r>
                        <a:rPr lang="en-US" b="1">
                          <a:solidFill>
                            <a:srgbClr val="FFFFFF"/>
                          </a:solidFill>
                          <a:effectLst/>
                        </a:rPr>
                        <a:t>Disadvantages</a:t>
                      </a:r>
                      <a:endParaRPr lang="en-US">
                        <a:solidFill>
                          <a:srgbClr val="FFFFFF"/>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D03C2D"/>
                    </a:solidFill>
                  </a:tcPr>
                </a:tc>
                <a:extLst>
                  <a:ext uri="{0D108BD9-81ED-4DB2-BD59-A6C34878D82A}">
                    <a16:rowId xmlns:a16="http://schemas.microsoft.com/office/drawing/2014/main" val="2966283521"/>
                  </a:ext>
                </a:extLst>
              </a:tr>
              <a:tr h="0">
                <a:tc>
                  <a:txBody>
                    <a:bodyPr/>
                    <a:lstStyle/>
                    <a:p>
                      <a:pPr algn="l" fontAlgn="ctr" latinLnBrk="0">
                        <a:buFont typeface="Arial" panose="020B0604020202020204" pitchFamily="34" charset="0"/>
                        <a:buChar char="•"/>
                      </a:pPr>
                      <a:r>
                        <a:rPr lang="en-US" b="0">
                          <a:effectLst/>
                        </a:rPr>
                        <a:t>Economical – saves on skilled labour cost</a:t>
                      </a:r>
                    </a:p>
                    <a:p>
                      <a:pPr algn="l" fontAlgn="ctr" latinLnBrk="0">
                        <a:buFont typeface="Arial" panose="020B0604020202020204" pitchFamily="34" charset="0"/>
                        <a:buChar char="•"/>
                      </a:pPr>
                      <a:r>
                        <a:rPr lang="en-US" b="0">
                          <a:effectLst/>
                        </a:rPr>
                        <a:t>Lower procurement costs</a:t>
                      </a:r>
                    </a:p>
                    <a:p>
                      <a:pPr algn="l" fontAlgn="ctr" latinLnBrk="0">
                        <a:buFont typeface="Arial" panose="020B0604020202020204" pitchFamily="34" charset="0"/>
                        <a:buChar char="•"/>
                      </a:pPr>
                      <a:r>
                        <a:rPr lang="en-US" b="0">
                          <a:effectLst/>
                        </a:rPr>
                        <a:t>Less waste</a:t>
                      </a:r>
                    </a:p>
                    <a:p>
                      <a:pPr algn="l" fontAlgn="ctr" latinLnBrk="0">
                        <a:buFont typeface="Arial" panose="020B0604020202020204" pitchFamily="34" charset="0"/>
                        <a:buChar char="•"/>
                      </a:pPr>
                      <a:r>
                        <a:rPr lang="en-US" b="0">
                          <a:effectLst/>
                        </a:rPr>
                        <a:t>Better portion control</a:t>
                      </a:r>
                    </a:p>
                    <a:p>
                      <a:pPr algn="l" fontAlgn="ctr" latinLnBrk="0">
                        <a:buFont typeface="Arial" panose="020B0604020202020204" pitchFamily="34" charset="0"/>
                        <a:buChar char="•"/>
                      </a:pPr>
                      <a:r>
                        <a:rPr lang="en-US" b="0">
                          <a:effectLst/>
                        </a:rPr>
                        <a:t>Decreased equipment cost/space cost</a:t>
                      </a:r>
                    </a:p>
                    <a:p>
                      <a:pPr algn="l" fontAlgn="ctr" latinLnBrk="0">
                        <a:buFont typeface="Arial" panose="020B0604020202020204" pitchFamily="34" charset="0"/>
                        <a:buChar char="•"/>
                      </a:pPr>
                      <a:r>
                        <a:rPr lang="en-US" b="0">
                          <a:effectLst/>
                        </a:rPr>
                        <a:t>Control over workload – reduction in peak stressful periods</a:t>
                      </a:r>
                    </a:p>
                    <a:p>
                      <a:pPr algn="l" fontAlgn="ctr" latinLnBrk="0">
                        <a:buFont typeface="Arial" panose="020B0604020202020204" pitchFamily="34" charset="0"/>
                        <a:buChar char="•"/>
                      </a:pPr>
                      <a:r>
                        <a:rPr lang="en-US" b="0">
                          <a:effectLst/>
                        </a:rPr>
                        <a:t>Easier to schedule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l" fontAlgn="ctr" latinLnBrk="0">
                        <a:buFont typeface="Arial" panose="020B0604020202020204" pitchFamily="34" charset="0"/>
                        <a:buChar char="•"/>
                      </a:pPr>
                      <a:r>
                        <a:rPr lang="en-US" b="0" dirty="0">
                          <a:effectLst/>
                        </a:rPr>
                        <a:t>Limited selection and flexibility for substitutions and change</a:t>
                      </a:r>
                    </a:p>
                    <a:p>
                      <a:pPr algn="l" fontAlgn="ctr" latinLnBrk="0">
                        <a:buFont typeface="Arial" panose="020B0604020202020204" pitchFamily="34" charset="0"/>
                        <a:buChar char="•"/>
                      </a:pPr>
                      <a:r>
                        <a:rPr lang="en-US" b="0" dirty="0">
                          <a:effectLst/>
                        </a:rPr>
                        <a:t>Higher cost of menu items, soup is a good example</a:t>
                      </a:r>
                    </a:p>
                    <a:p>
                      <a:pPr algn="l" fontAlgn="ctr" latinLnBrk="0">
                        <a:buFont typeface="Arial" panose="020B0604020202020204" pitchFamily="34" charset="0"/>
                        <a:buChar char="•"/>
                      </a:pPr>
                      <a:r>
                        <a:rPr lang="en-US" b="0" dirty="0">
                          <a:effectLst/>
                        </a:rPr>
                        <a:t>Requires consistent evaluation of quality, portion sizes and customer satisfaction</a:t>
                      </a:r>
                    </a:p>
                    <a:p>
                      <a:pPr algn="l" fontAlgn="ctr" latinLnBrk="0">
                        <a:buFont typeface="Arial" panose="020B0604020202020204" pitchFamily="34" charset="0"/>
                        <a:buChar char="•"/>
                      </a:pPr>
                      <a:r>
                        <a:rPr lang="en-US" b="0" dirty="0">
                          <a:effectLst/>
                        </a:rPr>
                        <a:t>Additional freezer space required</a:t>
                      </a:r>
                    </a:p>
                    <a:p>
                      <a:pPr algn="l" fontAlgn="ctr" latinLnBrk="0">
                        <a:buFont typeface="Arial" panose="020B0604020202020204" pitchFamily="34" charset="0"/>
                        <a:buChar char="•"/>
                      </a:pPr>
                      <a:r>
                        <a:rPr lang="en-US" b="0" dirty="0">
                          <a:effectLst/>
                        </a:rPr>
                        <a:t>Managing materials, packaging</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3339540692"/>
                  </a:ext>
                </a:extLst>
              </a:tr>
            </a:tbl>
          </a:graphicData>
        </a:graphic>
      </p:graphicFrame>
    </p:spTree>
    <p:extLst>
      <p:ext uri="{BB962C8B-B14F-4D97-AF65-F5344CB8AC3E}">
        <p14:creationId xmlns:p14="http://schemas.microsoft.com/office/powerpoint/2010/main" val="1246386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DECA-535A-757D-2F53-029634E01B82}"/>
              </a:ext>
            </a:extLst>
          </p:cNvPr>
          <p:cNvSpPr>
            <a:spLocks noGrp="1"/>
          </p:cNvSpPr>
          <p:nvPr>
            <p:ph type="title"/>
          </p:nvPr>
        </p:nvSpPr>
        <p:spPr/>
        <p:txBody>
          <a:bodyPr/>
          <a:lstStyle/>
          <a:p>
            <a:r>
              <a:rPr lang="en-US">
                <a:ea typeface="Calibri Light"/>
                <a:cs typeface="Calibri Light"/>
              </a:rPr>
              <a:t>2.4 Ergonomics in Food Service</a:t>
            </a:r>
            <a:endParaRPr lang="en-US"/>
          </a:p>
        </p:txBody>
      </p:sp>
      <p:sp>
        <p:nvSpPr>
          <p:cNvPr id="3" name="Content Placeholder 2">
            <a:extLst>
              <a:ext uri="{FF2B5EF4-FFF2-40B4-BE49-F238E27FC236}">
                <a16:creationId xmlns:a16="http://schemas.microsoft.com/office/drawing/2014/main" id="{FAD018C3-68EE-AE39-57E3-651CB14E9295}"/>
              </a:ext>
            </a:extLst>
          </p:cNvPr>
          <p:cNvSpPr>
            <a:spLocks noGrp="1"/>
          </p:cNvSpPr>
          <p:nvPr>
            <p:ph idx="1"/>
          </p:nvPr>
        </p:nvSpPr>
        <p:spPr/>
        <p:txBody>
          <a:bodyPr vert="horz" lIns="0" tIns="45720" rIns="0" bIns="45720" rtlCol="0" anchor="t">
            <a:normAutofit/>
          </a:bodyPr>
          <a:lstStyle/>
          <a:p>
            <a:r>
              <a:rPr lang="en-US">
                <a:ea typeface="Calibri"/>
                <a:cs typeface="Calibri"/>
              </a:rPr>
              <a:t>Ergonomics is the study and design of physical spaces to ensure safe and efficient human interaction.</a:t>
            </a:r>
          </a:p>
          <a:p>
            <a:r>
              <a:rPr lang="en-US">
                <a:ea typeface="Calibri"/>
                <a:cs typeface="Calibri"/>
              </a:rPr>
              <a:t>Poor ergonomics can lead to work-related musculoskeletal disorders (WMSDs), such as those outlined by the Canadian Centre for Occupational Health and Safety.</a:t>
            </a:r>
            <a:endParaRPr lang="en-US"/>
          </a:p>
          <a:p>
            <a:r>
              <a:rPr lang="en-US">
                <a:ea typeface="Calibri"/>
                <a:cs typeface="Calibri"/>
              </a:rPr>
              <a:t>Prevention of WMSDs:</a:t>
            </a:r>
            <a:endParaRPr lang="en-US"/>
          </a:p>
          <a:p>
            <a:pPr marL="383540" lvl="1">
              <a:buFont typeface="Courier New" panose="020F0502020204030204" pitchFamily="34" charset="0"/>
              <a:buChar char="o"/>
            </a:pPr>
            <a:r>
              <a:rPr lang="en-US">
                <a:ea typeface="Calibri"/>
                <a:cs typeface="Calibri"/>
              </a:rPr>
              <a:t>Eliminate hazards at the source by reducing repetitive work patterns.</a:t>
            </a:r>
          </a:p>
          <a:p>
            <a:pPr marL="383540" lvl="1">
              <a:buFont typeface="Courier New" panose="020F0502020204030204" pitchFamily="34" charset="0"/>
              <a:buChar char="o"/>
            </a:pPr>
            <a:r>
              <a:rPr lang="en-US">
                <a:ea typeface="Calibri"/>
                <a:cs typeface="Calibri"/>
              </a:rPr>
              <a:t>Implement job design strategies like mechanization, job rotation, and teamwork.</a:t>
            </a:r>
          </a:p>
          <a:p>
            <a:pPr marL="383540" lvl="1">
              <a:buFont typeface="Courier New" panose="020F0502020204030204" pitchFamily="34" charset="0"/>
              <a:buChar char="o"/>
            </a:pPr>
            <a:r>
              <a:rPr lang="en-US">
                <a:ea typeface="Calibri"/>
                <a:cs typeface="Calibri"/>
              </a:rPr>
              <a:t>Improve workplace layout, tool and equipment design, and work practices when repetitive tasks cannot be avoided.</a:t>
            </a:r>
          </a:p>
          <a:p>
            <a:endParaRPr lang="en-US" dirty="0">
              <a:ea typeface="Calibri"/>
              <a:cs typeface="Calibri"/>
            </a:endParaRPr>
          </a:p>
        </p:txBody>
      </p:sp>
    </p:spTree>
    <p:extLst>
      <p:ext uri="{BB962C8B-B14F-4D97-AF65-F5344CB8AC3E}">
        <p14:creationId xmlns:p14="http://schemas.microsoft.com/office/powerpoint/2010/main" val="2713934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EA05519-FF2A-C051-FBBE-82FC50A42CC8}"/>
              </a:ext>
            </a:extLst>
          </p:cNvPr>
          <p:cNvSpPr>
            <a:spLocks noGrp="1"/>
          </p:cNvSpPr>
          <p:nvPr>
            <p:ph type="title"/>
          </p:nvPr>
        </p:nvSpPr>
        <p:spPr>
          <a:xfrm>
            <a:off x="435869" y="640080"/>
            <a:ext cx="3659246" cy="2862699"/>
          </a:xfrm>
        </p:spPr>
        <p:txBody>
          <a:bodyPr vert="horz" lIns="91440" tIns="45720" rIns="91440" bIns="45720" rtlCol="0" anchor="b">
            <a:normAutofit/>
          </a:bodyPr>
          <a:lstStyle/>
          <a:p>
            <a:br>
              <a:rPr lang="en-US" sz="4400" dirty="0"/>
            </a:br>
            <a:r>
              <a:rPr lang="en-US" sz="4400">
                <a:solidFill>
                  <a:srgbClr val="FFFFFF"/>
                </a:solidFill>
              </a:rPr>
              <a:t>2.4 Job &amp; Workplace Design</a:t>
            </a:r>
            <a:endParaRPr lang="en-US" sz="4400">
              <a:solidFill>
                <a:srgbClr val="FFFFFF"/>
              </a:solidFill>
              <a:ea typeface="Calibri Light"/>
              <a:cs typeface="Calibri Light"/>
            </a:endParaRPr>
          </a:p>
          <a:p>
            <a:endParaRPr lang="en-US" sz="4400">
              <a:solidFill>
                <a:srgbClr val="FFFFFF"/>
              </a:solidFill>
            </a:endParaRPr>
          </a:p>
        </p:txBody>
      </p:sp>
      <p:cxnSp>
        <p:nvCxnSpPr>
          <p:cNvPr id="37" name="Straight Connector 36">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5243D261-E86D-1B5F-2EB8-751231F69A32}"/>
              </a:ext>
            </a:extLst>
          </p:cNvPr>
          <p:cNvGraphicFramePr>
            <a:graphicFrameLocks noGrp="1"/>
          </p:cNvGraphicFramePr>
          <p:nvPr>
            <p:ph idx="1"/>
            <p:extLst>
              <p:ext uri="{D42A27DB-BD31-4B8C-83A1-F6EECF244321}">
                <p14:modId xmlns:p14="http://schemas.microsoft.com/office/powerpoint/2010/main" val="2012900774"/>
              </p:ext>
            </p:extLst>
          </p:nvPr>
        </p:nvGraphicFramePr>
        <p:xfrm>
          <a:off x="5282335" y="1133100"/>
          <a:ext cx="6275668" cy="4591803"/>
        </p:xfrm>
        <a:graphic>
          <a:graphicData uri="http://schemas.openxmlformats.org/drawingml/2006/table">
            <a:tbl>
              <a:tblPr firstRow="1" bandRow="1">
                <a:solidFill>
                  <a:schemeClr val="bg1"/>
                </a:solidFill>
                <a:tableStyleId>{5C22544A-7EE6-4342-B048-85BDC9FD1C3A}</a:tableStyleId>
              </a:tblPr>
              <a:tblGrid>
                <a:gridCol w="3145633">
                  <a:extLst>
                    <a:ext uri="{9D8B030D-6E8A-4147-A177-3AD203B41FA5}">
                      <a16:colId xmlns:a16="http://schemas.microsoft.com/office/drawing/2014/main" val="1319322491"/>
                    </a:ext>
                  </a:extLst>
                </a:gridCol>
                <a:gridCol w="3130035">
                  <a:extLst>
                    <a:ext uri="{9D8B030D-6E8A-4147-A177-3AD203B41FA5}">
                      <a16:colId xmlns:a16="http://schemas.microsoft.com/office/drawing/2014/main" val="4128915516"/>
                    </a:ext>
                  </a:extLst>
                </a:gridCol>
              </a:tblGrid>
              <a:tr h="708735">
                <a:tc>
                  <a:txBody>
                    <a:bodyPr/>
                    <a:lstStyle/>
                    <a:p>
                      <a:pPr algn="ctr"/>
                      <a:r>
                        <a:rPr lang="en-US" sz="2300" b="1" cap="none" spc="0">
                          <a:solidFill>
                            <a:schemeClr val="bg1"/>
                          </a:solidFill>
                          <a:effectLst/>
                        </a:rPr>
                        <a:t>Job Design</a:t>
                      </a:r>
                    </a:p>
                  </a:txBody>
                  <a:tcPr marL="194652" marR="0" marT="149733" marB="149733" anchor="ctr">
                    <a:lnL w="12700" cap="flat" cmpd="sng" algn="ctr">
                      <a:solidFill>
                        <a:schemeClr val="tx1"/>
                      </a:solidFill>
                      <a:prstDash val="solid"/>
                    </a:lnL>
                    <a:lnR w="12700" cap="flat" cmpd="sng" algn="ctr">
                      <a:solidFill>
                        <a:schemeClr val="tx1"/>
                      </a:solidFill>
                      <a:prstDash val="solid"/>
                    </a:lnR>
                    <a:lnT w="12700" cap="flat" cmpd="sng" algn="ctr">
                      <a:solidFill>
                        <a:schemeClr val="tx1"/>
                      </a:solidFill>
                      <a:prstDash val="solid"/>
                    </a:lnT>
                    <a:lnB w="12700" cap="flat" cmpd="sng" algn="ctr">
                      <a:solidFill>
                        <a:schemeClr val="tx1"/>
                      </a:solidFill>
                      <a:prstDash val="solid"/>
                    </a:lnB>
                    <a:solidFill>
                      <a:srgbClr val="D03C2D"/>
                    </a:solidFill>
                  </a:tcPr>
                </a:tc>
                <a:tc>
                  <a:txBody>
                    <a:bodyPr/>
                    <a:lstStyle/>
                    <a:p>
                      <a:pPr algn="ctr"/>
                      <a:r>
                        <a:rPr lang="en-US" sz="2300" b="1" cap="none" spc="0">
                          <a:solidFill>
                            <a:schemeClr val="bg1"/>
                          </a:solidFill>
                          <a:effectLst/>
                        </a:rPr>
                        <a:t>Workplace Design</a:t>
                      </a:r>
                    </a:p>
                  </a:txBody>
                  <a:tcPr marL="194652" marR="0" marT="149733" marB="149733" anchor="ctr">
                    <a:lnL w="12700" cap="flat" cmpd="sng" algn="ctr">
                      <a:solidFill>
                        <a:schemeClr val="tx1"/>
                      </a:solidFill>
                      <a:prstDash val="solid"/>
                    </a:lnL>
                    <a:lnR w="12700" cap="flat" cmpd="sng" algn="ctr">
                      <a:solidFill>
                        <a:schemeClr val="tx1"/>
                      </a:solidFill>
                      <a:prstDash val="solid"/>
                    </a:lnR>
                    <a:lnT w="12700" cap="flat" cmpd="sng" algn="ctr">
                      <a:solidFill>
                        <a:schemeClr val="tx1"/>
                      </a:solidFill>
                      <a:prstDash val="solid"/>
                    </a:lnT>
                    <a:lnB w="12700" cap="flat" cmpd="sng" algn="ctr">
                      <a:solidFill>
                        <a:schemeClr val="tx1"/>
                      </a:solidFill>
                      <a:prstDash val="solid"/>
                    </a:lnB>
                    <a:solidFill>
                      <a:srgbClr val="D03C2D"/>
                    </a:solidFill>
                  </a:tcPr>
                </a:tc>
                <a:extLst>
                  <a:ext uri="{0D108BD9-81ED-4DB2-BD59-A6C34878D82A}">
                    <a16:rowId xmlns:a16="http://schemas.microsoft.com/office/drawing/2014/main" val="4046176099"/>
                  </a:ext>
                </a:extLst>
              </a:tr>
              <a:tr h="1058111">
                <a:tc>
                  <a:txBody>
                    <a:bodyPr/>
                    <a:lstStyle/>
                    <a:p>
                      <a:r>
                        <a:rPr lang="en-US" sz="2300" cap="none" spc="0">
                          <a:solidFill>
                            <a:schemeClr val="tx1"/>
                          </a:solidFill>
                          <a:effectLst/>
                        </a:rPr>
                        <a:t>Mechanization</a:t>
                      </a:r>
                    </a:p>
                  </a:txBody>
                  <a:tcPr marL="194652" marR="0" marT="149733" marB="149733" anchor="ctr">
                    <a:lnL w="12700" cap="flat" cmpd="sng" algn="ctr">
                      <a:solidFill>
                        <a:schemeClr val="tx1"/>
                      </a:solidFill>
                      <a:prstDash val="solid"/>
                    </a:lnL>
                    <a:lnR w="12700" cap="flat" cmpd="sng" algn="ctr">
                      <a:solidFill>
                        <a:schemeClr val="tx1"/>
                      </a:solidFill>
                      <a:prstDash val="solid"/>
                    </a:lnR>
                    <a:lnT w="12700" cap="flat" cmpd="sng" algn="ctr">
                      <a:solidFill>
                        <a:schemeClr val="tx1"/>
                      </a:solidFill>
                      <a:prstDash val="solid"/>
                    </a:lnT>
                    <a:lnB w="12700" cmpd="sng">
                      <a:solidFill>
                        <a:schemeClr val="tx1"/>
                      </a:solidFill>
                      <a:prstDash val="solid"/>
                    </a:lnB>
                    <a:solidFill>
                      <a:schemeClr val="bg1">
                        <a:lumMod val="85000"/>
                      </a:schemeClr>
                    </a:solidFill>
                  </a:tcPr>
                </a:tc>
                <a:tc>
                  <a:txBody>
                    <a:bodyPr/>
                    <a:lstStyle/>
                    <a:p>
                      <a:r>
                        <a:rPr lang="en-US" sz="2300" cap="none" spc="0">
                          <a:solidFill>
                            <a:schemeClr val="tx1"/>
                          </a:solidFill>
                          <a:effectLst/>
                        </a:rPr>
                        <a:t>Tools and Equipment Design</a:t>
                      </a:r>
                    </a:p>
                  </a:txBody>
                  <a:tcPr marL="194652" marR="0" marT="149733" marB="149733" anchor="ctr">
                    <a:lnL w="12700" cap="flat" cmpd="sng" algn="ctr">
                      <a:solidFill>
                        <a:schemeClr val="tx1"/>
                      </a:solidFill>
                      <a:prstDash val="solid"/>
                    </a:lnL>
                    <a:lnR w="12700" cmpd="sng">
                      <a:solidFill>
                        <a:schemeClr val="tx1"/>
                      </a:solidFill>
                      <a:prstDash val="solid"/>
                    </a:lnR>
                    <a:lnT w="12700" cap="flat" cmpd="sng" algn="ctr">
                      <a:solidFill>
                        <a:schemeClr val="tx1"/>
                      </a:solidFill>
                      <a:prstDash val="solid"/>
                    </a:lnT>
                    <a:lnB w="12700" cmpd="sng">
                      <a:solidFill>
                        <a:schemeClr val="tx1"/>
                      </a:solidFill>
                      <a:prstDash val="solid"/>
                    </a:lnB>
                    <a:solidFill>
                      <a:schemeClr val="bg1">
                        <a:lumMod val="85000"/>
                      </a:schemeClr>
                    </a:solidFill>
                  </a:tcPr>
                </a:tc>
                <a:extLst>
                  <a:ext uri="{0D108BD9-81ED-4DB2-BD59-A6C34878D82A}">
                    <a16:rowId xmlns:a16="http://schemas.microsoft.com/office/drawing/2014/main" val="1198402799"/>
                  </a:ext>
                </a:extLst>
              </a:tr>
              <a:tr h="1058111">
                <a:tc>
                  <a:txBody>
                    <a:bodyPr/>
                    <a:lstStyle/>
                    <a:p>
                      <a:r>
                        <a:rPr lang="en-US" sz="2300" cap="none" spc="0">
                          <a:solidFill>
                            <a:schemeClr val="tx1"/>
                          </a:solidFill>
                          <a:effectLst/>
                        </a:rPr>
                        <a:t>Job Rotation </a:t>
                      </a:r>
                    </a:p>
                  </a:txBody>
                  <a:tcPr marL="194652" marR="0" marT="149733" marB="149733" anchor="ctr">
                    <a:lnL w="12700" cap="flat" cmpd="sng" algn="ctr">
                      <a:solidFill>
                        <a:schemeClr val="tx1"/>
                      </a:solidFill>
                      <a:prstDash val="solid"/>
                    </a:lnL>
                    <a:lnR w="12700" cap="flat" cmpd="sng" algn="ctr">
                      <a:solidFill>
                        <a:schemeClr val="tx1"/>
                      </a:solidFill>
                      <a:prstDash val="solid"/>
                    </a:lnR>
                    <a:lnT w="12700" cmpd="sng">
                      <a:solidFill>
                        <a:schemeClr val="tx1"/>
                      </a:solidFill>
                      <a:prstDash val="solid"/>
                    </a:lnT>
                    <a:lnB w="12700" cap="flat" cmpd="sng" algn="ctr">
                      <a:solidFill>
                        <a:schemeClr val="tx1"/>
                      </a:solidFill>
                      <a:prstDash val="solid"/>
                    </a:lnB>
                    <a:noFill/>
                  </a:tcPr>
                </a:tc>
                <a:tc>
                  <a:txBody>
                    <a:bodyPr/>
                    <a:lstStyle/>
                    <a:p>
                      <a:r>
                        <a:rPr lang="en-US" sz="2300" cap="none" spc="0">
                          <a:solidFill>
                            <a:schemeClr val="tx1"/>
                          </a:solidFill>
                          <a:effectLst/>
                        </a:rPr>
                        <a:t>Work Practices and Training</a:t>
                      </a:r>
                    </a:p>
                  </a:txBody>
                  <a:tcPr marL="194652" marR="0" marT="149733" marB="149733" anchor="ctr">
                    <a:lnL w="12700" cap="flat" cmpd="sng" algn="ctr">
                      <a:solidFill>
                        <a:schemeClr val="tx1"/>
                      </a:solidFill>
                      <a:prstDash val="solid"/>
                    </a:lnL>
                    <a:lnR w="12700" cap="flat" cmpd="sng" algn="ctr">
                      <a:solidFill>
                        <a:schemeClr val="tx1"/>
                      </a:solidFill>
                      <a:prstDash val="solid"/>
                    </a:lnR>
                    <a:lnT w="12700" cmpd="sng">
                      <a:solidFill>
                        <a:schemeClr val="tx1"/>
                      </a:solidFill>
                      <a:prstDash val="solid"/>
                    </a:lnT>
                    <a:lnB w="12700" cap="flat" cmpd="sng" algn="ctr">
                      <a:solidFill>
                        <a:schemeClr val="tx1"/>
                      </a:solidFill>
                      <a:prstDash val="solid"/>
                    </a:lnB>
                    <a:noFill/>
                  </a:tcPr>
                </a:tc>
                <a:extLst>
                  <a:ext uri="{0D108BD9-81ED-4DB2-BD59-A6C34878D82A}">
                    <a16:rowId xmlns:a16="http://schemas.microsoft.com/office/drawing/2014/main" val="2637722268"/>
                  </a:ext>
                </a:extLst>
              </a:tr>
              <a:tr h="1058111">
                <a:tc>
                  <a:txBody>
                    <a:bodyPr/>
                    <a:lstStyle/>
                    <a:p>
                      <a:r>
                        <a:rPr lang="en-US" sz="2300" cap="none" spc="0">
                          <a:solidFill>
                            <a:schemeClr val="tx1"/>
                          </a:solidFill>
                          <a:effectLst/>
                        </a:rPr>
                        <a:t>Job Enlargement and Enichment</a:t>
                      </a:r>
                    </a:p>
                  </a:txBody>
                  <a:tcPr marL="194652" marR="0" marT="149733" marB="149733" anchor="ctr">
                    <a:lnL w="12700" cap="flat" cmpd="sng" algn="ctr">
                      <a:solidFill>
                        <a:schemeClr val="tx1"/>
                      </a:solidFill>
                      <a:prstDash val="solid"/>
                    </a:lnL>
                    <a:lnR w="12700" cap="flat" cmpd="sng" algn="ctr">
                      <a:solidFill>
                        <a:schemeClr val="tx1"/>
                      </a:solidFill>
                      <a:prstDash val="solid"/>
                    </a:lnR>
                    <a:lnT w="12700" cap="flat" cmpd="sng" algn="ctr">
                      <a:solidFill>
                        <a:schemeClr val="tx1"/>
                      </a:solidFill>
                      <a:prstDash val="solid"/>
                    </a:lnT>
                    <a:lnB w="12700" cmpd="sng">
                      <a:solidFill>
                        <a:schemeClr val="tx1"/>
                      </a:solidFill>
                      <a:prstDash val="solid"/>
                    </a:lnB>
                    <a:solidFill>
                      <a:schemeClr val="bg1">
                        <a:lumMod val="85000"/>
                      </a:schemeClr>
                    </a:solidFill>
                  </a:tcPr>
                </a:tc>
                <a:tc>
                  <a:txBody>
                    <a:bodyPr/>
                    <a:lstStyle/>
                    <a:p>
                      <a:endParaRPr lang="en-US" sz="2300" cap="none" spc="0">
                        <a:solidFill>
                          <a:schemeClr val="tx1"/>
                        </a:solidFill>
                      </a:endParaRPr>
                    </a:p>
                  </a:txBody>
                  <a:tcPr marL="194652" marR="0" marT="149733" marB="149733" anchor="ctr">
                    <a:lnL w="12700" cap="flat" cmpd="sng" algn="ctr">
                      <a:solidFill>
                        <a:schemeClr val="tx1"/>
                      </a:solidFill>
                      <a:prstDash val="solid"/>
                    </a:lnL>
                    <a:lnR w="12700" cmpd="sng">
                      <a:solidFill>
                        <a:schemeClr val="tx1"/>
                      </a:solidFill>
                      <a:prstDash val="solid"/>
                    </a:lnR>
                    <a:lnT w="12700" cap="flat" cmpd="sng" algn="ctr">
                      <a:solidFill>
                        <a:schemeClr val="tx1"/>
                      </a:solidFill>
                      <a:prstDash val="solid"/>
                    </a:lnT>
                    <a:lnB w="12700" cmpd="sng">
                      <a:solidFill>
                        <a:schemeClr val="tx1"/>
                      </a:solidFill>
                      <a:prstDash val="solid"/>
                    </a:lnB>
                    <a:solidFill>
                      <a:schemeClr val="bg1">
                        <a:lumMod val="85000"/>
                      </a:schemeClr>
                    </a:solidFill>
                  </a:tcPr>
                </a:tc>
                <a:extLst>
                  <a:ext uri="{0D108BD9-81ED-4DB2-BD59-A6C34878D82A}">
                    <a16:rowId xmlns:a16="http://schemas.microsoft.com/office/drawing/2014/main" val="1245874427"/>
                  </a:ext>
                </a:extLst>
              </a:tr>
              <a:tr h="708735">
                <a:tc>
                  <a:txBody>
                    <a:bodyPr/>
                    <a:lstStyle/>
                    <a:p>
                      <a:r>
                        <a:rPr lang="en-US" sz="2300" cap="none" spc="0">
                          <a:solidFill>
                            <a:schemeClr val="tx1"/>
                          </a:solidFill>
                          <a:effectLst/>
                        </a:rPr>
                        <a:t>Teamwork </a:t>
                      </a:r>
                    </a:p>
                  </a:txBody>
                  <a:tcPr marL="194652" marR="0" marT="149733" marB="149733" anchor="ctr">
                    <a:lnL w="12700" cap="flat" cmpd="sng" algn="ctr">
                      <a:solidFill>
                        <a:schemeClr val="tx1"/>
                      </a:solidFill>
                      <a:prstDash val="solid"/>
                    </a:lnL>
                    <a:lnR w="12700" cap="flat" cmpd="sng" algn="ctr">
                      <a:solidFill>
                        <a:schemeClr val="tx1"/>
                      </a:solidFill>
                      <a:prstDash val="solid"/>
                    </a:lnR>
                    <a:lnT w="12700" cmpd="sng">
                      <a:solidFill>
                        <a:schemeClr val="tx1"/>
                      </a:solidFill>
                      <a:prstDash val="solid"/>
                    </a:lnT>
                    <a:lnB w="12700" cap="flat" cmpd="sng" algn="ctr">
                      <a:solidFill>
                        <a:schemeClr val="tx1"/>
                      </a:solidFill>
                      <a:prstDash val="solid"/>
                    </a:lnB>
                    <a:noFill/>
                  </a:tcPr>
                </a:tc>
                <a:tc>
                  <a:txBody>
                    <a:bodyPr/>
                    <a:lstStyle/>
                    <a:p>
                      <a:endParaRPr lang="en-US" sz="2300" cap="none" spc="0" dirty="0">
                        <a:solidFill>
                          <a:schemeClr val="tx1"/>
                        </a:solidFill>
                      </a:endParaRPr>
                    </a:p>
                  </a:txBody>
                  <a:tcPr marL="194652" marR="0" marT="149733" marB="149733" anchor="ctr">
                    <a:lnL w="12700" cap="flat" cmpd="sng" algn="ctr">
                      <a:solidFill>
                        <a:schemeClr val="tx1"/>
                      </a:solidFill>
                      <a:prstDash val="solid"/>
                    </a:lnL>
                    <a:lnR w="12700" cap="flat" cmpd="sng" algn="ctr">
                      <a:solidFill>
                        <a:schemeClr val="tx1"/>
                      </a:solidFill>
                      <a:prstDash val="solid"/>
                    </a:lnR>
                    <a:lnT w="12700" cmpd="sng">
                      <a:solidFill>
                        <a:schemeClr val="tx1"/>
                      </a:solidFill>
                      <a:prstDash val="solid"/>
                    </a:lnT>
                    <a:lnB w="12700" cap="flat" cmpd="sng" algn="ctr">
                      <a:solidFill>
                        <a:schemeClr val="tx1"/>
                      </a:solidFill>
                      <a:prstDash val="solid"/>
                    </a:lnB>
                    <a:noFill/>
                  </a:tcPr>
                </a:tc>
                <a:extLst>
                  <a:ext uri="{0D108BD9-81ED-4DB2-BD59-A6C34878D82A}">
                    <a16:rowId xmlns:a16="http://schemas.microsoft.com/office/drawing/2014/main" val="4223748521"/>
                  </a:ext>
                </a:extLst>
              </a:tr>
            </a:tbl>
          </a:graphicData>
        </a:graphic>
      </p:graphicFrame>
    </p:spTree>
    <p:extLst>
      <p:ext uri="{BB962C8B-B14F-4D97-AF65-F5344CB8AC3E}">
        <p14:creationId xmlns:p14="http://schemas.microsoft.com/office/powerpoint/2010/main" val="168855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BFDB-30FF-580C-A17C-70F92510E032}"/>
              </a:ext>
            </a:extLst>
          </p:cNvPr>
          <p:cNvSpPr>
            <a:spLocks noGrp="1"/>
          </p:cNvSpPr>
          <p:nvPr>
            <p:ph type="title"/>
          </p:nvPr>
        </p:nvSpPr>
        <p:spPr/>
        <p:txBody>
          <a:bodyPr/>
          <a:lstStyle/>
          <a:p>
            <a:r>
              <a:rPr lang="en-US" dirty="0">
                <a:ea typeface="Calibri Light"/>
                <a:cs typeface="Calibri Light"/>
              </a:rPr>
              <a:t>2.5 Key Takeaways</a:t>
            </a:r>
            <a:endParaRPr lang="en-US" dirty="0"/>
          </a:p>
        </p:txBody>
      </p:sp>
      <p:sp>
        <p:nvSpPr>
          <p:cNvPr id="3" name="Content Placeholder 2">
            <a:extLst>
              <a:ext uri="{FF2B5EF4-FFF2-40B4-BE49-F238E27FC236}">
                <a16:creationId xmlns:a16="http://schemas.microsoft.com/office/drawing/2014/main" id="{50024862-38AA-0201-E824-FDCD5A9ACC66}"/>
              </a:ext>
            </a:extLst>
          </p:cNvPr>
          <p:cNvSpPr>
            <a:spLocks noGrp="1"/>
          </p:cNvSpPr>
          <p:nvPr>
            <p:ph idx="1"/>
          </p:nvPr>
        </p:nvSpPr>
        <p:spPr/>
        <p:txBody>
          <a:bodyPr vert="horz" lIns="0" tIns="45720" rIns="0" bIns="45720" rtlCol="0" anchor="t">
            <a:normAutofit/>
          </a:bodyPr>
          <a:lstStyle/>
          <a:p>
            <a:pPr marL="383540" lvl="1">
              <a:buFont typeface="Courier New" panose="020F0502020204030204" pitchFamily="34" charset="0"/>
              <a:buChar char="o"/>
            </a:pPr>
            <a:r>
              <a:rPr lang="en-US" dirty="0">
                <a:ea typeface="Calibri"/>
                <a:cs typeface="Calibri"/>
              </a:rPr>
              <a:t>Workflow is the process of steps made to move from the start to the end of work.</a:t>
            </a:r>
            <a:endParaRPr lang="en-US"/>
          </a:p>
          <a:p>
            <a:pPr marL="383540" lvl="1">
              <a:buFont typeface="Courier New" panose="020F0502020204030204" pitchFamily="34" charset="0"/>
              <a:buChar char="o"/>
            </a:pPr>
            <a:r>
              <a:rPr lang="en-US">
                <a:ea typeface="Calibri"/>
                <a:cs typeface="Calibri"/>
              </a:rPr>
              <a:t>Workflow Analysis is the task-based analysis of workflows to understand and improve them.</a:t>
            </a:r>
          </a:p>
          <a:p>
            <a:pPr marL="383540" lvl="1">
              <a:buFont typeface="Courier New" panose="020F0502020204030204" pitchFamily="34" charset="0"/>
              <a:buChar char="o"/>
            </a:pPr>
            <a:r>
              <a:rPr lang="en-US">
                <a:ea typeface="Calibri"/>
                <a:cs typeface="Calibri"/>
              </a:rPr>
              <a:t>Facility Design makes use of workflow analysis to improve the functionality and aesthetic appeal of a workspace.</a:t>
            </a:r>
          </a:p>
          <a:p>
            <a:pPr marL="383540" lvl="1">
              <a:buFont typeface="Courier New" panose="020F0502020204030204" pitchFamily="34" charset="0"/>
              <a:buChar char="o"/>
            </a:pPr>
            <a:r>
              <a:rPr lang="en-US" dirty="0">
                <a:ea typeface="Calibri"/>
                <a:cs typeface="Calibri"/>
              </a:rPr>
              <a:t>Food Production Systems differ in their inputs (equipment, food, staffing, transportation requirements) and have different requirements, benefits, and drawbacks.</a:t>
            </a:r>
            <a:endParaRPr lang="en-US">
              <a:ea typeface="Calibri"/>
              <a:cs typeface="Calibri"/>
            </a:endParaRPr>
          </a:p>
          <a:p>
            <a:pPr marL="383540" lvl="1">
              <a:buFont typeface="Courier New" panose="020F0502020204030204" pitchFamily="34" charset="0"/>
              <a:buChar char="o"/>
            </a:pPr>
            <a:r>
              <a:rPr lang="en-US" dirty="0">
                <a:ea typeface="Calibri"/>
                <a:cs typeface="Calibri"/>
              </a:rPr>
              <a:t>Ergonomics aims to analyze and improve the efficiency and safety of a workspace.</a:t>
            </a:r>
            <a:endParaRPr lang="en-US">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021576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41A25-FA37-209A-18E3-2F7269F7DFAF}"/>
              </a:ext>
            </a:extLst>
          </p:cNvPr>
          <p:cNvSpPr>
            <a:spLocks noGrp="1"/>
          </p:cNvSpPr>
          <p:nvPr>
            <p:ph type="title"/>
          </p:nvPr>
        </p:nvSpPr>
        <p:spPr>
          <a:xfrm>
            <a:off x="550863" y="365125"/>
            <a:ext cx="11090274" cy="1325563"/>
          </a:xfrm>
        </p:spPr>
        <p:txBody>
          <a:bodyPr>
            <a:normAutofit/>
          </a:bodyPr>
          <a:lstStyle/>
          <a:p>
            <a:r>
              <a:rPr lang="en-US">
                <a:ea typeface="Calibri Light"/>
                <a:cs typeface="Calibri Light"/>
              </a:rPr>
              <a:t>Learning Objectives</a:t>
            </a:r>
            <a:endParaRPr lang="en-US"/>
          </a:p>
        </p:txBody>
      </p:sp>
      <p:graphicFrame>
        <p:nvGraphicFramePr>
          <p:cNvPr id="14" name="Content Placeholder 2">
            <a:extLst>
              <a:ext uri="{FF2B5EF4-FFF2-40B4-BE49-F238E27FC236}">
                <a16:creationId xmlns:a16="http://schemas.microsoft.com/office/drawing/2014/main" id="{35750CAF-D6B6-1A76-50F5-C3C62E90CA8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54634151"/>
              </p:ext>
            </p:extLst>
          </p:nvPr>
        </p:nvGraphicFramePr>
        <p:xfrm>
          <a:off x="1136506" y="2122055"/>
          <a:ext cx="10008177" cy="3834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726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3115-5600-2DEF-6710-369DD8FA3CDA}"/>
              </a:ext>
            </a:extLst>
          </p:cNvPr>
          <p:cNvSpPr>
            <a:spLocks noGrp="1"/>
          </p:cNvSpPr>
          <p:nvPr>
            <p:ph type="title"/>
          </p:nvPr>
        </p:nvSpPr>
        <p:spPr/>
        <p:txBody>
          <a:bodyPr/>
          <a:lstStyle/>
          <a:p>
            <a:r>
              <a:rPr lang="en-US" dirty="0">
                <a:ea typeface="Calibri Light"/>
                <a:cs typeface="Calibri Light"/>
              </a:rPr>
              <a:t>2.1 What is Workflow?</a:t>
            </a:r>
            <a:endParaRPr lang="en-US" dirty="0"/>
          </a:p>
        </p:txBody>
      </p:sp>
      <p:sp>
        <p:nvSpPr>
          <p:cNvPr id="3" name="Content Placeholder 2">
            <a:extLst>
              <a:ext uri="{FF2B5EF4-FFF2-40B4-BE49-F238E27FC236}">
                <a16:creationId xmlns:a16="http://schemas.microsoft.com/office/drawing/2014/main" id="{FF005E3E-4669-4DD9-D158-78CEED3CBF8F}"/>
              </a:ext>
            </a:extLst>
          </p:cNvPr>
          <p:cNvSpPr>
            <a:spLocks noGrp="1"/>
          </p:cNvSpPr>
          <p:nvPr>
            <p:ph idx="1"/>
          </p:nvPr>
        </p:nvSpPr>
        <p:spPr>
          <a:xfrm>
            <a:off x="1097280" y="2108201"/>
            <a:ext cx="10058400" cy="2209013"/>
          </a:xfrm>
        </p:spPr>
        <p:txBody>
          <a:bodyPr vert="horz" lIns="0" tIns="45720" rIns="0" bIns="45720" rtlCol="0" anchor="t">
            <a:normAutofit/>
          </a:bodyPr>
          <a:lstStyle/>
          <a:p>
            <a:r>
              <a:rPr lang="en-US" b="1" dirty="0">
                <a:ea typeface="Calibri"/>
                <a:cs typeface="Calibri"/>
              </a:rPr>
              <a:t>Workflow </a:t>
            </a:r>
            <a:r>
              <a:rPr lang="en-US" dirty="0">
                <a:ea typeface="Calibri"/>
                <a:cs typeface="Calibri"/>
              </a:rPr>
              <a:t>is the “sequence of steps involved in moving from the beginning to the end of a working process”.</a:t>
            </a:r>
          </a:p>
          <a:p>
            <a:r>
              <a:rPr lang="en-US" b="1" dirty="0">
                <a:solidFill>
                  <a:srgbClr val="373D3F"/>
                </a:solidFill>
                <a:latin typeface="Calibri"/>
                <a:ea typeface="Calibri"/>
                <a:cs typeface="Calibri"/>
              </a:rPr>
              <a:t>Workflow analysis</a:t>
            </a:r>
            <a:r>
              <a:rPr lang="en-US" dirty="0">
                <a:solidFill>
                  <a:srgbClr val="373D3F"/>
                </a:solidFill>
                <a:latin typeface="Calibri"/>
                <a:ea typeface="Calibri"/>
                <a:cs typeface="Calibri"/>
              </a:rPr>
              <a:t> is the evaluation of processes through observation of the tasks.</a:t>
            </a:r>
            <a:endParaRPr lang="en-US" dirty="0">
              <a:latin typeface="Calibri"/>
              <a:ea typeface="Calibri"/>
              <a:cs typeface="Calibri"/>
            </a:endParaRPr>
          </a:p>
        </p:txBody>
      </p:sp>
      <p:pic>
        <p:nvPicPr>
          <p:cNvPr id="5" name="Picture 4" descr="The steps in the food facility workflow: receiving, storage, production, service, cleanup, and waste disposal.">
            <a:extLst>
              <a:ext uri="{FF2B5EF4-FFF2-40B4-BE49-F238E27FC236}">
                <a16:creationId xmlns:a16="http://schemas.microsoft.com/office/drawing/2014/main" id="{6ADDDFB0-6F85-41BD-4736-8927446E6D15}"/>
              </a:ext>
            </a:extLst>
          </p:cNvPr>
          <p:cNvPicPr>
            <a:picLocks noChangeAspect="1"/>
          </p:cNvPicPr>
          <p:nvPr/>
        </p:nvPicPr>
        <p:blipFill>
          <a:blip r:embed="rId3"/>
          <a:stretch>
            <a:fillRect/>
          </a:stretch>
        </p:blipFill>
        <p:spPr>
          <a:xfrm>
            <a:off x="1215484" y="3643402"/>
            <a:ext cx="9322416" cy="1562308"/>
          </a:xfrm>
          <a:prstGeom prst="rect">
            <a:avLst/>
          </a:prstGeom>
        </p:spPr>
      </p:pic>
      <p:sp>
        <p:nvSpPr>
          <p:cNvPr id="6" name="TextBox 5">
            <a:extLst>
              <a:ext uri="{FF2B5EF4-FFF2-40B4-BE49-F238E27FC236}">
                <a16:creationId xmlns:a16="http://schemas.microsoft.com/office/drawing/2014/main" id="{73511294-0D7F-3491-BC73-A3ADC6DA7E68}"/>
              </a:ext>
            </a:extLst>
          </p:cNvPr>
          <p:cNvSpPr txBox="1"/>
          <p:nvPr/>
        </p:nvSpPr>
        <p:spPr>
          <a:xfrm>
            <a:off x="3126059" y="5412059"/>
            <a:ext cx="771478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solidFill>
                  <a:schemeClr val="tx2"/>
                </a:solidFill>
                <a:highlight>
                  <a:srgbClr val="FFFFFF"/>
                </a:highlight>
                <a:latin typeface="Calibri"/>
                <a:ea typeface="Calibri"/>
                <a:cs typeface="Calibri"/>
              </a:rPr>
              <a:t>“Food Service Workflow” by Martin Torres, </a:t>
            </a:r>
            <a:r>
              <a:rPr lang="en-US" sz="1200" i="1" dirty="0">
                <a:solidFill>
                  <a:schemeClr val="tx2"/>
                </a:solidFill>
                <a:highlight>
                  <a:srgbClr val="FFFFFF"/>
                </a:highlight>
                <a:latin typeface="Calibri"/>
                <a:ea typeface="Calibri"/>
                <a:cs typeface="Calibri"/>
                <a:hlinkClick r:id="rId4">
                  <a:extLst>
                    <a:ext uri="{A12FA001-AC4F-418D-AE19-62706E023703}">
                      <ahyp:hlinkClr xmlns:ahyp="http://schemas.microsoft.com/office/drawing/2018/hyperlinkcolor" val="tx"/>
                    </a:ext>
                  </a:extLst>
                </a:hlinkClick>
              </a:rPr>
              <a:t>CC BY-NC-SA 4.0</a:t>
            </a:r>
            <a:endParaRPr lang="en-US" sz="1200">
              <a:solidFill>
                <a:schemeClr val="tx2"/>
              </a:solidFill>
              <a:latin typeface="Calibri"/>
              <a:ea typeface="Calibri"/>
              <a:cs typeface="Calibri"/>
            </a:endParaRPr>
          </a:p>
        </p:txBody>
      </p:sp>
    </p:spTree>
    <p:extLst>
      <p:ext uri="{BB962C8B-B14F-4D97-AF65-F5344CB8AC3E}">
        <p14:creationId xmlns:p14="http://schemas.microsoft.com/office/powerpoint/2010/main" val="203664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8B987-3A93-F783-6D0B-B37686C814EB}"/>
              </a:ext>
            </a:extLst>
          </p:cNvPr>
          <p:cNvSpPr>
            <a:spLocks noGrp="1"/>
          </p:cNvSpPr>
          <p:nvPr>
            <p:ph type="title"/>
          </p:nvPr>
        </p:nvSpPr>
        <p:spPr/>
        <p:txBody>
          <a:bodyPr/>
          <a:lstStyle/>
          <a:p>
            <a:r>
              <a:rPr lang="en-US">
                <a:ea typeface="Calibri Light"/>
                <a:cs typeface="Calibri Light"/>
              </a:rPr>
              <a:t>2.2 Facility Design</a:t>
            </a:r>
            <a:endParaRPr lang="en-US"/>
          </a:p>
        </p:txBody>
      </p:sp>
      <p:sp>
        <p:nvSpPr>
          <p:cNvPr id="3" name="Content Placeholder 2">
            <a:extLst>
              <a:ext uri="{FF2B5EF4-FFF2-40B4-BE49-F238E27FC236}">
                <a16:creationId xmlns:a16="http://schemas.microsoft.com/office/drawing/2014/main" id="{6DD92CF4-7B36-3AC9-9283-4DC45AA790C5}"/>
              </a:ext>
            </a:extLst>
          </p:cNvPr>
          <p:cNvSpPr>
            <a:spLocks noGrp="1"/>
          </p:cNvSpPr>
          <p:nvPr>
            <p:ph idx="1"/>
          </p:nvPr>
        </p:nvSpPr>
        <p:spPr/>
        <p:txBody>
          <a:bodyPr vert="horz" lIns="0" tIns="45720" rIns="0" bIns="45720" rtlCol="0" anchor="t">
            <a:normAutofit/>
          </a:bodyPr>
          <a:lstStyle/>
          <a:p>
            <a:r>
              <a:rPr lang="en-US" dirty="0">
                <a:ea typeface="Calibri"/>
                <a:cs typeface="Calibri"/>
              </a:rPr>
              <a:t>Facility Design involves “the process of planning and creating the physical features and architectural elements of a building or structure, with the aim of improving functionality and </a:t>
            </a:r>
            <a:r>
              <a:rPr lang="en-US">
                <a:ea typeface="Calibri"/>
                <a:cs typeface="Calibri"/>
              </a:rPr>
              <a:t>aesthetic appeal”.</a:t>
            </a:r>
            <a:endParaRPr lang="en-US"/>
          </a:p>
        </p:txBody>
      </p:sp>
      <p:pic>
        <p:nvPicPr>
          <p:cNvPr id="1026" name="Picture 2" descr="A depiction of a well laid out food service area designed to reduce cross contamination and increase efficiency.">
            <a:extLst>
              <a:ext uri="{FF2B5EF4-FFF2-40B4-BE49-F238E27FC236}">
                <a16:creationId xmlns:a16="http://schemas.microsoft.com/office/drawing/2014/main" id="{71D21FA0-35BA-71E0-C93F-C87117E7A6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760" y="3259390"/>
            <a:ext cx="5648960" cy="2609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9428EBC-6287-5AD0-D41F-7FA41482BF3F}"/>
              </a:ext>
            </a:extLst>
          </p:cNvPr>
          <p:cNvSpPr txBox="1"/>
          <p:nvPr/>
        </p:nvSpPr>
        <p:spPr>
          <a:xfrm>
            <a:off x="4207497" y="6101433"/>
            <a:ext cx="3048000" cy="276999"/>
          </a:xfrm>
          <a:prstGeom prst="rect">
            <a:avLst/>
          </a:prstGeom>
          <a:noFill/>
        </p:spPr>
        <p:txBody>
          <a:bodyPr wrap="square">
            <a:spAutoFit/>
          </a:bodyPr>
          <a:lstStyle/>
          <a:p>
            <a:r>
              <a:rPr lang="en-US" sz="1200" b="0" i="1" dirty="0">
                <a:solidFill>
                  <a:srgbClr val="373D3F"/>
                </a:solidFill>
                <a:effectLst/>
              </a:rPr>
              <a:t>Image by Martin Torres, </a:t>
            </a:r>
            <a:r>
              <a:rPr lang="en-US" sz="1200" b="0" i="1" u="sng" dirty="0">
                <a:solidFill>
                  <a:srgbClr val="1E1A34"/>
                </a:solidFill>
                <a:effectLst/>
                <a:hlinkClick r:id="rId4"/>
              </a:rPr>
              <a:t>CC BY-NC-SA 4.0</a:t>
            </a:r>
            <a:endParaRPr lang="en-US" sz="1200" dirty="0"/>
          </a:p>
        </p:txBody>
      </p:sp>
    </p:spTree>
    <p:extLst>
      <p:ext uri="{BB962C8B-B14F-4D97-AF65-F5344CB8AC3E}">
        <p14:creationId xmlns:p14="http://schemas.microsoft.com/office/powerpoint/2010/main" val="187908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11E4-B74B-B649-4090-A8FFA333FD03}"/>
              </a:ext>
            </a:extLst>
          </p:cNvPr>
          <p:cNvSpPr>
            <a:spLocks noGrp="1"/>
          </p:cNvSpPr>
          <p:nvPr>
            <p:ph type="title"/>
          </p:nvPr>
        </p:nvSpPr>
        <p:spPr/>
        <p:txBody>
          <a:bodyPr/>
          <a:lstStyle/>
          <a:p>
            <a:r>
              <a:rPr lang="en-US">
                <a:ea typeface="Calibri Light"/>
                <a:cs typeface="Calibri Light"/>
              </a:rPr>
              <a:t>2.3 Food Production Systems</a:t>
            </a:r>
            <a:endParaRPr lang="en-US"/>
          </a:p>
        </p:txBody>
      </p:sp>
      <p:sp>
        <p:nvSpPr>
          <p:cNvPr id="3" name="Content Placeholder 2">
            <a:extLst>
              <a:ext uri="{FF2B5EF4-FFF2-40B4-BE49-F238E27FC236}">
                <a16:creationId xmlns:a16="http://schemas.microsoft.com/office/drawing/2014/main" id="{C15C7412-C1FC-762A-9A08-929AB967A832}"/>
              </a:ext>
            </a:extLst>
          </p:cNvPr>
          <p:cNvSpPr>
            <a:spLocks noGrp="1"/>
          </p:cNvSpPr>
          <p:nvPr>
            <p:ph idx="1"/>
          </p:nvPr>
        </p:nvSpPr>
        <p:spPr>
          <a:xfrm>
            <a:off x="1097280" y="2108201"/>
            <a:ext cx="10058400" cy="3965329"/>
          </a:xfrm>
        </p:spPr>
        <p:txBody>
          <a:bodyPr vert="horz" lIns="0" tIns="45720" rIns="0" bIns="45720" rtlCol="0" anchor="t">
            <a:normAutofit/>
          </a:bodyPr>
          <a:lstStyle/>
          <a:p>
            <a:pPr marL="0" indent="0">
              <a:buNone/>
            </a:pPr>
            <a:r>
              <a:rPr lang="en-US" dirty="0">
                <a:ea typeface="Calibri"/>
                <a:cs typeface="Calibri"/>
              </a:rPr>
              <a:t>F</a:t>
            </a:r>
            <a:r>
              <a:rPr lang="en-US" sz="2200" dirty="0">
                <a:ea typeface="Calibri"/>
                <a:cs typeface="Calibri"/>
              </a:rPr>
              <a:t>ood</a:t>
            </a:r>
            <a:r>
              <a:rPr lang="en-US" sz="2200">
                <a:ea typeface="Calibri"/>
                <a:cs typeface="Calibri"/>
              </a:rPr>
              <a:t> productions systems consist of: Inputs (equipment, food, skilled staff) are used to create </a:t>
            </a:r>
            <a:r>
              <a:rPr lang="en-US" sz="2200" dirty="0">
                <a:ea typeface="Calibri"/>
                <a:cs typeface="Calibri"/>
              </a:rPr>
              <a:t>outputs (meals).</a:t>
            </a:r>
          </a:p>
          <a:p>
            <a:pPr marL="0" indent="0">
              <a:buNone/>
            </a:pPr>
            <a:r>
              <a:rPr lang="en-US" sz="2200">
                <a:ea typeface="Calibri"/>
                <a:cs typeface="Calibri"/>
              </a:rPr>
              <a:t>There are four </a:t>
            </a:r>
            <a:r>
              <a:rPr lang="en-US" sz="2200" dirty="0">
                <a:ea typeface="Calibri"/>
                <a:cs typeface="Calibri"/>
              </a:rPr>
              <a:t>main types: </a:t>
            </a:r>
          </a:p>
          <a:p>
            <a:pPr marL="457200" indent="-457200">
              <a:buAutoNum type="arabicPeriod"/>
            </a:pPr>
            <a:r>
              <a:rPr lang="en-US" sz="2200">
                <a:ea typeface="Calibri"/>
                <a:cs typeface="Calibri"/>
              </a:rPr>
              <a:t>Conventional</a:t>
            </a:r>
            <a:endParaRPr lang="en-US" sz="2200" dirty="0">
              <a:ea typeface="Calibri"/>
              <a:cs typeface="Calibri"/>
            </a:endParaRPr>
          </a:p>
          <a:p>
            <a:pPr marL="457200" indent="-457200">
              <a:buAutoNum type="arabicPeriod"/>
            </a:pPr>
            <a:r>
              <a:rPr lang="en-US" sz="2200">
                <a:ea typeface="Calibri"/>
                <a:cs typeface="Calibri"/>
              </a:rPr>
              <a:t>Ready-Prepared (Cook-Chill)</a:t>
            </a:r>
            <a:endParaRPr lang="en-US" sz="2200" dirty="0">
              <a:ea typeface="Calibri"/>
              <a:cs typeface="Calibri"/>
            </a:endParaRPr>
          </a:p>
          <a:p>
            <a:pPr marL="457200" indent="-457200">
              <a:buAutoNum type="arabicPeriod"/>
            </a:pPr>
            <a:r>
              <a:rPr lang="en-US" sz="2200">
                <a:ea typeface="Calibri"/>
                <a:cs typeface="Calibri"/>
              </a:rPr>
              <a:t>Commissary (Centralized Kitchen)</a:t>
            </a:r>
            <a:endParaRPr lang="en-US" sz="2200" dirty="0">
              <a:ea typeface="Calibri"/>
              <a:cs typeface="Calibri"/>
            </a:endParaRPr>
          </a:p>
          <a:p>
            <a:pPr marL="457200" indent="-457200">
              <a:buAutoNum type="arabicPeriod"/>
            </a:pPr>
            <a:r>
              <a:rPr lang="en-US" sz="2200">
                <a:ea typeface="Calibri"/>
                <a:cs typeface="Calibri"/>
              </a:rPr>
              <a:t>Assembly/Serve (Tray Line)</a:t>
            </a:r>
            <a:endParaRPr lang="en-US" sz="2200" dirty="0">
              <a:ea typeface="Calibri"/>
              <a:cs typeface="Calibri"/>
            </a:endParaRPr>
          </a:p>
        </p:txBody>
      </p:sp>
    </p:spTree>
    <p:extLst>
      <p:ext uri="{BB962C8B-B14F-4D97-AF65-F5344CB8AC3E}">
        <p14:creationId xmlns:p14="http://schemas.microsoft.com/office/powerpoint/2010/main" val="363605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AB15-1DB6-9FA6-4F4C-080FB73BDF72}"/>
              </a:ext>
            </a:extLst>
          </p:cNvPr>
          <p:cNvSpPr>
            <a:spLocks noGrp="1"/>
          </p:cNvSpPr>
          <p:nvPr>
            <p:ph type="title"/>
          </p:nvPr>
        </p:nvSpPr>
        <p:spPr/>
        <p:txBody>
          <a:bodyPr/>
          <a:lstStyle/>
          <a:p>
            <a:r>
              <a:rPr lang="en-US">
                <a:ea typeface="Calibri Light"/>
                <a:cs typeface="Calibri Light"/>
              </a:rPr>
              <a:t>2.3 Conventional</a:t>
            </a:r>
          </a:p>
          <a:p>
            <a:endParaRPr lang="en-US" dirty="0">
              <a:ea typeface="Calibri Light"/>
              <a:cs typeface="Calibri Light"/>
            </a:endParaRPr>
          </a:p>
        </p:txBody>
      </p:sp>
      <p:sp>
        <p:nvSpPr>
          <p:cNvPr id="3" name="Content Placeholder 2">
            <a:extLst>
              <a:ext uri="{FF2B5EF4-FFF2-40B4-BE49-F238E27FC236}">
                <a16:creationId xmlns:a16="http://schemas.microsoft.com/office/drawing/2014/main" id="{29575C73-F449-DE9C-623F-74B99DE54A52}"/>
              </a:ext>
            </a:extLst>
          </p:cNvPr>
          <p:cNvSpPr>
            <a:spLocks noGrp="1"/>
          </p:cNvSpPr>
          <p:nvPr>
            <p:ph idx="1"/>
          </p:nvPr>
        </p:nvSpPr>
        <p:spPr>
          <a:xfrm>
            <a:off x="1097280" y="2108201"/>
            <a:ext cx="10058400" cy="2860346"/>
          </a:xfrm>
        </p:spPr>
        <p:txBody>
          <a:bodyPr vert="horz" lIns="0" tIns="45720" rIns="0" bIns="45720" rtlCol="0" anchor="t">
            <a:normAutofit/>
          </a:bodyPr>
          <a:lstStyle/>
          <a:p>
            <a:r>
              <a:rPr lang="en-US">
                <a:ea typeface="Calibri"/>
                <a:cs typeface="Calibri"/>
              </a:rPr>
              <a:t>Process Overview:</a:t>
            </a:r>
          </a:p>
          <a:p>
            <a:pPr marL="383540" lvl="1">
              <a:buFont typeface="Courier New" panose="020F0502020204030204" pitchFamily="34" charset="0"/>
              <a:buChar char="o"/>
            </a:pPr>
            <a:r>
              <a:rPr lang="en-US">
                <a:ea typeface="Calibri"/>
                <a:cs typeface="Calibri"/>
              </a:rPr>
              <a:t>Menu items are prepared in the same facility where they are served, often starting from raw ingredients.</a:t>
            </a:r>
          </a:p>
          <a:p>
            <a:r>
              <a:rPr lang="en-US">
                <a:ea typeface="Calibri"/>
                <a:cs typeface="Calibri"/>
              </a:rPr>
              <a:t>Advances in food production have introduced some ready-prepared components.</a:t>
            </a:r>
            <a:endParaRPr lang="en-US"/>
          </a:p>
          <a:p>
            <a:pPr marL="383540" lvl="1">
              <a:buFont typeface="Courier New" panose="020F0502020204030204" pitchFamily="34" charset="0"/>
              <a:buChar char="o"/>
            </a:pPr>
            <a:r>
              <a:rPr lang="en-US">
                <a:ea typeface="Calibri"/>
                <a:cs typeface="Calibri"/>
              </a:rPr>
              <a:t>Perception &amp; Quality:</a:t>
            </a:r>
          </a:p>
          <a:p>
            <a:pPr marL="383540" lvl="1">
              <a:buFont typeface="Courier New" panose="020F0502020204030204" pitchFamily="34" charset="0"/>
              <a:buChar char="o"/>
            </a:pPr>
            <a:r>
              <a:rPr lang="en-US">
                <a:ea typeface="Calibri"/>
                <a:cs typeface="Calibri"/>
              </a:rPr>
              <a:t>Familiarity with this system leads to a perception of higher quality.</a:t>
            </a:r>
          </a:p>
          <a:p>
            <a:pPr marL="383540" lvl="1">
              <a:buFont typeface="Courier New" panose="020F0502020204030204" pitchFamily="34" charset="0"/>
              <a:buChar char="o"/>
            </a:pPr>
            <a:r>
              <a:rPr lang="en-US">
                <a:ea typeface="Calibri"/>
                <a:cs typeface="Calibri"/>
              </a:rPr>
              <a:t>Actual quality depends on staff skill level, ingredient quality, and process efficiency.</a:t>
            </a:r>
          </a:p>
          <a:p>
            <a:endParaRPr lang="en-US" dirty="0">
              <a:ea typeface="Calibri"/>
              <a:cs typeface="Calibri"/>
            </a:endParaRPr>
          </a:p>
        </p:txBody>
      </p:sp>
      <p:pic>
        <p:nvPicPr>
          <p:cNvPr id="4" name="Picture 3" descr="The steps of food preparation in a conventional kitchen: procurement, preparation, heating, hot holding, meal and portion assembly, and service.">
            <a:extLst>
              <a:ext uri="{FF2B5EF4-FFF2-40B4-BE49-F238E27FC236}">
                <a16:creationId xmlns:a16="http://schemas.microsoft.com/office/drawing/2014/main" id="{8AF5A03E-D3D6-6896-732C-70C5F53090E1}"/>
              </a:ext>
            </a:extLst>
          </p:cNvPr>
          <p:cNvPicPr>
            <a:picLocks noChangeAspect="1"/>
          </p:cNvPicPr>
          <p:nvPr/>
        </p:nvPicPr>
        <p:blipFill>
          <a:blip r:embed="rId2"/>
          <a:stretch>
            <a:fillRect/>
          </a:stretch>
        </p:blipFill>
        <p:spPr>
          <a:xfrm>
            <a:off x="1781609" y="4969452"/>
            <a:ext cx="8905875" cy="1352550"/>
          </a:xfrm>
          <a:prstGeom prst="rect">
            <a:avLst/>
          </a:prstGeom>
        </p:spPr>
      </p:pic>
    </p:spTree>
    <p:extLst>
      <p:ext uri="{BB962C8B-B14F-4D97-AF65-F5344CB8AC3E}">
        <p14:creationId xmlns:p14="http://schemas.microsoft.com/office/powerpoint/2010/main" val="2727482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4D21-614C-2594-CDC3-09FE4E8B6545}"/>
              </a:ext>
            </a:extLst>
          </p:cNvPr>
          <p:cNvSpPr>
            <a:spLocks noGrp="1"/>
          </p:cNvSpPr>
          <p:nvPr>
            <p:ph type="title"/>
          </p:nvPr>
        </p:nvSpPr>
        <p:spPr/>
        <p:txBody>
          <a:bodyPr/>
          <a:lstStyle/>
          <a:p>
            <a:r>
              <a:rPr lang="en-US">
                <a:ea typeface="Calibri Light"/>
                <a:cs typeface="Calibri Light"/>
              </a:rPr>
              <a:t> 2.3 The Pros and Cons of a Conventional Kitchen</a:t>
            </a:r>
            <a:endParaRPr lang="en-US"/>
          </a:p>
        </p:txBody>
      </p:sp>
      <p:graphicFrame>
        <p:nvGraphicFramePr>
          <p:cNvPr id="5" name="Content Placeholder 4">
            <a:extLst>
              <a:ext uri="{FF2B5EF4-FFF2-40B4-BE49-F238E27FC236}">
                <a16:creationId xmlns:a16="http://schemas.microsoft.com/office/drawing/2014/main" id="{64EA18EA-B0DE-B461-4932-099DE7001F5A}"/>
              </a:ext>
            </a:extLst>
          </p:cNvPr>
          <p:cNvGraphicFramePr>
            <a:graphicFrameLocks noGrp="1"/>
          </p:cNvGraphicFramePr>
          <p:nvPr>
            <p:ph idx="1"/>
            <p:extLst>
              <p:ext uri="{D42A27DB-BD31-4B8C-83A1-F6EECF244321}">
                <p14:modId xmlns:p14="http://schemas.microsoft.com/office/powerpoint/2010/main" val="38160787"/>
              </p:ext>
            </p:extLst>
          </p:nvPr>
        </p:nvGraphicFramePr>
        <p:xfrm>
          <a:off x="1096963" y="2108200"/>
          <a:ext cx="10058400" cy="356616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852347748"/>
                    </a:ext>
                  </a:extLst>
                </a:gridCol>
                <a:gridCol w="5029200">
                  <a:extLst>
                    <a:ext uri="{9D8B030D-6E8A-4147-A177-3AD203B41FA5}">
                      <a16:colId xmlns:a16="http://schemas.microsoft.com/office/drawing/2014/main" val="2003746860"/>
                    </a:ext>
                  </a:extLst>
                </a:gridCol>
              </a:tblGrid>
              <a:tr h="0">
                <a:tc>
                  <a:txBody>
                    <a:bodyPr/>
                    <a:lstStyle/>
                    <a:p>
                      <a:pPr algn="ctr" fontAlgn="ctr" latinLnBrk="0"/>
                      <a:endParaRPr lang="en-US">
                        <a:solidFill>
                          <a:srgbClr val="FFFFFF"/>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D03C2D"/>
                    </a:solidFill>
                  </a:tcPr>
                </a:tc>
                <a:tc>
                  <a:txBody>
                    <a:bodyPr/>
                    <a:lstStyle/>
                    <a:p>
                      <a:pPr algn="ctr" fontAlgn="ctr" latinLnBrk="0"/>
                      <a:endParaRPr lang="en-US" dirty="0">
                        <a:solidFill>
                          <a:srgbClr val="FFFFFF"/>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D03C2D"/>
                    </a:solidFill>
                  </a:tcPr>
                </a:tc>
                <a:extLst>
                  <a:ext uri="{0D108BD9-81ED-4DB2-BD59-A6C34878D82A}">
                    <a16:rowId xmlns:a16="http://schemas.microsoft.com/office/drawing/2014/main" val="1892434365"/>
                  </a:ext>
                </a:extLst>
              </a:tr>
              <a:tr h="0">
                <a:tc>
                  <a:txBody>
                    <a:bodyPr/>
                    <a:lstStyle/>
                    <a:p>
                      <a:pPr algn="ctr" fontAlgn="ctr" latinLnBrk="0"/>
                      <a:r>
                        <a:rPr lang="en-US" b="1">
                          <a:solidFill>
                            <a:srgbClr val="FFFFFF"/>
                          </a:solidFill>
                          <a:effectLst/>
                        </a:rPr>
                        <a:t>Advantages</a:t>
                      </a:r>
                      <a:endParaRPr lang="en-US">
                        <a:solidFill>
                          <a:srgbClr val="FFFFFF"/>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3C2D"/>
                    </a:solidFill>
                  </a:tcPr>
                </a:tc>
                <a:tc>
                  <a:txBody>
                    <a:bodyPr/>
                    <a:lstStyle/>
                    <a:p>
                      <a:pPr algn="ctr" fontAlgn="ctr" latinLnBrk="0"/>
                      <a:r>
                        <a:rPr lang="en-US" b="1">
                          <a:solidFill>
                            <a:srgbClr val="FFFFFF"/>
                          </a:solidFill>
                          <a:effectLst/>
                        </a:rPr>
                        <a:t>Disadvantages</a:t>
                      </a:r>
                      <a:endParaRPr lang="en-US">
                        <a:solidFill>
                          <a:srgbClr val="FFFFFF"/>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03C2D"/>
                    </a:solidFill>
                  </a:tcPr>
                </a:tc>
                <a:extLst>
                  <a:ext uri="{0D108BD9-81ED-4DB2-BD59-A6C34878D82A}">
                    <a16:rowId xmlns:a16="http://schemas.microsoft.com/office/drawing/2014/main" val="3752258344"/>
                  </a:ext>
                </a:extLst>
              </a:tr>
              <a:tr h="0">
                <a:tc>
                  <a:txBody>
                    <a:bodyPr/>
                    <a:lstStyle/>
                    <a:p>
                      <a:pPr algn="l" fontAlgn="ctr" latinLnBrk="0">
                        <a:buFont typeface="Arial" panose="020B0604020202020204" pitchFamily="34" charset="0"/>
                        <a:buChar char="•"/>
                      </a:pPr>
                      <a:r>
                        <a:rPr lang="en-US" b="0">
                          <a:effectLst/>
                        </a:rPr>
                        <a:t>Quality Control over raw ingredients and recipe</a:t>
                      </a:r>
                    </a:p>
                    <a:p>
                      <a:pPr algn="l" fontAlgn="ctr" latinLnBrk="0">
                        <a:buFont typeface="Arial" panose="020B0604020202020204" pitchFamily="34" charset="0"/>
                        <a:buChar char="•"/>
                      </a:pPr>
                      <a:r>
                        <a:rPr lang="en-US" b="0">
                          <a:effectLst/>
                        </a:rPr>
                        <a:t>Unique to operation (your kitchen)</a:t>
                      </a:r>
                    </a:p>
                    <a:p>
                      <a:pPr algn="l" fontAlgn="ctr" latinLnBrk="0">
                        <a:buFont typeface="Arial" panose="020B0604020202020204" pitchFamily="34" charset="0"/>
                        <a:buChar char="•"/>
                      </a:pPr>
                      <a:r>
                        <a:rPr lang="en-US" b="0">
                          <a:effectLst/>
                        </a:rPr>
                        <a:t>Flexibility – not dependant on commercially prepared items, can make changes to recipe or substitutions</a:t>
                      </a:r>
                    </a:p>
                    <a:p>
                      <a:pPr algn="l" fontAlgn="ctr" latinLnBrk="0">
                        <a:buFont typeface="Arial" panose="020B0604020202020204" pitchFamily="34" charset="0"/>
                        <a:buChar char="•"/>
                      </a:pPr>
                      <a:r>
                        <a:rPr lang="en-US" b="0">
                          <a:effectLst/>
                        </a:rPr>
                        <a:t>Economical – Can purchase seasonally, take advantage of sales</a:t>
                      </a:r>
                    </a:p>
                    <a:p>
                      <a:pPr algn="l" fontAlgn="ctr" latinLnBrk="0">
                        <a:buFont typeface="Arial" panose="020B0604020202020204" pitchFamily="34" charset="0"/>
                        <a:buChar char="•"/>
                      </a:pPr>
                      <a:r>
                        <a:rPr lang="en-US" b="0">
                          <a:effectLst/>
                        </a:rPr>
                        <a:t>Requires less freezer space</a:t>
                      </a:r>
                    </a:p>
                    <a:p>
                      <a:pPr algn="l" fontAlgn="ctr" latinLnBrk="0">
                        <a:buFont typeface="Arial" panose="020B0604020202020204" pitchFamily="34" charset="0"/>
                        <a:buChar char="•"/>
                      </a:pPr>
                      <a:r>
                        <a:rPr lang="en-US" b="0">
                          <a:effectLst/>
                        </a:rPr>
                        <a:t>Adaptable to regional, ethnic, or individual preferences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l" fontAlgn="ctr" latinLnBrk="0">
                        <a:buFont typeface="Arial" panose="020B0604020202020204" pitchFamily="34" charset="0"/>
                        <a:buChar char="•"/>
                      </a:pPr>
                      <a:r>
                        <a:rPr lang="en-US" b="0" dirty="0">
                          <a:effectLst/>
                        </a:rPr>
                        <a:t>Stressful workday due to peak demand periods / uneven workload</a:t>
                      </a:r>
                    </a:p>
                    <a:p>
                      <a:pPr algn="l" fontAlgn="ctr" latinLnBrk="0">
                        <a:buFont typeface="Arial" panose="020B0604020202020204" pitchFamily="34" charset="0"/>
                        <a:buChar char="•"/>
                      </a:pPr>
                      <a:r>
                        <a:rPr lang="en-US" b="0" dirty="0">
                          <a:effectLst/>
                        </a:rPr>
                        <a:t>Difficult to schedule because it requires skilled staff for specific tasks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3797881012"/>
                  </a:ext>
                </a:extLst>
              </a:tr>
            </a:tbl>
          </a:graphicData>
        </a:graphic>
      </p:graphicFrame>
    </p:spTree>
    <p:extLst>
      <p:ext uri="{BB962C8B-B14F-4D97-AF65-F5344CB8AC3E}">
        <p14:creationId xmlns:p14="http://schemas.microsoft.com/office/powerpoint/2010/main" val="1358905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A78F-765F-0B37-0F68-279031BD4592}"/>
              </a:ext>
            </a:extLst>
          </p:cNvPr>
          <p:cNvSpPr>
            <a:spLocks noGrp="1"/>
          </p:cNvSpPr>
          <p:nvPr>
            <p:ph type="title"/>
          </p:nvPr>
        </p:nvSpPr>
        <p:spPr/>
        <p:txBody>
          <a:bodyPr/>
          <a:lstStyle/>
          <a:p>
            <a:r>
              <a:rPr lang="en-US">
                <a:ea typeface="Calibri Light"/>
                <a:cs typeface="Calibri Light"/>
              </a:rPr>
              <a:t>Ready-Prepared or Cook-Chill</a:t>
            </a:r>
            <a:endParaRPr lang="en-US"/>
          </a:p>
          <a:p>
            <a:endParaRPr lang="en-US" dirty="0">
              <a:ea typeface="Calibri Light"/>
              <a:cs typeface="Calibri Light"/>
            </a:endParaRPr>
          </a:p>
        </p:txBody>
      </p:sp>
      <p:sp>
        <p:nvSpPr>
          <p:cNvPr id="3" name="Content Placeholder 2">
            <a:extLst>
              <a:ext uri="{FF2B5EF4-FFF2-40B4-BE49-F238E27FC236}">
                <a16:creationId xmlns:a16="http://schemas.microsoft.com/office/drawing/2014/main" id="{0F761F51-AD65-5CD8-95CC-818647FDD466}"/>
              </a:ext>
            </a:extLst>
          </p:cNvPr>
          <p:cNvSpPr>
            <a:spLocks noGrp="1"/>
          </p:cNvSpPr>
          <p:nvPr>
            <p:ph idx="1"/>
          </p:nvPr>
        </p:nvSpPr>
        <p:spPr>
          <a:xfrm>
            <a:off x="1097280" y="2108201"/>
            <a:ext cx="5694219" cy="3760891"/>
          </a:xfrm>
        </p:spPr>
        <p:txBody>
          <a:bodyPr vert="horz" lIns="0" tIns="45720" rIns="0" bIns="45720" rtlCol="0" anchor="t">
            <a:normAutofit/>
          </a:bodyPr>
          <a:lstStyle/>
          <a:p>
            <a:r>
              <a:rPr lang="en-US">
                <a:ea typeface="Calibri"/>
                <a:cs typeface="Calibri"/>
              </a:rPr>
              <a:t>Process Overview:</a:t>
            </a:r>
          </a:p>
          <a:p>
            <a:pPr marL="383540" lvl="1">
              <a:buFont typeface="Courier New" panose="020F0502020204030204" pitchFamily="34" charset="0"/>
              <a:buChar char="o"/>
            </a:pPr>
            <a:r>
              <a:rPr lang="en-US" sz="2000">
                <a:ea typeface="Calibri"/>
                <a:cs typeface="Calibri"/>
              </a:rPr>
              <a:t>Menu items are prepared in large quantities, chilled, stored, and later rethermalized (heated to a safe serving temperature).</a:t>
            </a:r>
          </a:p>
          <a:p>
            <a:pPr marL="383540" lvl="1">
              <a:buFont typeface="Courier New" panose="020F0502020204030204" pitchFamily="34" charset="0"/>
              <a:buChar char="o"/>
            </a:pPr>
            <a:r>
              <a:rPr lang="en-US" sz="2000">
                <a:ea typeface="Calibri"/>
                <a:cs typeface="Calibri"/>
              </a:rPr>
              <a:t>Separation between preparation and service is the key characteristic of Cook-Chill.</a:t>
            </a:r>
          </a:p>
          <a:p>
            <a:r>
              <a:rPr lang="en-US">
                <a:ea typeface="Calibri"/>
                <a:cs typeface="Calibri"/>
              </a:rPr>
              <a:t>Steps in Cook-Chill Food Preparation:</a:t>
            </a:r>
            <a:endParaRPr lang="en-US"/>
          </a:p>
          <a:p>
            <a:r>
              <a:rPr lang="en-US">
                <a:ea typeface="Calibri"/>
                <a:cs typeface="Calibri"/>
              </a:rPr>
              <a:t>Procurement → Preparation &amp; Initial Heating → Chilling &amp; Storage → Portioning &amp; Assembly → Cold Holding &amp; Distribution → Rethermalization &amp; Service.</a:t>
            </a:r>
            <a:endParaRPr lang="en-US"/>
          </a:p>
        </p:txBody>
      </p:sp>
      <p:pic>
        <p:nvPicPr>
          <p:cNvPr id="4" name="Picture 3" descr="A group of containers of food&#10;&#10;">
            <a:extLst>
              <a:ext uri="{FF2B5EF4-FFF2-40B4-BE49-F238E27FC236}">
                <a16:creationId xmlns:a16="http://schemas.microsoft.com/office/drawing/2014/main" id="{FD05B6DE-3626-C760-2ECA-286F483F21C4}"/>
              </a:ext>
            </a:extLst>
          </p:cNvPr>
          <p:cNvPicPr>
            <a:picLocks noChangeAspect="1"/>
          </p:cNvPicPr>
          <p:nvPr/>
        </p:nvPicPr>
        <p:blipFill>
          <a:blip r:embed="rId2"/>
          <a:stretch>
            <a:fillRect/>
          </a:stretch>
        </p:blipFill>
        <p:spPr>
          <a:xfrm>
            <a:off x="7065818" y="2270847"/>
            <a:ext cx="4752110" cy="3189144"/>
          </a:xfrm>
          <a:prstGeom prst="roundRect">
            <a:avLst/>
          </a:prstGeom>
        </p:spPr>
      </p:pic>
      <p:sp>
        <p:nvSpPr>
          <p:cNvPr id="5" name="TextBox 4">
            <a:extLst>
              <a:ext uri="{FF2B5EF4-FFF2-40B4-BE49-F238E27FC236}">
                <a16:creationId xmlns:a16="http://schemas.microsoft.com/office/drawing/2014/main" id="{AB2C5973-873D-FBA4-1BF7-2BEC77F10C8A}"/>
              </a:ext>
            </a:extLst>
          </p:cNvPr>
          <p:cNvSpPr txBox="1"/>
          <p:nvPr/>
        </p:nvSpPr>
        <p:spPr>
          <a:xfrm>
            <a:off x="8478981" y="5597236"/>
            <a:ext cx="247996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Calibri"/>
                <a:cs typeface="Calibri"/>
                <a:hlinkClick r:id="rId3"/>
              </a:rPr>
              <a:t>Photo</a:t>
            </a:r>
            <a:r>
              <a:rPr lang="en-US" sz="1200">
                <a:ea typeface="Calibri"/>
                <a:cs typeface="Calibri"/>
              </a:rPr>
              <a:t> by </a:t>
            </a:r>
            <a:r>
              <a:rPr lang="en-US" sz="1200" dirty="0">
                <a:ea typeface="+mn-lt"/>
                <a:cs typeface="+mn-lt"/>
                <a:hlinkClick r:id="rId4"/>
              </a:rPr>
              <a:t>Jorge de Andrés</a:t>
            </a:r>
            <a:r>
              <a:rPr lang="en-US" sz="1200">
                <a:ea typeface="+mn-lt"/>
                <a:cs typeface="+mn-lt"/>
              </a:rPr>
              <a:t>, </a:t>
            </a:r>
            <a:r>
              <a:rPr lang="en-US" sz="1200" dirty="0">
                <a:ea typeface="+mn-lt"/>
                <a:cs typeface="+mn-lt"/>
                <a:hlinkClick r:id="rId5"/>
              </a:rPr>
              <a:t>CC BY 3.0</a:t>
            </a:r>
            <a:endParaRPr lang="en-US" sz="1200" dirty="0"/>
          </a:p>
        </p:txBody>
      </p:sp>
    </p:spTree>
    <p:extLst>
      <p:ext uri="{BB962C8B-B14F-4D97-AF65-F5344CB8AC3E}">
        <p14:creationId xmlns:p14="http://schemas.microsoft.com/office/powerpoint/2010/main" val="110240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3C7E63-4086-CC2C-D332-94B464A1B617}"/>
              </a:ext>
            </a:extLst>
          </p:cNvPr>
          <p:cNvSpPr>
            <a:spLocks noGrp="1"/>
          </p:cNvSpPr>
          <p:nvPr>
            <p:ph type="title"/>
          </p:nvPr>
        </p:nvSpPr>
        <p:spPr>
          <a:xfrm>
            <a:off x="1097280" y="286603"/>
            <a:ext cx="10058400" cy="1450757"/>
          </a:xfrm>
        </p:spPr>
        <p:txBody>
          <a:bodyPr>
            <a:normAutofit/>
          </a:bodyPr>
          <a:lstStyle/>
          <a:p>
            <a:r>
              <a:rPr lang="en-US">
                <a:ea typeface="Calibri Light"/>
                <a:cs typeface="Calibri Light"/>
              </a:rPr>
              <a:t>2.3 The Pros and Cons of a Ready-Serve/Cold-Chill Kitchen</a:t>
            </a:r>
            <a:endParaRPr lang="en-US"/>
          </a:p>
        </p:txBody>
      </p:sp>
      <p:cxnSp>
        <p:nvCxnSpPr>
          <p:cNvPr id="12" name="Straight Connector 11">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4">
            <a:extLst>
              <a:ext uri="{FF2B5EF4-FFF2-40B4-BE49-F238E27FC236}">
                <a16:creationId xmlns:a16="http://schemas.microsoft.com/office/drawing/2014/main" id="{6C0E4038-A122-5CC1-09AD-4B970524249A}"/>
              </a:ext>
            </a:extLst>
          </p:cNvPr>
          <p:cNvGraphicFramePr>
            <a:graphicFrameLocks noGrp="1"/>
          </p:cNvGraphicFramePr>
          <p:nvPr>
            <p:ph idx="1"/>
            <p:extLst>
              <p:ext uri="{D42A27DB-BD31-4B8C-83A1-F6EECF244321}">
                <p14:modId xmlns:p14="http://schemas.microsoft.com/office/powerpoint/2010/main" val="1334944243"/>
              </p:ext>
            </p:extLst>
          </p:nvPr>
        </p:nvGraphicFramePr>
        <p:xfrm>
          <a:off x="1235649" y="2098515"/>
          <a:ext cx="9781028" cy="3786081"/>
        </p:xfrm>
        <a:graphic>
          <a:graphicData uri="http://schemas.openxmlformats.org/drawingml/2006/table">
            <a:tbl>
              <a:tblPr firstRow="1" bandRow="1">
                <a:tableStyleId>{616DA210-FB5B-4158-B5E0-FEB733F419BA}</a:tableStyleId>
              </a:tblPr>
              <a:tblGrid>
                <a:gridCol w="4922578">
                  <a:extLst>
                    <a:ext uri="{9D8B030D-6E8A-4147-A177-3AD203B41FA5}">
                      <a16:colId xmlns:a16="http://schemas.microsoft.com/office/drawing/2014/main" val="4120236268"/>
                    </a:ext>
                  </a:extLst>
                </a:gridCol>
                <a:gridCol w="4858450">
                  <a:extLst>
                    <a:ext uri="{9D8B030D-6E8A-4147-A177-3AD203B41FA5}">
                      <a16:colId xmlns:a16="http://schemas.microsoft.com/office/drawing/2014/main" val="3195556866"/>
                    </a:ext>
                  </a:extLst>
                </a:gridCol>
              </a:tblGrid>
              <a:tr h="507889">
                <a:tc>
                  <a:txBody>
                    <a:bodyPr/>
                    <a:lstStyle/>
                    <a:p>
                      <a:pPr algn="ctr" fontAlgn="ctr" latinLnBrk="0"/>
                      <a:r>
                        <a:rPr lang="en-US" sz="2300">
                          <a:solidFill>
                            <a:schemeClr val="bg1"/>
                          </a:solidFill>
                          <a:effectLst/>
                        </a:rPr>
                        <a:t>Advantages</a:t>
                      </a:r>
                    </a:p>
                  </a:txBody>
                  <a:tcPr marL="115429" marR="115429" marT="57715" marB="57715" anchor="ctr">
                    <a:solidFill>
                      <a:srgbClr val="D03C2D"/>
                    </a:solidFill>
                  </a:tcPr>
                </a:tc>
                <a:tc>
                  <a:txBody>
                    <a:bodyPr/>
                    <a:lstStyle/>
                    <a:p>
                      <a:pPr algn="ctr" fontAlgn="ctr" latinLnBrk="0"/>
                      <a:r>
                        <a:rPr lang="en-US" sz="2300">
                          <a:solidFill>
                            <a:schemeClr val="bg1"/>
                          </a:solidFill>
                          <a:effectLst/>
                        </a:rPr>
                        <a:t>Disadvantages</a:t>
                      </a:r>
                    </a:p>
                  </a:txBody>
                  <a:tcPr marL="115429" marR="115429" marT="57715" marB="57715" anchor="ctr">
                    <a:solidFill>
                      <a:srgbClr val="D03C2D"/>
                    </a:solidFill>
                  </a:tcPr>
                </a:tc>
                <a:extLst>
                  <a:ext uri="{0D108BD9-81ED-4DB2-BD59-A6C34878D82A}">
                    <a16:rowId xmlns:a16="http://schemas.microsoft.com/office/drawing/2014/main" val="3164414967"/>
                  </a:ext>
                </a:extLst>
              </a:tr>
              <a:tr h="3278192">
                <a:tc>
                  <a:txBody>
                    <a:bodyPr/>
                    <a:lstStyle/>
                    <a:p>
                      <a:pPr fontAlgn="ctr" latinLnBrk="0">
                        <a:buFont typeface="Arial" panose="020B0604020202020204" pitchFamily="34" charset="0"/>
                        <a:buChar char="•"/>
                      </a:pPr>
                      <a:r>
                        <a:rPr lang="en-US" sz="2300">
                          <a:effectLst/>
                        </a:rPr>
                        <a:t>Control over workload – reduction in peak stressful periods</a:t>
                      </a:r>
                    </a:p>
                    <a:p>
                      <a:pPr fontAlgn="ctr" latinLnBrk="0">
                        <a:buFont typeface="Arial" panose="020B0604020202020204" pitchFamily="34" charset="0"/>
                        <a:buChar char="•"/>
                      </a:pPr>
                      <a:r>
                        <a:rPr lang="en-US" sz="2300">
                          <a:effectLst/>
                        </a:rPr>
                        <a:t>Easier to schedule</a:t>
                      </a:r>
                    </a:p>
                    <a:p>
                      <a:pPr fontAlgn="ctr" latinLnBrk="0">
                        <a:buFont typeface="Arial" panose="020B0604020202020204" pitchFamily="34" charset="0"/>
                        <a:buChar char="•"/>
                      </a:pPr>
                      <a:r>
                        <a:rPr lang="en-US" sz="2300">
                          <a:effectLst/>
                        </a:rPr>
                        <a:t>Decreased employee turnover due to less stress</a:t>
                      </a:r>
                    </a:p>
                    <a:p>
                      <a:pPr fontAlgn="ctr" latinLnBrk="0">
                        <a:buFont typeface="Arial" panose="020B0604020202020204" pitchFamily="34" charset="0"/>
                        <a:buChar char="•"/>
                      </a:pPr>
                      <a:r>
                        <a:rPr lang="en-US" sz="2300">
                          <a:effectLst/>
                        </a:rPr>
                        <a:t>Improved nutrient retention</a:t>
                      </a:r>
                    </a:p>
                  </a:txBody>
                  <a:tcPr marL="115429" marR="115429" marT="57715" marB="57715" anchor="ctr">
                    <a:solidFill>
                      <a:schemeClr val="bg1">
                        <a:lumMod val="95000"/>
                      </a:schemeClr>
                    </a:solidFill>
                  </a:tcPr>
                </a:tc>
                <a:tc>
                  <a:txBody>
                    <a:bodyPr/>
                    <a:lstStyle/>
                    <a:p>
                      <a:pPr fontAlgn="ctr" latinLnBrk="0">
                        <a:buFont typeface="Arial" panose="020B0604020202020204" pitchFamily="34" charset="0"/>
                        <a:buChar char="•"/>
                      </a:pPr>
                      <a:r>
                        <a:rPr lang="en-US" sz="2300">
                          <a:effectLst/>
                        </a:rPr>
                        <a:t>Increased cost due to increased need for fridge and freezer space and cost of Rethermalization equipment</a:t>
                      </a:r>
                    </a:p>
                    <a:p>
                      <a:pPr fontAlgn="ctr" latinLnBrk="0">
                        <a:buFont typeface="Arial" panose="020B0604020202020204" pitchFamily="34" charset="0"/>
                        <a:buChar char="•"/>
                      </a:pPr>
                      <a:r>
                        <a:rPr lang="en-US" sz="2300">
                          <a:effectLst/>
                        </a:rPr>
                        <a:t>Food safety concerns and an increase in Critical Control Points (CCP) in processing</a:t>
                      </a:r>
                    </a:p>
                    <a:p>
                      <a:pPr fontAlgn="ctr" latinLnBrk="0">
                        <a:buFont typeface="Arial" panose="020B0604020202020204" pitchFamily="34" charset="0"/>
                        <a:buChar char="•"/>
                      </a:pPr>
                      <a:r>
                        <a:rPr lang="en-US" sz="2300">
                          <a:effectLst/>
                        </a:rPr>
                        <a:t>Recipes need to be scaled up and modified</a:t>
                      </a:r>
                    </a:p>
                  </a:txBody>
                  <a:tcPr marL="115429" marR="115429" marT="57715" marB="57715" anchor="ctr">
                    <a:solidFill>
                      <a:schemeClr val="bg1">
                        <a:lumMod val="95000"/>
                      </a:schemeClr>
                    </a:solidFill>
                  </a:tcPr>
                </a:tc>
                <a:extLst>
                  <a:ext uri="{0D108BD9-81ED-4DB2-BD59-A6C34878D82A}">
                    <a16:rowId xmlns:a16="http://schemas.microsoft.com/office/drawing/2014/main" val="334207594"/>
                  </a:ext>
                </a:extLst>
              </a:tr>
            </a:tbl>
          </a:graphicData>
        </a:graphic>
      </p:graphicFrame>
    </p:spTree>
    <p:extLst>
      <p:ext uri="{BB962C8B-B14F-4D97-AF65-F5344CB8AC3E}">
        <p14:creationId xmlns:p14="http://schemas.microsoft.com/office/powerpoint/2010/main" val="732161431"/>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8E01E6-F61C-45C5-809F-7D0ED5D5EFCF}">
  <ds:schemaRefs>
    <ds:schemaRef ds:uri="http://schemas.microsoft.com/sharepoint/v3/contenttype/forms"/>
  </ds:schemaRefs>
</ds:datastoreItem>
</file>

<file path=customXml/itemProps2.xml><?xml version="1.0" encoding="utf-8"?>
<ds:datastoreItem xmlns:ds="http://schemas.openxmlformats.org/officeDocument/2006/customXml" ds:itemID="{7E13C956-8287-456D-8423-33456B764620}">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customXml/itemProps3.xml><?xml version="1.0" encoding="utf-8"?>
<ds:datastoreItem xmlns:ds="http://schemas.openxmlformats.org/officeDocument/2006/customXml" ds:itemID="{9C790F75-9C75-4955-BCB6-EB6B4B440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1281</Words>
  <Application>Microsoft Office PowerPoint</Application>
  <PresentationFormat>Widescreen</PresentationFormat>
  <Paragraphs>137</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Courier New</vt:lpstr>
      <vt:lpstr>RetrospectVTI</vt:lpstr>
      <vt:lpstr>Facilities Management for Foodservice Managers</vt:lpstr>
      <vt:lpstr>Learning Objectives</vt:lpstr>
      <vt:lpstr>2.1 What is Workflow?</vt:lpstr>
      <vt:lpstr>2.2 Facility Design</vt:lpstr>
      <vt:lpstr>2.3 Food Production Systems</vt:lpstr>
      <vt:lpstr>2.3 Conventional </vt:lpstr>
      <vt:lpstr> 2.3 The Pros and Cons of a Conventional Kitchen</vt:lpstr>
      <vt:lpstr>Ready-Prepared or Cook-Chill </vt:lpstr>
      <vt:lpstr>2.3 The Pros and Cons of a Ready-Serve/Cold-Chill Kitchen</vt:lpstr>
      <vt:lpstr>2.3 Commissary Centralized Kitchen </vt:lpstr>
      <vt:lpstr>2.3 The Pros and Cons of a Commissary Centralized Kitchen</vt:lpstr>
      <vt:lpstr>2.3 Assembly/Serve</vt:lpstr>
      <vt:lpstr>2.3 The Pros and Cons of an Assembly/Serve Kitchen</vt:lpstr>
      <vt:lpstr>2.4 Ergonomics in Food Service</vt:lpstr>
      <vt:lpstr> 2.4 Job &amp; Workplace Design </vt:lpstr>
      <vt:lpstr>2.5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Roch, Shauna</cp:lastModifiedBy>
  <cp:revision>492</cp:revision>
  <dcterms:created xsi:type="dcterms:W3CDTF">2025-03-13T17:15:31Z</dcterms:created>
  <dcterms:modified xsi:type="dcterms:W3CDTF">2025-04-24T11:10:00Z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0x010100C57D01CD67B11D4B816C9DF54EC99EF3</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