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sldIdLst>
    <p:sldId id="256" r:id="rId5"/>
    <p:sldId id="260" r:id="rId6"/>
    <p:sldId id="261" r:id="rId7"/>
    <p:sldId id="263" r:id="rId8"/>
    <p:sldId id="264" r:id="rId9"/>
    <p:sldId id="265" r:id="rId10"/>
    <p:sldId id="272" r:id="rId11"/>
    <p:sldId id="273" r:id="rId12"/>
    <p:sldId id="275" r:id="rId13"/>
    <p:sldId id="276" r:id="rId14"/>
    <p:sldId id="277" r:id="rId15"/>
    <p:sldId id="287" r:id="rId16"/>
    <p:sldId id="280" r:id="rId17"/>
    <p:sldId id="28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C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66729C-A8C2-56FB-A941-6C5704049745}" v="46" dt="2025-03-20T13:30:47.164"/>
    <p1510:client id="{DED83542-7D4D-B390-0B86-5D241F7469FA}" v="298" dt="2025-03-18T13:51:35.32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74213" autoAdjust="0"/>
  </p:normalViewPr>
  <p:slideViewPr>
    <p:cSldViewPr snapToGrid="0">
      <p:cViewPr varScale="1">
        <p:scale>
          <a:sx n="74" d="100"/>
          <a:sy n="74" d="100"/>
        </p:scale>
        <p:origin x="1704"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ch, Shauna" userId="S::sroch@fanshawec.ca::05ca025a-1219-4008-8ea7-6708a3b6b10f" providerId="AD" clId="Web-{DED83542-7D4D-B390-0B86-5D241F7469FA}"/>
    <pc:docChg chg="addSld delSld modSld sldOrd">
      <pc:chgData name="Roch, Shauna" userId="S::sroch@fanshawec.ca::05ca025a-1219-4008-8ea7-6708a3b6b10f" providerId="AD" clId="Web-{DED83542-7D4D-B390-0B86-5D241F7469FA}" dt="2025-03-18T13:51:35.329" v="259" actId="1076"/>
      <pc:docMkLst>
        <pc:docMk/>
      </pc:docMkLst>
      <pc:sldChg chg="addSp delSp modSp">
        <pc:chgData name="Roch, Shauna" userId="S::sroch@fanshawec.ca::05ca025a-1219-4008-8ea7-6708a3b6b10f" providerId="AD" clId="Web-{DED83542-7D4D-B390-0B86-5D241F7469FA}" dt="2025-03-18T13:34:08.921" v="119" actId="1076"/>
        <pc:sldMkLst>
          <pc:docMk/>
          <pc:sldMk cId="74659773" sldId="261"/>
        </pc:sldMkLst>
        <pc:spChg chg="mod">
          <ac:chgData name="Roch, Shauna" userId="S::sroch@fanshawec.ca::05ca025a-1219-4008-8ea7-6708a3b6b10f" providerId="AD" clId="Web-{DED83542-7D4D-B390-0B86-5D241F7469FA}" dt="2025-03-18T13:34:08.921" v="119" actId="1076"/>
          <ac:spMkLst>
            <pc:docMk/>
            <pc:sldMk cId="74659773" sldId="261"/>
            <ac:spMk id="2" creationId="{512A06C1-F757-ADF3-F551-83F35D6F7F93}"/>
          </ac:spMkLst>
        </pc:spChg>
        <pc:spChg chg="mod ord">
          <ac:chgData name="Roch, Shauna" userId="S::sroch@fanshawec.ca::05ca025a-1219-4008-8ea7-6708a3b6b10f" providerId="AD" clId="Web-{DED83542-7D4D-B390-0B86-5D241F7469FA}" dt="2025-03-18T13:26:28.585" v="18"/>
          <ac:spMkLst>
            <pc:docMk/>
            <pc:sldMk cId="74659773" sldId="261"/>
            <ac:spMk id="4" creationId="{62E23B27-8EC1-2F21-812E-D9EEF3E2E15A}"/>
          </ac:spMkLst>
        </pc:spChg>
        <pc:spChg chg="add mod">
          <ac:chgData name="Roch, Shauna" userId="S::sroch@fanshawec.ca::05ca025a-1219-4008-8ea7-6708a3b6b10f" providerId="AD" clId="Web-{DED83542-7D4D-B390-0B86-5D241F7469FA}" dt="2025-03-18T13:30:44.042" v="55" actId="20577"/>
          <ac:spMkLst>
            <pc:docMk/>
            <pc:sldMk cId="74659773" sldId="261"/>
            <ac:spMk id="5" creationId="{B5721530-20F7-24CE-D7E7-91390468C572}"/>
          </ac:spMkLst>
        </pc:spChg>
        <pc:spChg chg="del">
          <ac:chgData name="Roch, Shauna" userId="S::sroch@fanshawec.ca::05ca025a-1219-4008-8ea7-6708a3b6b10f" providerId="AD" clId="Web-{DED83542-7D4D-B390-0B86-5D241F7469FA}" dt="2025-03-18T13:26:28.585" v="18"/>
          <ac:spMkLst>
            <pc:docMk/>
            <pc:sldMk cId="74659773" sldId="261"/>
            <ac:spMk id="23" creationId="{416A0E3C-60E6-4F39-BC55-5F7C224E1F7C}"/>
          </ac:spMkLst>
        </pc:spChg>
        <pc:spChg chg="del">
          <ac:chgData name="Roch, Shauna" userId="S::sroch@fanshawec.ca::05ca025a-1219-4008-8ea7-6708a3b6b10f" providerId="AD" clId="Web-{DED83542-7D4D-B390-0B86-5D241F7469FA}" dt="2025-03-18T13:26:28.585" v="18"/>
          <ac:spMkLst>
            <pc:docMk/>
            <pc:sldMk cId="74659773" sldId="261"/>
            <ac:spMk id="27" creationId="{3558DB37-9FEE-48A2-8578-ED0401573943}"/>
          </ac:spMkLst>
        </pc:spChg>
        <pc:spChg chg="del">
          <ac:chgData name="Roch, Shauna" userId="S::sroch@fanshawec.ca::05ca025a-1219-4008-8ea7-6708a3b6b10f" providerId="AD" clId="Web-{DED83542-7D4D-B390-0B86-5D241F7469FA}" dt="2025-03-18T13:26:28.585" v="18"/>
          <ac:spMkLst>
            <pc:docMk/>
            <pc:sldMk cId="74659773" sldId="261"/>
            <ac:spMk id="29" creationId="{5F7FCCA6-00E2-4F74-A105-0D769872F243}"/>
          </ac:spMkLst>
        </pc:spChg>
        <pc:spChg chg="del">
          <ac:chgData name="Roch, Shauna" userId="S::sroch@fanshawec.ca::05ca025a-1219-4008-8ea7-6708a3b6b10f" providerId="AD" clId="Web-{DED83542-7D4D-B390-0B86-5D241F7469FA}" dt="2025-03-18T13:26:28.585" v="18"/>
          <ac:spMkLst>
            <pc:docMk/>
            <pc:sldMk cId="74659773" sldId="261"/>
            <ac:spMk id="31" creationId="{359CEC61-F44B-43B3-B40F-AE38C5AF1D5F}"/>
          </ac:spMkLst>
        </pc:spChg>
        <pc:spChg chg="add">
          <ac:chgData name="Roch, Shauna" userId="S::sroch@fanshawec.ca::05ca025a-1219-4008-8ea7-6708a3b6b10f" providerId="AD" clId="Web-{DED83542-7D4D-B390-0B86-5D241F7469FA}" dt="2025-03-18T13:26:28.585" v="18"/>
          <ac:spMkLst>
            <pc:docMk/>
            <pc:sldMk cId="74659773" sldId="261"/>
            <ac:spMk id="36" creationId="{416A0E3C-60E6-4F39-BC55-5F7C224E1F7C}"/>
          </ac:spMkLst>
        </pc:spChg>
        <pc:spChg chg="add">
          <ac:chgData name="Roch, Shauna" userId="S::sroch@fanshawec.ca::05ca025a-1219-4008-8ea7-6708a3b6b10f" providerId="AD" clId="Web-{DED83542-7D4D-B390-0B86-5D241F7469FA}" dt="2025-03-18T13:26:28.585" v="18"/>
          <ac:spMkLst>
            <pc:docMk/>
            <pc:sldMk cId="74659773" sldId="261"/>
            <ac:spMk id="40" creationId="{67B74F2B-9534-4540-96B0-5C8E958B940F}"/>
          </ac:spMkLst>
        </pc:spChg>
        <pc:spChg chg="add">
          <ac:chgData name="Roch, Shauna" userId="S::sroch@fanshawec.ca::05ca025a-1219-4008-8ea7-6708a3b6b10f" providerId="AD" clId="Web-{DED83542-7D4D-B390-0B86-5D241F7469FA}" dt="2025-03-18T13:26:28.585" v="18"/>
          <ac:spMkLst>
            <pc:docMk/>
            <pc:sldMk cId="74659773" sldId="261"/>
            <ac:spMk id="44" creationId="{C1B60310-C5C3-46A0-A452-2A0B008434DA}"/>
          </ac:spMkLst>
        </pc:spChg>
        <pc:picChg chg="add mod">
          <ac:chgData name="Roch, Shauna" userId="S::sroch@fanshawec.ca::05ca025a-1219-4008-8ea7-6708a3b6b10f" providerId="AD" clId="Web-{DED83542-7D4D-B390-0B86-5D241F7469FA}" dt="2025-03-18T13:26:28.585" v="18"/>
          <ac:picMkLst>
            <pc:docMk/>
            <pc:sldMk cId="74659773" sldId="261"/>
            <ac:picMk id="3" creationId="{58EF3C9D-0369-1A01-86C5-5EF4EF4454B3}"/>
          </ac:picMkLst>
        </pc:picChg>
      </pc:sldChg>
      <pc:sldChg chg="addSp modSp">
        <pc:chgData name="Roch, Shauna" userId="S::sroch@fanshawec.ca::05ca025a-1219-4008-8ea7-6708a3b6b10f" providerId="AD" clId="Web-{DED83542-7D4D-B390-0B86-5D241F7469FA}" dt="2025-03-18T13:34:15.390" v="120" actId="20577"/>
        <pc:sldMkLst>
          <pc:docMk/>
          <pc:sldMk cId="3636879230" sldId="263"/>
        </pc:sldMkLst>
        <pc:spChg chg="mod">
          <ac:chgData name="Roch, Shauna" userId="S::sroch@fanshawec.ca::05ca025a-1219-4008-8ea7-6708a3b6b10f" providerId="AD" clId="Web-{DED83542-7D4D-B390-0B86-5D241F7469FA}" dt="2025-03-18T13:34:15.390" v="120" actId="20577"/>
          <ac:spMkLst>
            <pc:docMk/>
            <pc:sldMk cId="3636879230" sldId="263"/>
            <ac:spMk id="10" creationId="{408CE287-C824-0C53-E614-BF3124550BDF}"/>
          </ac:spMkLst>
        </pc:spChg>
        <pc:spChg chg="mod">
          <ac:chgData name="Roch, Shauna" userId="S::sroch@fanshawec.ca::05ca025a-1219-4008-8ea7-6708a3b6b10f" providerId="AD" clId="Web-{DED83542-7D4D-B390-0B86-5D241F7469FA}" dt="2025-03-18T13:28:03.243" v="44" actId="20577"/>
          <ac:spMkLst>
            <pc:docMk/>
            <pc:sldMk cId="3636879230" sldId="263"/>
            <ac:spMk id="12" creationId="{5BFB0EFC-7204-636B-826E-417A6C178891}"/>
          </ac:spMkLst>
        </pc:spChg>
        <pc:spChg chg="add">
          <ac:chgData name="Roch, Shauna" userId="S::sroch@fanshawec.ca::05ca025a-1219-4008-8ea7-6708a3b6b10f" providerId="AD" clId="Web-{DED83542-7D4D-B390-0B86-5D241F7469FA}" dt="2025-03-18T13:27:38.352" v="40"/>
          <ac:spMkLst>
            <pc:docMk/>
            <pc:sldMk cId="3636879230" sldId="263"/>
            <ac:spMk id="14" creationId="{416A0E3C-60E6-4F39-BC55-5F7C224E1F7C}"/>
          </ac:spMkLst>
        </pc:spChg>
        <pc:spChg chg="add">
          <ac:chgData name="Roch, Shauna" userId="S::sroch@fanshawec.ca::05ca025a-1219-4008-8ea7-6708a3b6b10f" providerId="AD" clId="Web-{DED83542-7D4D-B390-0B86-5D241F7469FA}" dt="2025-03-18T13:27:38.352" v="40"/>
          <ac:spMkLst>
            <pc:docMk/>
            <pc:sldMk cId="3636879230" sldId="263"/>
            <ac:spMk id="21" creationId="{F4FAA6B4-BAFB-4474-9B14-DC83A9096513}"/>
          </ac:spMkLst>
        </pc:spChg>
        <pc:spChg chg="add">
          <ac:chgData name="Roch, Shauna" userId="S::sroch@fanshawec.ca::05ca025a-1219-4008-8ea7-6708a3b6b10f" providerId="AD" clId="Web-{DED83542-7D4D-B390-0B86-5D241F7469FA}" dt="2025-03-18T13:27:38.352" v="40"/>
          <ac:spMkLst>
            <pc:docMk/>
            <pc:sldMk cId="3636879230" sldId="263"/>
            <ac:spMk id="25" creationId="{DB148495-5F82-48E2-A76C-C8E1C8949940}"/>
          </ac:spMkLst>
        </pc:spChg>
        <pc:picChg chg="mod ord">
          <ac:chgData name="Roch, Shauna" userId="S::sroch@fanshawec.ca::05ca025a-1219-4008-8ea7-6708a3b6b10f" providerId="AD" clId="Web-{DED83542-7D4D-B390-0B86-5D241F7469FA}" dt="2025-03-18T13:27:46.133" v="42" actId="14100"/>
          <ac:picMkLst>
            <pc:docMk/>
            <pc:sldMk cId="3636879230" sldId="263"/>
            <ac:picMk id="6" creationId="{14BD2172-12A6-FFE3-0707-55223696C458}"/>
          </ac:picMkLst>
        </pc:picChg>
        <pc:cxnChg chg="add">
          <ac:chgData name="Roch, Shauna" userId="S::sroch@fanshawec.ca::05ca025a-1219-4008-8ea7-6708a3b6b10f" providerId="AD" clId="Web-{DED83542-7D4D-B390-0B86-5D241F7469FA}" dt="2025-03-18T13:27:38.352" v="40"/>
          <ac:cxnSpMkLst>
            <pc:docMk/>
            <pc:sldMk cId="3636879230" sldId="263"/>
            <ac:cxnSpMk id="19" creationId="{C5025DAC-8B93-4160-B017-3A274A5828C0}"/>
          </ac:cxnSpMkLst>
        </pc:cxnChg>
        <pc:cxnChg chg="add">
          <ac:chgData name="Roch, Shauna" userId="S::sroch@fanshawec.ca::05ca025a-1219-4008-8ea7-6708a3b6b10f" providerId="AD" clId="Web-{DED83542-7D4D-B390-0B86-5D241F7469FA}" dt="2025-03-18T13:27:38.352" v="40"/>
          <ac:cxnSpMkLst>
            <pc:docMk/>
            <pc:sldMk cId="3636879230" sldId="263"/>
            <ac:cxnSpMk id="23" creationId="{4364CDC3-ADB0-4691-9286-5925F160C2D5}"/>
          </ac:cxnSpMkLst>
        </pc:cxnChg>
      </pc:sldChg>
      <pc:sldChg chg="modSp">
        <pc:chgData name="Roch, Shauna" userId="S::sroch@fanshawec.ca::05ca025a-1219-4008-8ea7-6708a3b6b10f" providerId="AD" clId="Web-{DED83542-7D4D-B390-0B86-5D241F7469FA}" dt="2025-03-18T13:34:34.546" v="125" actId="20577"/>
        <pc:sldMkLst>
          <pc:docMk/>
          <pc:sldMk cId="2684306504" sldId="264"/>
        </pc:sldMkLst>
        <pc:spChg chg="mod">
          <ac:chgData name="Roch, Shauna" userId="S::sroch@fanshawec.ca::05ca025a-1219-4008-8ea7-6708a3b6b10f" providerId="AD" clId="Web-{DED83542-7D4D-B390-0B86-5D241F7469FA}" dt="2025-03-18T13:34:34.546" v="125" actId="20577"/>
          <ac:spMkLst>
            <pc:docMk/>
            <pc:sldMk cId="2684306504" sldId="264"/>
            <ac:spMk id="2" creationId="{3F685930-E233-C2D3-CEBC-1F2ECB81842A}"/>
          </ac:spMkLst>
        </pc:spChg>
        <pc:graphicFrameChg chg="mod modGraphic">
          <ac:chgData name="Roch, Shauna" userId="S::sroch@fanshawec.ca::05ca025a-1219-4008-8ea7-6708a3b6b10f" providerId="AD" clId="Web-{DED83542-7D4D-B390-0B86-5D241F7469FA}" dt="2025-03-18T13:30:54.246" v="59"/>
          <ac:graphicFrameMkLst>
            <pc:docMk/>
            <pc:sldMk cId="2684306504" sldId="264"/>
            <ac:graphicFrameMk id="5" creationId="{182DA05F-FEDA-403F-B7C8-3AF5372CB890}"/>
          </ac:graphicFrameMkLst>
        </pc:graphicFrameChg>
      </pc:sldChg>
      <pc:sldChg chg="modSp">
        <pc:chgData name="Roch, Shauna" userId="S::sroch@fanshawec.ca::05ca025a-1219-4008-8ea7-6708a3b6b10f" providerId="AD" clId="Web-{DED83542-7D4D-B390-0B86-5D241F7469FA}" dt="2025-03-18T13:31:47.903" v="79" actId="14100"/>
        <pc:sldMkLst>
          <pc:docMk/>
          <pc:sldMk cId="168652442" sldId="265"/>
        </pc:sldMkLst>
        <pc:spChg chg="mod">
          <ac:chgData name="Roch, Shauna" userId="S::sroch@fanshawec.ca::05ca025a-1219-4008-8ea7-6708a3b6b10f" providerId="AD" clId="Web-{DED83542-7D4D-B390-0B86-5D241F7469FA}" dt="2025-03-18T13:31:47.903" v="79" actId="14100"/>
          <ac:spMkLst>
            <pc:docMk/>
            <pc:sldMk cId="168652442" sldId="265"/>
            <ac:spMk id="2" creationId="{339C75C4-767D-7EA7-ECBA-D963B29EFEA1}"/>
          </ac:spMkLst>
        </pc:spChg>
        <pc:spChg chg="mod">
          <ac:chgData name="Roch, Shauna" userId="S::sroch@fanshawec.ca::05ca025a-1219-4008-8ea7-6708a3b6b10f" providerId="AD" clId="Web-{DED83542-7D4D-B390-0B86-5D241F7469FA}" dt="2025-03-18T13:31:38.012" v="76" actId="14100"/>
          <ac:spMkLst>
            <pc:docMk/>
            <pc:sldMk cId="168652442" sldId="265"/>
            <ac:spMk id="4" creationId="{D5F0AA63-3D6B-6F01-91A3-13913AB8D3F0}"/>
          </ac:spMkLst>
        </pc:spChg>
        <pc:spChg chg="mod">
          <ac:chgData name="Roch, Shauna" userId="S::sroch@fanshawec.ca::05ca025a-1219-4008-8ea7-6708a3b6b10f" providerId="AD" clId="Web-{DED83542-7D4D-B390-0B86-5D241F7469FA}" dt="2025-03-18T13:31:31.809" v="75" actId="1076"/>
          <ac:spMkLst>
            <pc:docMk/>
            <pc:sldMk cId="168652442" sldId="265"/>
            <ac:spMk id="8" creationId="{28720E39-710B-462D-5C6E-0343421FC60A}"/>
          </ac:spMkLst>
        </pc:spChg>
      </pc:sldChg>
      <pc:sldChg chg="modSp">
        <pc:chgData name="Roch, Shauna" userId="S::sroch@fanshawec.ca::05ca025a-1219-4008-8ea7-6708a3b6b10f" providerId="AD" clId="Web-{DED83542-7D4D-B390-0B86-5D241F7469FA}" dt="2025-03-18T13:33:39.467" v="114" actId="20577"/>
        <pc:sldMkLst>
          <pc:docMk/>
          <pc:sldMk cId="2990933437" sldId="272"/>
        </pc:sldMkLst>
        <pc:spChg chg="mod">
          <ac:chgData name="Roch, Shauna" userId="S::sroch@fanshawec.ca::05ca025a-1219-4008-8ea7-6708a3b6b10f" providerId="AD" clId="Web-{DED83542-7D4D-B390-0B86-5D241F7469FA}" dt="2025-03-18T13:33:39.467" v="114" actId="20577"/>
          <ac:spMkLst>
            <pc:docMk/>
            <pc:sldMk cId="2990933437" sldId="272"/>
            <ac:spMk id="2" creationId="{3BC29409-2D20-11C8-4C89-674BB6BF6C7C}"/>
          </ac:spMkLst>
        </pc:spChg>
        <pc:spChg chg="mod">
          <ac:chgData name="Roch, Shauna" userId="S::sroch@fanshawec.ca::05ca025a-1219-4008-8ea7-6708a3b6b10f" providerId="AD" clId="Web-{DED83542-7D4D-B390-0B86-5D241F7469FA}" dt="2025-03-18T13:32:41.372" v="85" actId="20577"/>
          <ac:spMkLst>
            <pc:docMk/>
            <pc:sldMk cId="2990933437" sldId="272"/>
            <ac:spMk id="3" creationId="{A22B44A1-D0B1-61E6-4ECF-EF142A92A318}"/>
          </ac:spMkLst>
        </pc:spChg>
      </pc:sldChg>
      <pc:sldChg chg="addSp modSp">
        <pc:chgData name="Roch, Shauna" userId="S::sroch@fanshawec.ca::05ca025a-1219-4008-8ea7-6708a3b6b10f" providerId="AD" clId="Web-{DED83542-7D4D-B390-0B86-5D241F7469FA}" dt="2025-03-18T13:33:43.983" v="116" actId="20577"/>
        <pc:sldMkLst>
          <pc:docMk/>
          <pc:sldMk cId="3245586174" sldId="273"/>
        </pc:sldMkLst>
        <pc:spChg chg="mod">
          <ac:chgData name="Roch, Shauna" userId="S::sroch@fanshawec.ca::05ca025a-1219-4008-8ea7-6708a3b6b10f" providerId="AD" clId="Web-{DED83542-7D4D-B390-0B86-5D241F7469FA}" dt="2025-03-18T13:33:43.983" v="116" actId="20577"/>
          <ac:spMkLst>
            <pc:docMk/>
            <pc:sldMk cId="3245586174" sldId="273"/>
            <ac:spMk id="2" creationId="{8CA20541-49DD-50AD-B793-340170B70566}"/>
          </ac:spMkLst>
        </pc:spChg>
        <pc:spChg chg="add mod">
          <ac:chgData name="Roch, Shauna" userId="S::sroch@fanshawec.ca::05ca025a-1219-4008-8ea7-6708a3b6b10f" providerId="AD" clId="Web-{DED83542-7D4D-B390-0B86-5D241F7469FA}" dt="2025-03-18T13:33:12.217" v="94" actId="20577"/>
          <ac:spMkLst>
            <pc:docMk/>
            <pc:sldMk cId="3245586174" sldId="273"/>
            <ac:spMk id="3" creationId="{10DD7A92-DD17-598D-0EB1-0FDE1BE5FAD3}"/>
          </ac:spMkLst>
        </pc:spChg>
      </pc:sldChg>
      <pc:sldChg chg="modSp">
        <pc:chgData name="Roch, Shauna" userId="S::sroch@fanshawec.ca::05ca025a-1219-4008-8ea7-6708a3b6b10f" providerId="AD" clId="Web-{DED83542-7D4D-B390-0B86-5D241F7469FA}" dt="2025-03-18T13:34:59.062" v="127" actId="20577"/>
        <pc:sldMkLst>
          <pc:docMk/>
          <pc:sldMk cId="80726015" sldId="275"/>
        </pc:sldMkLst>
        <pc:spChg chg="mod">
          <ac:chgData name="Roch, Shauna" userId="S::sroch@fanshawec.ca::05ca025a-1219-4008-8ea7-6708a3b6b10f" providerId="AD" clId="Web-{DED83542-7D4D-B390-0B86-5D241F7469FA}" dt="2025-03-18T13:34:59.062" v="127" actId="20577"/>
          <ac:spMkLst>
            <pc:docMk/>
            <pc:sldMk cId="80726015" sldId="275"/>
            <ac:spMk id="2" creationId="{9EADAE97-4B17-7AB5-3CEC-2E65F763CADD}"/>
          </ac:spMkLst>
        </pc:spChg>
      </pc:sldChg>
      <pc:sldChg chg="addSp delSp modSp ord modNotes">
        <pc:chgData name="Roch, Shauna" userId="S::sroch@fanshawec.ca::05ca025a-1219-4008-8ea7-6708a3b6b10f" providerId="AD" clId="Web-{DED83542-7D4D-B390-0B86-5D241F7469FA}" dt="2025-03-18T13:45:08.729" v="178" actId="20577"/>
        <pc:sldMkLst>
          <pc:docMk/>
          <pc:sldMk cId="361891926" sldId="276"/>
        </pc:sldMkLst>
        <pc:spChg chg="mod">
          <ac:chgData name="Roch, Shauna" userId="S::sroch@fanshawec.ca::05ca025a-1219-4008-8ea7-6708a3b6b10f" providerId="AD" clId="Web-{DED83542-7D4D-B390-0B86-5D241F7469FA}" dt="2025-03-18T13:38:14.722" v="167" actId="20577"/>
          <ac:spMkLst>
            <pc:docMk/>
            <pc:sldMk cId="361891926" sldId="276"/>
            <ac:spMk id="2" creationId="{A941F399-A065-8A9A-6B53-28508F63C3ED}"/>
          </ac:spMkLst>
        </pc:spChg>
        <pc:spChg chg="mod">
          <ac:chgData name="Roch, Shauna" userId="S::sroch@fanshawec.ca::05ca025a-1219-4008-8ea7-6708a3b6b10f" providerId="AD" clId="Web-{DED83542-7D4D-B390-0B86-5D241F7469FA}" dt="2025-03-18T13:45:08.729" v="178" actId="20577"/>
          <ac:spMkLst>
            <pc:docMk/>
            <pc:sldMk cId="361891926" sldId="276"/>
            <ac:spMk id="3" creationId="{ACADFB59-C7CD-5762-9155-CBAB9013D6EC}"/>
          </ac:spMkLst>
        </pc:spChg>
        <pc:spChg chg="del">
          <ac:chgData name="Roch, Shauna" userId="S::sroch@fanshawec.ca::05ca025a-1219-4008-8ea7-6708a3b6b10f" providerId="AD" clId="Web-{DED83542-7D4D-B390-0B86-5D241F7469FA}" dt="2025-03-18T13:35:18.469" v="128"/>
          <ac:spMkLst>
            <pc:docMk/>
            <pc:sldMk cId="361891926" sldId="276"/>
            <ac:spMk id="8" creationId="{3741B58E-3B65-4A01-A276-975AB2CF8A08}"/>
          </ac:spMkLst>
        </pc:spChg>
        <pc:spChg chg="del">
          <ac:chgData name="Roch, Shauna" userId="S::sroch@fanshawec.ca::05ca025a-1219-4008-8ea7-6708a3b6b10f" providerId="AD" clId="Web-{DED83542-7D4D-B390-0B86-5D241F7469FA}" dt="2025-03-18T13:35:18.469" v="128"/>
          <ac:spMkLst>
            <pc:docMk/>
            <pc:sldMk cId="361891926" sldId="276"/>
            <ac:spMk id="10" creationId="{7AAC67C3-831B-4AB1-A259-DFB839CAFAFC}"/>
          </ac:spMkLst>
        </pc:spChg>
        <pc:spChg chg="add">
          <ac:chgData name="Roch, Shauna" userId="S::sroch@fanshawec.ca::05ca025a-1219-4008-8ea7-6708a3b6b10f" providerId="AD" clId="Web-{DED83542-7D4D-B390-0B86-5D241F7469FA}" dt="2025-03-18T13:35:18.469" v="128"/>
          <ac:spMkLst>
            <pc:docMk/>
            <pc:sldMk cId="361891926" sldId="276"/>
            <ac:spMk id="17" creationId="{13BCCAE5-A35B-4B66-A4A7-E23C34A403A4}"/>
          </ac:spMkLst>
        </pc:spChg>
        <pc:spChg chg="add">
          <ac:chgData name="Roch, Shauna" userId="S::sroch@fanshawec.ca::05ca025a-1219-4008-8ea7-6708a3b6b10f" providerId="AD" clId="Web-{DED83542-7D4D-B390-0B86-5D241F7469FA}" dt="2025-03-18T13:35:18.469" v="128"/>
          <ac:spMkLst>
            <pc:docMk/>
            <pc:sldMk cId="361891926" sldId="276"/>
            <ac:spMk id="21" creationId="{0B2EDFE5-9478-4774-9D3D-FEC7DC7082EF}"/>
          </ac:spMkLst>
        </pc:spChg>
        <pc:picChg chg="add mod">
          <ac:chgData name="Roch, Shauna" userId="S::sroch@fanshawec.ca::05ca025a-1219-4008-8ea7-6708a3b6b10f" providerId="AD" clId="Web-{DED83542-7D4D-B390-0B86-5D241F7469FA}" dt="2025-03-18T13:37:52.346" v="156" actId="1076"/>
          <ac:picMkLst>
            <pc:docMk/>
            <pc:sldMk cId="361891926" sldId="276"/>
            <ac:picMk id="14" creationId="{1572DF03-F4A7-C2BA-293E-B4F342AC0ED9}"/>
          </ac:picMkLst>
        </pc:picChg>
        <pc:cxnChg chg="add">
          <ac:chgData name="Roch, Shauna" userId="S::sroch@fanshawec.ca::05ca025a-1219-4008-8ea7-6708a3b6b10f" providerId="AD" clId="Web-{DED83542-7D4D-B390-0B86-5D241F7469FA}" dt="2025-03-18T13:35:18.469" v="128"/>
          <ac:cxnSpMkLst>
            <pc:docMk/>
            <pc:sldMk cId="361891926" sldId="276"/>
            <ac:cxnSpMk id="19" creationId="{6987BDFB-DE64-4B56-B44F-45FAE19FA94E}"/>
          </ac:cxnSpMkLst>
        </pc:cxnChg>
      </pc:sldChg>
      <pc:sldChg chg="addSp delSp modSp ord modNotes">
        <pc:chgData name="Roch, Shauna" userId="S::sroch@fanshawec.ca::05ca025a-1219-4008-8ea7-6708a3b6b10f" providerId="AD" clId="Web-{DED83542-7D4D-B390-0B86-5D241F7469FA}" dt="2025-03-18T13:51:35.329" v="259" actId="1076"/>
        <pc:sldMkLst>
          <pc:docMk/>
          <pc:sldMk cId="1642633953" sldId="277"/>
        </pc:sldMkLst>
        <pc:spChg chg="mod">
          <ac:chgData name="Roch, Shauna" userId="S::sroch@fanshawec.ca::05ca025a-1219-4008-8ea7-6708a3b6b10f" providerId="AD" clId="Web-{DED83542-7D4D-B390-0B86-5D241F7469FA}" dt="2025-03-18T13:46:16.324" v="187" actId="20577"/>
          <ac:spMkLst>
            <pc:docMk/>
            <pc:sldMk cId="1642633953" sldId="277"/>
            <ac:spMk id="2" creationId="{53F4D33D-AF30-52EF-6E9A-272A85046908}"/>
          </ac:spMkLst>
        </pc:spChg>
        <pc:spChg chg="ord">
          <ac:chgData name="Roch, Shauna" userId="S::sroch@fanshawec.ca::05ca025a-1219-4008-8ea7-6708a3b6b10f" providerId="AD" clId="Web-{DED83542-7D4D-B390-0B86-5D241F7469FA}" dt="2025-03-18T13:51:22.345" v="256"/>
          <ac:spMkLst>
            <pc:docMk/>
            <pc:sldMk cId="1642633953" sldId="277"/>
            <ac:spMk id="4" creationId="{B89518B8-7BE7-136D-70A8-FEA9973144DB}"/>
          </ac:spMkLst>
        </pc:spChg>
        <pc:spChg chg="add del mod">
          <ac:chgData name="Roch, Shauna" userId="S::sroch@fanshawec.ca::05ca025a-1219-4008-8ea7-6708a3b6b10f" providerId="AD" clId="Web-{DED83542-7D4D-B390-0B86-5D241F7469FA}" dt="2025-03-18T13:51:17.251" v="253"/>
          <ac:spMkLst>
            <pc:docMk/>
            <pc:sldMk cId="1642633953" sldId="277"/>
            <ac:spMk id="6" creationId="{7E36636A-1383-8A1F-4495-73DECC4A0DFC}"/>
          </ac:spMkLst>
        </pc:spChg>
        <pc:spChg chg="add mod">
          <ac:chgData name="Roch, Shauna" userId="S::sroch@fanshawec.ca::05ca025a-1219-4008-8ea7-6708a3b6b10f" providerId="AD" clId="Web-{DED83542-7D4D-B390-0B86-5D241F7469FA}" dt="2025-03-18T13:51:35.329" v="259" actId="1076"/>
          <ac:spMkLst>
            <pc:docMk/>
            <pc:sldMk cId="1642633953" sldId="277"/>
            <ac:spMk id="8" creationId="{B709A593-504A-7DCC-B78B-3B780D9A62F0}"/>
          </ac:spMkLst>
        </pc:spChg>
        <pc:spChg chg="del">
          <ac:chgData name="Roch, Shauna" userId="S::sroch@fanshawec.ca::05ca025a-1219-4008-8ea7-6708a3b6b10f" providerId="AD" clId="Web-{DED83542-7D4D-B390-0B86-5D241F7469FA}" dt="2025-03-18T13:51:22.345" v="256"/>
          <ac:spMkLst>
            <pc:docMk/>
            <pc:sldMk cId="1642633953" sldId="277"/>
            <ac:spMk id="10" creationId="{416A0E3C-60E6-4F39-BC55-5F7C224E1F7C}"/>
          </ac:spMkLst>
        </pc:spChg>
        <pc:spChg chg="del">
          <ac:chgData name="Roch, Shauna" userId="S::sroch@fanshawec.ca::05ca025a-1219-4008-8ea7-6708a3b6b10f" providerId="AD" clId="Web-{DED83542-7D4D-B390-0B86-5D241F7469FA}" dt="2025-03-18T13:51:22.345" v="256"/>
          <ac:spMkLst>
            <pc:docMk/>
            <pc:sldMk cId="1642633953" sldId="277"/>
            <ac:spMk id="14" creationId="{67B74F2B-9534-4540-96B0-5C8E958B940F}"/>
          </ac:spMkLst>
        </pc:spChg>
        <pc:spChg chg="del">
          <ac:chgData name="Roch, Shauna" userId="S::sroch@fanshawec.ca::05ca025a-1219-4008-8ea7-6708a3b6b10f" providerId="AD" clId="Web-{DED83542-7D4D-B390-0B86-5D241F7469FA}" dt="2025-03-18T13:51:22.345" v="256"/>
          <ac:spMkLst>
            <pc:docMk/>
            <pc:sldMk cId="1642633953" sldId="277"/>
            <ac:spMk id="18" creationId="{C1B60310-C5C3-46A0-A452-2A0B008434DA}"/>
          </ac:spMkLst>
        </pc:spChg>
        <pc:spChg chg="add">
          <ac:chgData name="Roch, Shauna" userId="S::sroch@fanshawec.ca::05ca025a-1219-4008-8ea7-6708a3b6b10f" providerId="AD" clId="Web-{DED83542-7D4D-B390-0B86-5D241F7469FA}" dt="2025-03-18T13:51:22.345" v="256"/>
          <ac:spMkLst>
            <pc:docMk/>
            <pc:sldMk cId="1642633953" sldId="277"/>
            <ac:spMk id="23" creationId="{416A0E3C-60E6-4F39-BC55-5F7C224E1F7C}"/>
          </ac:spMkLst>
        </pc:spChg>
        <pc:spChg chg="add">
          <ac:chgData name="Roch, Shauna" userId="S::sroch@fanshawec.ca::05ca025a-1219-4008-8ea7-6708a3b6b10f" providerId="AD" clId="Web-{DED83542-7D4D-B390-0B86-5D241F7469FA}" dt="2025-03-18T13:51:22.345" v="256"/>
          <ac:spMkLst>
            <pc:docMk/>
            <pc:sldMk cId="1642633953" sldId="277"/>
            <ac:spMk id="27" creationId="{67B74F2B-9534-4540-96B0-5C8E958B940F}"/>
          </ac:spMkLst>
        </pc:spChg>
        <pc:picChg chg="del">
          <ac:chgData name="Roch, Shauna" userId="S::sroch@fanshawec.ca::05ca025a-1219-4008-8ea7-6708a3b6b10f" providerId="AD" clId="Web-{DED83542-7D4D-B390-0B86-5D241F7469FA}" dt="2025-03-18T13:51:09.188" v="252"/>
          <ac:picMkLst>
            <pc:docMk/>
            <pc:sldMk cId="1642633953" sldId="277"/>
            <ac:picMk id="5" creationId="{CE1520AC-BC63-482E-AC03-12BE5B07B59C}"/>
          </ac:picMkLst>
        </pc:picChg>
        <pc:picChg chg="add mod ord">
          <ac:chgData name="Roch, Shauna" userId="S::sroch@fanshawec.ca::05ca025a-1219-4008-8ea7-6708a3b6b10f" providerId="AD" clId="Web-{DED83542-7D4D-B390-0B86-5D241F7469FA}" dt="2025-03-18T13:51:22.345" v="256"/>
          <ac:picMkLst>
            <pc:docMk/>
            <pc:sldMk cId="1642633953" sldId="277"/>
            <ac:picMk id="7" creationId="{9555478D-C49D-1F24-22BC-D09D6B275FB8}"/>
          </ac:picMkLst>
        </pc:picChg>
        <pc:cxnChg chg="del">
          <ac:chgData name="Roch, Shauna" userId="S::sroch@fanshawec.ca::05ca025a-1219-4008-8ea7-6708a3b6b10f" providerId="AD" clId="Web-{DED83542-7D4D-B390-0B86-5D241F7469FA}" dt="2025-03-18T13:51:22.345" v="256"/>
          <ac:cxnSpMkLst>
            <pc:docMk/>
            <pc:sldMk cId="1642633953" sldId="277"/>
            <ac:cxnSpMk id="12" creationId="{C5025DAC-8B93-4160-B017-3A274A5828C0}"/>
          </ac:cxnSpMkLst>
        </pc:cxnChg>
        <pc:cxnChg chg="del">
          <ac:chgData name="Roch, Shauna" userId="S::sroch@fanshawec.ca::05ca025a-1219-4008-8ea7-6708a3b6b10f" providerId="AD" clId="Web-{DED83542-7D4D-B390-0B86-5D241F7469FA}" dt="2025-03-18T13:51:22.345" v="256"/>
          <ac:cxnSpMkLst>
            <pc:docMk/>
            <pc:sldMk cId="1642633953" sldId="277"/>
            <ac:cxnSpMk id="16" creationId="{33BECB2B-2CFA-412C-880F-C4B60974936F}"/>
          </ac:cxnSpMkLst>
        </pc:cxnChg>
        <pc:cxnChg chg="add">
          <ac:chgData name="Roch, Shauna" userId="S::sroch@fanshawec.ca::05ca025a-1219-4008-8ea7-6708a3b6b10f" providerId="AD" clId="Web-{DED83542-7D4D-B390-0B86-5D241F7469FA}" dt="2025-03-18T13:51:22.345" v="256"/>
          <ac:cxnSpMkLst>
            <pc:docMk/>
            <pc:sldMk cId="1642633953" sldId="277"/>
            <ac:cxnSpMk id="25" creationId="{C5025DAC-8B93-4160-B017-3A274A5828C0}"/>
          </ac:cxnSpMkLst>
        </pc:cxnChg>
      </pc:sldChg>
      <pc:sldChg chg="del modNotes">
        <pc:chgData name="Roch, Shauna" userId="S::sroch@fanshawec.ca::05ca025a-1219-4008-8ea7-6708a3b6b10f" providerId="AD" clId="Web-{DED83542-7D4D-B390-0B86-5D241F7469FA}" dt="2025-03-18T13:45:20.307" v="179"/>
        <pc:sldMkLst>
          <pc:docMk/>
          <pc:sldMk cId="332511951" sldId="278"/>
        </pc:sldMkLst>
      </pc:sldChg>
      <pc:sldChg chg="del">
        <pc:chgData name="Roch, Shauna" userId="S::sroch@fanshawec.ca::05ca025a-1219-4008-8ea7-6708a3b6b10f" providerId="AD" clId="Web-{DED83542-7D4D-B390-0B86-5D241F7469FA}" dt="2025-03-18T13:46:11.136" v="183"/>
        <pc:sldMkLst>
          <pc:docMk/>
          <pc:sldMk cId="1375792192" sldId="279"/>
        </pc:sldMkLst>
      </pc:sldChg>
      <pc:sldChg chg="addSp delSp modSp modNotes">
        <pc:chgData name="Roch, Shauna" userId="S::sroch@fanshawec.ca::05ca025a-1219-4008-8ea7-6708a3b6b10f" providerId="AD" clId="Web-{DED83542-7D4D-B390-0B86-5D241F7469FA}" dt="2025-03-18T13:50:31.500" v="249"/>
        <pc:sldMkLst>
          <pc:docMk/>
          <pc:sldMk cId="1248825367" sldId="280"/>
        </pc:sldMkLst>
        <pc:spChg chg="mod">
          <ac:chgData name="Roch, Shauna" userId="S::sroch@fanshawec.ca::05ca025a-1219-4008-8ea7-6708a3b6b10f" providerId="AD" clId="Web-{DED83542-7D4D-B390-0B86-5D241F7469FA}" dt="2025-03-18T13:47:20.778" v="203" actId="20577"/>
          <ac:spMkLst>
            <pc:docMk/>
            <pc:sldMk cId="1248825367" sldId="280"/>
            <ac:spMk id="2" creationId="{CF6C3860-7C51-3027-79DF-E87CC10C7720}"/>
          </ac:spMkLst>
        </pc:spChg>
        <pc:spChg chg="mod">
          <ac:chgData name="Roch, Shauna" userId="S::sroch@fanshawec.ca::05ca025a-1219-4008-8ea7-6708a3b6b10f" providerId="AD" clId="Web-{DED83542-7D4D-B390-0B86-5D241F7469FA}" dt="2025-03-18T13:49:48.156" v="236" actId="20577"/>
          <ac:spMkLst>
            <pc:docMk/>
            <pc:sldMk cId="1248825367" sldId="280"/>
            <ac:spMk id="3" creationId="{1DA46375-6A9E-BB5F-79C2-ED75ADE2EE66}"/>
          </ac:spMkLst>
        </pc:spChg>
        <pc:spChg chg="del">
          <ac:chgData name="Roch, Shauna" userId="S::sroch@fanshawec.ca::05ca025a-1219-4008-8ea7-6708a3b6b10f" providerId="AD" clId="Web-{DED83542-7D4D-B390-0B86-5D241F7469FA}" dt="2025-03-18T13:46:31.996" v="188"/>
          <ac:spMkLst>
            <pc:docMk/>
            <pc:sldMk cId="1248825367" sldId="280"/>
            <ac:spMk id="8" creationId="{3741B58E-3B65-4A01-A276-975AB2CF8A08}"/>
          </ac:spMkLst>
        </pc:spChg>
        <pc:spChg chg="del">
          <ac:chgData name="Roch, Shauna" userId="S::sroch@fanshawec.ca::05ca025a-1219-4008-8ea7-6708a3b6b10f" providerId="AD" clId="Web-{DED83542-7D4D-B390-0B86-5D241F7469FA}" dt="2025-03-18T13:46:31.996" v="188"/>
          <ac:spMkLst>
            <pc:docMk/>
            <pc:sldMk cId="1248825367" sldId="280"/>
            <ac:spMk id="10" creationId="{7AAC67C3-831B-4AB1-A259-DFB839CAFAFC}"/>
          </ac:spMkLst>
        </pc:spChg>
        <pc:spChg chg="add del">
          <ac:chgData name="Roch, Shauna" userId="S::sroch@fanshawec.ca::05ca025a-1219-4008-8ea7-6708a3b6b10f" providerId="AD" clId="Web-{DED83542-7D4D-B390-0B86-5D241F7469FA}" dt="2025-03-18T13:47:06.372" v="189"/>
          <ac:spMkLst>
            <pc:docMk/>
            <pc:sldMk cId="1248825367" sldId="280"/>
            <ac:spMk id="16" creationId="{67B74F2B-9534-4540-96B0-5C8E958B940F}"/>
          </ac:spMkLst>
        </pc:spChg>
        <pc:spChg chg="add del">
          <ac:chgData name="Roch, Shauna" userId="S::sroch@fanshawec.ca::05ca025a-1219-4008-8ea7-6708a3b6b10f" providerId="AD" clId="Web-{DED83542-7D4D-B390-0B86-5D241F7469FA}" dt="2025-03-18T13:47:06.372" v="189"/>
          <ac:spMkLst>
            <pc:docMk/>
            <pc:sldMk cId="1248825367" sldId="280"/>
            <ac:spMk id="20" creationId="{C1B60310-C5C3-46A0-A452-2A0B008434DA}"/>
          </ac:spMkLst>
        </pc:spChg>
        <pc:spChg chg="add">
          <ac:chgData name="Roch, Shauna" userId="S::sroch@fanshawec.ca::05ca025a-1219-4008-8ea7-6708a3b6b10f" providerId="AD" clId="Web-{DED83542-7D4D-B390-0B86-5D241F7469FA}" dt="2025-03-18T13:47:06.372" v="189"/>
          <ac:spMkLst>
            <pc:docMk/>
            <pc:sldMk cId="1248825367" sldId="280"/>
            <ac:spMk id="25" creationId="{F4FAA6B4-BAFB-4474-9B14-DC83A9096513}"/>
          </ac:spMkLst>
        </pc:spChg>
        <pc:spChg chg="add">
          <ac:chgData name="Roch, Shauna" userId="S::sroch@fanshawec.ca::05ca025a-1219-4008-8ea7-6708a3b6b10f" providerId="AD" clId="Web-{DED83542-7D4D-B390-0B86-5D241F7469FA}" dt="2025-03-18T13:47:06.372" v="189"/>
          <ac:spMkLst>
            <pc:docMk/>
            <pc:sldMk cId="1248825367" sldId="280"/>
            <ac:spMk id="29" creationId="{DB148495-5F82-48E2-A76C-C8E1C8949940}"/>
          </ac:spMkLst>
        </pc:spChg>
        <pc:picChg chg="add del mod ord">
          <ac:chgData name="Roch, Shauna" userId="S::sroch@fanshawec.ca::05ca025a-1219-4008-8ea7-6708a3b6b10f" providerId="AD" clId="Web-{DED83542-7D4D-B390-0B86-5D241F7469FA}" dt="2025-03-18T13:47:23.403" v="204"/>
          <ac:picMkLst>
            <pc:docMk/>
            <pc:sldMk cId="1248825367" sldId="280"/>
            <ac:picMk id="12" creationId="{FE2150C8-F162-AD6B-CE2D-EC4FFE9CC243}"/>
          </ac:picMkLst>
        </pc:picChg>
        <pc:cxnChg chg="add del">
          <ac:chgData name="Roch, Shauna" userId="S::sroch@fanshawec.ca::05ca025a-1219-4008-8ea7-6708a3b6b10f" providerId="AD" clId="Web-{DED83542-7D4D-B390-0B86-5D241F7469FA}" dt="2025-03-18T13:47:06.372" v="189"/>
          <ac:cxnSpMkLst>
            <pc:docMk/>
            <pc:sldMk cId="1248825367" sldId="280"/>
            <ac:cxnSpMk id="18" creationId="{33BECB2B-2CFA-412C-880F-C4B60974936F}"/>
          </ac:cxnSpMkLst>
        </pc:cxnChg>
        <pc:cxnChg chg="add">
          <ac:chgData name="Roch, Shauna" userId="S::sroch@fanshawec.ca::05ca025a-1219-4008-8ea7-6708a3b6b10f" providerId="AD" clId="Web-{DED83542-7D4D-B390-0B86-5D241F7469FA}" dt="2025-03-18T13:47:06.372" v="189"/>
          <ac:cxnSpMkLst>
            <pc:docMk/>
            <pc:sldMk cId="1248825367" sldId="280"/>
            <ac:cxnSpMk id="27" creationId="{4364CDC3-ADB0-4691-9286-5925F160C2D5}"/>
          </ac:cxnSpMkLst>
        </pc:cxnChg>
      </pc:sldChg>
      <pc:sldChg chg="del">
        <pc:chgData name="Roch, Shauna" userId="S::sroch@fanshawec.ca::05ca025a-1219-4008-8ea7-6708a3b6b10f" providerId="AD" clId="Web-{DED83542-7D4D-B390-0B86-5D241F7469FA}" dt="2025-03-18T13:49:58.093" v="238"/>
        <pc:sldMkLst>
          <pc:docMk/>
          <pc:sldMk cId="3969601000" sldId="281"/>
        </pc:sldMkLst>
      </pc:sldChg>
      <pc:sldChg chg="del">
        <pc:chgData name="Roch, Shauna" userId="S::sroch@fanshawec.ca::05ca025a-1219-4008-8ea7-6708a3b6b10f" providerId="AD" clId="Web-{DED83542-7D4D-B390-0B86-5D241F7469FA}" dt="2025-03-18T13:50:11.234" v="241"/>
        <pc:sldMkLst>
          <pc:docMk/>
          <pc:sldMk cId="650384128" sldId="282"/>
        </pc:sldMkLst>
      </pc:sldChg>
      <pc:sldChg chg="del">
        <pc:chgData name="Roch, Shauna" userId="S::sroch@fanshawec.ca::05ca025a-1219-4008-8ea7-6708a3b6b10f" providerId="AD" clId="Web-{DED83542-7D4D-B390-0B86-5D241F7469FA}" dt="2025-03-18T13:50:17.906" v="242"/>
        <pc:sldMkLst>
          <pc:docMk/>
          <pc:sldMk cId="4212648545" sldId="283"/>
        </pc:sldMkLst>
      </pc:sldChg>
      <pc:sldChg chg="del">
        <pc:chgData name="Roch, Shauna" userId="S::sroch@fanshawec.ca::05ca025a-1219-4008-8ea7-6708a3b6b10f" providerId="AD" clId="Web-{DED83542-7D4D-B390-0B86-5D241F7469FA}" dt="2025-03-18T13:50:27.234" v="246"/>
        <pc:sldMkLst>
          <pc:docMk/>
          <pc:sldMk cId="394414996" sldId="284"/>
        </pc:sldMkLst>
      </pc:sldChg>
      <pc:sldChg chg="del">
        <pc:chgData name="Roch, Shauna" userId="S::sroch@fanshawec.ca::05ca025a-1219-4008-8ea7-6708a3b6b10f" providerId="AD" clId="Web-{DED83542-7D4D-B390-0B86-5D241F7469FA}" dt="2025-03-18T13:50:37.282" v="250"/>
        <pc:sldMkLst>
          <pc:docMk/>
          <pc:sldMk cId="1750957321" sldId="285"/>
        </pc:sldMkLst>
      </pc:sldChg>
      <pc:sldChg chg="del">
        <pc:chgData name="Roch, Shauna" userId="S::sroch@fanshawec.ca::05ca025a-1219-4008-8ea7-6708a3b6b10f" providerId="AD" clId="Web-{DED83542-7D4D-B390-0B86-5D241F7469FA}" dt="2025-03-18T13:50:52.016" v="251"/>
        <pc:sldMkLst>
          <pc:docMk/>
          <pc:sldMk cId="1204603503" sldId="286"/>
        </pc:sldMkLst>
      </pc:sldChg>
      <pc:sldChg chg="addSp delSp modSp new mod setBg modNotes">
        <pc:chgData name="Roch, Shauna" userId="S::sroch@fanshawec.ca::05ca025a-1219-4008-8ea7-6708a3b6b10f" providerId="AD" clId="Web-{DED83542-7D4D-B390-0B86-5D241F7469FA}" dt="2025-03-18T13:37:08.580" v="148"/>
        <pc:sldMkLst>
          <pc:docMk/>
          <pc:sldMk cId="2354926258" sldId="287"/>
        </pc:sldMkLst>
        <pc:spChg chg="mod">
          <ac:chgData name="Roch, Shauna" userId="S::sroch@fanshawec.ca::05ca025a-1219-4008-8ea7-6708a3b6b10f" providerId="AD" clId="Web-{DED83542-7D4D-B390-0B86-5D241F7469FA}" dt="2025-03-18T13:35:59.485" v="139" actId="20577"/>
          <ac:spMkLst>
            <pc:docMk/>
            <pc:sldMk cId="2354926258" sldId="287"/>
            <ac:spMk id="2" creationId="{0D4F97E4-7A3B-F4DB-D08F-CEC669C60BD4}"/>
          </ac:spMkLst>
        </pc:spChg>
        <pc:spChg chg="del mod">
          <ac:chgData name="Roch, Shauna" userId="S::sroch@fanshawec.ca::05ca025a-1219-4008-8ea7-6708a3b6b10f" providerId="AD" clId="Web-{DED83542-7D4D-B390-0B86-5D241F7469FA}" dt="2025-03-18T13:36:10.220" v="140"/>
          <ac:spMkLst>
            <pc:docMk/>
            <pc:sldMk cId="2354926258" sldId="287"/>
            <ac:spMk id="3" creationId="{CBEF7743-C9EB-5792-1079-0E33FC5DBC74}"/>
          </ac:spMkLst>
        </pc:spChg>
        <pc:spChg chg="add del">
          <ac:chgData name="Roch, Shauna" userId="S::sroch@fanshawec.ca::05ca025a-1219-4008-8ea7-6708a3b6b10f" providerId="AD" clId="Web-{DED83542-7D4D-B390-0B86-5D241F7469FA}" dt="2025-03-18T13:35:36.985" v="131"/>
          <ac:spMkLst>
            <pc:docMk/>
            <pc:sldMk cId="2354926258" sldId="287"/>
            <ac:spMk id="8" creationId="{3558DB37-9FEE-48A2-8578-ED0401573943}"/>
          </ac:spMkLst>
        </pc:spChg>
        <pc:spChg chg="add del">
          <ac:chgData name="Roch, Shauna" userId="S::sroch@fanshawec.ca::05ca025a-1219-4008-8ea7-6708a3b6b10f" providerId="AD" clId="Web-{DED83542-7D4D-B390-0B86-5D241F7469FA}" dt="2025-03-18T13:35:36.985" v="131"/>
          <ac:spMkLst>
            <pc:docMk/>
            <pc:sldMk cId="2354926258" sldId="287"/>
            <ac:spMk id="10" creationId="{5F7FCCA6-00E2-4F74-A105-0D769872F243}"/>
          </ac:spMkLst>
        </pc:spChg>
        <pc:spChg chg="add del">
          <ac:chgData name="Roch, Shauna" userId="S::sroch@fanshawec.ca::05ca025a-1219-4008-8ea7-6708a3b6b10f" providerId="AD" clId="Web-{DED83542-7D4D-B390-0B86-5D241F7469FA}" dt="2025-03-18T13:35:36.985" v="131"/>
          <ac:spMkLst>
            <pc:docMk/>
            <pc:sldMk cId="2354926258" sldId="287"/>
            <ac:spMk id="12" creationId="{9B834327-03F1-4931-8261-971373A5A694}"/>
          </ac:spMkLst>
        </pc:spChg>
        <pc:spChg chg="add">
          <ac:chgData name="Roch, Shauna" userId="S::sroch@fanshawec.ca::05ca025a-1219-4008-8ea7-6708a3b6b10f" providerId="AD" clId="Web-{DED83542-7D4D-B390-0B86-5D241F7469FA}" dt="2025-03-18T13:35:36.985" v="132"/>
          <ac:spMkLst>
            <pc:docMk/>
            <pc:sldMk cId="2354926258" sldId="287"/>
            <ac:spMk id="14" creationId="{3558DB37-9FEE-48A2-8578-ED0401573943}"/>
          </ac:spMkLst>
        </pc:spChg>
        <pc:spChg chg="add">
          <ac:chgData name="Roch, Shauna" userId="S::sroch@fanshawec.ca::05ca025a-1219-4008-8ea7-6708a3b6b10f" providerId="AD" clId="Web-{DED83542-7D4D-B390-0B86-5D241F7469FA}" dt="2025-03-18T13:35:36.985" v="132"/>
          <ac:spMkLst>
            <pc:docMk/>
            <pc:sldMk cId="2354926258" sldId="287"/>
            <ac:spMk id="15" creationId="{5F7FCCA6-00E2-4F74-A105-0D769872F243}"/>
          </ac:spMkLst>
        </pc:spChg>
        <pc:spChg chg="add">
          <ac:chgData name="Roch, Shauna" userId="S::sroch@fanshawec.ca::05ca025a-1219-4008-8ea7-6708a3b6b10f" providerId="AD" clId="Web-{DED83542-7D4D-B390-0B86-5D241F7469FA}" dt="2025-03-18T13:35:36.985" v="132"/>
          <ac:spMkLst>
            <pc:docMk/>
            <pc:sldMk cId="2354926258" sldId="287"/>
            <ac:spMk id="16" creationId="{359CEC61-F44B-43B3-B40F-AE38C5AF1D5F}"/>
          </ac:spMkLst>
        </pc:spChg>
        <pc:picChg chg="add mod">
          <ac:chgData name="Roch, Shauna" userId="S::sroch@fanshawec.ca::05ca025a-1219-4008-8ea7-6708a3b6b10f" providerId="AD" clId="Web-{DED83542-7D4D-B390-0B86-5D241F7469FA}" dt="2025-03-18T13:36:21.314" v="144" actId="1076"/>
          <ac:picMkLst>
            <pc:docMk/>
            <pc:sldMk cId="2354926258" sldId="287"/>
            <ac:picMk id="4" creationId="{EA5BF109-A2EB-060A-CC29-83815B0AF147}"/>
          </ac:picMkLst>
        </pc:picChg>
      </pc:sldChg>
    </pc:docChg>
  </pc:docChgLst>
  <pc:docChgLst>
    <pc:chgData name="Roch, Shauna" userId="S::sroch@fanshawec.ca::05ca025a-1219-4008-8ea7-6708a3b6b10f" providerId="AD" clId="Web-{BA66729C-A8C2-56FB-A941-6C5704049745}"/>
    <pc:docChg chg="addSld modSld">
      <pc:chgData name="Roch, Shauna" userId="S::sroch@fanshawec.ca::05ca025a-1219-4008-8ea7-6708a3b6b10f" providerId="AD" clId="Web-{BA66729C-A8C2-56FB-A941-6C5704049745}" dt="2025-03-20T13:30:47.164" v="48" actId="20577"/>
      <pc:docMkLst>
        <pc:docMk/>
      </pc:docMkLst>
      <pc:sldChg chg="modSp">
        <pc:chgData name="Roch, Shauna" userId="S::sroch@fanshawec.ca::05ca025a-1219-4008-8ea7-6708a3b6b10f" providerId="AD" clId="Web-{BA66729C-A8C2-56FB-A941-6C5704049745}" dt="2025-03-20T13:28:41.335" v="0" actId="20577"/>
        <pc:sldMkLst>
          <pc:docMk/>
          <pc:sldMk cId="74659773" sldId="261"/>
        </pc:sldMkLst>
        <pc:spChg chg="mod">
          <ac:chgData name="Roch, Shauna" userId="S::sroch@fanshawec.ca::05ca025a-1219-4008-8ea7-6708a3b6b10f" providerId="AD" clId="Web-{BA66729C-A8C2-56FB-A941-6C5704049745}" dt="2025-03-20T13:28:41.335" v="0" actId="20577"/>
          <ac:spMkLst>
            <pc:docMk/>
            <pc:sldMk cId="74659773" sldId="261"/>
            <ac:spMk id="4" creationId="{62E23B27-8EC1-2F21-812E-D9EEF3E2E15A}"/>
          </ac:spMkLst>
        </pc:spChg>
      </pc:sldChg>
      <pc:sldChg chg="modSp">
        <pc:chgData name="Roch, Shauna" userId="S::sroch@fanshawec.ca::05ca025a-1219-4008-8ea7-6708a3b6b10f" providerId="AD" clId="Web-{BA66729C-A8C2-56FB-A941-6C5704049745}" dt="2025-03-20T13:28:53.116" v="15"/>
        <pc:sldMkLst>
          <pc:docMk/>
          <pc:sldMk cId="2684306504" sldId="264"/>
        </pc:sldMkLst>
        <pc:graphicFrameChg chg="mod modGraphic">
          <ac:chgData name="Roch, Shauna" userId="S::sroch@fanshawec.ca::05ca025a-1219-4008-8ea7-6708a3b6b10f" providerId="AD" clId="Web-{BA66729C-A8C2-56FB-A941-6C5704049745}" dt="2025-03-20T13:28:53.116" v="15"/>
          <ac:graphicFrameMkLst>
            <pc:docMk/>
            <pc:sldMk cId="2684306504" sldId="264"/>
            <ac:graphicFrameMk id="5" creationId="{182DA05F-FEDA-403F-B7C8-3AF5372CB890}"/>
          </ac:graphicFrameMkLst>
        </pc:graphicFrameChg>
      </pc:sldChg>
      <pc:sldChg chg="modSp">
        <pc:chgData name="Roch, Shauna" userId="S::sroch@fanshawec.ca::05ca025a-1219-4008-8ea7-6708a3b6b10f" providerId="AD" clId="Web-{BA66729C-A8C2-56FB-A941-6C5704049745}" dt="2025-03-20T13:29:36.554" v="21" actId="20577"/>
        <pc:sldMkLst>
          <pc:docMk/>
          <pc:sldMk cId="1248825367" sldId="280"/>
        </pc:sldMkLst>
        <pc:spChg chg="mod">
          <ac:chgData name="Roch, Shauna" userId="S::sroch@fanshawec.ca::05ca025a-1219-4008-8ea7-6708a3b6b10f" providerId="AD" clId="Web-{BA66729C-A8C2-56FB-A941-6C5704049745}" dt="2025-03-20T13:29:36.554" v="21" actId="20577"/>
          <ac:spMkLst>
            <pc:docMk/>
            <pc:sldMk cId="1248825367" sldId="280"/>
            <ac:spMk id="3" creationId="{1DA46375-6A9E-BB5F-79C2-ED75ADE2EE66}"/>
          </ac:spMkLst>
        </pc:spChg>
      </pc:sldChg>
      <pc:sldChg chg="modSp new">
        <pc:chgData name="Roch, Shauna" userId="S::sroch@fanshawec.ca::05ca025a-1219-4008-8ea7-6708a3b6b10f" providerId="AD" clId="Web-{BA66729C-A8C2-56FB-A941-6C5704049745}" dt="2025-03-20T13:30:47.164" v="48" actId="20577"/>
        <pc:sldMkLst>
          <pc:docMk/>
          <pc:sldMk cId="464570985" sldId="288"/>
        </pc:sldMkLst>
        <pc:spChg chg="mod">
          <ac:chgData name="Roch, Shauna" userId="S::sroch@fanshawec.ca::05ca025a-1219-4008-8ea7-6708a3b6b10f" providerId="AD" clId="Web-{BA66729C-A8C2-56FB-A941-6C5704049745}" dt="2025-03-20T13:30:05.726" v="33" actId="20577"/>
          <ac:spMkLst>
            <pc:docMk/>
            <pc:sldMk cId="464570985" sldId="288"/>
            <ac:spMk id="2" creationId="{9F113DEE-7E45-F851-389E-A54DED6522ED}"/>
          </ac:spMkLst>
        </pc:spChg>
        <pc:spChg chg="mod">
          <ac:chgData name="Roch, Shauna" userId="S::sroch@fanshawec.ca::05ca025a-1219-4008-8ea7-6708a3b6b10f" providerId="AD" clId="Web-{BA66729C-A8C2-56FB-A941-6C5704049745}" dt="2025-03-20T13:30:47.164" v="48" actId="20577"/>
          <ac:spMkLst>
            <pc:docMk/>
            <pc:sldMk cId="464570985" sldId="288"/>
            <ac:spMk id="3" creationId="{45517589-80D4-8834-2CEA-76A0F51C9D7B}"/>
          </ac:spMkLst>
        </pc:spChg>
      </pc:sldChg>
    </pc:docChg>
  </pc:docChgLst>
  <pc:docChgLst>
    <pc:chgData name="Roch, Shauna" userId="S::sroch@fanshawec.ca::05ca025a-1219-4008-8ea7-6708a3b6b10f" providerId="AD" clId="Web-{CB20CAD6-5087-2399-9FA6-61D62099F9CC}"/>
    <pc:docChg chg="addSld delSld modSld addMainMaster delMainMaster">
      <pc:chgData name="Roch, Shauna" userId="S::sroch@fanshawec.ca::05ca025a-1219-4008-8ea7-6708a3b6b10f" providerId="AD" clId="Web-{CB20CAD6-5087-2399-9FA6-61D62099F9CC}" dt="2025-03-13T17:50:18.729" v="353"/>
      <pc:docMkLst>
        <pc:docMk/>
      </pc:docMkLst>
      <pc:sldChg chg="del">
        <pc:chgData name="Roch, Shauna" userId="S::sroch@fanshawec.ca::05ca025a-1219-4008-8ea7-6708a3b6b10f" providerId="AD" clId="Web-{CB20CAD6-5087-2399-9FA6-61D62099F9CC}" dt="2025-03-13T17:20:42.543" v="0" actId="34807"/>
        <pc:sldMkLst>
          <pc:docMk/>
          <pc:sldMk cId="109857222" sldId="256"/>
        </pc:sldMkLst>
      </pc:sldChg>
      <pc:sldChg chg="addSp delSp modSp add mod setBg modClrScheme setClrOvrMap delDesignElem chgLayout">
        <pc:chgData name="Roch, Shauna" userId="S::sroch@fanshawec.ca::05ca025a-1219-4008-8ea7-6708a3b6b10f" providerId="AD" clId="Web-{CB20CAD6-5087-2399-9FA6-61D62099F9CC}" dt="2025-03-13T17:34:43.736" v="175"/>
        <pc:sldMkLst>
          <pc:docMk/>
          <pc:sldMk cId="987501871" sldId="256"/>
        </pc:sldMkLst>
        <pc:spChg chg="mod ord">
          <ac:chgData name="Roch, Shauna" userId="S::sroch@fanshawec.ca::05ca025a-1219-4008-8ea7-6708a3b6b10f" providerId="AD" clId="Web-{CB20CAD6-5087-2399-9FA6-61D62099F9CC}" dt="2025-03-13T17:34:43.736" v="175"/>
          <ac:spMkLst>
            <pc:docMk/>
            <pc:sldMk cId="987501871" sldId="256"/>
            <ac:spMk id="2" creationId="{8B403CEC-9CD0-A6C3-1364-3D2C1AC88DC4}"/>
          </ac:spMkLst>
        </pc:spChg>
        <pc:spChg chg="add del">
          <ac:chgData name="Roch, Shauna" userId="S::sroch@fanshawec.ca::05ca025a-1219-4008-8ea7-6708a3b6b10f" providerId="AD" clId="Web-{CB20CAD6-5087-2399-9FA6-61D62099F9CC}" dt="2025-03-13T17:22:32.249" v="10"/>
          <ac:spMkLst>
            <pc:docMk/>
            <pc:sldMk cId="987501871" sldId="256"/>
            <ac:spMk id="3" creationId="{F074A335-B0E9-7AA7-A620-93C8F543BE58}"/>
          </ac:spMkLst>
        </pc:spChg>
        <pc:spChg chg="add del">
          <ac:chgData name="Roch, Shauna" userId="S::sroch@fanshawec.ca::05ca025a-1219-4008-8ea7-6708a3b6b10f" providerId="AD" clId="Web-{CB20CAD6-5087-2399-9FA6-61D62099F9CC}" dt="2025-03-13T17:22:43.765" v="13"/>
          <ac:spMkLst>
            <pc:docMk/>
            <pc:sldMk cId="987501871" sldId="256"/>
            <ac:spMk id="4" creationId="{88BBBE43-B20C-C7ED-54C3-AA0EC244EEE4}"/>
          </ac:spMkLst>
        </pc:spChg>
        <pc:spChg chg="add del">
          <ac:chgData name="Roch, Shauna" userId="S::sroch@fanshawec.ca::05ca025a-1219-4008-8ea7-6708a3b6b10f" providerId="AD" clId="Web-{CB20CAD6-5087-2399-9FA6-61D62099F9CC}" dt="2025-03-13T17:22:50.594" v="15"/>
          <ac:spMkLst>
            <pc:docMk/>
            <pc:sldMk cId="987501871" sldId="256"/>
            <ac:spMk id="5" creationId="{57E9C1AD-E689-F482-7952-9BAF949863BB}"/>
          </ac:spMkLst>
        </pc:spChg>
        <pc:spChg chg="add mod">
          <ac:chgData name="Roch, Shauna" userId="S::sroch@fanshawec.ca::05ca025a-1219-4008-8ea7-6708a3b6b10f" providerId="AD" clId="Web-{CB20CAD6-5087-2399-9FA6-61D62099F9CC}" dt="2025-03-13T17:24:01.720" v="38" actId="14100"/>
          <ac:spMkLst>
            <pc:docMk/>
            <pc:sldMk cId="987501871" sldId="256"/>
            <ac:spMk id="6" creationId="{C81C02BD-4E65-49BB-B229-1E9D6E98F363}"/>
          </ac:spMkLst>
        </pc:spChg>
        <pc:spChg chg="add del">
          <ac:chgData name="Roch, Shauna" userId="S::sroch@fanshawec.ca::05ca025a-1219-4008-8ea7-6708a3b6b10f" providerId="AD" clId="Web-{CB20CAD6-5087-2399-9FA6-61D62099F9CC}" dt="2025-03-13T17:22:00.483" v="4"/>
          <ac:spMkLst>
            <pc:docMk/>
            <pc:sldMk cId="987501871" sldId="256"/>
            <ac:spMk id="7" creationId="{8C6E698C-8155-4B8B-BDC9-B7299772B509}"/>
          </ac:spMkLst>
        </pc:spChg>
        <pc:spChg chg="add del">
          <ac:chgData name="Roch, Shauna" userId="S::sroch@fanshawec.ca::05ca025a-1219-4008-8ea7-6708a3b6b10f" providerId="AD" clId="Web-{CB20CAD6-5087-2399-9FA6-61D62099F9CC}" dt="2025-03-13T17:22:00.483" v="4"/>
          <ac:spMkLst>
            <pc:docMk/>
            <pc:sldMk cId="987501871" sldId="256"/>
            <ac:spMk id="11" creationId="{B624C8D3-B9AD-4F4F-8554-4EAF3724DBCE}"/>
          </ac:spMkLst>
        </pc:spChg>
        <pc:spChg chg="add del">
          <ac:chgData name="Roch, Shauna" userId="S::sroch@fanshawec.ca::05ca025a-1219-4008-8ea7-6708a3b6b10f" providerId="AD" clId="Web-{CB20CAD6-5087-2399-9FA6-61D62099F9CC}" dt="2025-03-13T17:22:00.467" v="3"/>
          <ac:spMkLst>
            <pc:docMk/>
            <pc:sldMk cId="987501871" sldId="256"/>
            <ac:spMk id="16" creationId="{F3B3B6C5-748F-437C-AE76-DB11FEA99E16}"/>
          </ac:spMkLst>
        </pc:spChg>
        <pc:spChg chg="add del">
          <ac:chgData name="Roch, Shauna" userId="S::sroch@fanshawec.ca::05ca025a-1219-4008-8ea7-6708a3b6b10f" providerId="AD" clId="Web-{CB20CAD6-5087-2399-9FA6-61D62099F9CC}" dt="2025-03-13T17:22:00.467" v="3"/>
          <ac:spMkLst>
            <pc:docMk/>
            <pc:sldMk cId="987501871" sldId="256"/>
            <ac:spMk id="18" creationId="{197CEB5D-9BB2-475C-BA8D-AC88BB8C976E}"/>
          </ac:spMkLst>
        </pc:spChg>
        <pc:spChg chg="add del">
          <ac:chgData name="Roch, Shauna" userId="S::sroch@fanshawec.ca::05ca025a-1219-4008-8ea7-6708a3b6b10f" providerId="AD" clId="Web-{CB20CAD6-5087-2399-9FA6-61D62099F9CC}" dt="2025-03-13T17:34:43.736" v="175"/>
          <ac:spMkLst>
            <pc:docMk/>
            <pc:sldMk cId="987501871" sldId="256"/>
            <ac:spMk id="22" creationId="{FBDCECDC-EEE3-4128-AA5E-82A8C08796E8}"/>
          </ac:spMkLst>
        </pc:spChg>
        <pc:spChg chg="add del">
          <ac:chgData name="Roch, Shauna" userId="S::sroch@fanshawec.ca::05ca025a-1219-4008-8ea7-6708a3b6b10f" providerId="AD" clId="Web-{CB20CAD6-5087-2399-9FA6-61D62099F9CC}" dt="2025-03-13T17:34:43.736" v="175"/>
          <ac:spMkLst>
            <pc:docMk/>
            <pc:sldMk cId="987501871" sldId="256"/>
            <ac:spMk id="23" creationId="{4260EDE0-989C-4E16-AF94-F652294D828E}"/>
          </ac:spMkLst>
        </pc:spChg>
        <pc:cxnChg chg="add del">
          <ac:chgData name="Roch, Shauna" userId="S::sroch@fanshawec.ca::05ca025a-1219-4008-8ea7-6708a3b6b10f" providerId="AD" clId="Web-{CB20CAD6-5087-2399-9FA6-61D62099F9CC}" dt="2025-03-13T17:22:00.483" v="4"/>
          <ac:cxnSpMkLst>
            <pc:docMk/>
            <pc:sldMk cId="987501871" sldId="256"/>
            <ac:cxnSpMk id="9" creationId="{09525C9A-1972-4836-BA7A-706C946EF4DA}"/>
          </ac:cxnSpMkLst>
        </pc:cxnChg>
        <pc:cxnChg chg="add del">
          <ac:chgData name="Roch, Shauna" userId="S::sroch@fanshawec.ca::05ca025a-1219-4008-8ea7-6708a3b6b10f" providerId="AD" clId="Web-{CB20CAD6-5087-2399-9FA6-61D62099F9CC}" dt="2025-03-13T17:22:00.467" v="3"/>
          <ac:cxnSpMkLst>
            <pc:docMk/>
            <pc:sldMk cId="987501871" sldId="256"/>
            <ac:cxnSpMk id="20" creationId="{BB14AD1F-ADD5-46E7-966F-4C0290232FF9}"/>
          </ac:cxnSpMkLst>
        </pc:cxnChg>
      </pc:sldChg>
      <pc:sldChg chg="addSp modSp add del mod setBg modClrScheme chgLayout">
        <pc:chgData name="Roch, Shauna" userId="S::sroch@fanshawec.ca::05ca025a-1219-4008-8ea7-6708a3b6b10f" providerId="AD" clId="Web-{CB20CAD6-5087-2399-9FA6-61D62099F9CC}" dt="2025-03-13T17:24:13.346" v="40"/>
        <pc:sldMkLst>
          <pc:docMk/>
          <pc:sldMk cId="3469855760" sldId="257"/>
        </pc:sldMkLst>
        <pc:spChg chg="mod">
          <ac:chgData name="Roch, Shauna" userId="S::sroch@fanshawec.ca::05ca025a-1219-4008-8ea7-6708a3b6b10f" providerId="AD" clId="Web-{CB20CAD6-5087-2399-9FA6-61D62099F9CC}" dt="2025-03-13T17:20:43.043" v="1" actId="34807"/>
          <ac:spMkLst>
            <pc:docMk/>
            <pc:sldMk cId="3469855760" sldId="257"/>
            <ac:spMk id="2" creationId="{405B1566-0223-0C11-5DD0-9EB66108F64E}"/>
          </ac:spMkLst>
        </pc:spChg>
        <pc:spChg chg="mod">
          <ac:chgData name="Roch, Shauna" userId="S::sroch@fanshawec.ca::05ca025a-1219-4008-8ea7-6708a3b6b10f" providerId="AD" clId="Web-{CB20CAD6-5087-2399-9FA6-61D62099F9CC}" dt="2025-03-13T17:20:43.043" v="1" actId="34807"/>
          <ac:spMkLst>
            <pc:docMk/>
            <pc:sldMk cId="3469855760" sldId="257"/>
            <ac:spMk id="3" creationId="{85EAEE4D-7585-6AEC-EE3B-D0DF0BFEEC81}"/>
          </ac:spMkLst>
        </pc:spChg>
        <pc:spChg chg="add">
          <ac:chgData name="Roch, Shauna" userId="S::sroch@fanshawec.ca::05ca025a-1219-4008-8ea7-6708a3b6b10f" providerId="AD" clId="Web-{CB20CAD6-5087-2399-9FA6-61D62099F9CC}" dt="2025-03-13T17:20:43.043" v="1" actId="34807"/>
          <ac:spMkLst>
            <pc:docMk/>
            <pc:sldMk cId="3469855760" sldId="257"/>
            <ac:spMk id="8" creationId="{3741B58E-3B65-4A01-A276-975AB2CF8A08}"/>
          </ac:spMkLst>
        </pc:spChg>
        <pc:spChg chg="add">
          <ac:chgData name="Roch, Shauna" userId="S::sroch@fanshawec.ca::05ca025a-1219-4008-8ea7-6708a3b6b10f" providerId="AD" clId="Web-{CB20CAD6-5087-2399-9FA6-61D62099F9CC}" dt="2025-03-13T17:20:43.043" v="1" actId="34807"/>
          <ac:spMkLst>
            <pc:docMk/>
            <pc:sldMk cId="3469855760" sldId="257"/>
            <ac:spMk id="10" creationId="{7AAC67C3-831B-4AB1-A259-DFB839CAFAFC}"/>
          </ac:spMkLst>
        </pc:spChg>
      </pc:sldChg>
      <pc:sldChg chg="addSp modSp add del mod setBg modClrScheme chgLayout">
        <pc:chgData name="Roch, Shauna" userId="S::sroch@fanshawec.ca::05ca025a-1219-4008-8ea7-6708a3b6b10f" providerId="AD" clId="Web-{CB20CAD6-5087-2399-9FA6-61D62099F9CC}" dt="2025-03-13T17:24:19.408" v="41"/>
        <pc:sldMkLst>
          <pc:docMk/>
          <pc:sldMk cId="866545039" sldId="258"/>
        </pc:sldMkLst>
        <pc:spChg chg="mod">
          <ac:chgData name="Roch, Shauna" userId="S::sroch@fanshawec.ca::05ca025a-1219-4008-8ea7-6708a3b6b10f" providerId="AD" clId="Web-{CB20CAD6-5087-2399-9FA6-61D62099F9CC}" dt="2025-03-13T17:20:43.043" v="1" actId="34807"/>
          <ac:spMkLst>
            <pc:docMk/>
            <pc:sldMk cId="866545039" sldId="258"/>
            <ac:spMk id="2" creationId="{09D802F3-6048-BD1C-04CF-199E52D279F2}"/>
          </ac:spMkLst>
        </pc:spChg>
        <pc:spChg chg="mod">
          <ac:chgData name="Roch, Shauna" userId="S::sroch@fanshawec.ca::05ca025a-1219-4008-8ea7-6708a3b6b10f" providerId="AD" clId="Web-{CB20CAD6-5087-2399-9FA6-61D62099F9CC}" dt="2025-03-13T17:20:43.043" v="1" actId="34807"/>
          <ac:spMkLst>
            <pc:docMk/>
            <pc:sldMk cId="866545039" sldId="258"/>
            <ac:spMk id="3" creationId="{BF241939-63D3-ED49-3C3C-A0B93A4E4CED}"/>
          </ac:spMkLst>
        </pc:spChg>
        <pc:spChg chg="add">
          <ac:chgData name="Roch, Shauna" userId="S::sroch@fanshawec.ca::05ca025a-1219-4008-8ea7-6708a3b6b10f" providerId="AD" clId="Web-{CB20CAD6-5087-2399-9FA6-61D62099F9CC}" dt="2025-03-13T17:20:43.043" v="1" actId="34807"/>
          <ac:spMkLst>
            <pc:docMk/>
            <pc:sldMk cId="866545039" sldId="258"/>
            <ac:spMk id="8" creationId="{3741B58E-3B65-4A01-A276-975AB2CF8A08}"/>
          </ac:spMkLst>
        </pc:spChg>
        <pc:spChg chg="add">
          <ac:chgData name="Roch, Shauna" userId="S::sroch@fanshawec.ca::05ca025a-1219-4008-8ea7-6708a3b6b10f" providerId="AD" clId="Web-{CB20CAD6-5087-2399-9FA6-61D62099F9CC}" dt="2025-03-13T17:20:43.043" v="1" actId="34807"/>
          <ac:spMkLst>
            <pc:docMk/>
            <pc:sldMk cId="866545039" sldId="258"/>
            <ac:spMk id="10" creationId="{7AAC67C3-831B-4AB1-A259-DFB839CAFAFC}"/>
          </ac:spMkLst>
        </pc:spChg>
      </pc:sldChg>
      <pc:sldChg chg="addSp modSp add del mod setBg modClrScheme chgLayout">
        <pc:chgData name="Roch, Shauna" userId="S::sroch@fanshawec.ca::05ca025a-1219-4008-8ea7-6708a3b6b10f" providerId="AD" clId="Web-{CB20CAD6-5087-2399-9FA6-61D62099F9CC}" dt="2025-03-13T17:24:22.158" v="42"/>
        <pc:sldMkLst>
          <pc:docMk/>
          <pc:sldMk cId="427120071" sldId="259"/>
        </pc:sldMkLst>
        <pc:spChg chg="mod">
          <ac:chgData name="Roch, Shauna" userId="S::sroch@fanshawec.ca::05ca025a-1219-4008-8ea7-6708a3b6b10f" providerId="AD" clId="Web-{CB20CAD6-5087-2399-9FA6-61D62099F9CC}" dt="2025-03-13T17:20:43.043" v="1" actId="34807"/>
          <ac:spMkLst>
            <pc:docMk/>
            <pc:sldMk cId="427120071" sldId="259"/>
            <ac:spMk id="2" creationId="{EF5FA8D4-3DF6-92FD-64FF-11D994F31A06}"/>
          </ac:spMkLst>
        </pc:spChg>
        <pc:spChg chg="mod">
          <ac:chgData name="Roch, Shauna" userId="S::sroch@fanshawec.ca::05ca025a-1219-4008-8ea7-6708a3b6b10f" providerId="AD" clId="Web-{CB20CAD6-5087-2399-9FA6-61D62099F9CC}" dt="2025-03-13T17:20:43.043" v="1" actId="34807"/>
          <ac:spMkLst>
            <pc:docMk/>
            <pc:sldMk cId="427120071" sldId="259"/>
            <ac:spMk id="3" creationId="{7417DCD7-3083-1E9F-EBA8-39F51DB3B754}"/>
          </ac:spMkLst>
        </pc:spChg>
        <pc:spChg chg="add">
          <ac:chgData name="Roch, Shauna" userId="S::sroch@fanshawec.ca::05ca025a-1219-4008-8ea7-6708a3b6b10f" providerId="AD" clId="Web-{CB20CAD6-5087-2399-9FA6-61D62099F9CC}" dt="2025-03-13T17:20:43.043" v="1" actId="34807"/>
          <ac:spMkLst>
            <pc:docMk/>
            <pc:sldMk cId="427120071" sldId="259"/>
            <ac:spMk id="8" creationId="{3741B58E-3B65-4A01-A276-975AB2CF8A08}"/>
          </ac:spMkLst>
        </pc:spChg>
        <pc:spChg chg="add">
          <ac:chgData name="Roch, Shauna" userId="S::sroch@fanshawec.ca::05ca025a-1219-4008-8ea7-6708a3b6b10f" providerId="AD" clId="Web-{CB20CAD6-5087-2399-9FA6-61D62099F9CC}" dt="2025-03-13T17:20:43.043" v="1" actId="34807"/>
          <ac:spMkLst>
            <pc:docMk/>
            <pc:sldMk cId="427120071" sldId="259"/>
            <ac:spMk id="10" creationId="{7AAC67C3-831B-4AB1-A259-DFB839CAFAFC}"/>
          </ac:spMkLst>
        </pc:spChg>
      </pc:sldChg>
      <pc:sldChg chg="addSp delSp modSp add mod setBg modClrScheme delDesignElem chgLayout">
        <pc:chgData name="Roch, Shauna" userId="S::sroch@fanshawec.ca::05ca025a-1219-4008-8ea7-6708a3b6b10f" providerId="AD" clId="Web-{CB20CAD6-5087-2399-9FA6-61D62099F9CC}" dt="2025-03-13T17:34:43.736" v="175"/>
        <pc:sldMkLst>
          <pc:docMk/>
          <pc:sldMk cId="3283077586" sldId="260"/>
        </pc:sldMkLst>
        <pc:spChg chg="mod ord">
          <ac:chgData name="Roch, Shauna" userId="S::sroch@fanshawec.ca::05ca025a-1219-4008-8ea7-6708a3b6b10f" providerId="AD" clId="Web-{CB20CAD6-5087-2399-9FA6-61D62099F9CC}" dt="2025-03-13T17:34:43.736" v="175"/>
          <ac:spMkLst>
            <pc:docMk/>
            <pc:sldMk cId="3283077586" sldId="260"/>
            <ac:spMk id="2" creationId="{1075F38E-AE39-1C11-5963-5DD57462524F}"/>
          </ac:spMkLst>
        </pc:spChg>
        <pc:spChg chg="add del mod">
          <ac:chgData name="Roch, Shauna" userId="S::sroch@fanshawec.ca::05ca025a-1219-4008-8ea7-6708a3b6b10f" providerId="AD" clId="Web-{CB20CAD6-5087-2399-9FA6-61D62099F9CC}" dt="2025-03-13T17:24:38.956" v="45"/>
          <ac:spMkLst>
            <pc:docMk/>
            <pc:sldMk cId="3283077586" sldId="260"/>
            <ac:spMk id="3" creationId="{E3BC633D-F8F2-53BD-CDE0-1656C0CA5399}"/>
          </ac:spMkLst>
        </pc:spChg>
        <pc:spChg chg="add del">
          <ac:chgData name="Roch, Shauna" userId="S::sroch@fanshawec.ca::05ca025a-1219-4008-8ea7-6708a3b6b10f" providerId="AD" clId="Web-{CB20CAD6-5087-2399-9FA6-61D62099F9CC}" dt="2025-03-13T17:24:38.956" v="45"/>
          <ac:spMkLst>
            <pc:docMk/>
            <pc:sldMk cId="3283077586" sldId="260"/>
            <ac:spMk id="8" creationId="{3741B58E-3B65-4A01-A276-975AB2CF8A08}"/>
          </ac:spMkLst>
        </pc:spChg>
        <pc:spChg chg="add del">
          <ac:chgData name="Roch, Shauna" userId="S::sroch@fanshawec.ca::05ca025a-1219-4008-8ea7-6708a3b6b10f" providerId="AD" clId="Web-{CB20CAD6-5087-2399-9FA6-61D62099F9CC}" dt="2025-03-13T17:24:38.956" v="45"/>
          <ac:spMkLst>
            <pc:docMk/>
            <pc:sldMk cId="3283077586" sldId="260"/>
            <ac:spMk id="10" creationId="{7AAC67C3-831B-4AB1-A259-DFB839CAFAFC}"/>
          </ac:spMkLst>
        </pc:spChg>
        <pc:spChg chg="add del">
          <ac:chgData name="Roch, Shauna" userId="S::sroch@fanshawec.ca::05ca025a-1219-4008-8ea7-6708a3b6b10f" providerId="AD" clId="Web-{CB20CAD6-5087-2399-9FA6-61D62099F9CC}" dt="2025-03-13T17:24:38.893" v="44"/>
          <ac:spMkLst>
            <pc:docMk/>
            <pc:sldMk cId="3283077586" sldId="260"/>
            <ac:spMk id="16" creationId="{88F0A37D-2337-4AAF-98B0-7E4E9B98719A}"/>
          </ac:spMkLst>
        </pc:spChg>
        <pc:spChg chg="add del">
          <ac:chgData name="Roch, Shauna" userId="S::sroch@fanshawec.ca::05ca025a-1219-4008-8ea7-6708a3b6b10f" providerId="AD" clId="Web-{CB20CAD6-5087-2399-9FA6-61D62099F9CC}" dt="2025-03-13T17:24:38.893" v="44"/>
          <ac:spMkLst>
            <pc:docMk/>
            <pc:sldMk cId="3283077586" sldId="260"/>
            <ac:spMk id="20" creationId="{F7234D70-FB65-4E99-985E-64D219674D45}"/>
          </ac:spMkLst>
        </pc:spChg>
        <pc:spChg chg="add del">
          <ac:chgData name="Roch, Shauna" userId="S::sroch@fanshawec.ca::05ca025a-1219-4008-8ea7-6708a3b6b10f" providerId="AD" clId="Web-{CB20CAD6-5087-2399-9FA6-61D62099F9CC}" dt="2025-03-13T17:25:07.222" v="50"/>
          <ac:spMkLst>
            <pc:docMk/>
            <pc:sldMk cId="3283077586" sldId="260"/>
            <ac:spMk id="22" creationId="{3741B58E-3B65-4A01-A276-975AB2CF8A08}"/>
          </ac:spMkLst>
        </pc:spChg>
        <pc:spChg chg="add del">
          <ac:chgData name="Roch, Shauna" userId="S::sroch@fanshawec.ca::05ca025a-1219-4008-8ea7-6708a3b6b10f" providerId="AD" clId="Web-{CB20CAD6-5087-2399-9FA6-61D62099F9CC}" dt="2025-03-13T17:25:07.222" v="50"/>
          <ac:spMkLst>
            <pc:docMk/>
            <pc:sldMk cId="3283077586" sldId="260"/>
            <ac:spMk id="23" creationId="{7AAC67C3-831B-4AB1-A259-DFB839CAFAFC}"/>
          </ac:spMkLst>
        </pc:spChg>
        <pc:spChg chg="add del">
          <ac:chgData name="Roch, Shauna" userId="S::sroch@fanshawec.ca::05ca025a-1219-4008-8ea7-6708a3b6b10f" providerId="AD" clId="Web-{CB20CAD6-5087-2399-9FA6-61D62099F9CC}" dt="2025-03-13T17:25:01.034" v="47"/>
          <ac:spMkLst>
            <pc:docMk/>
            <pc:sldMk cId="3283077586" sldId="260"/>
            <ac:spMk id="29" creationId="{2B6C9846-B5AB-4E52-988D-F7E5865C9E4B}"/>
          </ac:spMkLst>
        </pc:spChg>
        <pc:spChg chg="add del">
          <ac:chgData name="Roch, Shauna" userId="S::sroch@fanshawec.ca::05ca025a-1219-4008-8ea7-6708a3b6b10f" providerId="AD" clId="Web-{CB20CAD6-5087-2399-9FA6-61D62099F9CC}" dt="2025-03-13T17:25:01.034" v="47"/>
          <ac:spMkLst>
            <pc:docMk/>
            <pc:sldMk cId="3283077586" sldId="260"/>
            <ac:spMk id="31" creationId="{6F3D7E8E-8467-4198-87E0-ADC1B60467FC}"/>
          </ac:spMkLst>
        </pc:spChg>
        <pc:spChg chg="add del">
          <ac:chgData name="Roch, Shauna" userId="S::sroch@fanshawec.ca::05ca025a-1219-4008-8ea7-6708a3b6b10f" providerId="AD" clId="Web-{CB20CAD6-5087-2399-9FA6-61D62099F9CC}" dt="2025-03-13T17:25:07.159" v="49"/>
          <ac:spMkLst>
            <pc:docMk/>
            <pc:sldMk cId="3283077586" sldId="260"/>
            <ac:spMk id="33" creationId="{EE1530B0-6F96-46C0-8B3E-3215CB756BE4}"/>
          </ac:spMkLst>
        </pc:spChg>
        <pc:spChg chg="add del">
          <ac:chgData name="Roch, Shauna" userId="S::sroch@fanshawec.ca::05ca025a-1219-4008-8ea7-6708a3b6b10f" providerId="AD" clId="Web-{CB20CAD6-5087-2399-9FA6-61D62099F9CC}" dt="2025-03-13T17:25:07.159" v="49"/>
          <ac:spMkLst>
            <pc:docMk/>
            <pc:sldMk cId="3283077586" sldId="260"/>
            <ac:spMk id="34" creationId="{754910CF-1B56-45D3-960A-E89F7B3B9131}"/>
          </ac:spMkLst>
        </pc:spChg>
        <pc:spChg chg="add del">
          <ac:chgData name="Roch, Shauna" userId="S::sroch@fanshawec.ca::05ca025a-1219-4008-8ea7-6708a3b6b10f" providerId="AD" clId="Web-{CB20CAD6-5087-2399-9FA6-61D62099F9CC}" dt="2025-03-13T17:34:43.736" v="175"/>
          <ac:spMkLst>
            <pc:docMk/>
            <pc:sldMk cId="3283077586" sldId="260"/>
            <ac:spMk id="36" creationId="{4FD69FDD-BA96-4954-ADAC-DA35030A0CBE}"/>
          </ac:spMkLst>
        </pc:spChg>
        <pc:spChg chg="add del">
          <ac:chgData name="Roch, Shauna" userId="S::sroch@fanshawec.ca::05ca025a-1219-4008-8ea7-6708a3b6b10f" providerId="AD" clId="Web-{CB20CAD6-5087-2399-9FA6-61D62099F9CC}" dt="2025-03-13T17:34:43.736" v="175"/>
          <ac:spMkLst>
            <pc:docMk/>
            <pc:sldMk cId="3283077586" sldId="260"/>
            <ac:spMk id="37" creationId="{21026ED8-45A7-435A-B4ED-2DDAD6EEDCC7}"/>
          </ac:spMkLst>
        </pc:spChg>
        <pc:graphicFrameChg chg="add del">
          <ac:chgData name="Roch, Shauna" userId="S::sroch@fanshawec.ca::05ca025a-1219-4008-8ea7-6708a3b6b10f" providerId="AD" clId="Web-{CB20CAD6-5087-2399-9FA6-61D62099F9CC}" dt="2025-03-13T17:24:38.893" v="44"/>
          <ac:graphicFrameMkLst>
            <pc:docMk/>
            <pc:sldMk cId="3283077586" sldId="260"/>
            <ac:graphicFrameMk id="12" creationId="{3216F468-1C2D-EFF6-FF10-3337ED363C36}"/>
          </ac:graphicFrameMkLst>
        </pc:graphicFrameChg>
        <pc:graphicFrameChg chg="add mod ord modGraphic">
          <ac:chgData name="Roch, Shauna" userId="S::sroch@fanshawec.ca::05ca025a-1219-4008-8ea7-6708a3b6b10f" providerId="AD" clId="Web-{CB20CAD6-5087-2399-9FA6-61D62099F9CC}" dt="2025-03-13T17:34:43.736" v="175"/>
          <ac:graphicFrameMkLst>
            <pc:docMk/>
            <pc:sldMk cId="3283077586" sldId="260"/>
            <ac:graphicFrameMk id="24" creationId="{50A1F33D-D894-06C1-F3C1-36D185F8470E}"/>
          </ac:graphicFrameMkLst>
        </pc:graphicFrameChg>
        <pc:cxnChg chg="add del">
          <ac:chgData name="Roch, Shauna" userId="S::sroch@fanshawec.ca::05ca025a-1219-4008-8ea7-6708a3b6b10f" providerId="AD" clId="Web-{CB20CAD6-5087-2399-9FA6-61D62099F9CC}" dt="2025-03-13T17:24:38.893" v="44"/>
          <ac:cxnSpMkLst>
            <pc:docMk/>
            <pc:sldMk cId="3283077586" sldId="260"/>
            <ac:cxnSpMk id="18" creationId="{F15CCCF0-E573-463A-9760-1FDC0B2CFBD7}"/>
          </ac:cxnSpMkLst>
        </pc:cxnChg>
      </pc:sldChg>
      <pc:sldChg chg="addSp delSp modSp add mod setBg modClrScheme delDesignElem chgLayout modNotes">
        <pc:chgData name="Roch, Shauna" userId="S::sroch@fanshawec.ca::05ca025a-1219-4008-8ea7-6708a3b6b10f" providerId="AD" clId="Web-{CB20CAD6-5087-2399-9FA6-61D62099F9CC}" dt="2025-03-13T17:34:43.736" v="175"/>
        <pc:sldMkLst>
          <pc:docMk/>
          <pc:sldMk cId="74659773" sldId="261"/>
        </pc:sldMkLst>
        <pc:spChg chg="mod ord">
          <ac:chgData name="Roch, Shauna" userId="S::sroch@fanshawec.ca::05ca025a-1219-4008-8ea7-6708a3b6b10f" providerId="AD" clId="Web-{CB20CAD6-5087-2399-9FA6-61D62099F9CC}" dt="2025-03-13T17:34:43.736" v="175"/>
          <ac:spMkLst>
            <pc:docMk/>
            <pc:sldMk cId="74659773" sldId="261"/>
            <ac:spMk id="2" creationId="{512A06C1-F757-ADF3-F551-83F35D6F7F93}"/>
          </ac:spMkLst>
        </pc:spChg>
        <pc:spChg chg="mod ord">
          <ac:chgData name="Roch, Shauna" userId="S::sroch@fanshawec.ca::05ca025a-1219-4008-8ea7-6708a3b6b10f" providerId="AD" clId="Web-{CB20CAD6-5087-2399-9FA6-61D62099F9CC}" dt="2025-03-13T17:34:43.736" v="175"/>
          <ac:spMkLst>
            <pc:docMk/>
            <pc:sldMk cId="74659773" sldId="261"/>
            <ac:spMk id="4" creationId="{62E23B27-8EC1-2F21-812E-D9EEF3E2E15A}"/>
          </ac:spMkLst>
        </pc:spChg>
        <pc:spChg chg="add del mod">
          <ac:chgData name="Roch, Shauna" userId="S::sroch@fanshawec.ca::05ca025a-1219-4008-8ea7-6708a3b6b10f" providerId="AD" clId="Web-{CB20CAD6-5087-2399-9FA6-61D62099F9CC}" dt="2025-03-13T17:26:32.380" v="57"/>
          <ac:spMkLst>
            <pc:docMk/>
            <pc:sldMk cId="74659773" sldId="261"/>
            <ac:spMk id="6" creationId="{7DBCE4B4-9758-08B0-EE52-319F78D0F499}"/>
          </ac:spMkLst>
        </pc:spChg>
        <pc:spChg chg="add del">
          <ac:chgData name="Roch, Shauna" userId="S::sroch@fanshawec.ca::05ca025a-1219-4008-8ea7-6708a3b6b10f" providerId="AD" clId="Web-{CB20CAD6-5087-2399-9FA6-61D62099F9CC}" dt="2025-03-13T17:26:45.928" v="59"/>
          <ac:spMkLst>
            <pc:docMk/>
            <pc:sldMk cId="74659773" sldId="261"/>
            <ac:spMk id="10" creationId="{416A0E3C-60E6-4F39-BC55-5F7C224E1F7C}"/>
          </ac:spMkLst>
        </pc:spChg>
        <pc:spChg chg="add del">
          <ac:chgData name="Roch, Shauna" userId="S::sroch@fanshawec.ca::05ca025a-1219-4008-8ea7-6708a3b6b10f" providerId="AD" clId="Web-{CB20CAD6-5087-2399-9FA6-61D62099F9CC}" dt="2025-03-13T17:26:45.928" v="59"/>
          <ac:spMkLst>
            <pc:docMk/>
            <pc:sldMk cId="74659773" sldId="261"/>
            <ac:spMk id="14" creationId="{873ECEC8-0F24-45B8-950F-35FC94BCEAC8}"/>
          </ac:spMkLst>
        </pc:spChg>
        <pc:spChg chg="add del">
          <ac:chgData name="Roch, Shauna" userId="S::sroch@fanshawec.ca::05ca025a-1219-4008-8ea7-6708a3b6b10f" providerId="AD" clId="Web-{CB20CAD6-5087-2399-9FA6-61D62099F9CC}" dt="2025-03-13T17:26:45.928" v="59"/>
          <ac:spMkLst>
            <pc:docMk/>
            <pc:sldMk cId="74659773" sldId="261"/>
            <ac:spMk id="18" creationId="{8B53612E-ADB2-4457-9688-89506397AF28}"/>
          </ac:spMkLst>
        </pc:spChg>
        <pc:spChg chg="add del">
          <ac:chgData name="Roch, Shauna" userId="S::sroch@fanshawec.ca::05ca025a-1219-4008-8ea7-6708a3b6b10f" providerId="AD" clId="Web-{CB20CAD6-5087-2399-9FA6-61D62099F9CC}" dt="2025-03-13T17:34:43.736" v="175"/>
          <ac:spMkLst>
            <pc:docMk/>
            <pc:sldMk cId="74659773" sldId="261"/>
            <ac:spMk id="23" creationId="{416A0E3C-60E6-4F39-BC55-5F7C224E1F7C}"/>
          </ac:spMkLst>
        </pc:spChg>
        <pc:spChg chg="add del">
          <ac:chgData name="Roch, Shauna" userId="S::sroch@fanshawec.ca::05ca025a-1219-4008-8ea7-6708a3b6b10f" providerId="AD" clId="Web-{CB20CAD6-5087-2399-9FA6-61D62099F9CC}" dt="2025-03-13T17:34:43.736" v="175"/>
          <ac:spMkLst>
            <pc:docMk/>
            <pc:sldMk cId="74659773" sldId="261"/>
            <ac:spMk id="27" creationId="{3558DB37-9FEE-48A2-8578-ED0401573943}"/>
          </ac:spMkLst>
        </pc:spChg>
        <pc:spChg chg="add del">
          <ac:chgData name="Roch, Shauna" userId="S::sroch@fanshawec.ca::05ca025a-1219-4008-8ea7-6708a3b6b10f" providerId="AD" clId="Web-{CB20CAD6-5087-2399-9FA6-61D62099F9CC}" dt="2025-03-13T17:34:43.736" v="175"/>
          <ac:spMkLst>
            <pc:docMk/>
            <pc:sldMk cId="74659773" sldId="261"/>
            <ac:spMk id="29" creationId="{5F7FCCA6-00E2-4F74-A105-0D769872F243}"/>
          </ac:spMkLst>
        </pc:spChg>
        <pc:spChg chg="add del">
          <ac:chgData name="Roch, Shauna" userId="S::sroch@fanshawec.ca::05ca025a-1219-4008-8ea7-6708a3b6b10f" providerId="AD" clId="Web-{CB20CAD6-5087-2399-9FA6-61D62099F9CC}" dt="2025-03-13T17:34:43.736" v="175"/>
          <ac:spMkLst>
            <pc:docMk/>
            <pc:sldMk cId="74659773" sldId="261"/>
            <ac:spMk id="31" creationId="{359CEC61-F44B-43B3-B40F-AE38C5AF1D5F}"/>
          </ac:spMkLst>
        </pc:spChg>
        <pc:picChg chg="del mod">
          <ac:chgData name="Roch, Shauna" userId="S::sroch@fanshawec.ca::05ca025a-1219-4008-8ea7-6708a3b6b10f" providerId="AD" clId="Web-{CB20CAD6-5087-2399-9FA6-61D62099F9CC}" dt="2025-03-13T17:26:04.911" v="54"/>
          <ac:picMkLst>
            <pc:docMk/>
            <pc:sldMk cId="74659773" sldId="261"/>
            <ac:picMk id="5" creationId="{521C54C8-C39E-4783-A96F-A0B1C041963A}"/>
          </ac:picMkLst>
        </pc:picChg>
        <pc:cxnChg chg="add del">
          <ac:chgData name="Roch, Shauna" userId="S::sroch@fanshawec.ca::05ca025a-1219-4008-8ea7-6708a3b6b10f" providerId="AD" clId="Web-{CB20CAD6-5087-2399-9FA6-61D62099F9CC}" dt="2025-03-13T17:26:45.928" v="59"/>
          <ac:cxnSpMkLst>
            <pc:docMk/>
            <pc:sldMk cId="74659773" sldId="261"/>
            <ac:cxnSpMk id="12" creationId="{C5025DAC-8B93-4160-B017-3A274A5828C0}"/>
          </ac:cxnSpMkLst>
        </pc:cxnChg>
        <pc:cxnChg chg="add">
          <ac:chgData name="Roch, Shauna" userId="S::sroch@fanshawec.ca::05ca025a-1219-4008-8ea7-6708a3b6b10f" providerId="AD" clId="Web-{CB20CAD6-5087-2399-9FA6-61D62099F9CC}" dt="2025-03-13T17:20:43.043" v="1" actId="34807"/>
          <ac:cxnSpMkLst>
            <pc:docMk/>
            <pc:sldMk cId="74659773" sldId="261"/>
            <ac:cxnSpMk id="16" creationId="{89EB8C68-FF1B-4849-867B-32D29B19F102}"/>
          </ac:cxnSpMkLst>
        </pc:cxnChg>
        <pc:cxnChg chg="add del">
          <ac:chgData name="Roch, Shauna" userId="S::sroch@fanshawec.ca::05ca025a-1219-4008-8ea7-6708a3b6b10f" providerId="AD" clId="Web-{CB20CAD6-5087-2399-9FA6-61D62099F9CC}" dt="2025-03-13T17:34:43.736" v="175"/>
          <ac:cxnSpMkLst>
            <pc:docMk/>
            <pc:sldMk cId="74659773" sldId="261"/>
            <ac:cxnSpMk id="25" creationId="{C5025DAC-8B93-4160-B017-3A274A5828C0}"/>
          </ac:cxnSpMkLst>
        </pc:cxnChg>
      </pc:sldChg>
      <pc:sldChg chg="addSp modSp add del mod setBg modClrScheme setClrOvrMap chgLayout">
        <pc:chgData name="Roch, Shauna" userId="S::sroch@fanshawec.ca::05ca025a-1219-4008-8ea7-6708a3b6b10f" providerId="AD" clId="Web-{CB20CAD6-5087-2399-9FA6-61D62099F9CC}" dt="2025-03-13T17:30:15.948" v="99"/>
        <pc:sldMkLst>
          <pc:docMk/>
          <pc:sldMk cId="1666382152" sldId="262"/>
        </pc:sldMkLst>
        <pc:spChg chg="mod ord">
          <ac:chgData name="Roch, Shauna" userId="S::sroch@fanshawec.ca::05ca025a-1219-4008-8ea7-6708a3b6b10f" providerId="AD" clId="Web-{CB20CAD6-5087-2399-9FA6-61D62099F9CC}" dt="2025-03-13T17:20:43.043" v="1" actId="34807"/>
          <ac:spMkLst>
            <pc:docMk/>
            <pc:sldMk cId="1666382152" sldId="262"/>
            <ac:spMk id="2" creationId="{025E08EA-16A5-3E22-CACE-54FF18057B52}"/>
          </ac:spMkLst>
        </pc:spChg>
        <pc:spChg chg="mod">
          <ac:chgData name="Roch, Shauna" userId="S::sroch@fanshawec.ca::05ca025a-1219-4008-8ea7-6708a3b6b10f" providerId="AD" clId="Web-{CB20CAD6-5087-2399-9FA6-61D62099F9CC}" dt="2025-03-13T17:20:43.043" v="1" actId="34807"/>
          <ac:spMkLst>
            <pc:docMk/>
            <pc:sldMk cId="1666382152" sldId="262"/>
            <ac:spMk id="4" creationId="{358DB65B-68E0-2017-C437-1FC0F7CFB8BC}"/>
          </ac:spMkLst>
        </pc:spChg>
        <pc:spChg chg="add">
          <ac:chgData name="Roch, Shauna" userId="S::sroch@fanshawec.ca::05ca025a-1219-4008-8ea7-6708a3b6b10f" providerId="AD" clId="Web-{CB20CAD6-5087-2399-9FA6-61D62099F9CC}" dt="2025-03-13T17:20:43.043" v="1" actId="34807"/>
          <ac:spMkLst>
            <pc:docMk/>
            <pc:sldMk cId="1666382152" sldId="262"/>
            <ac:spMk id="10" creationId="{416A0E3C-60E6-4F39-BC55-5F7C224E1F7C}"/>
          </ac:spMkLst>
        </pc:spChg>
        <pc:spChg chg="add">
          <ac:chgData name="Roch, Shauna" userId="S::sroch@fanshawec.ca::05ca025a-1219-4008-8ea7-6708a3b6b10f" providerId="AD" clId="Web-{CB20CAD6-5087-2399-9FA6-61D62099F9CC}" dt="2025-03-13T17:20:43.043" v="1" actId="34807"/>
          <ac:spMkLst>
            <pc:docMk/>
            <pc:sldMk cId="1666382152" sldId="262"/>
            <ac:spMk id="14" creationId="{B0E58038-8ACE-4AD9-B404-25C603550D83}"/>
          </ac:spMkLst>
        </pc:spChg>
        <pc:spChg chg="add">
          <ac:chgData name="Roch, Shauna" userId="S::sroch@fanshawec.ca::05ca025a-1219-4008-8ea7-6708a3b6b10f" providerId="AD" clId="Web-{CB20CAD6-5087-2399-9FA6-61D62099F9CC}" dt="2025-03-13T17:20:43.043" v="1" actId="34807"/>
          <ac:spMkLst>
            <pc:docMk/>
            <pc:sldMk cId="1666382152" sldId="262"/>
            <ac:spMk id="18" creationId="{82BCDE19-2810-4337-9C49-8589C421767D}"/>
          </ac:spMkLst>
        </pc:spChg>
        <pc:picChg chg="mod">
          <ac:chgData name="Roch, Shauna" userId="S::sroch@fanshawec.ca::05ca025a-1219-4008-8ea7-6708a3b6b10f" providerId="AD" clId="Web-{CB20CAD6-5087-2399-9FA6-61D62099F9CC}" dt="2025-03-13T17:20:43.043" v="1" actId="34807"/>
          <ac:picMkLst>
            <pc:docMk/>
            <pc:sldMk cId="1666382152" sldId="262"/>
            <ac:picMk id="5" creationId="{F1DFA188-AECF-43CE-83BF-686A0D47670A}"/>
          </ac:picMkLst>
        </pc:picChg>
        <pc:cxnChg chg="add">
          <ac:chgData name="Roch, Shauna" userId="S::sroch@fanshawec.ca::05ca025a-1219-4008-8ea7-6708a3b6b10f" providerId="AD" clId="Web-{CB20CAD6-5087-2399-9FA6-61D62099F9CC}" dt="2025-03-13T17:20:43.043" v="1" actId="34807"/>
          <ac:cxnSpMkLst>
            <pc:docMk/>
            <pc:sldMk cId="1666382152" sldId="262"/>
            <ac:cxnSpMk id="12" creationId="{C5025DAC-8B93-4160-B017-3A274A5828C0}"/>
          </ac:cxnSpMkLst>
        </pc:cxnChg>
        <pc:cxnChg chg="add">
          <ac:chgData name="Roch, Shauna" userId="S::sroch@fanshawec.ca::05ca025a-1219-4008-8ea7-6708a3b6b10f" providerId="AD" clId="Web-{CB20CAD6-5087-2399-9FA6-61D62099F9CC}" dt="2025-03-13T17:20:43.043" v="1" actId="34807"/>
          <ac:cxnSpMkLst>
            <pc:docMk/>
            <pc:sldMk cId="1666382152" sldId="262"/>
            <ac:cxnSpMk id="16" creationId="{38A34772-9011-42B5-AA63-FD6DEC92EE72}"/>
          </ac:cxnSpMkLst>
        </pc:cxnChg>
      </pc:sldChg>
      <pc:sldChg chg="addSp delSp modSp add mod setBg modClrScheme delDesignElem chgLayout modNotes">
        <pc:chgData name="Roch, Shauna" userId="S::sroch@fanshawec.ca::05ca025a-1219-4008-8ea7-6708a3b6b10f" providerId="AD" clId="Web-{CB20CAD6-5087-2399-9FA6-61D62099F9CC}" dt="2025-03-13T17:34:43.736" v="175"/>
        <pc:sldMkLst>
          <pc:docMk/>
          <pc:sldMk cId="3636879230" sldId="263"/>
        </pc:sldMkLst>
        <pc:spChg chg="del mod">
          <ac:chgData name="Roch, Shauna" userId="S::sroch@fanshawec.ca::05ca025a-1219-4008-8ea7-6708a3b6b10f" providerId="AD" clId="Web-{CB20CAD6-5087-2399-9FA6-61D62099F9CC}" dt="2025-03-13T17:28:52.509" v="81"/>
          <ac:spMkLst>
            <pc:docMk/>
            <pc:sldMk cId="3636879230" sldId="263"/>
            <ac:spMk id="2" creationId="{6A86EDD3-FABD-9F4E-E468-B8945C6E0C0B}"/>
          </ac:spMkLst>
        </pc:spChg>
        <pc:spChg chg="add del mod">
          <ac:chgData name="Roch, Shauna" userId="S::sroch@fanshawec.ca::05ca025a-1219-4008-8ea7-6708a3b6b10f" providerId="AD" clId="Web-{CB20CAD6-5087-2399-9FA6-61D62099F9CC}" dt="2025-03-13T17:28:31.086" v="75"/>
          <ac:spMkLst>
            <pc:docMk/>
            <pc:sldMk cId="3636879230" sldId="263"/>
            <ac:spMk id="5" creationId="{C634F716-682C-61BB-C162-CAC3E4FF698A}"/>
          </ac:spMkLst>
        </pc:spChg>
        <pc:spChg chg="add del mod">
          <ac:chgData name="Roch, Shauna" userId="S::sroch@fanshawec.ca::05ca025a-1219-4008-8ea7-6708a3b6b10f" providerId="AD" clId="Web-{CB20CAD6-5087-2399-9FA6-61D62099F9CC}" dt="2025-03-13T17:29:08.650" v="82"/>
          <ac:spMkLst>
            <pc:docMk/>
            <pc:sldMk cId="3636879230" sldId="263"/>
            <ac:spMk id="8" creationId="{9164595C-C0D5-4B48-E446-17DE177EC396}"/>
          </ac:spMkLst>
        </pc:spChg>
        <pc:spChg chg="add del">
          <ac:chgData name="Roch, Shauna" userId="S::sroch@fanshawec.ca::05ca025a-1219-4008-8ea7-6708a3b6b10f" providerId="AD" clId="Web-{CB20CAD6-5087-2399-9FA6-61D62099F9CC}" dt="2025-03-13T17:29:08.650" v="82"/>
          <ac:spMkLst>
            <pc:docMk/>
            <pc:sldMk cId="3636879230" sldId="263"/>
            <ac:spMk id="9" creationId="{39E3965E-AC41-4711-9D10-E25ABB132D86}"/>
          </ac:spMkLst>
        </pc:spChg>
        <pc:spChg chg="add mod ord">
          <ac:chgData name="Roch, Shauna" userId="S::sroch@fanshawec.ca::05ca025a-1219-4008-8ea7-6708a3b6b10f" providerId="AD" clId="Web-{CB20CAD6-5087-2399-9FA6-61D62099F9CC}" dt="2025-03-13T17:34:43.736" v="175"/>
          <ac:spMkLst>
            <pc:docMk/>
            <pc:sldMk cId="3636879230" sldId="263"/>
            <ac:spMk id="10" creationId="{408CE287-C824-0C53-E614-BF3124550BDF}"/>
          </ac:spMkLst>
        </pc:spChg>
        <pc:spChg chg="add mod">
          <ac:chgData name="Roch, Shauna" userId="S::sroch@fanshawec.ca::05ca025a-1219-4008-8ea7-6708a3b6b10f" providerId="AD" clId="Web-{CB20CAD6-5087-2399-9FA6-61D62099F9CC}" dt="2025-03-13T17:32:30.311" v="169" actId="20577"/>
          <ac:spMkLst>
            <pc:docMk/>
            <pc:sldMk cId="3636879230" sldId="263"/>
            <ac:spMk id="12" creationId="{5BFB0EFC-7204-636B-826E-417A6C178891}"/>
          </ac:spMkLst>
        </pc:spChg>
        <pc:spChg chg="add del">
          <ac:chgData name="Roch, Shauna" userId="S::sroch@fanshawec.ca::05ca025a-1219-4008-8ea7-6708a3b6b10f" providerId="AD" clId="Web-{CB20CAD6-5087-2399-9FA6-61D62099F9CC}" dt="2025-03-13T17:29:08.650" v="82"/>
          <ac:spMkLst>
            <pc:docMk/>
            <pc:sldMk cId="3636879230" sldId="263"/>
            <ac:spMk id="13" creationId="{33428ACC-71EC-4171-9527-10983BA6B41D}"/>
          </ac:spMkLst>
        </pc:spChg>
        <pc:spChg chg="add del">
          <ac:chgData name="Roch, Shauna" userId="S::sroch@fanshawec.ca::05ca025a-1219-4008-8ea7-6708a3b6b10f" providerId="AD" clId="Web-{CB20CAD6-5087-2399-9FA6-61D62099F9CC}" dt="2025-03-13T17:29:08.650" v="82"/>
          <ac:spMkLst>
            <pc:docMk/>
            <pc:sldMk cId="3636879230" sldId="263"/>
            <ac:spMk id="17" creationId="{8D4480B4-953D-41FA-9052-09AB3A026947}"/>
          </ac:spMkLst>
        </pc:spChg>
        <pc:picChg chg="del mod">
          <ac:chgData name="Roch, Shauna" userId="S::sroch@fanshawec.ca::05ca025a-1219-4008-8ea7-6708a3b6b10f" providerId="AD" clId="Web-{CB20CAD6-5087-2399-9FA6-61D62099F9CC}" dt="2025-03-13T17:28:27.086" v="74"/>
          <ac:picMkLst>
            <pc:docMk/>
            <pc:sldMk cId="3636879230" sldId="263"/>
            <ac:picMk id="4" creationId="{9A669AF7-E06C-4E35-B4E2-E3D9445E5DBF}"/>
          </ac:picMkLst>
        </pc:picChg>
        <pc:picChg chg="add mod">
          <ac:chgData name="Roch, Shauna" userId="S::sroch@fanshawec.ca::05ca025a-1219-4008-8ea7-6708a3b6b10f" providerId="AD" clId="Web-{CB20CAD6-5087-2399-9FA6-61D62099F9CC}" dt="2025-03-13T17:29:42.448" v="95" actId="14100"/>
          <ac:picMkLst>
            <pc:docMk/>
            <pc:sldMk cId="3636879230" sldId="263"/>
            <ac:picMk id="6" creationId="{14BD2172-12A6-FFE3-0707-55223696C458}"/>
          </ac:picMkLst>
        </pc:picChg>
        <pc:cxnChg chg="add del">
          <ac:chgData name="Roch, Shauna" userId="S::sroch@fanshawec.ca::05ca025a-1219-4008-8ea7-6708a3b6b10f" providerId="AD" clId="Web-{CB20CAD6-5087-2399-9FA6-61D62099F9CC}" dt="2025-03-13T17:29:08.650" v="82"/>
          <ac:cxnSpMkLst>
            <pc:docMk/>
            <pc:sldMk cId="3636879230" sldId="263"/>
            <ac:cxnSpMk id="11" creationId="{1F5DC8C3-BA5F-4EED-BB9A-A14272BD82A1}"/>
          </ac:cxnSpMkLst>
        </pc:cxnChg>
        <pc:cxnChg chg="add del">
          <ac:chgData name="Roch, Shauna" userId="S::sroch@fanshawec.ca::05ca025a-1219-4008-8ea7-6708a3b6b10f" providerId="AD" clId="Web-{CB20CAD6-5087-2399-9FA6-61D62099F9CC}" dt="2025-03-13T17:29:08.650" v="82"/>
          <ac:cxnSpMkLst>
            <pc:docMk/>
            <pc:sldMk cId="3636879230" sldId="263"/>
            <ac:cxnSpMk id="15" creationId="{BA22713B-ABB6-4391-97F9-0449A2B9B664}"/>
          </ac:cxnSpMkLst>
        </pc:cxnChg>
      </pc:sldChg>
      <pc:sldChg chg="addSp delSp modSp add mod setBg modClrScheme delDesignElem chgLayout modNotes">
        <pc:chgData name="Roch, Shauna" userId="S::sroch@fanshawec.ca::05ca025a-1219-4008-8ea7-6708a3b6b10f" providerId="AD" clId="Web-{CB20CAD6-5087-2399-9FA6-61D62099F9CC}" dt="2025-03-13T17:35:01.909" v="177"/>
        <pc:sldMkLst>
          <pc:docMk/>
          <pc:sldMk cId="2684306504" sldId="264"/>
        </pc:sldMkLst>
        <pc:spChg chg="mod ord">
          <ac:chgData name="Roch, Shauna" userId="S::sroch@fanshawec.ca::05ca025a-1219-4008-8ea7-6708a3b6b10f" providerId="AD" clId="Web-{CB20CAD6-5087-2399-9FA6-61D62099F9CC}" dt="2025-03-13T17:34:43.736" v="175"/>
          <ac:spMkLst>
            <pc:docMk/>
            <pc:sldMk cId="2684306504" sldId="264"/>
            <ac:spMk id="2" creationId="{3F685930-E233-C2D3-CEBC-1F2ECB81842A}"/>
          </ac:spMkLst>
        </pc:spChg>
        <pc:spChg chg="add del">
          <ac:chgData name="Roch, Shauna" userId="S::sroch@fanshawec.ca::05ca025a-1219-4008-8ea7-6708a3b6b10f" providerId="AD" clId="Web-{CB20CAD6-5087-2399-9FA6-61D62099F9CC}" dt="2025-03-13T17:34:43.736" v="175"/>
          <ac:spMkLst>
            <pc:docMk/>
            <pc:sldMk cId="2684306504" sldId="264"/>
            <ac:spMk id="10" creationId="{88F0A37D-2337-4AAF-98B0-7E4E9B98719A}"/>
          </ac:spMkLst>
        </pc:spChg>
        <pc:spChg chg="add del">
          <ac:chgData name="Roch, Shauna" userId="S::sroch@fanshawec.ca::05ca025a-1219-4008-8ea7-6708a3b6b10f" providerId="AD" clId="Web-{CB20CAD6-5087-2399-9FA6-61D62099F9CC}" dt="2025-03-13T17:34:43.736" v="175"/>
          <ac:spMkLst>
            <pc:docMk/>
            <pc:sldMk cId="2684306504" sldId="264"/>
            <ac:spMk id="14" creationId="{F7234D70-FB65-4E99-985E-64D219674D45}"/>
          </ac:spMkLst>
        </pc:spChg>
        <pc:graphicFrameChg chg="mod ord modGraphic">
          <ac:chgData name="Roch, Shauna" userId="S::sroch@fanshawec.ca::05ca025a-1219-4008-8ea7-6708a3b6b10f" providerId="AD" clId="Web-{CB20CAD6-5087-2399-9FA6-61D62099F9CC}" dt="2025-03-13T17:35:01.909" v="177"/>
          <ac:graphicFrameMkLst>
            <pc:docMk/>
            <pc:sldMk cId="2684306504" sldId="264"/>
            <ac:graphicFrameMk id="5" creationId="{182DA05F-FEDA-403F-B7C8-3AF5372CB890}"/>
          </ac:graphicFrameMkLst>
        </pc:graphicFrameChg>
        <pc:cxnChg chg="add del">
          <ac:chgData name="Roch, Shauna" userId="S::sroch@fanshawec.ca::05ca025a-1219-4008-8ea7-6708a3b6b10f" providerId="AD" clId="Web-{CB20CAD6-5087-2399-9FA6-61D62099F9CC}" dt="2025-03-13T17:34:43.736" v="175"/>
          <ac:cxnSpMkLst>
            <pc:docMk/>
            <pc:sldMk cId="2684306504" sldId="264"/>
            <ac:cxnSpMk id="12" creationId="{F15CCCF0-E573-463A-9760-1FDC0B2CFBD7}"/>
          </ac:cxnSpMkLst>
        </pc:cxnChg>
      </pc:sldChg>
      <pc:sldChg chg="addSp delSp modSp add mod setBg modClrScheme delDesignElem chgLayout modNotes">
        <pc:chgData name="Roch, Shauna" userId="S::sroch@fanshawec.ca::05ca025a-1219-4008-8ea7-6708a3b6b10f" providerId="AD" clId="Web-{CB20CAD6-5087-2399-9FA6-61D62099F9CC}" dt="2025-03-13T17:44:51.267" v="242"/>
        <pc:sldMkLst>
          <pc:docMk/>
          <pc:sldMk cId="168652442" sldId="265"/>
        </pc:sldMkLst>
        <pc:spChg chg="mod ord">
          <ac:chgData name="Roch, Shauna" userId="S::sroch@fanshawec.ca::05ca025a-1219-4008-8ea7-6708a3b6b10f" providerId="AD" clId="Web-{CB20CAD6-5087-2399-9FA6-61D62099F9CC}" dt="2025-03-13T17:34:43.736" v="175"/>
          <ac:spMkLst>
            <pc:docMk/>
            <pc:sldMk cId="168652442" sldId="265"/>
            <ac:spMk id="2" creationId="{339C75C4-767D-7EA7-ECBA-D963B29EFEA1}"/>
          </ac:spMkLst>
        </pc:spChg>
        <pc:spChg chg="mod ord">
          <ac:chgData name="Roch, Shauna" userId="S::sroch@fanshawec.ca::05ca025a-1219-4008-8ea7-6708a3b6b10f" providerId="AD" clId="Web-{CB20CAD6-5087-2399-9FA6-61D62099F9CC}" dt="2025-03-13T17:44:37.861" v="239" actId="20577"/>
          <ac:spMkLst>
            <pc:docMk/>
            <pc:sldMk cId="168652442" sldId="265"/>
            <ac:spMk id="4" creationId="{D5F0AA63-3D6B-6F01-91A3-13913AB8D3F0}"/>
          </ac:spMkLst>
        </pc:spChg>
        <pc:spChg chg="add del mod">
          <ac:chgData name="Roch, Shauna" userId="S::sroch@fanshawec.ca::05ca025a-1219-4008-8ea7-6708a3b6b10f" providerId="AD" clId="Web-{CB20CAD6-5087-2399-9FA6-61D62099F9CC}" dt="2025-03-13T17:36:13.489" v="179"/>
          <ac:spMkLst>
            <pc:docMk/>
            <pc:sldMk cId="168652442" sldId="265"/>
            <ac:spMk id="6" creationId="{B8A86896-BD4A-C501-D3F5-0B2358F6BEBF}"/>
          </ac:spMkLst>
        </pc:spChg>
        <pc:spChg chg="add mod">
          <ac:chgData name="Roch, Shauna" userId="S::sroch@fanshawec.ca::05ca025a-1219-4008-8ea7-6708a3b6b10f" providerId="AD" clId="Web-{CB20CAD6-5087-2399-9FA6-61D62099F9CC}" dt="2025-03-13T17:36:55.099" v="188" actId="20577"/>
          <ac:spMkLst>
            <pc:docMk/>
            <pc:sldMk cId="168652442" sldId="265"/>
            <ac:spMk id="8" creationId="{28720E39-710B-462D-5C6E-0343421FC60A}"/>
          </ac:spMkLst>
        </pc:spChg>
        <pc:spChg chg="add del">
          <ac:chgData name="Roch, Shauna" userId="S::sroch@fanshawec.ca::05ca025a-1219-4008-8ea7-6708a3b6b10f" providerId="AD" clId="Web-{CB20CAD6-5087-2399-9FA6-61D62099F9CC}" dt="2025-03-13T17:36:18.301" v="180"/>
          <ac:spMkLst>
            <pc:docMk/>
            <pc:sldMk cId="168652442" sldId="265"/>
            <ac:spMk id="10" creationId="{416A0E3C-60E6-4F39-BC55-5F7C224E1F7C}"/>
          </ac:spMkLst>
        </pc:spChg>
        <pc:spChg chg="add del">
          <ac:chgData name="Roch, Shauna" userId="S::sroch@fanshawec.ca::05ca025a-1219-4008-8ea7-6708a3b6b10f" providerId="AD" clId="Web-{CB20CAD6-5087-2399-9FA6-61D62099F9CC}" dt="2025-03-13T17:36:18.301" v="180"/>
          <ac:spMkLst>
            <pc:docMk/>
            <pc:sldMk cId="168652442" sldId="265"/>
            <ac:spMk id="14" creationId="{67B74F2B-9534-4540-96B0-5C8E958B940F}"/>
          </ac:spMkLst>
        </pc:spChg>
        <pc:spChg chg="add del">
          <ac:chgData name="Roch, Shauna" userId="S::sroch@fanshawec.ca::05ca025a-1219-4008-8ea7-6708a3b6b10f" providerId="AD" clId="Web-{CB20CAD6-5087-2399-9FA6-61D62099F9CC}" dt="2025-03-13T17:36:18.301" v="180"/>
          <ac:spMkLst>
            <pc:docMk/>
            <pc:sldMk cId="168652442" sldId="265"/>
            <ac:spMk id="18" creationId="{C1B60310-C5C3-46A0-A452-2A0B008434DA}"/>
          </ac:spMkLst>
        </pc:spChg>
        <pc:spChg chg="add">
          <ac:chgData name="Roch, Shauna" userId="S::sroch@fanshawec.ca::05ca025a-1219-4008-8ea7-6708a3b6b10f" providerId="AD" clId="Web-{CB20CAD6-5087-2399-9FA6-61D62099F9CC}" dt="2025-03-13T17:36:18.301" v="180"/>
          <ac:spMkLst>
            <pc:docMk/>
            <pc:sldMk cId="168652442" sldId="265"/>
            <ac:spMk id="23" creationId="{416A0E3C-60E6-4F39-BC55-5F7C224E1F7C}"/>
          </ac:spMkLst>
        </pc:spChg>
        <pc:spChg chg="add">
          <ac:chgData name="Roch, Shauna" userId="S::sroch@fanshawec.ca::05ca025a-1219-4008-8ea7-6708a3b6b10f" providerId="AD" clId="Web-{CB20CAD6-5087-2399-9FA6-61D62099F9CC}" dt="2025-03-13T17:36:18.301" v="180"/>
          <ac:spMkLst>
            <pc:docMk/>
            <pc:sldMk cId="168652442" sldId="265"/>
            <ac:spMk id="27" creationId="{67B74F2B-9534-4540-96B0-5C8E958B940F}"/>
          </ac:spMkLst>
        </pc:spChg>
        <pc:picChg chg="del mod ord">
          <ac:chgData name="Roch, Shauna" userId="S::sroch@fanshawec.ca::05ca025a-1219-4008-8ea7-6708a3b6b10f" providerId="AD" clId="Web-{CB20CAD6-5087-2399-9FA6-61D62099F9CC}" dt="2025-03-13T17:36:09.176" v="178"/>
          <ac:picMkLst>
            <pc:docMk/>
            <pc:sldMk cId="168652442" sldId="265"/>
            <ac:picMk id="5" creationId="{F8C5E4EF-D6C8-42CB-8005-131C89431A1B}"/>
          </ac:picMkLst>
        </pc:picChg>
        <pc:picChg chg="add mod ord">
          <ac:chgData name="Roch, Shauna" userId="S::sroch@fanshawec.ca::05ca025a-1219-4008-8ea7-6708a3b6b10f" providerId="AD" clId="Web-{CB20CAD6-5087-2399-9FA6-61D62099F9CC}" dt="2025-03-13T17:36:18.301" v="180"/>
          <ac:picMkLst>
            <pc:docMk/>
            <pc:sldMk cId="168652442" sldId="265"/>
            <ac:picMk id="7" creationId="{13F47F68-8400-2026-D7F5-2B4E99ED8A11}"/>
          </ac:picMkLst>
        </pc:picChg>
        <pc:cxnChg chg="add del">
          <ac:chgData name="Roch, Shauna" userId="S::sroch@fanshawec.ca::05ca025a-1219-4008-8ea7-6708a3b6b10f" providerId="AD" clId="Web-{CB20CAD6-5087-2399-9FA6-61D62099F9CC}" dt="2025-03-13T17:36:18.301" v="180"/>
          <ac:cxnSpMkLst>
            <pc:docMk/>
            <pc:sldMk cId="168652442" sldId="265"/>
            <ac:cxnSpMk id="12" creationId="{C5025DAC-8B93-4160-B017-3A274A5828C0}"/>
          </ac:cxnSpMkLst>
        </pc:cxnChg>
        <pc:cxnChg chg="add del">
          <ac:chgData name="Roch, Shauna" userId="S::sroch@fanshawec.ca::05ca025a-1219-4008-8ea7-6708a3b6b10f" providerId="AD" clId="Web-{CB20CAD6-5087-2399-9FA6-61D62099F9CC}" dt="2025-03-13T17:36:18.301" v="180"/>
          <ac:cxnSpMkLst>
            <pc:docMk/>
            <pc:sldMk cId="168652442" sldId="265"/>
            <ac:cxnSpMk id="16" creationId="{33BECB2B-2CFA-412C-880F-C4B60974936F}"/>
          </ac:cxnSpMkLst>
        </pc:cxnChg>
        <pc:cxnChg chg="add">
          <ac:chgData name="Roch, Shauna" userId="S::sroch@fanshawec.ca::05ca025a-1219-4008-8ea7-6708a3b6b10f" providerId="AD" clId="Web-{CB20CAD6-5087-2399-9FA6-61D62099F9CC}" dt="2025-03-13T17:36:18.301" v="180"/>
          <ac:cxnSpMkLst>
            <pc:docMk/>
            <pc:sldMk cId="168652442" sldId="265"/>
            <ac:cxnSpMk id="25" creationId="{C5025DAC-8B93-4160-B017-3A274A5828C0}"/>
          </ac:cxnSpMkLst>
        </pc:cxnChg>
      </pc:sldChg>
      <pc:sldChg chg="addSp delSp modSp add del mod setBg modClrScheme setClrOvrMap delDesignElem chgLayout">
        <pc:chgData name="Roch, Shauna" userId="S::sroch@fanshawec.ca::05ca025a-1219-4008-8ea7-6708a3b6b10f" providerId="AD" clId="Web-{CB20CAD6-5087-2399-9FA6-61D62099F9CC}" dt="2025-03-13T17:44:59.299" v="243"/>
        <pc:sldMkLst>
          <pc:docMk/>
          <pc:sldMk cId="2204954156" sldId="266"/>
        </pc:sldMkLst>
        <pc:spChg chg="mod ord">
          <ac:chgData name="Roch, Shauna" userId="S::sroch@fanshawec.ca::05ca025a-1219-4008-8ea7-6708a3b6b10f" providerId="AD" clId="Web-{CB20CAD6-5087-2399-9FA6-61D62099F9CC}" dt="2025-03-13T17:34:43.736" v="175"/>
          <ac:spMkLst>
            <pc:docMk/>
            <pc:sldMk cId="2204954156" sldId="266"/>
            <ac:spMk id="2" creationId="{6738A674-6BD2-2BC0-1BB8-A0D52DD8E441}"/>
          </ac:spMkLst>
        </pc:spChg>
        <pc:spChg chg="mod ord">
          <ac:chgData name="Roch, Shauna" userId="S::sroch@fanshawec.ca::05ca025a-1219-4008-8ea7-6708a3b6b10f" providerId="AD" clId="Web-{CB20CAD6-5087-2399-9FA6-61D62099F9CC}" dt="2025-03-13T17:34:43.736" v="175"/>
          <ac:spMkLst>
            <pc:docMk/>
            <pc:sldMk cId="2204954156" sldId="266"/>
            <ac:spMk id="4" creationId="{FE09C7BA-8F37-D6CB-7003-0847255D80BE}"/>
          </ac:spMkLst>
        </pc:spChg>
        <pc:spChg chg="add del">
          <ac:chgData name="Roch, Shauna" userId="S::sroch@fanshawec.ca::05ca025a-1219-4008-8ea7-6708a3b6b10f" providerId="AD" clId="Web-{CB20CAD6-5087-2399-9FA6-61D62099F9CC}" dt="2025-03-13T17:34:43.736" v="175"/>
          <ac:spMkLst>
            <pc:docMk/>
            <pc:sldMk cId="2204954156" sldId="266"/>
            <ac:spMk id="10" creationId="{416A0E3C-60E6-4F39-BC55-5F7C224E1F7C}"/>
          </ac:spMkLst>
        </pc:spChg>
        <pc:spChg chg="add del">
          <ac:chgData name="Roch, Shauna" userId="S::sroch@fanshawec.ca::05ca025a-1219-4008-8ea7-6708a3b6b10f" providerId="AD" clId="Web-{CB20CAD6-5087-2399-9FA6-61D62099F9CC}" dt="2025-03-13T17:34:43.736" v="175"/>
          <ac:spMkLst>
            <pc:docMk/>
            <pc:sldMk cId="2204954156" sldId="266"/>
            <ac:spMk id="14" creationId="{E844E128-FF69-4E9F-8327-6B504B3C5AE1}"/>
          </ac:spMkLst>
        </pc:spChg>
        <pc:picChg chg="mod ord">
          <ac:chgData name="Roch, Shauna" userId="S::sroch@fanshawec.ca::05ca025a-1219-4008-8ea7-6708a3b6b10f" providerId="AD" clId="Web-{CB20CAD6-5087-2399-9FA6-61D62099F9CC}" dt="2025-03-13T17:34:43.736" v="175"/>
          <ac:picMkLst>
            <pc:docMk/>
            <pc:sldMk cId="2204954156" sldId="266"/>
            <ac:picMk id="5" creationId="{D30324D2-E11A-49E0-995B-29768C81FB30}"/>
          </ac:picMkLst>
        </pc:picChg>
        <pc:cxnChg chg="add del">
          <ac:chgData name="Roch, Shauna" userId="S::sroch@fanshawec.ca::05ca025a-1219-4008-8ea7-6708a3b6b10f" providerId="AD" clId="Web-{CB20CAD6-5087-2399-9FA6-61D62099F9CC}" dt="2025-03-13T17:34:43.736" v="175"/>
          <ac:cxnSpMkLst>
            <pc:docMk/>
            <pc:sldMk cId="2204954156" sldId="266"/>
            <ac:cxnSpMk id="12" creationId="{C5025DAC-8B93-4160-B017-3A274A5828C0}"/>
          </ac:cxnSpMkLst>
        </pc:cxnChg>
        <pc:cxnChg chg="add del">
          <ac:chgData name="Roch, Shauna" userId="S::sroch@fanshawec.ca::05ca025a-1219-4008-8ea7-6708a3b6b10f" providerId="AD" clId="Web-{CB20CAD6-5087-2399-9FA6-61D62099F9CC}" dt="2025-03-13T17:34:43.736" v="175"/>
          <ac:cxnSpMkLst>
            <pc:docMk/>
            <pc:sldMk cId="2204954156" sldId="266"/>
            <ac:cxnSpMk id="16" creationId="{055CEADF-09EA-423C-8C45-F94AF44D5AF0}"/>
          </ac:cxnSpMkLst>
        </pc:cxnChg>
      </pc:sldChg>
      <pc:sldChg chg="addSp delSp modSp add del mod setBg modClrScheme delDesignElem chgLayout">
        <pc:chgData name="Roch, Shauna" userId="S::sroch@fanshawec.ca::05ca025a-1219-4008-8ea7-6708a3b6b10f" providerId="AD" clId="Web-{CB20CAD6-5087-2399-9FA6-61D62099F9CC}" dt="2025-03-13T17:45:00.158" v="244"/>
        <pc:sldMkLst>
          <pc:docMk/>
          <pc:sldMk cId="2626029611" sldId="267"/>
        </pc:sldMkLst>
        <pc:spChg chg="mod ord">
          <ac:chgData name="Roch, Shauna" userId="S::sroch@fanshawec.ca::05ca025a-1219-4008-8ea7-6708a3b6b10f" providerId="AD" clId="Web-{CB20CAD6-5087-2399-9FA6-61D62099F9CC}" dt="2025-03-13T17:34:43.736" v="175"/>
          <ac:spMkLst>
            <pc:docMk/>
            <pc:sldMk cId="2626029611" sldId="267"/>
            <ac:spMk id="2" creationId="{CA435EAA-23D1-ADBF-B84F-69A8F09C052E}"/>
          </ac:spMkLst>
        </pc:spChg>
        <pc:spChg chg="mod ord">
          <ac:chgData name="Roch, Shauna" userId="S::sroch@fanshawec.ca::05ca025a-1219-4008-8ea7-6708a3b6b10f" providerId="AD" clId="Web-{CB20CAD6-5087-2399-9FA6-61D62099F9CC}" dt="2025-03-13T17:34:43.736" v="175"/>
          <ac:spMkLst>
            <pc:docMk/>
            <pc:sldMk cId="2626029611" sldId="267"/>
            <ac:spMk id="4" creationId="{F1954F4D-2C11-E759-E85E-54A6CDF6552F}"/>
          </ac:spMkLst>
        </pc:spChg>
        <pc:spChg chg="add del">
          <ac:chgData name="Roch, Shauna" userId="S::sroch@fanshawec.ca::05ca025a-1219-4008-8ea7-6708a3b6b10f" providerId="AD" clId="Web-{CB20CAD6-5087-2399-9FA6-61D62099F9CC}" dt="2025-03-13T17:34:43.736" v="175"/>
          <ac:spMkLst>
            <pc:docMk/>
            <pc:sldMk cId="2626029611" sldId="267"/>
            <ac:spMk id="10" creationId="{416A0E3C-60E6-4F39-BC55-5F7C224E1F7C}"/>
          </ac:spMkLst>
        </pc:spChg>
        <pc:spChg chg="add del">
          <ac:chgData name="Roch, Shauna" userId="S::sroch@fanshawec.ca::05ca025a-1219-4008-8ea7-6708a3b6b10f" providerId="AD" clId="Web-{CB20CAD6-5087-2399-9FA6-61D62099F9CC}" dt="2025-03-13T17:34:43.736" v="175"/>
          <ac:spMkLst>
            <pc:docMk/>
            <pc:sldMk cId="2626029611" sldId="267"/>
            <ac:spMk id="14" creationId="{08CB54FC-0B2A-4107-9A70-958B90B76585}"/>
          </ac:spMkLst>
        </pc:spChg>
        <pc:spChg chg="add del">
          <ac:chgData name="Roch, Shauna" userId="S::sroch@fanshawec.ca::05ca025a-1219-4008-8ea7-6708a3b6b10f" providerId="AD" clId="Web-{CB20CAD6-5087-2399-9FA6-61D62099F9CC}" dt="2025-03-13T17:34:43.736" v="175"/>
          <ac:spMkLst>
            <pc:docMk/>
            <pc:sldMk cId="2626029611" sldId="267"/>
            <ac:spMk id="18" creationId="{9AA76026-5689-4584-8D93-D71D739E61B5}"/>
          </ac:spMkLst>
        </pc:spChg>
        <pc:picChg chg="mod ord">
          <ac:chgData name="Roch, Shauna" userId="S::sroch@fanshawec.ca::05ca025a-1219-4008-8ea7-6708a3b6b10f" providerId="AD" clId="Web-{CB20CAD6-5087-2399-9FA6-61D62099F9CC}" dt="2025-03-13T17:34:43.736" v="175"/>
          <ac:picMkLst>
            <pc:docMk/>
            <pc:sldMk cId="2626029611" sldId="267"/>
            <ac:picMk id="5" creationId="{1FB5B296-F9DA-4F04-84F3-615344F8539A}"/>
          </ac:picMkLst>
        </pc:picChg>
        <pc:cxnChg chg="add del">
          <ac:chgData name="Roch, Shauna" userId="S::sroch@fanshawec.ca::05ca025a-1219-4008-8ea7-6708a3b6b10f" providerId="AD" clId="Web-{CB20CAD6-5087-2399-9FA6-61D62099F9CC}" dt="2025-03-13T17:34:43.736" v="175"/>
          <ac:cxnSpMkLst>
            <pc:docMk/>
            <pc:sldMk cId="2626029611" sldId="267"/>
            <ac:cxnSpMk id="12" creationId="{C5025DAC-8B93-4160-B017-3A274A5828C0}"/>
          </ac:cxnSpMkLst>
        </pc:cxnChg>
        <pc:cxnChg chg="add del">
          <ac:chgData name="Roch, Shauna" userId="S::sroch@fanshawec.ca::05ca025a-1219-4008-8ea7-6708a3b6b10f" providerId="AD" clId="Web-{CB20CAD6-5087-2399-9FA6-61D62099F9CC}" dt="2025-03-13T17:34:43.736" v="175"/>
          <ac:cxnSpMkLst>
            <pc:docMk/>
            <pc:sldMk cId="2626029611" sldId="267"/>
            <ac:cxnSpMk id="16" creationId="{7855A9B5-1710-4B19-B0F1-CDFDD4ED5B7E}"/>
          </ac:cxnSpMkLst>
        </pc:cxnChg>
      </pc:sldChg>
      <pc:sldChg chg="addSp delSp modSp add del mod setBg modClrScheme delDesignElem chgLayout">
        <pc:chgData name="Roch, Shauna" userId="S::sroch@fanshawec.ca::05ca025a-1219-4008-8ea7-6708a3b6b10f" providerId="AD" clId="Web-{CB20CAD6-5087-2399-9FA6-61D62099F9CC}" dt="2025-03-13T17:45:02.377" v="245"/>
        <pc:sldMkLst>
          <pc:docMk/>
          <pc:sldMk cId="3887144943" sldId="268"/>
        </pc:sldMkLst>
        <pc:spChg chg="mod ord">
          <ac:chgData name="Roch, Shauna" userId="S::sroch@fanshawec.ca::05ca025a-1219-4008-8ea7-6708a3b6b10f" providerId="AD" clId="Web-{CB20CAD6-5087-2399-9FA6-61D62099F9CC}" dt="2025-03-13T17:34:43.736" v="175"/>
          <ac:spMkLst>
            <pc:docMk/>
            <pc:sldMk cId="3887144943" sldId="268"/>
            <ac:spMk id="2" creationId="{532D287F-664F-AEA4-6B79-D3ECAF0C2437}"/>
          </ac:spMkLst>
        </pc:spChg>
        <pc:spChg chg="mod ord">
          <ac:chgData name="Roch, Shauna" userId="S::sroch@fanshawec.ca::05ca025a-1219-4008-8ea7-6708a3b6b10f" providerId="AD" clId="Web-{CB20CAD6-5087-2399-9FA6-61D62099F9CC}" dt="2025-03-13T17:34:43.736" v="175"/>
          <ac:spMkLst>
            <pc:docMk/>
            <pc:sldMk cId="3887144943" sldId="268"/>
            <ac:spMk id="4" creationId="{C13946BA-7673-B10F-28CE-72B8191FD7A5}"/>
          </ac:spMkLst>
        </pc:spChg>
        <pc:spChg chg="add del">
          <ac:chgData name="Roch, Shauna" userId="S::sroch@fanshawec.ca::05ca025a-1219-4008-8ea7-6708a3b6b10f" providerId="AD" clId="Web-{CB20CAD6-5087-2399-9FA6-61D62099F9CC}" dt="2025-03-13T17:34:43.736" v="175"/>
          <ac:spMkLst>
            <pc:docMk/>
            <pc:sldMk cId="3887144943" sldId="268"/>
            <ac:spMk id="10" creationId="{416A0E3C-60E6-4F39-BC55-5F7C224E1F7C}"/>
          </ac:spMkLst>
        </pc:spChg>
        <pc:spChg chg="add del">
          <ac:chgData name="Roch, Shauna" userId="S::sroch@fanshawec.ca::05ca025a-1219-4008-8ea7-6708a3b6b10f" providerId="AD" clId="Web-{CB20CAD6-5087-2399-9FA6-61D62099F9CC}" dt="2025-03-13T17:34:43.736" v="175"/>
          <ac:spMkLst>
            <pc:docMk/>
            <pc:sldMk cId="3887144943" sldId="268"/>
            <ac:spMk id="14" creationId="{67B74F2B-9534-4540-96B0-5C8E958B940F}"/>
          </ac:spMkLst>
        </pc:spChg>
        <pc:spChg chg="add del">
          <ac:chgData name="Roch, Shauna" userId="S::sroch@fanshawec.ca::05ca025a-1219-4008-8ea7-6708a3b6b10f" providerId="AD" clId="Web-{CB20CAD6-5087-2399-9FA6-61D62099F9CC}" dt="2025-03-13T17:34:43.736" v="175"/>
          <ac:spMkLst>
            <pc:docMk/>
            <pc:sldMk cId="3887144943" sldId="268"/>
            <ac:spMk id="18" creationId="{C1B60310-C5C3-46A0-A452-2A0B008434DA}"/>
          </ac:spMkLst>
        </pc:spChg>
        <pc:picChg chg="mod ord">
          <ac:chgData name="Roch, Shauna" userId="S::sroch@fanshawec.ca::05ca025a-1219-4008-8ea7-6708a3b6b10f" providerId="AD" clId="Web-{CB20CAD6-5087-2399-9FA6-61D62099F9CC}" dt="2025-03-13T17:34:43.736" v="175"/>
          <ac:picMkLst>
            <pc:docMk/>
            <pc:sldMk cId="3887144943" sldId="268"/>
            <ac:picMk id="5" creationId="{4FF16CA0-F52A-4AE8-BE8E-41F107DD5DA7}"/>
          </ac:picMkLst>
        </pc:picChg>
        <pc:cxnChg chg="add del">
          <ac:chgData name="Roch, Shauna" userId="S::sroch@fanshawec.ca::05ca025a-1219-4008-8ea7-6708a3b6b10f" providerId="AD" clId="Web-{CB20CAD6-5087-2399-9FA6-61D62099F9CC}" dt="2025-03-13T17:34:43.736" v="175"/>
          <ac:cxnSpMkLst>
            <pc:docMk/>
            <pc:sldMk cId="3887144943" sldId="268"/>
            <ac:cxnSpMk id="12" creationId="{C5025DAC-8B93-4160-B017-3A274A5828C0}"/>
          </ac:cxnSpMkLst>
        </pc:cxnChg>
        <pc:cxnChg chg="add del">
          <ac:chgData name="Roch, Shauna" userId="S::sroch@fanshawec.ca::05ca025a-1219-4008-8ea7-6708a3b6b10f" providerId="AD" clId="Web-{CB20CAD6-5087-2399-9FA6-61D62099F9CC}" dt="2025-03-13T17:34:43.736" v="175"/>
          <ac:cxnSpMkLst>
            <pc:docMk/>
            <pc:sldMk cId="3887144943" sldId="268"/>
            <ac:cxnSpMk id="16" creationId="{33BECB2B-2CFA-412C-880F-C4B60974936F}"/>
          </ac:cxnSpMkLst>
        </pc:cxnChg>
      </pc:sldChg>
      <pc:sldChg chg="addSp delSp modSp add del mod setBg modClrScheme delDesignElem chgLayout">
        <pc:chgData name="Roch, Shauna" userId="S::sroch@fanshawec.ca::05ca025a-1219-4008-8ea7-6708a3b6b10f" providerId="AD" clId="Web-{CB20CAD6-5087-2399-9FA6-61D62099F9CC}" dt="2025-03-13T17:45:06.158" v="246"/>
        <pc:sldMkLst>
          <pc:docMk/>
          <pc:sldMk cId="2361699823" sldId="269"/>
        </pc:sldMkLst>
        <pc:spChg chg="mod ord">
          <ac:chgData name="Roch, Shauna" userId="S::sroch@fanshawec.ca::05ca025a-1219-4008-8ea7-6708a3b6b10f" providerId="AD" clId="Web-{CB20CAD6-5087-2399-9FA6-61D62099F9CC}" dt="2025-03-13T17:34:43.736" v="175"/>
          <ac:spMkLst>
            <pc:docMk/>
            <pc:sldMk cId="2361699823" sldId="269"/>
            <ac:spMk id="2" creationId="{D06592F9-2E5A-25A8-47CC-BEE794D3DAE3}"/>
          </ac:spMkLst>
        </pc:spChg>
        <pc:spChg chg="mod ord">
          <ac:chgData name="Roch, Shauna" userId="S::sroch@fanshawec.ca::05ca025a-1219-4008-8ea7-6708a3b6b10f" providerId="AD" clId="Web-{CB20CAD6-5087-2399-9FA6-61D62099F9CC}" dt="2025-03-13T17:34:43.736" v="175"/>
          <ac:spMkLst>
            <pc:docMk/>
            <pc:sldMk cId="2361699823" sldId="269"/>
            <ac:spMk id="4" creationId="{6C286F94-47E2-6C04-33EE-7D4B62451594}"/>
          </ac:spMkLst>
        </pc:spChg>
        <pc:spChg chg="add del">
          <ac:chgData name="Roch, Shauna" userId="S::sroch@fanshawec.ca::05ca025a-1219-4008-8ea7-6708a3b6b10f" providerId="AD" clId="Web-{CB20CAD6-5087-2399-9FA6-61D62099F9CC}" dt="2025-03-13T17:34:43.736" v="175"/>
          <ac:spMkLst>
            <pc:docMk/>
            <pc:sldMk cId="2361699823" sldId="269"/>
            <ac:spMk id="10" creationId="{416A0E3C-60E6-4F39-BC55-5F7C224E1F7C}"/>
          </ac:spMkLst>
        </pc:spChg>
        <pc:spChg chg="add del">
          <ac:chgData name="Roch, Shauna" userId="S::sroch@fanshawec.ca::05ca025a-1219-4008-8ea7-6708a3b6b10f" providerId="AD" clId="Web-{CB20CAD6-5087-2399-9FA6-61D62099F9CC}" dt="2025-03-13T17:34:43.736" v="175"/>
          <ac:spMkLst>
            <pc:docMk/>
            <pc:sldMk cId="2361699823" sldId="269"/>
            <ac:spMk id="14" creationId="{67B74F2B-9534-4540-96B0-5C8E958B940F}"/>
          </ac:spMkLst>
        </pc:spChg>
        <pc:spChg chg="add del">
          <ac:chgData name="Roch, Shauna" userId="S::sroch@fanshawec.ca::05ca025a-1219-4008-8ea7-6708a3b6b10f" providerId="AD" clId="Web-{CB20CAD6-5087-2399-9FA6-61D62099F9CC}" dt="2025-03-13T17:34:43.736" v="175"/>
          <ac:spMkLst>
            <pc:docMk/>
            <pc:sldMk cId="2361699823" sldId="269"/>
            <ac:spMk id="18" creationId="{C1B60310-C5C3-46A0-A452-2A0B008434DA}"/>
          </ac:spMkLst>
        </pc:spChg>
        <pc:picChg chg="mod ord">
          <ac:chgData name="Roch, Shauna" userId="S::sroch@fanshawec.ca::05ca025a-1219-4008-8ea7-6708a3b6b10f" providerId="AD" clId="Web-{CB20CAD6-5087-2399-9FA6-61D62099F9CC}" dt="2025-03-13T17:34:43.736" v="175"/>
          <ac:picMkLst>
            <pc:docMk/>
            <pc:sldMk cId="2361699823" sldId="269"/>
            <ac:picMk id="5" creationId="{70E1580F-8A62-4134-A4B7-9E6346ECEAA2}"/>
          </ac:picMkLst>
        </pc:picChg>
        <pc:cxnChg chg="add del">
          <ac:chgData name="Roch, Shauna" userId="S::sroch@fanshawec.ca::05ca025a-1219-4008-8ea7-6708a3b6b10f" providerId="AD" clId="Web-{CB20CAD6-5087-2399-9FA6-61D62099F9CC}" dt="2025-03-13T17:34:43.736" v="175"/>
          <ac:cxnSpMkLst>
            <pc:docMk/>
            <pc:sldMk cId="2361699823" sldId="269"/>
            <ac:cxnSpMk id="12" creationId="{C5025DAC-8B93-4160-B017-3A274A5828C0}"/>
          </ac:cxnSpMkLst>
        </pc:cxnChg>
        <pc:cxnChg chg="add del">
          <ac:chgData name="Roch, Shauna" userId="S::sroch@fanshawec.ca::05ca025a-1219-4008-8ea7-6708a3b6b10f" providerId="AD" clId="Web-{CB20CAD6-5087-2399-9FA6-61D62099F9CC}" dt="2025-03-13T17:34:43.736" v="175"/>
          <ac:cxnSpMkLst>
            <pc:docMk/>
            <pc:sldMk cId="2361699823" sldId="269"/>
            <ac:cxnSpMk id="16" creationId="{33BECB2B-2CFA-412C-880F-C4B60974936F}"/>
          </ac:cxnSpMkLst>
        </pc:cxnChg>
      </pc:sldChg>
      <pc:sldChg chg="addSp delSp modSp add del mod setBg modClrScheme delDesignElem chgLayout">
        <pc:chgData name="Roch, Shauna" userId="S::sroch@fanshawec.ca::05ca025a-1219-4008-8ea7-6708a3b6b10f" providerId="AD" clId="Web-{CB20CAD6-5087-2399-9FA6-61D62099F9CC}" dt="2025-03-13T17:45:07.096" v="247"/>
        <pc:sldMkLst>
          <pc:docMk/>
          <pc:sldMk cId="2078310944" sldId="270"/>
        </pc:sldMkLst>
        <pc:spChg chg="mod ord">
          <ac:chgData name="Roch, Shauna" userId="S::sroch@fanshawec.ca::05ca025a-1219-4008-8ea7-6708a3b6b10f" providerId="AD" clId="Web-{CB20CAD6-5087-2399-9FA6-61D62099F9CC}" dt="2025-03-13T17:34:43.736" v="175"/>
          <ac:spMkLst>
            <pc:docMk/>
            <pc:sldMk cId="2078310944" sldId="270"/>
            <ac:spMk id="2" creationId="{5E3FBFDB-25BF-9602-B76D-91E0A4376519}"/>
          </ac:spMkLst>
        </pc:spChg>
        <pc:spChg chg="mod ord">
          <ac:chgData name="Roch, Shauna" userId="S::sroch@fanshawec.ca::05ca025a-1219-4008-8ea7-6708a3b6b10f" providerId="AD" clId="Web-{CB20CAD6-5087-2399-9FA6-61D62099F9CC}" dt="2025-03-13T17:34:43.736" v="175"/>
          <ac:spMkLst>
            <pc:docMk/>
            <pc:sldMk cId="2078310944" sldId="270"/>
            <ac:spMk id="3" creationId="{1ACC4AD7-E36D-FAE6-0A22-3766F19D1EEE}"/>
          </ac:spMkLst>
        </pc:spChg>
        <pc:spChg chg="add del">
          <ac:chgData name="Roch, Shauna" userId="S::sroch@fanshawec.ca::05ca025a-1219-4008-8ea7-6708a3b6b10f" providerId="AD" clId="Web-{CB20CAD6-5087-2399-9FA6-61D62099F9CC}" dt="2025-03-13T17:34:43.736" v="175"/>
          <ac:spMkLst>
            <pc:docMk/>
            <pc:sldMk cId="2078310944" sldId="270"/>
            <ac:spMk id="8" creationId="{3741B58E-3B65-4A01-A276-975AB2CF8A08}"/>
          </ac:spMkLst>
        </pc:spChg>
        <pc:spChg chg="add del">
          <ac:chgData name="Roch, Shauna" userId="S::sroch@fanshawec.ca::05ca025a-1219-4008-8ea7-6708a3b6b10f" providerId="AD" clId="Web-{CB20CAD6-5087-2399-9FA6-61D62099F9CC}" dt="2025-03-13T17:34:43.736" v="175"/>
          <ac:spMkLst>
            <pc:docMk/>
            <pc:sldMk cId="2078310944" sldId="270"/>
            <ac:spMk id="10" creationId="{7AAC67C3-831B-4AB1-A259-DFB839CAFAFC}"/>
          </ac:spMkLst>
        </pc:spChg>
      </pc:sldChg>
      <pc:sldChg chg="addSp delSp modSp add del mod setBg modClrScheme delDesignElem chgLayout">
        <pc:chgData name="Roch, Shauna" userId="S::sroch@fanshawec.ca::05ca025a-1219-4008-8ea7-6708a3b6b10f" providerId="AD" clId="Web-{CB20CAD6-5087-2399-9FA6-61D62099F9CC}" dt="2025-03-13T17:45:08.174" v="248"/>
        <pc:sldMkLst>
          <pc:docMk/>
          <pc:sldMk cId="2943276719" sldId="271"/>
        </pc:sldMkLst>
        <pc:spChg chg="mod ord">
          <ac:chgData name="Roch, Shauna" userId="S::sroch@fanshawec.ca::05ca025a-1219-4008-8ea7-6708a3b6b10f" providerId="AD" clId="Web-{CB20CAD6-5087-2399-9FA6-61D62099F9CC}" dt="2025-03-13T17:34:43.736" v="175"/>
          <ac:spMkLst>
            <pc:docMk/>
            <pc:sldMk cId="2943276719" sldId="271"/>
            <ac:spMk id="2" creationId="{05840B94-9E7F-D9BD-1E9D-0DF148AB8593}"/>
          </ac:spMkLst>
        </pc:spChg>
        <pc:spChg chg="mod ord">
          <ac:chgData name="Roch, Shauna" userId="S::sroch@fanshawec.ca::05ca025a-1219-4008-8ea7-6708a3b6b10f" providerId="AD" clId="Web-{CB20CAD6-5087-2399-9FA6-61D62099F9CC}" dt="2025-03-13T17:34:43.736" v="175"/>
          <ac:spMkLst>
            <pc:docMk/>
            <pc:sldMk cId="2943276719" sldId="271"/>
            <ac:spMk id="3" creationId="{ABEAAFCD-B82B-08C8-CDB5-4C300EC10CFA}"/>
          </ac:spMkLst>
        </pc:spChg>
        <pc:spChg chg="add del">
          <ac:chgData name="Roch, Shauna" userId="S::sroch@fanshawec.ca::05ca025a-1219-4008-8ea7-6708a3b6b10f" providerId="AD" clId="Web-{CB20CAD6-5087-2399-9FA6-61D62099F9CC}" dt="2025-03-13T17:34:43.736" v="175"/>
          <ac:spMkLst>
            <pc:docMk/>
            <pc:sldMk cId="2943276719" sldId="271"/>
            <ac:spMk id="8" creationId="{3741B58E-3B65-4A01-A276-975AB2CF8A08}"/>
          </ac:spMkLst>
        </pc:spChg>
        <pc:spChg chg="add del">
          <ac:chgData name="Roch, Shauna" userId="S::sroch@fanshawec.ca::05ca025a-1219-4008-8ea7-6708a3b6b10f" providerId="AD" clId="Web-{CB20CAD6-5087-2399-9FA6-61D62099F9CC}" dt="2025-03-13T17:34:43.736" v="175"/>
          <ac:spMkLst>
            <pc:docMk/>
            <pc:sldMk cId="2943276719" sldId="271"/>
            <ac:spMk id="10" creationId="{7AAC67C3-831B-4AB1-A259-DFB839CAFAFC}"/>
          </ac:spMkLst>
        </pc:spChg>
      </pc:sldChg>
      <pc:sldChg chg="addSp delSp modSp add mod setBg modClrScheme delDesignElem chgLayout">
        <pc:chgData name="Roch, Shauna" userId="S::sroch@fanshawec.ca::05ca025a-1219-4008-8ea7-6708a3b6b10f" providerId="AD" clId="Web-{CB20CAD6-5087-2399-9FA6-61D62099F9CC}" dt="2025-03-13T17:49:51.322" v="352" actId="20577"/>
        <pc:sldMkLst>
          <pc:docMk/>
          <pc:sldMk cId="2990933437" sldId="272"/>
        </pc:sldMkLst>
        <pc:spChg chg="mod ord">
          <ac:chgData name="Roch, Shauna" userId="S::sroch@fanshawec.ca::05ca025a-1219-4008-8ea7-6708a3b6b10f" providerId="AD" clId="Web-{CB20CAD6-5087-2399-9FA6-61D62099F9CC}" dt="2025-03-13T17:34:43.736" v="175"/>
          <ac:spMkLst>
            <pc:docMk/>
            <pc:sldMk cId="2990933437" sldId="272"/>
            <ac:spMk id="2" creationId="{3BC29409-2D20-11C8-4C89-674BB6BF6C7C}"/>
          </ac:spMkLst>
        </pc:spChg>
        <pc:spChg chg="add mod">
          <ac:chgData name="Roch, Shauna" userId="S::sroch@fanshawec.ca::05ca025a-1219-4008-8ea7-6708a3b6b10f" providerId="AD" clId="Web-{CB20CAD6-5087-2399-9FA6-61D62099F9CC}" dt="2025-03-13T17:49:51.322" v="352" actId="20577"/>
          <ac:spMkLst>
            <pc:docMk/>
            <pc:sldMk cId="2990933437" sldId="272"/>
            <ac:spMk id="3" creationId="{A22B44A1-D0B1-61E6-4ECF-EF142A92A318}"/>
          </ac:spMkLst>
        </pc:spChg>
        <pc:spChg chg="mod ord">
          <ac:chgData name="Roch, Shauna" userId="S::sroch@fanshawec.ca::05ca025a-1219-4008-8ea7-6708a3b6b10f" providerId="AD" clId="Web-{CB20CAD6-5087-2399-9FA6-61D62099F9CC}" dt="2025-03-13T17:34:43.736" v="175"/>
          <ac:spMkLst>
            <pc:docMk/>
            <pc:sldMk cId="2990933437" sldId="272"/>
            <ac:spMk id="4" creationId="{AED79264-3A3C-CC61-43CC-1EE604D05D9F}"/>
          </ac:spMkLst>
        </pc:spChg>
        <pc:spChg chg="add del mod">
          <ac:chgData name="Roch, Shauna" userId="S::sroch@fanshawec.ca::05ca025a-1219-4008-8ea7-6708a3b6b10f" providerId="AD" clId="Web-{CB20CAD6-5087-2399-9FA6-61D62099F9CC}" dt="2025-03-13T17:47:53.147" v="254"/>
          <ac:spMkLst>
            <pc:docMk/>
            <pc:sldMk cId="2990933437" sldId="272"/>
            <ac:spMk id="8" creationId="{43DBEC62-3C03-5F3A-983E-D856647DAB13}"/>
          </ac:spMkLst>
        </pc:spChg>
        <pc:spChg chg="add del">
          <ac:chgData name="Roch, Shauna" userId="S::sroch@fanshawec.ca::05ca025a-1219-4008-8ea7-6708a3b6b10f" providerId="AD" clId="Web-{CB20CAD6-5087-2399-9FA6-61D62099F9CC}" dt="2025-03-13T17:34:43.736" v="175"/>
          <ac:spMkLst>
            <pc:docMk/>
            <pc:sldMk cId="2990933437" sldId="272"/>
            <ac:spMk id="10" creationId="{416A0E3C-60E6-4F39-BC55-5F7C224E1F7C}"/>
          </ac:spMkLst>
        </pc:spChg>
        <pc:spChg chg="add del">
          <ac:chgData name="Roch, Shauna" userId="S::sroch@fanshawec.ca::05ca025a-1219-4008-8ea7-6708a3b6b10f" providerId="AD" clId="Web-{CB20CAD6-5087-2399-9FA6-61D62099F9CC}" dt="2025-03-13T17:48:17.257" v="258"/>
          <ac:spMkLst>
            <pc:docMk/>
            <pc:sldMk cId="2990933437" sldId="272"/>
            <ac:spMk id="11" creationId="{F97D10B9-6E83-0D95-3430-91D9C8126C8D}"/>
          </ac:spMkLst>
        </pc:spChg>
        <pc:spChg chg="add del mod">
          <ac:chgData name="Roch, Shauna" userId="S::sroch@fanshawec.ca::05ca025a-1219-4008-8ea7-6708a3b6b10f" providerId="AD" clId="Web-{CB20CAD6-5087-2399-9FA6-61D62099F9CC}" dt="2025-03-13T17:49:03.805" v="314"/>
          <ac:spMkLst>
            <pc:docMk/>
            <pc:sldMk cId="2990933437" sldId="272"/>
            <ac:spMk id="13" creationId="{C38EF782-CBAC-A9AF-CB4D-3758730DCDAF}"/>
          </ac:spMkLst>
        </pc:spChg>
        <pc:spChg chg="add del">
          <ac:chgData name="Roch, Shauna" userId="S::sroch@fanshawec.ca::05ca025a-1219-4008-8ea7-6708a3b6b10f" providerId="AD" clId="Web-{CB20CAD6-5087-2399-9FA6-61D62099F9CC}" dt="2025-03-13T17:34:43.736" v="175"/>
          <ac:spMkLst>
            <pc:docMk/>
            <pc:sldMk cId="2990933437" sldId="272"/>
            <ac:spMk id="14" creationId="{67B74F2B-9534-4540-96B0-5C8E958B940F}"/>
          </ac:spMkLst>
        </pc:spChg>
        <pc:spChg chg="add del">
          <ac:chgData name="Roch, Shauna" userId="S::sroch@fanshawec.ca::05ca025a-1219-4008-8ea7-6708a3b6b10f" providerId="AD" clId="Web-{CB20CAD6-5087-2399-9FA6-61D62099F9CC}" dt="2025-03-13T17:34:43.736" v="175"/>
          <ac:spMkLst>
            <pc:docMk/>
            <pc:sldMk cId="2990933437" sldId="272"/>
            <ac:spMk id="18" creationId="{C1B60310-C5C3-46A0-A452-2A0B008434DA}"/>
          </ac:spMkLst>
        </pc:spChg>
        <pc:picChg chg="del mod ord">
          <ac:chgData name="Roch, Shauna" userId="S::sroch@fanshawec.ca::05ca025a-1219-4008-8ea7-6708a3b6b10f" providerId="AD" clId="Web-{CB20CAD6-5087-2399-9FA6-61D62099F9CC}" dt="2025-03-13T17:46:46.411" v="253"/>
          <ac:picMkLst>
            <pc:docMk/>
            <pc:sldMk cId="2990933437" sldId="272"/>
            <ac:picMk id="5" creationId="{EC6B8BB5-6FEE-4724-90F4-92D0ECBA84C2}"/>
          </ac:picMkLst>
        </pc:picChg>
        <pc:picChg chg="add mod ord">
          <ac:chgData name="Roch, Shauna" userId="S::sroch@fanshawec.ca::05ca025a-1219-4008-8ea7-6708a3b6b10f" providerId="AD" clId="Web-{CB20CAD6-5087-2399-9FA6-61D62099F9CC}" dt="2025-03-13T17:48:21.194" v="259" actId="14100"/>
          <ac:picMkLst>
            <pc:docMk/>
            <pc:sldMk cId="2990933437" sldId="272"/>
            <ac:picMk id="9" creationId="{BE0BCF48-9825-6FA4-810B-8E6AC8826DDC}"/>
          </ac:picMkLst>
        </pc:picChg>
        <pc:cxnChg chg="add del">
          <ac:chgData name="Roch, Shauna" userId="S::sroch@fanshawec.ca::05ca025a-1219-4008-8ea7-6708a3b6b10f" providerId="AD" clId="Web-{CB20CAD6-5087-2399-9FA6-61D62099F9CC}" dt="2025-03-13T17:34:43.736" v="175"/>
          <ac:cxnSpMkLst>
            <pc:docMk/>
            <pc:sldMk cId="2990933437" sldId="272"/>
            <ac:cxnSpMk id="12" creationId="{C5025DAC-8B93-4160-B017-3A274A5828C0}"/>
          </ac:cxnSpMkLst>
        </pc:cxnChg>
        <pc:cxnChg chg="add del">
          <ac:chgData name="Roch, Shauna" userId="S::sroch@fanshawec.ca::05ca025a-1219-4008-8ea7-6708a3b6b10f" providerId="AD" clId="Web-{CB20CAD6-5087-2399-9FA6-61D62099F9CC}" dt="2025-03-13T17:34:43.736" v="175"/>
          <ac:cxnSpMkLst>
            <pc:docMk/>
            <pc:sldMk cId="2990933437" sldId="272"/>
            <ac:cxnSpMk id="16" creationId="{33BECB2B-2CFA-412C-880F-C4B60974936F}"/>
          </ac:cxnSpMkLst>
        </pc:cxnChg>
      </pc:sldChg>
      <pc:sldChg chg="addSp delSp modSp add mod setBg modClrScheme delDesignElem chgLayout modNotes">
        <pc:chgData name="Roch, Shauna" userId="S::sroch@fanshawec.ca::05ca025a-1219-4008-8ea7-6708a3b6b10f" providerId="AD" clId="Web-{CB20CAD6-5087-2399-9FA6-61D62099F9CC}" dt="2025-03-13T17:43:08.890" v="199"/>
        <pc:sldMkLst>
          <pc:docMk/>
          <pc:sldMk cId="3245586174" sldId="273"/>
        </pc:sldMkLst>
        <pc:spChg chg="mod ord">
          <ac:chgData name="Roch, Shauna" userId="S::sroch@fanshawec.ca::05ca025a-1219-4008-8ea7-6708a3b6b10f" providerId="AD" clId="Web-{CB20CAD6-5087-2399-9FA6-61D62099F9CC}" dt="2025-03-13T17:42:48.811" v="197"/>
          <ac:spMkLst>
            <pc:docMk/>
            <pc:sldMk cId="3245586174" sldId="273"/>
            <ac:spMk id="2" creationId="{8CA20541-49DD-50AD-B793-340170B70566}"/>
          </ac:spMkLst>
        </pc:spChg>
        <pc:spChg chg="mod ord">
          <ac:chgData name="Roch, Shauna" userId="S::sroch@fanshawec.ca::05ca025a-1219-4008-8ea7-6708a3b6b10f" providerId="AD" clId="Web-{CB20CAD6-5087-2399-9FA6-61D62099F9CC}" dt="2025-03-13T17:42:48.811" v="197"/>
          <ac:spMkLst>
            <pc:docMk/>
            <pc:sldMk cId="3245586174" sldId="273"/>
            <ac:spMk id="4" creationId="{43D9681B-EF23-6514-46DA-EB74F89D520B}"/>
          </ac:spMkLst>
        </pc:spChg>
        <pc:spChg chg="add del mod">
          <ac:chgData name="Roch, Shauna" userId="S::sroch@fanshawec.ca::05ca025a-1219-4008-8ea7-6708a3b6b10f" providerId="AD" clId="Web-{CB20CAD6-5087-2399-9FA6-61D62099F9CC}" dt="2025-03-13T17:42:34.811" v="194"/>
          <ac:spMkLst>
            <pc:docMk/>
            <pc:sldMk cId="3245586174" sldId="273"/>
            <ac:spMk id="6" creationId="{BC153A06-0861-87E0-75EA-AF0E8DFF3CD8}"/>
          </ac:spMkLst>
        </pc:spChg>
        <pc:spChg chg="add del">
          <ac:chgData name="Roch, Shauna" userId="S::sroch@fanshawec.ca::05ca025a-1219-4008-8ea7-6708a3b6b10f" providerId="AD" clId="Web-{CB20CAD6-5087-2399-9FA6-61D62099F9CC}" dt="2025-03-13T17:42:48.811" v="197"/>
          <ac:spMkLst>
            <pc:docMk/>
            <pc:sldMk cId="3245586174" sldId="273"/>
            <ac:spMk id="10" creationId="{416A0E3C-60E6-4F39-BC55-5F7C224E1F7C}"/>
          </ac:spMkLst>
        </pc:spChg>
        <pc:spChg chg="add del">
          <ac:chgData name="Roch, Shauna" userId="S::sroch@fanshawec.ca::05ca025a-1219-4008-8ea7-6708a3b6b10f" providerId="AD" clId="Web-{CB20CAD6-5087-2399-9FA6-61D62099F9CC}" dt="2025-03-13T17:42:48.811" v="197"/>
          <ac:spMkLst>
            <pc:docMk/>
            <pc:sldMk cId="3245586174" sldId="273"/>
            <ac:spMk id="14" creationId="{08CB54FC-0B2A-4107-9A70-958B90B76585}"/>
          </ac:spMkLst>
        </pc:spChg>
        <pc:spChg chg="add del">
          <ac:chgData name="Roch, Shauna" userId="S::sroch@fanshawec.ca::05ca025a-1219-4008-8ea7-6708a3b6b10f" providerId="AD" clId="Web-{CB20CAD6-5087-2399-9FA6-61D62099F9CC}" dt="2025-03-13T17:42:48.811" v="197"/>
          <ac:spMkLst>
            <pc:docMk/>
            <pc:sldMk cId="3245586174" sldId="273"/>
            <ac:spMk id="18" creationId="{9AA76026-5689-4584-8D93-D71D739E61B5}"/>
          </ac:spMkLst>
        </pc:spChg>
        <pc:spChg chg="add">
          <ac:chgData name="Roch, Shauna" userId="S::sroch@fanshawec.ca::05ca025a-1219-4008-8ea7-6708a3b6b10f" providerId="AD" clId="Web-{CB20CAD6-5087-2399-9FA6-61D62099F9CC}" dt="2025-03-13T17:42:48.811" v="197"/>
          <ac:spMkLst>
            <pc:docMk/>
            <pc:sldMk cId="3245586174" sldId="273"/>
            <ac:spMk id="23" creationId="{416A0E3C-60E6-4F39-BC55-5F7C224E1F7C}"/>
          </ac:spMkLst>
        </pc:spChg>
        <pc:spChg chg="add">
          <ac:chgData name="Roch, Shauna" userId="S::sroch@fanshawec.ca::05ca025a-1219-4008-8ea7-6708a3b6b10f" providerId="AD" clId="Web-{CB20CAD6-5087-2399-9FA6-61D62099F9CC}" dt="2025-03-13T17:42:48.811" v="197"/>
          <ac:spMkLst>
            <pc:docMk/>
            <pc:sldMk cId="3245586174" sldId="273"/>
            <ac:spMk id="27" creationId="{873ECEC8-0F24-45B8-950F-35FC94BCEAC8}"/>
          </ac:spMkLst>
        </pc:spChg>
        <pc:spChg chg="add">
          <ac:chgData name="Roch, Shauna" userId="S::sroch@fanshawec.ca::05ca025a-1219-4008-8ea7-6708a3b6b10f" providerId="AD" clId="Web-{CB20CAD6-5087-2399-9FA6-61D62099F9CC}" dt="2025-03-13T17:42:48.811" v="197"/>
          <ac:spMkLst>
            <pc:docMk/>
            <pc:sldMk cId="3245586174" sldId="273"/>
            <ac:spMk id="31" creationId="{8B53612E-ADB2-4457-9688-89506397AF28}"/>
          </ac:spMkLst>
        </pc:spChg>
        <pc:picChg chg="del mod ord">
          <ac:chgData name="Roch, Shauna" userId="S::sroch@fanshawec.ca::05ca025a-1219-4008-8ea7-6708a3b6b10f" providerId="AD" clId="Web-{CB20CAD6-5087-2399-9FA6-61D62099F9CC}" dt="2025-03-13T17:42:29.732" v="193"/>
          <ac:picMkLst>
            <pc:docMk/>
            <pc:sldMk cId="3245586174" sldId="273"/>
            <ac:picMk id="5" creationId="{6BC29287-62BE-4C9A-A79F-03B8834379C5}"/>
          </ac:picMkLst>
        </pc:picChg>
        <pc:picChg chg="add mod ord">
          <ac:chgData name="Roch, Shauna" userId="S::sroch@fanshawec.ca::05ca025a-1219-4008-8ea7-6708a3b6b10f" providerId="AD" clId="Web-{CB20CAD6-5087-2399-9FA6-61D62099F9CC}" dt="2025-03-13T17:42:48.811" v="197"/>
          <ac:picMkLst>
            <pc:docMk/>
            <pc:sldMk cId="3245586174" sldId="273"/>
            <ac:picMk id="7" creationId="{8F2C839B-202C-9112-A6E6-9CFF04F184B9}"/>
          </ac:picMkLst>
        </pc:picChg>
        <pc:cxnChg chg="add del">
          <ac:chgData name="Roch, Shauna" userId="S::sroch@fanshawec.ca::05ca025a-1219-4008-8ea7-6708a3b6b10f" providerId="AD" clId="Web-{CB20CAD6-5087-2399-9FA6-61D62099F9CC}" dt="2025-03-13T17:34:43.736" v="175"/>
          <ac:cxnSpMkLst>
            <pc:docMk/>
            <pc:sldMk cId="3245586174" sldId="273"/>
            <ac:cxnSpMk id="12" creationId="{C5025DAC-8B93-4160-B017-3A274A5828C0}"/>
          </ac:cxnSpMkLst>
        </pc:cxnChg>
        <pc:cxnChg chg="add del">
          <ac:chgData name="Roch, Shauna" userId="S::sroch@fanshawec.ca::05ca025a-1219-4008-8ea7-6708a3b6b10f" providerId="AD" clId="Web-{CB20CAD6-5087-2399-9FA6-61D62099F9CC}" dt="2025-03-13T17:34:43.736" v="175"/>
          <ac:cxnSpMkLst>
            <pc:docMk/>
            <pc:sldMk cId="3245586174" sldId="273"/>
            <ac:cxnSpMk id="16" creationId="{7855A9B5-1710-4B19-B0F1-CDFDD4ED5B7E}"/>
          </ac:cxnSpMkLst>
        </pc:cxnChg>
        <pc:cxnChg chg="add">
          <ac:chgData name="Roch, Shauna" userId="S::sroch@fanshawec.ca::05ca025a-1219-4008-8ea7-6708a3b6b10f" providerId="AD" clId="Web-{CB20CAD6-5087-2399-9FA6-61D62099F9CC}" dt="2025-03-13T17:42:48.811" v="197"/>
          <ac:cxnSpMkLst>
            <pc:docMk/>
            <pc:sldMk cId="3245586174" sldId="273"/>
            <ac:cxnSpMk id="25" creationId="{C5025DAC-8B93-4160-B017-3A274A5828C0}"/>
          </ac:cxnSpMkLst>
        </pc:cxnChg>
      </pc:sldChg>
      <pc:sldChg chg="addSp delSp modSp add del mod setBg modClrScheme delDesignElem chgLayout">
        <pc:chgData name="Roch, Shauna" userId="S::sroch@fanshawec.ca::05ca025a-1219-4008-8ea7-6708a3b6b10f" providerId="AD" clId="Web-{CB20CAD6-5087-2399-9FA6-61D62099F9CC}" dt="2025-03-13T17:50:18.729" v="353"/>
        <pc:sldMkLst>
          <pc:docMk/>
          <pc:sldMk cId="975202449" sldId="274"/>
        </pc:sldMkLst>
        <pc:spChg chg="mod ord">
          <ac:chgData name="Roch, Shauna" userId="S::sroch@fanshawec.ca::05ca025a-1219-4008-8ea7-6708a3b6b10f" providerId="AD" clId="Web-{CB20CAD6-5087-2399-9FA6-61D62099F9CC}" dt="2025-03-13T17:34:43.736" v="175"/>
          <ac:spMkLst>
            <pc:docMk/>
            <pc:sldMk cId="975202449" sldId="274"/>
            <ac:spMk id="2" creationId="{0AF48636-FDC4-2796-1E29-78233A9FAE8B}"/>
          </ac:spMkLst>
        </pc:spChg>
        <pc:spChg chg="mod ord">
          <ac:chgData name="Roch, Shauna" userId="S::sroch@fanshawec.ca::05ca025a-1219-4008-8ea7-6708a3b6b10f" providerId="AD" clId="Web-{CB20CAD6-5087-2399-9FA6-61D62099F9CC}" dt="2025-03-13T17:34:43.736" v="175"/>
          <ac:spMkLst>
            <pc:docMk/>
            <pc:sldMk cId="975202449" sldId="274"/>
            <ac:spMk id="4" creationId="{BD15BBCB-9EFB-040F-3CE8-FED3CB95CE17}"/>
          </ac:spMkLst>
        </pc:spChg>
        <pc:spChg chg="add del">
          <ac:chgData name="Roch, Shauna" userId="S::sroch@fanshawec.ca::05ca025a-1219-4008-8ea7-6708a3b6b10f" providerId="AD" clId="Web-{CB20CAD6-5087-2399-9FA6-61D62099F9CC}" dt="2025-03-13T17:34:43.736" v="175"/>
          <ac:spMkLst>
            <pc:docMk/>
            <pc:sldMk cId="975202449" sldId="274"/>
            <ac:spMk id="10" creationId="{416A0E3C-60E6-4F39-BC55-5F7C224E1F7C}"/>
          </ac:spMkLst>
        </pc:spChg>
        <pc:spChg chg="add del">
          <ac:chgData name="Roch, Shauna" userId="S::sroch@fanshawec.ca::05ca025a-1219-4008-8ea7-6708a3b6b10f" providerId="AD" clId="Web-{CB20CAD6-5087-2399-9FA6-61D62099F9CC}" dt="2025-03-13T17:34:43.736" v="175"/>
          <ac:spMkLst>
            <pc:docMk/>
            <pc:sldMk cId="975202449" sldId="274"/>
            <ac:spMk id="14" creationId="{67B74F2B-9534-4540-96B0-5C8E958B940F}"/>
          </ac:spMkLst>
        </pc:spChg>
        <pc:spChg chg="add del">
          <ac:chgData name="Roch, Shauna" userId="S::sroch@fanshawec.ca::05ca025a-1219-4008-8ea7-6708a3b6b10f" providerId="AD" clId="Web-{CB20CAD6-5087-2399-9FA6-61D62099F9CC}" dt="2025-03-13T17:34:43.736" v="175"/>
          <ac:spMkLst>
            <pc:docMk/>
            <pc:sldMk cId="975202449" sldId="274"/>
            <ac:spMk id="18" creationId="{C1B60310-C5C3-46A0-A452-2A0B008434DA}"/>
          </ac:spMkLst>
        </pc:spChg>
        <pc:picChg chg="mod ord">
          <ac:chgData name="Roch, Shauna" userId="S::sroch@fanshawec.ca::05ca025a-1219-4008-8ea7-6708a3b6b10f" providerId="AD" clId="Web-{CB20CAD6-5087-2399-9FA6-61D62099F9CC}" dt="2025-03-13T17:34:43.736" v="175"/>
          <ac:picMkLst>
            <pc:docMk/>
            <pc:sldMk cId="975202449" sldId="274"/>
            <ac:picMk id="5" creationId="{E2598798-1843-4390-9C8C-3CA9B86B508E}"/>
          </ac:picMkLst>
        </pc:picChg>
        <pc:cxnChg chg="add del">
          <ac:chgData name="Roch, Shauna" userId="S::sroch@fanshawec.ca::05ca025a-1219-4008-8ea7-6708a3b6b10f" providerId="AD" clId="Web-{CB20CAD6-5087-2399-9FA6-61D62099F9CC}" dt="2025-03-13T17:34:43.736" v="175"/>
          <ac:cxnSpMkLst>
            <pc:docMk/>
            <pc:sldMk cId="975202449" sldId="274"/>
            <ac:cxnSpMk id="12" creationId="{C5025DAC-8B93-4160-B017-3A274A5828C0}"/>
          </ac:cxnSpMkLst>
        </pc:cxnChg>
        <pc:cxnChg chg="add del">
          <ac:chgData name="Roch, Shauna" userId="S::sroch@fanshawec.ca::05ca025a-1219-4008-8ea7-6708a3b6b10f" providerId="AD" clId="Web-{CB20CAD6-5087-2399-9FA6-61D62099F9CC}" dt="2025-03-13T17:34:43.736" v="175"/>
          <ac:cxnSpMkLst>
            <pc:docMk/>
            <pc:sldMk cId="975202449" sldId="274"/>
            <ac:cxnSpMk id="16" creationId="{33BECB2B-2CFA-412C-880F-C4B60974936F}"/>
          </ac:cxnSpMkLst>
        </pc:cxnChg>
      </pc:sldChg>
      <pc:sldChg chg="addSp delSp modSp add mod setBg modClrScheme delDesignElem chgLayout">
        <pc:chgData name="Roch, Shauna" userId="S::sroch@fanshawec.ca::05ca025a-1219-4008-8ea7-6708a3b6b10f" providerId="AD" clId="Web-{CB20CAD6-5087-2399-9FA6-61D62099F9CC}" dt="2025-03-13T17:34:43.736" v="175"/>
        <pc:sldMkLst>
          <pc:docMk/>
          <pc:sldMk cId="80726015" sldId="275"/>
        </pc:sldMkLst>
        <pc:spChg chg="mod ord">
          <ac:chgData name="Roch, Shauna" userId="S::sroch@fanshawec.ca::05ca025a-1219-4008-8ea7-6708a3b6b10f" providerId="AD" clId="Web-{CB20CAD6-5087-2399-9FA6-61D62099F9CC}" dt="2025-03-13T17:34:43.736" v="175"/>
          <ac:spMkLst>
            <pc:docMk/>
            <pc:sldMk cId="80726015" sldId="275"/>
            <ac:spMk id="2" creationId="{9EADAE97-4B17-7AB5-3CEC-2E65F763CADD}"/>
          </ac:spMkLst>
        </pc:spChg>
        <pc:spChg chg="mod ord">
          <ac:chgData name="Roch, Shauna" userId="S::sroch@fanshawec.ca::05ca025a-1219-4008-8ea7-6708a3b6b10f" providerId="AD" clId="Web-{CB20CAD6-5087-2399-9FA6-61D62099F9CC}" dt="2025-03-13T17:34:43.736" v="175"/>
          <ac:spMkLst>
            <pc:docMk/>
            <pc:sldMk cId="80726015" sldId="275"/>
            <ac:spMk id="3" creationId="{9A229E17-24BF-CBEE-A758-82ACA488A39B}"/>
          </ac:spMkLst>
        </pc:spChg>
        <pc:spChg chg="add del">
          <ac:chgData name="Roch, Shauna" userId="S::sroch@fanshawec.ca::05ca025a-1219-4008-8ea7-6708a3b6b10f" providerId="AD" clId="Web-{CB20CAD6-5087-2399-9FA6-61D62099F9CC}" dt="2025-03-13T17:34:43.736" v="175"/>
          <ac:spMkLst>
            <pc:docMk/>
            <pc:sldMk cId="80726015" sldId="275"/>
            <ac:spMk id="8" creationId="{3741B58E-3B65-4A01-A276-975AB2CF8A08}"/>
          </ac:spMkLst>
        </pc:spChg>
        <pc:spChg chg="add del">
          <ac:chgData name="Roch, Shauna" userId="S::sroch@fanshawec.ca::05ca025a-1219-4008-8ea7-6708a3b6b10f" providerId="AD" clId="Web-{CB20CAD6-5087-2399-9FA6-61D62099F9CC}" dt="2025-03-13T17:34:43.736" v="175"/>
          <ac:spMkLst>
            <pc:docMk/>
            <pc:sldMk cId="80726015" sldId="275"/>
            <ac:spMk id="10" creationId="{7AAC67C3-831B-4AB1-A259-DFB839CAFAFC}"/>
          </ac:spMkLst>
        </pc:spChg>
      </pc:sldChg>
      <pc:sldChg chg="addSp delSp modSp add mod setBg modClrScheme delDesignElem chgLayout">
        <pc:chgData name="Roch, Shauna" userId="S::sroch@fanshawec.ca::05ca025a-1219-4008-8ea7-6708a3b6b10f" providerId="AD" clId="Web-{CB20CAD6-5087-2399-9FA6-61D62099F9CC}" dt="2025-03-13T17:34:43.736" v="175"/>
        <pc:sldMkLst>
          <pc:docMk/>
          <pc:sldMk cId="361891926" sldId="276"/>
        </pc:sldMkLst>
        <pc:spChg chg="mod ord">
          <ac:chgData name="Roch, Shauna" userId="S::sroch@fanshawec.ca::05ca025a-1219-4008-8ea7-6708a3b6b10f" providerId="AD" clId="Web-{CB20CAD6-5087-2399-9FA6-61D62099F9CC}" dt="2025-03-13T17:34:43.736" v="175"/>
          <ac:spMkLst>
            <pc:docMk/>
            <pc:sldMk cId="361891926" sldId="276"/>
            <ac:spMk id="2" creationId="{A941F399-A065-8A9A-6B53-28508F63C3ED}"/>
          </ac:spMkLst>
        </pc:spChg>
        <pc:spChg chg="mod ord">
          <ac:chgData name="Roch, Shauna" userId="S::sroch@fanshawec.ca::05ca025a-1219-4008-8ea7-6708a3b6b10f" providerId="AD" clId="Web-{CB20CAD6-5087-2399-9FA6-61D62099F9CC}" dt="2025-03-13T17:34:43.736" v="175"/>
          <ac:spMkLst>
            <pc:docMk/>
            <pc:sldMk cId="361891926" sldId="276"/>
            <ac:spMk id="3" creationId="{ACADFB59-C7CD-5762-9155-CBAB9013D6EC}"/>
          </ac:spMkLst>
        </pc:spChg>
        <pc:spChg chg="add del">
          <ac:chgData name="Roch, Shauna" userId="S::sroch@fanshawec.ca::05ca025a-1219-4008-8ea7-6708a3b6b10f" providerId="AD" clId="Web-{CB20CAD6-5087-2399-9FA6-61D62099F9CC}" dt="2025-03-13T17:34:43.736" v="175"/>
          <ac:spMkLst>
            <pc:docMk/>
            <pc:sldMk cId="361891926" sldId="276"/>
            <ac:spMk id="8" creationId="{3741B58E-3B65-4A01-A276-975AB2CF8A08}"/>
          </ac:spMkLst>
        </pc:spChg>
        <pc:spChg chg="add del">
          <ac:chgData name="Roch, Shauna" userId="S::sroch@fanshawec.ca::05ca025a-1219-4008-8ea7-6708a3b6b10f" providerId="AD" clId="Web-{CB20CAD6-5087-2399-9FA6-61D62099F9CC}" dt="2025-03-13T17:34:43.736" v="175"/>
          <ac:spMkLst>
            <pc:docMk/>
            <pc:sldMk cId="361891926" sldId="276"/>
            <ac:spMk id="10" creationId="{7AAC67C3-831B-4AB1-A259-DFB839CAFAFC}"/>
          </ac:spMkLst>
        </pc:spChg>
      </pc:sldChg>
      <pc:sldChg chg="addSp delSp modSp add mod setBg modClrScheme delDesignElem chgLayout">
        <pc:chgData name="Roch, Shauna" userId="S::sroch@fanshawec.ca::05ca025a-1219-4008-8ea7-6708a3b6b10f" providerId="AD" clId="Web-{CB20CAD6-5087-2399-9FA6-61D62099F9CC}" dt="2025-03-13T17:34:43.736" v="175"/>
        <pc:sldMkLst>
          <pc:docMk/>
          <pc:sldMk cId="1642633953" sldId="277"/>
        </pc:sldMkLst>
        <pc:spChg chg="mod ord">
          <ac:chgData name="Roch, Shauna" userId="S::sroch@fanshawec.ca::05ca025a-1219-4008-8ea7-6708a3b6b10f" providerId="AD" clId="Web-{CB20CAD6-5087-2399-9FA6-61D62099F9CC}" dt="2025-03-13T17:34:43.736" v="175"/>
          <ac:spMkLst>
            <pc:docMk/>
            <pc:sldMk cId="1642633953" sldId="277"/>
            <ac:spMk id="2" creationId="{53F4D33D-AF30-52EF-6E9A-272A85046908}"/>
          </ac:spMkLst>
        </pc:spChg>
        <pc:spChg chg="mod ord">
          <ac:chgData name="Roch, Shauna" userId="S::sroch@fanshawec.ca::05ca025a-1219-4008-8ea7-6708a3b6b10f" providerId="AD" clId="Web-{CB20CAD6-5087-2399-9FA6-61D62099F9CC}" dt="2025-03-13T17:34:43.736" v="175"/>
          <ac:spMkLst>
            <pc:docMk/>
            <pc:sldMk cId="1642633953" sldId="277"/>
            <ac:spMk id="4" creationId="{B89518B8-7BE7-136D-70A8-FEA9973144DB}"/>
          </ac:spMkLst>
        </pc:spChg>
        <pc:spChg chg="add del">
          <ac:chgData name="Roch, Shauna" userId="S::sroch@fanshawec.ca::05ca025a-1219-4008-8ea7-6708a3b6b10f" providerId="AD" clId="Web-{CB20CAD6-5087-2399-9FA6-61D62099F9CC}" dt="2025-03-13T17:34:43.736" v="175"/>
          <ac:spMkLst>
            <pc:docMk/>
            <pc:sldMk cId="1642633953" sldId="277"/>
            <ac:spMk id="10" creationId="{416A0E3C-60E6-4F39-BC55-5F7C224E1F7C}"/>
          </ac:spMkLst>
        </pc:spChg>
        <pc:spChg chg="add del">
          <ac:chgData name="Roch, Shauna" userId="S::sroch@fanshawec.ca::05ca025a-1219-4008-8ea7-6708a3b6b10f" providerId="AD" clId="Web-{CB20CAD6-5087-2399-9FA6-61D62099F9CC}" dt="2025-03-13T17:34:43.736" v="175"/>
          <ac:spMkLst>
            <pc:docMk/>
            <pc:sldMk cId="1642633953" sldId="277"/>
            <ac:spMk id="14" creationId="{67B74F2B-9534-4540-96B0-5C8E958B940F}"/>
          </ac:spMkLst>
        </pc:spChg>
        <pc:spChg chg="add del">
          <ac:chgData name="Roch, Shauna" userId="S::sroch@fanshawec.ca::05ca025a-1219-4008-8ea7-6708a3b6b10f" providerId="AD" clId="Web-{CB20CAD6-5087-2399-9FA6-61D62099F9CC}" dt="2025-03-13T17:34:43.736" v="175"/>
          <ac:spMkLst>
            <pc:docMk/>
            <pc:sldMk cId="1642633953" sldId="277"/>
            <ac:spMk id="18" creationId="{C1B60310-C5C3-46A0-A452-2A0B008434DA}"/>
          </ac:spMkLst>
        </pc:spChg>
        <pc:picChg chg="mod ord">
          <ac:chgData name="Roch, Shauna" userId="S::sroch@fanshawec.ca::05ca025a-1219-4008-8ea7-6708a3b6b10f" providerId="AD" clId="Web-{CB20CAD6-5087-2399-9FA6-61D62099F9CC}" dt="2025-03-13T17:34:43.736" v="175"/>
          <ac:picMkLst>
            <pc:docMk/>
            <pc:sldMk cId="1642633953" sldId="277"/>
            <ac:picMk id="5" creationId="{CE1520AC-BC63-482E-AC03-12BE5B07B59C}"/>
          </ac:picMkLst>
        </pc:picChg>
        <pc:cxnChg chg="add del">
          <ac:chgData name="Roch, Shauna" userId="S::sroch@fanshawec.ca::05ca025a-1219-4008-8ea7-6708a3b6b10f" providerId="AD" clId="Web-{CB20CAD6-5087-2399-9FA6-61D62099F9CC}" dt="2025-03-13T17:34:43.736" v="175"/>
          <ac:cxnSpMkLst>
            <pc:docMk/>
            <pc:sldMk cId="1642633953" sldId="277"/>
            <ac:cxnSpMk id="12" creationId="{C5025DAC-8B93-4160-B017-3A274A5828C0}"/>
          </ac:cxnSpMkLst>
        </pc:cxnChg>
        <pc:cxnChg chg="add del">
          <ac:chgData name="Roch, Shauna" userId="S::sroch@fanshawec.ca::05ca025a-1219-4008-8ea7-6708a3b6b10f" providerId="AD" clId="Web-{CB20CAD6-5087-2399-9FA6-61D62099F9CC}" dt="2025-03-13T17:34:43.736" v="175"/>
          <ac:cxnSpMkLst>
            <pc:docMk/>
            <pc:sldMk cId="1642633953" sldId="277"/>
            <ac:cxnSpMk id="16" creationId="{33BECB2B-2CFA-412C-880F-C4B60974936F}"/>
          </ac:cxnSpMkLst>
        </pc:cxnChg>
      </pc:sldChg>
      <pc:sldChg chg="addSp delSp modSp add mod setBg modClrScheme delDesignElem chgLayout">
        <pc:chgData name="Roch, Shauna" userId="S::sroch@fanshawec.ca::05ca025a-1219-4008-8ea7-6708a3b6b10f" providerId="AD" clId="Web-{CB20CAD6-5087-2399-9FA6-61D62099F9CC}" dt="2025-03-13T17:34:43.736" v="175"/>
        <pc:sldMkLst>
          <pc:docMk/>
          <pc:sldMk cId="332511951" sldId="278"/>
        </pc:sldMkLst>
        <pc:spChg chg="mod ord">
          <ac:chgData name="Roch, Shauna" userId="S::sroch@fanshawec.ca::05ca025a-1219-4008-8ea7-6708a3b6b10f" providerId="AD" clId="Web-{CB20CAD6-5087-2399-9FA6-61D62099F9CC}" dt="2025-03-13T17:34:43.736" v="175"/>
          <ac:spMkLst>
            <pc:docMk/>
            <pc:sldMk cId="332511951" sldId="278"/>
            <ac:spMk id="2" creationId="{AEEB8063-490D-DBD5-DFBF-5A9DB23A7882}"/>
          </ac:spMkLst>
        </pc:spChg>
        <pc:spChg chg="mod ord">
          <ac:chgData name="Roch, Shauna" userId="S::sroch@fanshawec.ca::05ca025a-1219-4008-8ea7-6708a3b6b10f" providerId="AD" clId="Web-{CB20CAD6-5087-2399-9FA6-61D62099F9CC}" dt="2025-03-13T17:34:43.736" v="175"/>
          <ac:spMkLst>
            <pc:docMk/>
            <pc:sldMk cId="332511951" sldId="278"/>
            <ac:spMk id="4" creationId="{0F317F0F-B909-502F-A9CC-5F27773EC139}"/>
          </ac:spMkLst>
        </pc:spChg>
        <pc:spChg chg="add del">
          <ac:chgData name="Roch, Shauna" userId="S::sroch@fanshawec.ca::05ca025a-1219-4008-8ea7-6708a3b6b10f" providerId="AD" clId="Web-{CB20CAD6-5087-2399-9FA6-61D62099F9CC}" dt="2025-03-13T17:34:43.736" v="175"/>
          <ac:spMkLst>
            <pc:docMk/>
            <pc:sldMk cId="332511951" sldId="278"/>
            <ac:spMk id="10" creationId="{416A0E3C-60E6-4F39-BC55-5F7C224E1F7C}"/>
          </ac:spMkLst>
        </pc:spChg>
        <pc:spChg chg="add del">
          <ac:chgData name="Roch, Shauna" userId="S::sroch@fanshawec.ca::05ca025a-1219-4008-8ea7-6708a3b6b10f" providerId="AD" clId="Web-{CB20CAD6-5087-2399-9FA6-61D62099F9CC}" dt="2025-03-13T17:34:43.736" v="175"/>
          <ac:spMkLst>
            <pc:docMk/>
            <pc:sldMk cId="332511951" sldId="278"/>
            <ac:spMk id="14" creationId="{13BCCAE5-A35B-4B66-A4A7-E23C34A403A4}"/>
          </ac:spMkLst>
        </pc:spChg>
        <pc:spChg chg="add del">
          <ac:chgData name="Roch, Shauna" userId="S::sroch@fanshawec.ca::05ca025a-1219-4008-8ea7-6708a3b6b10f" providerId="AD" clId="Web-{CB20CAD6-5087-2399-9FA6-61D62099F9CC}" dt="2025-03-13T17:34:43.736" v="175"/>
          <ac:spMkLst>
            <pc:docMk/>
            <pc:sldMk cId="332511951" sldId="278"/>
            <ac:spMk id="18" creationId="{CB06839E-D8C3-4A74-BA2B-3B97E7B2CDB5}"/>
          </ac:spMkLst>
        </pc:spChg>
        <pc:picChg chg="mod ord">
          <ac:chgData name="Roch, Shauna" userId="S::sroch@fanshawec.ca::05ca025a-1219-4008-8ea7-6708a3b6b10f" providerId="AD" clId="Web-{CB20CAD6-5087-2399-9FA6-61D62099F9CC}" dt="2025-03-13T17:34:43.736" v="175"/>
          <ac:picMkLst>
            <pc:docMk/>
            <pc:sldMk cId="332511951" sldId="278"/>
            <ac:picMk id="5" creationId="{23ACF8EE-9D6A-4B87-8ADB-91B4FBE4ECAD}"/>
          </ac:picMkLst>
        </pc:picChg>
        <pc:cxnChg chg="add del">
          <ac:chgData name="Roch, Shauna" userId="S::sroch@fanshawec.ca::05ca025a-1219-4008-8ea7-6708a3b6b10f" providerId="AD" clId="Web-{CB20CAD6-5087-2399-9FA6-61D62099F9CC}" dt="2025-03-13T17:34:43.736" v="175"/>
          <ac:cxnSpMkLst>
            <pc:docMk/>
            <pc:sldMk cId="332511951" sldId="278"/>
            <ac:cxnSpMk id="12" creationId="{C5025DAC-8B93-4160-B017-3A274A5828C0}"/>
          </ac:cxnSpMkLst>
        </pc:cxnChg>
        <pc:cxnChg chg="add del">
          <ac:chgData name="Roch, Shauna" userId="S::sroch@fanshawec.ca::05ca025a-1219-4008-8ea7-6708a3b6b10f" providerId="AD" clId="Web-{CB20CAD6-5087-2399-9FA6-61D62099F9CC}" dt="2025-03-13T17:34:43.736" v="175"/>
          <ac:cxnSpMkLst>
            <pc:docMk/>
            <pc:sldMk cId="332511951" sldId="278"/>
            <ac:cxnSpMk id="16" creationId="{6987BDFB-DE64-4B56-B44F-45FAE19FA94E}"/>
          </ac:cxnSpMkLst>
        </pc:cxnChg>
      </pc:sldChg>
      <pc:sldChg chg="addSp delSp modSp add mod setBg modClrScheme delDesignElem chgLayout">
        <pc:chgData name="Roch, Shauna" userId="S::sroch@fanshawec.ca::05ca025a-1219-4008-8ea7-6708a3b6b10f" providerId="AD" clId="Web-{CB20CAD6-5087-2399-9FA6-61D62099F9CC}" dt="2025-03-13T17:34:43.736" v="175"/>
        <pc:sldMkLst>
          <pc:docMk/>
          <pc:sldMk cId="1375792192" sldId="279"/>
        </pc:sldMkLst>
        <pc:spChg chg="mod ord">
          <ac:chgData name="Roch, Shauna" userId="S::sroch@fanshawec.ca::05ca025a-1219-4008-8ea7-6708a3b6b10f" providerId="AD" clId="Web-{CB20CAD6-5087-2399-9FA6-61D62099F9CC}" dt="2025-03-13T17:34:43.736" v="175"/>
          <ac:spMkLst>
            <pc:docMk/>
            <pc:sldMk cId="1375792192" sldId="279"/>
            <ac:spMk id="2" creationId="{6240056B-1FEB-4518-8B53-38A2556C90B2}"/>
          </ac:spMkLst>
        </pc:spChg>
        <pc:spChg chg="mod ord">
          <ac:chgData name="Roch, Shauna" userId="S::sroch@fanshawec.ca::05ca025a-1219-4008-8ea7-6708a3b6b10f" providerId="AD" clId="Web-{CB20CAD6-5087-2399-9FA6-61D62099F9CC}" dt="2025-03-13T17:34:43.736" v="175"/>
          <ac:spMkLst>
            <pc:docMk/>
            <pc:sldMk cId="1375792192" sldId="279"/>
            <ac:spMk id="4" creationId="{786AD5E4-3DC9-1717-C0C4-3692F8914635}"/>
          </ac:spMkLst>
        </pc:spChg>
        <pc:spChg chg="add del">
          <ac:chgData name="Roch, Shauna" userId="S::sroch@fanshawec.ca::05ca025a-1219-4008-8ea7-6708a3b6b10f" providerId="AD" clId="Web-{CB20CAD6-5087-2399-9FA6-61D62099F9CC}" dt="2025-03-13T17:34:43.736" v="175"/>
          <ac:spMkLst>
            <pc:docMk/>
            <pc:sldMk cId="1375792192" sldId="279"/>
            <ac:spMk id="10" creationId="{416A0E3C-60E6-4F39-BC55-5F7C224E1F7C}"/>
          </ac:spMkLst>
        </pc:spChg>
        <pc:spChg chg="add del">
          <ac:chgData name="Roch, Shauna" userId="S::sroch@fanshawec.ca::05ca025a-1219-4008-8ea7-6708a3b6b10f" providerId="AD" clId="Web-{CB20CAD6-5087-2399-9FA6-61D62099F9CC}" dt="2025-03-13T17:34:43.736" v="175"/>
          <ac:spMkLst>
            <pc:docMk/>
            <pc:sldMk cId="1375792192" sldId="279"/>
            <ac:spMk id="14" creationId="{873ECEC8-0F24-45B8-950F-35FC94BCEAC8}"/>
          </ac:spMkLst>
        </pc:spChg>
        <pc:spChg chg="add del">
          <ac:chgData name="Roch, Shauna" userId="S::sroch@fanshawec.ca::05ca025a-1219-4008-8ea7-6708a3b6b10f" providerId="AD" clId="Web-{CB20CAD6-5087-2399-9FA6-61D62099F9CC}" dt="2025-03-13T17:34:43.736" v="175"/>
          <ac:spMkLst>
            <pc:docMk/>
            <pc:sldMk cId="1375792192" sldId="279"/>
            <ac:spMk id="18" creationId="{8B53612E-ADB2-4457-9688-89506397AF28}"/>
          </ac:spMkLst>
        </pc:spChg>
        <pc:picChg chg="mod ord">
          <ac:chgData name="Roch, Shauna" userId="S::sroch@fanshawec.ca::05ca025a-1219-4008-8ea7-6708a3b6b10f" providerId="AD" clId="Web-{CB20CAD6-5087-2399-9FA6-61D62099F9CC}" dt="2025-03-13T17:34:43.736" v="175"/>
          <ac:picMkLst>
            <pc:docMk/>
            <pc:sldMk cId="1375792192" sldId="279"/>
            <ac:picMk id="5" creationId="{00F7F18F-97C5-499E-8B78-DAD361EB51AF}"/>
          </ac:picMkLst>
        </pc:picChg>
        <pc:cxnChg chg="add del">
          <ac:chgData name="Roch, Shauna" userId="S::sroch@fanshawec.ca::05ca025a-1219-4008-8ea7-6708a3b6b10f" providerId="AD" clId="Web-{CB20CAD6-5087-2399-9FA6-61D62099F9CC}" dt="2025-03-13T17:34:43.736" v="175"/>
          <ac:cxnSpMkLst>
            <pc:docMk/>
            <pc:sldMk cId="1375792192" sldId="279"/>
            <ac:cxnSpMk id="12" creationId="{C5025DAC-8B93-4160-B017-3A274A5828C0}"/>
          </ac:cxnSpMkLst>
        </pc:cxnChg>
        <pc:cxnChg chg="add del">
          <ac:chgData name="Roch, Shauna" userId="S::sroch@fanshawec.ca::05ca025a-1219-4008-8ea7-6708a3b6b10f" providerId="AD" clId="Web-{CB20CAD6-5087-2399-9FA6-61D62099F9CC}" dt="2025-03-13T17:34:43.736" v="175"/>
          <ac:cxnSpMkLst>
            <pc:docMk/>
            <pc:sldMk cId="1375792192" sldId="279"/>
            <ac:cxnSpMk id="16" creationId="{89EB8C68-FF1B-4849-867B-32D29B19F102}"/>
          </ac:cxnSpMkLst>
        </pc:cxnChg>
      </pc:sldChg>
      <pc:sldChg chg="addSp delSp modSp add mod setBg modClrScheme delDesignElem chgLayout">
        <pc:chgData name="Roch, Shauna" userId="S::sroch@fanshawec.ca::05ca025a-1219-4008-8ea7-6708a3b6b10f" providerId="AD" clId="Web-{CB20CAD6-5087-2399-9FA6-61D62099F9CC}" dt="2025-03-13T17:34:43.736" v="175"/>
        <pc:sldMkLst>
          <pc:docMk/>
          <pc:sldMk cId="1248825367" sldId="280"/>
        </pc:sldMkLst>
        <pc:spChg chg="mod ord">
          <ac:chgData name="Roch, Shauna" userId="S::sroch@fanshawec.ca::05ca025a-1219-4008-8ea7-6708a3b6b10f" providerId="AD" clId="Web-{CB20CAD6-5087-2399-9FA6-61D62099F9CC}" dt="2025-03-13T17:34:43.736" v="175"/>
          <ac:spMkLst>
            <pc:docMk/>
            <pc:sldMk cId="1248825367" sldId="280"/>
            <ac:spMk id="2" creationId="{CF6C3860-7C51-3027-79DF-E87CC10C7720}"/>
          </ac:spMkLst>
        </pc:spChg>
        <pc:spChg chg="mod ord">
          <ac:chgData name="Roch, Shauna" userId="S::sroch@fanshawec.ca::05ca025a-1219-4008-8ea7-6708a3b6b10f" providerId="AD" clId="Web-{CB20CAD6-5087-2399-9FA6-61D62099F9CC}" dt="2025-03-13T17:34:43.736" v="175"/>
          <ac:spMkLst>
            <pc:docMk/>
            <pc:sldMk cId="1248825367" sldId="280"/>
            <ac:spMk id="3" creationId="{1DA46375-6A9E-BB5F-79C2-ED75ADE2EE66}"/>
          </ac:spMkLst>
        </pc:spChg>
        <pc:spChg chg="add del">
          <ac:chgData name="Roch, Shauna" userId="S::sroch@fanshawec.ca::05ca025a-1219-4008-8ea7-6708a3b6b10f" providerId="AD" clId="Web-{CB20CAD6-5087-2399-9FA6-61D62099F9CC}" dt="2025-03-13T17:34:43.736" v="175"/>
          <ac:spMkLst>
            <pc:docMk/>
            <pc:sldMk cId="1248825367" sldId="280"/>
            <ac:spMk id="8" creationId="{3741B58E-3B65-4A01-A276-975AB2CF8A08}"/>
          </ac:spMkLst>
        </pc:spChg>
        <pc:spChg chg="add del">
          <ac:chgData name="Roch, Shauna" userId="S::sroch@fanshawec.ca::05ca025a-1219-4008-8ea7-6708a3b6b10f" providerId="AD" clId="Web-{CB20CAD6-5087-2399-9FA6-61D62099F9CC}" dt="2025-03-13T17:34:43.736" v="175"/>
          <ac:spMkLst>
            <pc:docMk/>
            <pc:sldMk cId="1248825367" sldId="280"/>
            <ac:spMk id="10" creationId="{7AAC67C3-831B-4AB1-A259-DFB839CAFAFC}"/>
          </ac:spMkLst>
        </pc:spChg>
      </pc:sldChg>
      <pc:sldChg chg="addSp delSp modSp add mod setBg modClrScheme delDesignElem chgLayout">
        <pc:chgData name="Roch, Shauna" userId="S::sroch@fanshawec.ca::05ca025a-1219-4008-8ea7-6708a3b6b10f" providerId="AD" clId="Web-{CB20CAD6-5087-2399-9FA6-61D62099F9CC}" dt="2025-03-13T17:34:43.736" v="175"/>
        <pc:sldMkLst>
          <pc:docMk/>
          <pc:sldMk cId="3969601000" sldId="281"/>
        </pc:sldMkLst>
        <pc:spChg chg="mod ord">
          <ac:chgData name="Roch, Shauna" userId="S::sroch@fanshawec.ca::05ca025a-1219-4008-8ea7-6708a3b6b10f" providerId="AD" clId="Web-{CB20CAD6-5087-2399-9FA6-61D62099F9CC}" dt="2025-03-13T17:34:43.736" v="175"/>
          <ac:spMkLst>
            <pc:docMk/>
            <pc:sldMk cId="3969601000" sldId="281"/>
            <ac:spMk id="2" creationId="{0F9FD1BA-9954-5191-B8EC-18FD2F51054B}"/>
          </ac:spMkLst>
        </pc:spChg>
        <pc:spChg chg="mod ord">
          <ac:chgData name="Roch, Shauna" userId="S::sroch@fanshawec.ca::05ca025a-1219-4008-8ea7-6708a3b6b10f" providerId="AD" clId="Web-{CB20CAD6-5087-2399-9FA6-61D62099F9CC}" dt="2025-03-13T17:34:43.736" v="175"/>
          <ac:spMkLst>
            <pc:docMk/>
            <pc:sldMk cId="3969601000" sldId="281"/>
            <ac:spMk id="3" creationId="{6B35DF2A-9FE1-D52D-E9BA-222F9CF77E3A}"/>
          </ac:spMkLst>
        </pc:spChg>
        <pc:spChg chg="add del">
          <ac:chgData name="Roch, Shauna" userId="S::sroch@fanshawec.ca::05ca025a-1219-4008-8ea7-6708a3b6b10f" providerId="AD" clId="Web-{CB20CAD6-5087-2399-9FA6-61D62099F9CC}" dt="2025-03-13T17:34:43.736" v="175"/>
          <ac:spMkLst>
            <pc:docMk/>
            <pc:sldMk cId="3969601000" sldId="281"/>
            <ac:spMk id="8" creationId="{3741B58E-3B65-4A01-A276-975AB2CF8A08}"/>
          </ac:spMkLst>
        </pc:spChg>
        <pc:spChg chg="add del">
          <ac:chgData name="Roch, Shauna" userId="S::sroch@fanshawec.ca::05ca025a-1219-4008-8ea7-6708a3b6b10f" providerId="AD" clId="Web-{CB20CAD6-5087-2399-9FA6-61D62099F9CC}" dt="2025-03-13T17:34:43.736" v="175"/>
          <ac:spMkLst>
            <pc:docMk/>
            <pc:sldMk cId="3969601000" sldId="281"/>
            <ac:spMk id="10" creationId="{7AAC67C3-831B-4AB1-A259-DFB839CAFAFC}"/>
          </ac:spMkLst>
        </pc:spChg>
      </pc:sldChg>
      <pc:sldChg chg="addSp delSp modSp add mod setBg modClrScheme delDesignElem chgLayout">
        <pc:chgData name="Roch, Shauna" userId="S::sroch@fanshawec.ca::05ca025a-1219-4008-8ea7-6708a3b6b10f" providerId="AD" clId="Web-{CB20CAD6-5087-2399-9FA6-61D62099F9CC}" dt="2025-03-13T17:34:43.736" v="175"/>
        <pc:sldMkLst>
          <pc:docMk/>
          <pc:sldMk cId="650384128" sldId="282"/>
        </pc:sldMkLst>
        <pc:spChg chg="mod ord">
          <ac:chgData name="Roch, Shauna" userId="S::sroch@fanshawec.ca::05ca025a-1219-4008-8ea7-6708a3b6b10f" providerId="AD" clId="Web-{CB20CAD6-5087-2399-9FA6-61D62099F9CC}" dt="2025-03-13T17:34:43.736" v="175"/>
          <ac:spMkLst>
            <pc:docMk/>
            <pc:sldMk cId="650384128" sldId="282"/>
            <ac:spMk id="2" creationId="{B48FC38F-2B60-6C1D-9A2A-34591B6C10CB}"/>
          </ac:spMkLst>
        </pc:spChg>
        <pc:spChg chg="mod ord">
          <ac:chgData name="Roch, Shauna" userId="S::sroch@fanshawec.ca::05ca025a-1219-4008-8ea7-6708a3b6b10f" providerId="AD" clId="Web-{CB20CAD6-5087-2399-9FA6-61D62099F9CC}" dt="2025-03-13T17:34:43.736" v="175"/>
          <ac:spMkLst>
            <pc:docMk/>
            <pc:sldMk cId="650384128" sldId="282"/>
            <ac:spMk id="4" creationId="{C26A96AE-5D06-2140-C6A0-D0F449791406}"/>
          </ac:spMkLst>
        </pc:spChg>
        <pc:spChg chg="add del">
          <ac:chgData name="Roch, Shauna" userId="S::sroch@fanshawec.ca::05ca025a-1219-4008-8ea7-6708a3b6b10f" providerId="AD" clId="Web-{CB20CAD6-5087-2399-9FA6-61D62099F9CC}" dt="2025-03-13T17:34:43.736" v="175"/>
          <ac:spMkLst>
            <pc:docMk/>
            <pc:sldMk cId="650384128" sldId="282"/>
            <ac:spMk id="10" creationId="{416A0E3C-60E6-4F39-BC55-5F7C224E1F7C}"/>
          </ac:spMkLst>
        </pc:spChg>
        <pc:spChg chg="add del">
          <ac:chgData name="Roch, Shauna" userId="S::sroch@fanshawec.ca::05ca025a-1219-4008-8ea7-6708a3b6b10f" providerId="AD" clId="Web-{CB20CAD6-5087-2399-9FA6-61D62099F9CC}" dt="2025-03-13T17:34:43.736" v="175"/>
          <ac:spMkLst>
            <pc:docMk/>
            <pc:sldMk cId="650384128" sldId="282"/>
            <ac:spMk id="14" creationId="{F4FAA6B4-BAFB-4474-9B14-DC83A9096513}"/>
          </ac:spMkLst>
        </pc:spChg>
        <pc:spChg chg="add del">
          <ac:chgData name="Roch, Shauna" userId="S::sroch@fanshawec.ca::05ca025a-1219-4008-8ea7-6708a3b6b10f" providerId="AD" clId="Web-{CB20CAD6-5087-2399-9FA6-61D62099F9CC}" dt="2025-03-13T17:34:43.736" v="175"/>
          <ac:spMkLst>
            <pc:docMk/>
            <pc:sldMk cId="650384128" sldId="282"/>
            <ac:spMk id="18" creationId="{DB148495-5F82-48E2-A76C-C8E1C8949940}"/>
          </ac:spMkLst>
        </pc:spChg>
        <pc:picChg chg="mod ord">
          <ac:chgData name="Roch, Shauna" userId="S::sroch@fanshawec.ca::05ca025a-1219-4008-8ea7-6708a3b6b10f" providerId="AD" clId="Web-{CB20CAD6-5087-2399-9FA6-61D62099F9CC}" dt="2025-03-13T17:34:43.736" v="175"/>
          <ac:picMkLst>
            <pc:docMk/>
            <pc:sldMk cId="650384128" sldId="282"/>
            <ac:picMk id="5" creationId="{5B9905CC-63B3-4D46-BE47-A1569E88172E}"/>
          </ac:picMkLst>
        </pc:picChg>
        <pc:cxnChg chg="add del">
          <ac:chgData name="Roch, Shauna" userId="S::sroch@fanshawec.ca::05ca025a-1219-4008-8ea7-6708a3b6b10f" providerId="AD" clId="Web-{CB20CAD6-5087-2399-9FA6-61D62099F9CC}" dt="2025-03-13T17:34:43.736" v="175"/>
          <ac:cxnSpMkLst>
            <pc:docMk/>
            <pc:sldMk cId="650384128" sldId="282"/>
            <ac:cxnSpMk id="12" creationId="{C5025DAC-8B93-4160-B017-3A274A5828C0}"/>
          </ac:cxnSpMkLst>
        </pc:cxnChg>
        <pc:cxnChg chg="add del">
          <ac:chgData name="Roch, Shauna" userId="S::sroch@fanshawec.ca::05ca025a-1219-4008-8ea7-6708a3b6b10f" providerId="AD" clId="Web-{CB20CAD6-5087-2399-9FA6-61D62099F9CC}" dt="2025-03-13T17:34:43.736" v="175"/>
          <ac:cxnSpMkLst>
            <pc:docMk/>
            <pc:sldMk cId="650384128" sldId="282"/>
            <ac:cxnSpMk id="16" creationId="{4364CDC3-ADB0-4691-9286-5925F160C2D5}"/>
          </ac:cxnSpMkLst>
        </pc:cxnChg>
      </pc:sldChg>
      <pc:sldChg chg="addSp delSp modSp add mod setBg modClrScheme delDesignElem chgLayout">
        <pc:chgData name="Roch, Shauna" userId="S::sroch@fanshawec.ca::05ca025a-1219-4008-8ea7-6708a3b6b10f" providerId="AD" clId="Web-{CB20CAD6-5087-2399-9FA6-61D62099F9CC}" dt="2025-03-13T17:34:43.736" v="175"/>
        <pc:sldMkLst>
          <pc:docMk/>
          <pc:sldMk cId="4212648545" sldId="283"/>
        </pc:sldMkLst>
        <pc:spChg chg="mod ord">
          <ac:chgData name="Roch, Shauna" userId="S::sroch@fanshawec.ca::05ca025a-1219-4008-8ea7-6708a3b6b10f" providerId="AD" clId="Web-{CB20CAD6-5087-2399-9FA6-61D62099F9CC}" dt="2025-03-13T17:34:43.736" v="175"/>
          <ac:spMkLst>
            <pc:docMk/>
            <pc:sldMk cId="4212648545" sldId="283"/>
            <ac:spMk id="2" creationId="{555FF5BC-A373-D329-128D-B9C19939B86B}"/>
          </ac:spMkLst>
        </pc:spChg>
        <pc:spChg chg="mod ord">
          <ac:chgData name="Roch, Shauna" userId="S::sroch@fanshawec.ca::05ca025a-1219-4008-8ea7-6708a3b6b10f" providerId="AD" clId="Web-{CB20CAD6-5087-2399-9FA6-61D62099F9CC}" dt="2025-03-13T17:34:43.736" v="175"/>
          <ac:spMkLst>
            <pc:docMk/>
            <pc:sldMk cId="4212648545" sldId="283"/>
            <ac:spMk id="4" creationId="{03BD5FCA-D82F-5312-A2F9-994BBE1F052B}"/>
          </ac:spMkLst>
        </pc:spChg>
        <pc:spChg chg="add del">
          <ac:chgData name="Roch, Shauna" userId="S::sroch@fanshawec.ca::05ca025a-1219-4008-8ea7-6708a3b6b10f" providerId="AD" clId="Web-{CB20CAD6-5087-2399-9FA6-61D62099F9CC}" dt="2025-03-13T17:34:43.736" v="175"/>
          <ac:spMkLst>
            <pc:docMk/>
            <pc:sldMk cId="4212648545" sldId="283"/>
            <ac:spMk id="10" creationId="{416A0E3C-60E6-4F39-BC55-5F7C224E1F7C}"/>
          </ac:spMkLst>
        </pc:spChg>
        <pc:spChg chg="add del">
          <ac:chgData name="Roch, Shauna" userId="S::sroch@fanshawec.ca::05ca025a-1219-4008-8ea7-6708a3b6b10f" providerId="AD" clId="Web-{CB20CAD6-5087-2399-9FA6-61D62099F9CC}" dt="2025-03-13T17:34:43.736" v="175"/>
          <ac:spMkLst>
            <pc:docMk/>
            <pc:sldMk cId="4212648545" sldId="283"/>
            <ac:spMk id="14" creationId="{08CB54FC-0B2A-4107-9A70-958B90B76585}"/>
          </ac:spMkLst>
        </pc:spChg>
        <pc:spChg chg="add del">
          <ac:chgData name="Roch, Shauna" userId="S::sroch@fanshawec.ca::05ca025a-1219-4008-8ea7-6708a3b6b10f" providerId="AD" clId="Web-{CB20CAD6-5087-2399-9FA6-61D62099F9CC}" dt="2025-03-13T17:34:43.736" v="175"/>
          <ac:spMkLst>
            <pc:docMk/>
            <pc:sldMk cId="4212648545" sldId="283"/>
            <ac:spMk id="18" creationId="{9AA76026-5689-4584-8D93-D71D739E61B5}"/>
          </ac:spMkLst>
        </pc:spChg>
        <pc:picChg chg="mod ord">
          <ac:chgData name="Roch, Shauna" userId="S::sroch@fanshawec.ca::05ca025a-1219-4008-8ea7-6708a3b6b10f" providerId="AD" clId="Web-{CB20CAD6-5087-2399-9FA6-61D62099F9CC}" dt="2025-03-13T17:34:43.736" v="175"/>
          <ac:picMkLst>
            <pc:docMk/>
            <pc:sldMk cId="4212648545" sldId="283"/>
            <ac:picMk id="5" creationId="{A22C7DDB-6FF9-4837-834C-A67F37D3DDED}"/>
          </ac:picMkLst>
        </pc:picChg>
        <pc:cxnChg chg="add del">
          <ac:chgData name="Roch, Shauna" userId="S::sroch@fanshawec.ca::05ca025a-1219-4008-8ea7-6708a3b6b10f" providerId="AD" clId="Web-{CB20CAD6-5087-2399-9FA6-61D62099F9CC}" dt="2025-03-13T17:34:43.736" v="175"/>
          <ac:cxnSpMkLst>
            <pc:docMk/>
            <pc:sldMk cId="4212648545" sldId="283"/>
            <ac:cxnSpMk id="12" creationId="{C5025DAC-8B93-4160-B017-3A274A5828C0}"/>
          </ac:cxnSpMkLst>
        </pc:cxnChg>
        <pc:cxnChg chg="add del">
          <ac:chgData name="Roch, Shauna" userId="S::sroch@fanshawec.ca::05ca025a-1219-4008-8ea7-6708a3b6b10f" providerId="AD" clId="Web-{CB20CAD6-5087-2399-9FA6-61D62099F9CC}" dt="2025-03-13T17:34:43.736" v="175"/>
          <ac:cxnSpMkLst>
            <pc:docMk/>
            <pc:sldMk cId="4212648545" sldId="283"/>
            <ac:cxnSpMk id="16" creationId="{7855A9B5-1710-4B19-B0F1-CDFDD4ED5B7E}"/>
          </ac:cxnSpMkLst>
        </pc:cxnChg>
      </pc:sldChg>
      <pc:sldChg chg="addSp delSp modSp add mod setBg modClrScheme setClrOvrMap delDesignElem chgLayout">
        <pc:chgData name="Roch, Shauna" userId="S::sroch@fanshawec.ca::05ca025a-1219-4008-8ea7-6708a3b6b10f" providerId="AD" clId="Web-{CB20CAD6-5087-2399-9FA6-61D62099F9CC}" dt="2025-03-13T17:34:43.736" v="175"/>
        <pc:sldMkLst>
          <pc:docMk/>
          <pc:sldMk cId="394414996" sldId="284"/>
        </pc:sldMkLst>
        <pc:spChg chg="mod ord">
          <ac:chgData name="Roch, Shauna" userId="S::sroch@fanshawec.ca::05ca025a-1219-4008-8ea7-6708a3b6b10f" providerId="AD" clId="Web-{CB20CAD6-5087-2399-9FA6-61D62099F9CC}" dt="2025-03-13T17:34:43.736" v="175"/>
          <ac:spMkLst>
            <pc:docMk/>
            <pc:sldMk cId="394414996" sldId="284"/>
            <ac:spMk id="2" creationId="{AE298E46-70F9-1FCB-A6A8-389250BDE6E7}"/>
          </ac:spMkLst>
        </pc:spChg>
        <pc:spChg chg="mod ord">
          <ac:chgData name="Roch, Shauna" userId="S::sroch@fanshawec.ca::05ca025a-1219-4008-8ea7-6708a3b6b10f" providerId="AD" clId="Web-{CB20CAD6-5087-2399-9FA6-61D62099F9CC}" dt="2025-03-13T17:34:43.736" v="175"/>
          <ac:spMkLst>
            <pc:docMk/>
            <pc:sldMk cId="394414996" sldId="284"/>
            <ac:spMk id="4" creationId="{679328BD-6C51-ABF3-E965-E0F0A3F36A1B}"/>
          </ac:spMkLst>
        </pc:spChg>
        <pc:spChg chg="add del">
          <ac:chgData name="Roch, Shauna" userId="S::sroch@fanshawec.ca::05ca025a-1219-4008-8ea7-6708a3b6b10f" providerId="AD" clId="Web-{CB20CAD6-5087-2399-9FA6-61D62099F9CC}" dt="2025-03-13T17:34:43.736" v="175"/>
          <ac:spMkLst>
            <pc:docMk/>
            <pc:sldMk cId="394414996" sldId="284"/>
            <ac:spMk id="10" creationId="{416A0E3C-60E6-4F39-BC55-5F7C224E1F7C}"/>
          </ac:spMkLst>
        </pc:spChg>
        <pc:spChg chg="add del">
          <ac:chgData name="Roch, Shauna" userId="S::sroch@fanshawec.ca::05ca025a-1219-4008-8ea7-6708a3b6b10f" providerId="AD" clId="Web-{CB20CAD6-5087-2399-9FA6-61D62099F9CC}" dt="2025-03-13T17:34:43.736" v="175"/>
          <ac:spMkLst>
            <pc:docMk/>
            <pc:sldMk cId="394414996" sldId="284"/>
            <ac:spMk id="14" creationId="{B0E58038-8ACE-4AD9-B404-25C603550D83}"/>
          </ac:spMkLst>
        </pc:spChg>
        <pc:spChg chg="add del">
          <ac:chgData name="Roch, Shauna" userId="S::sroch@fanshawec.ca::05ca025a-1219-4008-8ea7-6708a3b6b10f" providerId="AD" clId="Web-{CB20CAD6-5087-2399-9FA6-61D62099F9CC}" dt="2025-03-13T17:34:43.736" v="175"/>
          <ac:spMkLst>
            <pc:docMk/>
            <pc:sldMk cId="394414996" sldId="284"/>
            <ac:spMk id="18" creationId="{82BCDE19-2810-4337-9C49-8589C421767D}"/>
          </ac:spMkLst>
        </pc:spChg>
        <pc:picChg chg="mod ord">
          <ac:chgData name="Roch, Shauna" userId="S::sroch@fanshawec.ca::05ca025a-1219-4008-8ea7-6708a3b6b10f" providerId="AD" clId="Web-{CB20CAD6-5087-2399-9FA6-61D62099F9CC}" dt="2025-03-13T17:34:43.736" v="175"/>
          <ac:picMkLst>
            <pc:docMk/>
            <pc:sldMk cId="394414996" sldId="284"/>
            <ac:picMk id="5" creationId="{160ED5E7-22E3-4D3C-9C21-AC6B206231AB}"/>
          </ac:picMkLst>
        </pc:picChg>
        <pc:cxnChg chg="add del">
          <ac:chgData name="Roch, Shauna" userId="S::sroch@fanshawec.ca::05ca025a-1219-4008-8ea7-6708a3b6b10f" providerId="AD" clId="Web-{CB20CAD6-5087-2399-9FA6-61D62099F9CC}" dt="2025-03-13T17:34:43.736" v="175"/>
          <ac:cxnSpMkLst>
            <pc:docMk/>
            <pc:sldMk cId="394414996" sldId="284"/>
            <ac:cxnSpMk id="12" creationId="{C5025DAC-8B93-4160-B017-3A274A5828C0}"/>
          </ac:cxnSpMkLst>
        </pc:cxnChg>
        <pc:cxnChg chg="add del">
          <ac:chgData name="Roch, Shauna" userId="S::sroch@fanshawec.ca::05ca025a-1219-4008-8ea7-6708a3b6b10f" providerId="AD" clId="Web-{CB20CAD6-5087-2399-9FA6-61D62099F9CC}" dt="2025-03-13T17:34:43.736" v="175"/>
          <ac:cxnSpMkLst>
            <pc:docMk/>
            <pc:sldMk cId="394414996" sldId="284"/>
            <ac:cxnSpMk id="16" creationId="{38A34772-9011-42B5-AA63-FD6DEC92EE72}"/>
          </ac:cxnSpMkLst>
        </pc:cxnChg>
      </pc:sldChg>
      <pc:sldChg chg="addSp delSp modSp add mod setBg modClrScheme delDesignElem chgLayout">
        <pc:chgData name="Roch, Shauna" userId="S::sroch@fanshawec.ca::05ca025a-1219-4008-8ea7-6708a3b6b10f" providerId="AD" clId="Web-{CB20CAD6-5087-2399-9FA6-61D62099F9CC}" dt="2025-03-13T17:34:43.736" v="175"/>
        <pc:sldMkLst>
          <pc:docMk/>
          <pc:sldMk cId="1750957321" sldId="285"/>
        </pc:sldMkLst>
        <pc:spChg chg="mod ord">
          <ac:chgData name="Roch, Shauna" userId="S::sroch@fanshawec.ca::05ca025a-1219-4008-8ea7-6708a3b6b10f" providerId="AD" clId="Web-{CB20CAD6-5087-2399-9FA6-61D62099F9CC}" dt="2025-03-13T17:34:43.736" v="175"/>
          <ac:spMkLst>
            <pc:docMk/>
            <pc:sldMk cId="1750957321" sldId="285"/>
            <ac:spMk id="2" creationId="{1090576E-5156-7F3C-BC70-A8984D8752CA}"/>
          </ac:spMkLst>
        </pc:spChg>
        <pc:spChg chg="mod ord">
          <ac:chgData name="Roch, Shauna" userId="S::sroch@fanshawec.ca::05ca025a-1219-4008-8ea7-6708a3b6b10f" providerId="AD" clId="Web-{CB20CAD6-5087-2399-9FA6-61D62099F9CC}" dt="2025-03-13T17:34:43.736" v="175"/>
          <ac:spMkLst>
            <pc:docMk/>
            <pc:sldMk cId="1750957321" sldId="285"/>
            <ac:spMk id="3" creationId="{E5CCD461-9730-C7C9-D99F-9AFFD5AB017E}"/>
          </ac:spMkLst>
        </pc:spChg>
        <pc:spChg chg="add del">
          <ac:chgData name="Roch, Shauna" userId="S::sroch@fanshawec.ca::05ca025a-1219-4008-8ea7-6708a3b6b10f" providerId="AD" clId="Web-{CB20CAD6-5087-2399-9FA6-61D62099F9CC}" dt="2025-03-13T17:34:43.736" v="175"/>
          <ac:spMkLst>
            <pc:docMk/>
            <pc:sldMk cId="1750957321" sldId="285"/>
            <ac:spMk id="8" creationId="{3741B58E-3B65-4A01-A276-975AB2CF8A08}"/>
          </ac:spMkLst>
        </pc:spChg>
        <pc:spChg chg="add del">
          <ac:chgData name="Roch, Shauna" userId="S::sroch@fanshawec.ca::05ca025a-1219-4008-8ea7-6708a3b6b10f" providerId="AD" clId="Web-{CB20CAD6-5087-2399-9FA6-61D62099F9CC}" dt="2025-03-13T17:34:43.736" v="175"/>
          <ac:spMkLst>
            <pc:docMk/>
            <pc:sldMk cId="1750957321" sldId="285"/>
            <ac:spMk id="10" creationId="{7AAC67C3-831B-4AB1-A259-DFB839CAFAFC}"/>
          </ac:spMkLst>
        </pc:spChg>
      </pc:sldChg>
      <pc:sldChg chg="addSp delSp modSp add mod setBg modClrScheme delDesignElem chgLayout">
        <pc:chgData name="Roch, Shauna" userId="S::sroch@fanshawec.ca::05ca025a-1219-4008-8ea7-6708a3b6b10f" providerId="AD" clId="Web-{CB20CAD6-5087-2399-9FA6-61D62099F9CC}" dt="2025-03-13T17:34:43.736" v="175"/>
        <pc:sldMkLst>
          <pc:docMk/>
          <pc:sldMk cId="1204603503" sldId="286"/>
        </pc:sldMkLst>
        <pc:spChg chg="mod ord">
          <ac:chgData name="Roch, Shauna" userId="S::sroch@fanshawec.ca::05ca025a-1219-4008-8ea7-6708a3b6b10f" providerId="AD" clId="Web-{CB20CAD6-5087-2399-9FA6-61D62099F9CC}" dt="2025-03-13T17:34:43.736" v="175"/>
          <ac:spMkLst>
            <pc:docMk/>
            <pc:sldMk cId="1204603503" sldId="286"/>
            <ac:spMk id="2" creationId="{FD578200-5D31-033E-FF55-56D585A62384}"/>
          </ac:spMkLst>
        </pc:spChg>
        <pc:spChg chg="mod ord">
          <ac:chgData name="Roch, Shauna" userId="S::sroch@fanshawec.ca::05ca025a-1219-4008-8ea7-6708a3b6b10f" providerId="AD" clId="Web-{CB20CAD6-5087-2399-9FA6-61D62099F9CC}" dt="2025-03-13T17:34:43.736" v="175"/>
          <ac:spMkLst>
            <pc:docMk/>
            <pc:sldMk cId="1204603503" sldId="286"/>
            <ac:spMk id="3" creationId="{2B095F31-CB4B-552F-1B56-38066C59F64D}"/>
          </ac:spMkLst>
        </pc:spChg>
        <pc:spChg chg="add del">
          <ac:chgData name="Roch, Shauna" userId="S::sroch@fanshawec.ca::05ca025a-1219-4008-8ea7-6708a3b6b10f" providerId="AD" clId="Web-{CB20CAD6-5087-2399-9FA6-61D62099F9CC}" dt="2025-03-13T17:34:43.736" v="175"/>
          <ac:spMkLst>
            <pc:docMk/>
            <pc:sldMk cId="1204603503" sldId="286"/>
            <ac:spMk id="8" creationId="{3741B58E-3B65-4A01-A276-975AB2CF8A08}"/>
          </ac:spMkLst>
        </pc:spChg>
        <pc:spChg chg="add del">
          <ac:chgData name="Roch, Shauna" userId="S::sroch@fanshawec.ca::05ca025a-1219-4008-8ea7-6708a3b6b10f" providerId="AD" clId="Web-{CB20CAD6-5087-2399-9FA6-61D62099F9CC}" dt="2025-03-13T17:34:43.736" v="175"/>
          <ac:spMkLst>
            <pc:docMk/>
            <pc:sldMk cId="1204603503" sldId="286"/>
            <ac:spMk id="10" creationId="{7AAC67C3-831B-4AB1-A259-DFB839CAFAFC}"/>
          </ac:spMkLst>
        </pc:spChg>
      </pc:sldChg>
      <pc:sldMasterChg chg="del delSldLayout">
        <pc:chgData name="Roch, Shauna" userId="S::sroch@fanshawec.ca::05ca025a-1219-4008-8ea7-6708a3b6b10f" providerId="AD" clId="Web-{CB20CAD6-5087-2399-9FA6-61D62099F9CC}" dt="2025-03-13T17:20:43.043" v="1" actId="34807"/>
        <pc:sldMasterMkLst>
          <pc:docMk/>
          <pc:sldMasterMk cId="2460954070" sldId="2147483660"/>
        </pc:sldMasterMkLst>
        <pc:sldLayoutChg chg="del">
          <pc:chgData name="Roch, Shauna" userId="S::sroch@fanshawec.ca::05ca025a-1219-4008-8ea7-6708a3b6b10f" providerId="AD" clId="Web-{CB20CAD6-5087-2399-9FA6-61D62099F9CC}" dt="2025-03-13T17:20:43.043" v="1" actId="34807"/>
          <pc:sldLayoutMkLst>
            <pc:docMk/>
            <pc:sldMasterMk cId="2460954070" sldId="2147483660"/>
            <pc:sldLayoutMk cId="2385387890" sldId="2147483661"/>
          </pc:sldLayoutMkLst>
        </pc:sldLayoutChg>
        <pc:sldLayoutChg chg="del">
          <pc:chgData name="Roch, Shauna" userId="S::sroch@fanshawec.ca::05ca025a-1219-4008-8ea7-6708a3b6b10f" providerId="AD" clId="Web-{CB20CAD6-5087-2399-9FA6-61D62099F9CC}" dt="2025-03-13T17:20:43.043" v="1" actId="34807"/>
          <pc:sldLayoutMkLst>
            <pc:docMk/>
            <pc:sldMasterMk cId="2460954070" sldId="2147483660"/>
            <pc:sldLayoutMk cId="949138452" sldId="2147483662"/>
          </pc:sldLayoutMkLst>
        </pc:sldLayoutChg>
        <pc:sldLayoutChg chg="del">
          <pc:chgData name="Roch, Shauna" userId="S::sroch@fanshawec.ca::05ca025a-1219-4008-8ea7-6708a3b6b10f" providerId="AD" clId="Web-{CB20CAD6-5087-2399-9FA6-61D62099F9CC}" dt="2025-03-13T17:20:43.043" v="1" actId="34807"/>
          <pc:sldLayoutMkLst>
            <pc:docMk/>
            <pc:sldMasterMk cId="2460954070" sldId="2147483660"/>
            <pc:sldLayoutMk cId="2591524520" sldId="2147483663"/>
          </pc:sldLayoutMkLst>
        </pc:sldLayoutChg>
        <pc:sldLayoutChg chg="del">
          <pc:chgData name="Roch, Shauna" userId="S::sroch@fanshawec.ca::05ca025a-1219-4008-8ea7-6708a3b6b10f" providerId="AD" clId="Web-{CB20CAD6-5087-2399-9FA6-61D62099F9CC}" dt="2025-03-13T17:20:43.043" v="1" actId="34807"/>
          <pc:sldLayoutMkLst>
            <pc:docMk/>
            <pc:sldMasterMk cId="2460954070" sldId="2147483660"/>
            <pc:sldLayoutMk cId="1203092039" sldId="2147483664"/>
          </pc:sldLayoutMkLst>
        </pc:sldLayoutChg>
        <pc:sldLayoutChg chg="del">
          <pc:chgData name="Roch, Shauna" userId="S::sroch@fanshawec.ca::05ca025a-1219-4008-8ea7-6708a3b6b10f" providerId="AD" clId="Web-{CB20CAD6-5087-2399-9FA6-61D62099F9CC}" dt="2025-03-13T17:20:43.043" v="1" actId="34807"/>
          <pc:sldLayoutMkLst>
            <pc:docMk/>
            <pc:sldMasterMk cId="2460954070" sldId="2147483660"/>
            <pc:sldLayoutMk cId="3733172339" sldId="2147483665"/>
          </pc:sldLayoutMkLst>
        </pc:sldLayoutChg>
        <pc:sldLayoutChg chg="del">
          <pc:chgData name="Roch, Shauna" userId="S::sroch@fanshawec.ca::05ca025a-1219-4008-8ea7-6708a3b6b10f" providerId="AD" clId="Web-{CB20CAD6-5087-2399-9FA6-61D62099F9CC}" dt="2025-03-13T17:20:43.043" v="1" actId="34807"/>
          <pc:sldLayoutMkLst>
            <pc:docMk/>
            <pc:sldMasterMk cId="2460954070" sldId="2147483660"/>
            <pc:sldLayoutMk cId="3210312558" sldId="2147483666"/>
          </pc:sldLayoutMkLst>
        </pc:sldLayoutChg>
        <pc:sldLayoutChg chg="del">
          <pc:chgData name="Roch, Shauna" userId="S::sroch@fanshawec.ca::05ca025a-1219-4008-8ea7-6708a3b6b10f" providerId="AD" clId="Web-{CB20CAD6-5087-2399-9FA6-61D62099F9CC}" dt="2025-03-13T17:20:43.043" v="1" actId="34807"/>
          <pc:sldLayoutMkLst>
            <pc:docMk/>
            <pc:sldMasterMk cId="2460954070" sldId="2147483660"/>
            <pc:sldLayoutMk cId="3146388984" sldId="2147483667"/>
          </pc:sldLayoutMkLst>
        </pc:sldLayoutChg>
        <pc:sldLayoutChg chg="del">
          <pc:chgData name="Roch, Shauna" userId="S::sroch@fanshawec.ca::05ca025a-1219-4008-8ea7-6708a3b6b10f" providerId="AD" clId="Web-{CB20CAD6-5087-2399-9FA6-61D62099F9CC}" dt="2025-03-13T17:20:43.043" v="1" actId="34807"/>
          <pc:sldLayoutMkLst>
            <pc:docMk/>
            <pc:sldMasterMk cId="2460954070" sldId="2147483660"/>
            <pc:sldLayoutMk cId="3171841454" sldId="2147483668"/>
          </pc:sldLayoutMkLst>
        </pc:sldLayoutChg>
        <pc:sldLayoutChg chg="del">
          <pc:chgData name="Roch, Shauna" userId="S::sroch@fanshawec.ca::05ca025a-1219-4008-8ea7-6708a3b6b10f" providerId="AD" clId="Web-{CB20CAD6-5087-2399-9FA6-61D62099F9CC}" dt="2025-03-13T17:20:43.043" v="1" actId="34807"/>
          <pc:sldLayoutMkLst>
            <pc:docMk/>
            <pc:sldMasterMk cId="2460954070" sldId="2147483660"/>
            <pc:sldLayoutMk cId="1718958274" sldId="2147483669"/>
          </pc:sldLayoutMkLst>
        </pc:sldLayoutChg>
        <pc:sldLayoutChg chg="del">
          <pc:chgData name="Roch, Shauna" userId="S::sroch@fanshawec.ca::05ca025a-1219-4008-8ea7-6708a3b6b10f" providerId="AD" clId="Web-{CB20CAD6-5087-2399-9FA6-61D62099F9CC}" dt="2025-03-13T17:20:43.043" v="1" actId="34807"/>
          <pc:sldLayoutMkLst>
            <pc:docMk/>
            <pc:sldMasterMk cId="2460954070" sldId="2147483660"/>
            <pc:sldLayoutMk cId="2202905451" sldId="2147483670"/>
          </pc:sldLayoutMkLst>
        </pc:sldLayoutChg>
        <pc:sldLayoutChg chg="del">
          <pc:chgData name="Roch, Shauna" userId="S::sroch@fanshawec.ca::05ca025a-1219-4008-8ea7-6708a3b6b10f" providerId="AD" clId="Web-{CB20CAD6-5087-2399-9FA6-61D62099F9CC}" dt="2025-03-13T17:20:43.043" v="1" actId="34807"/>
          <pc:sldLayoutMkLst>
            <pc:docMk/>
            <pc:sldMasterMk cId="2460954070" sldId="2147483660"/>
            <pc:sldLayoutMk cId="3479445657" sldId="2147483671"/>
          </pc:sldLayoutMkLst>
        </pc:sldLayoutChg>
      </pc:sldMasterChg>
      <pc:sldMasterChg chg="add del addSldLayout delSldLayout">
        <pc:chgData name="Roch, Shauna" userId="S::sroch@fanshawec.ca::05ca025a-1219-4008-8ea7-6708a3b6b10f" providerId="AD" clId="Web-{CB20CAD6-5087-2399-9FA6-61D62099F9CC}" dt="2025-03-13T17:34:43.736" v="175"/>
        <pc:sldMasterMkLst>
          <pc:docMk/>
          <pc:sldMasterMk cId="2031644324" sldId="2147483672"/>
        </pc:sldMasterMkLst>
        <pc:sldLayoutChg chg="add del">
          <pc:chgData name="Roch, Shauna" userId="S::sroch@fanshawec.ca::05ca025a-1219-4008-8ea7-6708a3b6b10f" providerId="AD" clId="Web-{CB20CAD6-5087-2399-9FA6-61D62099F9CC}" dt="2025-03-13T17:34:43.736" v="175"/>
          <pc:sldLayoutMkLst>
            <pc:docMk/>
            <pc:sldMasterMk cId="2031644324" sldId="2147483672"/>
            <pc:sldLayoutMk cId="431828129" sldId="2147483673"/>
          </pc:sldLayoutMkLst>
        </pc:sldLayoutChg>
        <pc:sldLayoutChg chg="add del">
          <pc:chgData name="Roch, Shauna" userId="S::sroch@fanshawec.ca::05ca025a-1219-4008-8ea7-6708a3b6b10f" providerId="AD" clId="Web-{CB20CAD6-5087-2399-9FA6-61D62099F9CC}" dt="2025-03-13T17:34:43.736" v="175"/>
          <pc:sldLayoutMkLst>
            <pc:docMk/>
            <pc:sldMasterMk cId="2031644324" sldId="2147483672"/>
            <pc:sldLayoutMk cId="3396052860" sldId="2147483674"/>
          </pc:sldLayoutMkLst>
        </pc:sldLayoutChg>
        <pc:sldLayoutChg chg="add del">
          <pc:chgData name="Roch, Shauna" userId="S::sroch@fanshawec.ca::05ca025a-1219-4008-8ea7-6708a3b6b10f" providerId="AD" clId="Web-{CB20CAD6-5087-2399-9FA6-61D62099F9CC}" dt="2025-03-13T17:34:43.736" v="175"/>
          <pc:sldLayoutMkLst>
            <pc:docMk/>
            <pc:sldMasterMk cId="2031644324" sldId="2147483672"/>
            <pc:sldLayoutMk cId="3403153567" sldId="2147483675"/>
          </pc:sldLayoutMkLst>
        </pc:sldLayoutChg>
        <pc:sldLayoutChg chg="add del">
          <pc:chgData name="Roch, Shauna" userId="S::sroch@fanshawec.ca::05ca025a-1219-4008-8ea7-6708a3b6b10f" providerId="AD" clId="Web-{CB20CAD6-5087-2399-9FA6-61D62099F9CC}" dt="2025-03-13T17:34:43.736" v="175"/>
          <pc:sldLayoutMkLst>
            <pc:docMk/>
            <pc:sldMasterMk cId="2031644324" sldId="2147483672"/>
            <pc:sldLayoutMk cId="4042575900" sldId="2147483676"/>
          </pc:sldLayoutMkLst>
        </pc:sldLayoutChg>
        <pc:sldLayoutChg chg="add del">
          <pc:chgData name="Roch, Shauna" userId="S::sroch@fanshawec.ca::05ca025a-1219-4008-8ea7-6708a3b6b10f" providerId="AD" clId="Web-{CB20CAD6-5087-2399-9FA6-61D62099F9CC}" dt="2025-03-13T17:34:43.736" v="175"/>
          <pc:sldLayoutMkLst>
            <pc:docMk/>
            <pc:sldMasterMk cId="2031644324" sldId="2147483672"/>
            <pc:sldLayoutMk cId="3792835668" sldId="2147483677"/>
          </pc:sldLayoutMkLst>
        </pc:sldLayoutChg>
        <pc:sldLayoutChg chg="add del">
          <pc:chgData name="Roch, Shauna" userId="S::sroch@fanshawec.ca::05ca025a-1219-4008-8ea7-6708a3b6b10f" providerId="AD" clId="Web-{CB20CAD6-5087-2399-9FA6-61D62099F9CC}" dt="2025-03-13T17:34:43.736" v="175"/>
          <pc:sldLayoutMkLst>
            <pc:docMk/>
            <pc:sldMasterMk cId="2031644324" sldId="2147483672"/>
            <pc:sldLayoutMk cId="2997721822" sldId="2147483678"/>
          </pc:sldLayoutMkLst>
        </pc:sldLayoutChg>
        <pc:sldLayoutChg chg="add del">
          <pc:chgData name="Roch, Shauna" userId="S::sroch@fanshawec.ca::05ca025a-1219-4008-8ea7-6708a3b6b10f" providerId="AD" clId="Web-{CB20CAD6-5087-2399-9FA6-61D62099F9CC}" dt="2025-03-13T17:34:43.736" v="175"/>
          <pc:sldLayoutMkLst>
            <pc:docMk/>
            <pc:sldMasterMk cId="2031644324" sldId="2147483672"/>
            <pc:sldLayoutMk cId="208989352" sldId="2147483679"/>
          </pc:sldLayoutMkLst>
        </pc:sldLayoutChg>
        <pc:sldLayoutChg chg="add del">
          <pc:chgData name="Roch, Shauna" userId="S::sroch@fanshawec.ca::05ca025a-1219-4008-8ea7-6708a3b6b10f" providerId="AD" clId="Web-{CB20CAD6-5087-2399-9FA6-61D62099F9CC}" dt="2025-03-13T17:34:43.736" v="175"/>
          <pc:sldLayoutMkLst>
            <pc:docMk/>
            <pc:sldMasterMk cId="2031644324" sldId="2147483672"/>
            <pc:sldLayoutMk cId="907673695" sldId="2147483680"/>
          </pc:sldLayoutMkLst>
        </pc:sldLayoutChg>
        <pc:sldLayoutChg chg="add del">
          <pc:chgData name="Roch, Shauna" userId="S::sroch@fanshawec.ca::05ca025a-1219-4008-8ea7-6708a3b6b10f" providerId="AD" clId="Web-{CB20CAD6-5087-2399-9FA6-61D62099F9CC}" dt="2025-03-13T17:34:43.736" v="175"/>
          <pc:sldLayoutMkLst>
            <pc:docMk/>
            <pc:sldMasterMk cId="2031644324" sldId="2147483672"/>
            <pc:sldLayoutMk cId="2123754250" sldId="2147483681"/>
          </pc:sldLayoutMkLst>
        </pc:sldLayoutChg>
        <pc:sldLayoutChg chg="add del">
          <pc:chgData name="Roch, Shauna" userId="S::sroch@fanshawec.ca::05ca025a-1219-4008-8ea7-6708a3b6b10f" providerId="AD" clId="Web-{CB20CAD6-5087-2399-9FA6-61D62099F9CC}" dt="2025-03-13T17:34:43.736" v="175"/>
          <pc:sldLayoutMkLst>
            <pc:docMk/>
            <pc:sldMasterMk cId="2031644324" sldId="2147483672"/>
            <pc:sldLayoutMk cId="3784394045" sldId="2147483682"/>
          </pc:sldLayoutMkLst>
        </pc:sldLayoutChg>
        <pc:sldLayoutChg chg="add del">
          <pc:chgData name="Roch, Shauna" userId="S::sroch@fanshawec.ca::05ca025a-1219-4008-8ea7-6708a3b6b10f" providerId="AD" clId="Web-{CB20CAD6-5087-2399-9FA6-61D62099F9CC}" dt="2025-03-13T17:34:43.736" v="175"/>
          <pc:sldLayoutMkLst>
            <pc:docMk/>
            <pc:sldMasterMk cId="2031644324" sldId="2147483672"/>
            <pc:sldLayoutMk cId="484727109" sldId="2147483683"/>
          </pc:sldLayoutMkLst>
        </pc:sldLayoutChg>
      </pc:sldMasterChg>
      <pc:sldMasterChg chg="add del addSldLayout delSldLayout modSldLayout">
        <pc:chgData name="Roch, Shauna" userId="S::sroch@fanshawec.ca::05ca025a-1219-4008-8ea7-6708a3b6b10f" providerId="AD" clId="Web-{CB20CAD6-5087-2399-9FA6-61D62099F9CC}" dt="2025-03-13T17:34:43.736" v="175"/>
        <pc:sldMasterMkLst>
          <pc:docMk/>
          <pc:sldMasterMk cId="1133223500" sldId="2147483684"/>
        </pc:sldMasterMkLst>
        <pc:sldLayoutChg chg="add del mod replId">
          <pc:chgData name="Roch, Shauna" userId="S::sroch@fanshawec.ca::05ca025a-1219-4008-8ea7-6708a3b6b10f" providerId="AD" clId="Web-{CB20CAD6-5087-2399-9FA6-61D62099F9CC}" dt="2025-03-13T17:34:43.736" v="175"/>
          <pc:sldLayoutMkLst>
            <pc:docMk/>
            <pc:sldMasterMk cId="1133223500" sldId="2147483684"/>
            <pc:sldLayoutMk cId="3302003825" sldId="2147483685"/>
          </pc:sldLayoutMkLst>
        </pc:sldLayoutChg>
        <pc:sldLayoutChg chg="add del mod replId">
          <pc:chgData name="Roch, Shauna" userId="S::sroch@fanshawec.ca::05ca025a-1219-4008-8ea7-6708a3b6b10f" providerId="AD" clId="Web-{CB20CAD6-5087-2399-9FA6-61D62099F9CC}" dt="2025-03-13T17:34:43.736" v="175"/>
          <pc:sldLayoutMkLst>
            <pc:docMk/>
            <pc:sldMasterMk cId="1133223500" sldId="2147483684"/>
            <pc:sldLayoutMk cId="251648996" sldId="2147483686"/>
          </pc:sldLayoutMkLst>
        </pc:sldLayoutChg>
        <pc:sldLayoutChg chg="add del mod replId">
          <pc:chgData name="Roch, Shauna" userId="S::sroch@fanshawec.ca::05ca025a-1219-4008-8ea7-6708a3b6b10f" providerId="AD" clId="Web-{CB20CAD6-5087-2399-9FA6-61D62099F9CC}" dt="2025-03-13T17:34:43.736" v="175"/>
          <pc:sldLayoutMkLst>
            <pc:docMk/>
            <pc:sldMasterMk cId="1133223500" sldId="2147483684"/>
            <pc:sldLayoutMk cId="1414806989" sldId="2147483687"/>
          </pc:sldLayoutMkLst>
        </pc:sldLayoutChg>
        <pc:sldLayoutChg chg="add del mod replId">
          <pc:chgData name="Roch, Shauna" userId="S::sroch@fanshawec.ca::05ca025a-1219-4008-8ea7-6708a3b6b10f" providerId="AD" clId="Web-{CB20CAD6-5087-2399-9FA6-61D62099F9CC}" dt="2025-03-13T17:34:43.736" v="175"/>
          <pc:sldLayoutMkLst>
            <pc:docMk/>
            <pc:sldMasterMk cId="1133223500" sldId="2147483684"/>
            <pc:sldLayoutMk cId="945458792" sldId="2147483688"/>
          </pc:sldLayoutMkLst>
        </pc:sldLayoutChg>
        <pc:sldLayoutChg chg="add del mod replId">
          <pc:chgData name="Roch, Shauna" userId="S::sroch@fanshawec.ca::05ca025a-1219-4008-8ea7-6708a3b6b10f" providerId="AD" clId="Web-{CB20CAD6-5087-2399-9FA6-61D62099F9CC}" dt="2025-03-13T17:34:43.736" v="175"/>
          <pc:sldLayoutMkLst>
            <pc:docMk/>
            <pc:sldMasterMk cId="1133223500" sldId="2147483684"/>
            <pc:sldLayoutMk cId="728610889" sldId="2147483689"/>
          </pc:sldLayoutMkLst>
        </pc:sldLayoutChg>
        <pc:sldLayoutChg chg="add del mod replId">
          <pc:chgData name="Roch, Shauna" userId="S::sroch@fanshawec.ca::05ca025a-1219-4008-8ea7-6708a3b6b10f" providerId="AD" clId="Web-{CB20CAD6-5087-2399-9FA6-61D62099F9CC}" dt="2025-03-13T17:34:43.736" v="175"/>
          <pc:sldLayoutMkLst>
            <pc:docMk/>
            <pc:sldMasterMk cId="1133223500" sldId="2147483684"/>
            <pc:sldLayoutMk cId="2681527085" sldId="2147483690"/>
          </pc:sldLayoutMkLst>
        </pc:sldLayoutChg>
        <pc:sldLayoutChg chg="add del mod replId">
          <pc:chgData name="Roch, Shauna" userId="S::sroch@fanshawec.ca::05ca025a-1219-4008-8ea7-6708a3b6b10f" providerId="AD" clId="Web-{CB20CAD6-5087-2399-9FA6-61D62099F9CC}" dt="2025-03-13T17:34:43.736" v="175"/>
          <pc:sldLayoutMkLst>
            <pc:docMk/>
            <pc:sldMasterMk cId="1133223500" sldId="2147483684"/>
            <pc:sldLayoutMk cId="3067903615" sldId="2147483691"/>
          </pc:sldLayoutMkLst>
        </pc:sldLayoutChg>
        <pc:sldLayoutChg chg="add del mod replId">
          <pc:chgData name="Roch, Shauna" userId="S::sroch@fanshawec.ca::05ca025a-1219-4008-8ea7-6708a3b6b10f" providerId="AD" clId="Web-{CB20CAD6-5087-2399-9FA6-61D62099F9CC}" dt="2025-03-13T17:34:43.736" v="175"/>
          <pc:sldLayoutMkLst>
            <pc:docMk/>
            <pc:sldMasterMk cId="1133223500" sldId="2147483684"/>
            <pc:sldLayoutMk cId="1473911923" sldId="2147483692"/>
          </pc:sldLayoutMkLst>
        </pc:sldLayoutChg>
        <pc:sldLayoutChg chg="add del mod replId">
          <pc:chgData name="Roch, Shauna" userId="S::sroch@fanshawec.ca::05ca025a-1219-4008-8ea7-6708a3b6b10f" providerId="AD" clId="Web-{CB20CAD6-5087-2399-9FA6-61D62099F9CC}" dt="2025-03-13T17:34:43.736" v="175"/>
          <pc:sldLayoutMkLst>
            <pc:docMk/>
            <pc:sldMasterMk cId="1133223500" sldId="2147483684"/>
            <pc:sldLayoutMk cId="2837401192" sldId="2147483693"/>
          </pc:sldLayoutMkLst>
        </pc:sldLayoutChg>
        <pc:sldLayoutChg chg="add del mod replId">
          <pc:chgData name="Roch, Shauna" userId="S::sroch@fanshawec.ca::05ca025a-1219-4008-8ea7-6708a3b6b10f" providerId="AD" clId="Web-{CB20CAD6-5087-2399-9FA6-61D62099F9CC}" dt="2025-03-13T17:34:43.736" v="175"/>
          <pc:sldLayoutMkLst>
            <pc:docMk/>
            <pc:sldMasterMk cId="1133223500" sldId="2147483684"/>
            <pc:sldLayoutMk cId="353571089" sldId="2147483694"/>
          </pc:sldLayoutMkLst>
        </pc:sldLayoutChg>
        <pc:sldLayoutChg chg="add del mod replId">
          <pc:chgData name="Roch, Shauna" userId="S::sroch@fanshawec.ca::05ca025a-1219-4008-8ea7-6708a3b6b10f" providerId="AD" clId="Web-{CB20CAD6-5087-2399-9FA6-61D62099F9CC}" dt="2025-03-13T17:34:43.736" v="175"/>
          <pc:sldLayoutMkLst>
            <pc:docMk/>
            <pc:sldMasterMk cId="1133223500" sldId="2147483684"/>
            <pc:sldLayoutMk cId="464691667" sldId="2147483695"/>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203F03-E63B-48CC-8E4E-400663E36255}"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F0FF773D-0D85-4ECA-9510-5E6ED264AD90}">
      <dgm:prSet/>
      <dgm:spPr/>
      <dgm:t>
        <a:bodyPr/>
        <a:lstStyle/>
        <a:p>
          <a:r>
            <a:rPr lang="en-US"/>
            <a:t>Define Facilities Management</a:t>
          </a:r>
        </a:p>
      </dgm:t>
    </dgm:pt>
    <dgm:pt modelId="{5814FD54-3153-426A-8599-C705E9BFF937}" type="parTrans" cxnId="{4D6E8E72-7AA7-4405-9614-8C3FB26F2E31}">
      <dgm:prSet/>
      <dgm:spPr/>
      <dgm:t>
        <a:bodyPr/>
        <a:lstStyle/>
        <a:p>
          <a:endParaRPr lang="en-US"/>
        </a:p>
      </dgm:t>
    </dgm:pt>
    <dgm:pt modelId="{850AE9EF-53EF-4367-A102-4D2DD4ECE8F2}" type="sibTrans" cxnId="{4D6E8E72-7AA7-4405-9614-8C3FB26F2E31}">
      <dgm:prSet/>
      <dgm:spPr/>
      <dgm:t>
        <a:bodyPr/>
        <a:lstStyle/>
        <a:p>
          <a:endParaRPr lang="en-US"/>
        </a:p>
      </dgm:t>
    </dgm:pt>
    <dgm:pt modelId="{5D0B287E-70C0-471B-B937-7976FB4CDD4C}">
      <dgm:prSet/>
      <dgm:spPr/>
      <dgm:t>
        <a:bodyPr/>
        <a:lstStyle/>
        <a:p>
          <a:r>
            <a:rPr lang="en-US"/>
            <a:t>Understanding the concept and scope of facilities management</a:t>
          </a:r>
        </a:p>
      </dgm:t>
    </dgm:pt>
    <dgm:pt modelId="{B93188A0-310E-4CC9-8968-BBB5E2A98048}" type="parTrans" cxnId="{3B655287-1753-46B3-A1F1-E2F5EDED0DAE}">
      <dgm:prSet/>
      <dgm:spPr/>
      <dgm:t>
        <a:bodyPr/>
        <a:lstStyle/>
        <a:p>
          <a:endParaRPr lang="en-US"/>
        </a:p>
      </dgm:t>
    </dgm:pt>
    <dgm:pt modelId="{CDCBF686-82AC-44FC-9720-4045B80D2086}" type="sibTrans" cxnId="{3B655287-1753-46B3-A1F1-E2F5EDED0DAE}">
      <dgm:prSet/>
      <dgm:spPr/>
      <dgm:t>
        <a:bodyPr/>
        <a:lstStyle/>
        <a:p>
          <a:endParaRPr lang="en-US"/>
        </a:p>
      </dgm:t>
    </dgm:pt>
    <dgm:pt modelId="{63B4B699-55A3-4D7F-ABCA-D6D4186BEE42}">
      <dgm:prSet/>
      <dgm:spPr/>
      <dgm:t>
        <a:bodyPr/>
        <a:lstStyle/>
        <a:p>
          <a:r>
            <a:rPr lang="en-US"/>
            <a:t>Match Tasks with Professionals</a:t>
          </a:r>
        </a:p>
      </dgm:t>
    </dgm:pt>
    <dgm:pt modelId="{25C4201B-5C3F-4E4C-9564-666DB58F4110}" type="parTrans" cxnId="{26310469-30C1-47DC-85C3-E9D77CC334E7}">
      <dgm:prSet/>
      <dgm:spPr/>
      <dgm:t>
        <a:bodyPr/>
        <a:lstStyle/>
        <a:p>
          <a:endParaRPr lang="en-US"/>
        </a:p>
      </dgm:t>
    </dgm:pt>
    <dgm:pt modelId="{EF293088-463B-4DA6-A619-D49A8C9DF719}" type="sibTrans" cxnId="{26310469-30C1-47DC-85C3-E9D77CC334E7}">
      <dgm:prSet/>
      <dgm:spPr/>
      <dgm:t>
        <a:bodyPr/>
        <a:lstStyle/>
        <a:p>
          <a:endParaRPr lang="en-US"/>
        </a:p>
      </dgm:t>
    </dgm:pt>
    <dgm:pt modelId="{5A02C03D-EC25-4402-BBE8-AF7F2EBCCC34}">
      <dgm:prSet/>
      <dgm:spPr/>
      <dgm:t>
        <a:bodyPr/>
        <a:lstStyle/>
        <a:p>
          <a:r>
            <a:rPr lang="en-US"/>
            <a:t>Identifying the right professionals for specific facilities management tasks in food service</a:t>
          </a:r>
        </a:p>
      </dgm:t>
    </dgm:pt>
    <dgm:pt modelId="{41E2CEB4-EDD6-4D0A-BADD-8B6DCC9A9E78}" type="parTrans" cxnId="{1897CD5C-884F-4E8C-8C58-5E677ADD8752}">
      <dgm:prSet/>
      <dgm:spPr/>
      <dgm:t>
        <a:bodyPr/>
        <a:lstStyle/>
        <a:p>
          <a:endParaRPr lang="en-US"/>
        </a:p>
      </dgm:t>
    </dgm:pt>
    <dgm:pt modelId="{AADF5D56-7396-4711-A160-F1C768F8C0A3}" type="sibTrans" cxnId="{1897CD5C-884F-4E8C-8C58-5E677ADD8752}">
      <dgm:prSet/>
      <dgm:spPr/>
      <dgm:t>
        <a:bodyPr/>
        <a:lstStyle/>
        <a:p>
          <a:endParaRPr lang="en-US"/>
        </a:p>
      </dgm:t>
    </dgm:pt>
    <dgm:pt modelId="{1C38FF30-81F9-43B3-8F67-EEA02D5F59FE}">
      <dgm:prSet/>
      <dgm:spPr/>
      <dgm:t>
        <a:bodyPr/>
        <a:lstStyle/>
        <a:p>
          <a:r>
            <a:rPr lang="en-US"/>
            <a:t>Impact of Strategic Planning</a:t>
          </a:r>
        </a:p>
      </dgm:t>
    </dgm:pt>
    <dgm:pt modelId="{2CC381F9-CE00-4643-B73A-5900F94C507A}" type="parTrans" cxnId="{45C0AACB-2F3D-4FB1-B3C8-A8FAF54BFBD6}">
      <dgm:prSet/>
      <dgm:spPr/>
      <dgm:t>
        <a:bodyPr/>
        <a:lstStyle/>
        <a:p>
          <a:endParaRPr lang="en-US"/>
        </a:p>
      </dgm:t>
    </dgm:pt>
    <dgm:pt modelId="{1AAD8CB7-F7CC-4CAE-9B94-5D160FA1F4F4}" type="sibTrans" cxnId="{45C0AACB-2F3D-4FB1-B3C8-A8FAF54BFBD6}">
      <dgm:prSet/>
      <dgm:spPr/>
      <dgm:t>
        <a:bodyPr/>
        <a:lstStyle/>
        <a:p>
          <a:endParaRPr lang="en-US"/>
        </a:p>
      </dgm:t>
    </dgm:pt>
    <dgm:pt modelId="{2DA8D4E2-B31E-45B9-8AB0-3F5F83BF11D3}">
      <dgm:prSet/>
      <dgm:spPr/>
      <dgm:t>
        <a:bodyPr/>
        <a:lstStyle/>
        <a:p>
          <a:r>
            <a:rPr lang="en-US"/>
            <a:t>Recognizing the role of strategic planning in effective facilities management</a:t>
          </a:r>
        </a:p>
      </dgm:t>
    </dgm:pt>
    <dgm:pt modelId="{86F3A6FC-08DC-48D9-8A32-D20FF3F3866A}" type="parTrans" cxnId="{FCC6BBD6-E648-4F48-B380-CE10854A9270}">
      <dgm:prSet/>
      <dgm:spPr/>
      <dgm:t>
        <a:bodyPr/>
        <a:lstStyle/>
        <a:p>
          <a:endParaRPr lang="en-US"/>
        </a:p>
      </dgm:t>
    </dgm:pt>
    <dgm:pt modelId="{7DA3372B-2163-4557-8931-719C289F502D}" type="sibTrans" cxnId="{FCC6BBD6-E648-4F48-B380-CE10854A9270}">
      <dgm:prSet/>
      <dgm:spPr/>
      <dgm:t>
        <a:bodyPr/>
        <a:lstStyle/>
        <a:p>
          <a:endParaRPr lang="en-US"/>
        </a:p>
      </dgm:t>
    </dgm:pt>
    <dgm:pt modelId="{DB6761DC-6957-4B63-B1DF-71F8C805666A}">
      <dgm:prSet/>
      <dgm:spPr/>
      <dgm:t>
        <a:bodyPr/>
        <a:lstStyle/>
        <a:p>
          <a:r>
            <a:rPr lang="en-US"/>
            <a:t>Responsibilities of Nutrition and Food Service Manager</a:t>
          </a:r>
        </a:p>
      </dgm:t>
    </dgm:pt>
    <dgm:pt modelId="{D6DC3DE0-A1B0-49CB-9633-89970A163C08}" type="parTrans" cxnId="{7109EAEC-66B3-4301-AC45-38257C8FB077}">
      <dgm:prSet/>
      <dgm:spPr/>
      <dgm:t>
        <a:bodyPr/>
        <a:lstStyle/>
        <a:p>
          <a:endParaRPr lang="en-US"/>
        </a:p>
      </dgm:t>
    </dgm:pt>
    <dgm:pt modelId="{834C0CCD-5434-4AD1-9C7F-7E0A84D6C9AD}" type="sibTrans" cxnId="{7109EAEC-66B3-4301-AC45-38257C8FB077}">
      <dgm:prSet/>
      <dgm:spPr/>
      <dgm:t>
        <a:bodyPr/>
        <a:lstStyle/>
        <a:p>
          <a:endParaRPr lang="en-US"/>
        </a:p>
      </dgm:t>
    </dgm:pt>
    <dgm:pt modelId="{384C8C85-CB80-405C-B14E-651766262497}">
      <dgm:prSet/>
      <dgm:spPr/>
      <dgm:t>
        <a:bodyPr/>
        <a:lstStyle/>
        <a:p>
          <a:r>
            <a:rPr lang="en-US"/>
            <a:t>Summarizing key elements managed by a Nutrition and Food Service Manager</a:t>
          </a:r>
        </a:p>
      </dgm:t>
    </dgm:pt>
    <dgm:pt modelId="{5C06AB84-4481-449A-AFF8-DFC3783FBA82}" type="parTrans" cxnId="{D9532366-9B78-40AD-9D5A-14F083C808CE}">
      <dgm:prSet/>
      <dgm:spPr/>
      <dgm:t>
        <a:bodyPr/>
        <a:lstStyle/>
        <a:p>
          <a:endParaRPr lang="en-US"/>
        </a:p>
      </dgm:t>
    </dgm:pt>
    <dgm:pt modelId="{3FB5376B-90AD-4BAF-AA01-C9EC54B8A094}" type="sibTrans" cxnId="{D9532366-9B78-40AD-9D5A-14F083C808CE}">
      <dgm:prSet/>
      <dgm:spPr/>
      <dgm:t>
        <a:bodyPr/>
        <a:lstStyle/>
        <a:p>
          <a:endParaRPr lang="en-US"/>
        </a:p>
      </dgm:t>
    </dgm:pt>
    <dgm:pt modelId="{DD02D5E6-BDFD-4FE1-A066-0B6462DDD337}" type="pres">
      <dgm:prSet presAssocID="{B8203F03-E63B-48CC-8E4E-400663E36255}" presName="root" presStyleCnt="0">
        <dgm:presLayoutVars>
          <dgm:dir/>
          <dgm:resizeHandles val="exact"/>
        </dgm:presLayoutVars>
      </dgm:prSet>
      <dgm:spPr/>
    </dgm:pt>
    <dgm:pt modelId="{B37FD792-85B6-4F8E-B017-9DBEBA061F6A}" type="pres">
      <dgm:prSet presAssocID="{F0FF773D-0D85-4ECA-9510-5E6ED264AD90}" presName="compNode" presStyleCnt="0"/>
      <dgm:spPr/>
    </dgm:pt>
    <dgm:pt modelId="{4DF35D04-F79B-4A32-A887-FABEB9323518}" type="pres">
      <dgm:prSet presAssocID="{F0FF773D-0D85-4ECA-9510-5E6ED264AD90}" presName="bgRect" presStyleLbl="bgShp" presStyleIdx="0" presStyleCnt="4"/>
      <dgm:spPr/>
    </dgm:pt>
    <dgm:pt modelId="{70EB9E73-630E-4484-A92D-14BFE1A9A143}" type="pres">
      <dgm:prSet presAssocID="{F0FF773D-0D85-4ECA-9510-5E6ED264AD9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A4DBE6A6-0510-4883-BA02-85A81E981EAA}" type="pres">
      <dgm:prSet presAssocID="{F0FF773D-0D85-4ECA-9510-5E6ED264AD90}" presName="spaceRect" presStyleCnt="0"/>
      <dgm:spPr/>
    </dgm:pt>
    <dgm:pt modelId="{32CB09D0-EB92-49A8-86F0-3627D0886702}" type="pres">
      <dgm:prSet presAssocID="{F0FF773D-0D85-4ECA-9510-5E6ED264AD90}" presName="parTx" presStyleLbl="revTx" presStyleIdx="0" presStyleCnt="8">
        <dgm:presLayoutVars>
          <dgm:chMax val="0"/>
          <dgm:chPref val="0"/>
        </dgm:presLayoutVars>
      </dgm:prSet>
      <dgm:spPr/>
    </dgm:pt>
    <dgm:pt modelId="{6DAA234B-1AEE-4A9B-83B4-53AAC6BCA9B9}" type="pres">
      <dgm:prSet presAssocID="{F0FF773D-0D85-4ECA-9510-5E6ED264AD90}" presName="desTx" presStyleLbl="revTx" presStyleIdx="1" presStyleCnt="8">
        <dgm:presLayoutVars/>
      </dgm:prSet>
      <dgm:spPr/>
    </dgm:pt>
    <dgm:pt modelId="{22B42C95-B73F-4161-9B3B-2DA06A4454B1}" type="pres">
      <dgm:prSet presAssocID="{850AE9EF-53EF-4367-A102-4D2DD4ECE8F2}" presName="sibTrans" presStyleCnt="0"/>
      <dgm:spPr/>
    </dgm:pt>
    <dgm:pt modelId="{4DD1FFB8-2405-4E1A-A8D4-3B8126F4BE63}" type="pres">
      <dgm:prSet presAssocID="{63B4B699-55A3-4D7F-ABCA-D6D4186BEE42}" presName="compNode" presStyleCnt="0"/>
      <dgm:spPr/>
    </dgm:pt>
    <dgm:pt modelId="{8BC755F9-9C9F-4360-8265-967C40CD926E}" type="pres">
      <dgm:prSet presAssocID="{63B4B699-55A3-4D7F-ABCA-D6D4186BEE42}" presName="bgRect" presStyleLbl="bgShp" presStyleIdx="1" presStyleCnt="4"/>
      <dgm:spPr/>
    </dgm:pt>
    <dgm:pt modelId="{09C0BAEC-5DF3-4966-A037-E610557CB79F}" type="pres">
      <dgm:prSet presAssocID="{63B4B699-55A3-4D7F-ABCA-D6D4186BEE4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k and knife"/>
        </a:ext>
      </dgm:extLst>
    </dgm:pt>
    <dgm:pt modelId="{6C4EDF62-0108-49E9-B0A6-355798C57B55}" type="pres">
      <dgm:prSet presAssocID="{63B4B699-55A3-4D7F-ABCA-D6D4186BEE42}" presName="spaceRect" presStyleCnt="0"/>
      <dgm:spPr/>
    </dgm:pt>
    <dgm:pt modelId="{E2AAB024-594E-436B-814F-F7AB81F5CF11}" type="pres">
      <dgm:prSet presAssocID="{63B4B699-55A3-4D7F-ABCA-D6D4186BEE42}" presName="parTx" presStyleLbl="revTx" presStyleIdx="2" presStyleCnt="8">
        <dgm:presLayoutVars>
          <dgm:chMax val="0"/>
          <dgm:chPref val="0"/>
        </dgm:presLayoutVars>
      </dgm:prSet>
      <dgm:spPr/>
    </dgm:pt>
    <dgm:pt modelId="{CE1BEC60-9AD7-452E-BB81-CAF3259AA3C8}" type="pres">
      <dgm:prSet presAssocID="{63B4B699-55A3-4D7F-ABCA-D6D4186BEE42}" presName="desTx" presStyleLbl="revTx" presStyleIdx="3" presStyleCnt="8">
        <dgm:presLayoutVars/>
      </dgm:prSet>
      <dgm:spPr/>
    </dgm:pt>
    <dgm:pt modelId="{81171576-673C-4570-8E3C-B9E996DFC442}" type="pres">
      <dgm:prSet presAssocID="{EF293088-463B-4DA6-A619-D49A8C9DF719}" presName="sibTrans" presStyleCnt="0"/>
      <dgm:spPr/>
    </dgm:pt>
    <dgm:pt modelId="{D5B9A546-6516-456E-8637-A9F4547F05F5}" type="pres">
      <dgm:prSet presAssocID="{1C38FF30-81F9-43B3-8F67-EEA02D5F59FE}" presName="compNode" presStyleCnt="0"/>
      <dgm:spPr/>
    </dgm:pt>
    <dgm:pt modelId="{644B190C-4ECE-40AC-9201-D8940F96D95C}" type="pres">
      <dgm:prSet presAssocID="{1C38FF30-81F9-43B3-8F67-EEA02D5F59FE}" presName="bgRect" presStyleLbl="bgShp" presStyleIdx="2" presStyleCnt="4"/>
      <dgm:spPr/>
    </dgm:pt>
    <dgm:pt modelId="{F4BB7E1F-C9FC-4345-AC96-ACD553931C5C}" type="pres">
      <dgm:prSet presAssocID="{1C38FF30-81F9-43B3-8F67-EEA02D5F59F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74845912-25C6-43CE-BEAB-6C3A519EA60E}" type="pres">
      <dgm:prSet presAssocID="{1C38FF30-81F9-43B3-8F67-EEA02D5F59FE}" presName="spaceRect" presStyleCnt="0"/>
      <dgm:spPr/>
    </dgm:pt>
    <dgm:pt modelId="{D11F5824-2309-4CE0-AC1B-2AB253BB87F1}" type="pres">
      <dgm:prSet presAssocID="{1C38FF30-81F9-43B3-8F67-EEA02D5F59FE}" presName="parTx" presStyleLbl="revTx" presStyleIdx="4" presStyleCnt="8">
        <dgm:presLayoutVars>
          <dgm:chMax val="0"/>
          <dgm:chPref val="0"/>
        </dgm:presLayoutVars>
      </dgm:prSet>
      <dgm:spPr/>
    </dgm:pt>
    <dgm:pt modelId="{82591AB2-D422-4F4B-919E-343FD6FD9B10}" type="pres">
      <dgm:prSet presAssocID="{1C38FF30-81F9-43B3-8F67-EEA02D5F59FE}" presName="desTx" presStyleLbl="revTx" presStyleIdx="5" presStyleCnt="8">
        <dgm:presLayoutVars/>
      </dgm:prSet>
      <dgm:spPr/>
    </dgm:pt>
    <dgm:pt modelId="{81C046F9-B142-4871-8720-22E5BF0CD53F}" type="pres">
      <dgm:prSet presAssocID="{1AAD8CB7-F7CC-4CAE-9B94-5D160FA1F4F4}" presName="sibTrans" presStyleCnt="0"/>
      <dgm:spPr/>
    </dgm:pt>
    <dgm:pt modelId="{B09DA42E-B73B-48B9-9B16-79DAB7D6D3FD}" type="pres">
      <dgm:prSet presAssocID="{DB6761DC-6957-4B63-B1DF-71F8C805666A}" presName="compNode" presStyleCnt="0"/>
      <dgm:spPr/>
    </dgm:pt>
    <dgm:pt modelId="{41247CC0-BF25-4C72-A246-8ECE11352B2A}" type="pres">
      <dgm:prSet presAssocID="{DB6761DC-6957-4B63-B1DF-71F8C805666A}" presName="bgRect" presStyleLbl="bgShp" presStyleIdx="3" presStyleCnt="4"/>
      <dgm:spPr/>
    </dgm:pt>
    <dgm:pt modelId="{FBD2902C-CAC6-4292-A68B-4441EABDE2FC}" type="pres">
      <dgm:prSet presAssocID="{DB6761DC-6957-4B63-B1DF-71F8C805666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AAA545D4-41A5-42A4-904D-A108D6AABCDA}" type="pres">
      <dgm:prSet presAssocID="{DB6761DC-6957-4B63-B1DF-71F8C805666A}" presName="spaceRect" presStyleCnt="0"/>
      <dgm:spPr/>
    </dgm:pt>
    <dgm:pt modelId="{93384621-4EDF-4B41-8E85-DBCB7464203D}" type="pres">
      <dgm:prSet presAssocID="{DB6761DC-6957-4B63-B1DF-71F8C805666A}" presName="parTx" presStyleLbl="revTx" presStyleIdx="6" presStyleCnt="8">
        <dgm:presLayoutVars>
          <dgm:chMax val="0"/>
          <dgm:chPref val="0"/>
        </dgm:presLayoutVars>
      </dgm:prSet>
      <dgm:spPr/>
    </dgm:pt>
    <dgm:pt modelId="{2568CE24-FB8F-4DE9-AA4F-635138EF08AB}" type="pres">
      <dgm:prSet presAssocID="{DB6761DC-6957-4B63-B1DF-71F8C805666A}" presName="desTx" presStyleLbl="revTx" presStyleIdx="7" presStyleCnt="8">
        <dgm:presLayoutVars/>
      </dgm:prSet>
      <dgm:spPr/>
    </dgm:pt>
  </dgm:ptLst>
  <dgm:cxnLst>
    <dgm:cxn modelId="{E22D2D05-C0BD-4D16-8BEF-A8FA6C114D22}" type="presOf" srcId="{5D0B287E-70C0-471B-B937-7976FB4CDD4C}" destId="{6DAA234B-1AEE-4A9B-83B4-53AAC6BCA9B9}" srcOrd="0" destOrd="0" presId="urn:microsoft.com/office/officeart/2018/2/layout/IconVerticalSolidList"/>
    <dgm:cxn modelId="{98DC2732-28DE-4072-A256-D834AE35CF8E}" type="presOf" srcId="{B8203F03-E63B-48CC-8E4E-400663E36255}" destId="{DD02D5E6-BDFD-4FE1-A066-0B6462DDD337}" srcOrd="0" destOrd="0" presId="urn:microsoft.com/office/officeart/2018/2/layout/IconVerticalSolidList"/>
    <dgm:cxn modelId="{1897CD5C-884F-4E8C-8C58-5E677ADD8752}" srcId="{63B4B699-55A3-4D7F-ABCA-D6D4186BEE42}" destId="{5A02C03D-EC25-4402-BBE8-AF7F2EBCCC34}" srcOrd="0" destOrd="0" parTransId="{41E2CEB4-EDD6-4D0A-BADD-8B6DCC9A9E78}" sibTransId="{AADF5D56-7396-4711-A160-F1C768F8C0A3}"/>
    <dgm:cxn modelId="{36FCFC45-E04F-4CFE-95AA-1307129EAE09}" type="presOf" srcId="{63B4B699-55A3-4D7F-ABCA-D6D4186BEE42}" destId="{E2AAB024-594E-436B-814F-F7AB81F5CF11}" srcOrd="0" destOrd="0" presId="urn:microsoft.com/office/officeart/2018/2/layout/IconVerticalSolidList"/>
    <dgm:cxn modelId="{D9532366-9B78-40AD-9D5A-14F083C808CE}" srcId="{DB6761DC-6957-4B63-B1DF-71F8C805666A}" destId="{384C8C85-CB80-405C-B14E-651766262497}" srcOrd="0" destOrd="0" parTransId="{5C06AB84-4481-449A-AFF8-DFC3783FBA82}" sibTransId="{3FB5376B-90AD-4BAF-AA01-C9EC54B8A094}"/>
    <dgm:cxn modelId="{26310469-30C1-47DC-85C3-E9D77CC334E7}" srcId="{B8203F03-E63B-48CC-8E4E-400663E36255}" destId="{63B4B699-55A3-4D7F-ABCA-D6D4186BEE42}" srcOrd="1" destOrd="0" parTransId="{25C4201B-5C3F-4E4C-9564-666DB58F4110}" sibTransId="{EF293088-463B-4DA6-A619-D49A8C9DF719}"/>
    <dgm:cxn modelId="{4D6E8E72-7AA7-4405-9614-8C3FB26F2E31}" srcId="{B8203F03-E63B-48CC-8E4E-400663E36255}" destId="{F0FF773D-0D85-4ECA-9510-5E6ED264AD90}" srcOrd="0" destOrd="0" parTransId="{5814FD54-3153-426A-8599-C705E9BFF937}" sibTransId="{850AE9EF-53EF-4367-A102-4D2DD4ECE8F2}"/>
    <dgm:cxn modelId="{BA0BAB82-7BDD-43F4-B83C-D240C414714E}" type="presOf" srcId="{2DA8D4E2-B31E-45B9-8AB0-3F5F83BF11D3}" destId="{82591AB2-D422-4F4B-919E-343FD6FD9B10}" srcOrd="0" destOrd="0" presId="urn:microsoft.com/office/officeart/2018/2/layout/IconVerticalSolidList"/>
    <dgm:cxn modelId="{3B655287-1753-46B3-A1F1-E2F5EDED0DAE}" srcId="{F0FF773D-0D85-4ECA-9510-5E6ED264AD90}" destId="{5D0B287E-70C0-471B-B937-7976FB4CDD4C}" srcOrd="0" destOrd="0" parTransId="{B93188A0-310E-4CC9-8968-BBB5E2A98048}" sibTransId="{CDCBF686-82AC-44FC-9720-4045B80D2086}"/>
    <dgm:cxn modelId="{F087319F-1E60-42A4-9B71-2438249894C9}" type="presOf" srcId="{384C8C85-CB80-405C-B14E-651766262497}" destId="{2568CE24-FB8F-4DE9-AA4F-635138EF08AB}" srcOrd="0" destOrd="0" presId="urn:microsoft.com/office/officeart/2018/2/layout/IconVerticalSolidList"/>
    <dgm:cxn modelId="{75CFD9B7-D1D0-4222-9FA0-BE624A6B3D14}" type="presOf" srcId="{DB6761DC-6957-4B63-B1DF-71F8C805666A}" destId="{93384621-4EDF-4B41-8E85-DBCB7464203D}" srcOrd="0" destOrd="0" presId="urn:microsoft.com/office/officeart/2018/2/layout/IconVerticalSolidList"/>
    <dgm:cxn modelId="{45C0AACB-2F3D-4FB1-B3C8-A8FAF54BFBD6}" srcId="{B8203F03-E63B-48CC-8E4E-400663E36255}" destId="{1C38FF30-81F9-43B3-8F67-EEA02D5F59FE}" srcOrd="2" destOrd="0" parTransId="{2CC381F9-CE00-4643-B73A-5900F94C507A}" sibTransId="{1AAD8CB7-F7CC-4CAE-9B94-5D160FA1F4F4}"/>
    <dgm:cxn modelId="{D705C7D3-2785-4068-8382-4D53B819C9E3}" type="presOf" srcId="{5A02C03D-EC25-4402-BBE8-AF7F2EBCCC34}" destId="{CE1BEC60-9AD7-452E-BB81-CAF3259AA3C8}" srcOrd="0" destOrd="0" presId="urn:microsoft.com/office/officeart/2018/2/layout/IconVerticalSolidList"/>
    <dgm:cxn modelId="{FCC6BBD6-E648-4F48-B380-CE10854A9270}" srcId="{1C38FF30-81F9-43B3-8F67-EEA02D5F59FE}" destId="{2DA8D4E2-B31E-45B9-8AB0-3F5F83BF11D3}" srcOrd="0" destOrd="0" parTransId="{86F3A6FC-08DC-48D9-8A32-D20FF3F3866A}" sibTransId="{7DA3372B-2163-4557-8931-719C289F502D}"/>
    <dgm:cxn modelId="{ED06C5E4-D3D3-4D5D-81C3-A90C2E130E21}" type="presOf" srcId="{F0FF773D-0D85-4ECA-9510-5E6ED264AD90}" destId="{32CB09D0-EB92-49A8-86F0-3627D0886702}" srcOrd="0" destOrd="0" presId="urn:microsoft.com/office/officeart/2018/2/layout/IconVerticalSolidList"/>
    <dgm:cxn modelId="{D1BC11E7-9BE8-4F88-AC9F-8EC4C480DBBD}" type="presOf" srcId="{1C38FF30-81F9-43B3-8F67-EEA02D5F59FE}" destId="{D11F5824-2309-4CE0-AC1B-2AB253BB87F1}" srcOrd="0" destOrd="0" presId="urn:microsoft.com/office/officeart/2018/2/layout/IconVerticalSolidList"/>
    <dgm:cxn modelId="{7109EAEC-66B3-4301-AC45-38257C8FB077}" srcId="{B8203F03-E63B-48CC-8E4E-400663E36255}" destId="{DB6761DC-6957-4B63-B1DF-71F8C805666A}" srcOrd="3" destOrd="0" parTransId="{D6DC3DE0-A1B0-49CB-9633-89970A163C08}" sibTransId="{834C0CCD-5434-4AD1-9C7F-7E0A84D6C9AD}"/>
    <dgm:cxn modelId="{0664EB10-101F-4DA7-9970-4DA0587EB5D9}" type="presParOf" srcId="{DD02D5E6-BDFD-4FE1-A066-0B6462DDD337}" destId="{B37FD792-85B6-4F8E-B017-9DBEBA061F6A}" srcOrd="0" destOrd="0" presId="urn:microsoft.com/office/officeart/2018/2/layout/IconVerticalSolidList"/>
    <dgm:cxn modelId="{02D1006B-B959-42B3-A635-C35D026C0246}" type="presParOf" srcId="{B37FD792-85B6-4F8E-B017-9DBEBA061F6A}" destId="{4DF35D04-F79B-4A32-A887-FABEB9323518}" srcOrd="0" destOrd="0" presId="urn:microsoft.com/office/officeart/2018/2/layout/IconVerticalSolidList"/>
    <dgm:cxn modelId="{A4847F81-A093-4B32-BE2E-65C4D2F42C51}" type="presParOf" srcId="{B37FD792-85B6-4F8E-B017-9DBEBA061F6A}" destId="{70EB9E73-630E-4484-A92D-14BFE1A9A143}" srcOrd="1" destOrd="0" presId="urn:microsoft.com/office/officeart/2018/2/layout/IconVerticalSolidList"/>
    <dgm:cxn modelId="{53C578D4-C17D-4BC4-B1CF-5FC10C1972AA}" type="presParOf" srcId="{B37FD792-85B6-4F8E-B017-9DBEBA061F6A}" destId="{A4DBE6A6-0510-4883-BA02-85A81E981EAA}" srcOrd="2" destOrd="0" presId="urn:microsoft.com/office/officeart/2018/2/layout/IconVerticalSolidList"/>
    <dgm:cxn modelId="{BB9BB9E2-FD9E-4A1F-9235-C4B8200CC154}" type="presParOf" srcId="{B37FD792-85B6-4F8E-B017-9DBEBA061F6A}" destId="{32CB09D0-EB92-49A8-86F0-3627D0886702}" srcOrd="3" destOrd="0" presId="urn:microsoft.com/office/officeart/2018/2/layout/IconVerticalSolidList"/>
    <dgm:cxn modelId="{201E057D-F1BF-4D66-9C81-4954F59CC899}" type="presParOf" srcId="{B37FD792-85B6-4F8E-B017-9DBEBA061F6A}" destId="{6DAA234B-1AEE-4A9B-83B4-53AAC6BCA9B9}" srcOrd="4" destOrd="0" presId="urn:microsoft.com/office/officeart/2018/2/layout/IconVerticalSolidList"/>
    <dgm:cxn modelId="{CAEA343B-585A-490D-9895-2E8D7B912AB4}" type="presParOf" srcId="{DD02D5E6-BDFD-4FE1-A066-0B6462DDD337}" destId="{22B42C95-B73F-4161-9B3B-2DA06A4454B1}" srcOrd="1" destOrd="0" presId="urn:microsoft.com/office/officeart/2018/2/layout/IconVerticalSolidList"/>
    <dgm:cxn modelId="{96041C5F-BE9B-496B-B33A-F05A1598C2B1}" type="presParOf" srcId="{DD02D5E6-BDFD-4FE1-A066-0B6462DDD337}" destId="{4DD1FFB8-2405-4E1A-A8D4-3B8126F4BE63}" srcOrd="2" destOrd="0" presId="urn:microsoft.com/office/officeart/2018/2/layout/IconVerticalSolidList"/>
    <dgm:cxn modelId="{144158A6-76C8-4D3C-B6F7-4BA44EF6BADF}" type="presParOf" srcId="{4DD1FFB8-2405-4E1A-A8D4-3B8126F4BE63}" destId="{8BC755F9-9C9F-4360-8265-967C40CD926E}" srcOrd="0" destOrd="0" presId="urn:microsoft.com/office/officeart/2018/2/layout/IconVerticalSolidList"/>
    <dgm:cxn modelId="{5C60ED98-8A3F-4AC5-AF27-D139F7C69691}" type="presParOf" srcId="{4DD1FFB8-2405-4E1A-A8D4-3B8126F4BE63}" destId="{09C0BAEC-5DF3-4966-A037-E610557CB79F}" srcOrd="1" destOrd="0" presId="urn:microsoft.com/office/officeart/2018/2/layout/IconVerticalSolidList"/>
    <dgm:cxn modelId="{A09B2DF9-C026-410D-AA47-981DB20A0CAE}" type="presParOf" srcId="{4DD1FFB8-2405-4E1A-A8D4-3B8126F4BE63}" destId="{6C4EDF62-0108-49E9-B0A6-355798C57B55}" srcOrd="2" destOrd="0" presId="urn:microsoft.com/office/officeart/2018/2/layout/IconVerticalSolidList"/>
    <dgm:cxn modelId="{AF2342D2-B25A-4CEA-B275-E5C8F25D1FDF}" type="presParOf" srcId="{4DD1FFB8-2405-4E1A-A8D4-3B8126F4BE63}" destId="{E2AAB024-594E-436B-814F-F7AB81F5CF11}" srcOrd="3" destOrd="0" presId="urn:microsoft.com/office/officeart/2018/2/layout/IconVerticalSolidList"/>
    <dgm:cxn modelId="{301BFB57-465F-492C-948E-55B16E5E792A}" type="presParOf" srcId="{4DD1FFB8-2405-4E1A-A8D4-3B8126F4BE63}" destId="{CE1BEC60-9AD7-452E-BB81-CAF3259AA3C8}" srcOrd="4" destOrd="0" presId="urn:microsoft.com/office/officeart/2018/2/layout/IconVerticalSolidList"/>
    <dgm:cxn modelId="{9C06F853-81E5-47BB-805D-F25357FB9563}" type="presParOf" srcId="{DD02D5E6-BDFD-4FE1-A066-0B6462DDD337}" destId="{81171576-673C-4570-8E3C-B9E996DFC442}" srcOrd="3" destOrd="0" presId="urn:microsoft.com/office/officeart/2018/2/layout/IconVerticalSolidList"/>
    <dgm:cxn modelId="{6F8FB906-66C0-4561-99E2-FA652BC96DC6}" type="presParOf" srcId="{DD02D5E6-BDFD-4FE1-A066-0B6462DDD337}" destId="{D5B9A546-6516-456E-8637-A9F4547F05F5}" srcOrd="4" destOrd="0" presId="urn:microsoft.com/office/officeart/2018/2/layout/IconVerticalSolidList"/>
    <dgm:cxn modelId="{674DCA15-ACEC-4FD0-AD87-4BA7FA36EF0B}" type="presParOf" srcId="{D5B9A546-6516-456E-8637-A9F4547F05F5}" destId="{644B190C-4ECE-40AC-9201-D8940F96D95C}" srcOrd="0" destOrd="0" presId="urn:microsoft.com/office/officeart/2018/2/layout/IconVerticalSolidList"/>
    <dgm:cxn modelId="{7D6A8CEF-27CB-481D-993F-DDCE0F3CDAEE}" type="presParOf" srcId="{D5B9A546-6516-456E-8637-A9F4547F05F5}" destId="{F4BB7E1F-C9FC-4345-AC96-ACD553931C5C}" srcOrd="1" destOrd="0" presId="urn:microsoft.com/office/officeart/2018/2/layout/IconVerticalSolidList"/>
    <dgm:cxn modelId="{99462912-5863-47C1-BD9C-B63D7886A690}" type="presParOf" srcId="{D5B9A546-6516-456E-8637-A9F4547F05F5}" destId="{74845912-25C6-43CE-BEAB-6C3A519EA60E}" srcOrd="2" destOrd="0" presId="urn:microsoft.com/office/officeart/2018/2/layout/IconVerticalSolidList"/>
    <dgm:cxn modelId="{B240C699-F997-4191-A7A0-7817F6AAFACC}" type="presParOf" srcId="{D5B9A546-6516-456E-8637-A9F4547F05F5}" destId="{D11F5824-2309-4CE0-AC1B-2AB253BB87F1}" srcOrd="3" destOrd="0" presId="urn:microsoft.com/office/officeart/2018/2/layout/IconVerticalSolidList"/>
    <dgm:cxn modelId="{40FE54DF-81C5-4884-A008-4CEA47B274CC}" type="presParOf" srcId="{D5B9A546-6516-456E-8637-A9F4547F05F5}" destId="{82591AB2-D422-4F4B-919E-343FD6FD9B10}" srcOrd="4" destOrd="0" presId="urn:microsoft.com/office/officeart/2018/2/layout/IconVerticalSolidList"/>
    <dgm:cxn modelId="{5C00405E-2664-4BB6-BCF8-A7F4663377E3}" type="presParOf" srcId="{DD02D5E6-BDFD-4FE1-A066-0B6462DDD337}" destId="{81C046F9-B142-4871-8720-22E5BF0CD53F}" srcOrd="5" destOrd="0" presId="urn:microsoft.com/office/officeart/2018/2/layout/IconVerticalSolidList"/>
    <dgm:cxn modelId="{FE084C3B-5543-4E82-8AEE-700EEF0DC7A0}" type="presParOf" srcId="{DD02D5E6-BDFD-4FE1-A066-0B6462DDD337}" destId="{B09DA42E-B73B-48B9-9B16-79DAB7D6D3FD}" srcOrd="6" destOrd="0" presId="urn:microsoft.com/office/officeart/2018/2/layout/IconVerticalSolidList"/>
    <dgm:cxn modelId="{9E82ADF8-7321-4507-8E1C-5E68E92F803E}" type="presParOf" srcId="{B09DA42E-B73B-48B9-9B16-79DAB7D6D3FD}" destId="{41247CC0-BF25-4C72-A246-8ECE11352B2A}" srcOrd="0" destOrd="0" presId="urn:microsoft.com/office/officeart/2018/2/layout/IconVerticalSolidList"/>
    <dgm:cxn modelId="{1D6FCC46-437D-413A-8294-9FE8C760412E}" type="presParOf" srcId="{B09DA42E-B73B-48B9-9B16-79DAB7D6D3FD}" destId="{FBD2902C-CAC6-4292-A68B-4441EABDE2FC}" srcOrd="1" destOrd="0" presId="urn:microsoft.com/office/officeart/2018/2/layout/IconVerticalSolidList"/>
    <dgm:cxn modelId="{975F3E7F-5B42-4A35-A32A-9653D818308B}" type="presParOf" srcId="{B09DA42E-B73B-48B9-9B16-79DAB7D6D3FD}" destId="{AAA545D4-41A5-42A4-904D-A108D6AABCDA}" srcOrd="2" destOrd="0" presId="urn:microsoft.com/office/officeart/2018/2/layout/IconVerticalSolidList"/>
    <dgm:cxn modelId="{83BB8419-F44F-439E-9534-80DBEA88DD85}" type="presParOf" srcId="{B09DA42E-B73B-48B9-9B16-79DAB7D6D3FD}" destId="{93384621-4EDF-4B41-8E85-DBCB7464203D}" srcOrd="3" destOrd="0" presId="urn:microsoft.com/office/officeart/2018/2/layout/IconVerticalSolidList"/>
    <dgm:cxn modelId="{9E5FA926-7E6B-45CD-B53C-1C3D82CEF238}" type="presParOf" srcId="{B09DA42E-B73B-48B9-9B16-79DAB7D6D3FD}" destId="{2568CE24-FB8F-4DE9-AA4F-635138EF08AB}"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35D04-F79B-4A32-A887-FABEB9323518}">
      <dsp:nvSpPr>
        <dsp:cNvPr id="0" name=""/>
        <dsp:cNvSpPr/>
      </dsp:nvSpPr>
      <dsp:spPr>
        <a:xfrm>
          <a:off x="0" y="1562"/>
          <a:ext cx="10119362" cy="7920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EB9E73-630E-4484-A92D-14BFE1A9A143}">
      <dsp:nvSpPr>
        <dsp:cNvPr id="0" name=""/>
        <dsp:cNvSpPr/>
      </dsp:nvSpPr>
      <dsp:spPr>
        <a:xfrm>
          <a:off x="239594" y="179773"/>
          <a:ext cx="435626" cy="435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CB09D0-EB92-49A8-86F0-3627D0886702}">
      <dsp:nvSpPr>
        <dsp:cNvPr id="0" name=""/>
        <dsp:cNvSpPr/>
      </dsp:nvSpPr>
      <dsp:spPr>
        <a:xfrm>
          <a:off x="914815" y="1562"/>
          <a:ext cx="4553712" cy="792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5" tIns="83825" rIns="83825" bIns="83825" numCol="1" spcCol="1270" anchor="ctr" anchorCtr="0">
          <a:noAutofit/>
        </a:bodyPr>
        <a:lstStyle/>
        <a:p>
          <a:pPr marL="0" lvl="0" indent="0" algn="l" defTabSz="977900">
            <a:lnSpc>
              <a:spcPct val="90000"/>
            </a:lnSpc>
            <a:spcBef>
              <a:spcPct val="0"/>
            </a:spcBef>
            <a:spcAft>
              <a:spcPct val="35000"/>
            </a:spcAft>
            <a:buNone/>
          </a:pPr>
          <a:r>
            <a:rPr lang="en-US" sz="2200" kern="1200"/>
            <a:t>Define Facilities Management</a:t>
          </a:r>
        </a:p>
      </dsp:txBody>
      <dsp:txXfrm>
        <a:off x="914815" y="1562"/>
        <a:ext cx="4553712" cy="792048"/>
      </dsp:txXfrm>
    </dsp:sp>
    <dsp:sp modelId="{6DAA234B-1AEE-4A9B-83B4-53AAC6BCA9B9}">
      <dsp:nvSpPr>
        <dsp:cNvPr id="0" name=""/>
        <dsp:cNvSpPr/>
      </dsp:nvSpPr>
      <dsp:spPr>
        <a:xfrm>
          <a:off x="5468528" y="1562"/>
          <a:ext cx="4650833" cy="792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5" tIns="83825" rIns="83825" bIns="83825" numCol="1" spcCol="1270" anchor="ctr" anchorCtr="0">
          <a:noAutofit/>
        </a:bodyPr>
        <a:lstStyle/>
        <a:p>
          <a:pPr marL="0" lvl="0" indent="0" algn="l" defTabSz="800100">
            <a:lnSpc>
              <a:spcPct val="90000"/>
            </a:lnSpc>
            <a:spcBef>
              <a:spcPct val="0"/>
            </a:spcBef>
            <a:spcAft>
              <a:spcPct val="35000"/>
            </a:spcAft>
            <a:buNone/>
          </a:pPr>
          <a:r>
            <a:rPr lang="en-US" sz="1800" kern="1200"/>
            <a:t>Understanding the concept and scope of facilities management</a:t>
          </a:r>
        </a:p>
      </dsp:txBody>
      <dsp:txXfrm>
        <a:off x="5468528" y="1562"/>
        <a:ext cx="4650833" cy="792048"/>
      </dsp:txXfrm>
    </dsp:sp>
    <dsp:sp modelId="{8BC755F9-9C9F-4360-8265-967C40CD926E}">
      <dsp:nvSpPr>
        <dsp:cNvPr id="0" name=""/>
        <dsp:cNvSpPr/>
      </dsp:nvSpPr>
      <dsp:spPr>
        <a:xfrm>
          <a:off x="0" y="991623"/>
          <a:ext cx="10119362" cy="7920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C0BAEC-5DF3-4966-A037-E610557CB79F}">
      <dsp:nvSpPr>
        <dsp:cNvPr id="0" name=""/>
        <dsp:cNvSpPr/>
      </dsp:nvSpPr>
      <dsp:spPr>
        <a:xfrm>
          <a:off x="239594" y="1169834"/>
          <a:ext cx="435626" cy="435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AAB024-594E-436B-814F-F7AB81F5CF11}">
      <dsp:nvSpPr>
        <dsp:cNvPr id="0" name=""/>
        <dsp:cNvSpPr/>
      </dsp:nvSpPr>
      <dsp:spPr>
        <a:xfrm>
          <a:off x="914815" y="991623"/>
          <a:ext cx="4553712" cy="792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5" tIns="83825" rIns="83825" bIns="83825" numCol="1" spcCol="1270" anchor="ctr" anchorCtr="0">
          <a:noAutofit/>
        </a:bodyPr>
        <a:lstStyle/>
        <a:p>
          <a:pPr marL="0" lvl="0" indent="0" algn="l" defTabSz="977900">
            <a:lnSpc>
              <a:spcPct val="90000"/>
            </a:lnSpc>
            <a:spcBef>
              <a:spcPct val="0"/>
            </a:spcBef>
            <a:spcAft>
              <a:spcPct val="35000"/>
            </a:spcAft>
            <a:buNone/>
          </a:pPr>
          <a:r>
            <a:rPr lang="en-US" sz="2200" kern="1200"/>
            <a:t>Match Tasks with Professionals</a:t>
          </a:r>
        </a:p>
      </dsp:txBody>
      <dsp:txXfrm>
        <a:off x="914815" y="991623"/>
        <a:ext cx="4553712" cy="792048"/>
      </dsp:txXfrm>
    </dsp:sp>
    <dsp:sp modelId="{CE1BEC60-9AD7-452E-BB81-CAF3259AA3C8}">
      <dsp:nvSpPr>
        <dsp:cNvPr id="0" name=""/>
        <dsp:cNvSpPr/>
      </dsp:nvSpPr>
      <dsp:spPr>
        <a:xfrm>
          <a:off x="5468528" y="991623"/>
          <a:ext cx="4650833" cy="792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5" tIns="83825" rIns="83825" bIns="83825" numCol="1" spcCol="1270" anchor="ctr" anchorCtr="0">
          <a:noAutofit/>
        </a:bodyPr>
        <a:lstStyle/>
        <a:p>
          <a:pPr marL="0" lvl="0" indent="0" algn="l" defTabSz="800100">
            <a:lnSpc>
              <a:spcPct val="90000"/>
            </a:lnSpc>
            <a:spcBef>
              <a:spcPct val="0"/>
            </a:spcBef>
            <a:spcAft>
              <a:spcPct val="35000"/>
            </a:spcAft>
            <a:buNone/>
          </a:pPr>
          <a:r>
            <a:rPr lang="en-US" sz="1800" kern="1200"/>
            <a:t>Identifying the right professionals for specific facilities management tasks in food service</a:t>
          </a:r>
        </a:p>
      </dsp:txBody>
      <dsp:txXfrm>
        <a:off x="5468528" y="991623"/>
        <a:ext cx="4650833" cy="792048"/>
      </dsp:txXfrm>
    </dsp:sp>
    <dsp:sp modelId="{644B190C-4ECE-40AC-9201-D8940F96D95C}">
      <dsp:nvSpPr>
        <dsp:cNvPr id="0" name=""/>
        <dsp:cNvSpPr/>
      </dsp:nvSpPr>
      <dsp:spPr>
        <a:xfrm>
          <a:off x="0" y="1981683"/>
          <a:ext cx="10119362" cy="7920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BB7E1F-C9FC-4345-AC96-ACD553931C5C}">
      <dsp:nvSpPr>
        <dsp:cNvPr id="0" name=""/>
        <dsp:cNvSpPr/>
      </dsp:nvSpPr>
      <dsp:spPr>
        <a:xfrm>
          <a:off x="239594" y="2159894"/>
          <a:ext cx="435626" cy="435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1F5824-2309-4CE0-AC1B-2AB253BB87F1}">
      <dsp:nvSpPr>
        <dsp:cNvPr id="0" name=""/>
        <dsp:cNvSpPr/>
      </dsp:nvSpPr>
      <dsp:spPr>
        <a:xfrm>
          <a:off x="914815" y="1981683"/>
          <a:ext cx="4553712" cy="792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5" tIns="83825" rIns="83825" bIns="83825" numCol="1" spcCol="1270" anchor="ctr" anchorCtr="0">
          <a:noAutofit/>
        </a:bodyPr>
        <a:lstStyle/>
        <a:p>
          <a:pPr marL="0" lvl="0" indent="0" algn="l" defTabSz="977900">
            <a:lnSpc>
              <a:spcPct val="90000"/>
            </a:lnSpc>
            <a:spcBef>
              <a:spcPct val="0"/>
            </a:spcBef>
            <a:spcAft>
              <a:spcPct val="35000"/>
            </a:spcAft>
            <a:buNone/>
          </a:pPr>
          <a:r>
            <a:rPr lang="en-US" sz="2200" kern="1200"/>
            <a:t>Impact of Strategic Planning</a:t>
          </a:r>
        </a:p>
      </dsp:txBody>
      <dsp:txXfrm>
        <a:off x="914815" y="1981683"/>
        <a:ext cx="4553712" cy="792048"/>
      </dsp:txXfrm>
    </dsp:sp>
    <dsp:sp modelId="{82591AB2-D422-4F4B-919E-343FD6FD9B10}">
      <dsp:nvSpPr>
        <dsp:cNvPr id="0" name=""/>
        <dsp:cNvSpPr/>
      </dsp:nvSpPr>
      <dsp:spPr>
        <a:xfrm>
          <a:off x="5468528" y="1981683"/>
          <a:ext cx="4650833" cy="792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5" tIns="83825" rIns="83825" bIns="83825" numCol="1" spcCol="1270" anchor="ctr" anchorCtr="0">
          <a:noAutofit/>
        </a:bodyPr>
        <a:lstStyle/>
        <a:p>
          <a:pPr marL="0" lvl="0" indent="0" algn="l" defTabSz="800100">
            <a:lnSpc>
              <a:spcPct val="90000"/>
            </a:lnSpc>
            <a:spcBef>
              <a:spcPct val="0"/>
            </a:spcBef>
            <a:spcAft>
              <a:spcPct val="35000"/>
            </a:spcAft>
            <a:buNone/>
          </a:pPr>
          <a:r>
            <a:rPr lang="en-US" sz="1800" kern="1200"/>
            <a:t>Recognizing the role of strategic planning in effective facilities management</a:t>
          </a:r>
        </a:p>
      </dsp:txBody>
      <dsp:txXfrm>
        <a:off x="5468528" y="1981683"/>
        <a:ext cx="4650833" cy="792048"/>
      </dsp:txXfrm>
    </dsp:sp>
    <dsp:sp modelId="{41247CC0-BF25-4C72-A246-8ECE11352B2A}">
      <dsp:nvSpPr>
        <dsp:cNvPr id="0" name=""/>
        <dsp:cNvSpPr/>
      </dsp:nvSpPr>
      <dsp:spPr>
        <a:xfrm>
          <a:off x="0" y="2971743"/>
          <a:ext cx="10119362" cy="7920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D2902C-CAC6-4292-A68B-4441EABDE2FC}">
      <dsp:nvSpPr>
        <dsp:cNvPr id="0" name=""/>
        <dsp:cNvSpPr/>
      </dsp:nvSpPr>
      <dsp:spPr>
        <a:xfrm>
          <a:off x="239594" y="3149954"/>
          <a:ext cx="435626" cy="4356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384621-4EDF-4B41-8E85-DBCB7464203D}">
      <dsp:nvSpPr>
        <dsp:cNvPr id="0" name=""/>
        <dsp:cNvSpPr/>
      </dsp:nvSpPr>
      <dsp:spPr>
        <a:xfrm>
          <a:off x="914815" y="2971743"/>
          <a:ext cx="4553712" cy="792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5" tIns="83825" rIns="83825" bIns="83825" numCol="1" spcCol="1270" anchor="ctr" anchorCtr="0">
          <a:noAutofit/>
        </a:bodyPr>
        <a:lstStyle/>
        <a:p>
          <a:pPr marL="0" lvl="0" indent="0" algn="l" defTabSz="977900">
            <a:lnSpc>
              <a:spcPct val="90000"/>
            </a:lnSpc>
            <a:spcBef>
              <a:spcPct val="0"/>
            </a:spcBef>
            <a:spcAft>
              <a:spcPct val="35000"/>
            </a:spcAft>
            <a:buNone/>
          </a:pPr>
          <a:r>
            <a:rPr lang="en-US" sz="2200" kern="1200"/>
            <a:t>Responsibilities of Nutrition and Food Service Manager</a:t>
          </a:r>
        </a:p>
      </dsp:txBody>
      <dsp:txXfrm>
        <a:off x="914815" y="2971743"/>
        <a:ext cx="4553712" cy="792048"/>
      </dsp:txXfrm>
    </dsp:sp>
    <dsp:sp modelId="{2568CE24-FB8F-4DE9-AA4F-635138EF08AB}">
      <dsp:nvSpPr>
        <dsp:cNvPr id="0" name=""/>
        <dsp:cNvSpPr/>
      </dsp:nvSpPr>
      <dsp:spPr>
        <a:xfrm>
          <a:off x="5468528" y="2971743"/>
          <a:ext cx="4650833" cy="792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5" tIns="83825" rIns="83825" bIns="83825" numCol="1" spcCol="1270" anchor="ctr" anchorCtr="0">
          <a:noAutofit/>
        </a:bodyPr>
        <a:lstStyle/>
        <a:p>
          <a:pPr marL="0" lvl="0" indent="0" algn="l" defTabSz="800100">
            <a:lnSpc>
              <a:spcPct val="90000"/>
            </a:lnSpc>
            <a:spcBef>
              <a:spcPct val="0"/>
            </a:spcBef>
            <a:spcAft>
              <a:spcPct val="35000"/>
            </a:spcAft>
            <a:buNone/>
          </a:pPr>
          <a:r>
            <a:rPr lang="en-US" sz="1800" kern="1200"/>
            <a:t>Summarizing key elements managed by a Nutrition and Food Service Manager</a:t>
          </a:r>
        </a:p>
      </dsp:txBody>
      <dsp:txXfrm>
        <a:off x="5468528" y="2971743"/>
        <a:ext cx="4650833" cy="7920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95938B-E51D-498A-86D1-D406880C8C1F}" type="datetimeFigureOut">
              <a:t>4/24/2025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A51319-C8AD-416E-9E59-E02DA8A959F4}" type="slidenum">
              <a:t>‹#›</a:t>
            </a:fld>
            <a:endParaRPr lang="en-US"/>
          </a:p>
        </p:txBody>
      </p:sp>
    </p:spTree>
    <p:extLst>
      <p:ext uri="{BB962C8B-B14F-4D97-AF65-F5344CB8AC3E}">
        <p14:creationId xmlns:p14="http://schemas.microsoft.com/office/powerpoint/2010/main" val="257515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E966F-BCCB-4053-BD49-79326BBED686}" type="slidenum">
              <a:t>1</a:t>
            </a:fld>
            <a:endParaRPr lang="en-US"/>
          </a:p>
        </p:txBody>
      </p:sp>
    </p:spTree>
    <p:extLst>
      <p:ext uri="{BB962C8B-B14F-4D97-AF65-F5344CB8AC3E}">
        <p14:creationId xmlns:p14="http://schemas.microsoft.com/office/powerpoint/2010/main" val="2191873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strategic plan is crucial as it provides employees with clearer role perception, guiding them towards organizational goals. It impacts organizational </a:t>
            </a:r>
            <a:r>
              <a:rPr lang="en-US" dirty="0" err="1"/>
              <a:t>behaviour</a:t>
            </a:r>
            <a:r>
              <a:rPr lang="en-US" dirty="0"/>
              <a:t>, particularly through the MARS model, and enhances performance by clarifying duties, expectations, and procedures.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14E966F-BCCB-4053-BD49-79326BBED686}" type="slidenum">
              <a:t>10</a:t>
            </a:fld>
            <a:endParaRPr lang="en-US"/>
          </a:p>
        </p:txBody>
      </p:sp>
    </p:spTree>
    <p:extLst>
      <p:ext uri="{BB962C8B-B14F-4D97-AF65-F5344CB8AC3E}">
        <p14:creationId xmlns:p14="http://schemas.microsoft.com/office/powerpoint/2010/main" val="2831242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strategic goals in facilities management include ensuring a clean and safe environment, engaging in proactive preventative maintenance, and designing a functional new dining room for residents and staff.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14E966F-BCCB-4053-BD49-79326BBED686}" type="slidenum">
              <a:t>11</a:t>
            </a:fld>
            <a:endParaRPr lang="en-US"/>
          </a:p>
        </p:txBody>
      </p:sp>
    </p:spTree>
    <p:extLst>
      <p:ext uri="{BB962C8B-B14F-4D97-AF65-F5344CB8AC3E}">
        <p14:creationId xmlns:p14="http://schemas.microsoft.com/office/powerpoint/2010/main" val="674118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series of arrows from right to left, each with a step of the strategic planning process.</a:t>
            </a:r>
          </a:p>
          <a:p>
            <a:r>
              <a:rPr lang="en-US" dirty="0"/>
              <a:t>Set Targets: Leaders should make a list of what they want to achieve.</a:t>
            </a:r>
            <a:endParaRPr lang="en-US" dirty="0">
              <a:ea typeface="Calibri"/>
              <a:cs typeface="Calibri"/>
            </a:endParaRPr>
          </a:p>
          <a:p>
            <a:r>
              <a:rPr lang="en-US" dirty="0"/>
              <a:t>PESTEL: Complete an environmental scan.</a:t>
            </a:r>
            <a:endParaRPr lang="en-US" dirty="0">
              <a:ea typeface="Calibri"/>
              <a:cs typeface="Calibri"/>
            </a:endParaRPr>
          </a:p>
          <a:p>
            <a:r>
              <a:rPr lang="en-US" dirty="0"/>
              <a:t>SWOT: Look at your company’s strengths, weaknesses, opportunities and threats.</a:t>
            </a:r>
            <a:endParaRPr lang="en-US" dirty="0">
              <a:ea typeface="Calibri"/>
              <a:cs typeface="Calibri"/>
            </a:endParaRPr>
          </a:p>
          <a:p>
            <a:r>
              <a:rPr lang="en-US" dirty="0"/>
              <a:t>GAP Analysis: Review the employee’s current skills. Identify any future skills required.</a:t>
            </a:r>
            <a:endParaRPr lang="en-US" dirty="0">
              <a:ea typeface="Calibri"/>
              <a:cs typeface="Calibri"/>
            </a:endParaRPr>
          </a:p>
          <a:p>
            <a:r>
              <a:rPr lang="en-US" dirty="0"/>
              <a:t>PLAN: Write the plan.</a:t>
            </a:r>
            <a:endParaRPr lang="en-US" dirty="0">
              <a:ea typeface="Calibri"/>
              <a:cs typeface="Calibri"/>
            </a:endParaRPr>
          </a:p>
          <a:p>
            <a:endParaRPr lang="en-US" dirty="0">
              <a:ea typeface="Calibri"/>
              <a:cs typeface="Calibri"/>
            </a:endParaRPr>
          </a:p>
          <a:p>
            <a:r>
              <a:rPr lang="en-US" dirty="0"/>
              <a:t>PESTEL analysis examines external factors—Political, Economic, Social, Technological, Environmental, and Legal—that may impact a company's business goals and processes.</a:t>
            </a:r>
          </a:p>
          <a:p>
            <a:r>
              <a:rPr lang="en-US" dirty="0"/>
              <a:t>SWOT analysis evaluates an organization's internal strengths and weaknesses, along with external opportunities and threats, to assess its competitive position and strategic direction.</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0A51319-C8AD-416E-9E59-E02DA8A959F4}" type="slidenum">
              <a:rPr lang="en-US"/>
              <a:t>12</a:t>
            </a:fld>
            <a:endParaRPr lang="en-US"/>
          </a:p>
        </p:txBody>
      </p:sp>
    </p:spTree>
    <p:extLst>
      <p:ext uri="{BB962C8B-B14F-4D97-AF65-F5344CB8AC3E}">
        <p14:creationId xmlns:p14="http://schemas.microsoft.com/office/powerpoint/2010/main" val="111925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Nutrition and Food Service Manager is responsible for identifying tasks for project completion, ensuring food safety, and maintaining equipment. They must evaluate the physical space regularly and identify necessary maintenance tasks.
A Nutrition Manager assigns work to skilled workers, manages facilities tasks, communicates with other departments for repairs, and secures services from outside professionals. They should proactively research and keep a list of vetted local service professionals.</a:t>
            </a:r>
          </a:p>
          <a:p>
            <a:r>
              <a:rPr lang="en-US" dirty="0"/>
              <a:t>Communication tools are essential for achieving FM goals. They ensure clear information sharing and involve everyone in the process. Examples include policies for tasks, formal work orders, and service contracts like garbage removal policies and dishwasher repair contracts.</a:t>
            </a:r>
            <a:endParaRPr lang="en-US" dirty="0">
              <a:ea typeface="Calibri"/>
              <a:cs typeface="Calibri"/>
            </a:endParaRPr>
          </a:p>
          <a:p>
            <a:r>
              <a:rPr lang="en-US" dirty="0"/>
              <a:t>To integrate FM goals into the strategic plan, ensure they are included. Be aware of tasks supporting a safe environment, evaluate physical space, identify necessary projects, and communicate with leadership.</a:t>
            </a:r>
            <a:endParaRPr lang="en-US" dirty="0">
              <a:ea typeface="Calibri" panose="020F0502020204030204"/>
              <a:cs typeface="Calibri" panose="020F0502020204030204"/>
            </a:endParaRPr>
          </a:p>
          <a:p>
            <a:r>
              <a:rPr lang="en-US" dirty="0"/>
              <a:t>As a facilities management leader, make decisions for various service areas. Communicate with your staff often and educate yourself to ensure a clean, safe, and secure work environment.</a:t>
            </a:r>
            <a:br>
              <a:rPr lang="en-US" dirty="0"/>
            </a:br>
            <a:br>
              <a:rPr lang="en-US" dirty="0">
                <a:cs typeface="+mn-lt"/>
              </a:rPr>
            </a:br>
            <a:br>
              <a:rPr lang="en-US" dirty="0">
                <a:cs typeface="+mn-lt"/>
              </a:rPr>
            </a:br>
            <a:br>
              <a:rPr lang="en-US" dirty="0">
                <a:cs typeface="+mn-lt"/>
              </a:rPr>
            </a:br>
            <a:r>
              <a:rPr lang="en-US" dirty="0"/>
              <a:t>
</a:t>
            </a:r>
            <a:endParaRPr lang="en-US">
              <a:ea typeface="Calibri"/>
              <a:cs typeface="Calibri"/>
            </a:endParaRPr>
          </a:p>
        </p:txBody>
      </p:sp>
      <p:sp>
        <p:nvSpPr>
          <p:cNvPr id="4" name="Slide Number Placeholder 3"/>
          <p:cNvSpPr>
            <a:spLocks noGrp="1"/>
          </p:cNvSpPr>
          <p:nvPr>
            <p:ph type="sldNum" sz="quarter" idx="5"/>
          </p:nvPr>
        </p:nvSpPr>
        <p:spPr/>
        <p:txBody>
          <a:bodyPr/>
          <a:lstStyle/>
          <a:p>
            <a:fld id="{E14E966F-BCCB-4053-BD49-79326BBED686}" type="slidenum">
              <a:t>13</a:t>
            </a:fld>
            <a:endParaRPr lang="en-US"/>
          </a:p>
        </p:txBody>
      </p:sp>
    </p:spTree>
    <p:extLst>
      <p:ext uri="{BB962C8B-B14F-4D97-AF65-F5344CB8AC3E}">
        <p14:creationId xmlns:p14="http://schemas.microsoft.com/office/powerpoint/2010/main" val="798700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chapter, learners will define facilities management, match tasks with professionals, recognize the impact of strategic planning, and summarize the responsibilities of a Nutrition and Food Service Manager.
Original Content:
1.0 Introduction
Learning Objectives
At the end of this chapter, learners should be able to:
●     Define facilities management
●     Match the facilities management tasks with the professional responsible for the execution of the task in food service.
●     Recognize how strategic planning impacts facilities management.
●     Summarize elements of facilities management that would be the responsibility of a Nutrition and Food Service Manager in the workplace.
</a:t>
            </a:r>
          </a:p>
        </p:txBody>
      </p:sp>
      <p:sp>
        <p:nvSpPr>
          <p:cNvPr id="4" name="Slide Number Placeholder 3"/>
          <p:cNvSpPr>
            <a:spLocks noGrp="1"/>
          </p:cNvSpPr>
          <p:nvPr>
            <p:ph type="sldNum" sz="quarter" idx="5"/>
          </p:nvPr>
        </p:nvSpPr>
        <p:spPr/>
        <p:txBody>
          <a:bodyPr/>
          <a:lstStyle/>
          <a:p>
            <a:fld id="{E14E966F-BCCB-4053-BD49-79326BBED686}" type="slidenum">
              <a:t>2</a:t>
            </a:fld>
            <a:endParaRPr lang="en-US"/>
          </a:p>
        </p:txBody>
      </p:sp>
    </p:spTree>
    <p:extLst>
      <p:ext uri="{BB962C8B-B14F-4D97-AF65-F5344CB8AC3E}">
        <p14:creationId xmlns:p14="http://schemas.microsoft.com/office/powerpoint/2010/main" val="2229794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Facilities management involves maintaining and operating buildings efficiently. It ensures comfort, safety, security, and efficiency for the place, processes, and people.</a:t>
            </a:r>
          </a:p>
          <a:p>
            <a:endParaRPr lang="en-US" dirty="0"/>
          </a:p>
          <a:p>
            <a:r>
              <a:rPr lang="en-US" dirty="0"/>
              <a:t>Hard services refer to physical infrastructure that needs management and maintenance. This includes equipment, building systems like HVAC, utilities such as lighting, and physical structures like windows and roofs.</a:t>
            </a:r>
            <a:endParaRPr lang="en-US" dirty="0">
              <a:ea typeface="Calibri" panose="020F0502020204030204"/>
              <a:cs typeface="Calibri" panose="020F0502020204030204"/>
            </a:endParaRPr>
          </a:p>
          <a:p>
            <a:r>
              <a:rPr lang="en-US" dirty="0"/>
              <a:t>Soft Services include non-physical elements which focus on creating a productive, safe and comfortable environment for the staff. These services include security, custodial, catering, and waste management.</a:t>
            </a:r>
            <a:br>
              <a:rPr lang="en-US" dirty="0">
                <a:cs typeface="+mn-lt"/>
              </a:rPr>
            </a:br>
            <a:endParaRPr lang="en-US">
              <a:ea typeface="Calibri"/>
              <a:cs typeface="Calibri"/>
            </a:endParaRPr>
          </a:p>
        </p:txBody>
      </p:sp>
      <p:sp>
        <p:nvSpPr>
          <p:cNvPr id="4" name="Slide Number Placeholder 3"/>
          <p:cNvSpPr>
            <a:spLocks noGrp="1"/>
          </p:cNvSpPr>
          <p:nvPr>
            <p:ph type="sldNum" sz="quarter" idx="5"/>
          </p:nvPr>
        </p:nvSpPr>
        <p:spPr/>
        <p:txBody>
          <a:bodyPr/>
          <a:lstStyle/>
          <a:p>
            <a:fld id="{E14E966F-BCCB-4053-BD49-79326BBED686}" type="slidenum">
              <a:t>3</a:t>
            </a:fld>
            <a:endParaRPr lang="en-US"/>
          </a:p>
        </p:txBody>
      </p:sp>
    </p:spTree>
    <p:extLst>
      <p:ext uri="{BB962C8B-B14F-4D97-AF65-F5344CB8AC3E}">
        <p14:creationId xmlns:p14="http://schemas.microsoft.com/office/powerpoint/2010/main" val="3902030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200"/>
              </a:spcBef>
              <a:spcAft>
                <a:spcPts val="200"/>
              </a:spcAft>
              <a:buFont typeface="Arial"/>
              <a:buChar char="•"/>
            </a:pPr>
            <a:r>
              <a:rPr lang="en-US"/>
              <a:t>Definition of Hard Services</a:t>
            </a:r>
          </a:p>
          <a:p>
            <a:pPr marL="628650" lvl="1" indent="-171450">
              <a:spcBef>
                <a:spcPts val="200"/>
              </a:spcBef>
              <a:spcAft>
                <a:spcPts val="400"/>
              </a:spcAft>
              <a:buFont typeface="Arial"/>
              <a:buChar char="•"/>
            </a:pPr>
            <a:r>
              <a:rPr lang="en-US"/>
              <a:t>Physical infrastructure requiring management</a:t>
            </a:r>
          </a:p>
          <a:p>
            <a:pPr marL="628650" lvl="1" indent="-171450">
              <a:spcBef>
                <a:spcPts val="200"/>
              </a:spcBef>
              <a:spcAft>
                <a:spcPts val="400"/>
              </a:spcAft>
              <a:buFont typeface="Arial"/>
              <a:buChar char="•"/>
            </a:pPr>
            <a:r>
              <a:rPr lang="en-US" dirty="0"/>
              <a:t>Includes equipment and building systems</a:t>
            </a:r>
            <a:endParaRPr lang="en-US" dirty="0">
              <a:ea typeface="Calibri"/>
              <a:cs typeface="Calibri"/>
            </a:endParaRPr>
          </a:p>
          <a:p>
            <a:pPr marL="171450" indent="-171450">
              <a:spcBef>
                <a:spcPts val="1200"/>
              </a:spcBef>
              <a:spcAft>
                <a:spcPts val="200"/>
              </a:spcAft>
              <a:buFont typeface="Arial"/>
              <a:buChar char="•"/>
            </a:pPr>
            <a:r>
              <a:rPr lang="en-US" dirty="0"/>
              <a:t>Examples of Hard Services</a:t>
            </a:r>
            <a:endParaRPr lang="en-US" dirty="0">
              <a:ea typeface="Calibri"/>
              <a:cs typeface="Calibri"/>
            </a:endParaRPr>
          </a:p>
          <a:p>
            <a:pPr marL="628650" lvl="1" indent="-171450">
              <a:spcBef>
                <a:spcPts val="200"/>
              </a:spcBef>
              <a:spcAft>
                <a:spcPts val="400"/>
              </a:spcAft>
              <a:buFont typeface="Arial"/>
              <a:buChar char="•"/>
            </a:pPr>
            <a:r>
              <a:rPr lang="en-US" dirty="0"/>
              <a:t>Heating, Ventilation, and Air Conditioning (HVAC)</a:t>
            </a:r>
            <a:endParaRPr lang="en-US" dirty="0">
              <a:ea typeface="Calibri"/>
              <a:cs typeface="Calibri"/>
            </a:endParaRPr>
          </a:p>
          <a:p>
            <a:pPr marL="628650" lvl="1" indent="-171450">
              <a:spcBef>
                <a:spcPts val="200"/>
              </a:spcBef>
              <a:spcAft>
                <a:spcPts val="400"/>
              </a:spcAft>
              <a:buFont typeface="Arial"/>
              <a:buChar char="•"/>
            </a:pPr>
            <a:r>
              <a:rPr lang="en-US" dirty="0"/>
              <a:t>Utilities such as lighting</a:t>
            </a:r>
            <a:endParaRPr lang="en-US" dirty="0">
              <a:ea typeface="Calibri"/>
              <a:cs typeface="Calibri"/>
            </a:endParaRPr>
          </a:p>
          <a:p>
            <a:pPr marL="628650" lvl="1" indent="-171450">
              <a:spcBef>
                <a:spcPts val="200"/>
              </a:spcBef>
              <a:spcAft>
                <a:spcPts val="400"/>
              </a:spcAft>
              <a:buFont typeface="Arial"/>
              <a:buChar char="•"/>
            </a:pPr>
            <a:r>
              <a:rPr lang="en-US" dirty="0"/>
              <a:t>Physical structures like windows and roofs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14E966F-BCCB-4053-BD49-79326BBED686}" type="slidenum">
              <a:t>4</a:t>
            </a:fld>
            <a:endParaRPr lang="en-US"/>
          </a:p>
        </p:txBody>
      </p:sp>
    </p:spTree>
    <p:extLst>
      <p:ext uri="{BB962C8B-B14F-4D97-AF65-F5344CB8AC3E}">
        <p14:creationId xmlns:p14="http://schemas.microsoft.com/office/powerpoint/2010/main" val="4236269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Facilities Management Chart of Services, as referenced in a YouTube video by the International Facility Management Association.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14E966F-BCCB-4053-BD49-79326BBED686}" type="slidenum">
              <a:t>5</a:t>
            </a:fld>
            <a:endParaRPr lang="en-US"/>
          </a:p>
        </p:txBody>
      </p:sp>
    </p:spTree>
    <p:extLst>
      <p:ext uri="{BB962C8B-B14F-4D97-AF65-F5344CB8AC3E}">
        <p14:creationId xmlns:p14="http://schemas.microsoft.com/office/powerpoint/2010/main" val="3018250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Facilities management involves various professionals. Daily interactions include custodians, security personnel, maintenance team, and waste disposal workers. Less frequent interactions involve architects, engineers, skilled trades, interior designers, and service contractors.</a:t>
            </a:r>
            <a:r>
              <a:rPr lang="en-US" dirty="0"/>
              <a:t>
</a:t>
            </a:r>
            <a:endParaRPr lang="en-US" dirty="0">
              <a:ea typeface="Calibri"/>
              <a:cs typeface="Calibri"/>
            </a:endParaRPr>
          </a:p>
          <a:p>
            <a:pPr marL="171450" indent="-171450">
              <a:buFont typeface="Arial"/>
              <a:buChar char="•"/>
            </a:pPr>
            <a:r>
              <a:rPr lang="en-US" b="1"/>
              <a:t>Core Daily Interactions</a:t>
            </a:r>
            <a:r>
              <a:rPr lang="en-US"/>
              <a:t>:</a:t>
            </a:r>
          </a:p>
          <a:p>
            <a:pPr marL="171450" indent="-171450">
              <a:buFont typeface="Arial"/>
              <a:buChar char="•"/>
            </a:pPr>
            <a:r>
              <a:rPr lang="en-US" b="1"/>
              <a:t>Custodians</a:t>
            </a:r>
            <a:r>
              <a:rPr lang="en-US"/>
              <a:t>: Maintain cleanliness and disinfect high-touch surfaces.</a:t>
            </a:r>
          </a:p>
          <a:p>
            <a:pPr marL="171450" indent="-171450">
              <a:buFont typeface="Arial"/>
              <a:buChar char="•"/>
            </a:pPr>
            <a:r>
              <a:rPr lang="en-US" b="1"/>
              <a:t>Security Personnel</a:t>
            </a:r>
            <a:r>
              <a:rPr lang="en-US"/>
              <a:t>: Monitor building access, provide emergency response, and ensure safety.</a:t>
            </a:r>
          </a:p>
          <a:p>
            <a:pPr marL="171450" indent="-171450">
              <a:buFont typeface="Arial"/>
              <a:buChar char="•"/>
            </a:pPr>
            <a:r>
              <a:rPr lang="en-US" b="1"/>
              <a:t>Maintenance Team</a:t>
            </a:r>
            <a:r>
              <a:rPr lang="en-US"/>
              <a:t>: Conduct safety inspections, installations, and repairs.</a:t>
            </a:r>
          </a:p>
          <a:p>
            <a:pPr marL="171450" indent="-171450">
              <a:buFont typeface="Arial"/>
              <a:buChar char="•"/>
            </a:pPr>
            <a:r>
              <a:rPr lang="en-US" b="1"/>
              <a:t>Waste Disposal Workers</a:t>
            </a:r>
            <a:r>
              <a:rPr lang="en-US"/>
              <a:t>: Manage garbage, recycling, composting, and septic waste.</a:t>
            </a:r>
          </a:p>
          <a:p>
            <a:pPr marL="171450" indent="-171450">
              <a:buFont typeface="Arial"/>
              <a:buChar char="•"/>
            </a:pPr>
            <a:r>
              <a:rPr lang="en-US" b="1"/>
              <a:t>Specialized Professionals (Less Frequent Interactions)</a:t>
            </a:r>
            <a:r>
              <a:rPr lang="en-US"/>
              <a:t>:</a:t>
            </a:r>
          </a:p>
          <a:p>
            <a:pPr marL="171450" indent="-171450">
              <a:buFont typeface="Arial"/>
              <a:buChar char="•"/>
            </a:pPr>
            <a:r>
              <a:rPr lang="en-US" b="1" dirty="0"/>
              <a:t>Architects &amp; Interior Designers</a:t>
            </a:r>
            <a:r>
              <a:rPr lang="en-US" dirty="0"/>
              <a:t>: Design functional, aesthetically pleasing spaces.</a:t>
            </a:r>
            <a:endParaRPr lang="en-US" dirty="0">
              <a:ea typeface="Calibri"/>
              <a:cs typeface="Calibri"/>
            </a:endParaRPr>
          </a:p>
          <a:p>
            <a:pPr marL="171450" indent="-171450">
              <a:buFont typeface="Arial"/>
              <a:buChar char="•"/>
            </a:pPr>
            <a:r>
              <a:rPr lang="en-US" b="1" dirty="0"/>
              <a:t>Engineers</a:t>
            </a:r>
            <a:r>
              <a:rPr lang="en-US" dirty="0"/>
              <a:t>: Focus on structural integrity, electrical, and sewage systems.</a:t>
            </a:r>
            <a:endParaRPr lang="en-US" dirty="0">
              <a:ea typeface="Calibri"/>
              <a:cs typeface="Calibri"/>
            </a:endParaRPr>
          </a:p>
          <a:p>
            <a:pPr marL="171450" indent="-171450">
              <a:buFont typeface="Arial"/>
              <a:buChar char="•"/>
            </a:pPr>
            <a:r>
              <a:rPr lang="en-US" b="1" dirty="0"/>
              <a:t>Skilled Trades</a:t>
            </a:r>
            <a:r>
              <a:rPr lang="en-US" dirty="0"/>
              <a:t> (Plumbers, Electricians, HVAC Technicians, Gasfitters, Millwrights): Provide essential maintenance and repairs, often as external contractors.</a:t>
            </a:r>
            <a:endParaRPr lang="en-US" dirty="0">
              <a:ea typeface="Calibri"/>
              <a:cs typeface="Calibri"/>
            </a:endParaRPr>
          </a:p>
          <a:p>
            <a:r>
              <a:rPr lang="en-US" dirty="0"/>
              <a:t>
</a:t>
            </a:r>
            <a:endParaRPr lang="en-US">
              <a:ea typeface="Calibri"/>
              <a:cs typeface="Calibri"/>
            </a:endParaRPr>
          </a:p>
        </p:txBody>
      </p:sp>
      <p:sp>
        <p:nvSpPr>
          <p:cNvPr id="4" name="Slide Number Placeholder 3"/>
          <p:cNvSpPr>
            <a:spLocks noGrp="1"/>
          </p:cNvSpPr>
          <p:nvPr>
            <p:ph type="sldNum" sz="quarter" idx="5"/>
          </p:nvPr>
        </p:nvSpPr>
        <p:spPr/>
        <p:txBody>
          <a:bodyPr/>
          <a:lstStyle/>
          <a:p>
            <a:fld id="{E14E966F-BCCB-4053-BD49-79326BBED686}" type="slidenum">
              <a:t>6</a:t>
            </a:fld>
            <a:endParaRPr lang="en-US"/>
          </a:p>
        </p:txBody>
      </p:sp>
    </p:spTree>
    <p:extLst>
      <p:ext uri="{BB962C8B-B14F-4D97-AF65-F5344CB8AC3E}">
        <p14:creationId xmlns:p14="http://schemas.microsoft.com/office/powerpoint/2010/main" val="1451936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Other contract services include pest control, hood vent cleaning, and grease trap cleaning. Pest control professionals inspect and create long-term plans. Hood vent cleaning removes grease from exhaust systems. Grease trap cleaning is routinely contracted out.
Original Content:
Other contract services include pest control, hood vent cleaning and grease trap cleaning. Pest control professionals educate, inspect and create a plan for long term pest control at the premise. Long term pest control supports food safety by preventing the infestation of rodents, bugs and other insects. Hood vent cleaning services work to remove grease and debris from the exhaust system. An important part of routine maintenance that may need to be contracted out. Grease trap cleaning is a service that is routinely contracted out to service professionals.
</a:t>
            </a:r>
          </a:p>
        </p:txBody>
      </p:sp>
      <p:sp>
        <p:nvSpPr>
          <p:cNvPr id="4" name="Slide Number Placeholder 3"/>
          <p:cNvSpPr>
            <a:spLocks noGrp="1"/>
          </p:cNvSpPr>
          <p:nvPr>
            <p:ph type="sldNum" sz="quarter" idx="5"/>
          </p:nvPr>
        </p:nvSpPr>
        <p:spPr/>
        <p:txBody>
          <a:bodyPr/>
          <a:lstStyle/>
          <a:p>
            <a:fld id="{E14E966F-BCCB-4053-BD49-79326BBED686}" type="slidenum">
              <a:t>7</a:t>
            </a:fld>
            <a:endParaRPr lang="en-US"/>
          </a:p>
        </p:txBody>
      </p:sp>
    </p:spTree>
    <p:extLst>
      <p:ext uri="{BB962C8B-B14F-4D97-AF65-F5344CB8AC3E}">
        <p14:creationId xmlns:p14="http://schemas.microsoft.com/office/powerpoint/2010/main" val="1705321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grease trap, usually located under the floor by the dishwasher, collects fats, oils, and grease before water disposal. Regular cleaning is crucial for maintaining a clean and safe work environment for staff.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14E966F-BCCB-4053-BD49-79326BBED686}" type="slidenum">
              <a:t>8</a:t>
            </a:fld>
            <a:endParaRPr lang="en-US"/>
          </a:p>
        </p:txBody>
      </p:sp>
    </p:spTree>
    <p:extLst>
      <p:ext uri="{BB962C8B-B14F-4D97-AF65-F5344CB8AC3E}">
        <p14:creationId xmlns:p14="http://schemas.microsoft.com/office/powerpoint/2010/main" val="3718455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Strategic planning involves the leadership team looking towards the future, considering the current environment and future events to achieve organizational objectives. The strategic plan document communicates these objectives and guides employee actions towards achieving the goals.
Original Content:
1.3 Strategic Planning
The Merriam-Webster dictionary defines planning as ‘the act or process of making or carrying out plans’ (Merriam-Webster) Strategic planning is when the leadership team looks towards the future, with an awareness of the current environment and likely future events in mind, to determine the best way to achieve organizational objectives in the upcoming years. The strategic plan is the document used to communicate organizational objectives and the actions required to achieve the goals. A strategic plan’s job is to guide the employee actions towards the achievement of the stated goals.
</a:t>
            </a:r>
          </a:p>
        </p:txBody>
      </p:sp>
      <p:sp>
        <p:nvSpPr>
          <p:cNvPr id="4" name="Slide Number Placeholder 3"/>
          <p:cNvSpPr>
            <a:spLocks noGrp="1"/>
          </p:cNvSpPr>
          <p:nvPr>
            <p:ph type="sldNum" sz="quarter" idx="5"/>
          </p:nvPr>
        </p:nvSpPr>
        <p:spPr/>
        <p:txBody>
          <a:bodyPr/>
          <a:lstStyle/>
          <a:p>
            <a:fld id="{E14E966F-BCCB-4053-BD49-79326BBED686}" type="slidenum">
              <a:t>9</a:t>
            </a:fld>
            <a:endParaRPr lang="en-US"/>
          </a:p>
        </p:txBody>
      </p:sp>
    </p:spTree>
    <p:extLst>
      <p:ext uri="{BB962C8B-B14F-4D97-AF65-F5344CB8AC3E}">
        <p14:creationId xmlns:p14="http://schemas.microsoft.com/office/powerpoint/2010/main" val="1628299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4/24/2025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31828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4/24/2025</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84394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4/24/2025</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472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4/24/2025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96052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4/24/2025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3153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4/24/2025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42575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4/24/2025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9283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4/24/2025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97721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4/24/2025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898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4/24/2025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07673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4/24/2025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23754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4/24/2025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6443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creativecommons.org/licenses/by-nc-sa/4.0/deed.e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creativecommons.org/licenses/by-nc-sa/4.0/deed.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www.pexels.com/license/" TargetMode="External"/><Relationship Id="rId5" Type="http://schemas.openxmlformats.org/officeDocument/2006/relationships/hyperlink" Target="https://www.pexels.com/@cottonbro/" TargetMode="External"/><Relationship Id="rId4" Type="http://schemas.openxmlformats.org/officeDocument/2006/relationships/hyperlink" Target="https://www.pexels.com/photo/hands-holding-blue-garbage-bags-9222623/"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exels.com/photo/a-woman-fumigating-the-carpet-4176235/"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hyperlink" Target="https://www.pexels.com/license/" TargetMode="External"/><Relationship Id="rId4" Type="http://schemas.openxmlformats.org/officeDocument/2006/relationships/hyperlink" Target="https://www.pexels.com/@michelangelo-buonarrot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ecampusontario.pressbooks.pub/fanshawecopyrightterms/chapter/fair-dealing-for-educational-purposes-canada/" TargetMode="External"/><Relationship Id="rId5" Type="http://schemas.openxmlformats.org/officeDocument/2006/relationships/hyperlink" Target="https://www.andersonswaste.co.uk/" TargetMode="External"/><Relationship Id="rId4" Type="http://schemas.openxmlformats.org/officeDocument/2006/relationships/hyperlink" Target="https://www.andersonswaste.co.uk/what-is-a-grease-trap-or-interceptor-n26"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03CEC-9CD0-A6C3-1364-3D2C1AC88DC4}"/>
              </a:ext>
            </a:extLst>
          </p:cNvPr>
          <p:cNvSpPr>
            <a:spLocks noGrp="1"/>
          </p:cNvSpPr>
          <p:nvPr>
            <p:ph type="ctrTitle"/>
          </p:nvPr>
        </p:nvSpPr>
        <p:spPr>
          <a:xfrm>
            <a:off x="623353" y="1716098"/>
            <a:ext cx="10058400" cy="1030022"/>
          </a:xfrm>
        </p:spPr>
        <p:txBody>
          <a:bodyPr>
            <a:noAutofit/>
          </a:bodyPr>
          <a:lstStyle/>
          <a:p>
            <a:r>
              <a:rPr lang="en-US" sz="5000" b="1" dirty="0"/>
              <a:t>Facilities Management for Foodservice Managers</a:t>
            </a:r>
            <a:endParaRPr lang="en-US" sz="5000" b="1">
              <a:ea typeface="Calibri Light"/>
              <a:cs typeface="Calibri Light"/>
            </a:endParaRPr>
          </a:p>
        </p:txBody>
      </p:sp>
      <p:sp>
        <p:nvSpPr>
          <p:cNvPr id="23" name="Rectangle 22">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C81C02BD-4E65-49BB-B229-1E9D6E98F363}"/>
              </a:ext>
            </a:extLst>
          </p:cNvPr>
          <p:cNvSpPr txBox="1"/>
          <p:nvPr/>
        </p:nvSpPr>
        <p:spPr>
          <a:xfrm>
            <a:off x="625596" y="3188717"/>
            <a:ext cx="10022157"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500" dirty="0">
                <a:ea typeface="Calibri"/>
                <a:cs typeface="Calibri"/>
              </a:rPr>
              <a:t>Chapter 1: Introduction to Facilities Management</a:t>
            </a:r>
          </a:p>
        </p:txBody>
      </p:sp>
    </p:spTree>
    <p:extLst>
      <p:ext uri="{BB962C8B-B14F-4D97-AF65-F5344CB8AC3E}">
        <p14:creationId xmlns:p14="http://schemas.microsoft.com/office/powerpoint/2010/main" val="987501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41F399-A065-8A9A-6B53-28508F63C3ED}"/>
              </a:ext>
            </a:extLst>
          </p:cNvPr>
          <p:cNvSpPr>
            <a:spLocks noGrp="1"/>
          </p:cNvSpPr>
          <p:nvPr>
            <p:ph type="title"/>
          </p:nvPr>
        </p:nvSpPr>
        <p:spPr>
          <a:xfrm>
            <a:off x="1036320" y="286603"/>
            <a:ext cx="10058400" cy="1450757"/>
          </a:xfrm>
        </p:spPr>
        <p:txBody>
          <a:bodyPr>
            <a:normAutofit/>
          </a:bodyPr>
          <a:lstStyle/>
          <a:p>
            <a:r>
              <a:rPr lang="en-US" dirty="0"/>
              <a:t>1.4 Role Perception and Clarity</a:t>
            </a:r>
          </a:p>
        </p:txBody>
      </p:sp>
      <p:cxnSp>
        <p:nvCxnSpPr>
          <p:cNvPr id="19" name="Straight Connector 18">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4" name="Graphic 13" descr="Head with Gears">
            <a:extLst>
              <a:ext uri="{FF2B5EF4-FFF2-40B4-BE49-F238E27FC236}">
                <a16:creationId xmlns:a16="http://schemas.microsoft.com/office/drawing/2014/main" id="{1572DF03-F4A7-C2BA-293E-B4F342AC0E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9585" y="2573544"/>
            <a:ext cx="2025069" cy="2082579"/>
          </a:xfrm>
          <a:prstGeom prst="rect">
            <a:avLst/>
          </a:prstGeom>
        </p:spPr>
      </p:pic>
      <p:sp>
        <p:nvSpPr>
          <p:cNvPr id="3" name="Content Placeholder 2">
            <a:extLst>
              <a:ext uri="{FF2B5EF4-FFF2-40B4-BE49-F238E27FC236}">
                <a16:creationId xmlns:a16="http://schemas.microsoft.com/office/drawing/2014/main" id="{ACADFB59-C7CD-5762-9155-CBAB9013D6EC}"/>
              </a:ext>
            </a:extLst>
          </p:cNvPr>
          <p:cNvSpPr>
            <a:spLocks noGrp="1"/>
          </p:cNvSpPr>
          <p:nvPr>
            <p:ph idx="1"/>
          </p:nvPr>
        </p:nvSpPr>
        <p:spPr>
          <a:xfrm>
            <a:off x="3038687" y="2108201"/>
            <a:ext cx="8056033" cy="3760891"/>
          </a:xfrm>
        </p:spPr>
        <p:txBody>
          <a:bodyPr vert="horz" lIns="0" tIns="45720" rIns="0" bIns="45720" rtlCol="0" anchor="t">
            <a:normAutofit/>
          </a:bodyPr>
          <a:lstStyle/>
          <a:p>
            <a:pPr>
              <a:lnSpc>
                <a:spcPct val="90000"/>
              </a:lnSpc>
            </a:pPr>
            <a:r>
              <a:rPr lang="en-US" dirty="0"/>
              <a:t>Clearer Role Perception for Employees</a:t>
            </a:r>
            <a:endParaRPr lang="en-US" dirty="0">
              <a:ea typeface="Calibri"/>
              <a:cs typeface="Calibri"/>
            </a:endParaRPr>
          </a:p>
          <a:p>
            <a:pPr marL="383540" lvl="1">
              <a:lnSpc>
                <a:spcPct val="90000"/>
              </a:lnSpc>
            </a:pPr>
            <a:r>
              <a:rPr lang="en-US" sz="2000" dirty="0"/>
              <a:t>Provides direction in terms of expectations</a:t>
            </a:r>
            <a:endParaRPr lang="en-US" sz="2000" dirty="0">
              <a:ea typeface="Calibri"/>
              <a:cs typeface="Calibri"/>
            </a:endParaRPr>
          </a:p>
          <a:p>
            <a:pPr marL="383540" lvl="1">
              <a:lnSpc>
                <a:spcPct val="90000"/>
              </a:lnSpc>
            </a:pPr>
            <a:r>
              <a:rPr lang="en-US" sz="2000" dirty="0"/>
              <a:t>Staff are aware of the goals</a:t>
            </a:r>
            <a:endParaRPr lang="en-US" sz="2000" dirty="0">
              <a:ea typeface="Calibri"/>
              <a:cs typeface="Calibri"/>
            </a:endParaRPr>
          </a:p>
          <a:p>
            <a:pPr marL="383540" lvl="1">
              <a:lnSpc>
                <a:spcPct val="90000"/>
              </a:lnSpc>
            </a:pPr>
            <a:r>
              <a:rPr lang="en-US" sz="2000" dirty="0"/>
              <a:t>Encourages teamwork to achieve goals</a:t>
            </a:r>
            <a:endParaRPr lang="en-US" sz="2000" dirty="0">
              <a:ea typeface="Calibri"/>
              <a:cs typeface="Calibri"/>
            </a:endParaRPr>
          </a:p>
          <a:p>
            <a:pPr>
              <a:lnSpc>
                <a:spcPct val="90000"/>
              </a:lnSpc>
            </a:pPr>
            <a:r>
              <a:rPr lang="en-US" dirty="0"/>
              <a:t>Impact of Role Perception Clarity</a:t>
            </a:r>
            <a:endParaRPr lang="en-US" dirty="0">
              <a:ea typeface="Calibri"/>
              <a:cs typeface="Calibri"/>
            </a:endParaRPr>
          </a:p>
          <a:p>
            <a:pPr marL="383540" lvl="1">
              <a:lnSpc>
                <a:spcPct val="90000"/>
              </a:lnSpc>
            </a:pPr>
            <a:r>
              <a:rPr lang="en-US" sz="2000" dirty="0"/>
              <a:t>Employees with clarity perform better</a:t>
            </a:r>
            <a:endParaRPr lang="en-US" sz="2000" dirty="0">
              <a:ea typeface="Calibri"/>
              <a:cs typeface="Calibri"/>
            </a:endParaRPr>
          </a:p>
          <a:p>
            <a:pPr marL="383540" lvl="1">
              <a:lnSpc>
                <a:spcPct val="90000"/>
              </a:lnSpc>
            </a:pPr>
            <a:r>
              <a:rPr lang="en-US" sz="2000" dirty="0"/>
              <a:t>Includes understanding duties and consequences</a:t>
            </a:r>
            <a:endParaRPr lang="en-US" sz="2000" dirty="0">
              <a:ea typeface="Calibri"/>
              <a:cs typeface="Calibri"/>
            </a:endParaRPr>
          </a:p>
          <a:p>
            <a:pPr>
              <a:lnSpc>
                <a:spcPct val="90000"/>
              </a:lnSpc>
            </a:pPr>
            <a:endParaRPr lang="en-US" dirty="0">
              <a:ea typeface="Calibri"/>
              <a:cs typeface="Calibri"/>
            </a:endParaRPr>
          </a:p>
        </p:txBody>
      </p:sp>
      <p:sp>
        <p:nvSpPr>
          <p:cNvPr id="21" name="Rectangle 20">
            <a:extLst>
              <a:ext uri="{FF2B5EF4-FFF2-40B4-BE49-F238E27FC236}">
                <a16:creationId xmlns:a16="http://schemas.microsoft.com/office/drawing/2014/main" id="{0B2EDFE5-9478-4774-9D3D-FEC7DC70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1891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5" name="Straight Connector 2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F4D33D-AF30-52EF-6E9A-272A85046908}"/>
              </a:ext>
            </a:extLst>
          </p:cNvPr>
          <p:cNvSpPr>
            <a:spLocks noGrp="1"/>
          </p:cNvSpPr>
          <p:nvPr>
            <p:ph type="title"/>
          </p:nvPr>
        </p:nvSpPr>
        <p:spPr>
          <a:xfrm>
            <a:off x="5172074" y="286603"/>
            <a:ext cx="5983605" cy="1450757"/>
          </a:xfrm>
        </p:spPr>
        <p:txBody>
          <a:bodyPr vert="horz" lIns="91440" tIns="45720" rIns="91440" bIns="45720" rtlCol="0" anchor="b">
            <a:normAutofit/>
          </a:bodyPr>
          <a:lstStyle/>
          <a:p>
            <a:r>
              <a:rPr lang="en-US" dirty="0"/>
              <a:t>1.4 Examples of Strategic Goals</a:t>
            </a:r>
          </a:p>
        </p:txBody>
      </p:sp>
      <p:pic>
        <p:nvPicPr>
          <p:cNvPr id="7" name="Content Placeholder 6">
            <a:extLst>
              <a:ext uri="{FF2B5EF4-FFF2-40B4-BE49-F238E27FC236}">
                <a16:creationId xmlns:a16="http://schemas.microsoft.com/office/drawing/2014/main" id="{9555478D-C49D-1F24-22BC-D09D6B275FB8}"/>
              </a:ext>
              <a:ext uri="{C183D7F6-B498-43B3-948B-1728B52AA6E4}">
                <adec:decorative xmlns:adec="http://schemas.microsoft.com/office/drawing/2017/decorative" val="1"/>
              </a:ext>
            </a:extLst>
          </p:cNvPr>
          <p:cNvPicPr>
            <a:picLocks noGrp="1" noChangeAspect="1"/>
          </p:cNvPicPr>
          <p:nvPr>
            <p:ph sz="half" idx="1"/>
          </p:nvPr>
        </p:nvPicPr>
        <p:blipFill>
          <a:blip r:embed="rId3"/>
          <a:srcRect t="800" r="-2" b="-2"/>
          <a:stretch/>
        </p:blipFill>
        <p:spPr>
          <a:xfrm>
            <a:off x="20" y="10"/>
            <a:ext cx="4580077" cy="6857990"/>
          </a:xfrm>
          <a:prstGeom prst="rect">
            <a:avLst/>
          </a:prstGeom>
        </p:spPr>
      </p:pic>
      <p:cxnSp>
        <p:nvCxnSpPr>
          <p:cNvPr id="29" name="Straight Connector 28">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89518B8-7BE7-136D-70A8-FEA9973144DB}"/>
              </a:ext>
            </a:extLst>
          </p:cNvPr>
          <p:cNvSpPr>
            <a:spLocks noGrp="1"/>
          </p:cNvSpPr>
          <p:nvPr>
            <p:ph sz="half" idx="2"/>
          </p:nvPr>
        </p:nvSpPr>
        <p:spPr>
          <a:xfrm>
            <a:off x="5172074" y="2108201"/>
            <a:ext cx="5983606" cy="3760891"/>
          </a:xfrm>
        </p:spPr>
        <p:txBody>
          <a:bodyPr vert="horz" lIns="0" tIns="45720" rIns="0" bIns="45720" rtlCol="0">
            <a:normAutofit/>
          </a:bodyPr>
          <a:lstStyle/>
          <a:p>
            <a:r>
              <a:rPr lang="en-US"/>
              <a:t>Ensure Clean and Safe Environment</a:t>
            </a:r>
          </a:p>
          <a:p>
            <a:pPr lvl="1"/>
            <a:r>
              <a:rPr lang="en-US"/>
              <a:t>Provide a clean and safe environment for residents</a:t>
            </a:r>
          </a:p>
          <a:p>
            <a:pPr lvl="1"/>
            <a:r>
              <a:rPr lang="en-US"/>
              <a:t>Maintain safety standards for staff</a:t>
            </a:r>
          </a:p>
          <a:p>
            <a:r>
              <a:rPr lang="en-US"/>
              <a:t>Proactive Preventative Maintenance</a:t>
            </a:r>
          </a:p>
          <a:p>
            <a:pPr lvl="1"/>
            <a:r>
              <a:rPr lang="en-US"/>
              <a:t>Engage in preventative maintenance programs</a:t>
            </a:r>
          </a:p>
          <a:p>
            <a:pPr lvl="1"/>
            <a:r>
              <a:rPr lang="en-US"/>
              <a:t>Ensure business continuity through proactive measures</a:t>
            </a:r>
          </a:p>
          <a:p>
            <a:r>
              <a:rPr lang="en-US"/>
              <a:t>Design Functional Dining Room</a:t>
            </a:r>
          </a:p>
          <a:p>
            <a:pPr lvl="1"/>
            <a:r>
              <a:rPr lang="en-US"/>
              <a:t>Create a new dining room for residents</a:t>
            </a:r>
          </a:p>
          <a:p>
            <a:pPr lvl="1"/>
            <a:r>
              <a:rPr lang="en-US"/>
              <a:t>Ensure functionality for both residents and staff</a:t>
            </a:r>
          </a:p>
        </p:txBody>
      </p:sp>
      <p:sp>
        <p:nvSpPr>
          <p:cNvPr id="8" name="TextBox 7">
            <a:extLst>
              <a:ext uri="{FF2B5EF4-FFF2-40B4-BE49-F238E27FC236}">
                <a16:creationId xmlns:a16="http://schemas.microsoft.com/office/drawing/2014/main" id="{B709A593-504A-7DCC-B78B-3B780D9A62F0}"/>
              </a:ext>
            </a:extLst>
          </p:cNvPr>
          <p:cNvSpPr txBox="1"/>
          <p:nvPr/>
        </p:nvSpPr>
        <p:spPr>
          <a:xfrm>
            <a:off x="1187570" y="6492815"/>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FFFF"/>
                </a:solidFill>
              </a:rPr>
              <a:t>Photo by MJ Idzerda </a:t>
            </a:r>
            <a:r>
              <a:rPr lang="en-US" sz="1200" u="sng">
                <a:solidFill>
                  <a:srgbClr val="FFFFFF"/>
                </a:solidFill>
                <a:cs typeface="Segoe UI"/>
                <a:hlinkClick r:id="rId4">
                  <a:extLst>
                    <a:ext uri="{A12FA001-AC4F-418D-AE19-62706E023703}">
                      <ahyp:hlinkClr xmlns:ahyp="http://schemas.microsoft.com/office/drawing/2018/hyperlinkcolor" val="tx"/>
                    </a:ext>
                  </a:extLst>
                </a:hlinkClick>
              </a:rPr>
              <a:t>CC BY-NC-SA</a:t>
            </a:r>
            <a:endParaRPr lang="en-US"/>
          </a:p>
        </p:txBody>
      </p:sp>
    </p:spTree>
    <p:extLst>
      <p:ext uri="{BB962C8B-B14F-4D97-AF65-F5344CB8AC3E}">
        <p14:creationId xmlns:p14="http://schemas.microsoft.com/office/powerpoint/2010/main" val="1642633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D4F97E4-7A3B-F4DB-D08F-CEC669C60BD4}"/>
              </a:ext>
            </a:extLst>
          </p:cNvPr>
          <p:cNvSpPr>
            <a:spLocks noGrp="1"/>
          </p:cNvSpPr>
          <p:nvPr>
            <p:ph type="title"/>
          </p:nvPr>
        </p:nvSpPr>
        <p:spPr>
          <a:xfrm>
            <a:off x="1097280" y="286603"/>
            <a:ext cx="10058400" cy="1450757"/>
          </a:xfrm>
        </p:spPr>
        <p:txBody>
          <a:bodyPr anchor="ctr">
            <a:normAutofit/>
          </a:bodyPr>
          <a:lstStyle/>
          <a:p>
            <a:r>
              <a:rPr lang="en-US" sz="4000" dirty="0">
                <a:solidFill>
                  <a:schemeClr val="bg1"/>
                </a:solidFill>
                <a:latin typeface="Calibri"/>
                <a:ea typeface="Calibri"/>
                <a:cs typeface="Calibri"/>
              </a:rPr>
              <a:t>1.3 Steps in the Strategic Planning Process</a:t>
            </a:r>
          </a:p>
          <a:p>
            <a:endParaRPr lang="en-US" dirty="0">
              <a:solidFill>
                <a:srgbClr val="FFFFFF"/>
              </a:solidFill>
              <a:ea typeface="Calibri Light"/>
              <a:cs typeface="Calibri Light"/>
            </a:endParaRPr>
          </a:p>
        </p:txBody>
      </p:sp>
      <p:sp>
        <p:nvSpPr>
          <p:cNvPr id="16" name="Rectangle 15">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descr="Steps in the Strategic Planning Process. See image description below.">
            <a:extLst>
              <a:ext uri="{FF2B5EF4-FFF2-40B4-BE49-F238E27FC236}">
                <a16:creationId xmlns:a16="http://schemas.microsoft.com/office/drawing/2014/main" id="{EA5BF109-A2EB-060A-CC29-83815B0AF147}"/>
              </a:ext>
            </a:extLst>
          </p:cNvPr>
          <p:cNvPicPr>
            <a:picLocks noChangeAspect="1"/>
          </p:cNvPicPr>
          <p:nvPr/>
        </p:nvPicPr>
        <p:blipFill>
          <a:blip r:embed="rId3"/>
          <a:stretch>
            <a:fillRect/>
          </a:stretch>
        </p:blipFill>
        <p:spPr>
          <a:xfrm>
            <a:off x="1602317" y="1913814"/>
            <a:ext cx="8500531" cy="4152204"/>
          </a:xfrm>
          <a:prstGeom prst="rect">
            <a:avLst/>
          </a:prstGeom>
        </p:spPr>
      </p:pic>
    </p:spTree>
    <p:extLst>
      <p:ext uri="{BB962C8B-B14F-4D97-AF65-F5344CB8AC3E}">
        <p14:creationId xmlns:p14="http://schemas.microsoft.com/office/powerpoint/2010/main" val="2354926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6C3860-7C51-3027-79DF-E87CC10C7720}"/>
              </a:ext>
            </a:extLst>
          </p:cNvPr>
          <p:cNvSpPr>
            <a:spLocks noGrp="1"/>
          </p:cNvSpPr>
          <p:nvPr>
            <p:ph type="title"/>
          </p:nvPr>
        </p:nvSpPr>
        <p:spPr>
          <a:xfrm>
            <a:off x="1097280" y="286603"/>
            <a:ext cx="10058400" cy="1450757"/>
          </a:xfrm>
        </p:spPr>
        <p:txBody>
          <a:bodyPr>
            <a:normAutofit/>
          </a:bodyPr>
          <a:lstStyle/>
          <a:p>
            <a:r>
              <a:rPr lang="en-US" dirty="0"/>
              <a:t>1.4 Role of Nutrition  in FM</a:t>
            </a:r>
          </a:p>
        </p:txBody>
      </p:sp>
      <p:cxnSp>
        <p:nvCxnSpPr>
          <p:cNvPr id="27" name="!!Straight Connector">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A46375-6A9E-BB5F-79C2-ED75ADE2EE66}"/>
              </a:ext>
            </a:extLst>
          </p:cNvPr>
          <p:cNvSpPr>
            <a:spLocks noGrp="1"/>
          </p:cNvSpPr>
          <p:nvPr>
            <p:ph idx="1"/>
          </p:nvPr>
        </p:nvSpPr>
        <p:spPr>
          <a:xfrm>
            <a:off x="1183544" y="2108201"/>
            <a:ext cx="9974838" cy="3760891"/>
          </a:xfrm>
        </p:spPr>
        <p:txBody>
          <a:bodyPr vert="horz" lIns="0" tIns="45720" rIns="0" bIns="45720" rtlCol="0" anchor="t">
            <a:normAutofit/>
          </a:bodyPr>
          <a:lstStyle/>
          <a:p>
            <a:pPr marL="0" indent="0">
              <a:lnSpc>
                <a:spcPct val="90000"/>
              </a:lnSpc>
              <a:buNone/>
            </a:pPr>
            <a:r>
              <a:rPr lang="en-US" dirty="0">
                <a:solidFill>
                  <a:srgbClr val="373D3F"/>
                </a:solidFill>
                <a:latin typeface="Calibri"/>
                <a:ea typeface="Calibri"/>
                <a:cs typeface="Calibri"/>
              </a:rPr>
              <a:t>Responsibilities: </a:t>
            </a:r>
          </a:p>
          <a:p>
            <a:pPr marL="457200" indent="-457200">
              <a:lnSpc>
                <a:spcPct val="90000"/>
              </a:lnSpc>
              <a:buAutoNum type="arabicPeriod"/>
            </a:pPr>
            <a:r>
              <a:rPr lang="en-US" dirty="0">
                <a:solidFill>
                  <a:srgbClr val="373D3F"/>
                </a:solidFill>
                <a:latin typeface="Calibri"/>
                <a:ea typeface="Calibri"/>
                <a:cs typeface="Calibri"/>
              </a:rPr>
              <a:t>Identifying specific tasks required to complete the project.</a:t>
            </a:r>
            <a:endParaRPr lang="en-US" dirty="0">
              <a:latin typeface="Calibri"/>
              <a:ea typeface="Calibri"/>
              <a:cs typeface="Calibri"/>
            </a:endParaRPr>
          </a:p>
          <a:p>
            <a:pPr marL="457200" indent="-457200">
              <a:lnSpc>
                <a:spcPct val="90000"/>
              </a:lnSpc>
              <a:buAutoNum type="arabicPeriod"/>
            </a:pPr>
            <a:r>
              <a:rPr lang="en-US" dirty="0">
                <a:solidFill>
                  <a:srgbClr val="373D3F"/>
                </a:solidFill>
                <a:latin typeface="Calibri"/>
                <a:ea typeface="Calibri"/>
                <a:cs typeface="Calibri"/>
              </a:rPr>
              <a:t>Contracting or assigning the work to the correct skilled worker.</a:t>
            </a:r>
          </a:p>
          <a:p>
            <a:pPr marL="457200" indent="-457200">
              <a:lnSpc>
                <a:spcPct val="90000"/>
              </a:lnSpc>
              <a:buAutoNum type="arabicPeriod"/>
            </a:pPr>
            <a:r>
              <a:rPr lang="en-US" dirty="0">
                <a:solidFill>
                  <a:srgbClr val="373D3F"/>
                </a:solidFill>
                <a:latin typeface="Calibri"/>
                <a:ea typeface="Calibri"/>
                <a:cs typeface="Calibri"/>
              </a:rPr>
              <a:t>Being aware of communication tools and resources required to ensure that FM goals are met.</a:t>
            </a:r>
          </a:p>
          <a:p>
            <a:pPr marL="457200" indent="-457200">
              <a:lnSpc>
                <a:spcPct val="90000"/>
              </a:lnSpc>
              <a:buAutoNum type="arabicPeriod"/>
            </a:pPr>
            <a:r>
              <a:rPr lang="en-US" dirty="0">
                <a:solidFill>
                  <a:srgbClr val="373D3F"/>
                </a:solidFill>
                <a:latin typeface="Calibri"/>
                <a:ea typeface="Calibri"/>
                <a:cs typeface="Calibri"/>
              </a:rPr>
              <a:t>Contributing to the creation of the strategic plan.</a:t>
            </a:r>
          </a:p>
          <a:p>
            <a:pPr marL="457200" indent="-457200">
              <a:lnSpc>
                <a:spcPct val="90000"/>
              </a:lnSpc>
              <a:buAutoNum type="arabicPeriod"/>
            </a:pPr>
            <a:r>
              <a:rPr lang="en-US" dirty="0">
                <a:solidFill>
                  <a:srgbClr val="373D3F"/>
                </a:solidFill>
                <a:latin typeface="Calibri"/>
                <a:ea typeface="Calibri"/>
                <a:cs typeface="Calibri"/>
              </a:rPr>
              <a:t>Make decisions regarding your service area, which can include the kitchen, the dining room, housekeeping, laundry services, or other support services.</a:t>
            </a:r>
            <a:endParaRPr lang="en-US" dirty="0">
              <a:latin typeface="Calibri"/>
              <a:ea typeface="Calibri"/>
              <a:cs typeface="Calibri"/>
            </a:endParaRPr>
          </a:p>
          <a:p>
            <a:pPr>
              <a:lnSpc>
                <a:spcPct val="90000"/>
              </a:lnSpc>
              <a:buAutoNum type="arabicPeriod"/>
            </a:pPr>
            <a:endParaRPr lang="en-US" sz="1500" dirty="0">
              <a:ea typeface="Calibri"/>
              <a:cs typeface="Calibri"/>
            </a:endParaRPr>
          </a:p>
        </p:txBody>
      </p:sp>
      <p:sp>
        <p:nvSpPr>
          <p:cNvPr id="29" name="Rectangle 28">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48825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13DEE-7E45-F851-389E-A54DED6522ED}"/>
              </a:ext>
            </a:extLst>
          </p:cNvPr>
          <p:cNvSpPr>
            <a:spLocks noGrp="1"/>
          </p:cNvSpPr>
          <p:nvPr>
            <p:ph type="title"/>
          </p:nvPr>
        </p:nvSpPr>
        <p:spPr/>
        <p:txBody>
          <a:bodyPr/>
          <a:lstStyle/>
          <a:p>
            <a:r>
              <a:rPr lang="en-US" dirty="0">
                <a:ea typeface="Calibri Light"/>
                <a:cs typeface="Calibri Light"/>
              </a:rPr>
              <a:t>1.5 Key Takeaways</a:t>
            </a:r>
            <a:endParaRPr lang="en-US" dirty="0"/>
          </a:p>
        </p:txBody>
      </p:sp>
      <p:sp>
        <p:nvSpPr>
          <p:cNvPr id="3" name="Content Placeholder 2">
            <a:extLst>
              <a:ext uri="{FF2B5EF4-FFF2-40B4-BE49-F238E27FC236}">
                <a16:creationId xmlns:a16="http://schemas.microsoft.com/office/drawing/2014/main" id="{45517589-80D4-8834-2CEA-76A0F51C9D7B}"/>
              </a:ext>
            </a:extLst>
          </p:cNvPr>
          <p:cNvSpPr>
            <a:spLocks noGrp="1"/>
          </p:cNvSpPr>
          <p:nvPr>
            <p:ph idx="1"/>
          </p:nvPr>
        </p:nvSpPr>
        <p:spPr/>
        <p:txBody>
          <a:bodyPr vert="horz" lIns="0" tIns="45720" rIns="0" bIns="45720" rtlCol="0" anchor="t">
            <a:noAutofit/>
          </a:bodyPr>
          <a:lstStyle/>
          <a:p>
            <a:pPr marL="342392" indent="-342900">
              <a:buClr>
                <a:srgbClr val="1CADE4"/>
              </a:buClr>
              <a:buFont typeface="Arial" panose="020B0604020202020204" pitchFamily="34" charset="0"/>
              <a:buChar char="•"/>
            </a:pPr>
            <a:r>
              <a:rPr lang="en-US" sz="1800" dirty="0">
                <a:ea typeface="Calibri"/>
                <a:cs typeface="Calibri"/>
              </a:rPr>
              <a:t>Facilities Management (FM) involves maintaining and efficiently operating buildings and infrastructure to ensure comfort, safety, security, and efficiency for the place, processes, and people working on the property.</a:t>
            </a:r>
          </a:p>
          <a:p>
            <a:pPr marL="342392" indent="-342900">
              <a:buClr>
                <a:srgbClr val="1CADE4"/>
              </a:buClr>
              <a:buFont typeface="Arial" panose="020B0604020202020204" pitchFamily="34" charset="0"/>
              <a:buChar char="•"/>
            </a:pPr>
            <a:r>
              <a:rPr lang="en-US" sz="1800" dirty="0">
                <a:ea typeface="Calibri"/>
                <a:cs typeface="Calibri"/>
              </a:rPr>
              <a:t>FM includes managing physical infrastructure (hard services) like HVAC systems, utilities, and building structures, as well as non-physical elements (soft services) such as security, custodial services, catering, and waste management.</a:t>
            </a:r>
          </a:p>
          <a:p>
            <a:pPr marL="342392" indent="-342900">
              <a:buClr>
                <a:srgbClr val="1CADE4"/>
              </a:buClr>
              <a:buFont typeface="Arial" panose="020B0604020202020204" pitchFamily="34" charset="0"/>
              <a:buChar char="•"/>
            </a:pPr>
            <a:r>
              <a:rPr lang="en-US" sz="1800" dirty="0">
                <a:ea typeface="Calibri"/>
                <a:cs typeface="Calibri"/>
              </a:rPr>
              <a:t>Successful facilities management requires a diverse team of professionals, including custodians, security personnel, maintenance team members, and waste disposal workers, who ensure the comfort, safety, security, and efficiency of the property and its operations.</a:t>
            </a:r>
          </a:p>
          <a:p>
            <a:pPr marL="342392" indent="-342900">
              <a:buClr>
                <a:srgbClr val="1CADE4"/>
              </a:buClr>
              <a:buFont typeface="Arial" panose="020B0604020202020204" pitchFamily="34" charset="0"/>
              <a:buChar char="•"/>
            </a:pPr>
            <a:r>
              <a:rPr lang="en-US" sz="1800" dirty="0">
                <a:ea typeface="Calibri"/>
                <a:cs typeface="Calibri"/>
              </a:rPr>
              <a:t>Strategic planning involves the leadership team looking toward the future, considering the current environment and likely future events, to determine the best way to achieve organizational objectives over the next three to five years. The strategic plan is a document that communicates these objectives and guides employee actions toward achieving the stated goals</a:t>
            </a:r>
          </a:p>
          <a:p>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464570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4FD69FDD-BA96-4954-ADAC-DA35030A0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75F38E-AE39-1C11-5963-5DD57462524F}"/>
              </a:ext>
            </a:extLst>
          </p:cNvPr>
          <p:cNvSpPr>
            <a:spLocks noGrp="1"/>
          </p:cNvSpPr>
          <p:nvPr>
            <p:ph type="title"/>
          </p:nvPr>
        </p:nvSpPr>
        <p:spPr>
          <a:xfrm>
            <a:off x="1070066" y="354017"/>
            <a:ext cx="10058400" cy="1188995"/>
          </a:xfrm>
        </p:spPr>
        <p:txBody>
          <a:bodyPr anchor="ctr">
            <a:normAutofit/>
          </a:bodyPr>
          <a:lstStyle/>
          <a:p>
            <a:pPr algn="ctr"/>
            <a:r>
              <a:rPr lang="en-US"/>
              <a:t>Learning Objectives</a:t>
            </a:r>
          </a:p>
        </p:txBody>
      </p:sp>
      <p:sp>
        <p:nvSpPr>
          <p:cNvPr id="37" name="Rectangle 36">
            <a:extLst>
              <a:ext uri="{FF2B5EF4-FFF2-40B4-BE49-F238E27FC236}">
                <a16:creationId xmlns:a16="http://schemas.microsoft.com/office/drawing/2014/main" id="{21026ED8-45A7-435A-B4ED-2DDAD6EED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24" name="Content Placeholder 2">
            <a:extLst>
              <a:ext uri="{FF2B5EF4-FFF2-40B4-BE49-F238E27FC236}">
                <a16:creationId xmlns:a16="http://schemas.microsoft.com/office/drawing/2014/main" id="{50A1F33D-D894-06C1-F3C1-36D185F8470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972167776"/>
              </p:ext>
            </p:extLst>
          </p:nvPr>
        </p:nvGraphicFramePr>
        <p:xfrm>
          <a:off x="1430926" y="1837543"/>
          <a:ext cx="10119362" cy="3765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3077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8" name="Straight Connector 3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40" name="Rectangle 39">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2A06C1-F757-ADF3-F551-83F35D6F7F93}"/>
              </a:ext>
            </a:extLst>
          </p:cNvPr>
          <p:cNvSpPr>
            <a:spLocks noGrp="1"/>
          </p:cNvSpPr>
          <p:nvPr>
            <p:ph type="title"/>
          </p:nvPr>
        </p:nvSpPr>
        <p:spPr>
          <a:xfrm>
            <a:off x="5172074" y="528213"/>
            <a:ext cx="6002190" cy="781684"/>
          </a:xfrm>
        </p:spPr>
        <p:txBody>
          <a:bodyPr vert="horz" lIns="91440" tIns="45720" rIns="91440" bIns="45720" rtlCol="0" anchor="b">
            <a:normAutofit/>
          </a:bodyPr>
          <a:lstStyle/>
          <a:p>
            <a:r>
              <a:rPr lang="en-US" sz="4000" dirty="0"/>
              <a:t>1.1 Facilities Management </a:t>
            </a:r>
          </a:p>
        </p:txBody>
      </p:sp>
      <p:pic>
        <p:nvPicPr>
          <p:cNvPr id="3" name="Picture 2">
            <a:extLst>
              <a:ext uri="{FF2B5EF4-FFF2-40B4-BE49-F238E27FC236}">
                <a16:creationId xmlns:a16="http://schemas.microsoft.com/office/drawing/2014/main" id="{58EF3C9D-0369-1A01-86C5-5EF4EF4454B3}"/>
              </a:ext>
              <a:ext uri="{C183D7F6-B498-43B3-948B-1728B52AA6E4}">
                <adec:decorative xmlns:adec="http://schemas.microsoft.com/office/drawing/2017/decorative" val="1"/>
              </a:ext>
            </a:extLst>
          </p:cNvPr>
          <p:cNvPicPr>
            <a:picLocks noChangeAspect="1"/>
          </p:cNvPicPr>
          <p:nvPr/>
        </p:nvPicPr>
        <p:blipFill>
          <a:blip r:embed="rId3"/>
          <a:srcRect t="7414" r="-2" b="-2"/>
          <a:stretch/>
        </p:blipFill>
        <p:spPr>
          <a:xfrm>
            <a:off x="20" y="10"/>
            <a:ext cx="4580077" cy="6400784"/>
          </a:xfrm>
          <a:prstGeom prst="rect">
            <a:avLst/>
          </a:prstGeom>
        </p:spPr>
      </p:pic>
      <p:cxnSp>
        <p:nvCxnSpPr>
          <p:cNvPr id="42"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62E23B27-8EC1-2F21-812E-D9EEF3E2E15A}"/>
              </a:ext>
            </a:extLst>
          </p:cNvPr>
          <p:cNvSpPr>
            <a:spLocks noGrp="1"/>
          </p:cNvSpPr>
          <p:nvPr>
            <p:ph sz="half" idx="2"/>
          </p:nvPr>
        </p:nvSpPr>
        <p:spPr>
          <a:xfrm>
            <a:off x="5172074" y="2108201"/>
            <a:ext cx="5983606" cy="3760891"/>
          </a:xfrm>
        </p:spPr>
        <p:txBody>
          <a:bodyPr vert="horz" lIns="0" tIns="45720" rIns="0" bIns="45720" rtlCol="0" anchor="t">
            <a:normAutofit/>
          </a:bodyPr>
          <a:lstStyle/>
          <a:p>
            <a:r>
              <a:rPr lang="en-US" dirty="0"/>
              <a:t>What is facilities management?</a:t>
            </a:r>
            <a:endParaRPr lang="en-US" dirty="0">
              <a:ea typeface="Calibri"/>
              <a:cs typeface="Calibri"/>
            </a:endParaRPr>
          </a:p>
          <a:p>
            <a:pPr marL="383540" lvl="1"/>
            <a:r>
              <a:rPr lang="en-US" sz="2000" dirty="0"/>
              <a:t>Maintenance and efficient operation of buildings.</a:t>
            </a:r>
            <a:endParaRPr lang="en-US" sz="2000" dirty="0">
              <a:ea typeface="Calibri"/>
              <a:cs typeface="Calibri"/>
            </a:endParaRPr>
          </a:p>
          <a:p>
            <a:pPr marL="383540" lvl="1"/>
            <a:r>
              <a:rPr lang="en-US" sz="2000" dirty="0"/>
              <a:t>Ensures comfort, safety, security, and efficiency.</a:t>
            </a:r>
            <a:endParaRPr lang="en-US" sz="2000" dirty="0">
              <a:ea typeface="Calibri"/>
              <a:cs typeface="Calibri"/>
            </a:endParaRPr>
          </a:p>
          <a:p>
            <a:pPr marL="383540" lvl="1"/>
            <a:r>
              <a:rPr lang="en-US" sz="2000" dirty="0"/>
              <a:t>Focuses on place, processes, and people.</a:t>
            </a:r>
            <a:endParaRPr lang="en-US" sz="2000" dirty="0">
              <a:ea typeface="Calibri"/>
              <a:cs typeface="Calibri"/>
            </a:endParaRPr>
          </a:p>
        </p:txBody>
      </p:sp>
      <p:sp>
        <p:nvSpPr>
          <p:cNvPr id="44" name="Rectangle 43">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B5721530-20F7-24CE-D7E7-91390468C572}"/>
              </a:ext>
            </a:extLst>
          </p:cNvPr>
          <p:cNvSpPr txBox="1"/>
          <p:nvPr/>
        </p:nvSpPr>
        <p:spPr>
          <a:xfrm>
            <a:off x="294268" y="6398528"/>
            <a:ext cx="398991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bg1"/>
                </a:solidFill>
                <a:ea typeface="Calibri"/>
                <a:cs typeface="Calibri"/>
              </a:rPr>
              <a:t>Photo by MJ </a:t>
            </a:r>
            <a:r>
              <a:rPr lang="en-US" sz="1200" dirty="0" err="1">
                <a:solidFill>
                  <a:schemeClr val="bg1"/>
                </a:solidFill>
                <a:ea typeface="Calibri"/>
                <a:cs typeface="Calibri"/>
              </a:rPr>
              <a:t>Idzerda</a:t>
            </a:r>
            <a:r>
              <a:rPr lang="en-US" sz="1200" dirty="0">
                <a:solidFill>
                  <a:schemeClr val="bg1"/>
                </a:solidFill>
                <a:ea typeface="Calibri"/>
                <a:cs typeface="Calibri"/>
              </a:rPr>
              <a:t> </a:t>
            </a:r>
            <a:r>
              <a:rPr lang="en-US" sz="1200" dirty="0">
                <a:solidFill>
                  <a:schemeClr val="bg1"/>
                </a:solidFill>
                <a:ea typeface="Calibri"/>
                <a:cs typeface="Calibri"/>
                <a:hlinkClick r:id="rId4">
                  <a:extLst>
                    <a:ext uri="{A12FA001-AC4F-418D-AE19-62706E023703}">
                      <ahyp:hlinkClr xmlns:ahyp="http://schemas.microsoft.com/office/drawing/2018/hyperlinkcolor" val="tx"/>
                    </a:ext>
                  </a:extLst>
                </a:hlinkClick>
              </a:rPr>
              <a:t>CC BY-NC-SA</a:t>
            </a:r>
            <a:endParaRPr lang="en-US" sz="1200">
              <a:solidFill>
                <a:schemeClr val="bg1"/>
              </a:solidFill>
            </a:endParaRPr>
          </a:p>
        </p:txBody>
      </p:sp>
    </p:spTree>
    <p:extLst>
      <p:ext uri="{BB962C8B-B14F-4D97-AF65-F5344CB8AC3E}">
        <p14:creationId xmlns:p14="http://schemas.microsoft.com/office/powerpoint/2010/main" val="74659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9" name="Straight Connector 18">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408CE287-C824-0C53-E614-BF3124550BDF}"/>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sz="4000" dirty="0"/>
              <a:t>1.1 Facilities Management</a:t>
            </a:r>
          </a:p>
        </p:txBody>
      </p:sp>
      <p:cxnSp>
        <p:nvCxnSpPr>
          <p:cNvPr id="23" name="!!Straight Connector">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BFB0EFC-7204-636B-826E-417A6C178891}"/>
              </a:ext>
            </a:extLst>
          </p:cNvPr>
          <p:cNvSpPr txBox="1"/>
          <p:nvPr/>
        </p:nvSpPr>
        <p:spPr>
          <a:xfrm>
            <a:off x="1097280" y="2108201"/>
            <a:ext cx="5575367" cy="3760891"/>
          </a:xfrm>
          <a:prstGeom prst="rect">
            <a:avLst/>
          </a:prstGeom>
        </p:spPr>
        <p:txBody>
          <a:bodyPr rot="0" spcFirstLastPara="0" vertOverflow="overflow" horzOverflow="overflow" vert="horz" lIns="0" tIns="45720" rIns="0" bIns="45720" numCol="1" spcCol="0" rtlCol="0" fromWordArt="0" anchor="t" anchorCtr="0" forceAA="0" compatLnSpc="1">
            <a:prstTxWarp prst="textNoShape">
              <a:avLst/>
            </a:prstTxWarp>
            <a:normAutofit/>
          </a:bodyPr>
          <a:lstStyle/>
          <a:p>
            <a:pPr>
              <a:spcAft>
                <a:spcPts val="600"/>
              </a:spcAft>
              <a:buFont typeface="Calibri" panose="020F0502020204030204" pitchFamily="34" charset="0"/>
            </a:pPr>
            <a:r>
              <a:rPr lang="en-US" sz="2000" dirty="0">
                <a:solidFill>
                  <a:schemeClr val="tx1">
                    <a:lumMod val="75000"/>
                    <a:lumOff val="25000"/>
                  </a:schemeClr>
                </a:solidFill>
              </a:rPr>
              <a:t>Hard Services​:</a:t>
            </a:r>
            <a:endParaRPr lang="en-US" sz="2000" dirty="0">
              <a:solidFill>
                <a:schemeClr val="tx1">
                  <a:lumMod val="75000"/>
                  <a:lumOff val="25000"/>
                </a:schemeClr>
              </a:solidFill>
              <a:ea typeface="Calibri"/>
              <a:cs typeface="Calibri"/>
            </a:endParaRPr>
          </a:p>
          <a:p>
            <a:pPr marL="628650" lvl="1" indent="-171450">
              <a:spcAft>
                <a:spcPts val="600"/>
              </a:spcAft>
              <a:buFont typeface="Calibri" panose="020F0502020204030204" pitchFamily="34" charset="0"/>
              <a:buChar char="•"/>
            </a:pPr>
            <a:r>
              <a:rPr lang="en-US" sz="2000" dirty="0">
                <a:solidFill>
                  <a:schemeClr val="tx1">
                    <a:lumMod val="75000"/>
                    <a:lumOff val="25000"/>
                  </a:schemeClr>
                </a:solidFill>
              </a:rPr>
              <a:t>Physical infrastructure requiring management​</a:t>
            </a:r>
            <a:endParaRPr lang="en-US" sz="2000" dirty="0">
              <a:solidFill>
                <a:schemeClr val="tx1">
                  <a:lumMod val="75000"/>
                  <a:lumOff val="25000"/>
                </a:schemeClr>
              </a:solidFill>
              <a:ea typeface="Calibri"/>
              <a:cs typeface="Calibri"/>
            </a:endParaRPr>
          </a:p>
          <a:p>
            <a:pPr marL="628650" lvl="1" indent="-171450">
              <a:spcAft>
                <a:spcPts val="600"/>
              </a:spcAft>
              <a:buFont typeface="Calibri" panose="020F0502020204030204" pitchFamily="34" charset="0"/>
              <a:buChar char="•"/>
            </a:pPr>
            <a:r>
              <a:rPr lang="en-US" sz="2000" dirty="0">
                <a:solidFill>
                  <a:schemeClr val="tx1">
                    <a:lumMod val="75000"/>
                    <a:lumOff val="25000"/>
                  </a:schemeClr>
                </a:solidFill>
              </a:rPr>
              <a:t>Includes equipment and building systems​</a:t>
            </a:r>
            <a:endParaRPr lang="en-US" sz="2000" dirty="0">
              <a:solidFill>
                <a:schemeClr val="tx1">
                  <a:lumMod val="75000"/>
                  <a:lumOff val="25000"/>
                </a:schemeClr>
              </a:solidFill>
              <a:ea typeface="Calibri"/>
              <a:cs typeface="Calibri"/>
            </a:endParaRPr>
          </a:p>
          <a:p>
            <a:pPr>
              <a:spcAft>
                <a:spcPts val="600"/>
              </a:spcAft>
              <a:buFont typeface="Calibri" panose="020F0502020204030204" pitchFamily="34" charset="0"/>
            </a:pPr>
            <a:r>
              <a:rPr lang="en-US" sz="2000" dirty="0">
                <a:solidFill>
                  <a:schemeClr val="tx1">
                    <a:lumMod val="75000"/>
                    <a:lumOff val="25000"/>
                  </a:schemeClr>
                </a:solidFill>
              </a:rPr>
              <a:t>Soft Services:</a:t>
            </a:r>
            <a:endParaRPr lang="en-US" sz="2000" dirty="0">
              <a:solidFill>
                <a:schemeClr val="tx1">
                  <a:lumMod val="75000"/>
                  <a:lumOff val="25000"/>
                </a:schemeClr>
              </a:solidFill>
              <a:ea typeface="Calibri"/>
              <a:cs typeface="Calibri"/>
            </a:endParaRPr>
          </a:p>
          <a:p>
            <a:pPr marL="628650" lvl="1" indent="-171450">
              <a:spcAft>
                <a:spcPts val="600"/>
              </a:spcAft>
              <a:buFont typeface="Calibri" panose="020F0502020204030204" pitchFamily="34" charset="0"/>
              <a:buChar char="•"/>
            </a:pPr>
            <a:r>
              <a:rPr lang="en-US" sz="2000" dirty="0">
                <a:solidFill>
                  <a:schemeClr val="tx1">
                    <a:lumMod val="75000"/>
                    <a:lumOff val="25000"/>
                  </a:schemeClr>
                </a:solidFill>
              </a:rPr>
              <a:t>non-physical elements</a:t>
            </a:r>
            <a:endParaRPr lang="en-US" sz="2000" dirty="0">
              <a:solidFill>
                <a:schemeClr val="tx1">
                  <a:lumMod val="75000"/>
                  <a:lumOff val="25000"/>
                </a:schemeClr>
              </a:solidFill>
              <a:ea typeface="Calibri"/>
              <a:cs typeface="Calibri"/>
            </a:endParaRPr>
          </a:p>
          <a:p>
            <a:pPr marL="628650" lvl="1" indent="-171450">
              <a:spcAft>
                <a:spcPts val="600"/>
              </a:spcAft>
              <a:buFont typeface="Calibri" panose="020F0502020204030204" pitchFamily="34" charset="0"/>
              <a:buChar char="•"/>
            </a:pPr>
            <a:r>
              <a:rPr lang="en-US" sz="2000" dirty="0">
                <a:solidFill>
                  <a:schemeClr val="tx1">
                    <a:lumMod val="75000"/>
                    <a:lumOff val="25000"/>
                  </a:schemeClr>
                </a:solidFill>
              </a:rPr>
              <a:t>include security, custodial, catering, and waste management.</a:t>
            </a:r>
            <a:endParaRPr lang="en-US" sz="2000" dirty="0">
              <a:solidFill>
                <a:schemeClr val="tx1">
                  <a:lumMod val="75000"/>
                  <a:lumOff val="25000"/>
                </a:schemeClr>
              </a:solidFill>
              <a:ea typeface="Calibri"/>
              <a:cs typeface="Calibri"/>
            </a:endParaRPr>
          </a:p>
        </p:txBody>
      </p:sp>
      <p:pic>
        <p:nvPicPr>
          <p:cNvPr id="6" name="Picture 5" descr="Facilities Management Hard Services vs Soft Services. See the image description below.">
            <a:extLst>
              <a:ext uri="{FF2B5EF4-FFF2-40B4-BE49-F238E27FC236}">
                <a16:creationId xmlns:a16="http://schemas.microsoft.com/office/drawing/2014/main" id="{14BD2172-12A6-FFE3-0707-55223696C458}"/>
              </a:ext>
            </a:extLst>
          </p:cNvPr>
          <p:cNvPicPr>
            <a:picLocks noChangeAspect="1"/>
          </p:cNvPicPr>
          <p:nvPr/>
        </p:nvPicPr>
        <p:blipFill>
          <a:blip r:embed="rId3"/>
          <a:srcRect l="1395" r="3824" b="3"/>
          <a:stretch/>
        </p:blipFill>
        <p:spPr>
          <a:xfrm>
            <a:off x="7330217" y="1894469"/>
            <a:ext cx="4596755" cy="4585636"/>
          </a:xfrm>
          <a:prstGeom prst="rect">
            <a:avLst/>
          </a:prstGeom>
        </p:spPr>
      </p:pic>
      <p:sp>
        <p:nvSpPr>
          <p:cNvPr id="25" name="Rectangle 24">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36879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685930-E233-C2D3-CEBC-1F2ECB81842A}"/>
              </a:ext>
            </a:extLst>
          </p:cNvPr>
          <p:cNvSpPr>
            <a:spLocks noGrp="1"/>
          </p:cNvSpPr>
          <p:nvPr>
            <p:ph type="title"/>
          </p:nvPr>
        </p:nvSpPr>
        <p:spPr>
          <a:xfrm>
            <a:off x="1097280" y="286603"/>
            <a:ext cx="10058400" cy="1450757"/>
          </a:xfrm>
        </p:spPr>
        <p:txBody>
          <a:bodyPr>
            <a:normAutofit/>
          </a:bodyPr>
          <a:lstStyle/>
          <a:p>
            <a:r>
              <a:rPr lang="en-US" sz="4000" dirty="0"/>
              <a:t>1.1 FM Chart of Services</a:t>
            </a:r>
          </a:p>
        </p:txBody>
      </p:sp>
      <p:cxnSp>
        <p:nvCxnSpPr>
          <p:cNvPr id="12" name="Straight Connector 11">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4">
            <a:extLst>
              <a:ext uri="{FF2B5EF4-FFF2-40B4-BE49-F238E27FC236}">
                <a16:creationId xmlns:a16="http://schemas.microsoft.com/office/drawing/2014/main" id="{182DA05F-FEDA-403F-B7C8-3AF5372CB890}"/>
              </a:ext>
            </a:extLst>
          </p:cNvPr>
          <p:cNvGraphicFramePr>
            <a:graphicFrameLocks noGrp="1"/>
          </p:cNvGraphicFramePr>
          <p:nvPr>
            <p:ph idx="1"/>
            <p:extLst>
              <p:ext uri="{D42A27DB-BD31-4B8C-83A1-F6EECF244321}">
                <p14:modId xmlns:p14="http://schemas.microsoft.com/office/powerpoint/2010/main" val="677564801"/>
              </p:ext>
            </p:extLst>
          </p:nvPr>
        </p:nvGraphicFramePr>
        <p:xfrm>
          <a:off x="1096963" y="2328498"/>
          <a:ext cx="10058401" cy="3592522"/>
        </p:xfrm>
        <a:graphic>
          <a:graphicData uri="http://schemas.openxmlformats.org/drawingml/2006/table">
            <a:tbl>
              <a:tblPr firstRow="1" bandRow="1">
                <a:tableStyleId>{9D7B26C5-4107-4FEC-AEDC-1716B250A1EF}</a:tableStyleId>
              </a:tblPr>
              <a:tblGrid>
                <a:gridCol w="3575097">
                  <a:extLst>
                    <a:ext uri="{9D8B030D-6E8A-4147-A177-3AD203B41FA5}">
                      <a16:colId xmlns:a16="http://schemas.microsoft.com/office/drawing/2014/main" val="1653939912"/>
                    </a:ext>
                  </a:extLst>
                </a:gridCol>
                <a:gridCol w="6483304">
                  <a:extLst>
                    <a:ext uri="{9D8B030D-6E8A-4147-A177-3AD203B41FA5}">
                      <a16:colId xmlns:a16="http://schemas.microsoft.com/office/drawing/2014/main" val="689236491"/>
                    </a:ext>
                  </a:extLst>
                </a:gridCol>
              </a:tblGrid>
              <a:tr h="328271">
                <a:tc>
                  <a:txBody>
                    <a:bodyPr/>
                    <a:lstStyle/>
                    <a:p>
                      <a:pPr>
                        <a:buNone/>
                      </a:pPr>
                      <a:r>
                        <a:rPr lang="en-US" sz="1600" dirty="0">
                          <a:effectLst/>
                        </a:rPr>
                        <a:t>FM Service </a:t>
                      </a:r>
                    </a:p>
                  </a:txBody>
                  <a:tcPr marL="47603" marR="47603" marT="47603" marB="47603"/>
                </a:tc>
                <a:tc>
                  <a:txBody>
                    <a:bodyPr/>
                    <a:lstStyle/>
                    <a:p>
                      <a:pPr>
                        <a:buNone/>
                      </a:pPr>
                      <a:r>
                        <a:rPr lang="en-US" sz="1600" dirty="0">
                          <a:effectLst/>
                        </a:rPr>
                        <a:t>Example of Service Task</a:t>
                      </a:r>
                    </a:p>
                  </a:txBody>
                  <a:tcPr marL="47603" marR="47603" marT="47603" marB="47603"/>
                </a:tc>
                <a:extLst>
                  <a:ext uri="{0D108BD9-81ED-4DB2-BD59-A6C34878D82A}">
                    <a16:rowId xmlns:a16="http://schemas.microsoft.com/office/drawing/2014/main" val="1295059772"/>
                  </a:ext>
                </a:extLst>
              </a:tr>
              <a:tr h="533915">
                <a:tc>
                  <a:txBody>
                    <a:bodyPr/>
                    <a:lstStyle/>
                    <a:p>
                      <a:pPr>
                        <a:buNone/>
                      </a:pPr>
                      <a:r>
                        <a:rPr lang="en-US" sz="1600" dirty="0">
                          <a:effectLst/>
                        </a:rPr>
                        <a:t>Property Services</a:t>
                      </a:r>
                    </a:p>
                  </a:txBody>
                  <a:tcPr marL="47603" marR="47603" marT="47603" marB="47603"/>
                </a:tc>
                <a:tc>
                  <a:txBody>
                    <a:bodyPr/>
                    <a:lstStyle/>
                    <a:p>
                      <a:pPr>
                        <a:buNone/>
                      </a:pPr>
                      <a:r>
                        <a:rPr lang="en-US" sz="1600" dirty="0">
                          <a:effectLst/>
                        </a:rPr>
                        <a:t>Building Maintenance, Repairs to Infrastructure or Preventative Maintenance Activities</a:t>
                      </a:r>
                    </a:p>
                  </a:txBody>
                  <a:tcPr marL="47603" marR="47603" marT="47603" marB="47603"/>
                </a:tc>
                <a:extLst>
                  <a:ext uri="{0D108BD9-81ED-4DB2-BD59-A6C34878D82A}">
                    <a16:rowId xmlns:a16="http://schemas.microsoft.com/office/drawing/2014/main" val="1107978249"/>
                  </a:ext>
                </a:extLst>
              </a:tr>
              <a:tr h="533915">
                <a:tc>
                  <a:txBody>
                    <a:bodyPr/>
                    <a:lstStyle/>
                    <a:p>
                      <a:pPr>
                        <a:buNone/>
                      </a:pPr>
                      <a:r>
                        <a:rPr lang="en-US" sz="1600" dirty="0">
                          <a:effectLst/>
                        </a:rPr>
                        <a:t>Security Services</a:t>
                      </a:r>
                    </a:p>
                  </a:txBody>
                  <a:tcPr marL="47603" marR="47603" marT="47603" marB="47603"/>
                </a:tc>
                <a:tc>
                  <a:txBody>
                    <a:bodyPr/>
                    <a:lstStyle/>
                    <a:p>
                      <a:pPr>
                        <a:buNone/>
                      </a:pPr>
                      <a:r>
                        <a:rPr lang="en-US" sz="1600" dirty="0">
                          <a:effectLst/>
                        </a:rPr>
                        <a:t>Security Guards, Closed-Circuit Television CCTV, Fire Protection Systems, Locked Entrance or Code Systems for Entrance</a:t>
                      </a:r>
                    </a:p>
                  </a:txBody>
                  <a:tcPr marL="47603" marR="47603" marT="47603" marB="47603"/>
                </a:tc>
                <a:extLst>
                  <a:ext uri="{0D108BD9-81ED-4DB2-BD59-A6C34878D82A}">
                    <a16:rowId xmlns:a16="http://schemas.microsoft.com/office/drawing/2014/main" val="1091175335"/>
                  </a:ext>
                </a:extLst>
              </a:tr>
              <a:tr h="533915">
                <a:tc>
                  <a:txBody>
                    <a:bodyPr/>
                    <a:lstStyle/>
                    <a:p>
                      <a:pPr>
                        <a:buNone/>
                      </a:pPr>
                      <a:r>
                        <a:rPr lang="en-US" sz="1600" dirty="0">
                          <a:effectLst/>
                        </a:rPr>
                        <a:t>Health and Safety</a:t>
                      </a:r>
                    </a:p>
                  </a:txBody>
                  <a:tcPr marL="47603" marR="47603" marT="47603" marB="47603"/>
                </a:tc>
                <a:tc>
                  <a:txBody>
                    <a:bodyPr/>
                    <a:lstStyle/>
                    <a:p>
                      <a:pPr>
                        <a:buNone/>
                      </a:pPr>
                      <a:r>
                        <a:rPr lang="en-US" sz="1600" dirty="0">
                          <a:effectLst/>
                        </a:rPr>
                        <a:t>Joint Health and Safety Committee, Ergonomic Equipment, Safety Policy and Protocols for Equipment Use such as Lock Out /Tag Out</a:t>
                      </a:r>
                    </a:p>
                  </a:txBody>
                  <a:tcPr marL="47603" marR="47603" marT="47603" marB="47603"/>
                </a:tc>
                <a:extLst>
                  <a:ext uri="{0D108BD9-81ED-4DB2-BD59-A6C34878D82A}">
                    <a16:rowId xmlns:a16="http://schemas.microsoft.com/office/drawing/2014/main" val="2147019556"/>
                  </a:ext>
                </a:extLst>
              </a:tr>
              <a:tr h="328271">
                <a:tc>
                  <a:txBody>
                    <a:bodyPr/>
                    <a:lstStyle/>
                    <a:p>
                      <a:pPr>
                        <a:buNone/>
                      </a:pPr>
                      <a:r>
                        <a:rPr lang="en-US" sz="1600" dirty="0">
                          <a:effectLst/>
                        </a:rPr>
                        <a:t>Cleaning / Housekeeping</a:t>
                      </a:r>
                    </a:p>
                  </a:txBody>
                  <a:tcPr marL="47603" marR="47603" marT="47603" marB="47603"/>
                </a:tc>
                <a:tc>
                  <a:txBody>
                    <a:bodyPr/>
                    <a:lstStyle/>
                    <a:p>
                      <a:pPr>
                        <a:buNone/>
                      </a:pPr>
                      <a:r>
                        <a:rPr lang="en-US" sz="1600" dirty="0">
                          <a:effectLst/>
                        </a:rPr>
                        <a:t>Routine Cleaning, Deep Cleaning, Special Cleaning such as Hood Vents </a:t>
                      </a:r>
                    </a:p>
                  </a:txBody>
                  <a:tcPr marL="47603" marR="47603" marT="47603" marB="47603"/>
                </a:tc>
                <a:extLst>
                  <a:ext uri="{0D108BD9-81ED-4DB2-BD59-A6C34878D82A}">
                    <a16:rowId xmlns:a16="http://schemas.microsoft.com/office/drawing/2014/main" val="1516282584"/>
                  </a:ext>
                </a:extLst>
              </a:tr>
              <a:tr h="533915">
                <a:tc>
                  <a:txBody>
                    <a:bodyPr/>
                    <a:lstStyle/>
                    <a:p>
                      <a:pPr>
                        <a:buNone/>
                      </a:pPr>
                      <a:r>
                        <a:rPr lang="en-US" sz="1600" dirty="0">
                          <a:effectLst/>
                        </a:rPr>
                        <a:t>Contract Services Management</a:t>
                      </a:r>
                    </a:p>
                  </a:txBody>
                  <a:tcPr marL="47603" marR="47603" marT="47603" marB="47603"/>
                </a:tc>
                <a:tc>
                  <a:txBody>
                    <a:bodyPr/>
                    <a:lstStyle/>
                    <a:p>
                      <a:pPr>
                        <a:buNone/>
                      </a:pPr>
                      <a:r>
                        <a:rPr lang="en-US" sz="1600" dirty="0">
                          <a:effectLst/>
                        </a:rPr>
                        <a:t>Plumbers, Heating, Ventilation and Air Conditioning, Electricians, Waste Management, Hood Cleaning, Grease Trap Cleaning, </a:t>
                      </a:r>
                    </a:p>
                  </a:txBody>
                  <a:tcPr marL="47603" marR="47603" marT="47603" marB="47603"/>
                </a:tc>
                <a:extLst>
                  <a:ext uri="{0D108BD9-81ED-4DB2-BD59-A6C34878D82A}">
                    <a16:rowId xmlns:a16="http://schemas.microsoft.com/office/drawing/2014/main" val="386031654"/>
                  </a:ext>
                </a:extLst>
              </a:tr>
              <a:tr h="533915">
                <a:tc>
                  <a:txBody>
                    <a:bodyPr/>
                    <a:lstStyle/>
                    <a:p>
                      <a:pPr>
                        <a:buNone/>
                      </a:pPr>
                      <a:r>
                        <a:rPr lang="en-US" sz="1600" dirty="0">
                          <a:effectLst/>
                        </a:rPr>
                        <a:t>Strategic Planning</a:t>
                      </a:r>
                    </a:p>
                  </a:txBody>
                  <a:tcPr marL="47603" marR="47603" marT="47603" marB="47603"/>
                </a:tc>
                <a:tc>
                  <a:txBody>
                    <a:bodyPr/>
                    <a:lstStyle/>
                    <a:p>
                      <a:pPr>
                        <a:buNone/>
                      </a:pPr>
                      <a:r>
                        <a:rPr lang="en-US" sz="1600" dirty="0">
                          <a:effectLst/>
                        </a:rPr>
                        <a:t>Participating in the Process that determines Objectives (tasks) to be completed with a specific timeline in the future (usually a five-year plan)</a:t>
                      </a:r>
                    </a:p>
                  </a:txBody>
                  <a:tcPr marL="47603" marR="47603" marT="47603" marB="47603"/>
                </a:tc>
                <a:extLst>
                  <a:ext uri="{0D108BD9-81ED-4DB2-BD59-A6C34878D82A}">
                    <a16:rowId xmlns:a16="http://schemas.microsoft.com/office/drawing/2014/main" val="2741220517"/>
                  </a:ext>
                </a:extLst>
              </a:tr>
            </a:tbl>
          </a:graphicData>
        </a:graphic>
      </p:graphicFrame>
    </p:spTree>
    <p:extLst>
      <p:ext uri="{BB962C8B-B14F-4D97-AF65-F5344CB8AC3E}">
        <p14:creationId xmlns:p14="http://schemas.microsoft.com/office/powerpoint/2010/main" val="2684306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5" name="Straight Connector 2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9C75C4-767D-7EA7-ECBA-D963B29EFEA1}"/>
              </a:ext>
            </a:extLst>
          </p:cNvPr>
          <p:cNvSpPr>
            <a:spLocks noGrp="1"/>
          </p:cNvSpPr>
          <p:nvPr>
            <p:ph type="title"/>
          </p:nvPr>
        </p:nvSpPr>
        <p:spPr>
          <a:xfrm>
            <a:off x="5172074" y="286603"/>
            <a:ext cx="6002190" cy="772392"/>
          </a:xfrm>
        </p:spPr>
        <p:txBody>
          <a:bodyPr vert="horz" lIns="91440" tIns="45720" rIns="91440" bIns="45720" rtlCol="0" anchor="b">
            <a:normAutofit/>
          </a:bodyPr>
          <a:lstStyle/>
          <a:p>
            <a:r>
              <a:rPr lang="en-US" dirty="0"/>
              <a:t>1.2 FM Professionals</a:t>
            </a:r>
          </a:p>
        </p:txBody>
      </p:sp>
      <p:pic>
        <p:nvPicPr>
          <p:cNvPr id="7" name="Content Placeholder 6">
            <a:extLst>
              <a:ext uri="{FF2B5EF4-FFF2-40B4-BE49-F238E27FC236}">
                <a16:creationId xmlns:a16="http://schemas.microsoft.com/office/drawing/2014/main" id="{13F47F68-8400-2026-D7F5-2B4E99ED8A11}"/>
              </a:ext>
              <a:ext uri="{C183D7F6-B498-43B3-948B-1728B52AA6E4}">
                <adec:decorative xmlns:adec="http://schemas.microsoft.com/office/drawing/2017/decorative" val="1"/>
              </a:ext>
            </a:extLst>
          </p:cNvPr>
          <p:cNvPicPr>
            <a:picLocks noGrp="1" noChangeAspect="1"/>
          </p:cNvPicPr>
          <p:nvPr>
            <p:ph sz="half" idx="1"/>
          </p:nvPr>
        </p:nvPicPr>
        <p:blipFill>
          <a:blip r:embed="rId3"/>
          <a:srcRect r="-2" b="175"/>
          <a:stretch/>
        </p:blipFill>
        <p:spPr>
          <a:xfrm>
            <a:off x="20" y="10"/>
            <a:ext cx="4580077" cy="6857990"/>
          </a:xfrm>
          <a:prstGeom prst="rect">
            <a:avLst/>
          </a:prstGeom>
        </p:spPr>
      </p:pic>
      <p:cxnSp>
        <p:nvCxnSpPr>
          <p:cNvPr id="29" name="Straight Connector 28">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D5F0AA63-3D6B-6F01-91A3-13913AB8D3F0}"/>
              </a:ext>
            </a:extLst>
          </p:cNvPr>
          <p:cNvSpPr>
            <a:spLocks noGrp="1"/>
          </p:cNvSpPr>
          <p:nvPr>
            <p:ph sz="half" idx="2"/>
          </p:nvPr>
        </p:nvSpPr>
        <p:spPr>
          <a:xfrm>
            <a:off x="5243960" y="1969337"/>
            <a:ext cx="6414926" cy="4609330"/>
          </a:xfrm>
        </p:spPr>
        <p:txBody>
          <a:bodyPr vert="horz" lIns="0" tIns="45720" rIns="0" bIns="45720" rtlCol="0" anchor="t">
            <a:noAutofit/>
          </a:bodyPr>
          <a:lstStyle/>
          <a:p>
            <a:pPr>
              <a:lnSpc>
                <a:spcPct val="90000"/>
              </a:lnSpc>
            </a:pPr>
            <a:r>
              <a:rPr lang="en-US" dirty="0"/>
              <a:t>Core Daily Interactions</a:t>
            </a:r>
            <a:endParaRPr lang="en-US">
              <a:ea typeface="Calibri"/>
              <a:cs typeface="Calibri"/>
            </a:endParaRPr>
          </a:p>
          <a:p>
            <a:pPr marL="383540" lvl="1">
              <a:lnSpc>
                <a:spcPct val="90000"/>
              </a:lnSpc>
            </a:pPr>
            <a:r>
              <a:rPr lang="en-US" sz="2000" dirty="0"/>
              <a:t>Custodians</a:t>
            </a:r>
            <a:endParaRPr lang="en-US" sz="2000">
              <a:ea typeface="Calibri"/>
              <a:cs typeface="Calibri"/>
            </a:endParaRPr>
          </a:p>
          <a:p>
            <a:pPr marL="383540" lvl="1">
              <a:lnSpc>
                <a:spcPct val="90000"/>
              </a:lnSpc>
            </a:pPr>
            <a:r>
              <a:rPr lang="en-US" sz="2000" dirty="0"/>
              <a:t>Security personnel</a:t>
            </a:r>
            <a:endParaRPr lang="en-US" sz="2000">
              <a:ea typeface="Calibri"/>
              <a:cs typeface="Calibri"/>
            </a:endParaRPr>
          </a:p>
          <a:p>
            <a:pPr marL="383540" lvl="1">
              <a:lnSpc>
                <a:spcPct val="90000"/>
              </a:lnSpc>
            </a:pPr>
            <a:r>
              <a:rPr lang="en-US" sz="2000" dirty="0"/>
              <a:t>Maintenance team members</a:t>
            </a:r>
            <a:endParaRPr lang="en-US" sz="2000">
              <a:ea typeface="Calibri"/>
              <a:cs typeface="Calibri"/>
            </a:endParaRPr>
          </a:p>
          <a:p>
            <a:pPr marL="383540" lvl="1">
              <a:lnSpc>
                <a:spcPct val="90000"/>
              </a:lnSpc>
            </a:pPr>
            <a:r>
              <a:rPr lang="en-US" sz="2000" dirty="0"/>
              <a:t>Waste disposal workers</a:t>
            </a:r>
            <a:endParaRPr lang="en-US" sz="2000">
              <a:ea typeface="Calibri"/>
              <a:cs typeface="Calibri"/>
            </a:endParaRPr>
          </a:p>
          <a:p>
            <a:pPr>
              <a:lnSpc>
                <a:spcPct val="90000"/>
              </a:lnSpc>
            </a:pPr>
            <a:r>
              <a:rPr lang="en-US" dirty="0"/>
              <a:t>Specialized Professionals (Less Frequent Interactions)</a:t>
            </a:r>
            <a:endParaRPr lang="en-US" dirty="0">
              <a:ea typeface="Calibri"/>
              <a:cs typeface="Calibri"/>
            </a:endParaRPr>
          </a:p>
          <a:p>
            <a:pPr marL="383540" lvl="1">
              <a:lnSpc>
                <a:spcPct val="90000"/>
              </a:lnSpc>
            </a:pPr>
            <a:r>
              <a:rPr lang="en-US" sz="2000" dirty="0"/>
              <a:t>Architects</a:t>
            </a:r>
            <a:endParaRPr lang="en-US" sz="2000">
              <a:ea typeface="Calibri"/>
              <a:cs typeface="Calibri"/>
            </a:endParaRPr>
          </a:p>
          <a:p>
            <a:pPr marL="383540" lvl="1">
              <a:lnSpc>
                <a:spcPct val="90000"/>
              </a:lnSpc>
            </a:pPr>
            <a:r>
              <a:rPr lang="en-US" sz="2000" dirty="0"/>
              <a:t>Engineers</a:t>
            </a:r>
            <a:endParaRPr lang="en-US" sz="2000">
              <a:ea typeface="Calibri"/>
              <a:cs typeface="Calibri"/>
            </a:endParaRPr>
          </a:p>
          <a:p>
            <a:pPr marL="383540" lvl="1">
              <a:lnSpc>
                <a:spcPct val="90000"/>
              </a:lnSpc>
            </a:pPr>
            <a:r>
              <a:rPr lang="en-US" sz="2000" dirty="0"/>
              <a:t>Skilled trades (plumbers, electricians, gasfitters, millwrights, HVAC)</a:t>
            </a:r>
            <a:endParaRPr lang="en-US" sz="2000">
              <a:ea typeface="Calibri"/>
              <a:cs typeface="Calibri"/>
            </a:endParaRPr>
          </a:p>
          <a:p>
            <a:pPr marL="383540" lvl="1">
              <a:lnSpc>
                <a:spcPct val="90000"/>
              </a:lnSpc>
            </a:pPr>
            <a:r>
              <a:rPr lang="en-US" sz="2000" dirty="0"/>
              <a:t>Interior designers</a:t>
            </a:r>
            <a:endParaRPr lang="en-US" sz="2000" dirty="0">
              <a:ea typeface="Calibri"/>
              <a:cs typeface="Calibri"/>
            </a:endParaRPr>
          </a:p>
        </p:txBody>
      </p:sp>
      <p:sp>
        <p:nvSpPr>
          <p:cNvPr id="8" name="TextBox 7">
            <a:extLst>
              <a:ext uri="{FF2B5EF4-FFF2-40B4-BE49-F238E27FC236}">
                <a16:creationId xmlns:a16="http://schemas.microsoft.com/office/drawing/2014/main" id="{28720E39-710B-462D-5C6E-0343421FC60A}"/>
              </a:ext>
            </a:extLst>
          </p:cNvPr>
          <p:cNvSpPr txBox="1"/>
          <p:nvPr/>
        </p:nvSpPr>
        <p:spPr>
          <a:xfrm>
            <a:off x="148086" y="6579285"/>
            <a:ext cx="429441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bg1"/>
                </a:solidFill>
                <a:latin typeface="Calibri"/>
                <a:ea typeface="Calibri"/>
                <a:cs typeface="Calibri"/>
                <a:hlinkClick r:id="rId4">
                  <a:extLst>
                    <a:ext uri="{A12FA001-AC4F-418D-AE19-62706E023703}">
                      <ahyp:hlinkClr xmlns:ahyp="http://schemas.microsoft.com/office/drawing/2018/hyperlinkcolor" val="tx"/>
                    </a:ext>
                  </a:extLst>
                </a:hlinkClick>
              </a:rPr>
              <a:t>Photo</a:t>
            </a:r>
            <a:r>
              <a:rPr lang="en-US" sz="1200" dirty="0">
                <a:solidFill>
                  <a:schemeClr val="bg1"/>
                </a:solidFill>
                <a:latin typeface="Calibri"/>
                <a:ea typeface="Calibri"/>
                <a:cs typeface="Calibri"/>
              </a:rPr>
              <a:t> by </a:t>
            </a:r>
            <a:r>
              <a:rPr lang="en-US" sz="1200" dirty="0">
                <a:solidFill>
                  <a:schemeClr val="bg1"/>
                </a:solidFill>
                <a:latin typeface="Calibri"/>
                <a:ea typeface="Calibri"/>
                <a:cs typeface="Calibri"/>
                <a:hlinkClick r:id="rId5">
                  <a:extLst>
                    <a:ext uri="{A12FA001-AC4F-418D-AE19-62706E023703}">
                      <ahyp:hlinkClr xmlns:ahyp="http://schemas.microsoft.com/office/drawing/2018/hyperlinkcolor" val="tx"/>
                    </a:ext>
                  </a:extLst>
                </a:hlinkClick>
              </a:rPr>
              <a:t>Cottonbro Studio</a:t>
            </a:r>
            <a:r>
              <a:rPr lang="en-US" sz="1200" dirty="0">
                <a:solidFill>
                  <a:schemeClr val="bg1"/>
                </a:solidFill>
                <a:latin typeface="Calibri"/>
                <a:ea typeface="Calibri"/>
                <a:cs typeface="Calibri"/>
              </a:rPr>
              <a:t>, </a:t>
            </a:r>
            <a:r>
              <a:rPr lang="en-US" sz="1200" dirty="0">
                <a:solidFill>
                  <a:schemeClr val="bg1"/>
                </a:solidFill>
                <a:latin typeface="Calibri"/>
                <a:ea typeface="Calibri"/>
                <a:cs typeface="Calibri"/>
                <a:hlinkClick r:id="rId6">
                  <a:extLst>
                    <a:ext uri="{A12FA001-AC4F-418D-AE19-62706E023703}">
                      <ahyp:hlinkClr xmlns:ahyp="http://schemas.microsoft.com/office/drawing/2018/hyperlinkcolor" val="tx"/>
                    </a:ext>
                  </a:extLst>
                </a:hlinkClick>
              </a:rPr>
              <a:t>Pexels License</a:t>
            </a:r>
            <a:r>
              <a:rPr lang="en-US" sz="1200" dirty="0">
                <a:solidFill>
                  <a:schemeClr val="bg1"/>
                </a:solidFill>
                <a:latin typeface="Calibri"/>
                <a:ea typeface="Calibri"/>
                <a:cs typeface="Calibri"/>
              </a:rPr>
              <a:t>.</a:t>
            </a:r>
          </a:p>
        </p:txBody>
      </p:sp>
    </p:spTree>
    <p:extLst>
      <p:ext uri="{BB962C8B-B14F-4D97-AF65-F5344CB8AC3E}">
        <p14:creationId xmlns:p14="http://schemas.microsoft.com/office/powerpoint/2010/main" val="168652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C29409-2D20-11C8-4C89-674BB6BF6C7C}"/>
              </a:ext>
            </a:extLst>
          </p:cNvPr>
          <p:cNvSpPr>
            <a:spLocks noGrp="1"/>
          </p:cNvSpPr>
          <p:nvPr>
            <p:ph type="title"/>
          </p:nvPr>
        </p:nvSpPr>
        <p:spPr>
          <a:xfrm>
            <a:off x="5172074" y="286603"/>
            <a:ext cx="5983605" cy="1450757"/>
          </a:xfrm>
        </p:spPr>
        <p:txBody>
          <a:bodyPr vert="horz" lIns="91440" tIns="45720" rIns="91440" bIns="45720" rtlCol="0" anchor="b">
            <a:normAutofit/>
          </a:bodyPr>
          <a:lstStyle/>
          <a:p>
            <a:r>
              <a:rPr lang="en-US" dirty="0"/>
              <a:t>1.2 Contract Services</a:t>
            </a:r>
          </a:p>
        </p:txBody>
      </p:sp>
      <p:cxnSp>
        <p:nvCxnSpPr>
          <p:cNvPr id="16"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AED79264-3A3C-CC61-43CC-1EE604D05D9F}"/>
              </a:ext>
            </a:extLst>
          </p:cNvPr>
          <p:cNvSpPr>
            <a:spLocks noGrp="1"/>
          </p:cNvSpPr>
          <p:nvPr>
            <p:ph sz="half" idx="2"/>
          </p:nvPr>
        </p:nvSpPr>
        <p:spPr>
          <a:xfrm>
            <a:off x="5172074" y="2108201"/>
            <a:ext cx="5983606" cy="3760891"/>
          </a:xfrm>
        </p:spPr>
        <p:txBody>
          <a:bodyPr vert="horz" lIns="0" tIns="45720" rIns="0" bIns="45720" rtlCol="0">
            <a:normAutofit/>
          </a:bodyPr>
          <a:lstStyle/>
          <a:p>
            <a:r>
              <a:rPr lang="en-US"/>
              <a:t>Pest Control Services</a:t>
            </a:r>
          </a:p>
          <a:p>
            <a:pPr lvl="1"/>
            <a:r>
              <a:rPr lang="en-US"/>
              <a:t>Educate and inspect premises</a:t>
            </a:r>
          </a:p>
          <a:p>
            <a:pPr lvl="1"/>
            <a:r>
              <a:rPr lang="en-US"/>
              <a:t>Create long-term pest control plans</a:t>
            </a:r>
          </a:p>
          <a:p>
            <a:pPr lvl="1"/>
            <a:r>
              <a:rPr lang="en-US"/>
              <a:t>Prevent infestation of rodents, bugs, and insects</a:t>
            </a:r>
          </a:p>
          <a:p>
            <a:r>
              <a:rPr lang="en-US"/>
              <a:t>Hood Vent Cleaning</a:t>
            </a:r>
          </a:p>
          <a:p>
            <a:pPr lvl="1"/>
            <a:r>
              <a:rPr lang="en-US"/>
              <a:t>Remove grease and debris from exhaust systems</a:t>
            </a:r>
          </a:p>
          <a:p>
            <a:pPr lvl="1"/>
            <a:r>
              <a:rPr lang="en-US"/>
              <a:t>Essential for routine maintenance</a:t>
            </a:r>
          </a:p>
          <a:p>
            <a:r>
              <a:rPr lang="en-US"/>
              <a:t>Grease Trap Cleaning</a:t>
            </a:r>
          </a:p>
          <a:p>
            <a:pPr lvl="1"/>
            <a:r>
              <a:rPr lang="en-US"/>
              <a:t>Routinely contracted out to professionals</a:t>
            </a:r>
          </a:p>
        </p:txBody>
      </p:sp>
      <p:sp>
        <p:nvSpPr>
          <p:cNvPr id="18" name="Rectangle 17">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A22B44A1-D0B1-61E6-4ECF-EF142A92A318}"/>
              </a:ext>
            </a:extLst>
          </p:cNvPr>
          <p:cNvSpPr txBox="1"/>
          <p:nvPr/>
        </p:nvSpPr>
        <p:spPr>
          <a:xfrm>
            <a:off x="0" y="5854460"/>
            <a:ext cx="5485711" cy="432518"/>
          </a:xfrm>
          <a:prstGeom prst="rect">
            <a:avLst/>
          </a:prstGeom>
        </p:spPr>
        <p:txBody>
          <a:bodyPr lIns="91440" tIns="45720" rIns="91440" bIns="45720" anchor="t">
            <a:noAutofit/>
          </a:bodyPr>
          <a:lstStyle/>
          <a:p>
            <a:r>
              <a:rPr lang="en-US" sz="1200" dirty="0">
                <a:hlinkClick r:id="rId3">
                  <a:extLst>
                    <a:ext uri="{A12FA001-AC4F-418D-AE19-62706E023703}">
                      <ahyp:hlinkClr xmlns:ahyp="http://schemas.microsoft.com/office/drawing/2018/hyperlinkcolor" val="tx"/>
                    </a:ext>
                  </a:extLst>
                </a:hlinkClick>
              </a:rPr>
              <a:t>Photo</a:t>
            </a:r>
            <a:r>
              <a:rPr lang="en-US" sz="1200" dirty="0"/>
              <a:t> by </a:t>
            </a:r>
            <a:r>
              <a:rPr lang="en-US" sz="1200" dirty="0">
                <a:hlinkClick r:id="rId4">
                  <a:extLst>
                    <a:ext uri="{A12FA001-AC4F-418D-AE19-62706E023703}">
                      <ahyp:hlinkClr xmlns:ahyp="http://schemas.microsoft.com/office/drawing/2018/hyperlinkcolor" val="tx"/>
                    </a:ext>
                  </a:extLst>
                </a:hlinkClick>
              </a:rPr>
              <a:t>Michelangelo Buonarroti</a:t>
            </a:r>
            <a:r>
              <a:rPr lang="en-US" sz="1200" dirty="0"/>
              <a:t>, </a:t>
            </a:r>
            <a:r>
              <a:rPr lang="en-US" sz="1200" dirty="0">
                <a:hlinkClick r:id="rId5">
                  <a:extLst>
                    <a:ext uri="{A12FA001-AC4F-418D-AE19-62706E023703}">
                      <ahyp:hlinkClr xmlns:ahyp="http://schemas.microsoft.com/office/drawing/2018/hyperlinkcolor" val="tx"/>
                    </a:ext>
                  </a:extLst>
                </a:hlinkClick>
              </a:rPr>
              <a:t>Pexels</a:t>
            </a:r>
            <a:r>
              <a:rPr lang="en-US" sz="1200" dirty="0">
                <a:ea typeface="Calibri"/>
                <a:cs typeface="Calibri"/>
                <a:hlinkClick r:id="rId5">
                  <a:extLst>
                    <a:ext uri="{A12FA001-AC4F-418D-AE19-62706E023703}">
                      <ahyp:hlinkClr xmlns:ahyp="http://schemas.microsoft.com/office/drawing/2018/hyperlinkcolor" val="tx"/>
                    </a:ext>
                  </a:extLst>
                </a:hlinkClick>
              </a:rPr>
              <a:t> License</a:t>
            </a:r>
            <a:endParaRPr lang="en-US" sz="1200" dirty="0">
              <a:ea typeface="Calibri"/>
              <a:cs typeface="Calibri"/>
            </a:endParaRPr>
          </a:p>
        </p:txBody>
      </p:sp>
      <p:pic>
        <p:nvPicPr>
          <p:cNvPr id="9" name="Content Placeholder 8">
            <a:extLst>
              <a:ext uri="{FF2B5EF4-FFF2-40B4-BE49-F238E27FC236}">
                <a16:creationId xmlns:a16="http://schemas.microsoft.com/office/drawing/2014/main" id="{BE0BCF48-9825-6FA4-810B-8E6AC8826DDC}"/>
              </a:ext>
              <a:ext uri="{C183D7F6-B498-43B3-948B-1728B52AA6E4}">
                <adec:decorative xmlns:adec="http://schemas.microsoft.com/office/drawing/2017/decorative" val="1"/>
              </a:ext>
            </a:extLst>
          </p:cNvPr>
          <p:cNvPicPr>
            <a:picLocks noGrp="1" noChangeAspect="1"/>
          </p:cNvPicPr>
          <p:nvPr>
            <p:ph sz="half" idx="1"/>
          </p:nvPr>
        </p:nvPicPr>
        <p:blipFill>
          <a:blip r:embed="rId6"/>
          <a:stretch>
            <a:fillRect/>
          </a:stretch>
        </p:blipFill>
        <p:spPr>
          <a:xfrm>
            <a:off x="403384" y="586215"/>
            <a:ext cx="3784659" cy="4962884"/>
          </a:xfrm>
        </p:spPr>
      </p:pic>
    </p:spTree>
    <p:extLst>
      <p:ext uri="{BB962C8B-B14F-4D97-AF65-F5344CB8AC3E}">
        <p14:creationId xmlns:p14="http://schemas.microsoft.com/office/powerpoint/2010/main" val="2990933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5" name="Straight Connector 2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A20541-49DD-50AD-B793-340170B70566}"/>
              </a:ext>
            </a:extLst>
          </p:cNvPr>
          <p:cNvSpPr>
            <a:spLocks noGrp="1"/>
          </p:cNvSpPr>
          <p:nvPr>
            <p:ph type="title"/>
          </p:nvPr>
        </p:nvSpPr>
        <p:spPr>
          <a:xfrm>
            <a:off x="642257" y="634946"/>
            <a:ext cx="3690257" cy="1450757"/>
          </a:xfrm>
        </p:spPr>
        <p:txBody>
          <a:bodyPr vert="horz" lIns="91440" tIns="45720" rIns="91440" bIns="45720" rtlCol="0" anchor="b">
            <a:normAutofit/>
          </a:bodyPr>
          <a:lstStyle/>
          <a:p>
            <a:r>
              <a:rPr lang="en-US" dirty="0"/>
              <a:t>1.2 Grease Trap Cleaning</a:t>
            </a:r>
          </a:p>
        </p:txBody>
      </p:sp>
      <p:cxnSp>
        <p:nvCxnSpPr>
          <p:cNvPr id="29" name="Straight Connector 28">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797"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3D9681B-EF23-6514-46DA-EB74F89D520B}"/>
              </a:ext>
            </a:extLst>
          </p:cNvPr>
          <p:cNvSpPr>
            <a:spLocks noGrp="1"/>
          </p:cNvSpPr>
          <p:nvPr>
            <p:ph sz="half" idx="2"/>
          </p:nvPr>
        </p:nvSpPr>
        <p:spPr>
          <a:xfrm>
            <a:off x="642257" y="2407436"/>
            <a:ext cx="3690257" cy="3461658"/>
          </a:xfrm>
        </p:spPr>
        <p:txBody>
          <a:bodyPr vert="horz" lIns="0" tIns="45720" rIns="0" bIns="45720" rtlCol="0">
            <a:normAutofit/>
          </a:bodyPr>
          <a:lstStyle/>
          <a:p>
            <a:pPr>
              <a:lnSpc>
                <a:spcPct val="90000"/>
              </a:lnSpc>
            </a:pPr>
            <a:r>
              <a:rPr lang="en-US" sz="1700"/>
              <a:t>Location of Grease Trap</a:t>
            </a:r>
          </a:p>
          <a:p>
            <a:pPr lvl="1">
              <a:lnSpc>
                <a:spcPct val="90000"/>
              </a:lnSpc>
            </a:pPr>
            <a:r>
              <a:rPr lang="en-US" sz="1700"/>
              <a:t>Typically found under the floor</a:t>
            </a:r>
          </a:p>
          <a:p>
            <a:pPr lvl="1">
              <a:lnSpc>
                <a:spcPct val="90000"/>
              </a:lnSpc>
            </a:pPr>
            <a:r>
              <a:rPr lang="en-US" sz="1700"/>
              <a:t>Unusually located by the dishwasher</a:t>
            </a:r>
          </a:p>
          <a:p>
            <a:pPr>
              <a:lnSpc>
                <a:spcPct val="90000"/>
              </a:lnSpc>
            </a:pPr>
            <a:r>
              <a:rPr lang="en-US" sz="1700"/>
              <a:t>Function of Grease Trap</a:t>
            </a:r>
          </a:p>
          <a:p>
            <a:pPr lvl="1">
              <a:lnSpc>
                <a:spcPct val="90000"/>
              </a:lnSpc>
            </a:pPr>
            <a:r>
              <a:rPr lang="en-US" sz="1700"/>
              <a:t>Collects fats, oils, and grease</a:t>
            </a:r>
          </a:p>
          <a:p>
            <a:pPr lvl="1">
              <a:lnSpc>
                <a:spcPct val="90000"/>
              </a:lnSpc>
            </a:pPr>
            <a:r>
              <a:rPr lang="en-US" sz="1700"/>
              <a:t>Prevents these substances from entering sewage or septic systems</a:t>
            </a:r>
          </a:p>
          <a:p>
            <a:pPr>
              <a:lnSpc>
                <a:spcPct val="90000"/>
              </a:lnSpc>
            </a:pPr>
            <a:r>
              <a:rPr lang="en-US" sz="1700"/>
              <a:t>Importance of Cleaning</a:t>
            </a:r>
          </a:p>
          <a:p>
            <a:pPr lvl="1">
              <a:lnSpc>
                <a:spcPct val="90000"/>
              </a:lnSpc>
            </a:pPr>
            <a:r>
              <a:rPr lang="en-US" sz="1700"/>
              <a:t>Maintains a clean work environment</a:t>
            </a:r>
          </a:p>
          <a:p>
            <a:pPr lvl="1">
              <a:lnSpc>
                <a:spcPct val="90000"/>
              </a:lnSpc>
            </a:pPr>
            <a:r>
              <a:rPr lang="en-US" sz="1700"/>
              <a:t>Ensures safety for staff</a:t>
            </a:r>
          </a:p>
        </p:txBody>
      </p:sp>
      <p:pic>
        <p:nvPicPr>
          <p:cNvPr id="7" name="Content Placeholder 6" descr="A diagram of a grease trap. See image description below">
            <a:extLst>
              <a:ext uri="{FF2B5EF4-FFF2-40B4-BE49-F238E27FC236}">
                <a16:creationId xmlns:a16="http://schemas.microsoft.com/office/drawing/2014/main" id="{8F2C839B-202C-9112-A6E6-9CFF04F184B9}"/>
              </a:ext>
            </a:extLst>
          </p:cNvPr>
          <p:cNvPicPr>
            <a:picLocks noGrp="1" noChangeAspect="1"/>
          </p:cNvPicPr>
          <p:nvPr>
            <p:ph sz="half" idx="1"/>
          </p:nvPr>
        </p:nvPicPr>
        <p:blipFill>
          <a:blip r:embed="rId3"/>
          <a:srcRect l="10926" r="12363" b="1"/>
          <a:stretch/>
        </p:blipFill>
        <p:spPr>
          <a:xfrm>
            <a:off x="4648201" y="640081"/>
            <a:ext cx="6909801" cy="5314406"/>
          </a:xfrm>
          <a:prstGeom prst="rect">
            <a:avLst/>
          </a:prstGeom>
        </p:spPr>
      </p:pic>
      <p:sp>
        <p:nvSpPr>
          <p:cNvPr id="31" name="Rectangle 30">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10DD7A92-DD17-598D-0EB1-0FDE1BE5FAD3}"/>
              </a:ext>
            </a:extLst>
          </p:cNvPr>
          <p:cNvSpPr txBox="1"/>
          <p:nvPr/>
        </p:nvSpPr>
        <p:spPr>
          <a:xfrm>
            <a:off x="4975303" y="5746595"/>
            <a:ext cx="736166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highlight>
                  <a:srgbClr val="EFEFEF"/>
                </a:highlight>
                <a:latin typeface="Calibri"/>
                <a:ea typeface="Calibri"/>
                <a:cs typeface="Calibri"/>
                <a:hlinkClick r:id="rId4">
                  <a:extLst>
                    <a:ext uri="{A12FA001-AC4F-418D-AE19-62706E023703}">
                      <ahyp:hlinkClr xmlns:ahyp="http://schemas.microsoft.com/office/drawing/2018/hyperlinkcolor" val="tx"/>
                    </a:ext>
                  </a:extLst>
                </a:hlinkClick>
              </a:rPr>
              <a:t>Grease Trap Image</a:t>
            </a:r>
            <a:r>
              <a:rPr lang="en-US" sz="1200" i="1" dirty="0">
                <a:highlight>
                  <a:srgbClr val="EFEFEF"/>
                </a:highlight>
                <a:latin typeface="Calibri"/>
                <a:ea typeface="Calibri"/>
                <a:cs typeface="Calibri"/>
              </a:rPr>
              <a:t> by </a:t>
            </a:r>
            <a:r>
              <a:rPr lang="en-US" sz="1200" i="1" dirty="0">
                <a:highlight>
                  <a:srgbClr val="EFEFEF"/>
                </a:highlight>
                <a:latin typeface="Calibri"/>
                <a:ea typeface="Calibri"/>
                <a:cs typeface="Calibri"/>
                <a:hlinkClick r:id="rId5">
                  <a:extLst>
                    <a:ext uri="{A12FA001-AC4F-418D-AE19-62706E023703}">
                      <ahyp:hlinkClr xmlns:ahyp="http://schemas.microsoft.com/office/drawing/2018/hyperlinkcolor" val="tx"/>
                    </a:ext>
                  </a:extLst>
                </a:hlinkClick>
              </a:rPr>
              <a:t>Andersons Waste Management</a:t>
            </a:r>
            <a:r>
              <a:rPr lang="en-US" sz="1200" i="1" dirty="0">
                <a:highlight>
                  <a:srgbClr val="EFEFEF"/>
                </a:highlight>
                <a:latin typeface="Calibri"/>
                <a:ea typeface="Calibri"/>
                <a:cs typeface="Calibri"/>
              </a:rPr>
              <a:t>. Used under </a:t>
            </a:r>
            <a:r>
              <a:rPr lang="en-US" sz="1200" i="1" dirty="0">
                <a:highlight>
                  <a:srgbClr val="EFEFEF"/>
                </a:highlight>
                <a:latin typeface="Calibri"/>
                <a:ea typeface="Calibri"/>
                <a:cs typeface="Calibri"/>
                <a:hlinkClick r:id="rId6">
                  <a:extLst>
                    <a:ext uri="{A12FA001-AC4F-418D-AE19-62706E023703}">
                      <ahyp:hlinkClr xmlns:ahyp="http://schemas.microsoft.com/office/drawing/2018/hyperlinkcolor" val="tx"/>
                    </a:ext>
                  </a:extLst>
                </a:hlinkClick>
              </a:rPr>
              <a:t>FDEd (CAN)</a:t>
            </a:r>
            <a:r>
              <a:rPr lang="en-US" sz="1200" i="1" dirty="0">
                <a:highlight>
                  <a:srgbClr val="EFEFEF"/>
                </a:highlight>
                <a:latin typeface="Calibri"/>
                <a:ea typeface="Calibri"/>
                <a:cs typeface="Calibri"/>
              </a:rPr>
              <a:t>.</a:t>
            </a:r>
            <a:endParaRPr lang="en-US" sz="1200" dirty="0">
              <a:latin typeface="Calibri"/>
              <a:ea typeface="Calibri"/>
              <a:cs typeface="Calibri"/>
            </a:endParaRPr>
          </a:p>
        </p:txBody>
      </p:sp>
    </p:spTree>
    <p:extLst>
      <p:ext uri="{BB962C8B-B14F-4D97-AF65-F5344CB8AC3E}">
        <p14:creationId xmlns:p14="http://schemas.microsoft.com/office/powerpoint/2010/main" val="3245586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EADAE97-4B17-7AB5-3CEC-2E65F763CADD}"/>
              </a:ext>
            </a:extLst>
          </p:cNvPr>
          <p:cNvSpPr>
            <a:spLocks noGrp="1"/>
          </p:cNvSpPr>
          <p:nvPr>
            <p:ph type="title"/>
          </p:nvPr>
        </p:nvSpPr>
        <p:spPr>
          <a:xfrm>
            <a:off x="492369" y="605896"/>
            <a:ext cx="3642309" cy="5646208"/>
          </a:xfrm>
        </p:spPr>
        <p:txBody>
          <a:bodyPr anchor="ctr">
            <a:normAutofit/>
          </a:bodyPr>
          <a:lstStyle/>
          <a:p>
            <a:r>
              <a:rPr lang="en-US" sz="4400" dirty="0">
                <a:solidFill>
                  <a:srgbClr val="FFFFFF"/>
                </a:solidFill>
              </a:rPr>
              <a:t>1.3 Strategic Planning</a:t>
            </a:r>
            <a:endParaRPr lang="en-US" sz="4400" dirty="0">
              <a:solidFill>
                <a:srgbClr val="FFFFFF"/>
              </a:solidFill>
              <a:ea typeface="Calibri Light"/>
              <a:cs typeface="Calibri Light"/>
            </a:endParaRPr>
          </a:p>
        </p:txBody>
      </p:sp>
      <p:sp>
        <p:nvSpPr>
          <p:cNvPr id="3" name="Content Placeholder 2">
            <a:extLst>
              <a:ext uri="{FF2B5EF4-FFF2-40B4-BE49-F238E27FC236}">
                <a16:creationId xmlns:a16="http://schemas.microsoft.com/office/drawing/2014/main" id="{9A229E17-24BF-CBEE-A758-82ACA488A39B}"/>
              </a:ext>
            </a:extLst>
          </p:cNvPr>
          <p:cNvSpPr>
            <a:spLocks noGrp="1"/>
          </p:cNvSpPr>
          <p:nvPr>
            <p:ph idx="1"/>
          </p:nvPr>
        </p:nvSpPr>
        <p:spPr>
          <a:xfrm>
            <a:off x="5231958" y="605896"/>
            <a:ext cx="5923721" cy="5646208"/>
          </a:xfrm>
        </p:spPr>
        <p:txBody>
          <a:bodyPr anchor="ctr">
            <a:normAutofit/>
          </a:bodyPr>
          <a:lstStyle/>
          <a:p>
            <a:pPr>
              <a:lnSpc>
                <a:spcPct val="90000"/>
              </a:lnSpc>
            </a:pPr>
            <a:r>
              <a:rPr lang="en-US" sz="2200"/>
              <a:t>Definition of Planning</a:t>
            </a:r>
          </a:p>
          <a:p>
            <a:pPr lvl="1">
              <a:lnSpc>
                <a:spcPct val="90000"/>
              </a:lnSpc>
            </a:pPr>
            <a:r>
              <a:rPr lang="en-US" sz="2200"/>
              <a:t>Act or process of making or carrying out plans</a:t>
            </a:r>
          </a:p>
          <a:p>
            <a:pPr>
              <a:lnSpc>
                <a:spcPct val="90000"/>
              </a:lnSpc>
            </a:pPr>
            <a:r>
              <a:rPr lang="en-US" sz="2200"/>
              <a:t>Strategic Planning</a:t>
            </a:r>
          </a:p>
          <a:p>
            <a:pPr lvl="1">
              <a:lnSpc>
                <a:spcPct val="90000"/>
              </a:lnSpc>
            </a:pPr>
            <a:r>
              <a:rPr lang="en-US" sz="2200"/>
              <a:t>Leadership team looks towards the future</a:t>
            </a:r>
          </a:p>
          <a:p>
            <a:pPr lvl="1">
              <a:lnSpc>
                <a:spcPct val="90000"/>
              </a:lnSpc>
            </a:pPr>
            <a:r>
              <a:rPr lang="en-US" sz="2200"/>
              <a:t>Awareness of current environment and likely future events</a:t>
            </a:r>
          </a:p>
          <a:p>
            <a:pPr lvl="1">
              <a:lnSpc>
                <a:spcPct val="90000"/>
              </a:lnSpc>
            </a:pPr>
            <a:r>
              <a:rPr lang="en-US" sz="2200"/>
              <a:t>Determines best way to achieve organizational objectives</a:t>
            </a:r>
          </a:p>
          <a:p>
            <a:pPr>
              <a:lnSpc>
                <a:spcPct val="90000"/>
              </a:lnSpc>
            </a:pPr>
            <a:r>
              <a:rPr lang="en-US" sz="2200"/>
              <a:t>Strategic Plan Document</a:t>
            </a:r>
          </a:p>
          <a:p>
            <a:pPr lvl="1">
              <a:lnSpc>
                <a:spcPct val="90000"/>
              </a:lnSpc>
            </a:pPr>
            <a:r>
              <a:rPr lang="en-US" sz="2200"/>
              <a:t>Communicates organizational objectives</a:t>
            </a:r>
          </a:p>
          <a:p>
            <a:pPr lvl="1">
              <a:lnSpc>
                <a:spcPct val="90000"/>
              </a:lnSpc>
            </a:pPr>
            <a:r>
              <a:rPr lang="en-US" sz="2200"/>
              <a:t>Actions required to achieve goals</a:t>
            </a:r>
          </a:p>
          <a:p>
            <a:pPr>
              <a:lnSpc>
                <a:spcPct val="90000"/>
              </a:lnSpc>
            </a:pPr>
            <a:r>
              <a:rPr lang="en-US" sz="2200"/>
              <a:t>Purpose of Strategic Plan</a:t>
            </a:r>
          </a:p>
          <a:p>
            <a:pPr lvl="1">
              <a:lnSpc>
                <a:spcPct val="90000"/>
              </a:lnSpc>
            </a:pPr>
            <a:r>
              <a:rPr lang="en-US" sz="2200"/>
              <a:t>Guides employee actions</a:t>
            </a:r>
          </a:p>
          <a:p>
            <a:pPr lvl="1">
              <a:lnSpc>
                <a:spcPct val="90000"/>
              </a:lnSpc>
            </a:pPr>
            <a:r>
              <a:rPr lang="en-US" sz="2200"/>
              <a:t>Aims for achievement of stated goals</a:t>
            </a:r>
          </a:p>
        </p:txBody>
      </p:sp>
    </p:spTree>
    <p:extLst>
      <p:ext uri="{BB962C8B-B14F-4D97-AF65-F5344CB8AC3E}">
        <p14:creationId xmlns:p14="http://schemas.microsoft.com/office/powerpoint/2010/main" val="80726015"/>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7D01CD67B11D4B816C9DF54EC99EF3" ma:contentTypeVersion="13" ma:contentTypeDescription="Create a new document." ma:contentTypeScope="" ma:versionID="8a6f30f49dfde2f0abe9f1264016c91b">
  <xsd:schema xmlns:xsd="http://www.w3.org/2001/XMLSchema" xmlns:xs="http://www.w3.org/2001/XMLSchema" xmlns:p="http://schemas.microsoft.com/office/2006/metadata/properties" xmlns:ns2="73a48753-6480-47aa-921d-e5891154e976" xmlns:ns3="050de78a-70cf-4fc3-92ba-9f0761e59720" targetNamespace="http://schemas.microsoft.com/office/2006/metadata/properties" ma:root="true" ma:fieldsID="5adda74e2df40cf81770cce223e2ad50" ns2:_="" ns3:_="">
    <xsd:import namespace="73a48753-6480-47aa-921d-e5891154e976"/>
    <xsd:import namespace="050de78a-70cf-4fc3-92ba-9f0761e5972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48753-6480-47aa-921d-e5891154e97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f12fecc-efde-40e0-92ac-e09924fecc2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0de78a-70cf-4fc3-92ba-9f0761e5972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a3e0093-6982-4404-b286-09960dfb83a5}" ma:internalName="TaxCatchAll" ma:showField="CatchAllData" ma:web="050de78a-70cf-4fc3-92ba-9f0761e59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3a48753-6480-47aa-921d-e5891154e976">
      <Terms xmlns="http://schemas.microsoft.com/office/infopath/2007/PartnerControls"/>
    </lcf76f155ced4ddcb4097134ff3c332f>
    <TaxCatchAll xmlns="050de78a-70cf-4fc3-92ba-9f0761e59720" xsi:nil="true"/>
  </documentManagement>
</p:properties>
</file>

<file path=customXml/itemProps1.xml><?xml version="1.0" encoding="utf-8"?>
<ds:datastoreItem xmlns:ds="http://schemas.openxmlformats.org/officeDocument/2006/customXml" ds:itemID="{9C790F75-9C75-4955-BCB6-EB6B4B4409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a48753-6480-47aa-921d-e5891154e976"/>
    <ds:schemaRef ds:uri="050de78a-70cf-4fc3-92ba-9f0761e597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8E01E6-F61C-45C5-809F-7D0ED5D5EFCF}">
  <ds:schemaRefs>
    <ds:schemaRef ds:uri="http://schemas.microsoft.com/sharepoint/v3/contenttype/forms"/>
  </ds:schemaRefs>
</ds:datastoreItem>
</file>

<file path=customXml/itemProps3.xml><?xml version="1.0" encoding="utf-8"?>
<ds:datastoreItem xmlns:ds="http://schemas.openxmlformats.org/officeDocument/2006/customXml" ds:itemID="{7E13C956-8287-456D-8423-33456B764620}">
  <ds:schemaRefs>
    <ds:schemaRef ds:uri="http://schemas.microsoft.com/office/2006/metadata/properties"/>
    <ds:schemaRef ds:uri="http://schemas.microsoft.com/office/infopath/2007/PartnerControls"/>
    <ds:schemaRef ds:uri="73a48753-6480-47aa-921d-e5891154e976"/>
    <ds:schemaRef ds:uri="050de78a-70cf-4fc3-92ba-9f0761e59720"/>
  </ds:schemaRefs>
</ds:datastoreItem>
</file>

<file path=docProps/app.xml><?xml version="1.0" encoding="utf-8"?>
<Properties xmlns="http://schemas.openxmlformats.org/officeDocument/2006/extended-properties" xmlns:vt="http://schemas.openxmlformats.org/officeDocument/2006/docPropsVTypes">
  <Template/>
  <TotalTime>7</TotalTime>
  <Words>2066</Words>
  <Application>Microsoft Office PowerPoint</Application>
  <PresentationFormat>Widescreen</PresentationFormat>
  <Paragraphs>173</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Segoe UI</vt:lpstr>
      <vt:lpstr>RetrospectVTI</vt:lpstr>
      <vt:lpstr>Facilities Management for Foodservice Managers</vt:lpstr>
      <vt:lpstr>Learning Objectives</vt:lpstr>
      <vt:lpstr>1.1 Facilities Management </vt:lpstr>
      <vt:lpstr>1.1 Facilities Management</vt:lpstr>
      <vt:lpstr>1.1 FM Chart of Services</vt:lpstr>
      <vt:lpstr>1.2 FM Professionals</vt:lpstr>
      <vt:lpstr>1.2 Contract Services</vt:lpstr>
      <vt:lpstr>1.2 Grease Trap Cleaning</vt:lpstr>
      <vt:lpstr>1.3 Strategic Planning</vt:lpstr>
      <vt:lpstr>1.4 Role Perception and Clarity</vt:lpstr>
      <vt:lpstr>1.4 Examples of Strategic Goals</vt:lpstr>
      <vt:lpstr>1.3 Steps in the Strategic Planning Process </vt:lpstr>
      <vt:lpstr>1.4 Role of Nutrition  in FM</vt:lpstr>
      <vt:lpstr>1.5 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Roch, Shauna</cp:lastModifiedBy>
  <cp:revision>262</cp:revision>
  <dcterms:created xsi:type="dcterms:W3CDTF">2025-03-13T17:15:31Z</dcterms:created>
  <dcterms:modified xsi:type="dcterms:W3CDTF">2025-04-24T11:10:12Z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0x010100C57D01CD67B11D4B816C9DF54EC99EF3</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