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18"/>
  </p:notesMasterIdLst>
  <p:handoutMasterIdLst>
    <p:handoutMasterId r:id="rId19"/>
  </p:handoutMasterIdLst>
  <p:sldIdLst>
    <p:sldId id="256" r:id="rId5"/>
    <p:sldId id="262" r:id="rId6"/>
    <p:sldId id="264" r:id="rId7"/>
    <p:sldId id="266" r:id="rId8"/>
    <p:sldId id="265" r:id="rId9"/>
    <p:sldId id="267" r:id="rId10"/>
    <p:sldId id="268" r:id="rId11"/>
    <p:sldId id="269" r:id="rId12"/>
    <p:sldId id="271" r:id="rId13"/>
    <p:sldId id="272" r:id="rId14"/>
    <p:sldId id="273" r:id="rId15"/>
    <p:sldId id="274" r:id="rId16"/>
    <p:sldId id="276"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8C82E-A4C3-C436-CE2E-64A97919678A}" v="28" dt="2025-02-14T12:38:23.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329" autoAdjust="0"/>
  </p:normalViewPr>
  <p:slideViewPr>
    <p:cSldViewPr snapToGrid="0">
      <p:cViewPr>
        <p:scale>
          <a:sx n="106" d="100"/>
          <a:sy n="106" d="100"/>
        </p:scale>
        <p:origin x="792" y="-30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 Shauna" userId="S::sroch@fanshawec.ca::05ca025a-1219-4008-8ea7-6708a3b6b10f" providerId="AD" clId="Web-{2078C82E-A4C3-C436-CE2E-64A97919678A}"/>
    <pc:docChg chg="modSld">
      <pc:chgData name="Roch, Shauna" userId="S::sroch@fanshawec.ca::05ca025a-1219-4008-8ea7-6708a3b6b10f" providerId="AD" clId="Web-{2078C82E-A4C3-C436-CE2E-64A97919678A}" dt="2025-02-14T12:38:53.637" v="46" actId="20577"/>
      <pc:docMkLst>
        <pc:docMk/>
      </pc:docMkLst>
      <pc:sldChg chg="addSp modSp">
        <pc:chgData name="Roch, Shauna" userId="S::sroch@fanshawec.ca::05ca025a-1219-4008-8ea7-6708a3b6b10f" providerId="AD" clId="Web-{2078C82E-A4C3-C436-CE2E-64A97919678A}" dt="2025-02-14T12:36:32.370" v="7" actId="14100"/>
        <pc:sldMkLst>
          <pc:docMk/>
          <pc:sldMk cId="3061374279" sldId="266"/>
        </pc:sldMkLst>
        <pc:spChg chg="add mod">
          <ac:chgData name="Roch, Shauna" userId="S::sroch@fanshawec.ca::05ca025a-1219-4008-8ea7-6708a3b6b10f" providerId="AD" clId="Web-{2078C82E-A4C3-C436-CE2E-64A97919678A}" dt="2025-02-14T12:36:32.370" v="7" actId="14100"/>
          <ac:spMkLst>
            <pc:docMk/>
            <pc:sldMk cId="3061374279" sldId="266"/>
            <ac:spMk id="5" creationId="{77758481-122B-BE0E-CC0B-526C53CCDAEE}"/>
          </ac:spMkLst>
        </pc:spChg>
        <pc:picChg chg="add mod">
          <ac:chgData name="Roch, Shauna" userId="S::sroch@fanshawec.ca::05ca025a-1219-4008-8ea7-6708a3b6b10f" providerId="AD" clId="Web-{2078C82E-A4C3-C436-CE2E-64A97919678A}" dt="2025-02-14T12:35:39.510" v="3" actId="1076"/>
          <ac:picMkLst>
            <pc:docMk/>
            <pc:sldMk cId="3061374279" sldId="266"/>
            <ac:picMk id="4" creationId="{3E188AD0-0E98-92CA-7E42-062074B0740F}"/>
          </ac:picMkLst>
        </pc:picChg>
      </pc:sldChg>
      <pc:sldChg chg="addSp delSp modSp mod modClrScheme chgLayout modNotes">
        <pc:chgData name="Roch, Shauna" userId="S::sroch@fanshawec.ca::05ca025a-1219-4008-8ea7-6708a3b6b10f" providerId="AD" clId="Web-{2078C82E-A4C3-C436-CE2E-64A97919678A}" dt="2025-02-14T12:38:53.637" v="46" actId="20577"/>
        <pc:sldMkLst>
          <pc:docMk/>
          <pc:sldMk cId="3701725214" sldId="276"/>
        </pc:sldMkLst>
        <pc:spChg chg="mod">
          <ac:chgData name="Roch, Shauna" userId="S::sroch@fanshawec.ca::05ca025a-1219-4008-8ea7-6708a3b6b10f" providerId="AD" clId="Web-{2078C82E-A4C3-C436-CE2E-64A97919678A}" dt="2025-02-14T12:38:28.043" v="32"/>
          <ac:spMkLst>
            <pc:docMk/>
            <pc:sldMk cId="3701725214" sldId="276"/>
            <ac:spMk id="2" creationId="{5A80A08B-0918-EDCC-57B5-1407EFF6FC62}"/>
          </ac:spMkLst>
        </pc:spChg>
        <pc:spChg chg="add del mod">
          <ac:chgData name="Roch, Shauna" userId="S::sroch@fanshawec.ca::05ca025a-1219-4008-8ea7-6708a3b6b10f" providerId="AD" clId="Web-{2078C82E-A4C3-C436-CE2E-64A97919678A}" dt="2025-02-14T12:38:18.715" v="30"/>
          <ac:spMkLst>
            <pc:docMk/>
            <pc:sldMk cId="3701725214" sldId="276"/>
            <ac:spMk id="3" creationId="{7618B836-5872-AFE6-FDEE-3C88BC8E0E7F}"/>
          </ac:spMkLst>
        </pc:spChg>
        <pc:spChg chg="add del mod">
          <ac:chgData name="Roch, Shauna" userId="S::sroch@fanshawec.ca::05ca025a-1219-4008-8ea7-6708a3b6b10f" providerId="AD" clId="Web-{2078C82E-A4C3-C436-CE2E-64A97919678A}" dt="2025-02-14T12:38:13.856" v="25"/>
          <ac:spMkLst>
            <pc:docMk/>
            <pc:sldMk cId="3701725214" sldId="276"/>
            <ac:spMk id="9" creationId="{38CAC4BD-D0E5-8DCB-FA3C-9B2C9739A5B3}"/>
          </ac:spMkLst>
        </pc:spChg>
        <pc:spChg chg="add del mod">
          <ac:chgData name="Roch, Shauna" userId="S::sroch@fanshawec.ca::05ca025a-1219-4008-8ea7-6708a3b6b10f" providerId="AD" clId="Web-{2078C82E-A4C3-C436-CE2E-64A97919678A}" dt="2025-02-14T12:38:16.262" v="27"/>
          <ac:spMkLst>
            <pc:docMk/>
            <pc:sldMk cId="3701725214" sldId="276"/>
            <ac:spMk id="11" creationId="{9762F450-8D6B-FD7C-DF3B-633E3562D092}"/>
          </ac:spMkLst>
        </pc:spChg>
        <pc:spChg chg="add del mod">
          <ac:chgData name="Roch, Shauna" userId="S::sroch@fanshawec.ca::05ca025a-1219-4008-8ea7-6708a3b6b10f" providerId="AD" clId="Web-{2078C82E-A4C3-C436-CE2E-64A97919678A}" dt="2025-02-14T12:38:18.684" v="29"/>
          <ac:spMkLst>
            <pc:docMk/>
            <pc:sldMk cId="3701725214" sldId="276"/>
            <ac:spMk id="14" creationId="{C93766B8-FE83-30AB-238D-DD35DF0D59E2}"/>
          </ac:spMkLst>
        </pc:spChg>
        <pc:spChg chg="add del mod">
          <ac:chgData name="Roch, Shauna" userId="S::sroch@fanshawec.ca::05ca025a-1219-4008-8ea7-6708a3b6b10f" providerId="AD" clId="Web-{2078C82E-A4C3-C436-CE2E-64A97919678A}" dt="2025-02-14T12:38:23.856" v="31"/>
          <ac:spMkLst>
            <pc:docMk/>
            <pc:sldMk cId="3701725214" sldId="276"/>
            <ac:spMk id="17" creationId="{AA1FD8FC-26B2-E47A-9749-04F3930C2B29}"/>
          </ac:spMkLst>
        </pc:spChg>
        <pc:graphicFrameChg chg="add del mod">
          <ac:chgData name="Roch, Shauna" userId="S::sroch@fanshawec.ca::05ca025a-1219-4008-8ea7-6708a3b6b10f" providerId="AD" clId="Web-{2078C82E-A4C3-C436-CE2E-64A97919678A}" dt="2025-02-14T12:38:13.856" v="25"/>
          <ac:graphicFrameMkLst>
            <pc:docMk/>
            <pc:sldMk cId="3701725214" sldId="276"/>
            <ac:graphicFrameMk id="5" creationId="{3E82BFE2-6B4B-9BE2-DA45-D38769672D65}"/>
          </ac:graphicFrameMkLst>
        </pc:graphicFrameChg>
        <pc:graphicFrameChg chg="add del mod">
          <ac:chgData name="Roch, Shauna" userId="S::sroch@fanshawec.ca::05ca025a-1219-4008-8ea7-6708a3b6b10f" providerId="AD" clId="Web-{2078C82E-A4C3-C436-CE2E-64A97919678A}" dt="2025-02-14T12:38:16.262" v="27"/>
          <ac:graphicFrameMkLst>
            <pc:docMk/>
            <pc:sldMk cId="3701725214" sldId="276"/>
            <ac:graphicFrameMk id="12" creationId="{5A043B7D-7537-7B08-6A97-B9E3EB954CED}"/>
          </ac:graphicFrameMkLst>
        </pc:graphicFrameChg>
        <pc:graphicFrameChg chg="add del mod">
          <ac:chgData name="Roch, Shauna" userId="S::sroch@fanshawec.ca::05ca025a-1219-4008-8ea7-6708a3b6b10f" providerId="AD" clId="Web-{2078C82E-A4C3-C436-CE2E-64A97919678A}" dt="2025-02-14T12:38:18.684" v="29"/>
          <ac:graphicFrameMkLst>
            <pc:docMk/>
            <pc:sldMk cId="3701725214" sldId="276"/>
            <ac:graphicFrameMk id="15" creationId="{A29580CF-AEAF-ECF4-6BBE-A468B8B0BEAA}"/>
          </ac:graphicFrameMkLst>
        </pc:graphicFrameChg>
        <pc:graphicFrameChg chg="add mod modGraphic">
          <ac:chgData name="Roch, Shauna" userId="S::sroch@fanshawec.ca::05ca025a-1219-4008-8ea7-6708a3b6b10f" providerId="AD" clId="Web-{2078C82E-A4C3-C436-CE2E-64A97919678A}" dt="2025-02-14T12:38:53.637" v="46" actId="20577"/>
          <ac:graphicFrameMkLst>
            <pc:docMk/>
            <pc:sldMk cId="3701725214" sldId="276"/>
            <ac:graphicFrameMk id="18" creationId="{BBD00BF4-71BB-8C50-7B41-ECD8C33B99DE}"/>
          </ac:graphicFrameMkLst>
        </pc:graphicFrameChg>
      </pc:sldChg>
    </pc:docChg>
  </pc:docChgLst>
  <pc:docChgLst>
    <pc:chgData name="Roch, Shauna" userId="05ca025a-1219-4008-8ea7-6708a3b6b10f" providerId="ADAL" clId="{C566D828-E8A8-444F-B8F8-B5CD0CB094B1}"/>
    <pc:docChg chg="undo custSel addSld delSld modSld sldOrd modMainMaster">
      <pc:chgData name="Roch, Shauna" userId="05ca025a-1219-4008-8ea7-6708a3b6b10f" providerId="ADAL" clId="{C566D828-E8A8-444F-B8F8-B5CD0CB094B1}" dt="2025-01-29T17:56:17.732" v="652" actId="20577"/>
      <pc:docMkLst>
        <pc:docMk/>
      </pc:docMkLst>
      <pc:sldChg chg="modSp mod">
        <pc:chgData name="Roch, Shauna" userId="05ca025a-1219-4008-8ea7-6708a3b6b10f" providerId="ADAL" clId="{C566D828-E8A8-444F-B8F8-B5CD0CB094B1}" dt="2025-01-29T15:59:44.895" v="18"/>
        <pc:sldMkLst>
          <pc:docMk/>
          <pc:sldMk cId="1779261256" sldId="256"/>
        </pc:sldMkLst>
        <pc:spChg chg="mod">
          <ac:chgData name="Roch, Shauna" userId="05ca025a-1219-4008-8ea7-6708a3b6b10f" providerId="ADAL" clId="{C566D828-E8A8-444F-B8F8-B5CD0CB094B1}" dt="2025-01-29T15:59:37.423" v="17" actId="20577"/>
          <ac:spMkLst>
            <pc:docMk/>
            <pc:sldMk cId="1779261256" sldId="256"/>
            <ac:spMk id="2" creationId="{2A50FD97-8B09-083E-3A71-3361DE6E5505}"/>
          </ac:spMkLst>
        </pc:spChg>
        <pc:spChg chg="mod">
          <ac:chgData name="Roch, Shauna" userId="05ca025a-1219-4008-8ea7-6708a3b6b10f" providerId="ADAL" clId="{C566D828-E8A8-444F-B8F8-B5CD0CB094B1}" dt="2025-01-29T15:59:44.895" v="18"/>
          <ac:spMkLst>
            <pc:docMk/>
            <pc:sldMk cId="1779261256" sldId="256"/>
            <ac:spMk id="3" creationId="{77E7755D-BB5A-F4D9-DEE8-497DB7188E7D}"/>
          </ac:spMkLst>
        </pc:spChg>
      </pc:sldChg>
      <pc:sldChg chg="del">
        <pc:chgData name="Roch, Shauna" userId="05ca025a-1219-4008-8ea7-6708a3b6b10f" providerId="ADAL" clId="{C566D828-E8A8-444F-B8F8-B5CD0CB094B1}" dt="2025-01-29T15:59:48.368" v="19" actId="47"/>
        <pc:sldMkLst>
          <pc:docMk/>
          <pc:sldMk cId="1169189591" sldId="258"/>
        </pc:sldMkLst>
      </pc:sldChg>
      <pc:sldChg chg="del">
        <pc:chgData name="Roch, Shauna" userId="05ca025a-1219-4008-8ea7-6708a3b6b10f" providerId="ADAL" clId="{C566D828-E8A8-444F-B8F8-B5CD0CB094B1}" dt="2025-01-29T16:11:46.857" v="253" actId="47"/>
        <pc:sldMkLst>
          <pc:docMk/>
          <pc:sldMk cId="304450311" sldId="259"/>
        </pc:sldMkLst>
      </pc:sldChg>
      <pc:sldChg chg="del">
        <pc:chgData name="Roch, Shauna" userId="05ca025a-1219-4008-8ea7-6708a3b6b10f" providerId="ADAL" clId="{C566D828-E8A8-444F-B8F8-B5CD0CB094B1}" dt="2025-01-29T16:11:48.559" v="254" actId="47"/>
        <pc:sldMkLst>
          <pc:docMk/>
          <pc:sldMk cId="2835859439" sldId="260"/>
        </pc:sldMkLst>
      </pc:sldChg>
      <pc:sldChg chg="modSp mod">
        <pc:chgData name="Roch, Shauna" userId="05ca025a-1219-4008-8ea7-6708a3b6b10f" providerId="ADAL" clId="{C566D828-E8A8-444F-B8F8-B5CD0CB094B1}" dt="2025-01-29T16:00:35.079" v="47" actId="20577"/>
        <pc:sldMkLst>
          <pc:docMk/>
          <pc:sldMk cId="138962591" sldId="262"/>
        </pc:sldMkLst>
        <pc:spChg chg="mod">
          <ac:chgData name="Roch, Shauna" userId="05ca025a-1219-4008-8ea7-6708a3b6b10f" providerId="ADAL" clId="{C566D828-E8A8-444F-B8F8-B5CD0CB094B1}" dt="2025-01-29T16:00:31.990" v="45" actId="255"/>
          <ac:spMkLst>
            <pc:docMk/>
            <pc:sldMk cId="138962591" sldId="262"/>
            <ac:spMk id="2" creationId="{0C841C18-91BA-7A74-E459-2C6A45C20430}"/>
          </ac:spMkLst>
        </pc:spChg>
        <pc:spChg chg="mod">
          <ac:chgData name="Roch, Shauna" userId="05ca025a-1219-4008-8ea7-6708a3b6b10f" providerId="ADAL" clId="{C566D828-E8A8-444F-B8F8-B5CD0CB094B1}" dt="2025-01-29T16:00:35.079" v="47" actId="20577"/>
          <ac:spMkLst>
            <pc:docMk/>
            <pc:sldMk cId="138962591" sldId="262"/>
            <ac:spMk id="3" creationId="{8FAF7314-8BD0-440F-BFF8-06FDE4FF1EC5}"/>
          </ac:spMkLst>
        </pc:spChg>
      </pc:sldChg>
      <pc:sldChg chg="del">
        <pc:chgData name="Roch, Shauna" userId="05ca025a-1219-4008-8ea7-6708a3b6b10f" providerId="ADAL" clId="{C566D828-E8A8-444F-B8F8-B5CD0CB094B1}" dt="2025-01-29T16:11:49.244" v="255" actId="47"/>
        <pc:sldMkLst>
          <pc:docMk/>
          <pc:sldMk cId="405874293" sldId="263"/>
        </pc:sldMkLst>
      </pc:sldChg>
      <pc:sldChg chg="addSp modSp new mod modNotesTx">
        <pc:chgData name="Roch, Shauna" userId="05ca025a-1219-4008-8ea7-6708a3b6b10f" providerId="ADAL" clId="{C566D828-E8A8-444F-B8F8-B5CD0CB094B1}" dt="2025-01-29T16:05:10.605" v="124"/>
        <pc:sldMkLst>
          <pc:docMk/>
          <pc:sldMk cId="15051824" sldId="264"/>
        </pc:sldMkLst>
        <pc:spChg chg="mod">
          <ac:chgData name="Roch, Shauna" userId="05ca025a-1219-4008-8ea7-6708a3b6b10f" providerId="ADAL" clId="{C566D828-E8A8-444F-B8F8-B5CD0CB094B1}" dt="2025-01-29T16:02:12.653" v="78" actId="20577"/>
          <ac:spMkLst>
            <pc:docMk/>
            <pc:sldMk cId="15051824" sldId="264"/>
            <ac:spMk id="2" creationId="{1FBCA935-D6C5-55B6-75D7-D65B55C53D4B}"/>
          </ac:spMkLst>
        </pc:spChg>
        <pc:spChg chg="mod">
          <ac:chgData name="Roch, Shauna" userId="05ca025a-1219-4008-8ea7-6708a3b6b10f" providerId="ADAL" clId="{C566D828-E8A8-444F-B8F8-B5CD0CB094B1}" dt="2025-01-29T16:05:06.793" v="123" actId="27636"/>
          <ac:spMkLst>
            <pc:docMk/>
            <pc:sldMk cId="15051824" sldId="264"/>
            <ac:spMk id="3" creationId="{AEF37CF4-D895-9535-B2D9-A183B7FCC28B}"/>
          </ac:spMkLst>
        </pc:spChg>
        <pc:spChg chg="add mod">
          <ac:chgData name="Roch, Shauna" userId="05ca025a-1219-4008-8ea7-6708a3b6b10f" providerId="ADAL" clId="{C566D828-E8A8-444F-B8F8-B5CD0CB094B1}" dt="2025-01-29T16:04:43.096" v="119"/>
          <ac:spMkLst>
            <pc:docMk/>
            <pc:sldMk cId="15051824" sldId="264"/>
            <ac:spMk id="6" creationId="{EB36B890-29C8-23E6-09EB-7B0FAB171A8F}"/>
          </ac:spMkLst>
        </pc:spChg>
        <pc:picChg chg="add mod">
          <ac:chgData name="Roch, Shauna" userId="05ca025a-1219-4008-8ea7-6708a3b6b10f" providerId="ADAL" clId="{C566D828-E8A8-444F-B8F8-B5CD0CB094B1}" dt="2025-01-29T16:04:16.768" v="113" actId="1076"/>
          <ac:picMkLst>
            <pc:docMk/>
            <pc:sldMk cId="15051824" sldId="264"/>
            <ac:picMk id="4" creationId="{159F7F84-BABC-D9D6-B2AC-937B89708E7A}"/>
          </ac:picMkLst>
        </pc:picChg>
      </pc:sldChg>
      <pc:sldChg chg="addSp modSp new mod ord">
        <pc:chgData name="Roch, Shauna" userId="05ca025a-1219-4008-8ea7-6708a3b6b10f" providerId="ADAL" clId="{C566D828-E8A8-444F-B8F8-B5CD0CB094B1}" dt="2025-01-29T16:15:49.263" v="259"/>
        <pc:sldMkLst>
          <pc:docMk/>
          <pc:sldMk cId="531957589" sldId="265"/>
        </pc:sldMkLst>
        <pc:spChg chg="mod">
          <ac:chgData name="Roch, Shauna" userId="05ca025a-1219-4008-8ea7-6708a3b6b10f" providerId="ADAL" clId="{C566D828-E8A8-444F-B8F8-B5CD0CB094B1}" dt="2025-01-29T16:10:43.897" v="240" actId="20577"/>
          <ac:spMkLst>
            <pc:docMk/>
            <pc:sldMk cId="531957589" sldId="265"/>
            <ac:spMk id="2" creationId="{FF8D3767-E8E3-BD9A-CF82-CCC87833A66D}"/>
          </ac:spMkLst>
        </pc:spChg>
        <pc:spChg chg="mod">
          <ac:chgData name="Roch, Shauna" userId="05ca025a-1219-4008-8ea7-6708a3b6b10f" providerId="ADAL" clId="{C566D828-E8A8-444F-B8F8-B5CD0CB094B1}" dt="2025-01-29T16:11:19.306" v="247" actId="114"/>
          <ac:spMkLst>
            <pc:docMk/>
            <pc:sldMk cId="531957589" sldId="265"/>
            <ac:spMk id="3" creationId="{32F47467-7ACB-20DD-7D98-2B65F990ABC2}"/>
          </ac:spMkLst>
        </pc:spChg>
        <pc:spChg chg="add mod">
          <ac:chgData name="Roch, Shauna" userId="05ca025a-1219-4008-8ea7-6708a3b6b10f" providerId="ADAL" clId="{C566D828-E8A8-444F-B8F8-B5CD0CB094B1}" dt="2025-01-29T16:11:38.421" v="252" actId="1076"/>
          <ac:spMkLst>
            <pc:docMk/>
            <pc:sldMk cId="531957589" sldId="265"/>
            <ac:spMk id="6" creationId="{85C2AED6-CA2F-3391-6F0A-FED4C92ED085}"/>
          </ac:spMkLst>
        </pc:spChg>
        <pc:picChg chg="add mod">
          <ac:chgData name="Roch, Shauna" userId="05ca025a-1219-4008-8ea7-6708a3b6b10f" providerId="ADAL" clId="{C566D828-E8A8-444F-B8F8-B5CD0CB094B1}" dt="2025-01-29T16:11:20.649" v="248" actId="1076"/>
          <ac:picMkLst>
            <pc:docMk/>
            <pc:sldMk cId="531957589" sldId="265"/>
            <ac:picMk id="4" creationId="{E183A7C5-4FAA-DF28-C987-EAF06068B5B6}"/>
          </ac:picMkLst>
        </pc:picChg>
      </pc:sldChg>
      <pc:sldChg chg="addSp delSp modSp new mod modNotesTx">
        <pc:chgData name="Roch, Shauna" userId="05ca025a-1219-4008-8ea7-6708a3b6b10f" providerId="ADAL" clId="{C566D828-E8A8-444F-B8F8-B5CD0CB094B1}" dt="2025-01-29T16:10:17.473" v="205" actId="21"/>
        <pc:sldMkLst>
          <pc:docMk/>
          <pc:sldMk cId="3061374279" sldId="266"/>
        </pc:sldMkLst>
        <pc:spChg chg="mod">
          <ac:chgData name="Roch, Shauna" userId="05ca025a-1219-4008-8ea7-6708a3b6b10f" providerId="ADAL" clId="{C566D828-E8A8-444F-B8F8-B5CD0CB094B1}" dt="2025-01-29T16:08:59.821" v="202" actId="20577"/>
          <ac:spMkLst>
            <pc:docMk/>
            <pc:sldMk cId="3061374279" sldId="266"/>
            <ac:spMk id="2" creationId="{3C56B95C-1EB4-BED6-D9F0-8E79F16512F7}"/>
          </ac:spMkLst>
        </pc:spChg>
        <pc:spChg chg="mod">
          <ac:chgData name="Roch, Shauna" userId="05ca025a-1219-4008-8ea7-6708a3b6b10f" providerId="ADAL" clId="{C566D828-E8A8-444F-B8F8-B5CD0CB094B1}" dt="2025-01-29T16:08:24.794" v="183"/>
          <ac:spMkLst>
            <pc:docMk/>
            <pc:sldMk cId="3061374279" sldId="266"/>
            <ac:spMk id="3" creationId="{BC260BFA-69D8-D0FE-E88E-38FAA50B79F2}"/>
          </ac:spMkLst>
        </pc:spChg>
        <pc:picChg chg="add del mod">
          <ac:chgData name="Roch, Shauna" userId="05ca025a-1219-4008-8ea7-6708a3b6b10f" providerId="ADAL" clId="{C566D828-E8A8-444F-B8F8-B5CD0CB094B1}" dt="2025-01-29T16:10:17.473" v="205" actId="21"/>
          <ac:picMkLst>
            <pc:docMk/>
            <pc:sldMk cId="3061374279" sldId="266"/>
            <ac:picMk id="4" creationId="{E183A7C5-4FAA-DF28-C987-EAF06068B5B6}"/>
          </ac:picMkLst>
        </pc:picChg>
      </pc:sldChg>
      <pc:sldChg chg="addSp modSp new mod modNotesTx">
        <pc:chgData name="Roch, Shauna" userId="05ca025a-1219-4008-8ea7-6708a3b6b10f" providerId="ADAL" clId="{C566D828-E8A8-444F-B8F8-B5CD0CB094B1}" dt="2025-01-29T16:18:24.463" v="383" actId="1076"/>
        <pc:sldMkLst>
          <pc:docMk/>
          <pc:sldMk cId="1655869110" sldId="267"/>
        </pc:sldMkLst>
        <pc:spChg chg="mod">
          <ac:chgData name="Roch, Shauna" userId="05ca025a-1219-4008-8ea7-6708a3b6b10f" providerId="ADAL" clId="{C566D828-E8A8-444F-B8F8-B5CD0CB094B1}" dt="2025-01-29T16:11:59.124" v="257"/>
          <ac:spMkLst>
            <pc:docMk/>
            <pc:sldMk cId="1655869110" sldId="267"/>
            <ac:spMk id="2" creationId="{2D7B32DB-E3BE-973B-7293-22492ABAE2A7}"/>
          </ac:spMkLst>
        </pc:spChg>
        <pc:spChg chg="mod">
          <ac:chgData name="Roch, Shauna" userId="05ca025a-1219-4008-8ea7-6708a3b6b10f" providerId="ADAL" clId="{C566D828-E8A8-444F-B8F8-B5CD0CB094B1}" dt="2025-01-29T16:17:11.790" v="372" actId="20577"/>
          <ac:spMkLst>
            <pc:docMk/>
            <pc:sldMk cId="1655869110" sldId="267"/>
            <ac:spMk id="3" creationId="{E8B1A875-AA7C-BF95-078A-C9A9E70DFE84}"/>
          </ac:spMkLst>
        </pc:spChg>
        <pc:spChg chg="add mod">
          <ac:chgData name="Roch, Shauna" userId="05ca025a-1219-4008-8ea7-6708a3b6b10f" providerId="ADAL" clId="{C566D828-E8A8-444F-B8F8-B5CD0CB094B1}" dt="2025-01-29T16:18:24.463" v="383" actId="1076"/>
          <ac:spMkLst>
            <pc:docMk/>
            <pc:sldMk cId="1655869110" sldId="267"/>
            <ac:spMk id="6" creationId="{8B383B94-4E6F-E4F3-DFFB-32120ACD2C17}"/>
          </ac:spMkLst>
        </pc:spChg>
        <pc:picChg chg="add mod">
          <ac:chgData name="Roch, Shauna" userId="05ca025a-1219-4008-8ea7-6708a3b6b10f" providerId="ADAL" clId="{C566D828-E8A8-444F-B8F8-B5CD0CB094B1}" dt="2025-01-29T16:18:21.899" v="382" actId="1076"/>
          <ac:picMkLst>
            <pc:docMk/>
            <pc:sldMk cId="1655869110" sldId="267"/>
            <ac:picMk id="4" creationId="{B131717F-8CA8-DD68-BDD1-B560FA1B692E}"/>
          </ac:picMkLst>
        </pc:picChg>
      </pc:sldChg>
      <pc:sldChg chg="addSp delSp modSp new mod modClrScheme chgLayout">
        <pc:chgData name="Roch, Shauna" userId="05ca025a-1219-4008-8ea7-6708a3b6b10f" providerId="ADAL" clId="{C566D828-E8A8-444F-B8F8-B5CD0CB094B1}" dt="2025-01-29T16:19:52.617" v="426" actId="1076"/>
        <pc:sldMkLst>
          <pc:docMk/>
          <pc:sldMk cId="127122742" sldId="268"/>
        </pc:sldMkLst>
        <pc:spChg chg="del">
          <ac:chgData name="Roch, Shauna" userId="05ca025a-1219-4008-8ea7-6708a3b6b10f" providerId="ADAL" clId="{C566D828-E8A8-444F-B8F8-B5CD0CB094B1}" dt="2025-01-29T16:18:40.119" v="387" actId="26606"/>
          <ac:spMkLst>
            <pc:docMk/>
            <pc:sldMk cId="127122742" sldId="268"/>
            <ac:spMk id="2" creationId="{90E1E854-D3EE-6244-13E7-39F4342302AF}"/>
          </ac:spMkLst>
        </pc:spChg>
        <pc:spChg chg="del">
          <ac:chgData name="Roch, Shauna" userId="05ca025a-1219-4008-8ea7-6708a3b6b10f" providerId="ADAL" clId="{C566D828-E8A8-444F-B8F8-B5CD0CB094B1}" dt="2025-01-29T16:18:35.682" v="385" actId="478"/>
          <ac:spMkLst>
            <pc:docMk/>
            <pc:sldMk cId="127122742" sldId="268"/>
            <ac:spMk id="3" creationId="{425DACF6-88B1-A50E-CF2D-5DB2B525519B}"/>
          </ac:spMkLst>
        </pc:spChg>
        <pc:spChg chg="add mod">
          <ac:chgData name="Roch, Shauna" userId="05ca025a-1219-4008-8ea7-6708a3b6b10f" providerId="ADAL" clId="{C566D828-E8A8-444F-B8F8-B5CD0CB094B1}" dt="2025-01-29T16:19:52.617" v="426" actId="1076"/>
          <ac:spMkLst>
            <pc:docMk/>
            <pc:sldMk cId="127122742" sldId="268"/>
            <ac:spMk id="5" creationId="{96FA254A-5C7B-6015-AA40-34D39106234E}"/>
          </ac:spMkLst>
        </pc:spChg>
        <pc:spChg chg="add mod">
          <ac:chgData name="Roch, Shauna" userId="05ca025a-1219-4008-8ea7-6708a3b6b10f" providerId="ADAL" clId="{C566D828-E8A8-444F-B8F8-B5CD0CB094B1}" dt="2025-01-29T16:19:20.782" v="420"/>
          <ac:spMkLst>
            <pc:docMk/>
            <pc:sldMk cId="127122742" sldId="268"/>
            <ac:spMk id="1031" creationId="{B1625099-A1C7-CBC9-0DEE-C9A7E5550AA0}"/>
          </ac:spMkLst>
        </pc:spChg>
        <pc:spChg chg="add del mod">
          <ac:chgData name="Roch, Shauna" userId="05ca025a-1219-4008-8ea7-6708a3b6b10f" providerId="ADAL" clId="{C566D828-E8A8-444F-B8F8-B5CD0CB094B1}" dt="2025-01-29T16:19:44.638" v="423" actId="478"/>
          <ac:spMkLst>
            <pc:docMk/>
            <pc:sldMk cId="127122742" sldId="268"/>
            <ac:spMk id="1033" creationId="{F54B1602-1C88-8C0C-F714-85DBC3C13991}"/>
          </ac:spMkLst>
        </pc:spChg>
        <pc:picChg chg="add mod">
          <ac:chgData name="Roch, Shauna" userId="05ca025a-1219-4008-8ea7-6708a3b6b10f" providerId="ADAL" clId="{C566D828-E8A8-444F-B8F8-B5CD0CB094B1}" dt="2025-01-29T16:19:48.868" v="425" actId="1076"/>
          <ac:picMkLst>
            <pc:docMk/>
            <pc:sldMk cId="127122742" sldId="268"/>
            <ac:picMk id="1026" creationId="{C1D3587F-842F-4375-418F-43A4F0AB9350}"/>
          </ac:picMkLst>
        </pc:picChg>
      </pc:sldChg>
      <pc:sldChg chg="addSp delSp modSp new mod">
        <pc:chgData name="Roch, Shauna" userId="05ca025a-1219-4008-8ea7-6708a3b6b10f" providerId="ADAL" clId="{C566D828-E8A8-444F-B8F8-B5CD0CB094B1}" dt="2025-01-29T16:20:55.966" v="436"/>
        <pc:sldMkLst>
          <pc:docMk/>
          <pc:sldMk cId="2120006959" sldId="269"/>
        </pc:sldMkLst>
        <pc:spChg chg="del">
          <ac:chgData name="Roch, Shauna" userId="05ca025a-1219-4008-8ea7-6708a3b6b10f" providerId="ADAL" clId="{C566D828-E8A8-444F-B8F8-B5CD0CB094B1}" dt="2025-01-29T16:20:30.472" v="430" actId="26606"/>
          <ac:spMkLst>
            <pc:docMk/>
            <pc:sldMk cId="2120006959" sldId="269"/>
            <ac:spMk id="2" creationId="{C59C6F9A-358A-A52B-95D7-3528300A2D1D}"/>
          </ac:spMkLst>
        </pc:spChg>
        <pc:spChg chg="del">
          <ac:chgData name="Roch, Shauna" userId="05ca025a-1219-4008-8ea7-6708a3b6b10f" providerId="ADAL" clId="{C566D828-E8A8-444F-B8F8-B5CD0CB094B1}" dt="2025-01-29T16:20:14.774" v="428" actId="478"/>
          <ac:spMkLst>
            <pc:docMk/>
            <pc:sldMk cId="2120006959" sldId="269"/>
            <ac:spMk id="3" creationId="{22E074A0-BAF8-8081-D112-0DD287CEF79A}"/>
          </ac:spMkLst>
        </pc:spChg>
        <pc:spChg chg="add mod">
          <ac:chgData name="Roch, Shauna" userId="05ca025a-1219-4008-8ea7-6708a3b6b10f" providerId="ADAL" clId="{C566D828-E8A8-444F-B8F8-B5CD0CB094B1}" dt="2025-01-29T16:20:47.939" v="435"/>
          <ac:spMkLst>
            <pc:docMk/>
            <pc:sldMk cId="2120006959" sldId="269"/>
            <ac:spMk id="5" creationId="{468FBB1B-C714-9CB0-14E5-AAC1C8BE8246}"/>
          </ac:spMkLst>
        </pc:spChg>
        <pc:spChg chg="add mod">
          <ac:chgData name="Roch, Shauna" userId="05ca025a-1219-4008-8ea7-6708a3b6b10f" providerId="ADAL" clId="{C566D828-E8A8-444F-B8F8-B5CD0CB094B1}" dt="2025-01-29T16:20:55.966" v="436"/>
          <ac:spMkLst>
            <pc:docMk/>
            <pc:sldMk cId="2120006959" sldId="269"/>
            <ac:spMk id="6" creationId="{10E19AB8-D9FA-96A8-7EFA-8BE3FF5AEF4F}"/>
          </ac:spMkLst>
        </pc:spChg>
        <pc:picChg chg="add mod">
          <ac:chgData name="Roch, Shauna" userId="05ca025a-1219-4008-8ea7-6708a3b6b10f" providerId="ADAL" clId="{C566D828-E8A8-444F-B8F8-B5CD0CB094B1}" dt="2025-01-29T16:20:40.616" v="432" actId="1076"/>
          <ac:picMkLst>
            <pc:docMk/>
            <pc:sldMk cId="2120006959" sldId="269"/>
            <ac:picMk id="2050" creationId="{54F9F7F1-BD98-28AA-9CCF-3AFB7DF4D4BD}"/>
          </ac:picMkLst>
        </pc:picChg>
      </pc:sldChg>
      <pc:sldChg chg="modSp new del mod">
        <pc:chgData name="Roch, Shauna" userId="05ca025a-1219-4008-8ea7-6708a3b6b10f" providerId="ADAL" clId="{C566D828-E8A8-444F-B8F8-B5CD0CB094B1}" dt="2025-01-29T16:22:33.147" v="472" actId="2696"/>
        <pc:sldMkLst>
          <pc:docMk/>
          <pc:sldMk cId="2183219672" sldId="270"/>
        </pc:sldMkLst>
        <pc:spChg chg="mod">
          <ac:chgData name="Roch, Shauna" userId="05ca025a-1219-4008-8ea7-6708a3b6b10f" providerId="ADAL" clId="{C566D828-E8A8-444F-B8F8-B5CD0CB094B1}" dt="2025-01-29T16:21:17.597" v="458" actId="20577"/>
          <ac:spMkLst>
            <pc:docMk/>
            <pc:sldMk cId="2183219672" sldId="270"/>
            <ac:spMk id="2" creationId="{F1463C5F-8F40-6562-CFD2-196C1FA1E9AA}"/>
          </ac:spMkLst>
        </pc:spChg>
      </pc:sldChg>
      <pc:sldChg chg="addSp modSp new mod modClrScheme chgLayout modNotesTx">
        <pc:chgData name="Roch, Shauna" userId="05ca025a-1219-4008-8ea7-6708a3b6b10f" providerId="ADAL" clId="{C566D828-E8A8-444F-B8F8-B5CD0CB094B1}" dt="2025-01-29T16:26:08.328" v="503" actId="1076"/>
        <pc:sldMkLst>
          <pc:docMk/>
          <pc:sldMk cId="949970515" sldId="271"/>
        </pc:sldMkLst>
        <pc:spChg chg="mod">
          <ac:chgData name="Roch, Shauna" userId="05ca025a-1219-4008-8ea7-6708a3b6b10f" providerId="ADAL" clId="{C566D828-E8A8-444F-B8F8-B5CD0CB094B1}" dt="2025-01-29T16:25:12.209" v="480" actId="26606"/>
          <ac:spMkLst>
            <pc:docMk/>
            <pc:sldMk cId="949970515" sldId="271"/>
            <ac:spMk id="2" creationId="{96802FD8-3124-8EF1-32BB-481FB3A098D1}"/>
          </ac:spMkLst>
        </pc:spChg>
        <pc:spChg chg="mod">
          <ac:chgData name="Roch, Shauna" userId="05ca025a-1219-4008-8ea7-6708a3b6b10f" providerId="ADAL" clId="{C566D828-E8A8-444F-B8F8-B5CD0CB094B1}" dt="2025-01-29T16:25:12.209" v="480" actId="26606"/>
          <ac:spMkLst>
            <pc:docMk/>
            <pc:sldMk cId="949970515" sldId="271"/>
            <ac:spMk id="3" creationId="{F9391504-BAF1-E750-FAE0-EF2C654FA1B1}"/>
          </ac:spMkLst>
        </pc:spChg>
        <pc:spChg chg="add mod">
          <ac:chgData name="Roch, Shauna" userId="05ca025a-1219-4008-8ea7-6708a3b6b10f" providerId="ADAL" clId="{C566D828-E8A8-444F-B8F8-B5CD0CB094B1}" dt="2025-01-29T16:26:08.328" v="503" actId="1076"/>
          <ac:spMkLst>
            <pc:docMk/>
            <pc:sldMk cId="949970515" sldId="271"/>
            <ac:spMk id="7" creationId="{2A906067-2FEA-56C9-678C-DE306CA1B45E}"/>
          </ac:spMkLst>
        </pc:spChg>
        <pc:picChg chg="add mod">
          <ac:chgData name="Roch, Shauna" userId="05ca025a-1219-4008-8ea7-6708a3b6b10f" providerId="ADAL" clId="{C566D828-E8A8-444F-B8F8-B5CD0CB094B1}" dt="2025-01-29T16:25:25.437" v="482" actId="1076"/>
          <ac:picMkLst>
            <pc:docMk/>
            <pc:sldMk cId="949970515" sldId="271"/>
            <ac:picMk id="5" creationId="{FCC73A65-0EFA-CD19-31DE-D9C4D04EF483}"/>
          </ac:picMkLst>
        </pc:picChg>
      </pc:sldChg>
      <pc:sldChg chg="modSp new mod modNotesTx">
        <pc:chgData name="Roch, Shauna" userId="05ca025a-1219-4008-8ea7-6708a3b6b10f" providerId="ADAL" clId="{C566D828-E8A8-444F-B8F8-B5CD0CB094B1}" dt="2025-01-29T17:53:33.126" v="600" actId="20577"/>
        <pc:sldMkLst>
          <pc:docMk/>
          <pc:sldMk cId="824126779" sldId="272"/>
        </pc:sldMkLst>
        <pc:spChg chg="mod">
          <ac:chgData name="Roch, Shauna" userId="05ca025a-1219-4008-8ea7-6708a3b6b10f" providerId="ADAL" clId="{C566D828-E8A8-444F-B8F8-B5CD0CB094B1}" dt="2025-01-29T16:26:35.366" v="541" actId="20577"/>
          <ac:spMkLst>
            <pc:docMk/>
            <pc:sldMk cId="824126779" sldId="272"/>
            <ac:spMk id="2" creationId="{8F85B5F2-65E2-B201-E070-4F6C8F5DACB6}"/>
          </ac:spMkLst>
        </pc:spChg>
        <pc:spChg chg="mod">
          <ac:chgData name="Roch, Shauna" userId="05ca025a-1219-4008-8ea7-6708a3b6b10f" providerId="ADAL" clId="{C566D828-E8A8-444F-B8F8-B5CD0CB094B1}" dt="2025-01-29T17:53:33.126" v="600" actId="20577"/>
          <ac:spMkLst>
            <pc:docMk/>
            <pc:sldMk cId="824126779" sldId="272"/>
            <ac:spMk id="3" creationId="{7877ABFB-B50C-4E0D-E2D3-47CA6BFE5E8F}"/>
          </ac:spMkLst>
        </pc:spChg>
      </pc:sldChg>
      <pc:sldChg chg="modSp new mod">
        <pc:chgData name="Roch, Shauna" userId="05ca025a-1219-4008-8ea7-6708a3b6b10f" providerId="ADAL" clId="{C566D828-E8A8-444F-B8F8-B5CD0CB094B1}" dt="2025-01-29T17:55:46.335" v="627" actId="6549"/>
        <pc:sldMkLst>
          <pc:docMk/>
          <pc:sldMk cId="3988395668" sldId="273"/>
        </pc:sldMkLst>
        <pc:spChg chg="mod">
          <ac:chgData name="Roch, Shauna" userId="05ca025a-1219-4008-8ea7-6708a3b6b10f" providerId="ADAL" clId="{C566D828-E8A8-444F-B8F8-B5CD0CB094B1}" dt="2025-01-29T17:55:46.335" v="627" actId="6549"/>
          <ac:spMkLst>
            <pc:docMk/>
            <pc:sldMk cId="3988395668" sldId="273"/>
            <ac:spMk id="2" creationId="{F5D61A53-6B14-9CBE-0D9B-F706AFEFB4B9}"/>
          </ac:spMkLst>
        </pc:spChg>
        <pc:spChg chg="mod">
          <ac:chgData name="Roch, Shauna" userId="05ca025a-1219-4008-8ea7-6708a3b6b10f" providerId="ADAL" clId="{C566D828-E8A8-444F-B8F8-B5CD0CB094B1}" dt="2025-01-29T17:54:25.047" v="617" actId="20577"/>
          <ac:spMkLst>
            <pc:docMk/>
            <pc:sldMk cId="3988395668" sldId="273"/>
            <ac:spMk id="3" creationId="{47D15491-0826-E8DB-1504-64078A2C3005}"/>
          </ac:spMkLst>
        </pc:spChg>
      </pc:sldChg>
      <pc:sldChg chg="addSp delSp modSp new mod modClrScheme chgLayout">
        <pc:chgData name="Roch, Shauna" userId="05ca025a-1219-4008-8ea7-6708a3b6b10f" providerId="ADAL" clId="{C566D828-E8A8-444F-B8F8-B5CD0CB094B1}" dt="2025-01-29T17:55:51.350" v="632"/>
        <pc:sldMkLst>
          <pc:docMk/>
          <pc:sldMk cId="3012843717" sldId="274"/>
        </pc:sldMkLst>
        <pc:spChg chg="add del">
          <ac:chgData name="Roch, Shauna" userId="05ca025a-1219-4008-8ea7-6708a3b6b10f" providerId="ADAL" clId="{C566D828-E8A8-444F-B8F8-B5CD0CB094B1}" dt="2025-01-29T17:55:16.361" v="624" actId="26606"/>
          <ac:spMkLst>
            <pc:docMk/>
            <pc:sldMk cId="3012843717" sldId="274"/>
            <ac:spMk id="2" creationId="{B1B507DE-A35B-00E5-E1B3-B97235B3ED94}"/>
          </ac:spMkLst>
        </pc:spChg>
        <pc:spChg chg="add del mod">
          <ac:chgData name="Roch, Shauna" userId="05ca025a-1219-4008-8ea7-6708a3b6b10f" providerId="ADAL" clId="{C566D828-E8A8-444F-B8F8-B5CD0CB094B1}" dt="2025-01-29T17:55:16.361" v="624" actId="26606"/>
          <ac:spMkLst>
            <pc:docMk/>
            <pc:sldMk cId="3012843717" sldId="274"/>
            <ac:spMk id="3" creationId="{76517BFF-CDA5-3795-779F-30BDCC1B15AC}"/>
          </ac:spMkLst>
        </pc:spChg>
        <pc:spChg chg="add del">
          <ac:chgData name="Roch, Shauna" userId="05ca025a-1219-4008-8ea7-6708a3b6b10f" providerId="ADAL" clId="{C566D828-E8A8-444F-B8F8-B5CD0CB094B1}" dt="2025-01-29T17:55:16.344" v="623" actId="26606"/>
          <ac:spMkLst>
            <pc:docMk/>
            <pc:sldMk cId="3012843717" sldId="274"/>
            <ac:spMk id="9" creationId="{4FE0941E-53AA-A08E-BFA6-D5AA8117D0C7}"/>
          </ac:spMkLst>
        </pc:spChg>
        <pc:spChg chg="add del mod">
          <ac:chgData name="Roch, Shauna" userId="05ca025a-1219-4008-8ea7-6708a3b6b10f" providerId="ADAL" clId="{C566D828-E8A8-444F-B8F8-B5CD0CB094B1}" dt="2025-01-29T17:55:25.486" v="625" actId="478"/>
          <ac:spMkLst>
            <pc:docMk/>
            <pc:sldMk cId="3012843717" sldId="274"/>
            <ac:spMk id="11" creationId="{6DBDC7CE-270A-C56A-ED40-E20AE6A5161A}"/>
          </ac:spMkLst>
        </pc:spChg>
        <pc:spChg chg="add mod">
          <ac:chgData name="Roch, Shauna" userId="05ca025a-1219-4008-8ea7-6708a3b6b10f" providerId="ADAL" clId="{C566D828-E8A8-444F-B8F8-B5CD0CB094B1}" dt="2025-01-29T17:55:51.350" v="632"/>
          <ac:spMkLst>
            <pc:docMk/>
            <pc:sldMk cId="3012843717" sldId="274"/>
            <ac:spMk id="12" creationId="{15CED04B-63EA-4E7F-9F9F-3471FCEA84E6}"/>
          </ac:spMkLst>
        </pc:spChg>
        <pc:graphicFrameChg chg="add del">
          <ac:chgData name="Roch, Shauna" userId="05ca025a-1219-4008-8ea7-6708a3b6b10f" providerId="ADAL" clId="{C566D828-E8A8-444F-B8F8-B5CD0CB094B1}" dt="2025-01-29T17:55:16.344" v="623" actId="26606"/>
          <ac:graphicFrameMkLst>
            <pc:docMk/>
            <pc:sldMk cId="3012843717" sldId="274"/>
            <ac:graphicFrameMk id="5" creationId="{BAD2D60C-61F3-8772-F788-365D05D3CC9E}"/>
          </ac:graphicFrameMkLst>
        </pc:graphicFrameChg>
        <pc:graphicFrameChg chg="add mod">
          <ac:chgData name="Roch, Shauna" userId="05ca025a-1219-4008-8ea7-6708a3b6b10f" providerId="ADAL" clId="{C566D828-E8A8-444F-B8F8-B5CD0CB094B1}" dt="2025-01-29T17:55:29.184" v="626" actId="14100"/>
          <ac:graphicFrameMkLst>
            <pc:docMk/>
            <pc:sldMk cId="3012843717" sldId="274"/>
            <ac:graphicFrameMk id="13" creationId="{EE3F1428-0461-5F7B-2A77-A62D1DA4536A}"/>
          </ac:graphicFrameMkLst>
        </pc:graphicFrameChg>
      </pc:sldChg>
      <pc:sldChg chg="new del">
        <pc:chgData name="Roch, Shauna" userId="05ca025a-1219-4008-8ea7-6708a3b6b10f" providerId="ADAL" clId="{C566D828-E8A8-444F-B8F8-B5CD0CB094B1}" dt="2025-01-29T17:56:13.015" v="635" actId="2696"/>
        <pc:sldMkLst>
          <pc:docMk/>
          <pc:sldMk cId="1740678510" sldId="275"/>
        </pc:sldMkLst>
      </pc:sldChg>
      <pc:sldChg chg="modSp new mod">
        <pc:chgData name="Roch, Shauna" userId="05ca025a-1219-4008-8ea7-6708a3b6b10f" providerId="ADAL" clId="{C566D828-E8A8-444F-B8F8-B5CD0CB094B1}" dt="2025-01-29T17:56:17.732" v="652" actId="20577"/>
        <pc:sldMkLst>
          <pc:docMk/>
          <pc:sldMk cId="3701725214" sldId="276"/>
        </pc:sldMkLst>
        <pc:spChg chg="mod">
          <ac:chgData name="Roch, Shauna" userId="05ca025a-1219-4008-8ea7-6708a3b6b10f" providerId="ADAL" clId="{C566D828-E8A8-444F-B8F8-B5CD0CB094B1}" dt="2025-01-29T17:56:17.732" v="652" actId="20577"/>
          <ac:spMkLst>
            <pc:docMk/>
            <pc:sldMk cId="3701725214" sldId="276"/>
            <ac:spMk id="2" creationId="{5A80A08B-0918-EDCC-57B5-1407EFF6FC62}"/>
          </ac:spMkLst>
        </pc:spChg>
      </pc:sldChg>
      <pc:sldMasterChg chg="delSldLayout modSldLayout">
        <pc:chgData name="Roch, Shauna" userId="05ca025a-1219-4008-8ea7-6708a3b6b10f" providerId="ADAL" clId="{C566D828-E8A8-444F-B8F8-B5CD0CB094B1}" dt="2025-01-29T16:28:06.116" v="569" actId="20577"/>
        <pc:sldMasterMkLst>
          <pc:docMk/>
          <pc:sldMasterMk cId="2302839346" sldId="2147483810"/>
        </pc:sldMasterMkLst>
        <pc:sldLayoutChg chg="modSp mod">
          <pc:chgData name="Roch, Shauna" userId="05ca025a-1219-4008-8ea7-6708a3b6b10f" providerId="ADAL" clId="{C566D828-E8A8-444F-B8F8-B5CD0CB094B1}" dt="2025-01-29T16:28:06.116" v="569" actId="20577"/>
          <pc:sldLayoutMkLst>
            <pc:docMk/>
            <pc:sldMasterMk cId="2302839346" sldId="2147483810"/>
            <pc:sldLayoutMk cId="442427957" sldId="2147483812"/>
          </pc:sldLayoutMkLst>
          <pc:spChg chg="mod">
            <ac:chgData name="Roch, Shauna" userId="05ca025a-1219-4008-8ea7-6708a3b6b10f" providerId="ADAL" clId="{C566D828-E8A8-444F-B8F8-B5CD0CB094B1}" dt="2025-01-29T16:01:29.296" v="49" actId="255"/>
            <ac:spMkLst>
              <pc:docMk/>
              <pc:sldMasterMk cId="2302839346" sldId="2147483810"/>
              <pc:sldLayoutMk cId="442427957" sldId="2147483812"/>
              <ac:spMk id="2" creationId="{F21C13D1-6D52-1799-F39A-CABF54FD439D}"/>
            </ac:spMkLst>
          </pc:spChg>
          <pc:spChg chg="mod">
            <ac:chgData name="Roch, Shauna" userId="05ca025a-1219-4008-8ea7-6708a3b6b10f" providerId="ADAL" clId="{C566D828-E8A8-444F-B8F8-B5CD0CB094B1}" dt="2025-01-29T16:28:06.116" v="569" actId="20577"/>
            <ac:spMkLst>
              <pc:docMk/>
              <pc:sldMasterMk cId="2302839346" sldId="2147483810"/>
              <pc:sldLayoutMk cId="442427957" sldId="2147483812"/>
              <ac:spMk id="3" creationId="{7B6D2CE3-E56F-18C3-C231-710D864E285D}"/>
            </ac:spMkLst>
          </pc:spChg>
        </pc:sldLayoutChg>
        <pc:sldLayoutChg chg="del">
          <pc:chgData name="Roch, Shauna" userId="05ca025a-1219-4008-8ea7-6708a3b6b10f" providerId="ADAL" clId="{C566D828-E8A8-444F-B8F8-B5CD0CB094B1}" dt="2025-01-29T16:11:49.244" v="255" actId="47"/>
          <pc:sldLayoutMkLst>
            <pc:docMk/>
            <pc:sldMasterMk cId="2302839346" sldId="2147483810"/>
            <pc:sldLayoutMk cId="584494389" sldId="214748382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5B983-EFFB-4299-A5E5-4ADC7BAA6DEE}" type="doc">
      <dgm:prSet loTypeId="urn:microsoft.com/office/officeart/2005/8/layout/process5" loCatId="process" qsTypeId="urn:microsoft.com/office/officeart/2005/8/quickstyle/simple1" qsCatId="simple" csTypeId="urn:microsoft.com/office/officeart/2005/8/colors/accent3_2" csCatId="accent3"/>
      <dgm:spPr/>
      <dgm:t>
        <a:bodyPr/>
        <a:lstStyle/>
        <a:p>
          <a:endParaRPr lang="en-US"/>
        </a:p>
      </dgm:t>
    </dgm:pt>
    <dgm:pt modelId="{09B3550A-1E13-4CB2-B1A5-99CFA68C8258}">
      <dgm:prSet/>
      <dgm:spPr/>
      <dgm:t>
        <a:bodyPr/>
        <a:lstStyle/>
        <a:p>
          <a:r>
            <a:rPr lang="en-US"/>
            <a:t>Level 1: Atom</a:t>
          </a:r>
        </a:p>
      </dgm:t>
    </dgm:pt>
    <dgm:pt modelId="{76F7C785-EFA6-42EE-9C84-AF12C9E8E807}" type="parTrans" cxnId="{5CFFC506-CE38-49F5-8FBC-E7B0C0A46427}">
      <dgm:prSet/>
      <dgm:spPr/>
      <dgm:t>
        <a:bodyPr/>
        <a:lstStyle/>
        <a:p>
          <a:endParaRPr lang="en-US"/>
        </a:p>
      </dgm:t>
    </dgm:pt>
    <dgm:pt modelId="{9BC95095-880A-4661-B9A1-F6F5E65C7D38}" type="sibTrans" cxnId="{5CFFC506-CE38-49F5-8FBC-E7B0C0A46427}">
      <dgm:prSet/>
      <dgm:spPr/>
      <dgm:t>
        <a:bodyPr/>
        <a:lstStyle/>
        <a:p>
          <a:endParaRPr lang="en-US"/>
        </a:p>
      </dgm:t>
    </dgm:pt>
    <dgm:pt modelId="{C9489D33-9214-4D67-B308-1021F4FC9718}">
      <dgm:prSet/>
      <dgm:spPr/>
      <dgm:t>
        <a:bodyPr/>
        <a:lstStyle/>
        <a:p>
          <a:r>
            <a:rPr lang="en-US"/>
            <a:t>Level 2: Molecule</a:t>
          </a:r>
        </a:p>
      </dgm:t>
    </dgm:pt>
    <dgm:pt modelId="{C16C29ED-F433-418C-8404-37E84F6C950D}" type="parTrans" cxnId="{04C29BFC-CF49-4560-B2D3-E6113B9D48CD}">
      <dgm:prSet/>
      <dgm:spPr/>
      <dgm:t>
        <a:bodyPr/>
        <a:lstStyle/>
        <a:p>
          <a:endParaRPr lang="en-US"/>
        </a:p>
      </dgm:t>
    </dgm:pt>
    <dgm:pt modelId="{C9DD049E-1D7F-4DFF-AB21-50D32E859364}" type="sibTrans" cxnId="{04C29BFC-CF49-4560-B2D3-E6113B9D48CD}">
      <dgm:prSet/>
      <dgm:spPr/>
      <dgm:t>
        <a:bodyPr/>
        <a:lstStyle/>
        <a:p>
          <a:endParaRPr lang="en-US"/>
        </a:p>
      </dgm:t>
    </dgm:pt>
    <dgm:pt modelId="{D2D91CB8-8F29-405B-96B1-0BEAC9A819C1}">
      <dgm:prSet/>
      <dgm:spPr/>
      <dgm:t>
        <a:bodyPr/>
        <a:lstStyle/>
        <a:p>
          <a:r>
            <a:rPr lang="en-US"/>
            <a:t>Level 3: Organelle</a:t>
          </a:r>
        </a:p>
      </dgm:t>
    </dgm:pt>
    <dgm:pt modelId="{B20FDD62-F1FA-40DF-8E1D-5A0F6301DEC0}" type="parTrans" cxnId="{A4498A9A-3907-412F-AB2B-1A3BDC1D80CD}">
      <dgm:prSet/>
      <dgm:spPr/>
      <dgm:t>
        <a:bodyPr/>
        <a:lstStyle/>
        <a:p>
          <a:endParaRPr lang="en-US"/>
        </a:p>
      </dgm:t>
    </dgm:pt>
    <dgm:pt modelId="{196EBC56-1024-48CF-8552-7D69C14AA626}" type="sibTrans" cxnId="{A4498A9A-3907-412F-AB2B-1A3BDC1D80CD}">
      <dgm:prSet/>
      <dgm:spPr/>
      <dgm:t>
        <a:bodyPr/>
        <a:lstStyle/>
        <a:p>
          <a:endParaRPr lang="en-US"/>
        </a:p>
      </dgm:t>
    </dgm:pt>
    <dgm:pt modelId="{8DDF82F4-D0A6-42E0-A11D-8E5619412AAB}">
      <dgm:prSet/>
      <dgm:spPr/>
      <dgm:t>
        <a:bodyPr/>
        <a:lstStyle/>
        <a:p>
          <a:r>
            <a:rPr lang="en-US"/>
            <a:t>Level 4: Cell</a:t>
          </a:r>
        </a:p>
      </dgm:t>
    </dgm:pt>
    <dgm:pt modelId="{888F323D-26AB-408B-8344-62D98F637B0D}" type="parTrans" cxnId="{76DAB386-510F-49A8-BF06-16D3B91B54B7}">
      <dgm:prSet/>
      <dgm:spPr/>
      <dgm:t>
        <a:bodyPr/>
        <a:lstStyle/>
        <a:p>
          <a:endParaRPr lang="en-US"/>
        </a:p>
      </dgm:t>
    </dgm:pt>
    <dgm:pt modelId="{1959D55F-7303-41B1-8DBD-EB8E491BB479}" type="sibTrans" cxnId="{76DAB386-510F-49A8-BF06-16D3B91B54B7}">
      <dgm:prSet/>
      <dgm:spPr/>
      <dgm:t>
        <a:bodyPr/>
        <a:lstStyle/>
        <a:p>
          <a:endParaRPr lang="en-US"/>
        </a:p>
      </dgm:t>
    </dgm:pt>
    <dgm:pt modelId="{167CBFB3-953C-42AC-855A-3D77F5060635}">
      <dgm:prSet/>
      <dgm:spPr/>
      <dgm:t>
        <a:bodyPr/>
        <a:lstStyle/>
        <a:p>
          <a:r>
            <a:rPr lang="en-US"/>
            <a:t>Level 5: Tissue</a:t>
          </a:r>
        </a:p>
      </dgm:t>
    </dgm:pt>
    <dgm:pt modelId="{2648EC34-94DB-40E7-987C-E732ADE0C986}" type="parTrans" cxnId="{11C49570-525A-4B16-9B20-395267B0E5EE}">
      <dgm:prSet/>
      <dgm:spPr/>
      <dgm:t>
        <a:bodyPr/>
        <a:lstStyle/>
        <a:p>
          <a:endParaRPr lang="en-US"/>
        </a:p>
      </dgm:t>
    </dgm:pt>
    <dgm:pt modelId="{F102F704-A1EB-4CDB-AF2A-713579042EBD}" type="sibTrans" cxnId="{11C49570-525A-4B16-9B20-395267B0E5EE}">
      <dgm:prSet/>
      <dgm:spPr/>
      <dgm:t>
        <a:bodyPr/>
        <a:lstStyle/>
        <a:p>
          <a:endParaRPr lang="en-US"/>
        </a:p>
      </dgm:t>
    </dgm:pt>
    <dgm:pt modelId="{4AFDEB37-4911-44A1-9A40-1E091A5C64DE}">
      <dgm:prSet/>
      <dgm:spPr/>
      <dgm:t>
        <a:bodyPr/>
        <a:lstStyle/>
        <a:p>
          <a:r>
            <a:rPr lang="en-US"/>
            <a:t>Level 6: Organ</a:t>
          </a:r>
        </a:p>
      </dgm:t>
    </dgm:pt>
    <dgm:pt modelId="{63C354C2-28A3-4178-91D1-FB8498286633}" type="parTrans" cxnId="{FFEF3BC4-E48B-427C-9FC4-AA6A00A054A1}">
      <dgm:prSet/>
      <dgm:spPr/>
      <dgm:t>
        <a:bodyPr/>
        <a:lstStyle/>
        <a:p>
          <a:endParaRPr lang="en-US"/>
        </a:p>
      </dgm:t>
    </dgm:pt>
    <dgm:pt modelId="{0C22FCBD-8028-40D2-8344-BE0DFE371BEC}" type="sibTrans" cxnId="{FFEF3BC4-E48B-427C-9FC4-AA6A00A054A1}">
      <dgm:prSet/>
      <dgm:spPr/>
      <dgm:t>
        <a:bodyPr/>
        <a:lstStyle/>
        <a:p>
          <a:endParaRPr lang="en-US"/>
        </a:p>
      </dgm:t>
    </dgm:pt>
    <dgm:pt modelId="{5B1730F5-16A3-4B34-A504-D8E26850D645}">
      <dgm:prSet/>
      <dgm:spPr/>
      <dgm:t>
        <a:bodyPr/>
        <a:lstStyle/>
        <a:p>
          <a:r>
            <a:rPr lang="en-US"/>
            <a:t>Level 7: Organ System</a:t>
          </a:r>
        </a:p>
      </dgm:t>
    </dgm:pt>
    <dgm:pt modelId="{337475FB-0C5E-42BE-B045-1E73CA84F8E1}" type="parTrans" cxnId="{D34369A5-C0CE-4E88-823E-7703E23D22BB}">
      <dgm:prSet/>
      <dgm:spPr/>
      <dgm:t>
        <a:bodyPr/>
        <a:lstStyle/>
        <a:p>
          <a:endParaRPr lang="en-US"/>
        </a:p>
      </dgm:t>
    </dgm:pt>
    <dgm:pt modelId="{71EE0B49-274D-42D2-BC9E-72F7C97BFAA4}" type="sibTrans" cxnId="{D34369A5-C0CE-4E88-823E-7703E23D22BB}">
      <dgm:prSet/>
      <dgm:spPr/>
      <dgm:t>
        <a:bodyPr/>
        <a:lstStyle/>
        <a:p>
          <a:endParaRPr lang="en-US"/>
        </a:p>
      </dgm:t>
    </dgm:pt>
    <dgm:pt modelId="{79371BAE-802F-4072-BC14-EC454B9DBA5F}">
      <dgm:prSet/>
      <dgm:spPr/>
      <dgm:t>
        <a:bodyPr/>
        <a:lstStyle/>
        <a:p>
          <a:r>
            <a:rPr lang="en-US"/>
            <a:t>Level 8: Organism</a:t>
          </a:r>
        </a:p>
      </dgm:t>
    </dgm:pt>
    <dgm:pt modelId="{515035F8-22D3-4151-9455-994163334D7A}" type="parTrans" cxnId="{9FEEE739-56EB-4E55-95B1-A13FBE369FE1}">
      <dgm:prSet/>
      <dgm:spPr/>
      <dgm:t>
        <a:bodyPr/>
        <a:lstStyle/>
        <a:p>
          <a:endParaRPr lang="en-US"/>
        </a:p>
      </dgm:t>
    </dgm:pt>
    <dgm:pt modelId="{4FF12C98-2105-4924-8BDF-50905416F5B6}" type="sibTrans" cxnId="{9FEEE739-56EB-4E55-95B1-A13FBE369FE1}">
      <dgm:prSet/>
      <dgm:spPr/>
      <dgm:t>
        <a:bodyPr/>
        <a:lstStyle/>
        <a:p>
          <a:endParaRPr lang="en-US"/>
        </a:p>
      </dgm:t>
    </dgm:pt>
    <dgm:pt modelId="{060E3C98-8542-4C8F-B70C-25569F73EB5D}">
      <dgm:prSet/>
      <dgm:spPr/>
      <dgm:t>
        <a:bodyPr/>
        <a:lstStyle/>
        <a:p>
          <a:r>
            <a:rPr lang="en-US"/>
            <a:t>Level 9: Population</a:t>
          </a:r>
        </a:p>
      </dgm:t>
    </dgm:pt>
    <dgm:pt modelId="{C189FD15-6CF6-48B5-B05D-FBAABBDB8D23}" type="parTrans" cxnId="{6DF56465-A113-4E8A-AE1D-BC00A6358571}">
      <dgm:prSet/>
      <dgm:spPr/>
      <dgm:t>
        <a:bodyPr/>
        <a:lstStyle/>
        <a:p>
          <a:endParaRPr lang="en-US"/>
        </a:p>
      </dgm:t>
    </dgm:pt>
    <dgm:pt modelId="{02927CB6-F759-4075-A1F1-4B5FDD37B2BC}" type="sibTrans" cxnId="{6DF56465-A113-4E8A-AE1D-BC00A6358571}">
      <dgm:prSet/>
      <dgm:spPr/>
      <dgm:t>
        <a:bodyPr/>
        <a:lstStyle/>
        <a:p>
          <a:endParaRPr lang="en-US"/>
        </a:p>
      </dgm:t>
    </dgm:pt>
    <dgm:pt modelId="{F0305EEE-E0CD-46E3-8BF4-F613AA3A1570}">
      <dgm:prSet/>
      <dgm:spPr/>
      <dgm:t>
        <a:bodyPr/>
        <a:lstStyle/>
        <a:p>
          <a:r>
            <a:rPr lang="en-US"/>
            <a:t>Level 10: Community</a:t>
          </a:r>
        </a:p>
      </dgm:t>
    </dgm:pt>
    <dgm:pt modelId="{BB1A444E-05B3-498C-A07E-9E663AA7530B}" type="parTrans" cxnId="{215EA035-BF13-4922-8DB0-2D958ECE36B4}">
      <dgm:prSet/>
      <dgm:spPr/>
      <dgm:t>
        <a:bodyPr/>
        <a:lstStyle/>
        <a:p>
          <a:endParaRPr lang="en-US"/>
        </a:p>
      </dgm:t>
    </dgm:pt>
    <dgm:pt modelId="{EA49E4F7-A5CA-4634-BFA8-A4587C031F6B}" type="sibTrans" cxnId="{215EA035-BF13-4922-8DB0-2D958ECE36B4}">
      <dgm:prSet/>
      <dgm:spPr/>
      <dgm:t>
        <a:bodyPr/>
        <a:lstStyle/>
        <a:p>
          <a:endParaRPr lang="en-US"/>
        </a:p>
      </dgm:t>
    </dgm:pt>
    <dgm:pt modelId="{4DB3129D-5DF8-4CEC-A55F-089E19313F8E}">
      <dgm:prSet/>
      <dgm:spPr/>
      <dgm:t>
        <a:bodyPr/>
        <a:lstStyle/>
        <a:p>
          <a:r>
            <a:rPr lang="en-US"/>
            <a:t>Level 11: Ecosystem</a:t>
          </a:r>
        </a:p>
      </dgm:t>
    </dgm:pt>
    <dgm:pt modelId="{327D7C6E-3426-4D8F-8EE1-3767EAB0E26A}" type="parTrans" cxnId="{7401D81D-5242-4B82-ABD1-4B563E14208A}">
      <dgm:prSet/>
      <dgm:spPr/>
      <dgm:t>
        <a:bodyPr/>
        <a:lstStyle/>
        <a:p>
          <a:endParaRPr lang="en-US"/>
        </a:p>
      </dgm:t>
    </dgm:pt>
    <dgm:pt modelId="{BD769532-D98C-4937-8DB6-6F41C35CEE06}" type="sibTrans" cxnId="{7401D81D-5242-4B82-ABD1-4B563E14208A}">
      <dgm:prSet/>
      <dgm:spPr/>
      <dgm:t>
        <a:bodyPr/>
        <a:lstStyle/>
        <a:p>
          <a:endParaRPr lang="en-US"/>
        </a:p>
      </dgm:t>
    </dgm:pt>
    <dgm:pt modelId="{567182A0-02C9-4433-AC79-FD261240B42F}">
      <dgm:prSet/>
      <dgm:spPr/>
      <dgm:t>
        <a:bodyPr/>
        <a:lstStyle/>
        <a:p>
          <a:r>
            <a:rPr lang="en-US"/>
            <a:t>Level 12: Biosphere</a:t>
          </a:r>
        </a:p>
      </dgm:t>
    </dgm:pt>
    <dgm:pt modelId="{0D242507-547E-43A5-BBF5-A83CCF400D48}" type="parTrans" cxnId="{F54E42E9-4E1B-481B-A307-62632574EBDA}">
      <dgm:prSet/>
      <dgm:spPr/>
      <dgm:t>
        <a:bodyPr/>
        <a:lstStyle/>
        <a:p>
          <a:endParaRPr lang="en-US"/>
        </a:p>
      </dgm:t>
    </dgm:pt>
    <dgm:pt modelId="{2AF4E374-28F6-4635-8A85-AD68B71232A7}" type="sibTrans" cxnId="{F54E42E9-4E1B-481B-A307-62632574EBDA}">
      <dgm:prSet/>
      <dgm:spPr/>
      <dgm:t>
        <a:bodyPr/>
        <a:lstStyle/>
        <a:p>
          <a:endParaRPr lang="en-US"/>
        </a:p>
      </dgm:t>
    </dgm:pt>
    <dgm:pt modelId="{9E57096E-A48B-4EF8-BEF9-B8B0C69D2C12}" type="pres">
      <dgm:prSet presAssocID="{29C5B983-EFFB-4299-A5E5-4ADC7BAA6DEE}" presName="diagram" presStyleCnt="0">
        <dgm:presLayoutVars>
          <dgm:dir/>
          <dgm:resizeHandles val="exact"/>
        </dgm:presLayoutVars>
      </dgm:prSet>
      <dgm:spPr/>
    </dgm:pt>
    <dgm:pt modelId="{56CD5499-1672-4CE5-BC67-B57F9A629C80}" type="pres">
      <dgm:prSet presAssocID="{09B3550A-1E13-4CB2-B1A5-99CFA68C8258}" presName="node" presStyleLbl="node1" presStyleIdx="0" presStyleCnt="12">
        <dgm:presLayoutVars>
          <dgm:bulletEnabled val="1"/>
        </dgm:presLayoutVars>
      </dgm:prSet>
      <dgm:spPr/>
    </dgm:pt>
    <dgm:pt modelId="{0E1BFE91-D170-48CA-AB04-6406CE6DE0F9}" type="pres">
      <dgm:prSet presAssocID="{9BC95095-880A-4661-B9A1-F6F5E65C7D38}" presName="sibTrans" presStyleLbl="sibTrans2D1" presStyleIdx="0" presStyleCnt="11"/>
      <dgm:spPr/>
    </dgm:pt>
    <dgm:pt modelId="{E1E6BBBD-6EA6-43BE-95AE-2A10EA7ED280}" type="pres">
      <dgm:prSet presAssocID="{9BC95095-880A-4661-B9A1-F6F5E65C7D38}" presName="connectorText" presStyleLbl="sibTrans2D1" presStyleIdx="0" presStyleCnt="11"/>
      <dgm:spPr/>
    </dgm:pt>
    <dgm:pt modelId="{B953244A-4C7C-4489-97D9-165C9F8D99FA}" type="pres">
      <dgm:prSet presAssocID="{C9489D33-9214-4D67-B308-1021F4FC9718}" presName="node" presStyleLbl="node1" presStyleIdx="1" presStyleCnt="12">
        <dgm:presLayoutVars>
          <dgm:bulletEnabled val="1"/>
        </dgm:presLayoutVars>
      </dgm:prSet>
      <dgm:spPr/>
    </dgm:pt>
    <dgm:pt modelId="{3C0F250E-43BE-4717-95AA-EE8BB4A17A19}" type="pres">
      <dgm:prSet presAssocID="{C9DD049E-1D7F-4DFF-AB21-50D32E859364}" presName="sibTrans" presStyleLbl="sibTrans2D1" presStyleIdx="1" presStyleCnt="11"/>
      <dgm:spPr/>
    </dgm:pt>
    <dgm:pt modelId="{655A6185-E00C-4900-AAD2-845BD2165932}" type="pres">
      <dgm:prSet presAssocID="{C9DD049E-1D7F-4DFF-AB21-50D32E859364}" presName="connectorText" presStyleLbl="sibTrans2D1" presStyleIdx="1" presStyleCnt="11"/>
      <dgm:spPr/>
    </dgm:pt>
    <dgm:pt modelId="{24BA40EC-8FF3-4DF7-AF0E-4FC741646DCF}" type="pres">
      <dgm:prSet presAssocID="{D2D91CB8-8F29-405B-96B1-0BEAC9A819C1}" presName="node" presStyleLbl="node1" presStyleIdx="2" presStyleCnt="12">
        <dgm:presLayoutVars>
          <dgm:bulletEnabled val="1"/>
        </dgm:presLayoutVars>
      </dgm:prSet>
      <dgm:spPr/>
    </dgm:pt>
    <dgm:pt modelId="{D5E72C63-BA8C-43DD-989D-C9B5BF89D1FC}" type="pres">
      <dgm:prSet presAssocID="{196EBC56-1024-48CF-8552-7D69C14AA626}" presName="sibTrans" presStyleLbl="sibTrans2D1" presStyleIdx="2" presStyleCnt="11"/>
      <dgm:spPr/>
    </dgm:pt>
    <dgm:pt modelId="{E3D2DBFC-6690-4786-80E3-0B678222CC94}" type="pres">
      <dgm:prSet presAssocID="{196EBC56-1024-48CF-8552-7D69C14AA626}" presName="connectorText" presStyleLbl="sibTrans2D1" presStyleIdx="2" presStyleCnt="11"/>
      <dgm:spPr/>
    </dgm:pt>
    <dgm:pt modelId="{2B948128-59BF-4B11-8F01-652BE5079819}" type="pres">
      <dgm:prSet presAssocID="{8DDF82F4-D0A6-42E0-A11D-8E5619412AAB}" presName="node" presStyleLbl="node1" presStyleIdx="3" presStyleCnt="12">
        <dgm:presLayoutVars>
          <dgm:bulletEnabled val="1"/>
        </dgm:presLayoutVars>
      </dgm:prSet>
      <dgm:spPr/>
    </dgm:pt>
    <dgm:pt modelId="{6E9E1EB7-289D-4FF8-A373-5A1D13E91508}" type="pres">
      <dgm:prSet presAssocID="{1959D55F-7303-41B1-8DBD-EB8E491BB479}" presName="sibTrans" presStyleLbl="sibTrans2D1" presStyleIdx="3" presStyleCnt="11"/>
      <dgm:spPr/>
    </dgm:pt>
    <dgm:pt modelId="{18B399CC-610C-49FA-8571-2FA74DC3A246}" type="pres">
      <dgm:prSet presAssocID="{1959D55F-7303-41B1-8DBD-EB8E491BB479}" presName="connectorText" presStyleLbl="sibTrans2D1" presStyleIdx="3" presStyleCnt="11"/>
      <dgm:spPr/>
    </dgm:pt>
    <dgm:pt modelId="{40A65038-BB9B-4FD4-AE33-AF28CCFF894D}" type="pres">
      <dgm:prSet presAssocID="{167CBFB3-953C-42AC-855A-3D77F5060635}" presName="node" presStyleLbl="node1" presStyleIdx="4" presStyleCnt="12">
        <dgm:presLayoutVars>
          <dgm:bulletEnabled val="1"/>
        </dgm:presLayoutVars>
      </dgm:prSet>
      <dgm:spPr/>
    </dgm:pt>
    <dgm:pt modelId="{DE2DCA10-CA29-4815-8AAC-84E3A4211835}" type="pres">
      <dgm:prSet presAssocID="{F102F704-A1EB-4CDB-AF2A-713579042EBD}" presName="sibTrans" presStyleLbl="sibTrans2D1" presStyleIdx="4" presStyleCnt="11"/>
      <dgm:spPr/>
    </dgm:pt>
    <dgm:pt modelId="{DDDDC5C2-5BCC-41EF-AF69-5F24721774EE}" type="pres">
      <dgm:prSet presAssocID="{F102F704-A1EB-4CDB-AF2A-713579042EBD}" presName="connectorText" presStyleLbl="sibTrans2D1" presStyleIdx="4" presStyleCnt="11"/>
      <dgm:spPr/>
    </dgm:pt>
    <dgm:pt modelId="{80141F55-55BA-4ED9-BC00-050B738E2DBD}" type="pres">
      <dgm:prSet presAssocID="{4AFDEB37-4911-44A1-9A40-1E091A5C64DE}" presName="node" presStyleLbl="node1" presStyleIdx="5" presStyleCnt="12">
        <dgm:presLayoutVars>
          <dgm:bulletEnabled val="1"/>
        </dgm:presLayoutVars>
      </dgm:prSet>
      <dgm:spPr/>
    </dgm:pt>
    <dgm:pt modelId="{4118C96D-3083-4D58-8EFB-EBB067F82145}" type="pres">
      <dgm:prSet presAssocID="{0C22FCBD-8028-40D2-8344-BE0DFE371BEC}" presName="sibTrans" presStyleLbl="sibTrans2D1" presStyleIdx="5" presStyleCnt="11"/>
      <dgm:spPr/>
    </dgm:pt>
    <dgm:pt modelId="{77E68172-6456-4515-BEAF-35756F57DD60}" type="pres">
      <dgm:prSet presAssocID="{0C22FCBD-8028-40D2-8344-BE0DFE371BEC}" presName="connectorText" presStyleLbl="sibTrans2D1" presStyleIdx="5" presStyleCnt="11"/>
      <dgm:spPr/>
    </dgm:pt>
    <dgm:pt modelId="{6306A77A-4DF0-4AC8-84B4-E964D317B2CD}" type="pres">
      <dgm:prSet presAssocID="{5B1730F5-16A3-4B34-A504-D8E26850D645}" presName="node" presStyleLbl="node1" presStyleIdx="6" presStyleCnt="12">
        <dgm:presLayoutVars>
          <dgm:bulletEnabled val="1"/>
        </dgm:presLayoutVars>
      </dgm:prSet>
      <dgm:spPr/>
    </dgm:pt>
    <dgm:pt modelId="{CC4156CC-64CB-429C-8F7C-2BFBAD8A8087}" type="pres">
      <dgm:prSet presAssocID="{71EE0B49-274D-42D2-BC9E-72F7C97BFAA4}" presName="sibTrans" presStyleLbl="sibTrans2D1" presStyleIdx="6" presStyleCnt="11"/>
      <dgm:spPr/>
    </dgm:pt>
    <dgm:pt modelId="{73442AF4-2812-4B2A-BCEE-67A735F97D58}" type="pres">
      <dgm:prSet presAssocID="{71EE0B49-274D-42D2-BC9E-72F7C97BFAA4}" presName="connectorText" presStyleLbl="sibTrans2D1" presStyleIdx="6" presStyleCnt="11"/>
      <dgm:spPr/>
    </dgm:pt>
    <dgm:pt modelId="{B15A63B9-2497-4683-BB7B-2AD62A28E916}" type="pres">
      <dgm:prSet presAssocID="{79371BAE-802F-4072-BC14-EC454B9DBA5F}" presName="node" presStyleLbl="node1" presStyleIdx="7" presStyleCnt="12">
        <dgm:presLayoutVars>
          <dgm:bulletEnabled val="1"/>
        </dgm:presLayoutVars>
      </dgm:prSet>
      <dgm:spPr/>
    </dgm:pt>
    <dgm:pt modelId="{59D6976F-2CC9-4763-BE54-E5E1FCCB869D}" type="pres">
      <dgm:prSet presAssocID="{4FF12C98-2105-4924-8BDF-50905416F5B6}" presName="sibTrans" presStyleLbl="sibTrans2D1" presStyleIdx="7" presStyleCnt="11"/>
      <dgm:spPr/>
    </dgm:pt>
    <dgm:pt modelId="{6DBDA1CE-929F-4365-9C6E-2BDCE8175493}" type="pres">
      <dgm:prSet presAssocID="{4FF12C98-2105-4924-8BDF-50905416F5B6}" presName="connectorText" presStyleLbl="sibTrans2D1" presStyleIdx="7" presStyleCnt="11"/>
      <dgm:spPr/>
    </dgm:pt>
    <dgm:pt modelId="{DD8FC020-9E4C-4A87-98C5-CDCB00768457}" type="pres">
      <dgm:prSet presAssocID="{060E3C98-8542-4C8F-B70C-25569F73EB5D}" presName="node" presStyleLbl="node1" presStyleIdx="8" presStyleCnt="12">
        <dgm:presLayoutVars>
          <dgm:bulletEnabled val="1"/>
        </dgm:presLayoutVars>
      </dgm:prSet>
      <dgm:spPr/>
    </dgm:pt>
    <dgm:pt modelId="{F7FA9D92-B8C3-4405-9BA2-875AEAFA054A}" type="pres">
      <dgm:prSet presAssocID="{02927CB6-F759-4075-A1F1-4B5FDD37B2BC}" presName="sibTrans" presStyleLbl="sibTrans2D1" presStyleIdx="8" presStyleCnt="11"/>
      <dgm:spPr/>
    </dgm:pt>
    <dgm:pt modelId="{37F08AA2-A662-4666-A530-FEB45146996D}" type="pres">
      <dgm:prSet presAssocID="{02927CB6-F759-4075-A1F1-4B5FDD37B2BC}" presName="connectorText" presStyleLbl="sibTrans2D1" presStyleIdx="8" presStyleCnt="11"/>
      <dgm:spPr/>
    </dgm:pt>
    <dgm:pt modelId="{80D609B2-3924-447F-BBE0-DDD6C5A63C97}" type="pres">
      <dgm:prSet presAssocID="{F0305EEE-E0CD-46E3-8BF4-F613AA3A1570}" presName="node" presStyleLbl="node1" presStyleIdx="9" presStyleCnt="12">
        <dgm:presLayoutVars>
          <dgm:bulletEnabled val="1"/>
        </dgm:presLayoutVars>
      </dgm:prSet>
      <dgm:spPr/>
    </dgm:pt>
    <dgm:pt modelId="{4DA62C6F-A116-40BD-9F7F-B8D7124F7E31}" type="pres">
      <dgm:prSet presAssocID="{EA49E4F7-A5CA-4634-BFA8-A4587C031F6B}" presName="sibTrans" presStyleLbl="sibTrans2D1" presStyleIdx="9" presStyleCnt="11"/>
      <dgm:spPr/>
    </dgm:pt>
    <dgm:pt modelId="{8D7C478E-AC4A-4F0B-83D3-B339F811340B}" type="pres">
      <dgm:prSet presAssocID="{EA49E4F7-A5CA-4634-BFA8-A4587C031F6B}" presName="connectorText" presStyleLbl="sibTrans2D1" presStyleIdx="9" presStyleCnt="11"/>
      <dgm:spPr/>
    </dgm:pt>
    <dgm:pt modelId="{E88D6E45-6B90-4B1F-B288-8DBF784D114A}" type="pres">
      <dgm:prSet presAssocID="{4DB3129D-5DF8-4CEC-A55F-089E19313F8E}" presName="node" presStyleLbl="node1" presStyleIdx="10" presStyleCnt="12">
        <dgm:presLayoutVars>
          <dgm:bulletEnabled val="1"/>
        </dgm:presLayoutVars>
      </dgm:prSet>
      <dgm:spPr/>
    </dgm:pt>
    <dgm:pt modelId="{23304E9D-1071-41B3-8197-6C63AF2DE91A}" type="pres">
      <dgm:prSet presAssocID="{BD769532-D98C-4937-8DB6-6F41C35CEE06}" presName="sibTrans" presStyleLbl="sibTrans2D1" presStyleIdx="10" presStyleCnt="11"/>
      <dgm:spPr/>
    </dgm:pt>
    <dgm:pt modelId="{4B19472B-310F-4092-9054-37D0F109D5B5}" type="pres">
      <dgm:prSet presAssocID="{BD769532-D98C-4937-8DB6-6F41C35CEE06}" presName="connectorText" presStyleLbl="sibTrans2D1" presStyleIdx="10" presStyleCnt="11"/>
      <dgm:spPr/>
    </dgm:pt>
    <dgm:pt modelId="{57D91E70-1332-4B8E-95E1-316782F3E31C}" type="pres">
      <dgm:prSet presAssocID="{567182A0-02C9-4433-AC79-FD261240B42F}" presName="node" presStyleLbl="node1" presStyleIdx="11" presStyleCnt="12">
        <dgm:presLayoutVars>
          <dgm:bulletEnabled val="1"/>
        </dgm:presLayoutVars>
      </dgm:prSet>
      <dgm:spPr/>
    </dgm:pt>
  </dgm:ptLst>
  <dgm:cxnLst>
    <dgm:cxn modelId="{0E67AA02-016E-4D02-B38F-01F9EC30FF05}" type="presOf" srcId="{02927CB6-F759-4075-A1F1-4B5FDD37B2BC}" destId="{37F08AA2-A662-4666-A530-FEB45146996D}" srcOrd="1" destOrd="0" presId="urn:microsoft.com/office/officeart/2005/8/layout/process5"/>
    <dgm:cxn modelId="{2E10E104-C56D-44D4-8CB4-C7014164443E}" type="presOf" srcId="{196EBC56-1024-48CF-8552-7D69C14AA626}" destId="{D5E72C63-BA8C-43DD-989D-C9B5BF89D1FC}" srcOrd="0" destOrd="0" presId="urn:microsoft.com/office/officeart/2005/8/layout/process5"/>
    <dgm:cxn modelId="{5CFFC506-CE38-49F5-8FBC-E7B0C0A46427}" srcId="{29C5B983-EFFB-4299-A5E5-4ADC7BAA6DEE}" destId="{09B3550A-1E13-4CB2-B1A5-99CFA68C8258}" srcOrd="0" destOrd="0" parTransId="{76F7C785-EFA6-42EE-9C84-AF12C9E8E807}" sibTransId="{9BC95095-880A-4661-B9A1-F6F5E65C7D38}"/>
    <dgm:cxn modelId="{FA5DD913-0056-4EF5-BD89-F190F118FFCC}" type="presOf" srcId="{BD769532-D98C-4937-8DB6-6F41C35CEE06}" destId="{23304E9D-1071-41B3-8197-6C63AF2DE91A}" srcOrd="0" destOrd="0" presId="urn:microsoft.com/office/officeart/2005/8/layout/process5"/>
    <dgm:cxn modelId="{ABCD9517-B095-4053-8C55-9C75B88788F5}" type="presOf" srcId="{5B1730F5-16A3-4B34-A504-D8E26850D645}" destId="{6306A77A-4DF0-4AC8-84B4-E964D317B2CD}" srcOrd="0" destOrd="0" presId="urn:microsoft.com/office/officeart/2005/8/layout/process5"/>
    <dgm:cxn modelId="{373F111C-50C6-4773-A034-93BF3E160A68}" type="presOf" srcId="{060E3C98-8542-4C8F-B70C-25569F73EB5D}" destId="{DD8FC020-9E4C-4A87-98C5-CDCB00768457}" srcOrd="0" destOrd="0" presId="urn:microsoft.com/office/officeart/2005/8/layout/process5"/>
    <dgm:cxn modelId="{7401D81D-5242-4B82-ABD1-4B563E14208A}" srcId="{29C5B983-EFFB-4299-A5E5-4ADC7BAA6DEE}" destId="{4DB3129D-5DF8-4CEC-A55F-089E19313F8E}" srcOrd="10" destOrd="0" parTransId="{327D7C6E-3426-4D8F-8EE1-3767EAB0E26A}" sibTransId="{BD769532-D98C-4937-8DB6-6F41C35CEE06}"/>
    <dgm:cxn modelId="{82080926-0344-4B5F-B375-E8B1AD1A5A2D}" type="presOf" srcId="{D2D91CB8-8F29-405B-96B1-0BEAC9A819C1}" destId="{24BA40EC-8FF3-4DF7-AF0E-4FC741646DCF}" srcOrd="0" destOrd="0" presId="urn:microsoft.com/office/officeart/2005/8/layout/process5"/>
    <dgm:cxn modelId="{215EA035-BF13-4922-8DB0-2D958ECE36B4}" srcId="{29C5B983-EFFB-4299-A5E5-4ADC7BAA6DEE}" destId="{F0305EEE-E0CD-46E3-8BF4-F613AA3A1570}" srcOrd="9" destOrd="0" parTransId="{BB1A444E-05B3-498C-A07E-9E663AA7530B}" sibTransId="{EA49E4F7-A5CA-4634-BFA8-A4587C031F6B}"/>
    <dgm:cxn modelId="{13CBA635-CCB4-48F7-8403-1DC6858A8FBB}" type="presOf" srcId="{9BC95095-880A-4661-B9A1-F6F5E65C7D38}" destId="{E1E6BBBD-6EA6-43BE-95AE-2A10EA7ED280}" srcOrd="1" destOrd="0" presId="urn:microsoft.com/office/officeart/2005/8/layout/process5"/>
    <dgm:cxn modelId="{9FEEE739-56EB-4E55-95B1-A13FBE369FE1}" srcId="{29C5B983-EFFB-4299-A5E5-4ADC7BAA6DEE}" destId="{79371BAE-802F-4072-BC14-EC454B9DBA5F}" srcOrd="7" destOrd="0" parTransId="{515035F8-22D3-4151-9455-994163334D7A}" sibTransId="{4FF12C98-2105-4924-8BDF-50905416F5B6}"/>
    <dgm:cxn modelId="{95DE913A-DC00-4989-B105-3203C58BE85E}" type="presOf" srcId="{09B3550A-1E13-4CB2-B1A5-99CFA68C8258}" destId="{56CD5499-1672-4CE5-BC67-B57F9A629C80}" srcOrd="0" destOrd="0" presId="urn:microsoft.com/office/officeart/2005/8/layout/process5"/>
    <dgm:cxn modelId="{F1DA4962-667A-4498-91A3-9A767C61D783}" type="presOf" srcId="{4DB3129D-5DF8-4CEC-A55F-089E19313F8E}" destId="{E88D6E45-6B90-4B1F-B288-8DBF784D114A}" srcOrd="0" destOrd="0" presId="urn:microsoft.com/office/officeart/2005/8/layout/process5"/>
    <dgm:cxn modelId="{6DF56465-A113-4E8A-AE1D-BC00A6358571}" srcId="{29C5B983-EFFB-4299-A5E5-4ADC7BAA6DEE}" destId="{060E3C98-8542-4C8F-B70C-25569F73EB5D}" srcOrd="8" destOrd="0" parTransId="{C189FD15-6CF6-48B5-B05D-FBAABBDB8D23}" sibTransId="{02927CB6-F759-4075-A1F1-4B5FDD37B2BC}"/>
    <dgm:cxn modelId="{E0082366-0354-4F2E-88CE-A776A8A89868}" type="presOf" srcId="{167CBFB3-953C-42AC-855A-3D77F5060635}" destId="{40A65038-BB9B-4FD4-AE33-AF28CCFF894D}" srcOrd="0" destOrd="0" presId="urn:microsoft.com/office/officeart/2005/8/layout/process5"/>
    <dgm:cxn modelId="{B79A3B68-648C-465B-B31F-682B57F917D9}" type="presOf" srcId="{1959D55F-7303-41B1-8DBD-EB8E491BB479}" destId="{6E9E1EB7-289D-4FF8-A373-5A1D13E91508}" srcOrd="0" destOrd="0" presId="urn:microsoft.com/office/officeart/2005/8/layout/process5"/>
    <dgm:cxn modelId="{947F0A6B-FE36-4218-81D6-62E6A11AD9C6}" type="presOf" srcId="{4FF12C98-2105-4924-8BDF-50905416F5B6}" destId="{59D6976F-2CC9-4763-BE54-E5E1FCCB869D}" srcOrd="0" destOrd="0" presId="urn:microsoft.com/office/officeart/2005/8/layout/process5"/>
    <dgm:cxn modelId="{B881A14C-C351-4E00-9905-1E0906314BCC}" type="presOf" srcId="{F102F704-A1EB-4CDB-AF2A-713579042EBD}" destId="{DDDDC5C2-5BCC-41EF-AF69-5F24721774EE}" srcOrd="1" destOrd="0" presId="urn:microsoft.com/office/officeart/2005/8/layout/process5"/>
    <dgm:cxn modelId="{5B3FF14C-7268-467B-B235-11E7B5111C08}" type="presOf" srcId="{71EE0B49-274D-42D2-BC9E-72F7C97BFAA4}" destId="{CC4156CC-64CB-429C-8F7C-2BFBAD8A8087}" srcOrd="0" destOrd="0" presId="urn:microsoft.com/office/officeart/2005/8/layout/process5"/>
    <dgm:cxn modelId="{12E4834D-F9CC-40AF-8B10-504047438006}" type="presOf" srcId="{4FF12C98-2105-4924-8BDF-50905416F5B6}" destId="{6DBDA1CE-929F-4365-9C6E-2BDCE8175493}" srcOrd="1" destOrd="0" presId="urn:microsoft.com/office/officeart/2005/8/layout/process5"/>
    <dgm:cxn modelId="{F85AC06D-5A0E-477F-9A70-BA86DE841B98}" type="presOf" srcId="{196EBC56-1024-48CF-8552-7D69C14AA626}" destId="{E3D2DBFC-6690-4786-80E3-0B678222CC94}" srcOrd="1" destOrd="0" presId="urn:microsoft.com/office/officeart/2005/8/layout/process5"/>
    <dgm:cxn modelId="{85285E4E-03A2-4C37-BAA6-39ADF74F097B}" type="presOf" srcId="{C9DD049E-1D7F-4DFF-AB21-50D32E859364}" destId="{655A6185-E00C-4900-AAD2-845BD2165932}" srcOrd="1" destOrd="0" presId="urn:microsoft.com/office/officeart/2005/8/layout/process5"/>
    <dgm:cxn modelId="{11C49570-525A-4B16-9B20-395267B0E5EE}" srcId="{29C5B983-EFFB-4299-A5E5-4ADC7BAA6DEE}" destId="{167CBFB3-953C-42AC-855A-3D77F5060635}" srcOrd="4" destOrd="0" parTransId="{2648EC34-94DB-40E7-987C-E732ADE0C986}" sibTransId="{F102F704-A1EB-4CDB-AF2A-713579042EBD}"/>
    <dgm:cxn modelId="{9D1A3F7A-E9A2-4B11-9671-7698A34E74F9}" type="presOf" srcId="{0C22FCBD-8028-40D2-8344-BE0DFE371BEC}" destId="{77E68172-6456-4515-BEAF-35756F57DD60}" srcOrd="1" destOrd="0" presId="urn:microsoft.com/office/officeart/2005/8/layout/process5"/>
    <dgm:cxn modelId="{FA5F5F7B-DE5A-4664-A540-693DF2BF321C}" type="presOf" srcId="{F0305EEE-E0CD-46E3-8BF4-F613AA3A1570}" destId="{80D609B2-3924-447F-BBE0-DDD6C5A63C97}" srcOrd="0" destOrd="0" presId="urn:microsoft.com/office/officeart/2005/8/layout/process5"/>
    <dgm:cxn modelId="{B2F93086-546F-4DAB-B377-A89DD6339678}" type="presOf" srcId="{9BC95095-880A-4661-B9A1-F6F5E65C7D38}" destId="{0E1BFE91-D170-48CA-AB04-6406CE6DE0F9}" srcOrd="0" destOrd="0" presId="urn:microsoft.com/office/officeart/2005/8/layout/process5"/>
    <dgm:cxn modelId="{76DAB386-510F-49A8-BF06-16D3B91B54B7}" srcId="{29C5B983-EFFB-4299-A5E5-4ADC7BAA6DEE}" destId="{8DDF82F4-D0A6-42E0-A11D-8E5619412AAB}" srcOrd="3" destOrd="0" parTransId="{888F323D-26AB-408B-8344-62D98F637B0D}" sibTransId="{1959D55F-7303-41B1-8DBD-EB8E491BB479}"/>
    <dgm:cxn modelId="{CE231F97-1397-4DF3-8D16-DDE9BFE8CDA7}" type="presOf" srcId="{29C5B983-EFFB-4299-A5E5-4ADC7BAA6DEE}" destId="{9E57096E-A48B-4EF8-BEF9-B8B0C69D2C12}" srcOrd="0" destOrd="0" presId="urn:microsoft.com/office/officeart/2005/8/layout/process5"/>
    <dgm:cxn modelId="{A4498A9A-3907-412F-AB2B-1A3BDC1D80CD}" srcId="{29C5B983-EFFB-4299-A5E5-4ADC7BAA6DEE}" destId="{D2D91CB8-8F29-405B-96B1-0BEAC9A819C1}" srcOrd="2" destOrd="0" parTransId="{B20FDD62-F1FA-40DF-8E1D-5A0F6301DEC0}" sibTransId="{196EBC56-1024-48CF-8552-7D69C14AA626}"/>
    <dgm:cxn modelId="{DF2ECF9A-AD73-460C-8EB0-94425C5D93B1}" type="presOf" srcId="{0C22FCBD-8028-40D2-8344-BE0DFE371BEC}" destId="{4118C96D-3083-4D58-8EFB-EBB067F82145}" srcOrd="0" destOrd="0" presId="urn:microsoft.com/office/officeart/2005/8/layout/process5"/>
    <dgm:cxn modelId="{02524B9B-5151-4125-ADC7-95930859B5A7}" type="presOf" srcId="{71EE0B49-274D-42D2-BC9E-72F7C97BFAA4}" destId="{73442AF4-2812-4B2A-BCEE-67A735F97D58}" srcOrd="1" destOrd="0" presId="urn:microsoft.com/office/officeart/2005/8/layout/process5"/>
    <dgm:cxn modelId="{64737BA0-0AAD-4C8C-9643-5E6F2029DF54}" type="presOf" srcId="{BD769532-D98C-4937-8DB6-6F41C35CEE06}" destId="{4B19472B-310F-4092-9054-37D0F109D5B5}" srcOrd="1" destOrd="0" presId="urn:microsoft.com/office/officeart/2005/8/layout/process5"/>
    <dgm:cxn modelId="{C3E69AA0-6515-46C0-AEA5-0D824738C433}" type="presOf" srcId="{C9489D33-9214-4D67-B308-1021F4FC9718}" destId="{B953244A-4C7C-4489-97D9-165C9F8D99FA}" srcOrd="0" destOrd="0" presId="urn:microsoft.com/office/officeart/2005/8/layout/process5"/>
    <dgm:cxn modelId="{C753ACA1-F3EB-4438-AF56-1C26B964FCA9}" type="presOf" srcId="{C9DD049E-1D7F-4DFF-AB21-50D32E859364}" destId="{3C0F250E-43BE-4717-95AA-EE8BB4A17A19}" srcOrd="0" destOrd="0" presId="urn:microsoft.com/office/officeart/2005/8/layout/process5"/>
    <dgm:cxn modelId="{D34369A5-C0CE-4E88-823E-7703E23D22BB}" srcId="{29C5B983-EFFB-4299-A5E5-4ADC7BAA6DEE}" destId="{5B1730F5-16A3-4B34-A504-D8E26850D645}" srcOrd="6" destOrd="0" parTransId="{337475FB-0C5E-42BE-B045-1E73CA84F8E1}" sibTransId="{71EE0B49-274D-42D2-BC9E-72F7C97BFAA4}"/>
    <dgm:cxn modelId="{2FD4AFAE-F27C-41F2-91A5-AC23D965799E}" type="presOf" srcId="{02927CB6-F759-4075-A1F1-4B5FDD37B2BC}" destId="{F7FA9D92-B8C3-4405-9BA2-875AEAFA054A}" srcOrd="0" destOrd="0" presId="urn:microsoft.com/office/officeart/2005/8/layout/process5"/>
    <dgm:cxn modelId="{6B20EDB3-48DE-4318-A0CB-DCB316199A29}" type="presOf" srcId="{8DDF82F4-D0A6-42E0-A11D-8E5619412AAB}" destId="{2B948128-59BF-4B11-8F01-652BE5079819}" srcOrd="0" destOrd="0" presId="urn:microsoft.com/office/officeart/2005/8/layout/process5"/>
    <dgm:cxn modelId="{2F9434BD-C382-461B-B5BB-97E221388AA8}" type="presOf" srcId="{4AFDEB37-4911-44A1-9A40-1E091A5C64DE}" destId="{80141F55-55BA-4ED9-BC00-050B738E2DBD}" srcOrd="0" destOrd="0" presId="urn:microsoft.com/office/officeart/2005/8/layout/process5"/>
    <dgm:cxn modelId="{FFEF3BC4-E48B-427C-9FC4-AA6A00A054A1}" srcId="{29C5B983-EFFB-4299-A5E5-4ADC7BAA6DEE}" destId="{4AFDEB37-4911-44A1-9A40-1E091A5C64DE}" srcOrd="5" destOrd="0" parTransId="{63C354C2-28A3-4178-91D1-FB8498286633}" sibTransId="{0C22FCBD-8028-40D2-8344-BE0DFE371BEC}"/>
    <dgm:cxn modelId="{D0FB30CE-5A8B-49D1-8871-E83120CD1BDA}" type="presOf" srcId="{567182A0-02C9-4433-AC79-FD261240B42F}" destId="{57D91E70-1332-4B8E-95E1-316782F3E31C}" srcOrd="0" destOrd="0" presId="urn:microsoft.com/office/officeart/2005/8/layout/process5"/>
    <dgm:cxn modelId="{BA0E67D2-722D-4564-BAB8-4E3DF95B628F}" type="presOf" srcId="{EA49E4F7-A5CA-4634-BFA8-A4587C031F6B}" destId="{4DA62C6F-A116-40BD-9F7F-B8D7124F7E31}" srcOrd="0" destOrd="0" presId="urn:microsoft.com/office/officeart/2005/8/layout/process5"/>
    <dgm:cxn modelId="{037E33DF-9A99-4B07-AE0B-D36424EA6E54}" type="presOf" srcId="{79371BAE-802F-4072-BC14-EC454B9DBA5F}" destId="{B15A63B9-2497-4683-BB7B-2AD62A28E916}" srcOrd="0" destOrd="0" presId="urn:microsoft.com/office/officeart/2005/8/layout/process5"/>
    <dgm:cxn modelId="{8C1F48E5-8541-4320-A2CA-4256349E313C}" type="presOf" srcId="{EA49E4F7-A5CA-4634-BFA8-A4587C031F6B}" destId="{8D7C478E-AC4A-4F0B-83D3-B339F811340B}" srcOrd="1" destOrd="0" presId="urn:microsoft.com/office/officeart/2005/8/layout/process5"/>
    <dgm:cxn modelId="{F54E42E9-4E1B-481B-A307-62632574EBDA}" srcId="{29C5B983-EFFB-4299-A5E5-4ADC7BAA6DEE}" destId="{567182A0-02C9-4433-AC79-FD261240B42F}" srcOrd="11" destOrd="0" parTransId="{0D242507-547E-43A5-BBF5-A83CCF400D48}" sibTransId="{2AF4E374-28F6-4635-8A85-AD68B71232A7}"/>
    <dgm:cxn modelId="{FF653CF4-6B3C-412B-A889-E4E3D7DE5F83}" type="presOf" srcId="{F102F704-A1EB-4CDB-AF2A-713579042EBD}" destId="{DE2DCA10-CA29-4815-8AAC-84E3A4211835}" srcOrd="0" destOrd="0" presId="urn:microsoft.com/office/officeart/2005/8/layout/process5"/>
    <dgm:cxn modelId="{3E0BD0F7-CAA1-4499-888B-04ED747FB353}" type="presOf" srcId="{1959D55F-7303-41B1-8DBD-EB8E491BB479}" destId="{18B399CC-610C-49FA-8571-2FA74DC3A246}" srcOrd="1" destOrd="0" presId="urn:microsoft.com/office/officeart/2005/8/layout/process5"/>
    <dgm:cxn modelId="{04C29BFC-CF49-4560-B2D3-E6113B9D48CD}" srcId="{29C5B983-EFFB-4299-A5E5-4ADC7BAA6DEE}" destId="{C9489D33-9214-4D67-B308-1021F4FC9718}" srcOrd="1" destOrd="0" parTransId="{C16C29ED-F433-418C-8404-37E84F6C950D}" sibTransId="{C9DD049E-1D7F-4DFF-AB21-50D32E859364}"/>
    <dgm:cxn modelId="{8D73F359-B16E-47A7-ABB2-F41BAF119F6B}" type="presParOf" srcId="{9E57096E-A48B-4EF8-BEF9-B8B0C69D2C12}" destId="{56CD5499-1672-4CE5-BC67-B57F9A629C80}" srcOrd="0" destOrd="0" presId="urn:microsoft.com/office/officeart/2005/8/layout/process5"/>
    <dgm:cxn modelId="{B23B27B3-D111-4DB3-95E6-F33AB613644E}" type="presParOf" srcId="{9E57096E-A48B-4EF8-BEF9-B8B0C69D2C12}" destId="{0E1BFE91-D170-48CA-AB04-6406CE6DE0F9}" srcOrd="1" destOrd="0" presId="urn:microsoft.com/office/officeart/2005/8/layout/process5"/>
    <dgm:cxn modelId="{B2CD4A21-8510-4773-8634-907EC011574C}" type="presParOf" srcId="{0E1BFE91-D170-48CA-AB04-6406CE6DE0F9}" destId="{E1E6BBBD-6EA6-43BE-95AE-2A10EA7ED280}" srcOrd="0" destOrd="0" presId="urn:microsoft.com/office/officeart/2005/8/layout/process5"/>
    <dgm:cxn modelId="{128C03CA-D840-4098-A983-E8C03433CE98}" type="presParOf" srcId="{9E57096E-A48B-4EF8-BEF9-B8B0C69D2C12}" destId="{B953244A-4C7C-4489-97D9-165C9F8D99FA}" srcOrd="2" destOrd="0" presId="urn:microsoft.com/office/officeart/2005/8/layout/process5"/>
    <dgm:cxn modelId="{4DBF72E8-BEF8-4E8C-A83E-A03828EBD1A3}" type="presParOf" srcId="{9E57096E-A48B-4EF8-BEF9-B8B0C69D2C12}" destId="{3C0F250E-43BE-4717-95AA-EE8BB4A17A19}" srcOrd="3" destOrd="0" presId="urn:microsoft.com/office/officeart/2005/8/layout/process5"/>
    <dgm:cxn modelId="{70D5C1CD-C472-4C3B-82D1-334CED15F64C}" type="presParOf" srcId="{3C0F250E-43BE-4717-95AA-EE8BB4A17A19}" destId="{655A6185-E00C-4900-AAD2-845BD2165932}" srcOrd="0" destOrd="0" presId="urn:microsoft.com/office/officeart/2005/8/layout/process5"/>
    <dgm:cxn modelId="{20A2D635-A237-4859-8473-B773EAD8B487}" type="presParOf" srcId="{9E57096E-A48B-4EF8-BEF9-B8B0C69D2C12}" destId="{24BA40EC-8FF3-4DF7-AF0E-4FC741646DCF}" srcOrd="4" destOrd="0" presId="urn:microsoft.com/office/officeart/2005/8/layout/process5"/>
    <dgm:cxn modelId="{C652948A-A242-45A9-AFFA-1FCC332903F8}" type="presParOf" srcId="{9E57096E-A48B-4EF8-BEF9-B8B0C69D2C12}" destId="{D5E72C63-BA8C-43DD-989D-C9B5BF89D1FC}" srcOrd="5" destOrd="0" presId="urn:microsoft.com/office/officeart/2005/8/layout/process5"/>
    <dgm:cxn modelId="{553D2861-AC05-4AD0-99D1-FF89B4CF7CC3}" type="presParOf" srcId="{D5E72C63-BA8C-43DD-989D-C9B5BF89D1FC}" destId="{E3D2DBFC-6690-4786-80E3-0B678222CC94}" srcOrd="0" destOrd="0" presId="urn:microsoft.com/office/officeart/2005/8/layout/process5"/>
    <dgm:cxn modelId="{037517B3-8559-417B-AE11-B4F8899B736E}" type="presParOf" srcId="{9E57096E-A48B-4EF8-BEF9-B8B0C69D2C12}" destId="{2B948128-59BF-4B11-8F01-652BE5079819}" srcOrd="6" destOrd="0" presId="urn:microsoft.com/office/officeart/2005/8/layout/process5"/>
    <dgm:cxn modelId="{0B312381-48A7-47C9-8ECD-E7E33DD5EC5C}" type="presParOf" srcId="{9E57096E-A48B-4EF8-BEF9-B8B0C69D2C12}" destId="{6E9E1EB7-289D-4FF8-A373-5A1D13E91508}" srcOrd="7" destOrd="0" presId="urn:microsoft.com/office/officeart/2005/8/layout/process5"/>
    <dgm:cxn modelId="{E57E0509-97BA-440E-8942-5CFFA883F46B}" type="presParOf" srcId="{6E9E1EB7-289D-4FF8-A373-5A1D13E91508}" destId="{18B399CC-610C-49FA-8571-2FA74DC3A246}" srcOrd="0" destOrd="0" presId="urn:microsoft.com/office/officeart/2005/8/layout/process5"/>
    <dgm:cxn modelId="{C8F98217-6B06-4EC7-8A05-ADA937DC346B}" type="presParOf" srcId="{9E57096E-A48B-4EF8-BEF9-B8B0C69D2C12}" destId="{40A65038-BB9B-4FD4-AE33-AF28CCFF894D}" srcOrd="8" destOrd="0" presId="urn:microsoft.com/office/officeart/2005/8/layout/process5"/>
    <dgm:cxn modelId="{F2FEB718-EFAC-426D-BBFA-AED81AEA8877}" type="presParOf" srcId="{9E57096E-A48B-4EF8-BEF9-B8B0C69D2C12}" destId="{DE2DCA10-CA29-4815-8AAC-84E3A4211835}" srcOrd="9" destOrd="0" presId="urn:microsoft.com/office/officeart/2005/8/layout/process5"/>
    <dgm:cxn modelId="{0F121D7F-62A3-4D2D-9EFB-D21B7727348B}" type="presParOf" srcId="{DE2DCA10-CA29-4815-8AAC-84E3A4211835}" destId="{DDDDC5C2-5BCC-41EF-AF69-5F24721774EE}" srcOrd="0" destOrd="0" presId="urn:microsoft.com/office/officeart/2005/8/layout/process5"/>
    <dgm:cxn modelId="{1BC38E2A-F649-4B9B-8653-B091CA836854}" type="presParOf" srcId="{9E57096E-A48B-4EF8-BEF9-B8B0C69D2C12}" destId="{80141F55-55BA-4ED9-BC00-050B738E2DBD}" srcOrd="10" destOrd="0" presId="urn:microsoft.com/office/officeart/2005/8/layout/process5"/>
    <dgm:cxn modelId="{A3019E15-E5D1-4956-BCDE-0A638F09D559}" type="presParOf" srcId="{9E57096E-A48B-4EF8-BEF9-B8B0C69D2C12}" destId="{4118C96D-3083-4D58-8EFB-EBB067F82145}" srcOrd="11" destOrd="0" presId="urn:microsoft.com/office/officeart/2005/8/layout/process5"/>
    <dgm:cxn modelId="{677DF387-F44E-4261-8EED-769CD0964EA0}" type="presParOf" srcId="{4118C96D-3083-4D58-8EFB-EBB067F82145}" destId="{77E68172-6456-4515-BEAF-35756F57DD60}" srcOrd="0" destOrd="0" presId="urn:microsoft.com/office/officeart/2005/8/layout/process5"/>
    <dgm:cxn modelId="{873D8DAC-355F-418B-A86B-207927E86B4F}" type="presParOf" srcId="{9E57096E-A48B-4EF8-BEF9-B8B0C69D2C12}" destId="{6306A77A-4DF0-4AC8-84B4-E964D317B2CD}" srcOrd="12" destOrd="0" presId="urn:microsoft.com/office/officeart/2005/8/layout/process5"/>
    <dgm:cxn modelId="{133EB64A-FD40-400B-9451-847605FD36EC}" type="presParOf" srcId="{9E57096E-A48B-4EF8-BEF9-B8B0C69D2C12}" destId="{CC4156CC-64CB-429C-8F7C-2BFBAD8A8087}" srcOrd="13" destOrd="0" presId="urn:microsoft.com/office/officeart/2005/8/layout/process5"/>
    <dgm:cxn modelId="{CE5EC229-A355-4BAA-B5B2-FADB66F6A98B}" type="presParOf" srcId="{CC4156CC-64CB-429C-8F7C-2BFBAD8A8087}" destId="{73442AF4-2812-4B2A-BCEE-67A735F97D58}" srcOrd="0" destOrd="0" presId="urn:microsoft.com/office/officeart/2005/8/layout/process5"/>
    <dgm:cxn modelId="{51F3BDD2-6443-451A-BB91-0086D982C557}" type="presParOf" srcId="{9E57096E-A48B-4EF8-BEF9-B8B0C69D2C12}" destId="{B15A63B9-2497-4683-BB7B-2AD62A28E916}" srcOrd="14" destOrd="0" presId="urn:microsoft.com/office/officeart/2005/8/layout/process5"/>
    <dgm:cxn modelId="{DBBB9BE4-E26A-4098-A3BD-2B818CCC2993}" type="presParOf" srcId="{9E57096E-A48B-4EF8-BEF9-B8B0C69D2C12}" destId="{59D6976F-2CC9-4763-BE54-E5E1FCCB869D}" srcOrd="15" destOrd="0" presId="urn:microsoft.com/office/officeart/2005/8/layout/process5"/>
    <dgm:cxn modelId="{79CCAB61-9C98-4C73-9998-F77E79D61B59}" type="presParOf" srcId="{59D6976F-2CC9-4763-BE54-E5E1FCCB869D}" destId="{6DBDA1CE-929F-4365-9C6E-2BDCE8175493}" srcOrd="0" destOrd="0" presId="urn:microsoft.com/office/officeart/2005/8/layout/process5"/>
    <dgm:cxn modelId="{14FB78AF-BAC6-4895-8DDE-1B5083A181E4}" type="presParOf" srcId="{9E57096E-A48B-4EF8-BEF9-B8B0C69D2C12}" destId="{DD8FC020-9E4C-4A87-98C5-CDCB00768457}" srcOrd="16" destOrd="0" presId="urn:microsoft.com/office/officeart/2005/8/layout/process5"/>
    <dgm:cxn modelId="{6F38EA02-73DB-45C0-83FA-626DF9678209}" type="presParOf" srcId="{9E57096E-A48B-4EF8-BEF9-B8B0C69D2C12}" destId="{F7FA9D92-B8C3-4405-9BA2-875AEAFA054A}" srcOrd="17" destOrd="0" presId="urn:microsoft.com/office/officeart/2005/8/layout/process5"/>
    <dgm:cxn modelId="{AE1DE380-ADB6-4F5B-A405-174B1FF53C5B}" type="presParOf" srcId="{F7FA9D92-B8C3-4405-9BA2-875AEAFA054A}" destId="{37F08AA2-A662-4666-A530-FEB45146996D}" srcOrd="0" destOrd="0" presId="urn:microsoft.com/office/officeart/2005/8/layout/process5"/>
    <dgm:cxn modelId="{227E0E60-2489-4DAA-8001-006AC25AB1DF}" type="presParOf" srcId="{9E57096E-A48B-4EF8-BEF9-B8B0C69D2C12}" destId="{80D609B2-3924-447F-BBE0-DDD6C5A63C97}" srcOrd="18" destOrd="0" presId="urn:microsoft.com/office/officeart/2005/8/layout/process5"/>
    <dgm:cxn modelId="{909B8868-2248-4F46-852C-BF983DD8AF39}" type="presParOf" srcId="{9E57096E-A48B-4EF8-BEF9-B8B0C69D2C12}" destId="{4DA62C6F-A116-40BD-9F7F-B8D7124F7E31}" srcOrd="19" destOrd="0" presId="urn:microsoft.com/office/officeart/2005/8/layout/process5"/>
    <dgm:cxn modelId="{12BBB2F7-5511-4FD8-B7DA-980A17B0ADF1}" type="presParOf" srcId="{4DA62C6F-A116-40BD-9F7F-B8D7124F7E31}" destId="{8D7C478E-AC4A-4F0B-83D3-B339F811340B}" srcOrd="0" destOrd="0" presId="urn:microsoft.com/office/officeart/2005/8/layout/process5"/>
    <dgm:cxn modelId="{D973C1E1-1F6A-469B-A673-A281804B83E4}" type="presParOf" srcId="{9E57096E-A48B-4EF8-BEF9-B8B0C69D2C12}" destId="{E88D6E45-6B90-4B1F-B288-8DBF784D114A}" srcOrd="20" destOrd="0" presId="urn:microsoft.com/office/officeart/2005/8/layout/process5"/>
    <dgm:cxn modelId="{BBC08AF9-5B4B-4228-B87D-875328ED2781}" type="presParOf" srcId="{9E57096E-A48B-4EF8-BEF9-B8B0C69D2C12}" destId="{23304E9D-1071-41B3-8197-6C63AF2DE91A}" srcOrd="21" destOrd="0" presId="urn:microsoft.com/office/officeart/2005/8/layout/process5"/>
    <dgm:cxn modelId="{4951845F-6A3F-4E64-BFE7-014F79E5B5D9}" type="presParOf" srcId="{23304E9D-1071-41B3-8197-6C63AF2DE91A}" destId="{4B19472B-310F-4092-9054-37D0F109D5B5}" srcOrd="0" destOrd="0" presId="urn:microsoft.com/office/officeart/2005/8/layout/process5"/>
    <dgm:cxn modelId="{F69843B8-944B-476A-9218-D26B0E50B252}" type="presParOf" srcId="{9E57096E-A48B-4EF8-BEF9-B8B0C69D2C12}" destId="{57D91E70-1332-4B8E-95E1-316782F3E31C}" srcOrd="2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F31B6-95C7-48E8-ABFF-FE76A2E2A2A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02431033-0CD7-4D4F-B097-0FBB792E9A5A}">
      <dgm:prSet/>
      <dgm:spPr/>
      <dgm:t>
        <a:bodyPr/>
        <a:lstStyle/>
        <a:p>
          <a:r>
            <a:rPr lang="en-US" dirty="0"/>
            <a:t>Biology is relevant to daily life</a:t>
          </a:r>
          <a:r>
            <a:rPr lang="en-US" dirty="0">
              <a:latin typeface="Arial"/>
            </a:rPr>
            <a:t>.</a:t>
          </a:r>
          <a:endParaRPr lang="en-US" dirty="0"/>
        </a:p>
      </dgm:t>
    </dgm:pt>
    <dgm:pt modelId="{C0780012-A909-4BFC-938C-232E69FCB21A}" type="parTrans" cxnId="{C1B4085D-A590-49F9-A14C-08A7B87BB775}">
      <dgm:prSet/>
      <dgm:spPr/>
      <dgm:t>
        <a:bodyPr/>
        <a:lstStyle/>
        <a:p>
          <a:endParaRPr lang="en-US"/>
        </a:p>
      </dgm:t>
    </dgm:pt>
    <dgm:pt modelId="{5C4609EC-7042-4308-9D7E-565C89998848}" type="sibTrans" cxnId="{C1B4085D-A590-49F9-A14C-08A7B87BB775}">
      <dgm:prSet/>
      <dgm:spPr/>
      <dgm:t>
        <a:bodyPr/>
        <a:lstStyle/>
        <a:p>
          <a:endParaRPr lang="en-US"/>
        </a:p>
      </dgm:t>
    </dgm:pt>
    <dgm:pt modelId="{A79CCBF5-9CBD-4841-B740-8692AC5EC483}">
      <dgm:prSet/>
      <dgm:spPr/>
      <dgm:t>
        <a:bodyPr/>
        <a:lstStyle/>
        <a:p>
          <a:r>
            <a:rPr lang="en-US" dirty="0"/>
            <a:t>Scientific Inquiry and Logical Thinking</a:t>
          </a:r>
          <a:r>
            <a:rPr lang="en-US" dirty="0">
              <a:latin typeface="Arial"/>
            </a:rPr>
            <a:t>.</a:t>
          </a:r>
          <a:endParaRPr lang="en-US" dirty="0"/>
        </a:p>
      </dgm:t>
    </dgm:pt>
    <dgm:pt modelId="{2058D206-29ED-4A35-A5B9-745424E97B0E}" type="parTrans" cxnId="{33D9E3D9-D2B4-4CE4-9DE0-13D3464AA682}">
      <dgm:prSet/>
      <dgm:spPr/>
      <dgm:t>
        <a:bodyPr/>
        <a:lstStyle/>
        <a:p>
          <a:endParaRPr lang="en-US"/>
        </a:p>
      </dgm:t>
    </dgm:pt>
    <dgm:pt modelId="{1459B635-B738-4BAB-AB29-0646072F860F}" type="sibTrans" cxnId="{33D9E3D9-D2B4-4CE4-9DE0-13D3464AA682}">
      <dgm:prSet/>
      <dgm:spPr/>
      <dgm:t>
        <a:bodyPr/>
        <a:lstStyle/>
        <a:p>
          <a:endParaRPr lang="en-US"/>
        </a:p>
      </dgm:t>
    </dgm:pt>
    <dgm:pt modelId="{466C1117-7255-4BF4-B7D1-3D64D1A1E36E}">
      <dgm:prSet/>
      <dgm:spPr/>
      <dgm:t>
        <a:bodyPr/>
        <a:lstStyle/>
        <a:p>
          <a:r>
            <a:rPr lang="en-US" dirty="0"/>
            <a:t>Basic vs. Applied Science</a:t>
          </a:r>
          <a:r>
            <a:rPr lang="en-US" dirty="0">
              <a:latin typeface="Arial"/>
            </a:rPr>
            <a:t>.</a:t>
          </a:r>
          <a:endParaRPr lang="en-US" dirty="0"/>
        </a:p>
      </dgm:t>
    </dgm:pt>
    <dgm:pt modelId="{BE33B687-24B0-4F47-8EA6-CF729C4B5EF6}" type="parTrans" cxnId="{BEF628DE-BC1B-4481-8B0E-D8A1F416FD24}">
      <dgm:prSet/>
      <dgm:spPr/>
      <dgm:t>
        <a:bodyPr/>
        <a:lstStyle/>
        <a:p>
          <a:endParaRPr lang="en-US"/>
        </a:p>
      </dgm:t>
    </dgm:pt>
    <dgm:pt modelId="{2D459A76-D2A8-4E89-8006-471C9FF713AC}" type="sibTrans" cxnId="{BEF628DE-BC1B-4481-8B0E-D8A1F416FD24}">
      <dgm:prSet/>
      <dgm:spPr/>
      <dgm:t>
        <a:bodyPr/>
        <a:lstStyle/>
        <a:p>
          <a:endParaRPr lang="en-US"/>
        </a:p>
      </dgm:t>
    </dgm:pt>
    <dgm:pt modelId="{BE50AD28-626A-449C-B998-ED11C37239AC}">
      <dgm:prSet/>
      <dgm:spPr/>
      <dgm:t>
        <a:bodyPr/>
        <a:lstStyle/>
        <a:p>
          <a:r>
            <a:rPr lang="en-US" dirty="0"/>
            <a:t>The Scientific Method and Experimentation</a:t>
          </a:r>
          <a:r>
            <a:rPr lang="en-US" dirty="0">
              <a:latin typeface="Arial"/>
            </a:rPr>
            <a:t>.</a:t>
          </a:r>
          <a:endParaRPr lang="en-US" dirty="0"/>
        </a:p>
      </dgm:t>
    </dgm:pt>
    <dgm:pt modelId="{ACA31D10-36A8-477B-B980-F559EE455CBB}" type="parTrans" cxnId="{BB69B920-7E49-461F-9D18-781E8BBC96A3}">
      <dgm:prSet/>
      <dgm:spPr/>
      <dgm:t>
        <a:bodyPr/>
        <a:lstStyle/>
        <a:p>
          <a:endParaRPr lang="en-US"/>
        </a:p>
      </dgm:t>
    </dgm:pt>
    <dgm:pt modelId="{DC568381-5318-49E2-8FD5-DB271CCDC59F}" type="sibTrans" cxnId="{BB69B920-7E49-461F-9D18-781E8BBC96A3}">
      <dgm:prSet/>
      <dgm:spPr/>
      <dgm:t>
        <a:bodyPr/>
        <a:lstStyle/>
        <a:p>
          <a:endParaRPr lang="en-US"/>
        </a:p>
      </dgm:t>
    </dgm:pt>
    <dgm:pt modelId="{CB79485F-E9EB-42D6-929C-5125D9C1B2CF}">
      <dgm:prSet/>
      <dgm:spPr/>
      <dgm:t>
        <a:bodyPr/>
        <a:lstStyle/>
        <a:p>
          <a:pPr rtl="0"/>
          <a:r>
            <a:rPr lang="en-US" dirty="0"/>
            <a:t>Defining Life and Its Characteristics</a:t>
          </a:r>
          <a:r>
            <a:rPr lang="en-US" dirty="0">
              <a:latin typeface="Arial"/>
            </a:rPr>
            <a:t>.</a:t>
          </a:r>
        </a:p>
      </dgm:t>
    </dgm:pt>
    <dgm:pt modelId="{0A9FEC89-60CE-4009-9AF5-4AB428D4300E}" type="parTrans" cxnId="{FDE31F6E-FD2F-491C-A52C-A5C84DE07D90}">
      <dgm:prSet/>
      <dgm:spPr/>
      <dgm:t>
        <a:bodyPr/>
        <a:lstStyle/>
        <a:p>
          <a:endParaRPr lang="en-US"/>
        </a:p>
      </dgm:t>
    </dgm:pt>
    <dgm:pt modelId="{6537CFF8-FA03-468E-8B00-BEAE76A44D8A}" type="sibTrans" cxnId="{FDE31F6E-FD2F-491C-A52C-A5C84DE07D90}">
      <dgm:prSet/>
      <dgm:spPr/>
      <dgm:t>
        <a:bodyPr/>
        <a:lstStyle/>
        <a:p>
          <a:endParaRPr lang="en-US"/>
        </a:p>
      </dgm:t>
    </dgm:pt>
    <dgm:pt modelId="{8C1BCED8-AAF5-44D0-ACB1-2FBA2578AF8A}">
      <dgm:prSet phldr="0"/>
      <dgm:spPr/>
      <dgm:t>
        <a:bodyPr/>
        <a:lstStyle/>
        <a:p>
          <a:r>
            <a:rPr lang="en-US" dirty="0"/>
            <a:t>Biological Organization and Ecosystems</a:t>
          </a:r>
          <a:r>
            <a:rPr lang="en-US" dirty="0">
              <a:latin typeface="Arial"/>
            </a:rPr>
            <a:t>.</a:t>
          </a:r>
          <a:endParaRPr lang="en-US" dirty="0"/>
        </a:p>
      </dgm:t>
    </dgm:pt>
    <dgm:pt modelId="{9F7D6350-E207-43A2-8573-9690FED05FC1}" type="parTrans" cxnId="{DEC0CD04-1D67-439B-9254-A8CF704AD0CB}">
      <dgm:prSet/>
      <dgm:spPr/>
    </dgm:pt>
    <dgm:pt modelId="{4D089866-531A-440C-9F8B-94E2B174293C}" type="sibTrans" cxnId="{DEC0CD04-1D67-439B-9254-A8CF704AD0CB}">
      <dgm:prSet/>
      <dgm:spPr/>
    </dgm:pt>
    <dgm:pt modelId="{DCF44482-019A-4F54-8DE2-1FED2A3474AC}" type="pres">
      <dgm:prSet presAssocID="{B1FF31B6-95C7-48E8-ABFF-FE76A2E2A2A8}" presName="linear" presStyleCnt="0">
        <dgm:presLayoutVars>
          <dgm:animLvl val="lvl"/>
          <dgm:resizeHandles val="exact"/>
        </dgm:presLayoutVars>
      </dgm:prSet>
      <dgm:spPr/>
    </dgm:pt>
    <dgm:pt modelId="{3AFAB0D1-9FFA-43A3-9E49-10AC34D1CA7E}" type="pres">
      <dgm:prSet presAssocID="{02431033-0CD7-4D4F-B097-0FBB792E9A5A}" presName="parentText" presStyleLbl="node1" presStyleIdx="0" presStyleCnt="6">
        <dgm:presLayoutVars>
          <dgm:chMax val="0"/>
          <dgm:bulletEnabled val="1"/>
        </dgm:presLayoutVars>
      </dgm:prSet>
      <dgm:spPr/>
    </dgm:pt>
    <dgm:pt modelId="{EC92A7EB-6EC1-4558-8B1D-E4CEE442D719}" type="pres">
      <dgm:prSet presAssocID="{5C4609EC-7042-4308-9D7E-565C89998848}" presName="spacer" presStyleCnt="0"/>
      <dgm:spPr/>
    </dgm:pt>
    <dgm:pt modelId="{D33AF23E-7356-4D74-B571-1B2611FA48EC}" type="pres">
      <dgm:prSet presAssocID="{A79CCBF5-9CBD-4841-B740-8692AC5EC483}" presName="parentText" presStyleLbl="node1" presStyleIdx="1" presStyleCnt="6">
        <dgm:presLayoutVars>
          <dgm:chMax val="0"/>
          <dgm:bulletEnabled val="1"/>
        </dgm:presLayoutVars>
      </dgm:prSet>
      <dgm:spPr/>
    </dgm:pt>
    <dgm:pt modelId="{6060E2D8-A621-49D2-ADAF-E4963A14B0C6}" type="pres">
      <dgm:prSet presAssocID="{1459B635-B738-4BAB-AB29-0646072F860F}" presName="spacer" presStyleCnt="0"/>
      <dgm:spPr/>
    </dgm:pt>
    <dgm:pt modelId="{1F2569CC-BE37-4C36-AF5A-19F49E99BD6C}" type="pres">
      <dgm:prSet presAssocID="{466C1117-7255-4BF4-B7D1-3D64D1A1E36E}" presName="parentText" presStyleLbl="node1" presStyleIdx="2" presStyleCnt="6">
        <dgm:presLayoutVars>
          <dgm:chMax val="0"/>
          <dgm:bulletEnabled val="1"/>
        </dgm:presLayoutVars>
      </dgm:prSet>
      <dgm:spPr/>
    </dgm:pt>
    <dgm:pt modelId="{AF335230-53C1-4AA3-90D4-8737238F1AB1}" type="pres">
      <dgm:prSet presAssocID="{2D459A76-D2A8-4E89-8006-471C9FF713AC}" presName="spacer" presStyleCnt="0"/>
      <dgm:spPr/>
    </dgm:pt>
    <dgm:pt modelId="{35588179-B66A-4602-A1E0-AF775BCC5733}" type="pres">
      <dgm:prSet presAssocID="{BE50AD28-626A-449C-B998-ED11C37239AC}" presName="parentText" presStyleLbl="node1" presStyleIdx="3" presStyleCnt="6">
        <dgm:presLayoutVars>
          <dgm:chMax val="0"/>
          <dgm:bulletEnabled val="1"/>
        </dgm:presLayoutVars>
      </dgm:prSet>
      <dgm:spPr/>
    </dgm:pt>
    <dgm:pt modelId="{2BDF5BC9-9934-4CFB-B29B-23A765F0C1FF}" type="pres">
      <dgm:prSet presAssocID="{DC568381-5318-49E2-8FD5-DB271CCDC59F}" presName="spacer" presStyleCnt="0"/>
      <dgm:spPr/>
    </dgm:pt>
    <dgm:pt modelId="{4DBC9814-4CAF-4FCB-B63D-2B07F9181B35}" type="pres">
      <dgm:prSet presAssocID="{CB79485F-E9EB-42D6-929C-5125D9C1B2CF}" presName="parentText" presStyleLbl="node1" presStyleIdx="4" presStyleCnt="6">
        <dgm:presLayoutVars>
          <dgm:chMax val="0"/>
          <dgm:bulletEnabled val="1"/>
        </dgm:presLayoutVars>
      </dgm:prSet>
      <dgm:spPr/>
    </dgm:pt>
    <dgm:pt modelId="{8081CF89-E9AC-42E9-A66C-E83A4B454D85}" type="pres">
      <dgm:prSet presAssocID="{6537CFF8-FA03-468E-8B00-BEAE76A44D8A}" presName="spacer" presStyleCnt="0"/>
      <dgm:spPr/>
    </dgm:pt>
    <dgm:pt modelId="{09402382-5313-466C-91B3-8CAC115C0810}" type="pres">
      <dgm:prSet presAssocID="{8C1BCED8-AAF5-44D0-ACB1-2FBA2578AF8A}" presName="parentText" presStyleLbl="node1" presStyleIdx="5" presStyleCnt="6">
        <dgm:presLayoutVars>
          <dgm:chMax val="0"/>
          <dgm:bulletEnabled val="1"/>
        </dgm:presLayoutVars>
      </dgm:prSet>
      <dgm:spPr/>
    </dgm:pt>
  </dgm:ptLst>
  <dgm:cxnLst>
    <dgm:cxn modelId="{2FBF1103-E74A-443F-87CC-47CC1AD46E68}" type="presOf" srcId="{02431033-0CD7-4D4F-B097-0FBB792E9A5A}" destId="{3AFAB0D1-9FFA-43A3-9E49-10AC34D1CA7E}" srcOrd="0" destOrd="0" presId="urn:microsoft.com/office/officeart/2005/8/layout/vList2"/>
    <dgm:cxn modelId="{DEC0CD04-1D67-439B-9254-A8CF704AD0CB}" srcId="{B1FF31B6-95C7-48E8-ABFF-FE76A2E2A2A8}" destId="{8C1BCED8-AAF5-44D0-ACB1-2FBA2578AF8A}" srcOrd="5" destOrd="0" parTransId="{9F7D6350-E207-43A2-8573-9690FED05FC1}" sibTransId="{4D089866-531A-440C-9F8B-94E2B174293C}"/>
    <dgm:cxn modelId="{BB69B920-7E49-461F-9D18-781E8BBC96A3}" srcId="{B1FF31B6-95C7-48E8-ABFF-FE76A2E2A2A8}" destId="{BE50AD28-626A-449C-B998-ED11C37239AC}" srcOrd="3" destOrd="0" parTransId="{ACA31D10-36A8-477B-B980-F559EE455CBB}" sibTransId="{DC568381-5318-49E2-8FD5-DB271CCDC59F}"/>
    <dgm:cxn modelId="{D0C9BC3F-40ED-4194-9B24-554ECBFD09B7}" type="presOf" srcId="{466C1117-7255-4BF4-B7D1-3D64D1A1E36E}" destId="{1F2569CC-BE37-4C36-AF5A-19F49E99BD6C}" srcOrd="0" destOrd="0" presId="urn:microsoft.com/office/officeart/2005/8/layout/vList2"/>
    <dgm:cxn modelId="{C1B4085D-A590-49F9-A14C-08A7B87BB775}" srcId="{B1FF31B6-95C7-48E8-ABFF-FE76A2E2A2A8}" destId="{02431033-0CD7-4D4F-B097-0FBB792E9A5A}" srcOrd="0" destOrd="0" parTransId="{C0780012-A909-4BFC-938C-232E69FCB21A}" sibTransId="{5C4609EC-7042-4308-9D7E-565C89998848}"/>
    <dgm:cxn modelId="{D0FE7A6C-97CC-47C6-A73F-6832C792ADFF}" type="presOf" srcId="{A79CCBF5-9CBD-4841-B740-8692AC5EC483}" destId="{D33AF23E-7356-4D74-B571-1B2611FA48EC}" srcOrd="0" destOrd="0" presId="urn:microsoft.com/office/officeart/2005/8/layout/vList2"/>
    <dgm:cxn modelId="{FDE31F6E-FD2F-491C-A52C-A5C84DE07D90}" srcId="{B1FF31B6-95C7-48E8-ABFF-FE76A2E2A2A8}" destId="{CB79485F-E9EB-42D6-929C-5125D9C1B2CF}" srcOrd="4" destOrd="0" parTransId="{0A9FEC89-60CE-4009-9AF5-4AB428D4300E}" sibTransId="{6537CFF8-FA03-468E-8B00-BEAE76A44D8A}"/>
    <dgm:cxn modelId="{81DE4074-A7C8-4998-89DD-006534F75107}" type="presOf" srcId="{BE50AD28-626A-449C-B998-ED11C37239AC}" destId="{35588179-B66A-4602-A1E0-AF775BCC5733}" srcOrd="0" destOrd="0" presId="urn:microsoft.com/office/officeart/2005/8/layout/vList2"/>
    <dgm:cxn modelId="{4B4BA583-F4AD-44A7-B40D-104D120EF4F6}" type="presOf" srcId="{CB79485F-E9EB-42D6-929C-5125D9C1B2CF}" destId="{4DBC9814-4CAF-4FCB-B63D-2B07F9181B35}" srcOrd="0" destOrd="0" presId="urn:microsoft.com/office/officeart/2005/8/layout/vList2"/>
    <dgm:cxn modelId="{6D5B96D1-44A7-49C2-AD32-DA1D42B5626D}" type="presOf" srcId="{B1FF31B6-95C7-48E8-ABFF-FE76A2E2A2A8}" destId="{DCF44482-019A-4F54-8DE2-1FED2A3474AC}" srcOrd="0" destOrd="0" presId="urn:microsoft.com/office/officeart/2005/8/layout/vList2"/>
    <dgm:cxn modelId="{33D9E3D9-D2B4-4CE4-9DE0-13D3464AA682}" srcId="{B1FF31B6-95C7-48E8-ABFF-FE76A2E2A2A8}" destId="{A79CCBF5-9CBD-4841-B740-8692AC5EC483}" srcOrd="1" destOrd="0" parTransId="{2058D206-29ED-4A35-A5B9-745424E97B0E}" sibTransId="{1459B635-B738-4BAB-AB29-0646072F860F}"/>
    <dgm:cxn modelId="{BEF628DE-BC1B-4481-8B0E-D8A1F416FD24}" srcId="{B1FF31B6-95C7-48E8-ABFF-FE76A2E2A2A8}" destId="{466C1117-7255-4BF4-B7D1-3D64D1A1E36E}" srcOrd="2" destOrd="0" parTransId="{BE33B687-24B0-4F47-8EA6-CF729C4B5EF6}" sibTransId="{2D459A76-D2A8-4E89-8006-471C9FF713AC}"/>
    <dgm:cxn modelId="{6BD447F7-C05F-4B43-BE8B-891833224E8C}" type="presOf" srcId="{8C1BCED8-AAF5-44D0-ACB1-2FBA2578AF8A}" destId="{09402382-5313-466C-91B3-8CAC115C0810}" srcOrd="0" destOrd="0" presId="urn:microsoft.com/office/officeart/2005/8/layout/vList2"/>
    <dgm:cxn modelId="{4A1C2755-CC80-400F-AF78-A2DD719B5999}" type="presParOf" srcId="{DCF44482-019A-4F54-8DE2-1FED2A3474AC}" destId="{3AFAB0D1-9FFA-43A3-9E49-10AC34D1CA7E}" srcOrd="0" destOrd="0" presId="urn:microsoft.com/office/officeart/2005/8/layout/vList2"/>
    <dgm:cxn modelId="{19DDA3A8-1E9C-41E9-9E18-A8DE3497143C}" type="presParOf" srcId="{DCF44482-019A-4F54-8DE2-1FED2A3474AC}" destId="{EC92A7EB-6EC1-4558-8B1D-E4CEE442D719}" srcOrd="1" destOrd="0" presId="urn:microsoft.com/office/officeart/2005/8/layout/vList2"/>
    <dgm:cxn modelId="{EECEFF93-7F45-4FFB-B31F-AB1A101BC66E}" type="presParOf" srcId="{DCF44482-019A-4F54-8DE2-1FED2A3474AC}" destId="{D33AF23E-7356-4D74-B571-1B2611FA48EC}" srcOrd="2" destOrd="0" presId="urn:microsoft.com/office/officeart/2005/8/layout/vList2"/>
    <dgm:cxn modelId="{0920822D-EA92-42EB-86F9-BC0C96D551D4}" type="presParOf" srcId="{DCF44482-019A-4F54-8DE2-1FED2A3474AC}" destId="{6060E2D8-A621-49D2-ADAF-E4963A14B0C6}" srcOrd="3" destOrd="0" presId="urn:microsoft.com/office/officeart/2005/8/layout/vList2"/>
    <dgm:cxn modelId="{661BC221-B8F1-436B-988D-B1A2149EBE86}" type="presParOf" srcId="{DCF44482-019A-4F54-8DE2-1FED2A3474AC}" destId="{1F2569CC-BE37-4C36-AF5A-19F49E99BD6C}" srcOrd="4" destOrd="0" presId="urn:microsoft.com/office/officeart/2005/8/layout/vList2"/>
    <dgm:cxn modelId="{7A796751-E4C1-41C2-96FB-D4F3F5BB0094}" type="presParOf" srcId="{DCF44482-019A-4F54-8DE2-1FED2A3474AC}" destId="{AF335230-53C1-4AA3-90D4-8737238F1AB1}" srcOrd="5" destOrd="0" presId="urn:microsoft.com/office/officeart/2005/8/layout/vList2"/>
    <dgm:cxn modelId="{13D1EF19-C89A-4073-8E38-096BC1D75B7E}" type="presParOf" srcId="{DCF44482-019A-4F54-8DE2-1FED2A3474AC}" destId="{35588179-B66A-4602-A1E0-AF775BCC5733}" srcOrd="6" destOrd="0" presId="urn:microsoft.com/office/officeart/2005/8/layout/vList2"/>
    <dgm:cxn modelId="{2BF26A2F-81A8-4F4A-8C3C-C860678AA0D1}" type="presParOf" srcId="{DCF44482-019A-4F54-8DE2-1FED2A3474AC}" destId="{2BDF5BC9-9934-4CFB-B29B-23A765F0C1FF}" srcOrd="7" destOrd="0" presId="urn:microsoft.com/office/officeart/2005/8/layout/vList2"/>
    <dgm:cxn modelId="{F4015086-39D6-4F4E-8070-97728F8ED448}" type="presParOf" srcId="{DCF44482-019A-4F54-8DE2-1FED2A3474AC}" destId="{4DBC9814-4CAF-4FCB-B63D-2B07F9181B35}" srcOrd="8" destOrd="0" presId="urn:microsoft.com/office/officeart/2005/8/layout/vList2"/>
    <dgm:cxn modelId="{70C109BC-507A-40A0-B4A4-AFC5D15910B7}" type="presParOf" srcId="{DCF44482-019A-4F54-8DE2-1FED2A3474AC}" destId="{8081CF89-E9AC-42E9-A66C-E83A4B454D85}" srcOrd="9" destOrd="0" presId="urn:microsoft.com/office/officeart/2005/8/layout/vList2"/>
    <dgm:cxn modelId="{D2FCCBBB-16F0-4D71-8C12-E74BAC955EC6}" type="presParOf" srcId="{DCF44482-019A-4F54-8DE2-1FED2A3474AC}" destId="{09402382-5313-466C-91B3-8CAC115C081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D5499-1672-4CE5-BC67-B57F9A629C80}">
      <dsp:nvSpPr>
        <dsp:cNvPr id="0" name=""/>
        <dsp:cNvSpPr/>
      </dsp:nvSpPr>
      <dsp:spPr>
        <a:xfrm>
          <a:off x="1193330" y="2758"/>
          <a:ext cx="1722960" cy="10337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Level 1: Atom</a:t>
          </a:r>
        </a:p>
      </dsp:txBody>
      <dsp:txXfrm>
        <a:off x="1223608" y="33036"/>
        <a:ext cx="1662404" cy="973220"/>
      </dsp:txXfrm>
    </dsp:sp>
    <dsp:sp modelId="{0E1BFE91-D170-48CA-AB04-6406CE6DE0F9}">
      <dsp:nvSpPr>
        <dsp:cNvPr id="0" name=""/>
        <dsp:cNvSpPr/>
      </dsp:nvSpPr>
      <dsp:spPr>
        <a:xfrm>
          <a:off x="3067911" y="305999"/>
          <a:ext cx="365267" cy="4272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067911" y="391458"/>
        <a:ext cx="255687" cy="256376"/>
      </dsp:txXfrm>
    </dsp:sp>
    <dsp:sp modelId="{B953244A-4C7C-4489-97D9-165C9F8D99FA}">
      <dsp:nvSpPr>
        <dsp:cNvPr id="0" name=""/>
        <dsp:cNvSpPr/>
      </dsp:nvSpPr>
      <dsp:spPr>
        <a:xfrm>
          <a:off x="3605475" y="2758"/>
          <a:ext cx="1722960" cy="10337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Level 2: Molecule</a:t>
          </a:r>
        </a:p>
      </dsp:txBody>
      <dsp:txXfrm>
        <a:off x="3635753" y="33036"/>
        <a:ext cx="1662404" cy="973220"/>
      </dsp:txXfrm>
    </dsp:sp>
    <dsp:sp modelId="{3C0F250E-43BE-4717-95AA-EE8BB4A17A19}">
      <dsp:nvSpPr>
        <dsp:cNvPr id="0" name=""/>
        <dsp:cNvSpPr/>
      </dsp:nvSpPr>
      <dsp:spPr>
        <a:xfrm>
          <a:off x="5480056" y="305999"/>
          <a:ext cx="365267" cy="4272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480056" y="391458"/>
        <a:ext cx="255687" cy="256376"/>
      </dsp:txXfrm>
    </dsp:sp>
    <dsp:sp modelId="{24BA40EC-8FF3-4DF7-AF0E-4FC741646DCF}">
      <dsp:nvSpPr>
        <dsp:cNvPr id="0" name=""/>
        <dsp:cNvSpPr/>
      </dsp:nvSpPr>
      <dsp:spPr>
        <a:xfrm>
          <a:off x="6017620" y="2758"/>
          <a:ext cx="1722960" cy="10337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Level 3: Organelle</a:t>
          </a:r>
        </a:p>
      </dsp:txBody>
      <dsp:txXfrm>
        <a:off x="6047898" y="33036"/>
        <a:ext cx="1662404" cy="973220"/>
      </dsp:txXfrm>
    </dsp:sp>
    <dsp:sp modelId="{D5E72C63-BA8C-43DD-989D-C9B5BF89D1FC}">
      <dsp:nvSpPr>
        <dsp:cNvPr id="0" name=""/>
        <dsp:cNvSpPr/>
      </dsp:nvSpPr>
      <dsp:spPr>
        <a:xfrm>
          <a:off x="7892201" y="305999"/>
          <a:ext cx="365267" cy="4272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892201" y="391458"/>
        <a:ext cx="255687" cy="256376"/>
      </dsp:txXfrm>
    </dsp:sp>
    <dsp:sp modelId="{2B948128-59BF-4B11-8F01-652BE5079819}">
      <dsp:nvSpPr>
        <dsp:cNvPr id="0" name=""/>
        <dsp:cNvSpPr/>
      </dsp:nvSpPr>
      <dsp:spPr>
        <a:xfrm>
          <a:off x="8429765" y="2758"/>
          <a:ext cx="1722960" cy="10337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Level 4: Cell</a:t>
          </a:r>
        </a:p>
      </dsp:txBody>
      <dsp:txXfrm>
        <a:off x="8460043" y="33036"/>
        <a:ext cx="1662404" cy="973220"/>
      </dsp:txXfrm>
    </dsp:sp>
    <dsp:sp modelId="{6E9E1EB7-289D-4FF8-A373-5A1D13E91508}">
      <dsp:nvSpPr>
        <dsp:cNvPr id="0" name=""/>
        <dsp:cNvSpPr/>
      </dsp:nvSpPr>
      <dsp:spPr>
        <a:xfrm rot="5400000">
          <a:off x="9108611" y="1157142"/>
          <a:ext cx="365267" cy="4272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9163057" y="1188155"/>
        <a:ext cx="256376" cy="255687"/>
      </dsp:txXfrm>
    </dsp:sp>
    <dsp:sp modelId="{40A65038-BB9B-4FD4-AE33-AF28CCFF894D}">
      <dsp:nvSpPr>
        <dsp:cNvPr id="0" name=""/>
        <dsp:cNvSpPr/>
      </dsp:nvSpPr>
      <dsp:spPr>
        <a:xfrm>
          <a:off x="8429765" y="1725719"/>
          <a:ext cx="1722960" cy="10337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Level 5: Tissue</a:t>
          </a:r>
        </a:p>
      </dsp:txBody>
      <dsp:txXfrm>
        <a:off x="8460043" y="1755997"/>
        <a:ext cx="1662404" cy="973220"/>
      </dsp:txXfrm>
    </dsp:sp>
    <dsp:sp modelId="{DE2DCA10-CA29-4815-8AAC-84E3A4211835}">
      <dsp:nvSpPr>
        <dsp:cNvPr id="0" name=""/>
        <dsp:cNvSpPr/>
      </dsp:nvSpPr>
      <dsp:spPr>
        <a:xfrm rot="10800000">
          <a:off x="7912876" y="2028960"/>
          <a:ext cx="365267" cy="4272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8022456" y="2114419"/>
        <a:ext cx="255687" cy="256376"/>
      </dsp:txXfrm>
    </dsp:sp>
    <dsp:sp modelId="{80141F55-55BA-4ED9-BC00-050B738E2DBD}">
      <dsp:nvSpPr>
        <dsp:cNvPr id="0" name=""/>
        <dsp:cNvSpPr/>
      </dsp:nvSpPr>
      <dsp:spPr>
        <a:xfrm>
          <a:off x="6017620" y="1725719"/>
          <a:ext cx="1722960" cy="10337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Level 6: Organ</a:t>
          </a:r>
        </a:p>
      </dsp:txBody>
      <dsp:txXfrm>
        <a:off x="6047898" y="1755997"/>
        <a:ext cx="1662404" cy="973220"/>
      </dsp:txXfrm>
    </dsp:sp>
    <dsp:sp modelId="{4118C96D-3083-4D58-8EFB-EBB067F82145}">
      <dsp:nvSpPr>
        <dsp:cNvPr id="0" name=""/>
        <dsp:cNvSpPr/>
      </dsp:nvSpPr>
      <dsp:spPr>
        <a:xfrm rot="10800000">
          <a:off x="5500731" y="2028960"/>
          <a:ext cx="365267" cy="4272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5610311" y="2114419"/>
        <a:ext cx="255687" cy="256376"/>
      </dsp:txXfrm>
    </dsp:sp>
    <dsp:sp modelId="{6306A77A-4DF0-4AC8-84B4-E964D317B2CD}">
      <dsp:nvSpPr>
        <dsp:cNvPr id="0" name=""/>
        <dsp:cNvSpPr/>
      </dsp:nvSpPr>
      <dsp:spPr>
        <a:xfrm>
          <a:off x="3605475" y="1725719"/>
          <a:ext cx="1722960" cy="10337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Level 7: Organ System</a:t>
          </a:r>
        </a:p>
      </dsp:txBody>
      <dsp:txXfrm>
        <a:off x="3635753" y="1755997"/>
        <a:ext cx="1662404" cy="973220"/>
      </dsp:txXfrm>
    </dsp:sp>
    <dsp:sp modelId="{CC4156CC-64CB-429C-8F7C-2BFBAD8A8087}">
      <dsp:nvSpPr>
        <dsp:cNvPr id="0" name=""/>
        <dsp:cNvSpPr/>
      </dsp:nvSpPr>
      <dsp:spPr>
        <a:xfrm rot="10800000">
          <a:off x="3088587" y="2028960"/>
          <a:ext cx="365267" cy="4272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198167" y="2114419"/>
        <a:ext cx="255687" cy="256376"/>
      </dsp:txXfrm>
    </dsp:sp>
    <dsp:sp modelId="{B15A63B9-2497-4683-BB7B-2AD62A28E916}">
      <dsp:nvSpPr>
        <dsp:cNvPr id="0" name=""/>
        <dsp:cNvSpPr/>
      </dsp:nvSpPr>
      <dsp:spPr>
        <a:xfrm>
          <a:off x="1193330" y="1725719"/>
          <a:ext cx="1722960" cy="10337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Level 8: Organism</a:t>
          </a:r>
        </a:p>
      </dsp:txBody>
      <dsp:txXfrm>
        <a:off x="1223608" y="1755997"/>
        <a:ext cx="1662404" cy="973220"/>
      </dsp:txXfrm>
    </dsp:sp>
    <dsp:sp modelId="{59D6976F-2CC9-4763-BE54-E5E1FCCB869D}">
      <dsp:nvSpPr>
        <dsp:cNvPr id="0" name=""/>
        <dsp:cNvSpPr/>
      </dsp:nvSpPr>
      <dsp:spPr>
        <a:xfrm rot="5400000">
          <a:off x="1872176" y="2880102"/>
          <a:ext cx="365267" cy="4272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1926622" y="2911115"/>
        <a:ext cx="256376" cy="255687"/>
      </dsp:txXfrm>
    </dsp:sp>
    <dsp:sp modelId="{DD8FC020-9E4C-4A87-98C5-CDCB00768457}">
      <dsp:nvSpPr>
        <dsp:cNvPr id="0" name=""/>
        <dsp:cNvSpPr/>
      </dsp:nvSpPr>
      <dsp:spPr>
        <a:xfrm>
          <a:off x="1193330" y="3448679"/>
          <a:ext cx="1722960" cy="10337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Level 9: Population</a:t>
          </a:r>
        </a:p>
      </dsp:txBody>
      <dsp:txXfrm>
        <a:off x="1223608" y="3478957"/>
        <a:ext cx="1662404" cy="973220"/>
      </dsp:txXfrm>
    </dsp:sp>
    <dsp:sp modelId="{F7FA9D92-B8C3-4405-9BA2-875AEAFA054A}">
      <dsp:nvSpPr>
        <dsp:cNvPr id="0" name=""/>
        <dsp:cNvSpPr/>
      </dsp:nvSpPr>
      <dsp:spPr>
        <a:xfrm>
          <a:off x="3067911" y="3751921"/>
          <a:ext cx="365267" cy="4272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067911" y="3837380"/>
        <a:ext cx="255687" cy="256376"/>
      </dsp:txXfrm>
    </dsp:sp>
    <dsp:sp modelId="{80D609B2-3924-447F-BBE0-DDD6C5A63C97}">
      <dsp:nvSpPr>
        <dsp:cNvPr id="0" name=""/>
        <dsp:cNvSpPr/>
      </dsp:nvSpPr>
      <dsp:spPr>
        <a:xfrm>
          <a:off x="3605475" y="3448679"/>
          <a:ext cx="1722960" cy="10337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Level 10: Community</a:t>
          </a:r>
        </a:p>
      </dsp:txBody>
      <dsp:txXfrm>
        <a:off x="3635753" y="3478957"/>
        <a:ext cx="1662404" cy="973220"/>
      </dsp:txXfrm>
    </dsp:sp>
    <dsp:sp modelId="{4DA62C6F-A116-40BD-9F7F-B8D7124F7E31}">
      <dsp:nvSpPr>
        <dsp:cNvPr id="0" name=""/>
        <dsp:cNvSpPr/>
      </dsp:nvSpPr>
      <dsp:spPr>
        <a:xfrm>
          <a:off x="5480056" y="3751921"/>
          <a:ext cx="365267" cy="4272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480056" y="3837380"/>
        <a:ext cx="255687" cy="256376"/>
      </dsp:txXfrm>
    </dsp:sp>
    <dsp:sp modelId="{E88D6E45-6B90-4B1F-B288-8DBF784D114A}">
      <dsp:nvSpPr>
        <dsp:cNvPr id="0" name=""/>
        <dsp:cNvSpPr/>
      </dsp:nvSpPr>
      <dsp:spPr>
        <a:xfrm>
          <a:off x="6017620" y="3448679"/>
          <a:ext cx="1722960" cy="10337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Level 11: Ecosystem</a:t>
          </a:r>
        </a:p>
      </dsp:txBody>
      <dsp:txXfrm>
        <a:off x="6047898" y="3478957"/>
        <a:ext cx="1662404" cy="973220"/>
      </dsp:txXfrm>
    </dsp:sp>
    <dsp:sp modelId="{23304E9D-1071-41B3-8197-6C63AF2DE91A}">
      <dsp:nvSpPr>
        <dsp:cNvPr id="0" name=""/>
        <dsp:cNvSpPr/>
      </dsp:nvSpPr>
      <dsp:spPr>
        <a:xfrm>
          <a:off x="7892201" y="3751921"/>
          <a:ext cx="365267" cy="4272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892201" y="3837380"/>
        <a:ext cx="255687" cy="256376"/>
      </dsp:txXfrm>
    </dsp:sp>
    <dsp:sp modelId="{57D91E70-1332-4B8E-95E1-316782F3E31C}">
      <dsp:nvSpPr>
        <dsp:cNvPr id="0" name=""/>
        <dsp:cNvSpPr/>
      </dsp:nvSpPr>
      <dsp:spPr>
        <a:xfrm>
          <a:off x="8429765" y="3448679"/>
          <a:ext cx="1722960" cy="10337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Level 12: Biosphere</a:t>
          </a:r>
        </a:p>
      </dsp:txBody>
      <dsp:txXfrm>
        <a:off x="8460043" y="3478957"/>
        <a:ext cx="1662404" cy="973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AB0D1-9FFA-43A3-9E49-10AC34D1CA7E}">
      <dsp:nvSpPr>
        <dsp:cNvPr id="0" name=""/>
        <dsp:cNvSpPr/>
      </dsp:nvSpPr>
      <dsp:spPr>
        <a:xfrm>
          <a:off x="0" y="56814"/>
          <a:ext cx="11605317" cy="6388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Biology is relevant to daily life</a:t>
          </a:r>
          <a:r>
            <a:rPr lang="en-US" sz="2800" kern="1200" dirty="0">
              <a:latin typeface="Arial"/>
            </a:rPr>
            <a:t>.</a:t>
          </a:r>
          <a:endParaRPr lang="en-US" sz="2800" kern="1200" dirty="0"/>
        </a:p>
      </dsp:txBody>
      <dsp:txXfrm>
        <a:off x="31185" y="87999"/>
        <a:ext cx="11542947" cy="576449"/>
      </dsp:txXfrm>
    </dsp:sp>
    <dsp:sp modelId="{D33AF23E-7356-4D74-B571-1B2611FA48EC}">
      <dsp:nvSpPr>
        <dsp:cNvPr id="0" name=""/>
        <dsp:cNvSpPr/>
      </dsp:nvSpPr>
      <dsp:spPr>
        <a:xfrm>
          <a:off x="0" y="776274"/>
          <a:ext cx="11605317" cy="6388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Scientific Inquiry and Logical Thinking</a:t>
          </a:r>
          <a:r>
            <a:rPr lang="en-US" sz="2800" kern="1200" dirty="0">
              <a:latin typeface="Arial"/>
            </a:rPr>
            <a:t>.</a:t>
          </a:r>
          <a:endParaRPr lang="en-US" sz="2800" kern="1200" dirty="0"/>
        </a:p>
      </dsp:txBody>
      <dsp:txXfrm>
        <a:off x="31185" y="807459"/>
        <a:ext cx="11542947" cy="576449"/>
      </dsp:txXfrm>
    </dsp:sp>
    <dsp:sp modelId="{1F2569CC-BE37-4C36-AF5A-19F49E99BD6C}">
      <dsp:nvSpPr>
        <dsp:cNvPr id="0" name=""/>
        <dsp:cNvSpPr/>
      </dsp:nvSpPr>
      <dsp:spPr>
        <a:xfrm>
          <a:off x="0" y="1495734"/>
          <a:ext cx="11605317" cy="6388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Basic vs. Applied Science</a:t>
          </a:r>
          <a:r>
            <a:rPr lang="en-US" sz="2800" kern="1200" dirty="0">
              <a:latin typeface="Arial"/>
            </a:rPr>
            <a:t>.</a:t>
          </a:r>
          <a:endParaRPr lang="en-US" sz="2800" kern="1200" dirty="0"/>
        </a:p>
      </dsp:txBody>
      <dsp:txXfrm>
        <a:off x="31185" y="1526919"/>
        <a:ext cx="11542947" cy="576449"/>
      </dsp:txXfrm>
    </dsp:sp>
    <dsp:sp modelId="{35588179-B66A-4602-A1E0-AF775BCC5733}">
      <dsp:nvSpPr>
        <dsp:cNvPr id="0" name=""/>
        <dsp:cNvSpPr/>
      </dsp:nvSpPr>
      <dsp:spPr>
        <a:xfrm>
          <a:off x="0" y="2215194"/>
          <a:ext cx="11605317" cy="6388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Scientific Method and Experimentation</a:t>
          </a:r>
          <a:r>
            <a:rPr lang="en-US" sz="2800" kern="1200" dirty="0">
              <a:latin typeface="Arial"/>
            </a:rPr>
            <a:t>.</a:t>
          </a:r>
          <a:endParaRPr lang="en-US" sz="2800" kern="1200" dirty="0"/>
        </a:p>
      </dsp:txBody>
      <dsp:txXfrm>
        <a:off x="31185" y="2246379"/>
        <a:ext cx="11542947" cy="576449"/>
      </dsp:txXfrm>
    </dsp:sp>
    <dsp:sp modelId="{4DBC9814-4CAF-4FCB-B63D-2B07F9181B35}">
      <dsp:nvSpPr>
        <dsp:cNvPr id="0" name=""/>
        <dsp:cNvSpPr/>
      </dsp:nvSpPr>
      <dsp:spPr>
        <a:xfrm>
          <a:off x="0" y="2934654"/>
          <a:ext cx="11605317" cy="6388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Defining Life and Its Characteristics</a:t>
          </a:r>
          <a:r>
            <a:rPr lang="en-US" sz="2800" kern="1200" dirty="0">
              <a:latin typeface="Arial"/>
            </a:rPr>
            <a:t>.</a:t>
          </a:r>
        </a:p>
      </dsp:txBody>
      <dsp:txXfrm>
        <a:off x="31185" y="2965839"/>
        <a:ext cx="11542947" cy="576449"/>
      </dsp:txXfrm>
    </dsp:sp>
    <dsp:sp modelId="{09402382-5313-466C-91B3-8CAC115C0810}">
      <dsp:nvSpPr>
        <dsp:cNvPr id="0" name=""/>
        <dsp:cNvSpPr/>
      </dsp:nvSpPr>
      <dsp:spPr>
        <a:xfrm>
          <a:off x="0" y="3654114"/>
          <a:ext cx="11605317" cy="6388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Biological Organization and Ecosystems</a:t>
          </a:r>
          <a:r>
            <a:rPr lang="en-US" sz="2800" kern="1200" dirty="0">
              <a:latin typeface="Arial"/>
            </a:rPr>
            <a:t>.</a:t>
          </a:r>
          <a:endParaRPr lang="en-US" sz="2800" kern="1200" dirty="0"/>
        </a:p>
      </dsp:txBody>
      <dsp:txXfrm>
        <a:off x="31185" y="3685299"/>
        <a:ext cx="11542947" cy="5764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2025-02-14</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2025-02-14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a:p>
        </p:txBody>
      </p:sp>
    </p:spTree>
    <p:extLst>
      <p:ext uri="{BB962C8B-B14F-4D97-AF65-F5344CB8AC3E}">
        <p14:creationId xmlns:p14="http://schemas.microsoft.com/office/powerpoint/2010/main" val="260412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1AC9F-C024-4F42-A286-89130B7EF5CF}" type="slidenum">
              <a:rPr lang="en-CA" smtClean="0"/>
              <a:t>12</a:t>
            </a:fld>
            <a:endParaRPr lang="en-CA"/>
          </a:p>
        </p:txBody>
      </p:sp>
    </p:spTree>
    <p:extLst>
      <p:ext uri="{BB962C8B-B14F-4D97-AF65-F5344CB8AC3E}">
        <p14:creationId xmlns:p14="http://schemas.microsoft.com/office/powerpoint/2010/main" val="478996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a:t>Biology is relevant to daily life:</a:t>
            </a:r>
            <a:r>
              <a:rPr lang="en-US"/>
              <a:t> Scientists work to understand and solve global challenges such as climate change, disease prevention, and food security. Biology is critical when addressing issues like disease outbreaks, genetic engineering, environmental protection, and medical advancements that are regularly making headlines.</a:t>
            </a:r>
          </a:p>
          <a:p>
            <a:pPr marL="285750" indent="-285750">
              <a:buFont typeface="Arial"/>
              <a:buChar char="•"/>
            </a:pPr>
            <a:r>
              <a:rPr lang="en-US" b="1"/>
              <a:t>Scientific Inquiry and Logical Thinking: </a:t>
            </a:r>
            <a:r>
              <a:rPr lang="en-US"/>
              <a:t>Science aims to expand knowledge using curiosity-driven inquiry. Two key reasoning methods are inductive reasoning, which draws general conclusions from observations (e.g., Jane Goodall’s chimpanzee studies), and deductive reasoning, which tests hypotheses based on general principles (e.g., predicting species distribution changes due to climate change).</a:t>
            </a:r>
          </a:p>
          <a:p>
            <a:pPr marL="285750" indent="-285750">
              <a:buFont typeface="Arial"/>
              <a:buChar char="•"/>
            </a:pPr>
            <a:r>
              <a:rPr lang="en-US" b="1"/>
              <a:t>Basic vs. Applied Science: </a:t>
            </a:r>
            <a:r>
              <a:rPr lang="en-US"/>
              <a:t>Basic science seeks to expand knowledge without immediate practical applications, while applied science uses scientific knowledge to solve real-world problems. Both are interconnected—discoveries from basic research (e.g., DNA structure) enable applied innovations (e.g., genetic testing and treatments).</a:t>
            </a:r>
          </a:p>
          <a:p>
            <a:pPr marL="285750" indent="-285750">
              <a:buFont typeface="Arial"/>
              <a:buChar char="•"/>
            </a:pPr>
            <a:r>
              <a:rPr lang="en-US" b="1" dirty="0"/>
              <a:t>The Scientific Method and Experimentation: </a:t>
            </a:r>
            <a:r>
              <a:rPr lang="en-US" dirty="0"/>
              <a:t>Science follows a structured process that includes forming hypotheses, conducting experiments, and analyzing results. A hypothesis must be testable and falsifiable, and experiments should control variables to ensure reliable conclusions. The peer-review process ensures the credibility of scientific findings.</a:t>
            </a:r>
          </a:p>
          <a:p>
            <a:pPr marL="285750" indent="-285750">
              <a:buFont typeface="Arial"/>
              <a:buChar char="•"/>
            </a:pPr>
            <a:r>
              <a:rPr lang="en-US" b="1" dirty="0"/>
              <a:t>Defining Life and Its Characteristics: </a:t>
            </a:r>
            <a:r>
              <a:rPr lang="en-US" dirty="0"/>
              <a:t>Biology is the science of life. Living organisms share essential traits: order, response to stimuli, reproduction, adaptation, growth and development, regulation, and energy processing. These characteristics distinguish living things from non-living entities like viruses, which exhibit some but not all properties of life.</a:t>
            </a:r>
          </a:p>
          <a:p>
            <a:pPr marL="285750" indent="-285750">
              <a:buFont typeface="Arial"/>
              <a:buChar char="•"/>
            </a:pPr>
            <a:r>
              <a:rPr lang="en-US" b="1" dirty="0"/>
              <a:t>Biological Organization and Ecosystems: </a:t>
            </a:r>
            <a:r>
              <a:rPr lang="en-US" dirty="0"/>
              <a:t>Life is structured in a hierarchical organization. Atoms form molecules, which make up cells, tissues, organs, and organ systems. Organisms exist within populations, communities, and ecosystems, all of which contribute to the biosphere—Earth’s interconnected life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151AC9F-C024-4F42-A286-89130B7EF5CF}" type="slidenum">
              <a:rPr lang="en-CA" smtClean="0"/>
              <a:t>13</a:t>
            </a:fld>
            <a:endParaRPr lang="en-CA"/>
          </a:p>
        </p:txBody>
      </p:sp>
    </p:spTree>
    <p:extLst>
      <p:ext uri="{BB962C8B-B14F-4D97-AF65-F5344CB8AC3E}">
        <p14:creationId xmlns:p14="http://schemas.microsoft.com/office/powerpoint/2010/main" val="363345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Hypotheses are testable explanations developed within the framework of scientific theories. </a:t>
            </a:r>
          </a:p>
          <a:p>
            <a:r>
              <a:rPr lang="en-US" dirty="0"/>
              <a:t>Theories are well-tested, widely accepted explanations for natural phenomena.</a:t>
            </a:r>
          </a:p>
          <a:p>
            <a:r>
              <a:rPr lang="en-US" dirty="0"/>
              <a:t>Scientific laws describe consistent patterns in nature, often using mathematical formulas, but do not evolve from hypotheses or theories.</a:t>
            </a:r>
          </a:p>
          <a:p>
            <a:endParaRPr lang="en-US" dirty="0"/>
          </a:p>
        </p:txBody>
      </p:sp>
      <p:sp>
        <p:nvSpPr>
          <p:cNvPr id="4" name="Slide Number Placeholder 3"/>
          <p:cNvSpPr>
            <a:spLocks noGrp="1"/>
          </p:cNvSpPr>
          <p:nvPr>
            <p:ph type="sldNum" sz="quarter" idx="5"/>
          </p:nvPr>
        </p:nvSpPr>
        <p:spPr/>
        <p:txBody>
          <a:bodyPr/>
          <a:lstStyle/>
          <a:p>
            <a:fld id="{C151AC9F-C024-4F42-A286-89130B7EF5CF}" type="slidenum">
              <a:rPr lang="en-CA" smtClean="0"/>
              <a:t>3</a:t>
            </a:fld>
            <a:endParaRPr lang="en-CA"/>
          </a:p>
        </p:txBody>
      </p:sp>
    </p:spTree>
    <p:extLst>
      <p:ext uri="{BB962C8B-B14F-4D97-AF65-F5344CB8AC3E}">
        <p14:creationId xmlns:p14="http://schemas.microsoft.com/office/powerpoint/2010/main" val="150509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Inductive vs. Deductive Reasoning</a:t>
            </a:r>
            <a:endParaRPr lang="en-US" dirty="0"/>
          </a:p>
          <a:p>
            <a:pPr>
              <a:buFont typeface="Arial" panose="020B0604020202020204" pitchFamily="34" charset="0"/>
              <a:buChar char="•"/>
            </a:pPr>
            <a:r>
              <a:rPr lang="en-US" b="1" dirty="0"/>
              <a:t>Inductive reasoning</a:t>
            </a:r>
            <a:r>
              <a:rPr lang="en-US" dirty="0"/>
              <a:t> is common in descriptive science, where observations lead to generalizations (e.g., Jane Goodall’s chimpanzee research).</a:t>
            </a:r>
          </a:p>
          <a:p>
            <a:pPr>
              <a:buFont typeface="Arial" panose="020B0604020202020204" pitchFamily="34" charset="0"/>
              <a:buChar char="•"/>
            </a:pPr>
            <a:r>
              <a:rPr lang="en-US" b="1" dirty="0"/>
              <a:t>Deductive reasoning</a:t>
            </a:r>
            <a:r>
              <a:rPr lang="en-US" dirty="0"/>
              <a:t> is used in hypothesis-based science, where general principles predict specific results (e.g., climate change affecting species distribution).</a:t>
            </a:r>
          </a:p>
          <a:p>
            <a:r>
              <a:rPr lang="en-US" b="1" dirty="0"/>
              <a:t>Descriptive Science vs. Hypothesis-Based Science</a:t>
            </a:r>
            <a:endParaRPr lang="en-US" dirty="0"/>
          </a:p>
          <a:p>
            <a:pPr>
              <a:buFont typeface="Arial" panose="020B0604020202020204" pitchFamily="34" charset="0"/>
              <a:buChar char="•"/>
            </a:pPr>
            <a:r>
              <a:rPr lang="en-US" dirty="0"/>
              <a:t>Descriptive science focuses on observation, exploration, and discovery.</a:t>
            </a:r>
          </a:p>
          <a:p>
            <a:pPr>
              <a:buFont typeface="Arial" panose="020B0604020202020204" pitchFamily="34" charset="0"/>
              <a:buChar char="•"/>
            </a:pPr>
            <a:r>
              <a:rPr lang="en-US" dirty="0"/>
              <a:t>Hypothesis-based science starts with a question and tests a potential answer.</a:t>
            </a:r>
          </a:p>
          <a:p>
            <a:pPr>
              <a:buFont typeface="Arial" panose="020B0604020202020204" pitchFamily="34" charset="0"/>
              <a:buChar char="•"/>
            </a:pPr>
            <a:r>
              <a:rPr lang="en-US" dirty="0"/>
              <a:t>Both approaches are interconnected, as observations lead to hypotheses that are then tested.</a:t>
            </a:r>
          </a:p>
          <a:p>
            <a:endParaRPr lang="en-US" dirty="0"/>
          </a:p>
        </p:txBody>
      </p:sp>
      <p:sp>
        <p:nvSpPr>
          <p:cNvPr id="4" name="Slide Number Placeholder 3"/>
          <p:cNvSpPr>
            <a:spLocks noGrp="1"/>
          </p:cNvSpPr>
          <p:nvPr>
            <p:ph type="sldNum" sz="quarter" idx="5"/>
          </p:nvPr>
        </p:nvSpPr>
        <p:spPr/>
        <p:txBody>
          <a:bodyPr/>
          <a:lstStyle/>
          <a:p>
            <a:fld id="{C151AC9F-C024-4F42-A286-89130B7EF5CF}" type="slidenum">
              <a:rPr lang="en-CA" smtClean="0"/>
              <a:t>4</a:t>
            </a:fld>
            <a:endParaRPr lang="en-CA"/>
          </a:p>
        </p:txBody>
      </p:sp>
    </p:spTree>
    <p:extLst>
      <p:ext uri="{BB962C8B-B14F-4D97-AF65-F5344CB8AC3E}">
        <p14:creationId xmlns:p14="http://schemas.microsoft.com/office/powerpoint/2010/main" val="283701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1AC9F-C024-4F42-A286-89130B7EF5CF}" type="slidenum">
              <a:rPr lang="en-CA" smtClean="0"/>
              <a:t>5</a:t>
            </a:fld>
            <a:endParaRPr lang="en-CA"/>
          </a:p>
        </p:txBody>
      </p:sp>
    </p:spTree>
    <p:extLst>
      <p:ext uri="{BB962C8B-B14F-4D97-AF65-F5344CB8AC3E}">
        <p14:creationId xmlns:p14="http://schemas.microsoft.com/office/powerpoint/2010/main" val="92195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Hypotheses and Testing</a:t>
            </a:r>
            <a:endParaRPr lang="en-US" dirty="0"/>
          </a:p>
          <a:p>
            <a:pPr>
              <a:buFont typeface="Arial" panose="020B0604020202020204" pitchFamily="34" charset="0"/>
              <a:buChar char="•"/>
            </a:pPr>
            <a:r>
              <a:rPr lang="en-US" dirty="0"/>
              <a:t>A </a:t>
            </a:r>
            <a:r>
              <a:rPr lang="en-US" b="1" dirty="0"/>
              <a:t>hypothesis</a:t>
            </a:r>
            <a:r>
              <a:rPr lang="en-US" dirty="0"/>
              <a:t> is a testable and falsifiable explanation, not just a guess.</a:t>
            </a:r>
          </a:p>
          <a:p>
            <a:pPr>
              <a:buFont typeface="Arial" panose="020B0604020202020204" pitchFamily="34" charset="0"/>
              <a:buChar char="•"/>
            </a:pPr>
            <a:r>
              <a:rPr lang="en-US" dirty="0"/>
              <a:t>Science does not "prove" hypotheses but supports or rejects them through experimentation.</a:t>
            </a:r>
          </a:p>
          <a:p>
            <a:endParaRPr lang="en-US" b="1" dirty="0"/>
          </a:p>
          <a:p>
            <a:r>
              <a:rPr lang="en-US" b="1" dirty="0"/>
              <a:t>Variables in Experiments</a:t>
            </a:r>
            <a:endParaRPr lang="en-US" dirty="0"/>
          </a:p>
          <a:p>
            <a:pPr>
              <a:buFont typeface="Arial" panose="020B0604020202020204" pitchFamily="34" charset="0"/>
              <a:buChar char="•"/>
            </a:pPr>
            <a:r>
              <a:rPr lang="en-US" b="1" dirty="0"/>
              <a:t>Independent variable</a:t>
            </a:r>
            <a:r>
              <a:rPr lang="en-US" dirty="0"/>
              <a:t>: What is changed in the experiment.</a:t>
            </a:r>
          </a:p>
          <a:p>
            <a:pPr>
              <a:buFont typeface="Arial" panose="020B0604020202020204" pitchFamily="34" charset="0"/>
              <a:buChar char="•"/>
            </a:pPr>
            <a:r>
              <a:rPr lang="en-US" b="1" dirty="0"/>
              <a:t>Dependent variable</a:t>
            </a:r>
            <a:r>
              <a:rPr lang="en-US" dirty="0"/>
              <a:t>: What is measured as a result.</a:t>
            </a:r>
          </a:p>
          <a:p>
            <a:pPr>
              <a:buFont typeface="Arial" panose="020B0604020202020204" pitchFamily="34" charset="0"/>
              <a:buChar char="•"/>
            </a:pPr>
            <a:r>
              <a:rPr lang="en-US" b="1" dirty="0"/>
              <a:t>Constants</a:t>
            </a:r>
            <a:r>
              <a:rPr lang="en-US" dirty="0"/>
              <a:t>: Conditions kept the same.</a:t>
            </a:r>
          </a:p>
          <a:p>
            <a:pPr>
              <a:buFont typeface="Arial" panose="020B0604020202020204" pitchFamily="34" charset="0"/>
              <a:buChar char="•"/>
            </a:pPr>
            <a:r>
              <a:rPr lang="en-US" b="1" dirty="0"/>
              <a:t>Confounding variables</a:t>
            </a:r>
            <a:r>
              <a:rPr lang="en-US" dirty="0"/>
              <a:t>: Factors that might affect results unintentionally.</a:t>
            </a:r>
          </a:p>
          <a:p>
            <a:endParaRPr lang="en-US" dirty="0"/>
          </a:p>
        </p:txBody>
      </p:sp>
      <p:sp>
        <p:nvSpPr>
          <p:cNvPr id="4" name="Slide Number Placeholder 3"/>
          <p:cNvSpPr>
            <a:spLocks noGrp="1"/>
          </p:cNvSpPr>
          <p:nvPr>
            <p:ph type="sldNum" sz="quarter" idx="5"/>
          </p:nvPr>
        </p:nvSpPr>
        <p:spPr/>
        <p:txBody>
          <a:bodyPr/>
          <a:lstStyle/>
          <a:p>
            <a:fld id="{C151AC9F-C024-4F42-A286-89130B7EF5CF}" type="slidenum">
              <a:rPr lang="en-CA" smtClean="0"/>
              <a:t>6</a:t>
            </a:fld>
            <a:endParaRPr lang="en-CA"/>
          </a:p>
        </p:txBody>
      </p:sp>
    </p:spTree>
    <p:extLst>
      <p:ext uri="{BB962C8B-B14F-4D97-AF65-F5344CB8AC3E}">
        <p14:creationId xmlns:p14="http://schemas.microsoft.com/office/powerpoint/2010/main" val="1574450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1AC9F-C024-4F42-A286-89130B7EF5CF}" type="slidenum">
              <a:rPr lang="en-CA" smtClean="0"/>
              <a:t>8</a:t>
            </a:fld>
            <a:endParaRPr lang="en-CA"/>
          </a:p>
        </p:txBody>
      </p:sp>
    </p:spTree>
    <p:extLst>
      <p:ext uri="{BB962C8B-B14F-4D97-AF65-F5344CB8AC3E}">
        <p14:creationId xmlns:p14="http://schemas.microsoft.com/office/powerpoint/2010/main" val="1965851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Peer-reviewed studies are more reliable than non-reviewed sources.</a:t>
            </a:r>
          </a:p>
          <a:p>
            <a:endParaRPr lang="en-US" dirty="0"/>
          </a:p>
        </p:txBody>
      </p:sp>
      <p:sp>
        <p:nvSpPr>
          <p:cNvPr id="4" name="Slide Number Placeholder 3"/>
          <p:cNvSpPr>
            <a:spLocks noGrp="1"/>
          </p:cNvSpPr>
          <p:nvPr>
            <p:ph type="sldNum" sz="quarter" idx="5"/>
          </p:nvPr>
        </p:nvSpPr>
        <p:spPr/>
        <p:txBody>
          <a:bodyPr/>
          <a:lstStyle/>
          <a:p>
            <a:fld id="{C151AC9F-C024-4F42-A286-89130B7EF5CF}" type="slidenum">
              <a:rPr lang="en-CA" smtClean="0"/>
              <a:t>9</a:t>
            </a:fld>
            <a:endParaRPr lang="en-CA"/>
          </a:p>
        </p:txBody>
      </p:sp>
    </p:spTree>
    <p:extLst>
      <p:ext uri="{BB962C8B-B14F-4D97-AF65-F5344CB8AC3E}">
        <p14:creationId xmlns:p14="http://schemas.microsoft.com/office/powerpoint/2010/main" val="219355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viewed together, these eight characteristics serve to define life.</a:t>
            </a:r>
          </a:p>
        </p:txBody>
      </p:sp>
      <p:sp>
        <p:nvSpPr>
          <p:cNvPr id="4" name="Slide Number Placeholder 3"/>
          <p:cNvSpPr>
            <a:spLocks noGrp="1"/>
          </p:cNvSpPr>
          <p:nvPr>
            <p:ph type="sldNum" sz="quarter" idx="5"/>
          </p:nvPr>
        </p:nvSpPr>
        <p:spPr/>
        <p:txBody>
          <a:bodyPr/>
          <a:lstStyle/>
          <a:p>
            <a:fld id="{C151AC9F-C024-4F42-A286-89130B7EF5CF}" type="slidenum">
              <a:rPr lang="en-CA" smtClean="0"/>
              <a:t>10</a:t>
            </a:fld>
            <a:endParaRPr lang="en-CA"/>
          </a:p>
        </p:txBody>
      </p:sp>
    </p:spTree>
    <p:extLst>
      <p:ext uri="{BB962C8B-B14F-4D97-AF65-F5344CB8AC3E}">
        <p14:creationId xmlns:p14="http://schemas.microsoft.com/office/powerpoint/2010/main" val="3621634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1AC9F-C024-4F42-A286-89130B7EF5CF}" type="slidenum">
              <a:rPr lang="en-CA" smtClean="0"/>
              <a:t>11</a:t>
            </a:fld>
            <a:endParaRPr lang="en-CA"/>
          </a:p>
        </p:txBody>
      </p:sp>
    </p:spTree>
    <p:extLst>
      <p:ext uri="{BB962C8B-B14F-4D97-AF65-F5344CB8AC3E}">
        <p14:creationId xmlns:p14="http://schemas.microsoft.com/office/powerpoint/2010/main" val="1435591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normAutofit/>
          </a:bodyPr>
          <a:lstStyle>
            <a:lvl1pPr>
              <a:defRPr sz="3500"/>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1pPr>
              <a:defRPr sz="2000"/>
            </a:lvl1pPr>
            <a:lvl2pPr>
              <a:defRPr sz="1800"/>
            </a:lvl2pPr>
            <a:lvl3pPr>
              <a:defRPr sz="1600"/>
            </a:lvl3pPr>
            <a:lvl5pPr>
              <a:defRPr sz="2133"/>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publicdomain/mark/1.0/" TargetMode="External"/><Relationship Id="rId4" Type="http://schemas.openxmlformats.org/officeDocument/2006/relationships/hyperlink" Target="https://commons.wikimedia.org/wiki/File:E_coli_at_10000x,_original.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Chimps_in_Gombe.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publicdomain/mark/1.0/" TargetMode="External"/><Relationship Id="rId4" Type="http://schemas.openxmlformats.org/officeDocument/2006/relationships/hyperlink" Target="https://en.wikipedia.org/wiki/File:Logo_HGP.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publicdomain/mark/1.0/" TargetMode="External"/><Relationship Id="rId4" Type="http://schemas.openxmlformats.org/officeDocument/2006/relationships/hyperlink" Target="https://commons.wikimedia.org/wiki/File:Sir_Francis_Bacon.jp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ocialsci.libretexts.org/@api/deki/files/47672/clipboard_e4c7bd3df7574eac018c74b33aeda7d5f.png?revision=1" TargetMode="External"/><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hyperlink" Target="https://libretext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reativecommons.org/licenses/by-nc/3.0/deed.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pexels.com/license/" TargetMode="External"/><Relationship Id="rId4" Type="http://schemas.openxmlformats.org/officeDocument/2006/relationships/hyperlink" Target="https://www.pexels.com/photo/speakers-talking-at-a-business-conference-764804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US" dirty="0"/>
              <a:t>Chapter 1: Introduction to Biology</a:t>
            </a:r>
            <a:endParaRPr lang="en-CA" dirty="0"/>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B5F2-65E2-B201-E070-4F6C8F5DACB6}"/>
              </a:ext>
            </a:extLst>
          </p:cNvPr>
          <p:cNvSpPr>
            <a:spLocks noGrp="1"/>
          </p:cNvSpPr>
          <p:nvPr>
            <p:ph type="title"/>
          </p:nvPr>
        </p:nvSpPr>
        <p:spPr/>
        <p:txBody>
          <a:bodyPr/>
          <a:lstStyle/>
          <a:p>
            <a:r>
              <a:rPr lang="en-US" dirty="0"/>
              <a:t>1.3 Characteristics of Life</a:t>
            </a:r>
          </a:p>
        </p:txBody>
      </p:sp>
      <p:sp>
        <p:nvSpPr>
          <p:cNvPr id="3" name="Content Placeholder 2">
            <a:extLst>
              <a:ext uri="{FF2B5EF4-FFF2-40B4-BE49-F238E27FC236}">
                <a16:creationId xmlns:a16="http://schemas.microsoft.com/office/drawing/2014/main" id="{7877ABFB-B50C-4E0D-E2D3-47CA6BFE5E8F}"/>
              </a:ext>
            </a:extLst>
          </p:cNvPr>
          <p:cNvSpPr>
            <a:spLocks noGrp="1"/>
          </p:cNvSpPr>
          <p:nvPr>
            <p:ph idx="1"/>
          </p:nvPr>
        </p:nvSpPr>
        <p:spPr/>
        <p:txBody>
          <a:bodyPr/>
          <a:lstStyle/>
          <a:p>
            <a:r>
              <a:rPr lang="en-US" dirty="0"/>
              <a:t>Biology is the study of life, but defining life is complex; living organisms share key characteristics such as order, response to stimuli, reproduction, adaptation, growth, regulation, homeostasis, and energy processing, while some entities like viruses challenge these definitions.</a:t>
            </a:r>
          </a:p>
          <a:p>
            <a:r>
              <a:rPr lang="en-US" dirty="0"/>
              <a:t>All groups of living organisms share multiple key characteristics or functions: </a:t>
            </a:r>
          </a:p>
          <a:p>
            <a:pPr marL="952485" lvl="1" indent="-342900">
              <a:buFont typeface="+mj-lt"/>
              <a:buAutoNum type="arabicPeriod"/>
            </a:pPr>
            <a:r>
              <a:rPr lang="en-US" dirty="0"/>
              <a:t>order</a:t>
            </a:r>
          </a:p>
          <a:p>
            <a:pPr marL="952485" lvl="1" indent="-342900">
              <a:buFont typeface="+mj-lt"/>
              <a:buAutoNum type="arabicPeriod"/>
            </a:pPr>
            <a:r>
              <a:rPr lang="en-US" dirty="0"/>
              <a:t>sensitivity or response to stimuli</a:t>
            </a:r>
          </a:p>
          <a:p>
            <a:pPr marL="952485" lvl="1" indent="-342900">
              <a:buFont typeface="+mj-lt"/>
              <a:buAutoNum type="arabicPeriod"/>
            </a:pPr>
            <a:r>
              <a:rPr lang="en-US" dirty="0"/>
              <a:t>reproduction</a:t>
            </a:r>
          </a:p>
          <a:p>
            <a:pPr marL="952485" lvl="1" indent="-342900">
              <a:buFont typeface="+mj-lt"/>
              <a:buAutoNum type="arabicPeriod"/>
            </a:pPr>
            <a:r>
              <a:rPr lang="en-US" dirty="0"/>
              <a:t>adaptation</a:t>
            </a:r>
          </a:p>
          <a:p>
            <a:pPr marL="952485" lvl="1" indent="-342900">
              <a:buFont typeface="+mj-lt"/>
              <a:buAutoNum type="arabicPeriod"/>
            </a:pPr>
            <a:r>
              <a:rPr lang="en-US" dirty="0"/>
              <a:t>growth and development</a:t>
            </a:r>
          </a:p>
          <a:p>
            <a:pPr marL="952485" lvl="1" indent="-342900">
              <a:buFont typeface="+mj-lt"/>
              <a:buAutoNum type="arabicPeriod"/>
            </a:pPr>
            <a:r>
              <a:rPr lang="en-US" dirty="0"/>
              <a:t>regulation</a:t>
            </a:r>
          </a:p>
          <a:p>
            <a:pPr marL="952485" lvl="1" indent="-342900">
              <a:buFont typeface="+mj-lt"/>
              <a:buAutoNum type="arabicPeriod"/>
            </a:pPr>
            <a:r>
              <a:rPr lang="en-US" dirty="0"/>
              <a:t>homeostasis</a:t>
            </a:r>
          </a:p>
          <a:p>
            <a:pPr marL="952485" lvl="1" indent="-342900">
              <a:buFont typeface="+mj-lt"/>
              <a:buAutoNum type="arabicPeriod"/>
            </a:pPr>
            <a:r>
              <a:rPr lang="en-US" dirty="0"/>
              <a:t>energy processing. </a:t>
            </a:r>
          </a:p>
        </p:txBody>
      </p:sp>
    </p:spTree>
    <p:extLst>
      <p:ext uri="{BB962C8B-B14F-4D97-AF65-F5344CB8AC3E}">
        <p14:creationId xmlns:p14="http://schemas.microsoft.com/office/powerpoint/2010/main" val="82412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1A53-6B14-9CBE-0D9B-F706AFEFB4B9}"/>
              </a:ext>
            </a:extLst>
          </p:cNvPr>
          <p:cNvSpPr>
            <a:spLocks noGrp="1"/>
          </p:cNvSpPr>
          <p:nvPr>
            <p:ph type="title"/>
          </p:nvPr>
        </p:nvSpPr>
        <p:spPr/>
        <p:txBody>
          <a:bodyPr/>
          <a:lstStyle/>
          <a:p>
            <a:r>
              <a:rPr lang="en-US" dirty="0"/>
              <a:t>1.3  Organization of Living Things</a:t>
            </a:r>
          </a:p>
        </p:txBody>
      </p:sp>
      <p:sp>
        <p:nvSpPr>
          <p:cNvPr id="3" name="Content Placeholder 2">
            <a:extLst>
              <a:ext uri="{FF2B5EF4-FFF2-40B4-BE49-F238E27FC236}">
                <a16:creationId xmlns:a16="http://schemas.microsoft.com/office/drawing/2014/main" id="{47D15491-0826-E8DB-1504-64078A2C3005}"/>
              </a:ext>
            </a:extLst>
          </p:cNvPr>
          <p:cNvSpPr>
            <a:spLocks noGrp="1"/>
          </p:cNvSpPr>
          <p:nvPr>
            <p:ph idx="1"/>
          </p:nvPr>
        </p:nvSpPr>
        <p:spPr/>
        <p:txBody>
          <a:bodyPr/>
          <a:lstStyle/>
          <a:p>
            <a:r>
              <a:rPr lang="en-US" dirty="0"/>
              <a:t>Life is organized from atoms → molecules → macromolecules (e.g., DNA) → organelles → cells (the fundamental unit of life).</a:t>
            </a:r>
          </a:p>
          <a:p>
            <a:r>
              <a:rPr lang="en-US" dirty="0"/>
              <a:t>Prokaryotic cells lack membrane-bound organelles, while eukaryotic cells have them.</a:t>
            </a:r>
          </a:p>
          <a:p>
            <a:r>
              <a:rPr lang="en-US" dirty="0"/>
              <a:t>In multicellular organisms, cells form tissues, tissues form organs, and organs form organ systems that work together.</a:t>
            </a:r>
          </a:p>
          <a:p>
            <a:r>
              <a:rPr lang="en-US" dirty="0"/>
              <a:t>Both animals and plants have organ systems that support life functions (e.g., the circulatory system in vertebrates).</a:t>
            </a:r>
          </a:p>
          <a:p>
            <a:r>
              <a:rPr lang="en-US" dirty="0"/>
              <a:t>An organism is an individual living entity, whether single-celled (e.g., bacteria) or multicellular (e.g., trees, humans).</a:t>
            </a:r>
          </a:p>
          <a:p>
            <a:r>
              <a:rPr lang="en-US" dirty="0"/>
              <a:t>Viruses are not considered living because they lack cellular structure and require a host to reproduce.</a:t>
            </a:r>
          </a:p>
        </p:txBody>
      </p:sp>
    </p:spTree>
    <p:extLst>
      <p:ext uri="{BB962C8B-B14F-4D97-AF65-F5344CB8AC3E}">
        <p14:creationId xmlns:p14="http://schemas.microsoft.com/office/powerpoint/2010/main" val="3988395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5CED04B-63EA-4E7F-9F9F-3471FCEA84E6}"/>
              </a:ext>
            </a:extLst>
          </p:cNvPr>
          <p:cNvSpPr>
            <a:spLocks noGrp="1"/>
          </p:cNvSpPr>
          <p:nvPr>
            <p:ph type="title"/>
          </p:nvPr>
        </p:nvSpPr>
        <p:spPr>
          <a:xfrm>
            <a:off x="265840" y="366185"/>
            <a:ext cx="11605317" cy="1325033"/>
          </a:xfrm>
        </p:spPr>
        <p:txBody>
          <a:bodyPr/>
          <a:lstStyle/>
          <a:p>
            <a:r>
              <a:rPr lang="en-US" dirty="0"/>
              <a:t>1.3 Levels of Organization of Living Things</a:t>
            </a:r>
          </a:p>
        </p:txBody>
      </p:sp>
      <p:graphicFrame>
        <p:nvGraphicFramePr>
          <p:cNvPr id="13" name="Content Placeholder 2">
            <a:extLst>
              <a:ext uri="{FF2B5EF4-FFF2-40B4-BE49-F238E27FC236}">
                <a16:creationId xmlns:a16="http://schemas.microsoft.com/office/drawing/2014/main" id="{EE3F1428-0461-5F7B-2A77-A62D1DA4536A}"/>
              </a:ext>
            </a:extLst>
          </p:cNvPr>
          <p:cNvGraphicFramePr>
            <a:graphicFrameLocks noGrp="1"/>
          </p:cNvGraphicFramePr>
          <p:nvPr>
            <p:ph sz="half" idx="2"/>
            <p:extLst>
              <p:ext uri="{D42A27DB-BD31-4B8C-83A1-F6EECF244321}">
                <p14:modId xmlns:p14="http://schemas.microsoft.com/office/powerpoint/2010/main" val="502069244"/>
              </p:ext>
            </p:extLst>
          </p:nvPr>
        </p:nvGraphicFramePr>
        <p:xfrm>
          <a:off x="525102" y="1691218"/>
          <a:ext cx="11346056" cy="4485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84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A08B-0918-EDCC-57B5-1407EFF6FC62}"/>
              </a:ext>
            </a:extLst>
          </p:cNvPr>
          <p:cNvSpPr>
            <a:spLocks noGrp="1"/>
          </p:cNvSpPr>
          <p:nvPr>
            <p:ph type="title"/>
          </p:nvPr>
        </p:nvSpPr>
        <p:spPr>
          <a:xfrm>
            <a:off x="265840" y="366185"/>
            <a:ext cx="11605317" cy="1325033"/>
          </a:xfrm>
        </p:spPr>
        <p:txBody>
          <a:bodyPr anchor="ctr">
            <a:normAutofit/>
          </a:bodyPr>
          <a:lstStyle/>
          <a:p>
            <a:r>
              <a:rPr lang="en-US" dirty="0"/>
              <a:t>Key Takeaways</a:t>
            </a:r>
          </a:p>
        </p:txBody>
      </p:sp>
      <p:graphicFrame>
        <p:nvGraphicFramePr>
          <p:cNvPr id="18" name="Content Placeholder 2">
            <a:extLst>
              <a:ext uri="{FF2B5EF4-FFF2-40B4-BE49-F238E27FC236}">
                <a16:creationId xmlns:a16="http://schemas.microsoft.com/office/drawing/2014/main" id="{BBD00BF4-71BB-8C50-7B41-ECD8C33B99DE}"/>
              </a:ext>
            </a:extLst>
          </p:cNvPr>
          <p:cNvGraphicFramePr>
            <a:graphicFrameLocks noGrp="1"/>
          </p:cNvGraphicFramePr>
          <p:nvPr>
            <p:ph idx="1"/>
            <p:extLst>
              <p:ext uri="{D42A27DB-BD31-4B8C-83A1-F6EECF244321}">
                <p14:modId xmlns:p14="http://schemas.microsoft.com/office/powerpoint/2010/main" val="3235055326"/>
              </p:ext>
            </p:extLst>
          </p:nvPr>
        </p:nvGraphicFramePr>
        <p:xfrm>
          <a:off x="265840" y="1826684"/>
          <a:ext cx="11605317" cy="4349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1725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C18-91BA-7A74-E459-2C6A45C20430}"/>
              </a:ext>
            </a:extLst>
          </p:cNvPr>
          <p:cNvSpPr>
            <a:spLocks noGrp="1"/>
          </p:cNvSpPr>
          <p:nvPr>
            <p:ph type="title"/>
          </p:nvPr>
        </p:nvSpPr>
        <p:spPr/>
        <p:txBody>
          <a:bodyPr>
            <a:normAutofit/>
          </a:bodyPr>
          <a:lstStyle/>
          <a:p>
            <a:r>
              <a:rPr lang="en-CA" sz="3500" dirty="0"/>
              <a:t>Learning Objectives</a:t>
            </a:r>
          </a:p>
        </p:txBody>
      </p:sp>
      <p:sp>
        <p:nvSpPr>
          <p:cNvPr id="3" name="Content Placeholder 2">
            <a:extLst>
              <a:ext uri="{FF2B5EF4-FFF2-40B4-BE49-F238E27FC236}">
                <a16:creationId xmlns:a16="http://schemas.microsoft.com/office/drawing/2014/main" id="{8FAF7314-8BD0-440F-BFF8-06FDE4FF1EC5}"/>
              </a:ext>
            </a:extLst>
          </p:cNvPr>
          <p:cNvSpPr>
            <a:spLocks noGrp="1"/>
          </p:cNvSpPr>
          <p:nvPr>
            <p:ph idx="1"/>
          </p:nvPr>
        </p:nvSpPr>
        <p:spPr/>
        <p:txBody>
          <a:bodyPr>
            <a:normAutofit/>
          </a:bodyPr>
          <a:lstStyle/>
          <a:p>
            <a:pPr marL="0" indent="0">
              <a:buNone/>
            </a:pPr>
            <a:r>
              <a:rPr lang="en-US" sz="2200" dirty="0"/>
              <a:t>By the end of this Chapter, you will be able to:</a:t>
            </a:r>
          </a:p>
          <a:p>
            <a:r>
              <a:rPr lang="en-US" sz="2200" dirty="0"/>
              <a:t>Define science.</a:t>
            </a:r>
          </a:p>
          <a:p>
            <a:r>
              <a:rPr lang="en-US" sz="2200" dirty="0"/>
              <a:t>Compare inductive reasoning with deductive reasoning.</a:t>
            </a:r>
          </a:p>
          <a:p>
            <a:r>
              <a:rPr lang="en-US" sz="2200" dirty="0"/>
              <a:t>Describe the goals of basic science and applied science.</a:t>
            </a:r>
          </a:p>
          <a:p>
            <a:r>
              <a:rPr lang="en-US" sz="2200" dirty="0"/>
              <a:t>Outline the scientific process. </a:t>
            </a:r>
          </a:p>
          <a:p>
            <a:r>
              <a:rPr lang="en-US" sz="2200" dirty="0"/>
              <a:t>Identify and describe the properties of life.</a:t>
            </a:r>
          </a:p>
          <a:p>
            <a:r>
              <a:rPr lang="en-US" sz="2200" dirty="0"/>
              <a:t>Describe the levels of organization among living things.</a:t>
            </a:r>
          </a:p>
          <a:p>
            <a:r>
              <a:rPr lang="en-US" sz="2200" dirty="0"/>
              <a:t>Describe the diversity of life.</a:t>
            </a:r>
            <a:endParaRPr lang="en-CA" sz="2200" dirty="0"/>
          </a:p>
        </p:txBody>
      </p:sp>
    </p:spTree>
    <p:extLst>
      <p:ext uri="{BB962C8B-B14F-4D97-AF65-F5344CB8AC3E}">
        <p14:creationId xmlns:p14="http://schemas.microsoft.com/office/powerpoint/2010/main" val="13896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A935-D6C5-55B6-75D7-D65B55C53D4B}"/>
              </a:ext>
            </a:extLst>
          </p:cNvPr>
          <p:cNvSpPr>
            <a:spLocks noGrp="1"/>
          </p:cNvSpPr>
          <p:nvPr>
            <p:ph type="title"/>
          </p:nvPr>
        </p:nvSpPr>
        <p:spPr/>
        <p:txBody>
          <a:bodyPr/>
          <a:lstStyle/>
          <a:p>
            <a:r>
              <a:rPr lang="en-US" dirty="0"/>
              <a:t>1.1 The Nature of Science</a:t>
            </a:r>
          </a:p>
        </p:txBody>
      </p:sp>
      <p:sp>
        <p:nvSpPr>
          <p:cNvPr id="3" name="Content Placeholder 2">
            <a:extLst>
              <a:ext uri="{FF2B5EF4-FFF2-40B4-BE49-F238E27FC236}">
                <a16:creationId xmlns:a16="http://schemas.microsoft.com/office/drawing/2014/main" id="{AEF37CF4-D895-9535-B2D9-A183B7FCC28B}"/>
              </a:ext>
            </a:extLst>
          </p:cNvPr>
          <p:cNvSpPr>
            <a:spLocks noGrp="1"/>
          </p:cNvSpPr>
          <p:nvPr>
            <p:ph idx="1"/>
          </p:nvPr>
        </p:nvSpPr>
        <p:spPr>
          <a:xfrm>
            <a:off x="265840" y="1826684"/>
            <a:ext cx="7556353" cy="4349749"/>
          </a:xfrm>
        </p:spPr>
        <p:txBody>
          <a:bodyPr>
            <a:normAutofit/>
          </a:bodyPr>
          <a:lstStyle/>
          <a:p>
            <a:r>
              <a:rPr lang="en-US" dirty="0"/>
              <a:t>Biology is the scientific study of life, requiring an understanding of what constitutes both "science" and "life.“</a:t>
            </a:r>
          </a:p>
          <a:p>
            <a:r>
              <a:rPr lang="en-US" dirty="0"/>
              <a:t>Science is a systematic way of learning about the natural world, focusing on material phenomena (matter and energy). It does not address moral, aesthetic, or spiritual questions.</a:t>
            </a:r>
          </a:p>
          <a:p>
            <a:r>
              <a:rPr lang="en-US" dirty="0"/>
              <a:t>The Scientific Method follows a structured process, including observation, hypothesis testing, and experimentation.</a:t>
            </a:r>
          </a:p>
        </p:txBody>
      </p:sp>
      <p:pic>
        <p:nvPicPr>
          <p:cNvPr id="4" name="Picture 3">
            <a:extLst>
              <a:ext uri="{FF2B5EF4-FFF2-40B4-BE49-F238E27FC236}">
                <a16:creationId xmlns:a16="http://schemas.microsoft.com/office/drawing/2014/main" id="{159F7F84-BABC-D9D6-B2AC-937B89708E7A}"/>
              </a:ext>
            </a:extLst>
          </p:cNvPr>
          <p:cNvPicPr>
            <a:picLocks noChangeAspect="1"/>
          </p:cNvPicPr>
          <p:nvPr/>
        </p:nvPicPr>
        <p:blipFill>
          <a:blip r:embed="rId3"/>
          <a:stretch>
            <a:fillRect/>
          </a:stretch>
        </p:blipFill>
        <p:spPr>
          <a:xfrm>
            <a:off x="8186313" y="1826684"/>
            <a:ext cx="3333750" cy="2419350"/>
          </a:xfrm>
          <a:prstGeom prst="rect">
            <a:avLst/>
          </a:prstGeom>
        </p:spPr>
      </p:pic>
      <p:sp>
        <p:nvSpPr>
          <p:cNvPr id="6" name="TextBox 5">
            <a:extLst>
              <a:ext uri="{FF2B5EF4-FFF2-40B4-BE49-F238E27FC236}">
                <a16:creationId xmlns:a16="http://schemas.microsoft.com/office/drawing/2014/main" id="{EB36B890-29C8-23E6-09EB-7B0FAB171A8F}"/>
              </a:ext>
            </a:extLst>
          </p:cNvPr>
          <p:cNvSpPr txBox="1"/>
          <p:nvPr/>
        </p:nvSpPr>
        <p:spPr>
          <a:xfrm>
            <a:off x="8274867" y="4381500"/>
            <a:ext cx="3486338" cy="738664"/>
          </a:xfrm>
          <a:prstGeom prst="rect">
            <a:avLst/>
          </a:prstGeom>
          <a:noFill/>
        </p:spPr>
        <p:txBody>
          <a:bodyPr wrap="square">
            <a:spAutoFit/>
          </a:bodyPr>
          <a:lstStyle/>
          <a:p>
            <a:r>
              <a:rPr lang="en-US" b="0" i="1" dirty="0">
                <a:solidFill>
                  <a:srgbClr val="003180"/>
                </a:solidFill>
                <a:effectLst/>
                <a:latin typeface="Encode Sans"/>
              </a:rPr>
              <a:t> </a:t>
            </a:r>
            <a:r>
              <a:rPr lang="en-US" b="0" i="1" u="sng" dirty="0">
                <a:effectLst/>
                <a:latin typeface="Encode Sans"/>
                <a:hlinkClick r:id="rId4"/>
              </a:rPr>
              <a:t>Image</a:t>
            </a:r>
            <a:r>
              <a:rPr lang="en-US" b="0" i="1" dirty="0">
                <a:solidFill>
                  <a:srgbClr val="003180"/>
                </a:solidFill>
                <a:effectLst/>
                <a:latin typeface="Encode Sans"/>
              </a:rPr>
              <a:t> by Eric Erbe, digital colorization by Christopher Pooley, both of USDA, ARS, EMU, </a:t>
            </a:r>
            <a:r>
              <a:rPr lang="en-US" b="0" i="1" u="sng" dirty="0">
                <a:effectLst/>
                <a:latin typeface="Encode Sans"/>
                <a:hlinkClick r:id="rId5"/>
              </a:rPr>
              <a:t>Public Domain</a:t>
            </a:r>
            <a:endParaRPr lang="en-US" dirty="0"/>
          </a:p>
        </p:txBody>
      </p:sp>
    </p:spTree>
    <p:extLst>
      <p:ext uri="{BB962C8B-B14F-4D97-AF65-F5344CB8AC3E}">
        <p14:creationId xmlns:p14="http://schemas.microsoft.com/office/powerpoint/2010/main" val="1505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B95C-1EB4-BED6-D9F0-8E79F16512F7}"/>
              </a:ext>
            </a:extLst>
          </p:cNvPr>
          <p:cNvSpPr>
            <a:spLocks noGrp="1"/>
          </p:cNvSpPr>
          <p:nvPr>
            <p:ph type="title"/>
          </p:nvPr>
        </p:nvSpPr>
        <p:spPr/>
        <p:txBody>
          <a:bodyPr/>
          <a:lstStyle/>
          <a:p>
            <a:r>
              <a:rPr lang="en-US" dirty="0"/>
              <a:t>1.1 Scientific Inquiry</a:t>
            </a:r>
          </a:p>
        </p:txBody>
      </p:sp>
      <p:sp>
        <p:nvSpPr>
          <p:cNvPr id="3" name="Content Placeholder 2">
            <a:extLst>
              <a:ext uri="{FF2B5EF4-FFF2-40B4-BE49-F238E27FC236}">
                <a16:creationId xmlns:a16="http://schemas.microsoft.com/office/drawing/2014/main" id="{BC260BFA-69D8-D0FE-E88E-38FAA50B79F2}"/>
              </a:ext>
            </a:extLst>
          </p:cNvPr>
          <p:cNvSpPr>
            <a:spLocks noGrp="1"/>
          </p:cNvSpPr>
          <p:nvPr>
            <p:ph idx="1"/>
          </p:nvPr>
        </p:nvSpPr>
        <p:spPr>
          <a:xfrm>
            <a:off x="265840" y="1826684"/>
            <a:ext cx="5274881" cy="4349749"/>
          </a:xfrm>
        </p:spPr>
        <p:txBody>
          <a:bodyPr/>
          <a:lstStyle/>
          <a:p>
            <a:r>
              <a:rPr lang="en-US" dirty="0"/>
              <a:t>Science aims "to know," driven by curiosity and inquiry.</a:t>
            </a:r>
          </a:p>
          <a:p>
            <a:r>
              <a:rPr lang="en-US" dirty="0"/>
              <a:t>Scientists use inductive reasoning (drawing general conclusions from observations) and deductive reasoning (applying general principles to predict specific outcomes).</a:t>
            </a:r>
          </a:p>
        </p:txBody>
      </p:sp>
      <p:pic>
        <p:nvPicPr>
          <p:cNvPr id="4" name="Picture 3" descr="Two young chimpanzees playing together.">
            <a:extLst>
              <a:ext uri="{FF2B5EF4-FFF2-40B4-BE49-F238E27FC236}">
                <a16:creationId xmlns:a16="http://schemas.microsoft.com/office/drawing/2014/main" id="{3E188AD0-0E98-92CA-7E42-062074B0740F}"/>
              </a:ext>
            </a:extLst>
          </p:cNvPr>
          <p:cNvPicPr>
            <a:picLocks noChangeAspect="1"/>
          </p:cNvPicPr>
          <p:nvPr/>
        </p:nvPicPr>
        <p:blipFill>
          <a:blip r:embed="rId3"/>
          <a:stretch>
            <a:fillRect/>
          </a:stretch>
        </p:blipFill>
        <p:spPr>
          <a:xfrm>
            <a:off x="6917473" y="1120252"/>
            <a:ext cx="4341540" cy="2889057"/>
          </a:xfrm>
          <a:prstGeom prst="rect">
            <a:avLst/>
          </a:prstGeom>
        </p:spPr>
      </p:pic>
      <p:sp>
        <p:nvSpPr>
          <p:cNvPr id="5" name="TextBox 4">
            <a:extLst>
              <a:ext uri="{FF2B5EF4-FFF2-40B4-BE49-F238E27FC236}">
                <a16:creationId xmlns:a16="http://schemas.microsoft.com/office/drawing/2014/main" id="{77758481-122B-BE0E-CC0B-526C53CCDAEE}"/>
              </a:ext>
            </a:extLst>
          </p:cNvPr>
          <p:cNvSpPr txBox="1"/>
          <p:nvPr/>
        </p:nvSpPr>
        <p:spPr>
          <a:xfrm>
            <a:off x="7224132" y="4176132"/>
            <a:ext cx="41092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003180"/>
                </a:solidFill>
                <a:latin typeface="Encode Sans"/>
              </a:rPr>
              <a:t> </a:t>
            </a:r>
            <a:r>
              <a:rPr lang="en-US" i="1">
                <a:latin typeface="Encode Sans"/>
                <a:hlinkClick r:id="rId4"/>
              </a:rPr>
              <a:t>Image</a:t>
            </a:r>
            <a:r>
              <a:rPr lang="en-US" i="1">
                <a:solidFill>
                  <a:srgbClr val="003180"/>
                </a:solidFill>
                <a:latin typeface="Encode Sans"/>
              </a:rPr>
              <a:t> by Cethuyghe, </a:t>
            </a:r>
            <a:r>
              <a:rPr lang="en-US" i="1">
                <a:latin typeface="Encode Sans"/>
                <a:hlinkClick r:id="rId5"/>
              </a:rPr>
              <a:t>CC BY SA 4.0</a:t>
            </a:r>
            <a:endParaRPr lang="en-US"/>
          </a:p>
        </p:txBody>
      </p:sp>
    </p:spTree>
    <p:extLst>
      <p:ext uri="{BB962C8B-B14F-4D97-AF65-F5344CB8AC3E}">
        <p14:creationId xmlns:p14="http://schemas.microsoft.com/office/powerpoint/2010/main" val="306137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3767-E8E3-BD9A-CF82-CCC87833A66D}"/>
              </a:ext>
            </a:extLst>
          </p:cNvPr>
          <p:cNvSpPr>
            <a:spLocks noGrp="1"/>
          </p:cNvSpPr>
          <p:nvPr>
            <p:ph type="title"/>
          </p:nvPr>
        </p:nvSpPr>
        <p:spPr/>
        <p:txBody>
          <a:bodyPr/>
          <a:lstStyle/>
          <a:p>
            <a:r>
              <a:rPr lang="en-US" dirty="0"/>
              <a:t>1.1 Basic and Applied Science</a:t>
            </a:r>
          </a:p>
        </p:txBody>
      </p:sp>
      <p:sp>
        <p:nvSpPr>
          <p:cNvPr id="3" name="Content Placeholder 2">
            <a:extLst>
              <a:ext uri="{FF2B5EF4-FFF2-40B4-BE49-F238E27FC236}">
                <a16:creationId xmlns:a16="http://schemas.microsoft.com/office/drawing/2014/main" id="{32F47467-7ACB-20DD-7D98-2B65F990ABC2}"/>
              </a:ext>
            </a:extLst>
          </p:cNvPr>
          <p:cNvSpPr>
            <a:spLocks noGrp="1"/>
          </p:cNvSpPr>
          <p:nvPr>
            <p:ph idx="1"/>
          </p:nvPr>
        </p:nvSpPr>
        <p:spPr>
          <a:xfrm>
            <a:off x="265841" y="1826684"/>
            <a:ext cx="5830160" cy="4349749"/>
          </a:xfrm>
        </p:spPr>
        <p:txBody>
          <a:bodyPr/>
          <a:lstStyle/>
          <a:p>
            <a:r>
              <a:rPr lang="en-US" dirty="0"/>
              <a:t>Basic science seeks knowledge for its own sake without immediate application.</a:t>
            </a:r>
          </a:p>
          <a:p>
            <a:r>
              <a:rPr lang="en-US" dirty="0"/>
              <a:t>Applied science uses scientific knowledge to solve real-world problems, such as improving health or technology.</a:t>
            </a:r>
          </a:p>
          <a:p>
            <a:r>
              <a:rPr lang="en-US" dirty="0"/>
              <a:t>Applied science relies on discoveries from basic science (e.g., DNA research leading to genetic testing and forensic science).</a:t>
            </a:r>
            <a:r>
              <a:rPr lang="en-US" i="1" dirty="0"/>
              <a:t>The Human Genome Project demonstrates how basic research can lead to medical advancements.</a:t>
            </a:r>
          </a:p>
        </p:txBody>
      </p:sp>
      <p:pic>
        <p:nvPicPr>
          <p:cNvPr id="4" name="Picture 3">
            <a:extLst>
              <a:ext uri="{FF2B5EF4-FFF2-40B4-BE49-F238E27FC236}">
                <a16:creationId xmlns:a16="http://schemas.microsoft.com/office/drawing/2014/main" id="{E183A7C5-4FAA-DF28-C987-EAF06068B5B6}"/>
              </a:ext>
            </a:extLst>
          </p:cNvPr>
          <p:cNvPicPr>
            <a:picLocks noChangeAspect="1"/>
          </p:cNvPicPr>
          <p:nvPr/>
        </p:nvPicPr>
        <p:blipFill>
          <a:blip r:embed="rId3"/>
          <a:stretch>
            <a:fillRect/>
          </a:stretch>
        </p:blipFill>
        <p:spPr>
          <a:xfrm>
            <a:off x="7519092" y="2000250"/>
            <a:ext cx="2857500" cy="2857500"/>
          </a:xfrm>
          <a:prstGeom prst="rect">
            <a:avLst/>
          </a:prstGeom>
        </p:spPr>
      </p:pic>
      <p:sp>
        <p:nvSpPr>
          <p:cNvPr id="6" name="TextBox 5">
            <a:extLst>
              <a:ext uri="{FF2B5EF4-FFF2-40B4-BE49-F238E27FC236}">
                <a16:creationId xmlns:a16="http://schemas.microsoft.com/office/drawing/2014/main" id="{85C2AED6-CA2F-3391-6F0A-FED4C92ED085}"/>
              </a:ext>
            </a:extLst>
          </p:cNvPr>
          <p:cNvSpPr txBox="1"/>
          <p:nvPr/>
        </p:nvSpPr>
        <p:spPr>
          <a:xfrm>
            <a:off x="7991748" y="5040053"/>
            <a:ext cx="2202454" cy="738664"/>
          </a:xfrm>
          <a:prstGeom prst="rect">
            <a:avLst/>
          </a:prstGeom>
          <a:noFill/>
        </p:spPr>
        <p:txBody>
          <a:bodyPr wrap="square">
            <a:spAutoFit/>
          </a:bodyPr>
          <a:lstStyle/>
          <a:p>
            <a:r>
              <a:rPr lang="en-US" b="0" i="1" u="sng" dirty="0">
                <a:effectLst/>
                <a:latin typeface="Encode Sans"/>
                <a:hlinkClick r:id="rId4"/>
              </a:rPr>
              <a:t>Image</a:t>
            </a:r>
            <a:r>
              <a:rPr lang="en-US" b="0" i="1" dirty="0">
                <a:solidFill>
                  <a:srgbClr val="003180"/>
                </a:solidFill>
                <a:effectLst/>
                <a:latin typeface="Encode Sans"/>
              </a:rPr>
              <a:t> by .S. Department of Energy, Human Genome Project, </a:t>
            </a:r>
            <a:r>
              <a:rPr lang="en-US" b="0" i="1" u="sng" dirty="0">
                <a:effectLst/>
                <a:latin typeface="Encode Sans"/>
                <a:hlinkClick r:id="rId5"/>
              </a:rPr>
              <a:t>Public Domain</a:t>
            </a:r>
            <a:endParaRPr lang="en-US" dirty="0"/>
          </a:p>
        </p:txBody>
      </p:sp>
    </p:spTree>
    <p:extLst>
      <p:ext uri="{BB962C8B-B14F-4D97-AF65-F5344CB8AC3E}">
        <p14:creationId xmlns:p14="http://schemas.microsoft.com/office/powerpoint/2010/main" val="531957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2DB-E3BE-973B-7293-22492ABAE2A7}"/>
              </a:ext>
            </a:extLst>
          </p:cNvPr>
          <p:cNvSpPr>
            <a:spLocks noGrp="1"/>
          </p:cNvSpPr>
          <p:nvPr>
            <p:ph type="title"/>
          </p:nvPr>
        </p:nvSpPr>
        <p:spPr/>
        <p:txBody>
          <a:bodyPr/>
          <a:lstStyle/>
          <a:p>
            <a:r>
              <a:rPr lang="en-US" dirty="0"/>
              <a:t>1.2 The Scientific Process</a:t>
            </a:r>
          </a:p>
        </p:txBody>
      </p:sp>
      <p:sp>
        <p:nvSpPr>
          <p:cNvPr id="3" name="Content Placeholder 2">
            <a:extLst>
              <a:ext uri="{FF2B5EF4-FFF2-40B4-BE49-F238E27FC236}">
                <a16:creationId xmlns:a16="http://schemas.microsoft.com/office/drawing/2014/main" id="{E8B1A875-AA7C-BF95-078A-C9A9E70DFE84}"/>
              </a:ext>
            </a:extLst>
          </p:cNvPr>
          <p:cNvSpPr>
            <a:spLocks noGrp="1"/>
          </p:cNvSpPr>
          <p:nvPr>
            <p:ph idx="1"/>
          </p:nvPr>
        </p:nvSpPr>
        <p:spPr>
          <a:xfrm>
            <a:off x="265840" y="1826684"/>
            <a:ext cx="6388457" cy="4349749"/>
          </a:xfrm>
        </p:spPr>
        <p:txBody>
          <a:bodyPr/>
          <a:lstStyle/>
          <a:p>
            <a:r>
              <a:rPr lang="en-US" dirty="0"/>
              <a:t>Biologists use the scientific method to ask questions and seek science-based answers.</a:t>
            </a:r>
          </a:p>
          <a:p>
            <a:r>
              <a:rPr lang="en-US" dirty="0"/>
              <a:t>Science is effective for studying the natural world but cannot address moral, ethical, or opinion-based questions.</a:t>
            </a:r>
          </a:p>
          <a:p>
            <a:r>
              <a:rPr lang="en-US" dirty="0"/>
              <a:t>The Scientific process includes the following:</a:t>
            </a:r>
          </a:p>
          <a:p>
            <a:pPr lvl="1"/>
            <a:r>
              <a:rPr lang="en-US" sz="1600" dirty="0"/>
              <a:t>Question</a:t>
            </a:r>
          </a:p>
          <a:p>
            <a:pPr lvl="1"/>
            <a:r>
              <a:rPr lang="en-US" sz="1600" dirty="0"/>
              <a:t>Hypothesis</a:t>
            </a:r>
          </a:p>
          <a:p>
            <a:pPr lvl="1"/>
            <a:r>
              <a:rPr lang="en-US" sz="1600" dirty="0"/>
              <a:t>Variables</a:t>
            </a:r>
          </a:p>
          <a:p>
            <a:pPr lvl="1"/>
            <a:r>
              <a:rPr lang="en-US" sz="1600" dirty="0"/>
              <a:t>Results</a:t>
            </a:r>
          </a:p>
          <a:p>
            <a:pPr lvl="1"/>
            <a:endParaRPr lang="en-US" dirty="0"/>
          </a:p>
        </p:txBody>
      </p:sp>
      <p:pic>
        <p:nvPicPr>
          <p:cNvPr id="4" name="Picture 3">
            <a:extLst>
              <a:ext uri="{FF2B5EF4-FFF2-40B4-BE49-F238E27FC236}">
                <a16:creationId xmlns:a16="http://schemas.microsoft.com/office/drawing/2014/main" id="{B131717F-8CA8-DD68-BDD1-B560FA1B692E}"/>
              </a:ext>
            </a:extLst>
          </p:cNvPr>
          <p:cNvPicPr>
            <a:picLocks noChangeAspect="1"/>
          </p:cNvPicPr>
          <p:nvPr/>
        </p:nvPicPr>
        <p:blipFill>
          <a:blip r:embed="rId3"/>
          <a:stretch>
            <a:fillRect/>
          </a:stretch>
        </p:blipFill>
        <p:spPr>
          <a:xfrm>
            <a:off x="8111906" y="409376"/>
            <a:ext cx="2811996" cy="4609830"/>
          </a:xfrm>
          <a:prstGeom prst="rect">
            <a:avLst/>
          </a:prstGeom>
        </p:spPr>
      </p:pic>
      <p:sp>
        <p:nvSpPr>
          <p:cNvPr id="6" name="TextBox 5">
            <a:extLst>
              <a:ext uri="{FF2B5EF4-FFF2-40B4-BE49-F238E27FC236}">
                <a16:creationId xmlns:a16="http://schemas.microsoft.com/office/drawing/2014/main" id="{8B383B94-4E6F-E4F3-DFFB-32120ACD2C17}"/>
              </a:ext>
            </a:extLst>
          </p:cNvPr>
          <p:cNvSpPr txBox="1"/>
          <p:nvPr/>
        </p:nvSpPr>
        <p:spPr>
          <a:xfrm>
            <a:off x="8111906" y="5062397"/>
            <a:ext cx="3133867" cy="523220"/>
          </a:xfrm>
          <a:prstGeom prst="rect">
            <a:avLst/>
          </a:prstGeom>
          <a:noFill/>
        </p:spPr>
        <p:txBody>
          <a:bodyPr wrap="square">
            <a:spAutoFit/>
          </a:bodyPr>
          <a:lstStyle/>
          <a:p>
            <a:r>
              <a:rPr lang="en-US" b="0" i="1" u="sng" dirty="0">
                <a:effectLst/>
                <a:latin typeface="Encode Sans"/>
                <a:hlinkClick r:id="rId4"/>
              </a:rPr>
              <a:t>Image</a:t>
            </a:r>
            <a:r>
              <a:rPr lang="en-US" b="0" i="1" dirty="0">
                <a:solidFill>
                  <a:srgbClr val="003180"/>
                </a:solidFill>
                <a:effectLst/>
                <a:latin typeface="Encode Sans"/>
              </a:rPr>
              <a:t> by Paul van </a:t>
            </a:r>
            <a:r>
              <a:rPr lang="en-US" b="0" i="1" dirty="0" err="1">
                <a:solidFill>
                  <a:srgbClr val="003180"/>
                </a:solidFill>
                <a:effectLst/>
                <a:latin typeface="Encode Sans"/>
              </a:rPr>
              <a:t>Somer</a:t>
            </a:r>
            <a:r>
              <a:rPr lang="en-US" b="0" i="1" dirty="0">
                <a:solidFill>
                  <a:srgbClr val="003180"/>
                </a:solidFill>
                <a:effectLst/>
                <a:latin typeface="Encode Sans"/>
              </a:rPr>
              <a:t> I, </a:t>
            </a:r>
            <a:r>
              <a:rPr lang="en-US" b="0" i="1" u="sng" dirty="0">
                <a:effectLst/>
                <a:latin typeface="Encode Sans"/>
                <a:hlinkClick r:id="rId5"/>
              </a:rPr>
              <a:t>Public Domain</a:t>
            </a:r>
            <a:endParaRPr lang="en-US" dirty="0"/>
          </a:p>
        </p:txBody>
      </p:sp>
    </p:spTree>
    <p:extLst>
      <p:ext uri="{BB962C8B-B14F-4D97-AF65-F5344CB8AC3E}">
        <p14:creationId xmlns:p14="http://schemas.microsoft.com/office/powerpoint/2010/main" val="165586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B1625099-A1C7-CBC9-0DEE-C9A7E5550AA0}"/>
              </a:ext>
            </a:extLst>
          </p:cNvPr>
          <p:cNvSpPr>
            <a:spLocks noGrp="1"/>
          </p:cNvSpPr>
          <p:nvPr>
            <p:ph type="title"/>
          </p:nvPr>
        </p:nvSpPr>
        <p:spPr>
          <a:xfrm>
            <a:off x="219076" y="457200"/>
            <a:ext cx="4554009" cy="1600200"/>
          </a:xfrm>
        </p:spPr>
        <p:txBody>
          <a:bodyPr/>
          <a:lstStyle/>
          <a:p>
            <a:r>
              <a:rPr lang="en-US" sz="3500" dirty="0"/>
              <a:t>1.2 Scientific Method Process</a:t>
            </a:r>
          </a:p>
        </p:txBody>
      </p:sp>
      <p:pic>
        <p:nvPicPr>
          <p:cNvPr id="1026" name="Picture 2" descr="The basic process of the scientific method. This is what science looks like in a simplified world.">
            <a:extLst>
              <a:ext uri="{FF2B5EF4-FFF2-40B4-BE49-F238E27FC236}">
                <a16:creationId xmlns:a16="http://schemas.microsoft.com/office/drawing/2014/main" id="{C1D3587F-842F-4375-418F-43A4F0AB93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2737" y="457200"/>
            <a:ext cx="3217652" cy="54768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FA254A-5C7B-6015-AA40-34D39106234E}"/>
              </a:ext>
            </a:extLst>
          </p:cNvPr>
          <p:cNvSpPr txBox="1"/>
          <p:nvPr/>
        </p:nvSpPr>
        <p:spPr>
          <a:xfrm>
            <a:off x="396090" y="5626278"/>
            <a:ext cx="6097508" cy="307777"/>
          </a:xfrm>
          <a:prstGeom prst="rect">
            <a:avLst/>
          </a:prstGeom>
          <a:noFill/>
        </p:spPr>
        <p:txBody>
          <a:bodyPr wrap="square">
            <a:spAutoFit/>
          </a:bodyPr>
          <a:lstStyle/>
          <a:p>
            <a:r>
              <a:rPr lang="en-US" b="0" i="1" u="sng" dirty="0">
                <a:effectLst/>
                <a:latin typeface="Encode Sans"/>
                <a:hlinkClick r:id="rId3"/>
              </a:rPr>
              <a:t>The Scientific Method</a:t>
            </a:r>
            <a:r>
              <a:rPr lang="en-US" b="0" i="1" dirty="0">
                <a:solidFill>
                  <a:srgbClr val="003180"/>
                </a:solidFill>
                <a:effectLst/>
                <a:latin typeface="Encode Sans"/>
              </a:rPr>
              <a:t> by </a:t>
            </a:r>
            <a:r>
              <a:rPr lang="en-US" b="0" i="1" u="sng" dirty="0" err="1">
                <a:effectLst/>
                <a:latin typeface="Encode Sans"/>
                <a:hlinkClick r:id="rId4"/>
              </a:rPr>
              <a:t>LibreTexts</a:t>
            </a:r>
            <a:r>
              <a:rPr lang="en-US" b="0" i="1" dirty="0">
                <a:solidFill>
                  <a:srgbClr val="003180"/>
                </a:solidFill>
                <a:effectLst/>
                <a:latin typeface="Encode Sans"/>
              </a:rPr>
              <a:t>, undeclared license</a:t>
            </a:r>
            <a:endParaRPr lang="en-US" dirty="0"/>
          </a:p>
        </p:txBody>
      </p:sp>
    </p:spTree>
    <p:extLst>
      <p:ext uri="{BB962C8B-B14F-4D97-AF65-F5344CB8AC3E}">
        <p14:creationId xmlns:p14="http://schemas.microsoft.com/office/powerpoint/2010/main" val="12712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actual process of using the scientific method.">
            <a:extLst>
              <a:ext uri="{FF2B5EF4-FFF2-40B4-BE49-F238E27FC236}">
                <a16:creationId xmlns:a16="http://schemas.microsoft.com/office/drawing/2014/main" id="{54F9F7F1-BD98-28AA-9CCF-3AFB7DF4D4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95781" y="207618"/>
            <a:ext cx="5349447" cy="5645855"/>
          </a:xfrm>
          <a:prstGeom prst="rect">
            <a:avLst/>
          </a:prstGeom>
          <a:solidFill>
            <a:srgbClr val="FFFFFF"/>
          </a:solidFill>
        </p:spPr>
      </p:pic>
      <p:sp>
        <p:nvSpPr>
          <p:cNvPr id="5" name="TextBox 4">
            <a:extLst>
              <a:ext uri="{FF2B5EF4-FFF2-40B4-BE49-F238E27FC236}">
                <a16:creationId xmlns:a16="http://schemas.microsoft.com/office/drawing/2014/main" id="{468FBB1B-C714-9CB0-14E5-AAC1C8BE8246}"/>
              </a:ext>
            </a:extLst>
          </p:cNvPr>
          <p:cNvSpPr txBox="1"/>
          <p:nvPr/>
        </p:nvSpPr>
        <p:spPr>
          <a:xfrm>
            <a:off x="341769" y="5098041"/>
            <a:ext cx="6097508" cy="523220"/>
          </a:xfrm>
          <a:prstGeom prst="rect">
            <a:avLst/>
          </a:prstGeom>
          <a:noFill/>
        </p:spPr>
        <p:txBody>
          <a:bodyPr wrap="square">
            <a:spAutoFit/>
          </a:bodyPr>
          <a:lstStyle/>
          <a:p>
            <a:r>
              <a:rPr lang="en-US" b="0" i="1" dirty="0">
                <a:solidFill>
                  <a:srgbClr val="003180"/>
                </a:solidFill>
                <a:effectLst/>
                <a:latin typeface="Encode Sans"/>
              </a:rPr>
              <a:t>The general process of scientific investigations” by Laura Guerin, CK-12 Foundation, </a:t>
            </a:r>
            <a:r>
              <a:rPr lang="en-US" b="0" i="1" u="sng" dirty="0">
                <a:effectLst/>
                <a:latin typeface="Encode Sans"/>
                <a:hlinkClick r:id="rId4"/>
              </a:rPr>
              <a:t>CC BY-NC 3.0</a:t>
            </a:r>
            <a:endParaRPr lang="en-US" dirty="0"/>
          </a:p>
        </p:txBody>
      </p:sp>
      <p:sp>
        <p:nvSpPr>
          <p:cNvPr id="6" name="Title 1">
            <a:extLst>
              <a:ext uri="{FF2B5EF4-FFF2-40B4-BE49-F238E27FC236}">
                <a16:creationId xmlns:a16="http://schemas.microsoft.com/office/drawing/2014/main" id="{10E19AB8-D9FA-96A8-7EFA-8BE3FF5AEF4F}"/>
              </a:ext>
            </a:extLst>
          </p:cNvPr>
          <p:cNvSpPr>
            <a:spLocks noGrp="1"/>
          </p:cNvSpPr>
          <p:nvPr>
            <p:ph type="title"/>
          </p:nvPr>
        </p:nvSpPr>
        <p:spPr>
          <a:xfrm>
            <a:off x="219076" y="457200"/>
            <a:ext cx="4554009" cy="1600200"/>
          </a:xfrm>
        </p:spPr>
        <p:txBody>
          <a:bodyPr/>
          <a:lstStyle/>
          <a:p>
            <a:r>
              <a:rPr lang="en-US" sz="3500" dirty="0"/>
              <a:t>1.2 Scientific Method Process</a:t>
            </a:r>
          </a:p>
        </p:txBody>
      </p:sp>
    </p:spTree>
    <p:extLst>
      <p:ext uri="{BB962C8B-B14F-4D97-AF65-F5344CB8AC3E}">
        <p14:creationId xmlns:p14="http://schemas.microsoft.com/office/powerpoint/2010/main" val="212000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2FD8-3124-8EF1-32BB-481FB3A098D1}"/>
              </a:ext>
            </a:extLst>
          </p:cNvPr>
          <p:cNvSpPr>
            <a:spLocks noGrp="1"/>
          </p:cNvSpPr>
          <p:nvPr>
            <p:ph type="title"/>
          </p:nvPr>
        </p:nvSpPr>
        <p:spPr>
          <a:xfrm>
            <a:off x="265840" y="366185"/>
            <a:ext cx="11605317" cy="1325033"/>
          </a:xfrm>
        </p:spPr>
        <p:txBody>
          <a:bodyPr anchor="ctr">
            <a:normAutofit/>
          </a:bodyPr>
          <a:lstStyle/>
          <a:p>
            <a:r>
              <a:rPr lang="en-US" dirty="0"/>
              <a:t>1.2 Reporting</a:t>
            </a:r>
          </a:p>
        </p:txBody>
      </p:sp>
      <p:sp>
        <p:nvSpPr>
          <p:cNvPr id="3" name="Content Placeholder 2">
            <a:extLst>
              <a:ext uri="{FF2B5EF4-FFF2-40B4-BE49-F238E27FC236}">
                <a16:creationId xmlns:a16="http://schemas.microsoft.com/office/drawing/2014/main" id="{F9391504-BAF1-E750-FAE0-EF2C654FA1B1}"/>
              </a:ext>
            </a:extLst>
          </p:cNvPr>
          <p:cNvSpPr>
            <a:spLocks noGrp="1"/>
          </p:cNvSpPr>
          <p:nvPr>
            <p:ph sz="half" idx="1"/>
          </p:nvPr>
        </p:nvSpPr>
        <p:spPr>
          <a:xfrm>
            <a:off x="265840" y="1826684"/>
            <a:ext cx="5728560" cy="4349749"/>
          </a:xfrm>
        </p:spPr>
        <p:txBody>
          <a:bodyPr>
            <a:normAutofit/>
          </a:bodyPr>
          <a:lstStyle/>
          <a:p>
            <a:r>
              <a:rPr lang="en-US" sz="1800"/>
              <a:t>Scientists must share their findings to advance knowledge and allow other researchers to build upon their work.</a:t>
            </a:r>
          </a:p>
          <a:p>
            <a:r>
              <a:rPr lang="en-US" sz="1800"/>
              <a:t>Communication happens through conferences, meetings, and, most importantly, peer-reviewed journal articles.</a:t>
            </a:r>
          </a:p>
          <a:p>
            <a:r>
              <a:rPr lang="en-US" sz="1800"/>
              <a:t>Peer review ensures research is original, logical, and significant before publication.</a:t>
            </a:r>
          </a:p>
          <a:p>
            <a:r>
              <a:rPr lang="en-US" sz="1800"/>
              <a:t>Experts in the same field evaluate the work to maintain scientific integrity.</a:t>
            </a:r>
          </a:p>
          <a:p>
            <a:r>
              <a:rPr lang="en-US" sz="1800"/>
              <a:t>Some open-access journals follow rigorous peer review, but others do not, making careful evaluation of sources essential.</a:t>
            </a:r>
          </a:p>
        </p:txBody>
      </p:sp>
      <p:pic>
        <p:nvPicPr>
          <p:cNvPr id="5" name="Picture 4" descr="A group of people sitting at a table&#10;&#10;Description automatically generated">
            <a:extLst>
              <a:ext uri="{FF2B5EF4-FFF2-40B4-BE49-F238E27FC236}">
                <a16:creationId xmlns:a16="http://schemas.microsoft.com/office/drawing/2014/main" id="{FCC73A65-0EFA-CD19-31DE-D9C4D04EF483}"/>
              </a:ext>
            </a:extLst>
          </p:cNvPr>
          <p:cNvPicPr>
            <a:picLocks noChangeAspect="1"/>
          </p:cNvPicPr>
          <p:nvPr/>
        </p:nvPicPr>
        <p:blipFill>
          <a:blip r:embed="rId3">
            <a:extLst>
              <a:ext uri="{28A0092B-C50C-407E-A947-70E740481C1C}">
                <a14:useLocalDpi xmlns:a14="http://schemas.microsoft.com/office/drawing/2010/main" val="0"/>
              </a:ext>
            </a:extLst>
          </a:blip>
          <a:srcRect l="12775" r="159" b="-1"/>
          <a:stretch/>
        </p:blipFill>
        <p:spPr>
          <a:xfrm>
            <a:off x="6252603" y="1464545"/>
            <a:ext cx="5673557" cy="4349749"/>
          </a:xfrm>
          <a:prstGeom prst="rect">
            <a:avLst/>
          </a:prstGeom>
          <a:noFill/>
        </p:spPr>
      </p:pic>
      <p:sp>
        <p:nvSpPr>
          <p:cNvPr id="7" name="TextBox 6">
            <a:extLst>
              <a:ext uri="{FF2B5EF4-FFF2-40B4-BE49-F238E27FC236}">
                <a16:creationId xmlns:a16="http://schemas.microsoft.com/office/drawing/2014/main" id="{2A906067-2FEA-56C9-678C-DE306CA1B45E}"/>
              </a:ext>
            </a:extLst>
          </p:cNvPr>
          <p:cNvSpPr txBox="1"/>
          <p:nvPr/>
        </p:nvSpPr>
        <p:spPr>
          <a:xfrm>
            <a:off x="7358687" y="5949760"/>
            <a:ext cx="3867609" cy="307777"/>
          </a:xfrm>
          <a:prstGeom prst="rect">
            <a:avLst/>
          </a:prstGeom>
          <a:noFill/>
        </p:spPr>
        <p:txBody>
          <a:bodyPr wrap="square">
            <a:spAutoFit/>
          </a:bodyPr>
          <a:lstStyle/>
          <a:p>
            <a:r>
              <a:rPr lang="en-US" dirty="0">
                <a:hlinkClick r:id="rId4"/>
              </a:rPr>
              <a:t>Photo</a:t>
            </a:r>
            <a:r>
              <a:rPr lang="en-US" dirty="0"/>
              <a:t> by RDNE Stock project </a:t>
            </a:r>
            <a:r>
              <a:rPr lang="en-US" dirty="0" err="1">
                <a:hlinkClick r:id="rId5"/>
              </a:rPr>
              <a:t>Pexels</a:t>
            </a:r>
            <a:r>
              <a:rPr lang="en-US" dirty="0">
                <a:hlinkClick r:id="rId5"/>
              </a:rPr>
              <a:t> License </a:t>
            </a:r>
            <a:endParaRPr lang="en-US" dirty="0"/>
          </a:p>
        </p:txBody>
      </p:sp>
    </p:spTree>
    <p:extLst>
      <p:ext uri="{BB962C8B-B14F-4D97-AF65-F5344CB8AC3E}">
        <p14:creationId xmlns:p14="http://schemas.microsoft.com/office/powerpoint/2010/main" val="949970515"/>
      </p:ext>
    </p:extLst>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9A48B-5F6F-43AF-9713-397D207048CD}">
  <ds:schemaRefs>
    <ds:schemaRef ds:uri="http://purl.org/dc/dcmityp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73a48753-6480-47aa-921d-e5891154e976"/>
    <ds:schemaRef ds:uri="http://www.w3.org/XML/1998/namespace"/>
    <ds:schemaRef ds:uri="http://purl.org/dc/terms/"/>
    <ds:schemaRef ds:uri="http://schemas.microsoft.com/office/infopath/2007/PartnerControls"/>
    <ds:schemaRef ds:uri="050de78a-70cf-4fc3-92ba-9f0761e59720"/>
  </ds:schemaRefs>
</ds:datastoreItem>
</file>

<file path=customXml/itemProps2.xml><?xml version="1.0" encoding="utf-8"?>
<ds:datastoreItem xmlns:ds="http://schemas.openxmlformats.org/officeDocument/2006/customXml" ds:itemID="{23578074-9688-4141-9564-DB0C1674A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C09856-2921-411C-B7D2-D43B4D7AF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OER Theme Master Template Final (1)</Template>
  <TotalTime>81</TotalTime>
  <Words>989</Words>
  <Application>Microsoft Office PowerPoint</Application>
  <PresentationFormat>Widescreen</PresentationFormat>
  <Paragraphs>107</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OER Design Theme</vt:lpstr>
      <vt:lpstr>Biology Essentials</vt:lpstr>
      <vt:lpstr>Learning Objectives</vt:lpstr>
      <vt:lpstr>1.1 The Nature of Science</vt:lpstr>
      <vt:lpstr>1.1 Scientific Inquiry</vt:lpstr>
      <vt:lpstr>1.1 Basic and Applied Science</vt:lpstr>
      <vt:lpstr>1.2 The Scientific Process</vt:lpstr>
      <vt:lpstr>1.2 Scientific Method Process</vt:lpstr>
      <vt:lpstr>1.2 Scientific Method Process</vt:lpstr>
      <vt:lpstr>1.2 Reporting</vt:lpstr>
      <vt:lpstr>1.3 Characteristics of Life</vt:lpstr>
      <vt:lpstr>1.3  Organization of Living Things</vt:lpstr>
      <vt:lpstr>1.3 Levels of Organization of Living Things</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Roch, Shauna</dc:creator>
  <cp:lastModifiedBy>Roch, Shauna</cp:lastModifiedBy>
  <cp:revision>19</cp:revision>
  <dcterms:created xsi:type="dcterms:W3CDTF">2025-01-29T15:58:25Z</dcterms:created>
  <dcterms:modified xsi:type="dcterms:W3CDTF">2025-02-14T12:38:56Z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y fmtid="{D5CDD505-2E9C-101B-9397-08002B2CF9AE}" pid="3" name="MediaServiceImageTags">
    <vt:lpwstr/>
  </property>
</Properties>
</file>