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0" r:id="rId4"/>
  </p:sldMasterIdLst>
  <p:notesMasterIdLst>
    <p:notesMasterId r:id="rId19"/>
  </p:notesMasterIdLst>
  <p:sldIdLst>
    <p:sldId id="256" r:id="rId5"/>
    <p:sldId id="257" r:id="rId6"/>
    <p:sldId id="278" r:id="rId7"/>
    <p:sldId id="315" r:id="rId8"/>
    <p:sldId id="320" r:id="rId9"/>
    <p:sldId id="321" r:id="rId10"/>
    <p:sldId id="304" r:id="rId11"/>
    <p:sldId id="292" r:id="rId12"/>
    <p:sldId id="322" r:id="rId13"/>
    <p:sldId id="323" r:id="rId14"/>
    <p:sldId id="299" r:id="rId15"/>
    <p:sldId id="308" r:id="rId16"/>
    <p:sldId id="300" r:id="rId17"/>
    <p:sldId id="307" r:id="rId18"/>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7890CD"/>
    <a:srgbClr val="F06292"/>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outlineView">
  <p:normalViewPr showOutlineIcons="0">
    <p:restoredLeft sz="34586" autoAdjust="0"/>
    <p:restoredTop sz="86467" autoAdjust="0"/>
  </p:normalViewPr>
  <p:slideViewPr>
    <p:cSldViewPr snapToGrid="0">
      <p:cViewPr varScale="1">
        <p:scale>
          <a:sx n="78" d="100"/>
          <a:sy n="78" d="100"/>
        </p:scale>
        <p:origin x="120" y="498"/>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2A333ED-A5C7-4DEC-A070-C2A60AE9371D}" type="datetimeFigureOut">
              <a:rPr lang="en-CA" smtClean="0"/>
              <a:t>2025-04-16</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D937F0A-85D1-4396-AB3D-6B4668751B1E}" type="slidenum">
              <a:rPr lang="en-CA" smtClean="0"/>
              <a:t>‹#›</a:t>
            </a:fld>
            <a:endParaRPr lang="en-CA"/>
          </a:p>
        </p:txBody>
      </p:sp>
    </p:spTree>
    <p:extLst>
      <p:ext uri="{BB962C8B-B14F-4D97-AF65-F5344CB8AC3E}">
        <p14:creationId xmlns:p14="http://schemas.microsoft.com/office/powerpoint/2010/main" val="34730803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8D937F0A-85D1-4396-AB3D-6B4668751B1E}" type="slidenum">
              <a:rPr lang="en-CA" smtClean="0"/>
              <a:t>7</a:t>
            </a:fld>
            <a:endParaRPr lang="en-CA"/>
          </a:p>
        </p:txBody>
      </p:sp>
    </p:spTree>
    <p:extLst>
      <p:ext uri="{BB962C8B-B14F-4D97-AF65-F5344CB8AC3E}">
        <p14:creationId xmlns:p14="http://schemas.microsoft.com/office/powerpoint/2010/main" val="199121242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hyperlink" Target="https://creativecommons.org/licenses/by-nc-sa/4.0/" TargetMode="Externa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hyperlink" Target="https://creativecommons.org/licenses/by-nc-sa/4.0/" TargetMode="Externa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solidFill>
          <a:schemeClr val="tx1"/>
        </a:solidFill>
        <a:effectLst/>
      </p:bgPr>
    </p:bg>
    <p:spTree>
      <p:nvGrpSpPr>
        <p:cNvPr id="1" name=""/>
        <p:cNvGrpSpPr/>
        <p:nvPr/>
      </p:nvGrpSpPr>
      <p:grpSpPr>
        <a:xfrm>
          <a:off x="0" y="0"/>
          <a:ext cx="0" cy="0"/>
          <a:chOff x="0" y="0"/>
          <a:chExt cx="0" cy="0"/>
        </a:xfrm>
      </p:grpSpPr>
      <p:grpSp>
        <p:nvGrpSpPr>
          <p:cNvPr id="7" name="Google Shape;10;p2">
            <a:extLst>
              <a:ext uri="{FF2B5EF4-FFF2-40B4-BE49-F238E27FC236}">
                <a16:creationId xmlns:a16="http://schemas.microsoft.com/office/drawing/2014/main" id="{95A5E0C9-C79C-519F-011D-7D49D343AF34}"/>
              </a:ext>
            </a:extLst>
          </p:cNvPr>
          <p:cNvGrpSpPr/>
          <p:nvPr/>
        </p:nvGrpSpPr>
        <p:grpSpPr>
          <a:xfrm>
            <a:off x="8131172" y="7"/>
            <a:ext cx="4060833" cy="2707427"/>
            <a:chOff x="6098378" y="5"/>
            <a:chExt cx="3045625" cy="2030570"/>
          </a:xfrm>
        </p:grpSpPr>
        <p:sp>
          <p:nvSpPr>
            <p:cNvPr id="8" name="Google Shape;11;p2">
              <a:extLst>
                <a:ext uri="{FF2B5EF4-FFF2-40B4-BE49-F238E27FC236}">
                  <a16:creationId xmlns:a16="http://schemas.microsoft.com/office/drawing/2014/main" id="{8DE2797F-9B0E-01BB-7D7A-6F0CD3E00C33}"/>
                </a:ext>
              </a:extLst>
            </p:cNvPr>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 name="Google Shape;12;p2">
              <a:extLst>
                <a:ext uri="{FF2B5EF4-FFF2-40B4-BE49-F238E27FC236}">
                  <a16:creationId xmlns:a16="http://schemas.microsoft.com/office/drawing/2014/main" id="{76912F29-9363-823C-8836-6B612172005B}"/>
                </a:ext>
              </a:extLst>
            </p:cNvPr>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 name="Google Shape;13;p2">
              <a:extLst>
                <a:ext uri="{FF2B5EF4-FFF2-40B4-BE49-F238E27FC236}">
                  <a16:creationId xmlns:a16="http://schemas.microsoft.com/office/drawing/2014/main" id="{329456D7-11EE-43F4-BB88-8C169F5178F6}"/>
                </a:ext>
              </a:extLst>
            </p:cNvPr>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 name="Google Shape;14;p2">
              <a:extLst>
                <a:ext uri="{FF2B5EF4-FFF2-40B4-BE49-F238E27FC236}">
                  <a16:creationId xmlns:a16="http://schemas.microsoft.com/office/drawing/2014/main" id="{D73A2BA4-1B69-140C-1303-A24846426B27}"/>
                </a:ext>
              </a:extLst>
            </p:cNvPr>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2" name="Google Shape;15;p2">
              <a:extLst>
                <a:ext uri="{FF2B5EF4-FFF2-40B4-BE49-F238E27FC236}">
                  <a16:creationId xmlns:a16="http://schemas.microsoft.com/office/drawing/2014/main" id="{689A62DA-E987-DDD2-BA60-0AA2642AA5D7}"/>
                </a:ext>
              </a:extLst>
            </p:cNvPr>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14" name="Group 13" descr="Unless otherwise noted, this work is licensed under a Creative Commons Attribution-NonCommercial-ShareAlike 4.0 International (CC BY-NC-SA 4.0) license. Feel free to use, modify, reuse or redistribute any portion of this presentation.">
            <a:extLst>
              <a:ext uri="{FF2B5EF4-FFF2-40B4-BE49-F238E27FC236}">
                <a16:creationId xmlns:a16="http://schemas.microsoft.com/office/drawing/2014/main" id="{ECAF91D5-1617-8C81-7230-54958288F56E}"/>
              </a:ext>
            </a:extLst>
          </p:cNvPr>
          <p:cNvGrpSpPr/>
          <p:nvPr/>
        </p:nvGrpSpPr>
        <p:grpSpPr>
          <a:xfrm>
            <a:off x="797451" y="6019030"/>
            <a:ext cx="10597099" cy="592669"/>
            <a:chOff x="598088" y="4514272"/>
            <a:chExt cx="7947824" cy="444502"/>
          </a:xfrm>
        </p:grpSpPr>
        <p:pic>
          <p:nvPicPr>
            <p:cNvPr id="15" name="Google Shape;92;p23" descr="CC BY-NC-SA 4.0 License Logo">
              <a:extLst>
                <a:ext uri="{FF2B5EF4-FFF2-40B4-BE49-F238E27FC236}">
                  <a16:creationId xmlns:a16="http://schemas.microsoft.com/office/drawing/2014/main" id="{AEB02E60-F922-72AA-2B83-81EBF77E3D38}"/>
                </a:ext>
              </a:extLst>
            </p:cNvPr>
            <p:cNvPicPr preferRelativeResize="0"/>
            <p:nvPr/>
          </p:nvPicPr>
          <p:blipFill rotWithShape="1">
            <a:blip r:embed="rId2">
              <a:alphaModFix/>
            </a:blip>
            <a:srcRect/>
            <a:stretch/>
          </p:blipFill>
          <p:spPr>
            <a:xfrm>
              <a:off x="598088" y="4570826"/>
              <a:ext cx="947180" cy="331395"/>
            </a:xfrm>
            <a:prstGeom prst="rect">
              <a:avLst/>
            </a:prstGeom>
            <a:noFill/>
            <a:ln>
              <a:noFill/>
            </a:ln>
          </p:spPr>
        </p:pic>
        <p:sp>
          <p:nvSpPr>
            <p:cNvPr id="16" name="Google Shape;91;p23">
              <a:extLst>
                <a:ext uri="{FF2B5EF4-FFF2-40B4-BE49-F238E27FC236}">
                  <a16:creationId xmlns:a16="http://schemas.microsoft.com/office/drawing/2014/main" id="{0E2A4E93-6753-D52F-76E0-ACB341289E88}"/>
                </a:ext>
              </a:extLst>
            </p:cNvPr>
            <p:cNvSpPr/>
            <p:nvPr/>
          </p:nvSpPr>
          <p:spPr>
            <a:xfrm>
              <a:off x="1686732" y="4514272"/>
              <a:ext cx="6859180" cy="444502"/>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1467" b="0" i="0" u="none" strike="noStrike" cap="none" dirty="0">
                  <a:solidFill>
                    <a:schemeClr val="bg1"/>
                  </a:solidFill>
                  <a:latin typeface="Calibri"/>
                  <a:ea typeface="Calibri"/>
                  <a:cs typeface="Calibri"/>
                  <a:sym typeface="Calibri"/>
                </a:rPr>
                <a:t>Unless otherwise noted, this work is licensed under a </a:t>
              </a:r>
              <a:r>
                <a:rPr lang="en" sz="1467" b="0" i="0" u="none" strike="noStrike" cap="none" dirty="0">
                  <a:solidFill>
                    <a:schemeClr val="bg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Creative </a:t>
              </a:r>
              <a:r>
                <a:rPr lang="en" sz="1467" dirty="0">
                  <a:solidFill>
                    <a:schemeClr val="bg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C</a:t>
              </a:r>
              <a:r>
                <a:rPr lang="en" sz="1467" b="0" i="0" u="none" strike="noStrike" cap="none" dirty="0">
                  <a:solidFill>
                    <a:schemeClr val="bg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ommons </a:t>
              </a:r>
              <a:r>
                <a:rPr lang="en-US" sz="1467" b="0" i="0" u="none" strike="noStrike" cap="none" dirty="0">
                  <a:solidFill>
                    <a:schemeClr val="bg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Attribution-</a:t>
              </a:r>
              <a:r>
                <a:rPr lang="en-US" sz="1467" b="0" i="0" u="none" strike="noStrike" cap="none" dirty="0" err="1">
                  <a:solidFill>
                    <a:schemeClr val="bg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NonCommercial</a:t>
              </a:r>
              <a:r>
                <a:rPr lang="en-US" sz="1467" b="0" i="0" u="none" strike="noStrike" cap="none" dirty="0">
                  <a:solidFill>
                    <a:schemeClr val="bg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a:t>
              </a:r>
              <a:r>
                <a:rPr lang="en-US" sz="1467" b="0" i="0" u="none" strike="noStrike" cap="none" dirty="0" err="1">
                  <a:solidFill>
                    <a:schemeClr val="bg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ShareAlike</a:t>
              </a:r>
              <a:r>
                <a:rPr lang="en-US" sz="1467" b="0" i="0" u="none" strike="noStrike" cap="none" dirty="0">
                  <a:solidFill>
                    <a:schemeClr val="bg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 4.0 International (CC BY-NC-SA 4.0)</a:t>
              </a:r>
              <a:r>
                <a:rPr lang="en-US" sz="1467" b="0" i="0" u="none" strike="noStrike" cap="none" dirty="0">
                  <a:solidFill>
                    <a:schemeClr val="bg1"/>
                  </a:solidFill>
                  <a:latin typeface="Calibri"/>
                  <a:ea typeface="Calibri"/>
                  <a:cs typeface="Calibri"/>
                  <a:sym typeface="Calibri"/>
                </a:rPr>
                <a:t> license</a:t>
              </a:r>
              <a:r>
                <a:rPr lang="en" sz="1467" b="0" i="0" u="none" strike="noStrike" cap="none" dirty="0">
                  <a:solidFill>
                    <a:schemeClr val="bg1"/>
                  </a:solidFill>
                  <a:latin typeface="Calibri"/>
                  <a:ea typeface="Calibri"/>
                  <a:cs typeface="Calibri"/>
                  <a:sym typeface="Calibri"/>
                </a:rPr>
                <a:t>. Feel free to use, modify, reuse or redistribute </a:t>
              </a:r>
              <a:r>
                <a:rPr lang="en" sz="1467" dirty="0">
                  <a:solidFill>
                    <a:schemeClr val="bg1"/>
                  </a:solidFill>
                  <a:latin typeface="Calibri"/>
                  <a:ea typeface="Calibri"/>
                  <a:cs typeface="Calibri"/>
                  <a:sym typeface="Calibri"/>
                </a:rPr>
                <a:t>any portion of </a:t>
              </a:r>
              <a:r>
                <a:rPr lang="en" sz="1467" b="0" i="0" u="none" strike="noStrike" cap="none" dirty="0">
                  <a:solidFill>
                    <a:schemeClr val="bg1"/>
                  </a:solidFill>
                  <a:latin typeface="Calibri"/>
                  <a:ea typeface="Calibri"/>
                  <a:cs typeface="Calibri"/>
                  <a:sym typeface="Calibri"/>
                </a:rPr>
                <a:t>this presentation.</a:t>
              </a:r>
              <a:endParaRPr sz="1467" dirty="0">
                <a:solidFill>
                  <a:schemeClr val="bg1"/>
                </a:solidFill>
                <a:latin typeface="Calibri"/>
                <a:ea typeface="Calibri"/>
                <a:cs typeface="Calibri"/>
                <a:sym typeface="Calibri"/>
              </a:endParaRPr>
            </a:p>
          </p:txBody>
        </p:sp>
      </p:grpSp>
      <p:sp>
        <p:nvSpPr>
          <p:cNvPr id="17" name="Google Shape;16;p2">
            <a:extLst>
              <a:ext uri="{FF2B5EF4-FFF2-40B4-BE49-F238E27FC236}">
                <a16:creationId xmlns:a16="http://schemas.microsoft.com/office/drawing/2014/main" id="{53D5F052-4BE1-856B-B16E-BDEA823B9EAF}"/>
              </a:ext>
            </a:extLst>
          </p:cNvPr>
          <p:cNvSpPr txBox="1">
            <a:spLocks noGrp="1"/>
          </p:cNvSpPr>
          <p:nvPr>
            <p:ph type="ctrTitle"/>
          </p:nvPr>
        </p:nvSpPr>
        <p:spPr>
          <a:xfrm>
            <a:off x="797467" y="2366963"/>
            <a:ext cx="10962800" cy="1118400"/>
          </a:xfrm>
          <a:prstGeom prst="rect">
            <a:avLst/>
          </a:prstGeom>
        </p:spPr>
        <p:txBody>
          <a:bodyPr spcFirstLastPara="1" wrap="square" lIns="91425" tIns="91425" rIns="91425" bIns="91425" anchor="b" anchorCtr="0">
            <a:normAutofit/>
          </a:bodyPr>
          <a:lstStyle>
            <a:lvl1pPr lvl="0">
              <a:spcBef>
                <a:spcPts val="0"/>
              </a:spcBef>
              <a:spcAft>
                <a:spcPts val="0"/>
              </a:spcAft>
              <a:buClr>
                <a:schemeClr val="lt1"/>
              </a:buClr>
              <a:buSzPts val="4200"/>
              <a:buNone/>
              <a:defRPr sz="5600">
                <a:solidFill>
                  <a:schemeClr val="lt1"/>
                </a:solidFill>
              </a:defRPr>
            </a:lvl1pPr>
            <a:lvl2pPr lvl="1">
              <a:spcBef>
                <a:spcPts val="0"/>
              </a:spcBef>
              <a:spcAft>
                <a:spcPts val="0"/>
              </a:spcAft>
              <a:buClr>
                <a:schemeClr val="lt1"/>
              </a:buClr>
              <a:buSzPts val="4200"/>
              <a:buNone/>
              <a:defRPr sz="5600">
                <a:solidFill>
                  <a:schemeClr val="lt1"/>
                </a:solidFill>
              </a:defRPr>
            </a:lvl2pPr>
            <a:lvl3pPr lvl="2">
              <a:spcBef>
                <a:spcPts val="0"/>
              </a:spcBef>
              <a:spcAft>
                <a:spcPts val="0"/>
              </a:spcAft>
              <a:buClr>
                <a:schemeClr val="lt1"/>
              </a:buClr>
              <a:buSzPts val="4200"/>
              <a:buNone/>
              <a:defRPr sz="5600">
                <a:solidFill>
                  <a:schemeClr val="lt1"/>
                </a:solidFill>
              </a:defRPr>
            </a:lvl3pPr>
            <a:lvl4pPr lvl="3">
              <a:spcBef>
                <a:spcPts val="0"/>
              </a:spcBef>
              <a:spcAft>
                <a:spcPts val="0"/>
              </a:spcAft>
              <a:buClr>
                <a:schemeClr val="lt1"/>
              </a:buClr>
              <a:buSzPts val="4200"/>
              <a:buNone/>
              <a:defRPr sz="5600">
                <a:solidFill>
                  <a:schemeClr val="lt1"/>
                </a:solidFill>
              </a:defRPr>
            </a:lvl4pPr>
            <a:lvl5pPr lvl="4">
              <a:spcBef>
                <a:spcPts val="0"/>
              </a:spcBef>
              <a:spcAft>
                <a:spcPts val="0"/>
              </a:spcAft>
              <a:buClr>
                <a:schemeClr val="lt1"/>
              </a:buClr>
              <a:buSzPts val="4200"/>
              <a:buNone/>
              <a:defRPr sz="5600">
                <a:solidFill>
                  <a:schemeClr val="lt1"/>
                </a:solidFill>
              </a:defRPr>
            </a:lvl5pPr>
            <a:lvl6pPr lvl="5">
              <a:spcBef>
                <a:spcPts val="0"/>
              </a:spcBef>
              <a:spcAft>
                <a:spcPts val="0"/>
              </a:spcAft>
              <a:buClr>
                <a:schemeClr val="lt1"/>
              </a:buClr>
              <a:buSzPts val="4200"/>
              <a:buNone/>
              <a:defRPr sz="5600">
                <a:solidFill>
                  <a:schemeClr val="lt1"/>
                </a:solidFill>
              </a:defRPr>
            </a:lvl6pPr>
            <a:lvl7pPr lvl="6">
              <a:spcBef>
                <a:spcPts val="0"/>
              </a:spcBef>
              <a:spcAft>
                <a:spcPts val="0"/>
              </a:spcAft>
              <a:buClr>
                <a:schemeClr val="lt1"/>
              </a:buClr>
              <a:buSzPts val="4200"/>
              <a:buNone/>
              <a:defRPr sz="5600">
                <a:solidFill>
                  <a:schemeClr val="lt1"/>
                </a:solidFill>
              </a:defRPr>
            </a:lvl7pPr>
            <a:lvl8pPr lvl="7">
              <a:spcBef>
                <a:spcPts val="0"/>
              </a:spcBef>
              <a:spcAft>
                <a:spcPts val="0"/>
              </a:spcAft>
              <a:buClr>
                <a:schemeClr val="lt1"/>
              </a:buClr>
              <a:buSzPts val="4200"/>
              <a:buNone/>
              <a:defRPr sz="5600">
                <a:solidFill>
                  <a:schemeClr val="lt1"/>
                </a:solidFill>
              </a:defRPr>
            </a:lvl8pPr>
            <a:lvl9pPr lvl="8">
              <a:spcBef>
                <a:spcPts val="0"/>
              </a:spcBef>
              <a:spcAft>
                <a:spcPts val="0"/>
              </a:spcAft>
              <a:buClr>
                <a:schemeClr val="lt1"/>
              </a:buClr>
              <a:buSzPts val="4200"/>
              <a:buNone/>
              <a:defRPr sz="5600">
                <a:solidFill>
                  <a:schemeClr val="lt1"/>
                </a:solidFill>
              </a:defRPr>
            </a:lvl9pPr>
          </a:lstStyle>
          <a:p>
            <a:r>
              <a:rPr lang="en-US"/>
              <a:t>Click to edit Master title style</a:t>
            </a:r>
            <a:endParaRPr dirty="0"/>
          </a:p>
        </p:txBody>
      </p:sp>
      <p:sp>
        <p:nvSpPr>
          <p:cNvPr id="18" name="Google Shape;17;p2">
            <a:extLst>
              <a:ext uri="{FF2B5EF4-FFF2-40B4-BE49-F238E27FC236}">
                <a16:creationId xmlns:a16="http://schemas.microsoft.com/office/drawing/2014/main" id="{726BA7BC-2C46-2AA2-3FB0-65C32EFE0C48}"/>
              </a:ext>
            </a:extLst>
          </p:cNvPr>
          <p:cNvSpPr txBox="1">
            <a:spLocks noGrp="1"/>
          </p:cNvSpPr>
          <p:nvPr>
            <p:ph type="subTitle" idx="1"/>
          </p:nvPr>
        </p:nvSpPr>
        <p:spPr>
          <a:xfrm>
            <a:off x="797451" y="3621217"/>
            <a:ext cx="10962800" cy="5772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Clr>
                <a:schemeClr val="lt1"/>
              </a:buClr>
              <a:buSzPts val="2100"/>
              <a:buNone/>
              <a:defRPr sz="2800">
                <a:solidFill>
                  <a:schemeClr val="lt1"/>
                </a:solidFill>
              </a:defRPr>
            </a:lvl1pPr>
            <a:lvl2pPr lvl="1">
              <a:lnSpc>
                <a:spcPct val="100000"/>
              </a:lnSpc>
              <a:spcBef>
                <a:spcPts val="0"/>
              </a:spcBef>
              <a:spcAft>
                <a:spcPts val="0"/>
              </a:spcAft>
              <a:buClr>
                <a:schemeClr val="lt1"/>
              </a:buClr>
              <a:buSzPts val="2100"/>
              <a:buNone/>
              <a:defRPr sz="2800">
                <a:solidFill>
                  <a:schemeClr val="lt1"/>
                </a:solidFill>
              </a:defRPr>
            </a:lvl2pPr>
            <a:lvl3pPr lvl="2">
              <a:lnSpc>
                <a:spcPct val="100000"/>
              </a:lnSpc>
              <a:spcBef>
                <a:spcPts val="0"/>
              </a:spcBef>
              <a:spcAft>
                <a:spcPts val="0"/>
              </a:spcAft>
              <a:buClr>
                <a:schemeClr val="lt1"/>
              </a:buClr>
              <a:buSzPts val="2100"/>
              <a:buNone/>
              <a:defRPr sz="2800">
                <a:solidFill>
                  <a:schemeClr val="lt1"/>
                </a:solidFill>
              </a:defRPr>
            </a:lvl3pPr>
            <a:lvl4pPr lvl="3">
              <a:lnSpc>
                <a:spcPct val="100000"/>
              </a:lnSpc>
              <a:spcBef>
                <a:spcPts val="0"/>
              </a:spcBef>
              <a:spcAft>
                <a:spcPts val="0"/>
              </a:spcAft>
              <a:buClr>
                <a:schemeClr val="lt1"/>
              </a:buClr>
              <a:buSzPts val="2100"/>
              <a:buNone/>
              <a:defRPr sz="2800">
                <a:solidFill>
                  <a:schemeClr val="lt1"/>
                </a:solidFill>
              </a:defRPr>
            </a:lvl4pPr>
            <a:lvl5pPr lvl="4">
              <a:lnSpc>
                <a:spcPct val="100000"/>
              </a:lnSpc>
              <a:spcBef>
                <a:spcPts val="0"/>
              </a:spcBef>
              <a:spcAft>
                <a:spcPts val="0"/>
              </a:spcAft>
              <a:buClr>
                <a:schemeClr val="lt1"/>
              </a:buClr>
              <a:buSzPts val="2100"/>
              <a:buNone/>
              <a:defRPr sz="2800">
                <a:solidFill>
                  <a:schemeClr val="lt1"/>
                </a:solidFill>
              </a:defRPr>
            </a:lvl5pPr>
            <a:lvl6pPr lvl="5">
              <a:lnSpc>
                <a:spcPct val="100000"/>
              </a:lnSpc>
              <a:spcBef>
                <a:spcPts val="0"/>
              </a:spcBef>
              <a:spcAft>
                <a:spcPts val="0"/>
              </a:spcAft>
              <a:buClr>
                <a:schemeClr val="lt1"/>
              </a:buClr>
              <a:buSzPts val="2100"/>
              <a:buNone/>
              <a:defRPr sz="2800">
                <a:solidFill>
                  <a:schemeClr val="lt1"/>
                </a:solidFill>
              </a:defRPr>
            </a:lvl6pPr>
            <a:lvl7pPr lvl="6">
              <a:lnSpc>
                <a:spcPct val="100000"/>
              </a:lnSpc>
              <a:spcBef>
                <a:spcPts val="0"/>
              </a:spcBef>
              <a:spcAft>
                <a:spcPts val="0"/>
              </a:spcAft>
              <a:buClr>
                <a:schemeClr val="lt1"/>
              </a:buClr>
              <a:buSzPts val="2100"/>
              <a:buNone/>
              <a:defRPr sz="2800">
                <a:solidFill>
                  <a:schemeClr val="lt1"/>
                </a:solidFill>
              </a:defRPr>
            </a:lvl7pPr>
            <a:lvl8pPr lvl="7">
              <a:lnSpc>
                <a:spcPct val="100000"/>
              </a:lnSpc>
              <a:spcBef>
                <a:spcPts val="0"/>
              </a:spcBef>
              <a:spcAft>
                <a:spcPts val="0"/>
              </a:spcAft>
              <a:buClr>
                <a:schemeClr val="lt1"/>
              </a:buClr>
              <a:buSzPts val="2100"/>
              <a:buNone/>
              <a:defRPr sz="2800">
                <a:solidFill>
                  <a:schemeClr val="lt1"/>
                </a:solidFill>
              </a:defRPr>
            </a:lvl8pPr>
            <a:lvl9pPr lvl="8">
              <a:lnSpc>
                <a:spcPct val="100000"/>
              </a:lnSpc>
              <a:spcBef>
                <a:spcPts val="0"/>
              </a:spcBef>
              <a:spcAft>
                <a:spcPts val="0"/>
              </a:spcAft>
              <a:buClr>
                <a:schemeClr val="lt1"/>
              </a:buClr>
              <a:buSzPts val="2100"/>
              <a:buNone/>
              <a:defRPr sz="2800">
                <a:solidFill>
                  <a:schemeClr val="lt1"/>
                </a:solidFill>
              </a:defRPr>
            </a:lvl9pPr>
          </a:lstStyle>
          <a:p>
            <a:r>
              <a:rPr lang="en-US"/>
              <a:t>Click to edit Master subtitle style</a:t>
            </a:r>
            <a:endParaRPr dirty="0"/>
          </a:p>
        </p:txBody>
      </p:sp>
    </p:spTree>
    <p:extLst>
      <p:ext uri="{BB962C8B-B14F-4D97-AF65-F5344CB8AC3E}">
        <p14:creationId xmlns:p14="http://schemas.microsoft.com/office/powerpoint/2010/main" val="32520065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ACAB0A-E488-F3DA-A37A-D0701EAB6C43}"/>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E99BCB5D-7F74-2B68-0ADD-EE5D2F0B8EE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Slide Number Placeholder 7">
            <a:extLst>
              <a:ext uri="{FF2B5EF4-FFF2-40B4-BE49-F238E27FC236}">
                <a16:creationId xmlns:a16="http://schemas.microsoft.com/office/drawing/2014/main" id="{A6B79C38-588E-42F0-7482-38936DAA8D2A}"/>
              </a:ext>
            </a:extLst>
          </p:cNvPr>
          <p:cNvSpPr>
            <a:spLocks noGrp="1"/>
          </p:cNvSpPr>
          <p:nvPr>
            <p:ph type="sldNum" sz="quarter" idx="4"/>
          </p:nvPr>
        </p:nvSpPr>
        <p:spPr>
          <a:xfrm>
            <a:off x="9127957" y="6447369"/>
            <a:ext cx="2743200" cy="366183"/>
          </a:xfrm>
          <a:prstGeom prst="rect">
            <a:avLst/>
          </a:prstGeom>
        </p:spPr>
        <p:txBody>
          <a:bodyPr vert="horz" lIns="91440" tIns="45720" rIns="91440" bIns="45720" rtlCol="0" anchor="ctr"/>
          <a:lstStyle>
            <a:lvl1pPr algn="r">
              <a:defRPr sz="1600">
                <a:solidFill>
                  <a:schemeClr val="bg1"/>
                </a:solidFill>
              </a:defRPr>
            </a:lvl1pPr>
          </a:lstStyle>
          <a:p>
            <a:fld id="{32A29FAE-4687-413D-B07A-7CD6DC7726F1}" type="slidenum">
              <a:rPr lang="en-CA" smtClean="0"/>
              <a:t>‹#›</a:t>
            </a:fld>
            <a:endParaRPr lang="en-CA"/>
          </a:p>
        </p:txBody>
      </p:sp>
    </p:spTree>
    <p:extLst>
      <p:ext uri="{BB962C8B-B14F-4D97-AF65-F5344CB8AC3E}">
        <p14:creationId xmlns:p14="http://schemas.microsoft.com/office/powerpoint/2010/main" val="4664726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31D4B54-F7F2-169A-E6C8-CAFA7C76EFF8}"/>
              </a:ext>
            </a:extLst>
          </p:cNvPr>
          <p:cNvSpPr>
            <a:spLocks noGrp="1"/>
          </p:cNvSpPr>
          <p:nvPr>
            <p:ph type="title" orient="vert"/>
          </p:nvPr>
        </p:nvSpPr>
        <p:spPr>
          <a:xfrm>
            <a:off x="8724901" y="366185"/>
            <a:ext cx="2628900" cy="5810249"/>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4CC6F7B3-B039-B8D5-4CCA-AE7B3C0A73F4}"/>
              </a:ext>
            </a:extLst>
          </p:cNvPr>
          <p:cNvSpPr>
            <a:spLocks noGrp="1"/>
          </p:cNvSpPr>
          <p:nvPr>
            <p:ph type="body" orient="vert" idx="1"/>
          </p:nvPr>
        </p:nvSpPr>
        <p:spPr>
          <a:xfrm>
            <a:off x="838201" y="366185"/>
            <a:ext cx="7683500" cy="581024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Slide Number Placeholder 7">
            <a:extLst>
              <a:ext uri="{FF2B5EF4-FFF2-40B4-BE49-F238E27FC236}">
                <a16:creationId xmlns:a16="http://schemas.microsoft.com/office/drawing/2014/main" id="{E62CC85B-7C9F-6F61-E410-E5FF62BA4E42}"/>
              </a:ext>
            </a:extLst>
          </p:cNvPr>
          <p:cNvSpPr>
            <a:spLocks noGrp="1"/>
          </p:cNvSpPr>
          <p:nvPr>
            <p:ph type="sldNum" sz="quarter" idx="4"/>
          </p:nvPr>
        </p:nvSpPr>
        <p:spPr>
          <a:xfrm>
            <a:off x="9127957" y="6447369"/>
            <a:ext cx="2743200" cy="366183"/>
          </a:xfrm>
          <a:prstGeom prst="rect">
            <a:avLst/>
          </a:prstGeom>
        </p:spPr>
        <p:txBody>
          <a:bodyPr vert="horz" lIns="91440" tIns="45720" rIns="91440" bIns="45720" rtlCol="0" anchor="ctr"/>
          <a:lstStyle>
            <a:lvl1pPr algn="r">
              <a:defRPr sz="1600">
                <a:solidFill>
                  <a:schemeClr val="bg1"/>
                </a:solidFill>
              </a:defRPr>
            </a:lvl1pPr>
          </a:lstStyle>
          <a:p>
            <a:fld id="{32A29FAE-4687-413D-B07A-7CD6DC7726F1}" type="slidenum">
              <a:rPr lang="en-CA" smtClean="0"/>
              <a:t>‹#›</a:t>
            </a:fld>
            <a:endParaRPr lang="en-CA"/>
          </a:p>
        </p:txBody>
      </p:sp>
    </p:spTree>
    <p:extLst>
      <p:ext uri="{BB962C8B-B14F-4D97-AF65-F5344CB8AC3E}">
        <p14:creationId xmlns:p14="http://schemas.microsoft.com/office/powerpoint/2010/main" val="33208729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1_Title slide">
    <p:bg>
      <p:bgPr>
        <a:solidFill>
          <a:schemeClr val="dk1"/>
        </a:solidFill>
        <a:effectLst/>
      </p:bgPr>
    </p:bg>
    <p:spTree>
      <p:nvGrpSpPr>
        <p:cNvPr id="1" name="Shape 9"/>
        <p:cNvGrpSpPr/>
        <p:nvPr/>
      </p:nvGrpSpPr>
      <p:grpSpPr>
        <a:xfrm>
          <a:off x="0" y="0"/>
          <a:ext cx="0" cy="0"/>
          <a:chOff x="0" y="0"/>
          <a:chExt cx="0" cy="0"/>
        </a:xfrm>
      </p:grpSpPr>
      <p:sp>
        <p:nvSpPr>
          <p:cNvPr id="16" name="Google Shape;16;p2"/>
          <p:cNvSpPr txBox="1">
            <a:spLocks noGrp="1"/>
          </p:cNvSpPr>
          <p:nvPr>
            <p:ph type="ctrTitle"/>
          </p:nvPr>
        </p:nvSpPr>
        <p:spPr>
          <a:xfrm>
            <a:off x="797467" y="2366963"/>
            <a:ext cx="10962800" cy="1118400"/>
          </a:xfrm>
          <a:prstGeom prst="rect">
            <a:avLst/>
          </a:prstGeom>
        </p:spPr>
        <p:txBody>
          <a:bodyPr spcFirstLastPara="1" wrap="square" lIns="91425" tIns="91425" rIns="91425" bIns="91425" anchor="b" anchorCtr="0">
            <a:normAutofit/>
          </a:bodyPr>
          <a:lstStyle>
            <a:lvl1pPr lvl="0">
              <a:spcBef>
                <a:spcPts val="0"/>
              </a:spcBef>
              <a:spcAft>
                <a:spcPts val="0"/>
              </a:spcAft>
              <a:buClr>
                <a:schemeClr val="lt1"/>
              </a:buClr>
              <a:buSzPts val="4200"/>
              <a:buNone/>
              <a:defRPr sz="5600">
                <a:solidFill>
                  <a:schemeClr val="lt1"/>
                </a:solidFill>
              </a:defRPr>
            </a:lvl1pPr>
            <a:lvl2pPr lvl="1">
              <a:spcBef>
                <a:spcPts val="0"/>
              </a:spcBef>
              <a:spcAft>
                <a:spcPts val="0"/>
              </a:spcAft>
              <a:buClr>
                <a:schemeClr val="lt1"/>
              </a:buClr>
              <a:buSzPts val="4200"/>
              <a:buNone/>
              <a:defRPr sz="5600">
                <a:solidFill>
                  <a:schemeClr val="lt1"/>
                </a:solidFill>
              </a:defRPr>
            </a:lvl2pPr>
            <a:lvl3pPr lvl="2">
              <a:spcBef>
                <a:spcPts val="0"/>
              </a:spcBef>
              <a:spcAft>
                <a:spcPts val="0"/>
              </a:spcAft>
              <a:buClr>
                <a:schemeClr val="lt1"/>
              </a:buClr>
              <a:buSzPts val="4200"/>
              <a:buNone/>
              <a:defRPr sz="5600">
                <a:solidFill>
                  <a:schemeClr val="lt1"/>
                </a:solidFill>
              </a:defRPr>
            </a:lvl3pPr>
            <a:lvl4pPr lvl="3">
              <a:spcBef>
                <a:spcPts val="0"/>
              </a:spcBef>
              <a:spcAft>
                <a:spcPts val="0"/>
              </a:spcAft>
              <a:buClr>
                <a:schemeClr val="lt1"/>
              </a:buClr>
              <a:buSzPts val="4200"/>
              <a:buNone/>
              <a:defRPr sz="5600">
                <a:solidFill>
                  <a:schemeClr val="lt1"/>
                </a:solidFill>
              </a:defRPr>
            </a:lvl4pPr>
            <a:lvl5pPr lvl="4">
              <a:spcBef>
                <a:spcPts val="0"/>
              </a:spcBef>
              <a:spcAft>
                <a:spcPts val="0"/>
              </a:spcAft>
              <a:buClr>
                <a:schemeClr val="lt1"/>
              </a:buClr>
              <a:buSzPts val="4200"/>
              <a:buNone/>
              <a:defRPr sz="5600">
                <a:solidFill>
                  <a:schemeClr val="lt1"/>
                </a:solidFill>
              </a:defRPr>
            </a:lvl5pPr>
            <a:lvl6pPr lvl="5">
              <a:spcBef>
                <a:spcPts val="0"/>
              </a:spcBef>
              <a:spcAft>
                <a:spcPts val="0"/>
              </a:spcAft>
              <a:buClr>
                <a:schemeClr val="lt1"/>
              </a:buClr>
              <a:buSzPts val="4200"/>
              <a:buNone/>
              <a:defRPr sz="5600">
                <a:solidFill>
                  <a:schemeClr val="lt1"/>
                </a:solidFill>
              </a:defRPr>
            </a:lvl6pPr>
            <a:lvl7pPr lvl="6">
              <a:spcBef>
                <a:spcPts val="0"/>
              </a:spcBef>
              <a:spcAft>
                <a:spcPts val="0"/>
              </a:spcAft>
              <a:buClr>
                <a:schemeClr val="lt1"/>
              </a:buClr>
              <a:buSzPts val="4200"/>
              <a:buNone/>
              <a:defRPr sz="5600">
                <a:solidFill>
                  <a:schemeClr val="lt1"/>
                </a:solidFill>
              </a:defRPr>
            </a:lvl7pPr>
            <a:lvl8pPr lvl="7">
              <a:spcBef>
                <a:spcPts val="0"/>
              </a:spcBef>
              <a:spcAft>
                <a:spcPts val="0"/>
              </a:spcAft>
              <a:buClr>
                <a:schemeClr val="lt1"/>
              </a:buClr>
              <a:buSzPts val="4200"/>
              <a:buNone/>
              <a:defRPr sz="5600">
                <a:solidFill>
                  <a:schemeClr val="lt1"/>
                </a:solidFill>
              </a:defRPr>
            </a:lvl8pPr>
            <a:lvl9pPr lvl="8">
              <a:spcBef>
                <a:spcPts val="0"/>
              </a:spcBef>
              <a:spcAft>
                <a:spcPts val="0"/>
              </a:spcAft>
              <a:buClr>
                <a:schemeClr val="lt1"/>
              </a:buClr>
              <a:buSzPts val="4200"/>
              <a:buNone/>
              <a:defRPr sz="5600">
                <a:solidFill>
                  <a:schemeClr val="lt1"/>
                </a:solidFill>
              </a:defRPr>
            </a:lvl9pPr>
          </a:lstStyle>
          <a:p>
            <a:r>
              <a:rPr lang="en-US"/>
              <a:t>Click to edit Master title style</a:t>
            </a:r>
            <a:endParaRPr dirty="0"/>
          </a:p>
        </p:txBody>
      </p:sp>
      <p:sp>
        <p:nvSpPr>
          <p:cNvPr id="17" name="Google Shape;17;p2"/>
          <p:cNvSpPr txBox="1">
            <a:spLocks noGrp="1"/>
          </p:cNvSpPr>
          <p:nvPr>
            <p:ph type="subTitle" idx="1"/>
          </p:nvPr>
        </p:nvSpPr>
        <p:spPr>
          <a:xfrm>
            <a:off x="797451" y="3621217"/>
            <a:ext cx="10962800" cy="5772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Clr>
                <a:schemeClr val="lt1"/>
              </a:buClr>
              <a:buSzPts val="2100"/>
              <a:buNone/>
              <a:defRPr sz="2800">
                <a:solidFill>
                  <a:schemeClr val="lt1"/>
                </a:solidFill>
              </a:defRPr>
            </a:lvl1pPr>
            <a:lvl2pPr lvl="1">
              <a:lnSpc>
                <a:spcPct val="100000"/>
              </a:lnSpc>
              <a:spcBef>
                <a:spcPts val="0"/>
              </a:spcBef>
              <a:spcAft>
                <a:spcPts val="0"/>
              </a:spcAft>
              <a:buClr>
                <a:schemeClr val="lt1"/>
              </a:buClr>
              <a:buSzPts val="2100"/>
              <a:buNone/>
              <a:defRPr sz="2800">
                <a:solidFill>
                  <a:schemeClr val="lt1"/>
                </a:solidFill>
              </a:defRPr>
            </a:lvl2pPr>
            <a:lvl3pPr lvl="2">
              <a:lnSpc>
                <a:spcPct val="100000"/>
              </a:lnSpc>
              <a:spcBef>
                <a:spcPts val="0"/>
              </a:spcBef>
              <a:spcAft>
                <a:spcPts val="0"/>
              </a:spcAft>
              <a:buClr>
                <a:schemeClr val="lt1"/>
              </a:buClr>
              <a:buSzPts val="2100"/>
              <a:buNone/>
              <a:defRPr sz="2800">
                <a:solidFill>
                  <a:schemeClr val="lt1"/>
                </a:solidFill>
              </a:defRPr>
            </a:lvl3pPr>
            <a:lvl4pPr lvl="3">
              <a:lnSpc>
                <a:spcPct val="100000"/>
              </a:lnSpc>
              <a:spcBef>
                <a:spcPts val="0"/>
              </a:spcBef>
              <a:spcAft>
                <a:spcPts val="0"/>
              </a:spcAft>
              <a:buClr>
                <a:schemeClr val="lt1"/>
              </a:buClr>
              <a:buSzPts val="2100"/>
              <a:buNone/>
              <a:defRPr sz="2800">
                <a:solidFill>
                  <a:schemeClr val="lt1"/>
                </a:solidFill>
              </a:defRPr>
            </a:lvl4pPr>
            <a:lvl5pPr lvl="4">
              <a:lnSpc>
                <a:spcPct val="100000"/>
              </a:lnSpc>
              <a:spcBef>
                <a:spcPts val="0"/>
              </a:spcBef>
              <a:spcAft>
                <a:spcPts val="0"/>
              </a:spcAft>
              <a:buClr>
                <a:schemeClr val="lt1"/>
              </a:buClr>
              <a:buSzPts val="2100"/>
              <a:buNone/>
              <a:defRPr sz="2800">
                <a:solidFill>
                  <a:schemeClr val="lt1"/>
                </a:solidFill>
              </a:defRPr>
            </a:lvl5pPr>
            <a:lvl6pPr lvl="5">
              <a:lnSpc>
                <a:spcPct val="100000"/>
              </a:lnSpc>
              <a:spcBef>
                <a:spcPts val="0"/>
              </a:spcBef>
              <a:spcAft>
                <a:spcPts val="0"/>
              </a:spcAft>
              <a:buClr>
                <a:schemeClr val="lt1"/>
              </a:buClr>
              <a:buSzPts val="2100"/>
              <a:buNone/>
              <a:defRPr sz="2800">
                <a:solidFill>
                  <a:schemeClr val="lt1"/>
                </a:solidFill>
              </a:defRPr>
            </a:lvl6pPr>
            <a:lvl7pPr lvl="6">
              <a:lnSpc>
                <a:spcPct val="100000"/>
              </a:lnSpc>
              <a:spcBef>
                <a:spcPts val="0"/>
              </a:spcBef>
              <a:spcAft>
                <a:spcPts val="0"/>
              </a:spcAft>
              <a:buClr>
                <a:schemeClr val="lt1"/>
              </a:buClr>
              <a:buSzPts val="2100"/>
              <a:buNone/>
              <a:defRPr sz="2800">
                <a:solidFill>
                  <a:schemeClr val="lt1"/>
                </a:solidFill>
              </a:defRPr>
            </a:lvl7pPr>
            <a:lvl8pPr lvl="7">
              <a:lnSpc>
                <a:spcPct val="100000"/>
              </a:lnSpc>
              <a:spcBef>
                <a:spcPts val="0"/>
              </a:spcBef>
              <a:spcAft>
                <a:spcPts val="0"/>
              </a:spcAft>
              <a:buClr>
                <a:schemeClr val="lt1"/>
              </a:buClr>
              <a:buSzPts val="2100"/>
              <a:buNone/>
              <a:defRPr sz="2800">
                <a:solidFill>
                  <a:schemeClr val="lt1"/>
                </a:solidFill>
              </a:defRPr>
            </a:lvl8pPr>
            <a:lvl9pPr lvl="8">
              <a:lnSpc>
                <a:spcPct val="100000"/>
              </a:lnSpc>
              <a:spcBef>
                <a:spcPts val="0"/>
              </a:spcBef>
              <a:spcAft>
                <a:spcPts val="0"/>
              </a:spcAft>
              <a:buClr>
                <a:schemeClr val="lt1"/>
              </a:buClr>
              <a:buSzPts val="2100"/>
              <a:buNone/>
              <a:defRPr sz="2800">
                <a:solidFill>
                  <a:schemeClr val="lt1"/>
                </a:solidFill>
              </a:defRPr>
            </a:lvl9pPr>
          </a:lstStyle>
          <a:p>
            <a:r>
              <a:rPr lang="en-US"/>
              <a:t>Click to edit Master subtitle style</a:t>
            </a:r>
            <a:endParaRPr/>
          </a:p>
        </p:txBody>
      </p:sp>
      <p:sp>
        <p:nvSpPr>
          <p:cNvPr id="18" name="Google Shape;18;p2"/>
          <p:cNvSpPr txBox="1">
            <a:spLocks noGrp="1"/>
          </p:cNvSpPr>
          <p:nvPr>
            <p:ph type="sldNum" idx="12"/>
          </p:nvPr>
        </p:nvSpPr>
        <p:spPr>
          <a:xfrm>
            <a:off x="11280575" y="6201587"/>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32A29FAE-4687-413D-B07A-7CD6DC7726F1}" type="slidenum">
              <a:rPr lang="en-CA" smtClean="0"/>
              <a:t>‹#›</a:t>
            </a:fld>
            <a:endParaRPr lang="en-CA"/>
          </a:p>
        </p:txBody>
      </p:sp>
      <p:grpSp>
        <p:nvGrpSpPr>
          <p:cNvPr id="2" name="Group 1" descr="Unless otherwise noted, this work is licensed under a Creative Commons Attribution-NonCommercial-ShareAlike 4.0 International (CC BY-NC-SA 4.0) license. Feel free to use, modify, reuse or redistribute any portion of this presentation.">
            <a:extLst>
              <a:ext uri="{FF2B5EF4-FFF2-40B4-BE49-F238E27FC236}">
                <a16:creationId xmlns:a16="http://schemas.microsoft.com/office/drawing/2014/main" id="{3CEB03D4-57D2-90CB-2C7C-858995ABA656}"/>
              </a:ext>
            </a:extLst>
          </p:cNvPr>
          <p:cNvGrpSpPr/>
          <p:nvPr/>
        </p:nvGrpSpPr>
        <p:grpSpPr>
          <a:xfrm>
            <a:off x="797451" y="6019030"/>
            <a:ext cx="10597099" cy="592669"/>
            <a:chOff x="598088" y="4514272"/>
            <a:chExt cx="7947824" cy="444502"/>
          </a:xfrm>
        </p:grpSpPr>
        <p:pic>
          <p:nvPicPr>
            <p:cNvPr id="3" name="Google Shape;92;p23" descr="CC BY-NC-SA 4.0 License Logo">
              <a:extLst>
                <a:ext uri="{FF2B5EF4-FFF2-40B4-BE49-F238E27FC236}">
                  <a16:creationId xmlns:a16="http://schemas.microsoft.com/office/drawing/2014/main" id="{25A10E39-F617-E957-BC5F-3160F37C9A58}"/>
                </a:ext>
              </a:extLst>
            </p:cNvPr>
            <p:cNvPicPr preferRelativeResize="0"/>
            <p:nvPr/>
          </p:nvPicPr>
          <p:blipFill rotWithShape="1">
            <a:blip r:embed="rId2">
              <a:alphaModFix/>
            </a:blip>
            <a:srcRect/>
            <a:stretch/>
          </p:blipFill>
          <p:spPr>
            <a:xfrm>
              <a:off x="598088" y="4570826"/>
              <a:ext cx="947180" cy="331395"/>
            </a:xfrm>
            <a:prstGeom prst="rect">
              <a:avLst/>
            </a:prstGeom>
            <a:noFill/>
            <a:ln>
              <a:noFill/>
            </a:ln>
          </p:spPr>
        </p:pic>
        <p:sp>
          <p:nvSpPr>
            <p:cNvPr id="4" name="Google Shape;91;p23">
              <a:extLst>
                <a:ext uri="{FF2B5EF4-FFF2-40B4-BE49-F238E27FC236}">
                  <a16:creationId xmlns:a16="http://schemas.microsoft.com/office/drawing/2014/main" id="{DB5B600C-96F8-57ED-02E2-D4B05FB2363C}"/>
                </a:ext>
              </a:extLst>
            </p:cNvPr>
            <p:cNvSpPr/>
            <p:nvPr/>
          </p:nvSpPr>
          <p:spPr>
            <a:xfrm>
              <a:off x="1686732" y="4514272"/>
              <a:ext cx="6859180" cy="444502"/>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1467" b="0" i="0" u="none" strike="noStrike" cap="none" dirty="0">
                  <a:solidFill>
                    <a:schemeClr val="bg1"/>
                  </a:solidFill>
                  <a:latin typeface="Calibri"/>
                  <a:ea typeface="Calibri"/>
                  <a:cs typeface="Calibri"/>
                  <a:sym typeface="Calibri"/>
                </a:rPr>
                <a:t>Unless otherwise noted, this work is licensed under a </a:t>
              </a:r>
              <a:r>
                <a:rPr lang="en" sz="1467" b="0" i="0" u="none" strike="noStrike" cap="none" dirty="0">
                  <a:solidFill>
                    <a:schemeClr val="bg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Creative </a:t>
              </a:r>
              <a:r>
                <a:rPr lang="en" sz="1467" dirty="0">
                  <a:solidFill>
                    <a:schemeClr val="bg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C</a:t>
              </a:r>
              <a:r>
                <a:rPr lang="en" sz="1467" b="0" i="0" u="none" strike="noStrike" cap="none" dirty="0">
                  <a:solidFill>
                    <a:schemeClr val="bg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ommons </a:t>
              </a:r>
              <a:r>
                <a:rPr lang="en-US" sz="1467" b="0" i="0" u="none" strike="noStrike" cap="none" dirty="0">
                  <a:solidFill>
                    <a:schemeClr val="bg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Attribution-</a:t>
              </a:r>
              <a:r>
                <a:rPr lang="en-US" sz="1467" b="0" i="0" u="none" strike="noStrike" cap="none" dirty="0" err="1">
                  <a:solidFill>
                    <a:schemeClr val="bg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NonCommercial</a:t>
              </a:r>
              <a:r>
                <a:rPr lang="en-US" sz="1467" b="0" i="0" u="none" strike="noStrike" cap="none" dirty="0">
                  <a:solidFill>
                    <a:schemeClr val="bg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a:t>
              </a:r>
              <a:r>
                <a:rPr lang="en-US" sz="1467" b="0" i="0" u="none" strike="noStrike" cap="none" dirty="0" err="1">
                  <a:solidFill>
                    <a:schemeClr val="bg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ShareAlike</a:t>
              </a:r>
              <a:r>
                <a:rPr lang="en-US" sz="1467" b="0" i="0" u="none" strike="noStrike" cap="none" dirty="0">
                  <a:solidFill>
                    <a:schemeClr val="bg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 4.0 International (CC BY-NC-SA 4.0)</a:t>
              </a:r>
              <a:r>
                <a:rPr lang="en-US" sz="1467" b="0" i="0" u="none" strike="noStrike" cap="none" dirty="0">
                  <a:solidFill>
                    <a:schemeClr val="bg1"/>
                  </a:solidFill>
                  <a:latin typeface="Calibri"/>
                  <a:ea typeface="Calibri"/>
                  <a:cs typeface="Calibri"/>
                  <a:sym typeface="Calibri"/>
                </a:rPr>
                <a:t> license</a:t>
              </a:r>
              <a:r>
                <a:rPr lang="en" sz="1467" b="0" i="0" u="none" strike="noStrike" cap="none" dirty="0">
                  <a:solidFill>
                    <a:schemeClr val="bg1"/>
                  </a:solidFill>
                  <a:latin typeface="Calibri"/>
                  <a:ea typeface="Calibri"/>
                  <a:cs typeface="Calibri"/>
                  <a:sym typeface="Calibri"/>
                </a:rPr>
                <a:t>. Feel free to use, modify, reuse or redistribute </a:t>
              </a:r>
              <a:r>
                <a:rPr lang="en" sz="1467" dirty="0">
                  <a:solidFill>
                    <a:schemeClr val="bg1"/>
                  </a:solidFill>
                  <a:latin typeface="Calibri"/>
                  <a:ea typeface="Calibri"/>
                  <a:cs typeface="Calibri"/>
                  <a:sym typeface="Calibri"/>
                </a:rPr>
                <a:t>any portion of </a:t>
              </a:r>
              <a:r>
                <a:rPr lang="en" sz="1467" b="0" i="0" u="none" strike="noStrike" cap="none" dirty="0">
                  <a:solidFill>
                    <a:schemeClr val="bg1"/>
                  </a:solidFill>
                  <a:latin typeface="Calibri"/>
                  <a:ea typeface="Calibri"/>
                  <a:cs typeface="Calibri"/>
                  <a:sym typeface="Calibri"/>
                </a:rPr>
                <a:t>this presentation.</a:t>
              </a:r>
              <a:endParaRPr sz="1467" dirty="0">
                <a:solidFill>
                  <a:schemeClr val="bg1"/>
                </a:solidFill>
                <a:latin typeface="Calibri"/>
                <a:ea typeface="Calibri"/>
                <a:cs typeface="Calibri"/>
                <a:sym typeface="Calibri"/>
              </a:endParaRPr>
            </a:p>
          </p:txBody>
        </p:sp>
      </p:grpSp>
    </p:spTree>
    <p:extLst>
      <p:ext uri="{BB962C8B-B14F-4D97-AF65-F5344CB8AC3E}">
        <p14:creationId xmlns:p14="http://schemas.microsoft.com/office/powerpoint/2010/main" val="33897417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1C13D1-6D52-1799-F39A-CABF54FD439D}"/>
              </a:ext>
            </a:extLst>
          </p:cNvPr>
          <p:cNvSpPr>
            <a:spLocks noGrp="1"/>
          </p:cNvSpPr>
          <p:nvPr>
            <p:ph type="title"/>
          </p:nvPr>
        </p:nvSpPr>
        <p:spPr/>
        <p:txBody>
          <a:bodyPr/>
          <a:lstStyle/>
          <a:p>
            <a:r>
              <a:rPr lang="en-US"/>
              <a:t>Click to edit Master title style</a:t>
            </a:r>
            <a:endParaRPr lang="en-CA" dirty="0"/>
          </a:p>
        </p:txBody>
      </p:sp>
      <p:sp>
        <p:nvSpPr>
          <p:cNvPr id="3" name="Content Placeholder 2">
            <a:extLst>
              <a:ext uri="{FF2B5EF4-FFF2-40B4-BE49-F238E27FC236}">
                <a16:creationId xmlns:a16="http://schemas.microsoft.com/office/drawing/2014/main" id="{7B6D2CE3-E56F-18C3-C231-710D864E285D}"/>
              </a:ext>
            </a:extLst>
          </p:cNvPr>
          <p:cNvSpPr>
            <a:spLocks noGrp="1"/>
          </p:cNvSpPr>
          <p:nvPr>
            <p:ph idx="1"/>
          </p:nvPr>
        </p:nvSpPr>
        <p:spPr/>
        <p:txBody>
          <a:bodyPr/>
          <a:lstStyle>
            <a:lvl5pPr>
              <a:defRPr sz="2133"/>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7" name="Slide Number Placeholder 7">
            <a:extLst>
              <a:ext uri="{FF2B5EF4-FFF2-40B4-BE49-F238E27FC236}">
                <a16:creationId xmlns:a16="http://schemas.microsoft.com/office/drawing/2014/main" id="{231DEAFB-D320-6DFD-5FDD-65DBEF3F2197}"/>
              </a:ext>
            </a:extLst>
          </p:cNvPr>
          <p:cNvSpPr>
            <a:spLocks noGrp="1"/>
          </p:cNvSpPr>
          <p:nvPr>
            <p:ph type="sldNum" sz="quarter" idx="4"/>
          </p:nvPr>
        </p:nvSpPr>
        <p:spPr>
          <a:xfrm>
            <a:off x="9127957" y="6447369"/>
            <a:ext cx="2743200" cy="366183"/>
          </a:xfrm>
          <a:prstGeom prst="rect">
            <a:avLst/>
          </a:prstGeom>
        </p:spPr>
        <p:txBody>
          <a:bodyPr vert="horz" lIns="91440" tIns="45720" rIns="91440" bIns="45720" rtlCol="0" anchor="ctr"/>
          <a:lstStyle>
            <a:lvl1pPr algn="r">
              <a:defRPr sz="1600">
                <a:solidFill>
                  <a:schemeClr val="bg1"/>
                </a:solidFill>
              </a:defRPr>
            </a:lvl1pPr>
          </a:lstStyle>
          <a:p>
            <a:fld id="{32A29FAE-4687-413D-B07A-7CD6DC7726F1}" type="slidenum">
              <a:rPr lang="en-CA" smtClean="0"/>
              <a:t>‹#›</a:t>
            </a:fld>
            <a:endParaRPr lang="en-CA"/>
          </a:p>
        </p:txBody>
      </p:sp>
    </p:spTree>
    <p:extLst>
      <p:ext uri="{BB962C8B-B14F-4D97-AF65-F5344CB8AC3E}">
        <p14:creationId xmlns:p14="http://schemas.microsoft.com/office/powerpoint/2010/main" val="4424279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DA1517C-7507-81F7-D237-1631021CD8B7}"/>
              </a:ext>
            </a:extLst>
          </p:cNvPr>
          <p:cNvSpPr>
            <a:spLocks noGrp="1"/>
          </p:cNvSpPr>
          <p:nvPr>
            <p:ph type="body" idx="1"/>
          </p:nvPr>
        </p:nvSpPr>
        <p:spPr>
          <a:xfrm>
            <a:off x="797467" y="3598334"/>
            <a:ext cx="10962800" cy="1500717"/>
          </a:xfrm>
        </p:spPr>
        <p:txBody>
          <a:bodyPr/>
          <a:lstStyle>
            <a:lvl1pPr marL="0" indent="0">
              <a:buNone/>
              <a:defRPr sz="3200">
                <a:solidFill>
                  <a:schemeClr val="tx1">
                    <a:tint val="82000"/>
                  </a:schemeClr>
                </a:solidFill>
              </a:defRPr>
            </a:lvl1pPr>
            <a:lvl2pPr marL="609585" indent="0">
              <a:buNone/>
              <a:defRPr sz="2667">
                <a:solidFill>
                  <a:schemeClr val="tx1">
                    <a:tint val="82000"/>
                  </a:schemeClr>
                </a:solidFill>
              </a:defRPr>
            </a:lvl2pPr>
            <a:lvl3pPr marL="1219170" indent="0">
              <a:buNone/>
              <a:defRPr sz="2400">
                <a:solidFill>
                  <a:schemeClr val="tx1">
                    <a:tint val="82000"/>
                  </a:schemeClr>
                </a:solidFill>
              </a:defRPr>
            </a:lvl3pPr>
            <a:lvl4pPr marL="1828754" indent="0">
              <a:buNone/>
              <a:defRPr sz="2133">
                <a:solidFill>
                  <a:schemeClr val="tx1">
                    <a:tint val="82000"/>
                  </a:schemeClr>
                </a:solidFill>
              </a:defRPr>
            </a:lvl4pPr>
            <a:lvl5pPr marL="2438339" indent="0">
              <a:buNone/>
              <a:defRPr sz="2133">
                <a:solidFill>
                  <a:schemeClr val="tx1">
                    <a:tint val="82000"/>
                  </a:schemeClr>
                </a:solidFill>
              </a:defRPr>
            </a:lvl5pPr>
            <a:lvl6pPr marL="3047924" indent="0">
              <a:buNone/>
              <a:defRPr sz="2133">
                <a:solidFill>
                  <a:schemeClr val="tx1">
                    <a:tint val="82000"/>
                  </a:schemeClr>
                </a:solidFill>
              </a:defRPr>
            </a:lvl6pPr>
            <a:lvl7pPr marL="3657509" indent="0">
              <a:buNone/>
              <a:defRPr sz="2133">
                <a:solidFill>
                  <a:schemeClr val="tx1">
                    <a:tint val="82000"/>
                  </a:schemeClr>
                </a:solidFill>
              </a:defRPr>
            </a:lvl7pPr>
            <a:lvl8pPr marL="4267093" indent="0">
              <a:buNone/>
              <a:defRPr sz="2133">
                <a:solidFill>
                  <a:schemeClr val="tx1">
                    <a:tint val="82000"/>
                  </a:schemeClr>
                </a:solidFill>
              </a:defRPr>
            </a:lvl8pPr>
            <a:lvl9pPr marL="4876678" indent="0">
              <a:buNone/>
              <a:defRPr sz="2133">
                <a:solidFill>
                  <a:schemeClr val="tx1">
                    <a:tint val="82000"/>
                  </a:schemeClr>
                </a:solidFill>
              </a:defRPr>
            </a:lvl9pPr>
          </a:lstStyle>
          <a:p>
            <a:pPr lvl="0"/>
            <a:r>
              <a:rPr lang="en-US"/>
              <a:t>Click to edit Master text styles</a:t>
            </a:r>
          </a:p>
        </p:txBody>
      </p:sp>
      <p:sp>
        <p:nvSpPr>
          <p:cNvPr id="7" name="Google Shape;16;p2">
            <a:extLst>
              <a:ext uri="{FF2B5EF4-FFF2-40B4-BE49-F238E27FC236}">
                <a16:creationId xmlns:a16="http://schemas.microsoft.com/office/drawing/2014/main" id="{2FE2293E-6EF0-459C-AA34-DA2B548B67B2}"/>
              </a:ext>
            </a:extLst>
          </p:cNvPr>
          <p:cNvSpPr txBox="1">
            <a:spLocks noGrp="1"/>
          </p:cNvSpPr>
          <p:nvPr>
            <p:ph type="ctrTitle"/>
          </p:nvPr>
        </p:nvSpPr>
        <p:spPr>
          <a:xfrm>
            <a:off x="797467" y="2366963"/>
            <a:ext cx="10962800" cy="1118400"/>
          </a:xfrm>
          <a:prstGeom prst="rect">
            <a:avLst/>
          </a:prstGeom>
        </p:spPr>
        <p:txBody>
          <a:bodyPr spcFirstLastPara="1" wrap="square" lIns="91425" tIns="91425" rIns="91425" bIns="91425" anchor="b" anchorCtr="0">
            <a:normAutofit/>
          </a:bodyPr>
          <a:lstStyle>
            <a:lvl1pPr lvl="0">
              <a:spcBef>
                <a:spcPts val="0"/>
              </a:spcBef>
              <a:spcAft>
                <a:spcPts val="0"/>
              </a:spcAft>
              <a:buClr>
                <a:schemeClr val="lt1"/>
              </a:buClr>
              <a:buSzPts val="4200"/>
              <a:buNone/>
              <a:defRPr sz="5600">
                <a:solidFill>
                  <a:schemeClr val="tx1"/>
                </a:solidFill>
              </a:defRPr>
            </a:lvl1pPr>
            <a:lvl2pPr lvl="1">
              <a:spcBef>
                <a:spcPts val="0"/>
              </a:spcBef>
              <a:spcAft>
                <a:spcPts val="0"/>
              </a:spcAft>
              <a:buClr>
                <a:schemeClr val="lt1"/>
              </a:buClr>
              <a:buSzPts val="4200"/>
              <a:buNone/>
              <a:defRPr sz="5600">
                <a:solidFill>
                  <a:schemeClr val="lt1"/>
                </a:solidFill>
              </a:defRPr>
            </a:lvl2pPr>
            <a:lvl3pPr lvl="2">
              <a:spcBef>
                <a:spcPts val="0"/>
              </a:spcBef>
              <a:spcAft>
                <a:spcPts val="0"/>
              </a:spcAft>
              <a:buClr>
                <a:schemeClr val="lt1"/>
              </a:buClr>
              <a:buSzPts val="4200"/>
              <a:buNone/>
              <a:defRPr sz="5600">
                <a:solidFill>
                  <a:schemeClr val="lt1"/>
                </a:solidFill>
              </a:defRPr>
            </a:lvl3pPr>
            <a:lvl4pPr lvl="3">
              <a:spcBef>
                <a:spcPts val="0"/>
              </a:spcBef>
              <a:spcAft>
                <a:spcPts val="0"/>
              </a:spcAft>
              <a:buClr>
                <a:schemeClr val="lt1"/>
              </a:buClr>
              <a:buSzPts val="4200"/>
              <a:buNone/>
              <a:defRPr sz="5600">
                <a:solidFill>
                  <a:schemeClr val="lt1"/>
                </a:solidFill>
              </a:defRPr>
            </a:lvl4pPr>
            <a:lvl5pPr lvl="4">
              <a:spcBef>
                <a:spcPts val="0"/>
              </a:spcBef>
              <a:spcAft>
                <a:spcPts val="0"/>
              </a:spcAft>
              <a:buClr>
                <a:schemeClr val="lt1"/>
              </a:buClr>
              <a:buSzPts val="4200"/>
              <a:buNone/>
              <a:defRPr sz="5600">
                <a:solidFill>
                  <a:schemeClr val="lt1"/>
                </a:solidFill>
              </a:defRPr>
            </a:lvl5pPr>
            <a:lvl6pPr lvl="5">
              <a:spcBef>
                <a:spcPts val="0"/>
              </a:spcBef>
              <a:spcAft>
                <a:spcPts val="0"/>
              </a:spcAft>
              <a:buClr>
                <a:schemeClr val="lt1"/>
              </a:buClr>
              <a:buSzPts val="4200"/>
              <a:buNone/>
              <a:defRPr sz="5600">
                <a:solidFill>
                  <a:schemeClr val="lt1"/>
                </a:solidFill>
              </a:defRPr>
            </a:lvl6pPr>
            <a:lvl7pPr lvl="6">
              <a:spcBef>
                <a:spcPts val="0"/>
              </a:spcBef>
              <a:spcAft>
                <a:spcPts val="0"/>
              </a:spcAft>
              <a:buClr>
                <a:schemeClr val="lt1"/>
              </a:buClr>
              <a:buSzPts val="4200"/>
              <a:buNone/>
              <a:defRPr sz="5600">
                <a:solidFill>
                  <a:schemeClr val="lt1"/>
                </a:solidFill>
              </a:defRPr>
            </a:lvl7pPr>
            <a:lvl8pPr lvl="7">
              <a:spcBef>
                <a:spcPts val="0"/>
              </a:spcBef>
              <a:spcAft>
                <a:spcPts val="0"/>
              </a:spcAft>
              <a:buClr>
                <a:schemeClr val="lt1"/>
              </a:buClr>
              <a:buSzPts val="4200"/>
              <a:buNone/>
              <a:defRPr sz="5600">
                <a:solidFill>
                  <a:schemeClr val="lt1"/>
                </a:solidFill>
              </a:defRPr>
            </a:lvl8pPr>
            <a:lvl9pPr lvl="8">
              <a:spcBef>
                <a:spcPts val="0"/>
              </a:spcBef>
              <a:spcAft>
                <a:spcPts val="0"/>
              </a:spcAft>
              <a:buClr>
                <a:schemeClr val="lt1"/>
              </a:buClr>
              <a:buSzPts val="4200"/>
              <a:buNone/>
              <a:defRPr sz="5600">
                <a:solidFill>
                  <a:schemeClr val="lt1"/>
                </a:solidFill>
              </a:defRPr>
            </a:lvl9pPr>
          </a:lstStyle>
          <a:p>
            <a:r>
              <a:rPr lang="en-US"/>
              <a:t>Click to edit Master title style</a:t>
            </a:r>
            <a:endParaRPr dirty="0"/>
          </a:p>
        </p:txBody>
      </p:sp>
      <p:sp>
        <p:nvSpPr>
          <p:cNvPr id="8" name="Slide Number Placeholder 7">
            <a:extLst>
              <a:ext uri="{FF2B5EF4-FFF2-40B4-BE49-F238E27FC236}">
                <a16:creationId xmlns:a16="http://schemas.microsoft.com/office/drawing/2014/main" id="{23DF6B46-6E23-BFC9-726D-654E2BD3EBFC}"/>
              </a:ext>
            </a:extLst>
          </p:cNvPr>
          <p:cNvSpPr>
            <a:spLocks noGrp="1"/>
          </p:cNvSpPr>
          <p:nvPr>
            <p:ph type="sldNum" sz="quarter" idx="4"/>
          </p:nvPr>
        </p:nvSpPr>
        <p:spPr>
          <a:xfrm>
            <a:off x="9127957" y="6447369"/>
            <a:ext cx="2743200" cy="366183"/>
          </a:xfrm>
          <a:prstGeom prst="rect">
            <a:avLst/>
          </a:prstGeom>
        </p:spPr>
        <p:txBody>
          <a:bodyPr vert="horz" lIns="91440" tIns="45720" rIns="91440" bIns="45720" rtlCol="0" anchor="ctr"/>
          <a:lstStyle>
            <a:lvl1pPr algn="r">
              <a:defRPr sz="1600">
                <a:solidFill>
                  <a:schemeClr val="bg1"/>
                </a:solidFill>
              </a:defRPr>
            </a:lvl1pPr>
          </a:lstStyle>
          <a:p>
            <a:fld id="{32A29FAE-4687-413D-B07A-7CD6DC7726F1}" type="slidenum">
              <a:rPr lang="en-CA" smtClean="0"/>
              <a:t>‹#›</a:t>
            </a:fld>
            <a:endParaRPr lang="en-CA"/>
          </a:p>
        </p:txBody>
      </p:sp>
    </p:spTree>
    <p:extLst>
      <p:ext uri="{BB962C8B-B14F-4D97-AF65-F5344CB8AC3E}">
        <p14:creationId xmlns:p14="http://schemas.microsoft.com/office/powerpoint/2010/main" val="23319926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E7B3FF-CB89-B2B5-1FF1-430F31844AE4}"/>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AE944E98-F2BE-5C77-A7FA-9E615F64DD05}"/>
              </a:ext>
            </a:extLst>
          </p:cNvPr>
          <p:cNvSpPr>
            <a:spLocks noGrp="1"/>
          </p:cNvSpPr>
          <p:nvPr>
            <p:ph sz="half" idx="1"/>
          </p:nvPr>
        </p:nvSpPr>
        <p:spPr>
          <a:xfrm>
            <a:off x="265840" y="1826684"/>
            <a:ext cx="5728560" cy="43497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74264E20-847F-6101-4893-555AD758EAAC}"/>
              </a:ext>
            </a:extLst>
          </p:cNvPr>
          <p:cNvSpPr>
            <a:spLocks noGrp="1"/>
          </p:cNvSpPr>
          <p:nvPr>
            <p:ph sz="half" idx="2"/>
          </p:nvPr>
        </p:nvSpPr>
        <p:spPr>
          <a:xfrm>
            <a:off x="6197600" y="1826684"/>
            <a:ext cx="5673557" cy="43497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8" name="Slide Number Placeholder 7">
            <a:extLst>
              <a:ext uri="{FF2B5EF4-FFF2-40B4-BE49-F238E27FC236}">
                <a16:creationId xmlns:a16="http://schemas.microsoft.com/office/drawing/2014/main" id="{0CADAE42-4623-9A2E-E253-8A86DD8D91A2}"/>
              </a:ext>
            </a:extLst>
          </p:cNvPr>
          <p:cNvSpPr>
            <a:spLocks noGrp="1"/>
          </p:cNvSpPr>
          <p:nvPr>
            <p:ph type="sldNum" sz="quarter" idx="4"/>
          </p:nvPr>
        </p:nvSpPr>
        <p:spPr>
          <a:xfrm>
            <a:off x="9127957" y="6447369"/>
            <a:ext cx="2743200" cy="366183"/>
          </a:xfrm>
          <a:prstGeom prst="rect">
            <a:avLst/>
          </a:prstGeom>
        </p:spPr>
        <p:txBody>
          <a:bodyPr vert="horz" lIns="91440" tIns="45720" rIns="91440" bIns="45720" rtlCol="0" anchor="ctr"/>
          <a:lstStyle>
            <a:lvl1pPr algn="r">
              <a:defRPr sz="1600">
                <a:solidFill>
                  <a:schemeClr val="bg1"/>
                </a:solidFill>
              </a:defRPr>
            </a:lvl1pPr>
          </a:lstStyle>
          <a:p>
            <a:fld id="{32A29FAE-4687-413D-B07A-7CD6DC7726F1}" type="slidenum">
              <a:rPr lang="en-CA" smtClean="0"/>
              <a:t>‹#›</a:t>
            </a:fld>
            <a:endParaRPr lang="en-CA"/>
          </a:p>
        </p:txBody>
      </p:sp>
    </p:spTree>
    <p:extLst>
      <p:ext uri="{BB962C8B-B14F-4D97-AF65-F5344CB8AC3E}">
        <p14:creationId xmlns:p14="http://schemas.microsoft.com/office/powerpoint/2010/main" val="24347803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48A0EC-783A-9FF8-39F1-1BBD65DFFA8D}"/>
              </a:ext>
            </a:extLst>
          </p:cNvPr>
          <p:cNvSpPr>
            <a:spLocks noGrp="1"/>
          </p:cNvSpPr>
          <p:nvPr>
            <p:ph type="title"/>
          </p:nvPr>
        </p:nvSpPr>
        <p:spPr>
          <a:xfrm>
            <a:off x="228599" y="366185"/>
            <a:ext cx="11639551" cy="1325033"/>
          </a:xfrm>
        </p:spPr>
        <p:txBody>
          <a:bodyPr/>
          <a:lstStyle/>
          <a:p>
            <a:r>
              <a:rPr lang="en-US"/>
              <a:t>Click to edit Master title style</a:t>
            </a:r>
            <a:endParaRPr lang="en-CA" dirty="0"/>
          </a:p>
        </p:txBody>
      </p:sp>
      <p:sp>
        <p:nvSpPr>
          <p:cNvPr id="3" name="Text Placeholder 2">
            <a:extLst>
              <a:ext uri="{FF2B5EF4-FFF2-40B4-BE49-F238E27FC236}">
                <a16:creationId xmlns:a16="http://schemas.microsoft.com/office/drawing/2014/main" id="{E55DA0F7-D490-90BF-E362-09820BCEACAF}"/>
              </a:ext>
            </a:extLst>
          </p:cNvPr>
          <p:cNvSpPr>
            <a:spLocks noGrp="1"/>
          </p:cNvSpPr>
          <p:nvPr>
            <p:ph type="body" idx="1"/>
          </p:nvPr>
        </p:nvSpPr>
        <p:spPr>
          <a:xfrm>
            <a:off x="228601" y="1680634"/>
            <a:ext cx="5770033" cy="825500"/>
          </a:xfrm>
        </p:spPr>
        <p:txBody>
          <a:bodyPr anchor="b">
            <a:noAutofit/>
          </a:bodyPr>
          <a:lstStyle>
            <a:lvl1pPr marL="0" indent="0">
              <a:buNone/>
              <a:defRPr sz="3733"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a:extLst>
              <a:ext uri="{FF2B5EF4-FFF2-40B4-BE49-F238E27FC236}">
                <a16:creationId xmlns:a16="http://schemas.microsoft.com/office/drawing/2014/main" id="{29319451-F212-13D6-9048-17F31C39F615}"/>
              </a:ext>
            </a:extLst>
          </p:cNvPr>
          <p:cNvSpPr>
            <a:spLocks noGrp="1"/>
          </p:cNvSpPr>
          <p:nvPr>
            <p:ph sz="half" idx="2"/>
          </p:nvPr>
        </p:nvSpPr>
        <p:spPr>
          <a:xfrm>
            <a:off x="228601" y="2506133"/>
            <a:ext cx="5770033" cy="3683000"/>
          </a:xfrm>
        </p:spPr>
        <p:txBody>
          <a:bodyPr/>
          <a:lstStyle>
            <a:lvl1pPr>
              <a:defRPr sz="3200"/>
            </a:lvl1pPr>
            <a:lvl2pPr>
              <a:defRPr sz="2667"/>
            </a:lvl2pPr>
            <a:lvl3pPr>
              <a:defRPr sz="2400"/>
            </a:lvl3pPr>
            <a:lvl4pPr>
              <a:defRPr sz="2133"/>
            </a:lvl4pPr>
            <a:lvl5pPr>
              <a:defRPr sz="1867"/>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5" name="Text Placeholder 4">
            <a:extLst>
              <a:ext uri="{FF2B5EF4-FFF2-40B4-BE49-F238E27FC236}">
                <a16:creationId xmlns:a16="http://schemas.microsoft.com/office/drawing/2014/main" id="{11C39D1A-4CBF-8797-306D-F4245F68E5EC}"/>
              </a:ext>
            </a:extLst>
          </p:cNvPr>
          <p:cNvSpPr>
            <a:spLocks noGrp="1"/>
          </p:cNvSpPr>
          <p:nvPr>
            <p:ph type="body" sz="quarter" idx="3"/>
          </p:nvPr>
        </p:nvSpPr>
        <p:spPr>
          <a:xfrm>
            <a:off x="6172200" y="1680634"/>
            <a:ext cx="5695949" cy="825500"/>
          </a:xfrm>
        </p:spPr>
        <p:txBody>
          <a:bodyPr anchor="b">
            <a:noAutofit/>
          </a:bodyPr>
          <a:lstStyle>
            <a:lvl1pPr marL="0" indent="0">
              <a:buNone/>
              <a:defRPr sz="3733"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a:extLst>
              <a:ext uri="{FF2B5EF4-FFF2-40B4-BE49-F238E27FC236}">
                <a16:creationId xmlns:a16="http://schemas.microsoft.com/office/drawing/2014/main" id="{BB6022F6-7112-B058-FB99-D4564DF66DD4}"/>
              </a:ext>
            </a:extLst>
          </p:cNvPr>
          <p:cNvSpPr>
            <a:spLocks noGrp="1"/>
          </p:cNvSpPr>
          <p:nvPr>
            <p:ph sz="quarter" idx="4"/>
          </p:nvPr>
        </p:nvSpPr>
        <p:spPr>
          <a:xfrm>
            <a:off x="6172199" y="2506133"/>
            <a:ext cx="5695948" cy="3683000"/>
          </a:xfrm>
        </p:spPr>
        <p:txBody>
          <a:bodyPr/>
          <a:lstStyle>
            <a:lvl1pPr>
              <a:defRPr sz="3200"/>
            </a:lvl1pPr>
            <a:lvl2pPr>
              <a:defRPr sz="2667"/>
            </a:lvl2pPr>
            <a:lvl3pPr>
              <a:defRPr sz="2400"/>
            </a:lvl3pPr>
            <a:lvl4pPr>
              <a:defRPr sz="2133"/>
            </a:lvl4pPr>
            <a:lvl5pPr>
              <a:defRPr sz="1867"/>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10" name="Slide Number Placeholder 7">
            <a:extLst>
              <a:ext uri="{FF2B5EF4-FFF2-40B4-BE49-F238E27FC236}">
                <a16:creationId xmlns:a16="http://schemas.microsoft.com/office/drawing/2014/main" id="{AD64CE46-C88B-5087-24EC-5D0576423E78}"/>
              </a:ext>
            </a:extLst>
          </p:cNvPr>
          <p:cNvSpPr>
            <a:spLocks noGrp="1"/>
          </p:cNvSpPr>
          <p:nvPr>
            <p:ph type="sldNum" sz="quarter" idx="10"/>
          </p:nvPr>
        </p:nvSpPr>
        <p:spPr>
          <a:xfrm>
            <a:off x="9127957" y="6447369"/>
            <a:ext cx="2743200" cy="366183"/>
          </a:xfrm>
          <a:prstGeom prst="rect">
            <a:avLst/>
          </a:prstGeom>
        </p:spPr>
        <p:txBody>
          <a:bodyPr vert="horz" lIns="91440" tIns="45720" rIns="91440" bIns="45720" rtlCol="0" anchor="ctr"/>
          <a:lstStyle>
            <a:lvl1pPr algn="r">
              <a:defRPr sz="1600">
                <a:solidFill>
                  <a:schemeClr val="bg1"/>
                </a:solidFill>
              </a:defRPr>
            </a:lvl1pPr>
          </a:lstStyle>
          <a:p>
            <a:fld id="{32A29FAE-4687-413D-B07A-7CD6DC7726F1}" type="slidenum">
              <a:rPr lang="en-CA" smtClean="0"/>
              <a:t>‹#›</a:t>
            </a:fld>
            <a:endParaRPr lang="en-CA"/>
          </a:p>
        </p:txBody>
      </p:sp>
    </p:spTree>
    <p:extLst>
      <p:ext uri="{BB962C8B-B14F-4D97-AF65-F5344CB8AC3E}">
        <p14:creationId xmlns:p14="http://schemas.microsoft.com/office/powerpoint/2010/main" val="20991494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B89243-94C1-2F3B-63CD-132854F5A170}"/>
              </a:ext>
            </a:extLst>
          </p:cNvPr>
          <p:cNvSpPr>
            <a:spLocks noGrp="1"/>
          </p:cNvSpPr>
          <p:nvPr>
            <p:ph type="title"/>
          </p:nvPr>
        </p:nvSpPr>
        <p:spPr/>
        <p:txBody>
          <a:bodyPr/>
          <a:lstStyle/>
          <a:p>
            <a:r>
              <a:rPr lang="en-US"/>
              <a:t>Click to edit Master title style</a:t>
            </a:r>
            <a:endParaRPr lang="en-CA" dirty="0"/>
          </a:p>
        </p:txBody>
      </p:sp>
      <p:sp>
        <p:nvSpPr>
          <p:cNvPr id="6" name="Slide Number Placeholder 7">
            <a:extLst>
              <a:ext uri="{FF2B5EF4-FFF2-40B4-BE49-F238E27FC236}">
                <a16:creationId xmlns:a16="http://schemas.microsoft.com/office/drawing/2014/main" id="{B37A3569-BEA9-DBC6-5EAC-8209957649D2}"/>
              </a:ext>
            </a:extLst>
          </p:cNvPr>
          <p:cNvSpPr>
            <a:spLocks noGrp="1"/>
          </p:cNvSpPr>
          <p:nvPr>
            <p:ph type="sldNum" sz="quarter" idx="4"/>
          </p:nvPr>
        </p:nvSpPr>
        <p:spPr>
          <a:xfrm>
            <a:off x="9127957" y="6447369"/>
            <a:ext cx="2743200" cy="366183"/>
          </a:xfrm>
          <a:prstGeom prst="rect">
            <a:avLst/>
          </a:prstGeom>
        </p:spPr>
        <p:txBody>
          <a:bodyPr vert="horz" lIns="91440" tIns="45720" rIns="91440" bIns="45720" rtlCol="0" anchor="ctr"/>
          <a:lstStyle>
            <a:lvl1pPr algn="r">
              <a:defRPr sz="1600">
                <a:solidFill>
                  <a:schemeClr val="bg1"/>
                </a:solidFill>
              </a:defRPr>
            </a:lvl1pPr>
          </a:lstStyle>
          <a:p>
            <a:fld id="{32A29FAE-4687-413D-B07A-7CD6DC7726F1}" type="slidenum">
              <a:rPr lang="en-CA" smtClean="0"/>
              <a:t>‹#›</a:t>
            </a:fld>
            <a:endParaRPr lang="en-CA"/>
          </a:p>
        </p:txBody>
      </p:sp>
    </p:spTree>
    <p:extLst>
      <p:ext uri="{BB962C8B-B14F-4D97-AF65-F5344CB8AC3E}">
        <p14:creationId xmlns:p14="http://schemas.microsoft.com/office/powerpoint/2010/main" val="34623915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7">
            <a:extLst>
              <a:ext uri="{FF2B5EF4-FFF2-40B4-BE49-F238E27FC236}">
                <a16:creationId xmlns:a16="http://schemas.microsoft.com/office/drawing/2014/main" id="{38ED2452-2510-3CC6-9DE4-88A2AFE53507}"/>
              </a:ext>
            </a:extLst>
          </p:cNvPr>
          <p:cNvSpPr>
            <a:spLocks noGrp="1"/>
          </p:cNvSpPr>
          <p:nvPr>
            <p:ph type="sldNum" sz="quarter" idx="4"/>
          </p:nvPr>
        </p:nvSpPr>
        <p:spPr>
          <a:xfrm>
            <a:off x="9127957" y="6447369"/>
            <a:ext cx="2743200" cy="366183"/>
          </a:xfrm>
          <a:prstGeom prst="rect">
            <a:avLst/>
          </a:prstGeom>
        </p:spPr>
        <p:txBody>
          <a:bodyPr vert="horz" lIns="91440" tIns="45720" rIns="91440" bIns="45720" rtlCol="0" anchor="ctr"/>
          <a:lstStyle>
            <a:lvl1pPr algn="r">
              <a:defRPr sz="1600">
                <a:solidFill>
                  <a:schemeClr val="bg1"/>
                </a:solidFill>
              </a:defRPr>
            </a:lvl1pPr>
          </a:lstStyle>
          <a:p>
            <a:fld id="{32A29FAE-4687-413D-B07A-7CD6DC7726F1}" type="slidenum">
              <a:rPr lang="en-CA" smtClean="0"/>
              <a:t>‹#›</a:t>
            </a:fld>
            <a:endParaRPr lang="en-CA"/>
          </a:p>
        </p:txBody>
      </p:sp>
    </p:spTree>
    <p:extLst>
      <p:ext uri="{BB962C8B-B14F-4D97-AF65-F5344CB8AC3E}">
        <p14:creationId xmlns:p14="http://schemas.microsoft.com/office/powerpoint/2010/main" val="26891851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89D2EC-6435-32B9-4AF1-4D4205C9A3E9}"/>
              </a:ext>
            </a:extLst>
          </p:cNvPr>
          <p:cNvSpPr>
            <a:spLocks noGrp="1"/>
          </p:cNvSpPr>
          <p:nvPr>
            <p:ph type="title"/>
          </p:nvPr>
        </p:nvSpPr>
        <p:spPr>
          <a:xfrm>
            <a:off x="219076" y="457200"/>
            <a:ext cx="4554009" cy="1600200"/>
          </a:xfrm>
        </p:spPr>
        <p:txBody>
          <a:bodyPr anchor="b">
            <a:noAutofit/>
          </a:bodyPr>
          <a:lstStyle>
            <a:lvl1pPr>
              <a:defRPr sz="3733"/>
            </a:lvl1pPr>
          </a:lstStyle>
          <a:p>
            <a:r>
              <a:rPr lang="en-US"/>
              <a:t>Click to edit Master title style</a:t>
            </a:r>
            <a:endParaRPr lang="en-CA" dirty="0"/>
          </a:p>
        </p:txBody>
      </p:sp>
      <p:sp>
        <p:nvSpPr>
          <p:cNvPr id="3" name="Content Placeholder 2">
            <a:extLst>
              <a:ext uri="{FF2B5EF4-FFF2-40B4-BE49-F238E27FC236}">
                <a16:creationId xmlns:a16="http://schemas.microsoft.com/office/drawing/2014/main" id="{30BDFFD0-4C89-512D-E7E2-B20B17F4C781}"/>
              </a:ext>
            </a:extLst>
          </p:cNvPr>
          <p:cNvSpPr>
            <a:spLocks noGrp="1"/>
          </p:cNvSpPr>
          <p:nvPr>
            <p:ph idx="1"/>
          </p:nvPr>
        </p:nvSpPr>
        <p:spPr>
          <a:xfrm>
            <a:off x="5183717" y="988485"/>
            <a:ext cx="6713008" cy="4872567"/>
          </a:xfrm>
        </p:spPr>
        <p:txBody>
          <a:bodyPr/>
          <a:lstStyle>
            <a:lvl1pPr>
              <a:defRPr sz="3733"/>
            </a:lvl1pPr>
            <a:lvl2pPr>
              <a:defRPr sz="3200"/>
            </a:lvl2pPr>
            <a:lvl3pPr>
              <a:defRPr sz="2667"/>
            </a:lvl3pPr>
            <a:lvl4pPr>
              <a:defRPr sz="2400"/>
            </a:lvl4pPr>
            <a:lvl5pPr>
              <a:defRPr sz="2400"/>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4" name="Text Placeholder 3">
            <a:extLst>
              <a:ext uri="{FF2B5EF4-FFF2-40B4-BE49-F238E27FC236}">
                <a16:creationId xmlns:a16="http://schemas.microsoft.com/office/drawing/2014/main" id="{0DA49809-2298-7AC1-46DB-1BB82723F216}"/>
              </a:ext>
            </a:extLst>
          </p:cNvPr>
          <p:cNvSpPr>
            <a:spLocks noGrp="1"/>
          </p:cNvSpPr>
          <p:nvPr>
            <p:ph type="body" sz="half" idx="2"/>
          </p:nvPr>
        </p:nvSpPr>
        <p:spPr>
          <a:xfrm>
            <a:off x="219076" y="2057400"/>
            <a:ext cx="4554009" cy="3812117"/>
          </a:xfr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US"/>
              <a:t>Click to edit Master text styles</a:t>
            </a:r>
          </a:p>
        </p:txBody>
      </p:sp>
      <p:sp>
        <p:nvSpPr>
          <p:cNvPr id="8" name="Slide Number Placeholder 7">
            <a:extLst>
              <a:ext uri="{FF2B5EF4-FFF2-40B4-BE49-F238E27FC236}">
                <a16:creationId xmlns:a16="http://schemas.microsoft.com/office/drawing/2014/main" id="{44573242-80DE-C7F2-604B-32A70E486F3F}"/>
              </a:ext>
            </a:extLst>
          </p:cNvPr>
          <p:cNvSpPr>
            <a:spLocks noGrp="1"/>
          </p:cNvSpPr>
          <p:nvPr>
            <p:ph type="sldNum" sz="quarter" idx="4"/>
          </p:nvPr>
        </p:nvSpPr>
        <p:spPr>
          <a:xfrm>
            <a:off x="9127957" y="6447369"/>
            <a:ext cx="2743200" cy="366183"/>
          </a:xfrm>
          <a:prstGeom prst="rect">
            <a:avLst/>
          </a:prstGeom>
        </p:spPr>
        <p:txBody>
          <a:bodyPr vert="horz" lIns="91440" tIns="45720" rIns="91440" bIns="45720" rtlCol="0" anchor="ctr"/>
          <a:lstStyle>
            <a:lvl1pPr algn="r">
              <a:defRPr sz="1600">
                <a:solidFill>
                  <a:schemeClr val="bg1"/>
                </a:solidFill>
              </a:defRPr>
            </a:lvl1pPr>
          </a:lstStyle>
          <a:p>
            <a:fld id="{32A29FAE-4687-413D-B07A-7CD6DC7726F1}" type="slidenum">
              <a:rPr lang="en-CA" smtClean="0"/>
              <a:t>‹#›</a:t>
            </a:fld>
            <a:endParaRPr lang="en-CA"/>
          </a:p>
        </p:txBody>
      </p:sp>
    </p:spTree>
    <p:extLst>
      <p:ext uri="{BB962C8B-B14F-4D97-AF65-F5344CB8AC3E}">
        <p14:creationId xmlns:p14="http://schemas.microsoft.com/office/powerpoint/2010/main" val="42560351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5C4F2F-C158-0D82-C095-18DEDEC32CF1}"/>
              </a:ext>
            </a:extLst>
          </p:cNvPr>
          <p:cNvSpPr>
            <a:spLocks noGrp="1"/>
          </p:cNvSpPr>
          <p:nvPr>
            <p:ph type="title"/>
          </p:nvPr>
        </p:nvSpPr>
        <p:spPr>
          <a:xfrm>
            <a:off x="228601" y="457200"/>
            <a:ext cx="4544484" cy="1600200"/>
          </a:xfrm>
        </p:spPr>
        <p:txBody>
          <a:bodyPr anchor="b">
            <a:noAutofit/>
          </a:bodyPr>
          <a:lstStyle>
            <a:lvl1pPr>
              <a:defRPr sz="3733"/>
            </a:lvl1pPr>
          </a:lstStyle>
          <a:p>
            <a:r>
              <a:rPr lang="en-US"/>
              <a:t>Click to edit Master title style</a:t>
            </a:r>
            <a:endParaRPr lang="en-CA" dirty="0"/>
          </a:p>
        </p:txBody>
      </p:sp>
      <p:sp>
        <p:nvSpPr>
          <p:cNvPr id="3" name="Picture Placeholder 2">
            <a:extLst>
              <a:ext uri="{FF2B5EF4-FFF2-40B4-BE49-F238E27FC236}">
                <a16:creationId xmlns:a16="http://schemas.microsoft.com/office/drawing/2014/main" id="{A8487F21-A907-F755-476C-FF04DE1D1756}"/>
              </a:ext>
            </a:extLst>
          </p:cNvPr>
          <p:cNvSpPr>
            <a:spLocks noGrp="1"/>
          </p:cNvSpPr>
          <p:nvPr>
            <p:ph type="pic" idx="1"/>
          </p:nvPr>
        </p:nvSpPr>
        <p:spPr>
          <a:xfrm>
            <a:off x="5183717" y="988485"/>
            <a:ext cx="6703483" cy="4872567"/>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t>Click icon to add picture</a:t>
            </a:r>
            <a:endParaRPr lang="en-CA"/>
          </a:p>
        </p:txBody>
      </p:sp>
      <p:sp>
        <p:nvSpPr>
          <p:cNvPr id="4" name="Text Placeholder 3">
            <a:extLst>
              <a:ext uri="{FF2B5EF4-FFF2-40B4-BE49-F238E27FC236}">
                <a16:creationId xmlns:a16="http://schemas.microsoft.com/office/drawing/2014/main" id="{E481F3B5-C5C0-8059-45CD-9A27A8E936E4}"/>
              </a:ext>
            </a:extLst>
          </p:cNvPr>
          <p:cNvSpPr>
            <a:spLocks noGrp="1"/>
          </p:cNvSpPr>
          <p:nvPr>
            <p:ph type="body" sz="half" idx="2"/>
          </p:nvPr>
        </p:nvSpPr>
        <p:spPr>
          <a:xfrm>
            <a:off x="228601" y="2057400"/>
            <a:ext cx="4544484" cy="3812117"/>
          </a:xfr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US"/>
              <a:t>Click to edit Master text styles</a:t>
            </a:r>
          </a:p>
        </p:txBody>
      </p:sp>
      <p:sp>
        <p:nvSpPr>
          <p:cNvPr id="8" name="Slide Number Placeholder 7">
            <a:extLst>
              <a:ext uri="{FF2B5EF4-FFF2-40B4-BE49-F238E27FC236}">
                <a16:creationId xmlns:a16="http://schemas.microsoft.com/office/drawing/2014/main" id="{D5B1BBAF-59BC-B0A2-1D0A-5875A4D485C5}"/>
              </a:ext>
            </a:extLst>
          </p:cNvPr>
          <p:cNvSpPr>
            <a:spLocks noGrp="1"/>
          </p:cNvSpPr>
          <p:nvPr>
            <p:ph type="sldNum" sz="quarter" idx="4"/>
          </p:nvPr>
        </p:nvSpPr>
        <p:spPr>
          <a:xfrm>
            <a:off x="9127957" y="6447369"/>
            <a:ext cx="2743200" cy="366183"/>
          </a:xfrm>
          <a:prstGeom prst="rect">
            <a:avLst/>
          </a:prstGeom>
        </p:spPr>
        <p:txBody>
          <a:bodyPr vert="horz" lIns="91440" tIns="45720" rIns="91440" bIns="45720" rtlCol="0" anchor="ctr"/>
          <a:lstStyle>
            <a:lvl1pPr algn="r">
              <a:defRPr sz="1600">
                <a:solidFill>
                  <a:schemeClr val="bg1"/>
                </a:solidFill>
              </a:defRPr>
            </a:lvl1pPr>
          </a:lstStyle>
          <a:p>
            <a:fld id="{32A29FAE-4687-413D-B07A-7CD6DC7726F1}" type="slidenum">
              <a:rPr lang="en-CA" smtClean="0"/>
              <a:t>‹#›</a:t>
            </a:fld>
            <a:endParaRPr lang="en-CA"/>
          </a:p>
        </p:txBody>
      </p:sp>
    </p:spTree>
    <p:extLst>
      <p:ext uri="{BB962C8B-B14F-4D97-AF65-F5344CB8AC3E}">
        <p14:creationId xmlns:p14="http://schemas.microsoft.com/office/powerpoint/2010/main" val="27060842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64C2666-F98F-08CB-32F8-ACC053C0AC60}"/>
              </a:ext>
            </a:extLst>
          </p:cNvPr>
          <p:cNvSpPr>
            <a:spLocks noGrp="1"/>
          </p:cNvSpPr>
          <p:nvPr>
            <p:ph type="title"/>
          </p:nvPr>
        </p:nvSpPr>
        <p:spPr>
          <a:xfrm>
            <a:off x="265840" y="366185"/>
            <a:ext cx="11605317" cy="1325033"/>
          </a:xfrm>
          <a:prstGeom prst="rect">
            <a:avLst/>
          </a:prstGeom>
        </p:spPr>
        <p:txBody>
          <a:bodyPr vert="horz" lIns="91440" tIns="45720" rIns="91440" bIns="45720" rtlCol="0" anchor="ctr">
            <a:normAutofit/>
          </a:bodyPr>
          <a:lstStyle/>
          <a:p>
            <a:r>
              <a:rPr lang="en-US"/>
              <a:t>Click to edit Master title style</a:t>
            </a:r>
            <a:endParaRPr lang="en-CA" dirty="0"/>
          </a:p>
        </p:txBody>
      </p:sp>
      <p:sp>
        <p:nvSpPr>
          <p:cNvPr id="3" name="Text Placeholder 2">
            <a:extLst>
              <a:ext uri="{FF2B5EF4-FFF2-40B4-BE49-F238E27FC236}">
                <a16:creationId xmlns:a16="http://schemas.microsoft.com/office/drawing/2014/main" id="{45354C2A-8684-39DA-4A05-1A92CE69B1E8}"/>
              </a:ext>
            </a:extLst>
          </p:cNvPr>
          <p:cNvSpPr>
            <a:spLocks noGrp="1"/>
          </p:cNvSpPr>
          <p:nvPr>
            <p:ph type="body" idx="1"/>
          </p:nvPr>
        </p:nvSpPr>
        <p:spPr>
          <a:xfrm>
            <a:off x="265840" y="1826684"/>
            <a:ext cx="11605317" cy="434974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7" name="Google Shape;29;p4">
            <a:extLst>
              <a:ext uri="{FF2B5EF4-FFF2-40B4-BE49-F238E27FC236}">
                <a16:creationId xmlns:a16="http://schemas.microsoft.com/office/drawing/2014/main" id="{54B9BECD-E005-98A8-E9A2-8BFFAB07CE5A}"/>
              </a:ext>
            </a:extLst>
          </p:cNvPr>
          <p:cNvSpPr/>
          <p:nvPr/>
        </p:nvSpPr>
        <p:spPr>
          <a:xfrm>
            <a:off x="0" y="6447368"/>
            <a:ext cx="12192000" cy="410757"/>
          </a:xfrm>
          <a:prstGeom prst="rect">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8" name="Slide Number Placeholder 7">
            <a:extLst>
              <a:ext uri="{FF2B5EF4-FFF2-40B4-BE49-F238E27FC236}">
                <a16:creationId xmlns:a16="http://schemas.microsoft.com/office/drawing/2014/main" id="{15764CFE-2091-7019-4FD8-E7BC4EB87B3C}"/>
              </a:ext>
            </a:extLst>
          </p:cNvPr>
          <p:cNvSpPr>
            <a:spLocks noGrp="1"/>
          </p:cNvSpPr>
          <p:nvPr>
            <p:ph type="sldNum" sz="quarter" idx="4"/>
          </p:nvPr>
        </p:nvSpPr>
        <p:spPr>
          <a:xfrm>
            <a:off x="9127957" y="6447369"/>
            <a:ext cx="2743200" cy="366183"/>
          </a:xfrm>
          <a:prstGeom prst="rect">
            <a:avLst/>
          </a:prstGeom>
        </p:spPr>
        <p:txBody>
          <a:bodyPr vert="horz" lIns="91440" tIns="45720" rIns="91440" bIns="45720" rtlCol="0" anchor="ctr"/>
          <a:lstStyle>
            <a:lvl1pPr algn="r">
              <a:defRPr sz="1600">
                <a:solidFill>
                  <a:schemeClr val="bg1"/>
                </a:solidFill>
              </a:defRPr>
            </a:lvl1pPr>
          </a:lstStyle>
          <a:p>
            <a:fld id="{32A29FAE-4687-413D-B07A-7CD6DC7726F1}" type="slidenum">
              <a:rPr lang="en-CA" smtClean="0"/>
              <a:t>‹#›</a:t>
            </a:fld>
            <a:endParaRPr lang="en-CA"/>
          </a:p>
        </p:txBody>
      </p:sp>
    </p:spTree>
    <p:extLst>
      <p:ext uri="{BB962C8B-B14F-4D97-AF65-F5344CB8AC3E}">
        <p14:creationId xmlns:p14="http://schemas.microsoft.com/office/powerpoint/2010/main" val="2302839346"/>
      </p:ext>
    </p:extLst>
  </p:cSld>
  <p:clrMap bg1="lt1" tx1="dk1" bg2="lt2" tx2="dk2" accent1="accent1" accent2="accent2" accent3="accent3" accent4="accent4" accent5="accent5" accent6="accent6" hlink="hlink" folHlink="folHlink"/>
  <p:sldLayoutIdLst>
    <p:sldLayoutId id="2147483811" r:id="rId1"/>
    <p:sldLayoutId id="2147483812" r:id="rId2"/>
    <p:sldLayoutId id="2147483813" r:id="rId3"/>
    <p:sldLayoutId id="2147483814" r:id="rId4"/>
    <p:sldLayoutId id="2147483815" r:id="rId5"/>
    <p:sldLayoutId id="2147483816" r:id="rId6"/>
    <p:sldLayoutId id="2147483817" r:id="rId7"/>
    <p:sldLayoutId id="2147483818" r:id="rId8"/>
    <p:sldLayoutId id="2147483819" r:id="rId9"/>
    <p:sldLayoutId id="2147483820" r:id="rId10"/>
    <p:sldLayoutId id="2147483821" r:id="rId11"/>
    <p:sldLayoutId id="2147483822" r:id="rId12"/>
  </p:sldLayoutIdLst>
  <p:txStyles>
    <p:titleStyle>
      <a:lvl1pPr algn="l" defTabSz="1219170" rtl="0" eaLnBrk="1" latinLnBrk="0" hangingPunct="1">
        <a:lnSpc>
          <a:spcPct val="90000"/>
        </a:lnSpc>
        <a:spcBef>
          <a:spcPct val="0"/>
        </a:spcBef>
        <a:buNone/>
        <a:defRPr sz="4267" b="1" kern="1200">
          <a:solidFill>
            <a:schemeClr val="tx1"/>
          </a:solidFill>
          <a:latin typeface="Arial" panose="020B0604020202020204" pitchFamily="34" charset="0"/>
          <a:ea typeface="+mj-ea"/>
          <a:cs typeface="Arial" panose="020B0604020202020204" pitchFamily="34" charset="0"/>
        </a:defRPr>
      </a:lvl1pPr>
    </p:titleStyle>
    <p:body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2"/>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2"/>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2"/>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2"/>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133" kern="1200">
          <a:solidFill>
            <a:schemeClr val="tx2"/>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undraw.co/illustrations" TargetMode="External"/><Relationship Id="rId2" Type="http://schemas.openxmlformats.org/officeDocument/2006/relationships/image" Target="../media/image6.png"/><Relationship Id="rId1" Type="http://schemas.openxmlformats.org/officeDocument/2006/relationships/slideLayout" Target="../slideLayouts/slideLayout4.xml"/><Relationship Id="rId4" Type="http://schemas.openxmlformats.org/officeDocument/2006/relationships/hyperlink" Target="https://undraw.co/license"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pexels.com/photo/smiling-man-and-woman-wearing-jackets-1642883/" TargetMode="External"/><Relationship Id="rId2" Type="http://schemas.openxmlformats.org/officeDocument/2006/relationships/image" Target="../media/image2.jpg"/><Relationship Id="rId1" Type="http://schemas.openxmlformats.org/officeDocument/2006/relationships/slideLayout" Target="../slideLayouts/slideLayout4.xml"/><Relationship Id="rId5" Type="http://schemas.openxmlformats.org/officeDocument/2006/relationships/hyperlink" Target="https://www.pexels.com/license/" TargetMode="External"/><Relationship Id="rId4" Type="http://schemas.openxmlformats.org/officeDocument/2006/relationships/hyperlink" Target="https://www.pexels.com/@longkg2000/"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hyperlink" Target="https://undraw.co/search/running" TargetMode="External"/><Relationship Id="rId2" Type="http://schemas.openxmlformats.org/officeDocument/2006/relationships/image" Target="../media/image4.png"/><Relationship Id="rId1" Type="http://schemas.openxmlformats.org/officeDocument/2006/relationships/slideLayout" Target="../slideLayouts/slideLayout4.xml"/><Relationship Id="rId5" Type="http://schemas.openxmlformats.org/officeDocument/2006/relationships/hyperlink" Target="https://undraw.co/license" TargetMode="External"/><Relationship Id="rId4" Type="http://schemas.openxmlformats.org/officeDocument/2006/relationships/hyperlink" Target="https://undraw.co/illustrations"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undraw.co/illustrations" TargetMode="External"/><Relationship Id="rId2" Type="http://schemas.openxmlformats.org/officeDocument/2006/relationships/image" Target="../media/image5.png"/><Relationship Id="rId1" Type="http://schemas.openxmlformats.org/officeDocument/2006/relationships/slideLayout" Target="../slideLayouts/slideLayout4.xml"/><Relationship Id="rId4" Type="http://schemas.openxmlformats.org/officeDocument/2006/relationships/hyperlink" Target="https://undraw.co/licens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E322AA-945C-6ED3-7BBD-74115F74571E}"/>
              </a:ext>
            </a:extLst>
          </p:cNvPr>
          <p:cNvSpPr>
            <a:spLocks noGrp="1"/>
          </p:cNvSpPr>
          <p:nvPr>
            <p:ph type="ctrTitle"/>
          </p:nvPr>
        </p:nvSpPr>
        <p:spPr/>
        <p:txBody>
          <a:bodyPr>
            <a:noAutofit/>
          </a:bodyPr>
          <a:lstStyle/>
          <a:p>
            <a:pPr algn="r"/>
            <a:r>
              <a:rPr lang="en-US" sz="4200" b="0" dirty="0">
                <a:latin typeface="+mj-lt"/>
              </a:rPr>
              <a:t>The Art &amp; Science of Personal Wellness: How to Thrive in the Modern World</a:t>
            </a:r>
            <a:endParaRPr lang="en-CA" sz="4200" b="0" dirty="0">
              <a:latin typeface="+mj-lt"/>
            </a:endParaRPr>
          </a:p>
        </p:txBody>
      </p:sp>
      <p:sp>
        <p:nvSpPr>
          <p:cNvPr id="3" name="Subtitle 2">
            <a:extLst>
              <a:ext uri="{FF2B5EF4-FFF2-40B4-BE49-F238E27FC236}">
                <a16:creationId xmlns:a16="http://schemas.microsoft.com/office/drawing/2014/main" id="{7A69F8A6-B03F-5F3C-88FF-4F70A96C7818}"/>
              </a:ext>
            </a:extLst>
          </p:cNvPr>
          <p:cNvSpPr>
            <a:spLocks noGrp="1"/>
          </p:cNvSpPr>
          <p:nvPr>
            <p:ph type="subTitle" idx="1"/>
          </p:nvPr>
        </p:nvSpPr>
        <p:spPr/>
        <p:txBody>
          <a:bodyPr>
            <a:noAutofit/>
          </a:bodyPr>
          <a:lstStyle/>
          <a:p>
            <a:pPr algn="r"/>
            <a:r>
              <a:rPr lang="en-US" sz="3200" dirty="0">
                <a:latin typeface="+mj-lt"/>
              </a:rPr>
              <a:t>Chapter 10: Longevity, </a:t>
            </a:r>
            <a:r>
              <a:rPr lang="en-US" sz="3200" dirty="0" err="1">
                <a:latin typeface="+mj-lt"/>
              </a:rPr>
              <a:t>Healthspan</a:t>
            </a:r>
            <a:r>
              <a:rPr lang="en-US" sz="3200" dirty="0">
                <a:latin typeface="+mj-lt"/>
              </a:rPr>
              <a:t> and Physical Activity</a:t>
            </a:r>
            <a:endParaRPr lang="en-CA" sz="3200" dirty="0">
              <a:latin typeface="+mj-lt"/>
            </a:endParaRPr>
          </a:p>
        </p:txBody>
      </p:sp>
    </p:spTree>
    <p:extLst>
      <p:ext uri="{BB962C8B-B14F-4D97-AF65-F5344CB8AC3E}">
        <p14:creationId xmlns:p14="http://schemas.microsoft.com/office/powerpoint/2010/main" val="40399530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F82EE8-F0A6-7727-DB64-90E78D29300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D3240A7-A21D-3929-AFC8-ACD51160AE30}"/>
              </a:ext>
            </a:extLst>
          </p:cNvPr>
          <p:cNvSpPr>
            <a:spLocks noGrp="1"/>
          </p:cNvSpPr>
          <p:nvPr>
            <p:ph type="title"/>
          </p:nvPr>
        </p:nvSpPr>
        <p:spPr/>
        <p:txBody>
          <a:bodyPr>
            <a:normAutofit/>
          </a:bodyPr>
          <a:lstStyle/>
          <a:p>
            <a:r>
              <a:rPr lang="en-US" sz="3600" dirty="0">
                <a:latin typeface="+mj-lt"/>
              </a:rPr>
              <a:t>10.6 Types of Physical Exercise</a:t>
            </a:r>
            <a:r>
              <a:rPr lang="en-US" sz="3600" dirty="0">
                <a:solidFill>
                  <a:schemeClr val="bg1"/>
                </a:solidFill>
                <a:latin typeface="+mj-lt"/>
              </a:rPr>
              <a:t> (3)(2)</a:t>
            </a:r>
            <a:endParaRPr lang="en-CA" sz="3600" dirty="0">
              <a:solidFill>
                <a:schemeClr val="bg1"/>
              </a:solidFill>
              <a:latin typeface="+mj-lt"/>
            </a:endParaRPr>
          </a:p>
        </p:txBody>
      </p:sp>
      <p:sp>
        <p:nvSpPr>
          <p:cNvPr id="6" name="Content Placeholder 5">
            <a:extLst>
              <a:ext uri="{FF2B5EF4-FFF2-40B4-BE49-F238E27FC236}">
                <a16:creationId xmlns:a16="http://schemas.microsoft.com/office/drawing/2014/main" id="{32599A31-FB6F-0607-943D-D7FDEA13C961}"/>
              </a:ext>
            </a:extLst>
          </p:cNvPr>
          <p:cNvSpPr>
            <a:spLocks noGrp="1"/>
          </p:cNvSpPr>
          <p:nvPr>
            <p:ph sz="half" idx="1"/>
          </p:nvPr>
        </p:nvSpPr>
        <p:spPr>
          <a:xfrm>
            <a:off x="478736" y="1445991"/>
            <a:ext cx="11447424" cy="1499090"/>
          </a:xfrm>
        </p:spPr>
        <p:txBody>
          <a:bodyPr>
            <a:normAutofit/>
          </a:bodyPr>
          <a:lstStyle/>
          <a:p>
            <a:pPr marL="0" indent="0">
              <a:lnSpc>
                <a:spcPct val="100000"/>
              </a:lnSpc>
              <a:spcBef>
                <a:spcPts val="600"/>
              </a:spcBef>
              <a:buNone/>
            </a:pPr>
            <a:r>
              <a:rPr lang="en-CA" sz="2000" b="1" dirty="0"/>
              <a:t>Mobility, Balance, &amp; Stability</a:t>
            </a:r>
          </a:p>
          <a:p>
            <a:pPr marL="0" indent="0">
              <a:lnSpc>
                <a:spcPct val="100000"/>
              </a:lnSpc>
              <a:spcBef>
                <a:spcPts val="600"/>
              </a:spcBef>
              <a:buNone/>
            </a:pPr>
            <a:r>
              <a:rPr lang="en-CA" sz="1800" dirty="0"/>
              <a:t>These three elements are </a:t>
            </a:r>
            <a:r>
              <a:rPr lang="en-CA" sz="1800" dirty="0">
                <a:solidFill>
                  <a:srgbClr val="000000"/>
                </a:solidFill>
              </a:rPr>
              <a:t>all</a:t>
            </a:r>
            <a:r>
              <a:rPr lang="en-CA" sz="1800" dirty="0"/>
              <a:t> about how well your body can move through its full range of motion while staying controlled and injury-free.</a:t>
            </a:r>
            <a:endParaRPr lang="en-CA" sz="4000" dirty="0"/>
          </a:p>
        </p:txBody>
      </p:sp>
      <p:sp>
        <p:nvSpPr>
          <p:cNvPr id="10" name="Content Placeholder 9">
            <a:extLst>
              <a:ext uri="{FF2B5EF4-FFF2-40B4-BE49-F238E27FC236}">
                <a16:creationId xmlns:a16="http://schemas.microsoft.com/office/drawing/2014/main" id="{76B8028A-840D-05A7-2E7B-43E7FEE96A07}"/>
              </a:ext>
            </a:extLst>
          </p:cNvPr>
          <p:cNvSpPr>
            <a:spLocks noGrp="1"/>
          </p:cNvSpPr>
          <p:nvPr>
            <p:ph sz="half" idx="2"/>
          </p:nvPr>
        </p:nvSpPr>
        <p:spPr>
          <a:xfrm>
            <a:off x="508147" y="2562795"/>
            <a:ext cx="6771244" cy="3493974"/>
          </a:xfrm>
        </p:spPr>
        <p:txBody>
          <a:bodyPr>
            <a:noAutofit/>
          </a:bodyPr>
          <a:lstStyle/>
          <a:p>
            <a:pPr>
              <a:lnSpc>
                <a:spcPct val="110000"/>
              </a:lnSpc>
              <a:spcBef>
                <a:spcPts val="600"/>
              </a:spcBef>
            </a:pPr>
            <a:r>
              <a:rPr lang="en-CA" sz="1800" dirty="0"/>
              <a:t>Key Benefits: Better posture and alignment, fewer injuries and falls, smoother movements, enhanced performances in other exercises.</a:t>
            </a:r>
          </a:p>
          <a:p>
            <a:pPr>
              <a:lnSpc>
                <a:spcPct val="110000"/>
              </a:lnSpc>
              <a:spcBef>
                <a:spcPts val="600"/>
              </a:spcBef>
            </a:pPr>
            <a:r>
              <a:rPr lang="en-CA" sz="1800" dirty="0"/>
              <a:t>How to train:</a:t>
            </a:r>
          </a:p>
          <a:p>
            <a:pPr lvl="1">
              <a:lnSpc>
                <a:spcPct val="110000"/>
              </a:lnSpc>
              <a:spcBef>
                <a:spcPts val="600"/>
              </a:spcBef>
            </a:pPr>
            <a:r>
              <a:rPr lang="en-CA" sz="1800" dirty="0"/>
              <a:t>Mobility work: </a:t>
            </a:r>
            <a:r>
              <a:rPr lang="en-CA" sz="1800" dirty="0">
                <a:solidFill>
                  <a:srgbClr val="000000"/>
                </a:solidFill>
              </a:rPr>
              <a:t>Exercises</a:t>
            </a:r>
            <a:r>
              <a:rPr lang="en-CA" sz="1800" dirty="0"/>
              <a:t> that focus on flexibility and range of motion</a:t>
            </a:r>
          </a:p>
          <a:p>
            <a:pPr lvl="1">
              <a:lnSpc>
                <a:spcPct val="110000"/>
              </a:lnSpc>
              <a:spcBef>
                <a:spcPts val="600"/>
              </a:spcBef>
            </a:pPr>
            <a:r>
              <a:rPr lang="en-CA" sz="1800" dirty="0"/>
              <a:t>Balance training: Exercises that challenge your body’s stability</a:t>
            </a:r>
          </a:p>
          <a:p>
            <a:pPr lvl="1">
              <a:lnSpc>
                <a:spcPct val="110000"/>
              </a:lnSpc>
              <a:spcBef>
                <a:spcPts val="600"/>
              </a:spcBef>
            </a:pPr>
            <a:r>
              <a:rPr lang="en-CA" sz="1800" dirty="0"/>
              <a:t>Stability drills: Movements that strengthen your core and stabilize muscles</a:t>
            </a:r>
          </a:p>
        </p:txBody>
      </p:sp>
      <p:pic>
        <p:nvPicPr>
          <p:cNvPr id="5" name="Picture 4" descr="A person dancing in the grass">
            <a:extLst>
              <a:ext uri="{FF2B5EF4-FFF2-40B4-BE49-F238E27FC236}">
                <a16:creationId xmlns:a16="http://schemas.microsoft.com/office/drawing/2014/main" id="{B25C8C3A-5F7B-DAD9-272A-8632619E9AA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98232" y="3031420"/>
            <a:ext cx="3627928" cy="2820740"/>
          </a:xfrm>
          <a:prstGeom prst="rect">
            <a:avLst/>
          </a:prstGeom>
        </p:spPr>
      </p:pic>
      <p:sp>
        <p:nvSpPr>
          <p:cNvPr id="3" name="TextBox 2">
            <a:extLst>
              <a:ext uri="{FF2B5EF4-FFF2-40B4-BE49-F238E27FC236}">
                <a16:creationId xmlns:a16="http://schemas.microsoft.com/office/drawing/2014/main" id="{CB2C792F-70C2-2AB8-90A9-1FC5B6683DC9}"/>
              </a:ext>
            </a:extLst>
          </p:cNvPr>
          <p:cNvSpPr txBox="1"/>
          <p:nvPr/>
        </p:nvSpPr>
        <p:spPr>
          <a:xfrm>
            <a:off x="8135269" y="5852160"/>
            <a:ext cx="3385621" cy="307777"/>
          </a:xfrm>
          <a:prstGeom prst="rect">
            <a:avLst/>
          </a:prstGeom>
          <a:noFill/>
        </p:spPr>
        <p:txBody>
          <a:bodyPr wrap="square" rtlCol="0">
            <a:spAutoFit/>
          </a:bodyPr>
          <a:lstStyle/>
          <a:p>
            <a:pPr algn="ctr"/>
            <a:r>
              <a:rPr lang="en-CA" i="1" dirty="0"/>
              <a:t>“Workout" by </a:t>
            </a:r>
            <a:r>
              <a:rPr lang="en-CA" i="1" dirty="0">
                <a:hlinkClick r:id="rId3"/>
              </a:rPr>
              <a:t>Undraw</a:t>
            </a:r>
            <a:r>
              <a:rPr lang="en-CA" i="1" dirty="0"/>
              <a:t>, </a:t>
            </a:r>
            <a:r>
              <a:rPr lang="en-CA" i="1" dirty="0">
                <a:hlinkClick r:id="rId4"/>
              </a:rPr>
              <a:t>Undraw License</a:t>
            </a:r>
            <a:endParaRPr lang="en-CA" i="1" dirty="0"/>
          </a:p>
        </p:txBody>
      </p:sp>
    </p:spTree>
    <p:extLst>
      <p:ext uri="{BB962C8B-B14F-4D97-AF65-F5344CB8AC3E}">
        <p14:creationId xmlns:p14="http://schemas.microsoft.com/office/powerpoint/2010/main" val="40184259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B53ABA-C8C2-6D0D-EC05-F25828AC9BA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02BB9B3-35CB-0311-08EB-C48079BBF05B}"/>
              </a:ext>
            </a:extLst>
          </p:cNvPr>
          <p:cNvSpPr>
            <a:spLocks noGrp="1"/>
          </p:cNvSpPr>
          <p:nvPr>
            <p:ph type="title"/>
          </p:nvPr>
        </p:nvSpPr>
        <p:spPr/>
        <p:txBody>
          <a:bodyPr>
            <a:normAutofit/>
          </a:bodyPr>
          <a:lstStyle/>
          <a:p>
            <a:r>
              <a:rPr lang="en-US" sz="3600" dirty="0">
                <a:latin typeface="+mj-lt"/>
              </a:rPr>
              <a:t>10.6 Summary</a:t>
            </a:r>
            <a:endParaRPr lang="en-CA" sz="3600" dirty="0">
              <a:latin typeface="+mj-lt"/>
            </a:endParaRPr>
          </a:p>
        </p:txBody>
      </p:sp>
      <p:sp>
        <p:nvSpPr>
          <p:cNvPr id="3" name="Content Placeholder 2">
            <a:extLst>
              <a:ext uri="{FF2B5EF4-FFF2-40B4-BE49-F238E27FC236}">
                <a16:creationId xmlns:a16="http://schemas.microsoft.com/office/drawing/2014/main" id="{343FA449-F245-A05B-196D-557E956457B3}"/>
              </a:ext>
            </a:extLst>
          </p:cNvPr>
          <p:cNvSpPr>
            <a:spLocks noGrp="1"/>
          </p:cNvSpPr>
          <p:nvPr>
            <p:ph idx="1"/>
          </p:nvPr>
        </p:nvSpPr>
        <p:spPr>
          <a:xfrm>
            <a:off x="265840" y="1473200"/>
            <a:ext cx="11605317" cy="4754879"/>
          </a:xfrm>
        </p:spPr>
        <p:txBody>
          <a:bodyPr>
            <a:normAutofit fontScale="92500" lnSpcReduction="10000"/>
          </a:bodyPr>
          <a:lstStyle/>
          <a:p>
            <a:pPr marL="0" indent="0">
              <a:lnSpc>
                <a:spcPct val="110000"/>
              </a:lnSpc>
              <a:spcBef>
                <a:spcPts val="600"/>
              </a:spcBef>
              <a:buNone/>
            </a:pPr>
            <a:r>
              <a:rPr lang="en-US" sz="1800" b="1" dirty="0">
                <a:solidFill>
                  <a:srgbClr val="000000"/>
                </a:solidFill>
              </a:rPr>
              <a:t>Key Takeaways:</a:t>
            </a:r>
          </a:p>
          <a:p>
            <a:pPr>
              <a:lnSpc>
                <a:spcPct val="110000"/>
              </a:lnSpc>
              <a:spcBef>
                <a:spcPts val="600"/>
              </a:spcBef>
              <a:buFont typeface="Arial" panose="020B0604020202020204" pitchFamily="34" charset="0"/>
              <a:buChar char="•"/>
            </a:pPr>
            <a:r>
              <a:rPr lang="en-CA" sz="1800" dirty="0"/>
              <a:t>Living longer does not necessarily mean living better. Prioritizing </a:t>
            </a:r>
            <a:r>
              <a:rPr lang="en-CA" sz="1800" dirty="0" err="1"/>
              <a:t>healthspan</a:t>
            </a:r>
            <a:r>
              <a:rPr lang="en-CA" sz="1800" dirty="0"/>
              <a:t> ensures as many years as possible are spent in good health and independence.</a:t>
            </a:r>
          </a:p>
          <a:p>
            <a:pPr>
              <a:lnSpc>
                <a:spcPct val="110000"/>
              </a:lnSpc>
              <a:spcBef>
                <a:spcPts val="600"/>
              </a:spcBef>
              <a:buFont typeface="Arial" panose="020B0604020202020204" pitchFamily="34" charset="0"/>
              <a:buChar char="•"/>
            </a:pPr>
            <a:r>
              <a:rPr lang="en-CA" sz="1800" dirty="0"/>
              <a:t>Metabolic disease, heart disease, cancer, and neurodegenerative disease can be delayed and even mitigated by early lifestyle interventions.</a:t>
            </a:r>
          </a:p>
          <a:p>
            <a:pPr>
              <a:lnSpc>
                <a:spcPct val="110000"/>
              </a:lnSpc>
              <a:spcBef>
                <a:spcPts val="600"/>
              </a:spcBef>
              <a:buFont typeface="Arial" panose="020B0604020202020204" pitchFamily="34" charset="0"/>
              <a:buChar char="•"/>
            </a:pPr>
            <a:r>
              <a:rPr lang="en-CA" sz="1800" dirty="0"/>
              <a:t>Regular physical activity is essential for preventing chronic disease, boosting immune response, and preserving mental acuity.</a:t>
            </a:r>
          </a:p>
          <a:p>
            <a:pPr>
              <a:lnSpc>
                <a:spcPct val="110000"/>
              </a:lnSpc>
              <a:spcBef>
                <a:spcPts val="600"/>
              </a:spcBef>
              <a:buFont typeface="Arial" panose="020B0604020202020204" pitchFamily="34" charset="0"/>
              <a:buChar char="•"/>
            </a:pPr>
            <a:r>
              <a:rPr lang="en-CA" sz="1800" dirty="0"/>
              <a:t>Regular physical activity, both directly and indirectly, positively influences all dimensions of wellness.</a:t>
            </a:r>
          </a:p>
          <a:p>
            <a:pPr>
              <a:lnSpc>
                <a:spcPct val="110000"/>
              </a:lnSpc>
              <a:spcBef>
                <a:spcPts val="600"/>
              </a:spcBef>
              <a:buFont typeface="Arial" panose="020B0604020202020204" pitchFamily="34" charset="0"/>
              <a:buChar char="•"/>
            </a:pPr>
            <a:r>
              <a:rPr lang="en-CA" sz="1800" dirty="0"/>
              <a:t>Cardiovascular and resistance training, along with mobility and balance work, each offer unique benefits to improve </a:t>
            </a:r>
            <a:r>
              <a:rPr lang="en-CA" sz="1800" dirty="0" err="1"/>
              <a:t>healthspan</a:t>
            </a:r>
            <a:r>
              <a:rPr lang="en-CA" sz="1800" dirty="0"/>
              <a:t>.</a:t>
            </a:r>
          </a:p>
          <a:p>
            <a:pPr>
              <a:lnSpc>
                <a:spcPct val="110000"/>
              </a:lnSpc>
              <a:spcBef>
                <a:spcPts val="600"/>
              </a:spcBef>
              <a:buFont typeface="Arial" panose="020B0604020202020204" pitchFamily="34" charset="0"/>
              <a:buChar char="•"/>
            </a:pPr>
            <a:r>
              <a:rPr lang="en-CA" sz="1800" dirty="0"/>
              <a:t>Using zones (such as zone 2 for endurance and zone 5 for high-intensity work) helps tailor workouts and maximize training outcomes.</a:t>
            </a:r>
          </a:p>
          <a:p>
            <a:pPr>
              <a:lnSpc>
                <a:spcPct val="110000"/>
              </a:lnSpc>
              <a:spcBef>
                <a:spcPts val="600"/>
              </a:spcBef>
              <a:buFont typeface="Arial" panose="020B0604020202020204" pitchFamily="34" charset="0"/>
              <a:buChar char="•"/>
            </a:pPr>
            <a:r>
              <a:rPr lang="en-CA" sz="1800" dirty="0"/>
              <a:t>Building muscle and bone density lowers the risk of fractures, improves posture, and supports healthy metabolism.</a:t>
            </a:r>
          </a:p>
          <a:p>
            <a:pPr>
              <a:lnSpc>
                <a:spcPct val="110000"/>
              </a:lnSpc>
              <a:spcBef>
                <a:spcPts val="600"/>
              </a:spcBef>
              <a:buFont typeface="Arial" panose="020B0604020202020204" pitchFamily="34" charset="0"/>
              <a:buChar char="•"/>
            </a:pPr>
            <a:r>
              <a:rPr lang="en-CA" sz="1800" dirty="0"/>
              <a:t>Adequate rest, mindful eating, and progress tracking are vital to preventing burnout and ensuring continuous improvement in fitness.</a:t>
            </a:r>
          </a:p>
        </p:txBody>
      </p:sp>
    </p:spTree>
    <p:extLst>
      <p:ext uri="{BB962C8B-B14F-4D97-AF65-F5344CB8AC3E}">
        <p14:creationId xmlns:p14="http://schemas.microsoft.com/office/powerpoint/2010/main" val="35588780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A46EE0-49E0-649C-8833-AED9FB428C4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57E48D8-725B-F534-DACB-3229219A4A65}"/>
              </a:ext>
            </a:extLst>
          </p:cNvPr>
          <p:cNvSpPr>
            <a:spLocks noGrp="1"/>
          </p:cNvSpPr>
          <p:nvPr>
            <p:ph type="title"/>
          </p:nvPr>
        </p:nvSpPr>
        <p:spPr/>
        <p:txBody>
          <a:bodyPr>
            <a:normAutofit/>
          </a:bodyPr>
          <a:lstStyle/>
          <a:p>
            <a:r>
              <a:rPr lang="en-US" sz="3600" dirty="0">
                <a:latin typeface="+mj-lt"/>
              </a:rPr>
              <a:t>10.7 Key Terms</a:t>
            </a:r>
            <a:endParaRPr lang="en-CA" sz="3600" dirty="0">
              <a:latin typeface="+mj-lt"/>
            </a:endParaRPr>
          </a:p>
        </p:txBody>
      </p:sp>
      <p:sp>
        <p:nvSpPr>
          <p:cNvPr id="3" name="Content Placeholder 2">
            <a:extLst>
              <a:ext uri="{FF2B5EF4-FFF2-40B4-BE49-F238E27FC236}">
                <a16:creationId xmlns:a16="http://schemas.microsoft.com/office/drawing/2014/main" id="{A6C39ACF-60C2-C072-6735-CA173278FCDA}"/>
              </a:ext>
            </a:extLst>
          </p:cNvPr>
          <p:cNvSpPr>
            <a:spLocks noGrp="1"/>
          </p:cNvSpPr>
          <p:nvPr>
            <p:ph idx="1"/>
          </p:nvPr>
        </p:nvSpPr>
        <p:spPr/>
        <p:txBody>
          <a:bodyPr>
            <a:normAutofit/>
          </a:bodyPr>
          <a:lstStyle/>
          <a:p>
            <a:pPr>
              <a:buFont typeface="Arial" panose="020B0604020202020204" pitchFamily="34" charset="0"/>
              <a:buChar char="•"/>
            </a:pPr>
            <a:r>
              <a:rPr lang="en-CA" sz="1800" b="1" dirty="0" err="1"/>
              <a:t>LIfespan</a:t>
            </a:r>
            <a:r>
              <a:rPr lang="en-CA" sz="1800" b="1" dirty="0"/>
              <a:t>: </a:t>
            </a:r>
            <a:r>
              <a:rPr lang="en-CA" sz="1800" dirty="0"/>
              <a:t>Represents the total number of years a person lives; a measure most people think of when they consider longevity.</a:t>
            </a:r>
          </a:p>
          <a:p>
            <a:pPr>
              <a:buFont typeface="Arial" panose="020B0604020202020204" pitchFamily="34" charset="0"/>
              <a:buChar char="•"/>
            </a:pPr>
            <a:r>
              <a:rPr lang="en-CA" sz="1800" b="1" dirty="0" err="1"/>
              <a:t>Healthspan</a:t>
            </a:r>
            <a:r>
              <a:rPr lang="en-CA" sz="1800" b="1" dirty="0"/>
              <a:t>:</a:t>
            </a:r>
            <a:r>
              <a:rPr lang="en-CA" sz="1800" dirty="0"/>
              <a:t> Refers to the number of years one remains in good physical and mental health, active, and free from serious disease or disability.</a:t>
            </a:r>
          </a:p>
          <a:p>
            <a:pPr>
              <a:buFont typeface="Arial" panose="020B0604020202020204" pitchFamily="34" charset="0"/>
              <a:buChar char="•"/>
            </a:pPr>
            <a:r>
              <a:rPr lang="en-CA" sz="1800" b="1" dirty="0"/>
              <a:t>Metabolic disease</a:t>
            </a:r>
            <a:r>
              <a:rPr lang="en-CA" sz="1800" dirty="0"/>
              <a:t>: This is an umbrella term for a handful of related illnesses that impact our metabolic processes, such as maintaining stable blood sugar and insulin levels, healthy blood pressure, and favorable cholesterol and triglyceride levels.</a:t>
            </a:r>
          </a:p>
          <a:p>
            <a:pPr>
              <a:buFont typeface="Arial" panose="020B0604020202020204" pitchFamily="34" charset="0"/>
              <a:buChar char="•"/>
            </a:pPr>
            <a:r>
              <a:rPr lang="en-CA" sz="1800" b="1" dirty="0"/>
              <a:t>Heart disease:</a:t>
            </a:r>
            <a:r>
              <a:rPr lang="en-CA" sz="1800" dirty="0"/>
              <a:t> Also known as cardiovascular disease, this includes a variety of conditions affecting the heart and blood vessels (arteries and veins). Heart disease develops over many years without noticeable symptoms, which is the reason why it is a leading cause of death globally.</a:t>
            </a:r>
          </a:p>
          <a:p>
            <a:pPr>
              <a:buFont typeface="Arial" panose="020B0604020202020204" pitchFamily="34" charset="0"/>
              <a:buChar char="•"/>
            </a:pPr>
            <a:r>
              <a:rPr lang="en-CA" sz="1800" b="1" dirty="0"/>
              <a:t>Cancer:</a:t>
            </a:r>
            <a:r>
              <a:rPr lang="en-CA" sz="1800" dirty="0"/>
              <a:t> Cancer is marked by abnormal cells growing uncontrollably, sometimes spreading (metastasizing) to other parts of the body. It can begin in almost any part of the body, leading to a diverse range of types and outcomes. Early detection and getting the proper treatment can make an enormous difference in survival.</a:t>
            </a:r>
          </a:p>
        </p:txBody>
      </p:sp>
    </p:spTree>
    <p:extLst>
      <p:ext uri="{BB962C8B-B14F-4D97-AF65-F5344CB8AC3E}">
        <p14:creationId xmlns:p14="http://schemas.microsoft.com/office/powerpoint/2010/main" val="39128262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FF1C10-9B09-B7B0-5578-9076B147FEF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AD4502C-5FEC-E56C-E712-0B55FE88AE9E}"/>
              </a:ext>
            </a:extLst>
          </p:cNvPr>
          <p:cNvSpPr>
            <a:spLocks noGrp="1"/>
          </p:cNvSpPr>
          <p:nvPr>
            <p:ph type="title"/>
          </p:nvPr>
        </p:nvSpPr>
        <p:spPr/>
        <p:txBody>
          <a:bodyPr>
            <a:normAutofit/>
          </a:bodyPr>
          <a:lstStyle/>
          <a:p>
            <a:r>
              <a:rPr lang="en-US" sz="3600" dirty="0">
                <a:latin typeface="+mj-lt"/>
              </a:rPr>
              <a:t>10.7 Key Terms </a:t>
            </a:r>
            <a:r>
              <a:rPr lang="en-US" sz="3600" dirty="0">
                <a:solidFill>
                  <a:schemeClr val="bg1"/>
                </a:solidFill>
                <a:latin typeface="+mj-lt"/>
              </a:rPr>
              <a:t>(2)</a:t>
            </a:r>
            <a:endParaRPr lang="en-CA" sz="3600" dirty="0">
              <a:solidFill>
                <a:schemeClr val="bg1"/>
              </a:solidFill>
              <a:latin typeface="+mj-lt"/>
            </a:endParaRPr>
          </a:p>
        </p:txBody>
      </p:sp>
      <p:sp>
        <p:nvSpPr>
          <p:cNvPr id="3" name="Content Placeholder 2">
            <a:extLst>
              <a:ext uri="{FF2B5EF4-FFF2-40B4-BE49-F238E27FC236}">
                <a16:creationId xmlns:a16="http://schemas.microsoft.com/office/drawing/2014/main" id="{DCF09483-0685-259D-917F-A82D27552287}"/>
              </a:ext>
            </a:extLst>
          </p:cNvPr>
          <p:cNvSpPr>
            <a:spLocks noGrp="1"/>
          </p:cNvSpPr>
          <p:nvPr>
            <p:ph idx="1"/>
          </p:nvPr>
        </p:nvSpPr>
        <p:spPr/>
        <p:txBody>
          <a:bodyPr>
            <a:normAutofit/>
          </a:bodyPr>
          <a:lstStyle/>
          <a:p>
            <a:pPr>
              <a:lnSpc>
                <a:spcPct val="100000"/>
              </a:lnSpc>
              <a:spcBef>
                <a:spcPts val="600"/>
              </a:spcBef>
              <a:buFont typeface="Arial" panose="020B0604020202020204" pitchFamily="34" charset="0"/>
              <a:buChar char="•"/>
            </a:pPr>
            <a:r>
              <a:rPr lang="en-CA" sz="1800" b="1" dirty="0"/>
              <a:t>Neurodegenerative disease</a:t>
            </a:r>
            <a:r>
              <a:rPr lang="en-CA" sz="1800" dirty="0"/>
              <a:t>: A decline in cognitive ability severe enough to affect everyday life that primarily impairs memory, thinking, and behaviour. This leads to confusion, mood swings, and difficulty with basic tasks like speaking or recognizing faces. Over time, conditions progressively worsen, eventually leading to complete dependence on others for care.</a:t>
            </a:r>
          </a:p>
          <a:p>
            <a:pPr>
              <a:lnSpc>
                <a:spcPct val="100000"/>
              </a:lnSpc>
              <a:spcBef>
                <a:spcPts val="600"/>
              </a:spcBef>
              <a:buFont typeface="Arial" panose="020B0604020202020204" pitchFamily="34" charset="0"/>
              <a:buChar char="•"/>
            </a:pPr>
            <a:r>
              <a:rPr lang="en-CA" sz="1800" b="1" dirty="0"/>
              <a:t>Physical activity: </a:t>
            </a:r>
            <a:r>
              <a:rPr lang="en-CA" sz="1800" dirty="0"/>
              <a:t>This includes any movement, spontaneous or planned, that causes your muscles to contract and use energy.</a:t>
            </a:r>
          </a:p>
          <a:p>
            <a:pPr>
              <a:lnSpc>
                <a:spcPct val="100000"/>
              </a:lnSpc>
              <a:spcBef>
                <a:spcPts val="600"/>
              </a:spcBef>
              <a:buFont typeface="Arial" panose="020B0604020202020204" pitchFamily="34" charset="0"/>
              <a:buChar char="•"/>
            </a:pPr>
            <a:r>
              <a:rPr lang="en-CA" sz="1800" b="1" dirty="0"/>
              <a:t>Physical exercise: </a:t>
            </a:r>
            <a:r>
              <a:rPr lang="en-CA" sz="1800" dirty="0"/>
              <a:t>This is a subset of physical activity that is planned, structured, and done with the specific goal of improving or maintaining fitness.</a:t>
            </a:r>
          </a:p>
          <a:p>
            <a:pPr>
              <a:lnSpc>
                <a:spcPct val="100000"/>
              </a:lnSpc>
              <a:spcBef>
                <a:spcPts val="600"/>
              </a:spcBef>
              <a:buFont typeface="Arial" panose="020B0604020202020204" pitchFamily="34" charset="0"/>
              <a:buChar char="•"/>
            </a:pPr>
            <a:r>
              <a:rPr lang="en-CA" sz="1800" b="1" dirty="0"/>
              <a:t>Physical fitness:</a:t>
            </a:r>
            <a:r>
              <a:rPr lang="en-CA" sz="1800" dirty="0"/>
              <a:t> Refers to your body’s ability to perform daily tasks or exercise with strength, endurance, and flexibility while minimizing the risk of injury or disease. People with high fitness are often described as having a high capacity for functional movement and recovery.</a:t>
            </a:r>
          </a:p>
        </p:txBody>
      </p:sp>
    </p:spTree>
    <p:extLst>
      <p:ext uri="{BB962C8B-B14F-4D97-AF65-F5344CB8AC3E}">
        <p14:creationId xmlns:p14="http://schemas.microsoft.com/office/powerpoint/2010/main" val="31225743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E3C68A-2478-ED0A-3B15-A8F99C38617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E13ED61-425E-1216-1DDC-2F84BAFFD73F}"/>
              </a:ext>
            </a:extLst>
          </p:cNvPr>
          <p:cNvSpPr>
            <a:spLocks noGrp="1"/>
          </p:cNvSpPr>
          <p:nvPr>
            <p:ph type="title"/>
          </p:nvPr>
        </p:nvSpPr>
        <p:spPr/>
        <p:txBody>
          <a:bodyPr>
            <a:normAutofit/>
          </a:bodyPr>
          <a:lstStyle/>
          <a:p>
            <a:r>
              <a:rPr lang="en-US" sz="3600" dirty="0">
                <a:latin typeface="+mj-lt"/>
              </a:rPr>
              <a:t>10.8 Reflection</a:t>
            </a:r>
            <a:endParaRPr lang="en-CA" sz="3600" dirty="0">
              <a:latin typeface="+mj-lt"/>
            </a:endParaRPr>
          </a:p>
        </p:txBody>
      </p:sp>
      <p:sp>
        <p:nvSpPr>
          <p:cNvPr id="3" name="Content Placeholder 2">
            <a:extLst>
              <a:ext uri="{FF2B5EF4-FFF2-40B4-BE49-F238E27FC236}">
                <a16:creationId xmlns:a16="http://schemas.microsoft.com/office/drawing/2014/main" id="{0BA679F9-A8E5-0D51-5535-F7846F5198DB}"/>
              </a:ext>
            </a:extLst>
          </p:cNvPr>
          <p:cNvSpPr>
            <a:spLocks noGrp="1"/>
          </p:cNvSpPr>
          <p:nvPr>
            <p:ph idx="1"/>
          </p:nvPr>
        </p:nvSpPr>
        <p:spPr>
          <a:xfrm>
            <a:off x="320843" y="1593004"/>
            <a:ext cx="11550314" cy="4349749"/>
          </a:xfrm>
        </p:spPr>
        <p:txBody>
          <a:bodyPr>
            <a:normAutofit/>
          </a:bodyPr>
          <a:lstStyle/>
          <a:p>
            <a:pPr marL="0" indent="0">
              <a:spcBef>
                <a:spcPts val="600"/>
              </a:spcBef>
              <a:buNone/>
            </a:pPr>
            <a:r>
              <a:rPr lang="en-CA" sz="2000" b="1" dirty="0">
                <a:solidFill>
                  <a:srgbClr val="000000"/>
                </a:solidFill>
              </a:rPr>
              <a:t>Reflect on the following questions:</a:t>
            </a:r>
            <a:endParaRPr lang="en-CA" sz="2000" dirty="0">
              <a:solidFill>
                <a:srgbClr val="000000"/>
              </a:solidFill>
            </a:endParaRPr>
          </a:p>
          <a:p>
            <a:pPr>
              <a:lnSpc>
                <a:spcPct val="100000"/>
              </a:lnSpc>
              <a:spcBef>
                <a:spcPts val="1800"/>
              </a:spcBef>
              <a:buFont typeface="+mj-lt"/>
              <a:buAutoNum type="arabicPeriod"/>
            </a:pPr>
            <a:r>
              <a:rPr lang="en-CA" sz="1800" dirty="0"/>
              <a:t>What deep personal values or life experiences inspire you to stay physically active, and how might you reconnect with those values when your motivation fades?</a:t>
            </a:r>
          </a:p>
          <a:p>
            <a:pPr>
              <a:lnSpc>
                <a:spcPct val="100000"/>
              </a:lnSpc>
              <a:spcBef>
                <a:spcPts val="600"/>
              </a:spcBef>
              <a:buFont typeface="+mj-lt"/>
              <a:buAutoNum type="arabicPeriod"/>
            </a:pPr>
            <a:r>
              <a:rPr lang="en-CA" sz="1800" dirty="0"/>
              <a:t>Reflect on the biggest barriers (e.g., time, self-confidence, or previous injuries) that have stopped you from exercising regularly. How do these obstacles shape your mindset about physical health?</a:t>
            </a:r>
          </a:p>
          <a:p>
            <a:pPr>
              <a:lnSpc>
                <a:spcPct val="100000"/>
              </a:lnSpc>
              <a:spcBef>
                <a:spcPts val="600"/>
              </a:spcBef>
              <a:buFont typeface="+mj-lt"/>
              <a:buAutoNum type="arabicPeriod"/>
            </a:pPr>
            <a:r>
              <a:rPr lang="en-CA" sz="1800" dirty="0"/>
              <a:t>How do you feel (emotionally and mentally) right after a workout, and in what ways could these feelings influence other areas of your life, like relationships or academic/work performance?</a:t>
            </a:r>
          </a:p>
          <a:p>
            <a:pPr>
              <a:lnSpc>
                <a:spcPct val="100000"/>
              </a:lnSpc>
              <a:spcBef>
                <a:spcPts val="600"/>
              </a:spcBef>
              <a:buFont typeface="+mj-lt"/>
              <a:buAutoNum type="arabicPeriod"/>
            </a:pPr>
            <a:r>
              <a:rPr lang="en-CA" sz="1800" dirty="0"/>
              <a:t>Who in your life (e.g., friends, family, mentors) do you trust for encouragement or accountability when it comes to health goals, and how do you see their influence shaping your long-term habits?</a:t>
            </a:r>
          </a:p>
          <a:p>
            <a:pPr>
              <a:lnSpc>
                <a:spcPct val="100000"/>
              </a:lnSpc>
              <a:spcBef>
                <a:spcPts val="600"/>
              </a:spcBef>
              <a:buFont typeface="+mj-lt"/>
              <a:buAutoNum type="arabicPeriod"/>
            </a:pPr>
            <a:r>
              <a:rPr lang="en-CA" sz="1800" dirty="0"/>
              <a:t>If you had to choose just one daily habit to support your health span in the next six months, what would it be, and why does that habit feel most important to you personally?</a:t>
            </a:r>
          </a:p>
        </p:txBody>
      </p:sp>
    </p:spTree>
    <p:extLst>
      <p:ext uri="{BB962C8B-B14F-4D97-AF65-F5344CB8AC3E}">
        <p14:creationId xmlns:p14="http://schemas.microsoft.com/office/powerpoint/2010/main" val="37235780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26C20-7A26-4A79-0BAD-9B189FA4E5F2}"/>
              </a:ext>
            </a:extLst>
          </p:cNvPr>
          <p:cNvSpPr>
            <a:spLocks noGrp="1"/>
          </p:cNvSpPr>
          <p:nvPr>
            <p:ph type="title"/>
          </p:nvPr>
        </p:nvSpPr>
        <p:spPr/>
        <p:txBody>
          <a:bodyPr>
            <a:normAutofit/>
          </a:bodyPr>
          <a:lstStyle/>
          <a:p>
            <a:r>
              <a:rPr lang="en-CA" sz="3600" dirty="0">
                <a:latin typeface="+mj-lt"/>
              </a:rPr>
              <a:t>10.0 Learning Objectives</a:t>
            </a:r>
          </a:p>
        </p:txBody>
      </p:sp>
      <p:sp>
        <p:nvSpPr>
          <p:cNvPr id="3" name="Content Placeholder 2">
            <a:extLst>
              <a:ext uri="{FF2B5EF4-FFF2-40B4-BE49-F238E27FC236}">
                <a16:creationId xmlns:a16="http://schemas.microsoft.com/office/drawing/2014/main" id="{5A63E52B-FE60-B512-24B0-156114CDAD1E}"/>
              </a:ext>
            </a:extLst>
          </p:cNvPr>
          <p:cNvSpPr>
            <a:spLocks noGrp="1"/>
          </p:cNvSpPr>
          <p:nvPr>
            <p:ph idx="1"/>
          </p:nvPr>
        </p:nvSpPr>
        <p:spPr>
          <a:xfrm>
            <a:off x="293341" y="1600683"/>
            <a:ext cx="11605317" cy="4349749"/>
          </a:xfrm>
        </p:spPr>
        <p:txBody>
          <a:bodyPr>
            <a:normAutofit/>
          </a:bodyPr>
          <a:lstStyle/>
          <a:p>
            <a:pPr marL="0" indent="0">
              <a:lnSpc>
                <a:spcPct val="100000"/>
              </a:lnSpc>
              <a:spcBef>
                <a:spcPts val="600"/>
              </a:spcBef>
              <a:buNone/>
            </a:pPr>
            <a:r>
              <a:rPr lang="en-US" sz="2000" dirty="0">
                <a:solidFill>
                  <a:srgbClr val="000000"/>
                </a:solidFill>
              </a:rPr>
              <a:t>At the end of this chapter, you will be able to:</a:t>
            </a:r>
          </a:p>
          <a:p>
            <a:pPr>
              <a:lnSpc>
                <a:spcPct val="100000"/>
              </a:lnSpc>
              <a:spcBef>
                <a:spcPts val="1200"/>
              </a:spcBef>
              <a:buFont typeface="Arial" panose="020B0604020202020204" pitchFamily="34" charset="0"/>
              <a:buChar char="•"/>
            </a:pPr>
            <a:r>
              <a:rPr lang="en-CA" sz="2000" dirty="0">
                <a:solidFill>
                  <a:srgbClr val="000000"/>
                </a:solidFill>
              </a:rPr>
              <a:t>Compare and contrast lifespan and </a:t>
            </a:r>
            <a:r>
              <a:rPr lang="en-CA" sz="2000" dirty="0" err="1">
                <a:solidFill>
                  <a:srgbClr val="000000"/>
                </a:solidFill>
              </a:rPr>
              <a:t>healthspan</a:t>
            </a:r>
            <a:r>
              <a:rPr lang="en-CA" sz="2000" dirty="0">
                <a:solidFill>
                  <a:srgbClr val="000000"/>
                </a:solidFill>
              </a:rPr>
              <a:t>.</a:t>
            </a:r>
          </a:p>
          <a:p>
            <a:pPr>
              <a:lnSpc>
                <a:spcPct val="100000"/>
              </a:lnSpc>
              <a:spcBef>
                <a:spcPts val="1200"/>
              </a:spcBef>
              <a:buFont typeface="Arial" panose="020B0604020202020204" pitchFamily="34" charset="0"/>
              <a:buChar char="•"/>
            </a:pPr>
            <a:r>
              <a:rPr lang="en-CA" sz="2000" dirty="0">
                <a:solidFill>
                  <a:srgbClr val="000000"/>
                </a:solidFill>
              </a:rPr>
              <a:t>Recognize the "Four Horsemen" of chronic disease along with major risk factors.</a:t>
            </a:r>
          </a:p>
          <a:p>
            <a:pPr>
              <a:lnSpc>
                <a:spcPct val="100000"/>
              </a:lnSpc>
              <a:spcBef>
                <a:spcPts val="1200"/>
              </a:spcBef>
              <a:buFont typeface="Arial" panose="020B0604020202020204" pitchFamily="34" charset="0"/>
              <a:buChar char="•"/>
            </a:pPr>
            <a:r>
              <a:rPr lang="en-CA" sz="2000" dirty="0">
                <a:solidFill>
                  <a:srgbClr val="000000"/>
                </a:solidFill>
              </a:rPr>
              <a:t>Understand why a proactive approach is key to improving both </a:t>
            </a:r>
            <a:r>
              <a:rPr lang="en-CA" sz="2000" dirty="0" err="1">
                <a:solidFill>
                  <a:srgbClr val="000000"/>
                </a:solidFill>
              </a:rPr>
              <a:t>healthspan</a:t>
            </a:r>
            <a:r>
              <a:rPr lang="en-CA" sz="2000" dirty="0">
                <a:solidFill>
                  <a:srgbClr val="000000"/>
                </a:solidFill>
              </a:rPr>
              <a:t> and lifespan.</a:t>
            </a:r>
          </a:p>
          <a:p>
            <a:pPr>
              <a:lnSpc>
                <a:spcPct val="100000"/>
              </a:lnSpc>
              <a:spcBef>
                <a:spcPts val="1200"/>
              </a:spcBef>
              <a:buFont typeface="Arial" panose="020B0604020202020204" pitchFamily="34" charset="0"/>
              <a:buChar char="•"/>
            </a:pPr>
            <a:r>
              <a:rPr lang="en-CA" sz="2000" dirty="0">
                <a:solidFill>
                  <a:srgbClr val="000000"/>
                </a:solidFill>
              </a:rPr>
              <a:t>Differentiate between physical activity, physical exercise, and physical fitness.</a:t>
            </a:r>
          </a:p>
          <a:p>
            <a:pPr>
              <a:lnSpc>
                <a:spcPct val="100000"/>
              </a:lnSpc>
              <a:spcBef>
                <a:spcPts val="1200"/>
              </a:spcBef>
              <a:buFont typeface="Arial" panose="020B0604020202020204" pitchFamily="34" charset="0"/>
              <a:buChar char="•"/>
            </a:pPr>
            <a:r>
              <a:rPr lang="en-CA" sz="2000" dirty="0">
                <a:solidFill>
                  <a:srgbClr val="000000"/>
                </a:solidFill>
              </a:rPr>
              <a:t>Explore how physical activity influences multiple dimensions of wellness.</a:t>
            </a:r>
          </a:p>
          <a:p>
            <a:pPr>
              <a:lnSpc>
                <a:spcPct val="100000"/>
              </a:lnSpc>
              <a:spcBef>
                <a:spcPts val="1200"/>
              </a:spcBef>
              <a:buFont typeface="Arial" panose="020B0604020202020204" pitchFamily="34" charset="0"/>
              <a:buChar char="•"/>
            </a:pPr>
            <a:r>
              <a:rPr lang="en-CA" sz="2000" dirty="0">
                <a:solidFill>
                  <a:srgbClr val="000000"/>
                </a:solidFill>
              </a:rPr>
              <a:t>Describe the purposes and benefits of cardiovascular, resistance, and mobility/balance/stability exercise.</a:t>
            </a:r>
          </a:p>
          <a:p>
            <a:pPr>
              <a:lnSpc>
                <a:spcPct val="100000"/>
              </a:lnSpc>
              <a:spcBef>
                <a:spcPts val="1200"/>
              </a:spcBef>
              <a:buFont typeface="Arial" panose="020B0604020202020204" pitchFamily="34" charset="0"/>
              <a:buChar char="•"/>
            </a:pPr>
            <a:r>
              <a:rPr lang="en-CA" sz="2000" dirty="0">
                <a:solidFill>
                  <a:srgbClr val="000000"/>
                </a:solidFill>
              </a:rPr>
              <a:t>Identify common obstacles to regular exercise and propose realistic strategies to overcome them.</a:t>
            </a:r>
          </a:p>
        </p:txBody>
      </p:sp>
    </p:spTree>
    <p:extLst>
      <p:ext uri="{BB962C8B-B14F-4D97-AF65-F5344CB8AC3E}">
        <p14:creationId xmlns:p14="http://schemas.microsoft.com/office/powerpoint/2010/main" val="25059999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707490-8993-2EC5-27CD-241305FC951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AC1AB1E-6120-5827-8BE0-C9D5F59CA242}"/>
              </a:ext>
            </a:extLst>
          </p:cNvPr>
          <p:cNvSpPr>
            <a:spLocks noGrp="1"/>
          </p:cNvSpPr>
          <p:nvPr>
            <p:ph type="title"/>
          </p:nvPr>
        </p:nvSpPr>
        <p:spPr/>
        <p:txBody>
          <a:bodyPr>
            <a:normAutofit/>
          </a:bodyPr>
          <a:lstStyle/>
          <a:p>
            <a:r>
              <a:rPr lang="en-US" sz="3600" dirty="0">
                <a:latin typeface="+mj-lt"/>
              </a:rPr>
              <a:t>10.1 “Into the Future”</a:t>
            </a:r>
            <a:endParaRPr lang="en-CA" sz="3600" dirty="0">
              <a:latin typeface="+mj-lt"/>
            </a:endParaRPr>
          </a:p>
        </p:txBody>
      </p:sp>
      <p:sp>
        <p:nvSpPr>
          <p:cNvPr id="3" name="Content Placeholder 2">
            <a:extLst>
              <a:ext uri="{FF2B5EF4-FFF2-40B4-BE49-F238E27FC236}">
                <a16:creationId xmlns:a16="http://schemas.microsoft.com/office/drawing/2014/main" id="{1E78F98F-E47D-803F-BB20-E672A0A53194}"/>
              </a:ext>
            </a:extLst>
          </p:cNvPr>
          <p:cNvSpPr>
            <a:spLocks noGrp="1"/>
          </p:cNvSpPr>
          <p:nvPr>
            <p:ph idx="1"/>
          </p:nvPr>
        </p:nvSpPr>
        <p:spPr>
          <a:xfrm>
            <a:off x="265839" y="1573187"/>
            <a:ext cx="11605317" cy="4349749"/>
          </a:xfrm>
        </p:spPr>
        <p:txBody>
          <a:bodyPr>
            <a:normAutofit lnSpcReduction="10000"/>
          </a:bodyPr>
          <a:lstStyle/>
          <a:p>
            <a:pPr>
              <a:lnSpc>
                <a:spcPct val="110000"/>
              </a:lnSpc>
              <a:spcBef>
                <a:spcPts val="600"/>
              </a:spcBef>
            </a:pPr>
            <a:r>
              <a:rPr lang="en-CA" sz="2000" dirty="0">
                <a:solidFill>
                  <a:srgbClr val="000000"/>
                </a:solidFill>
              </a:rPr>
              <a:t>You wake up slowly, joints aching, and feel unsteady—stairs are no longer manageable, and daily tasks require assistance.</a:t>
            </a:r>
          </a:p>
          <a:p>
            <a:pPr>
              <a:lnSpc>
                <a:spcPct val="110000"/>
              </a:lnSpc>
              <a:spcBef>
                <a:spcPts val="600"/>
              </a:spcBef>
            </a:pPr>
            <a:r>
              <a:rPr lang="en-CA" sz="2000" dirty="0">
                <a:solidFill>
                  <a:srgbClr val="000000"/>
                </a:solidFill>
              </a:rPr>
              <a:t>Your independence fades as your world shrinks to your home, limited not by age alone, but by preventable physical decline and chronic illness.</a:t>
            </a:r>
          </a:p>
          <a:p>
            <a:pPr>
              <a:lnSpc>
                <a:spcPct val="110000"/>
              </a:lnSpc>
              <a:spcBef>
                <a:spcPts val="600"/>
              </a:spcBef>
            </a:pPr>
            <a:r>
              <a:rPr lang="en-CA" sz="2000" dirty="0">
                <a:solidFill>
                  <a:srgbClr val="000000"/>
                </a:solidFill>
              </a:rPr>
              <a:t>This decline could have been avoided through consistent physical activity—one of the most powerful predictors of health and longevity.</a:t>
            </a:r>
          </a:p>
          <a:p>
            <a:pPr>
              <a:lnSpc>
                <a:spcPct val="110000"/>
              </a:lnSpc>
              <a:spcBef>
                <a:spcPts val="600"/>
              </a:spcBef>
            </a:pPr>
            <a:r>
              <a:rPr lang="en-CA" sz="2000" dirty="0">
                <a:solidFill>
                  <a:srgbClr val="000000"/>
                </a:solidFill>
              </a:rPr>
              <a:t>The choices you make today, especially how you move, directly shape the life and freedom you'll have in the decades to come.</a:t>
            </a:r>
          </a:p>
          <a:p>
            <a:pPr>
              <a:lnSpc>
                <a:spcPct val="110000"/>
              </a:lnSpc>
              <a:spcBef>
                <a:spcPts val="600"/>
              </a:spcBef>
            </a:pPr>
            <a:endParaRPr lang="en-CA" sz="2000" dirty="0">
              <a:solidFill>
                <a:srgbClr val="000000"/>
              </a:solidFill>
            </a:endParaRPr>
          </a:p>
          <a:p>
            <a:pPr>
              <a:lnSpc>
                <a:spcPct val="110000"/>
              </a:lnSpc>
              <a:spcBef>
                <a:spcPts val="600"/>
              </a:spcBef>
            </a:pPr>
            <a:r>
              <a:rPr lang="en-CA" sz="2000" dirty="0">
                <a:solidFill>
                  <a:srgbClr val="000000"/>
                </a:solidFill>
              </a:rPr>
              <a:t>In this chapter, we will examine lifespan and </a:t>
            </a:r>
            <a:r>
              <a:rPr lang="en-CA" sz="2000" dirty="0" err="1">
                <a:solidFill>
                  <a:srgbClr val="000000"/>
                </a:solidFill>
              </a:rPr>
              <a:t>healthspan</a:t>
            </a:r>
            <a:r>
              <a:rPr lang="en-CA" sz="2000" dirty="0">
                <a:solidFill>
                  <a:srgbClr val="000000"/>
                </a:solidFill>
              </a:rPr>
              <a:t>, explore four common chronic diseases that drive mortality and diminish the quality of life, and look at the role of physical exercise as a potent “drug” for not only living longer but also living well.</a:t>
            </a:r>
            <a:endParaRPr lang="en-US" sz="2000" dirty="0">
              <a:solidFill>
                <a:srgbClr val="000000"/>
              </a:solidFill>
            </a:endParaRPr>
          </a:p>
        </p:txBody>
      </p:sp>
      <p:cxnSp>
        <p:nvCxnSpPr>
          <p:cNvPr id="8" name="Straight Connector 7">
            <a:extLst>
              <a:ext uri="{FF2B5EF4-FFF2-40B4-BE49-F238E27FC236}">
                <a16:creationId xmlns:a16="http://schemas.microsoft.com/office/drawing/2014/main" id="{B7CCD252-E21B-8D2D-FCE0-3933AD0E8BF3}"/>
              </a:ext>
              <a:ext uri="{C183D7F6-B498-43B3-948B-1728B52AA6E4}">
                <adec:decorative xmlns:adec="http://schemas.microsoft.com/office/drawing/2017/decorative" val="1"/>
              </a:ext>
            </a:extLst>
          </p:cNvPr>
          <p:cNvCxnSpPr>
            <a:cxnSpLocks/>
          </p:cNvCxnSpPr>
          <p:nvPr/>
        </p:nvCxnSpPr>
        <p:spPr>
          <a:xfrm>
            <a:off x="446295" y="4581053"/>
            <a:ext cx="10954692"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141279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0E380C-428D-6217-8A38-FD3845B13EA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74E9876-F241-6EC8-E8AF-47C647888F7B}"/>
              </a:ext>
            </a:extLst>
          </p:cNvPr>
          <p:cNvSpPr>
            <a:spLocks noGrp="1"/>
          </p:cNvSpPr>
          <p:nvPr>
            <p:ph type="title"/>
          </p:nvPr>
        </p:nvSpPr>
        <p:spPr/>
        <p:txBody>
          <a:bodyPr anchor="ctr">
            <a:normAutofit/>
          </a:bodyPr>
          <a:lstStyle/>
          <a:p>
            <a:r>
              <a:rPr lang="en-US" sz="3600" dirty="0"/>
              <a:t>10.2 Living Longer vs Living Well</a:t>
            </a:r>
            <a:endParaRPr lang="en-CA" sz="3600" dirty="0"/>
          </a:p>
        </p:txBody>
      </p:sp>
      <p:sp>
        <p:nvSpPr>
          <p:cNvPr id="3" name="Content Placeholder 2">
            <a:extLst>
              <a:ext uri="{FF2B5EF4-FFF2-40B4-BE49-F238E27FC236}">
                <a16:creationId xmlns:a16="http://schemas.microsoft.com/office/drawing/2014/main" id="{9E78C7A2-12B9-BAC9-6018-3D2A37E1B0F6}"/>
              </a:ext>
            </a:extLst>
          </p:cNvPr>
          <p:cNvSpPr>
            <a:spLocks noGrp="1"/>
          </p:cNvSpPr>
          <p:nvPr>
            <p:ph sz="half" idx="1"/>
          </p:nvPr>
        </p:nvSpPr>
        <p:spPr/>
        <p:txBody>
          <a:bodyPr>
            <a:normAutofit/>
          </a:bodyPr>
          <a:lstStyle/>
          <a:p>
            <a:pPr>
              <a:lnSpc>
                <a:spcPct val="100000"/>
              </a:lnSpc>
              <a:spcBef>
                <a:spcPts val="600"/>
              </a:spcBef>
            </a:pPr>
            <a:r>
              <a:rPr lang="en-CA" sz="1800" dirty="0"/>
              <a:t>Lifespan represents the total number of years a person lives, a measure most people think of when they consider longevity. A person who lives to 80 has a longer lifespan than someone who lives to 78. </a:t>
            </a:r>
          </a:p>
          <a:p>
            <a:pPr>
              <a:lnSpc>
                <a:spcPct val="100000"/>
              </a:lnSpc>
              <a:spcBef>
                <a:spcPts val="600"/>
              </a:spcBef>
            </a:pPr>
            <a:r>
              <a:rPr lang="en-CA" sz="1800" dirty="0" err="1"/>
              <a:t>Healthspan</a:t>
            </a:r>
            <a:r>
              <a:rPr lang="en-CA" sz="1800" dirty="0"/>
              <a:t>, however, refers to the number of years one remains in good physical and mental health, active, and free from serious disease or disability. An individual who lives to 80 but spends the last 5 years in chronic pain or incapacitated will likely have a shorter </a:t>
            </a:r>
            <a:r>
              <a:rPr lang="en-CA" sz="1800" dirty="0" err="1"/>
              <a:t>healthspan</a:t>
            </a:r>
            <a:r>
              <a:rPr lang="en-CA" sz="1800" dirty="0"/>
              <a:t> than someone who lives to 78 and passes away suddenly with minimal decline in function.</a:t>
            </a:r>
            <a:endParaRPr lang="en-US" sz="1800" dirty="0"/>
          </a:p>
        </p:txBody>
      </p:sp>
      <p:pic>
        <p:nvPicPr>
          <p:cNvPr id="5" name="Picture 4" descr="An elderly couple smiling together">
            <a:extLst>
              <a:ext uri="{FF2B5EF4-FFF2-40B4-BE49-F238E27FC236}">
                <a16:creationId xmlns:a16="http://schemas.microsoft.com/office/drawing/2014/main" id="{7F3395B0-0406-6DA7-DC2C-EA687365605D}"/>
              </a:ext>
            </a:extLst>
          </p:cNvPr>
          <p:cNvPicPr>
            <a:picLocks noChangeAspect="1"/>
          </p:cNvPicPr>
          <p:nvPr/>
        </p:nvPicPr>
        <p:blipFill>
          <a:blip r:embed="rId2">
            <a:extLst>
              <a:ext uri="{28A0092B-C50C-407E-A947-70E740481C1C}">
                <a14:useLocalDpi xmlns:a14="http://schemas.microsoft.com/office/drawing/2010/main" val="0"/>
              </a:ext>
            </a:extLst>
          </a:blip>
          <a:srcRect l="13262" r="-3" b="-3"/>
          <a:stretch/>
        </p:blipFill>
        <p:spPr>
          <a:xfrm>
            <a:off x="6283106" y="1573187"/>
            <a:ext cx="5343608" cy="4096787"/>
          </a:xfrm>
          <a:prstGeom prst="rect">
            <a:avLst/>
          </a:prstGeom>
          <a:noFill/>
        </p:spPr>
      </p:pic>
      <p:sp>
        <p:nvSpPr>
          <p:cNvPr id="7" name="TextBox 6">
            <a:extLst>
              <a:ext uri="{FF2B5EF4-FFF2-40B4-BE49-F238E27FC236}">
                <a16:creationId xmlns:a16="http://schemas.microsoft.com/office/drawing/2014/main" id="{1F9C7A6D-80A3-5EE5-488D-A398424F3409}"/>
              </a:ext>
            </a:extLst>
          </p:cNvPr>
          <p:cNvSpPr txBox="1"/>
          <p:nvPr/>
        </p:nvSpPr>
        <p:spPr>
          <a:xfrm>
            <a:off x="6927965" y="5739898"/>
            <a:ext cx="4943192" cy="307777"/>
          </a:xfrm>
          <a:prstGeom prst="rect">
            <a:avLst/>
          </a:prstGeom>
          <a:noFill/>
        </p:spPr>
        <p:txBody>
          <a:bodyPr wrap="square" rtlCol="0">
            <a:spAutoFit/>
          </a:bodyPr>
          <a:lstStyle/>
          <a:p>
            <a:r>
              <a:rPr lang="en-CA" i="1" dirty="0"/>
              <a:t>"</a:t>
            </a:r>
            <a:r>
              <a:rPr lang="en-CA" i="1" dirty="0">
                <a:hlinkClick r:id="rId3"/>
              </a:rPr>
              <a:t>Smiling man and woman</a:t>
            </a:r>
            <a:r>
              <a:rPr lang="en-CA" i="1" dirty="0"/>
              <a:t>" by </a:t>
            </a:r>
            <a:r>
              <a:rPr lang="en-CA" i="1" dirty="0">
                <a:hlinkClick r:id="rId4"/>
              </a:rPr>
              <a:t>Tristan Le</a:t>
            </a:r>
            <a:r>
              <a:rPr lang="en-CA" i="1" dirty="0"/>
              <a:t>, </a:t>
            </a:r>
            <a:r>
              <a:rPr lang="en-CA" i="1" dirty="0" err="1">
                <a:hlinkClick r:id="rId5"/>
              </a:rPr>
              <a:t>Pexels</a:t>
            </a:r>
            <a:endParaRPr lang="en-CA" i="1" dirty="0"/>
          </a:p>
        </p:txBody>
      </p:sp>
    </p:spTree>
    <p:extLst>
      <p:ext uri="{BB962C8B-B14F-4D97-AF65-F5344CB8AC3E}">
        <p14:creationId xmlns:p14="http://schemas.microsoft.com/office/powerpoint/2010/main" val="34498095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0DD0D0-D40F-4E13-6335-F8997E78F71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6CE4ECF-9F53-E655-017C-AB24BE7840A1}"/>
              </a:ext>
            </a:extLst>
          </p:cNvPr>
          <p:cNvSpPr>
            <a:spLocks noGrp="1"/>
          </p:cNvSpPr>
          <p:nvPr>
            <p:ph type="title"/>
          </p:nvPr>
        </p:nvSpPr>
        <p:spPr>
          <a:xfrm>
            <a:off x="265840" y="366185"/>
            <a:ext cx="11605317" cy="1325033"/>
          </a:xfrm>
        </p:spPr>
        <p:txBody>
          <a:bodyPr anchor="ctr">
            <a:normAutofit/>
          </a:bodyPr>
          <a:lstStyle/>
          <a:p>
            <a:r>
              <a:rPr lang="en-US" sz="3600" dirty="0"/>
              <a:t>10.3 The Four Horsemen of Chronic Disease</a:t>
            </a:r>
            <a:endParaRPr lang="en-CA" sz="3600" dirty="0"/>
          </a:p>
        </p:txBody>
      </p:sp>
      <p:sp>
        <p:nvSpPr>
          <p:cNvPr id="3" name="Content Placeholder 2">
            <a:extLst>
              <a:ext uri="{FF2B5EF4-FFF2-40B4-BE49-F238E27FC236}">
                <a16:creationId xmlns:a16="http://schemas.microsoft.com/office/drawing/2014/main" id="{356A8C32-FE0D-6A8D-B946-B2E2BF3A55AB}"/>
              </a:ext>
            </a:extLst>
          </p:cNvPr>
          <p:cNvSpPr>
            <a:spLocks noGrp="1"/>
          </p:cNvSpPr>
          <p:nvPr>
            <p:ph sz="half" idx="1"/>
          </p:nvPr>
        </p:nvSpPr>
        <p:spPr>
          <a:xfrm>
            <a:off x="265840" y="1600347"/>
            <a:ext cx="7577680" cy="4349749"/>
          </a:xfrm>
        </p:spPr>
        <p:txBody>
          <a:bodyPr>
            <a:normAutofit/>
          </a:bodyPr>
          <a:lstStyle/>
          <a:p>
            <a:pPr marL="0" indent="0">
              <a:lnSpc>
                <a:spcPct val="100000"/>
              </a:lnSpc>
              <a:spcBef>
                <a:spcPts val="600"/>
              </a:spcBef>
              <a:buNone/>
            </a:pPr>
            <a:r>
              <a:rPr lang="en-CA" sz="1800" dirty="0"/>
              <a:t>Over time, these conditions slowly cause irreversible damage to the body, which often takes the form of reduced energy levels, making everyday activities far more challenging. </a:t>
            </a:r>
          </a:p>
          <a:p>
            <a:pPr>
              <a:lnSpc>
                <a:spcPct val="100000"/>
              </a:lnSpc>
              <a:spcBef>
                <a:spcPts val="600"/>
              </a:spcBef>
            </a:pPr>
            <a:r>
              <a:rPr lang="en-CA" sz="1800" dirty="0"/>
              <a:t>Metabolic Disease: Impacts our metabolic processes such as maintaining stable blood sugar and insulin levels, healthy blood pressure, and favourable cholesterol and triglyceride levels (i.e., Type 2 Diabetes).</a:t>
            </a:r>
          </a:p>
          <a:p>
            <a:pPr>
              <a:lnSpc>
                <a:spcPct val="100000"/>
              </a:lnSpc>
              <a:spcBef>
                <a:spcPts val="600"/>
              </a:spcBef>
            </a:pPr>
            <a:r>
              <a:rPr lang="en-CA" sz="1800" dirty="0"/>
              <a:t>Heart Disease: Includes a variety of conditions affecting the heart and blood vessels (i.e., Coronary Artery Disease).</a:t>
            </a:r>
          </a:p>
          <a:p>
            <a:pPr>
              <a:lnSpc>
                <a:spcPct val="100000"/>
              </a:lnSpc>
              <a:spcBef>
                <a:spcPts val="600"/>
              </a:spcBef>
            </a:pPr>
            <a:r>
              <a:rPr lang="en-CA" sz="1800" dirty="0"/>
              <a:t>Cancer: Is marked by abnormal cells growing uncontrollably, sometimes spreading (metastasizing) to other parts of the body (Lungs, colon, skin, </a:t>
            </a:r>
            <a:r>
              <a:rPr lang="en-CA" sz="1800" dirty="0" err="1"/>
              <a:t>etc</a:t>
            </a:r>
            <a:r>
              <a:rPr lang="en-CA" sz="1800" dirty="0"/>
              <a:t>).</a:t>
            </a:r>
          </a:p>
          <a:p>
            <a:pPr>
              <a:lnSpc>
                <a:spcPct val="100000"/>
              </a:lnSpc>
              <a:spcBef>
                <a:spcPts val="600"/>
              </a:spcBef>
            </a:pPr>
            <a:r>
              <a:rPr lang="en-CA" sz="1800" dirty="0"/>
              <a:t>Neurodegenerative Disease: </a:t>
            </a:r>
            <a:r>
              <a:rPr lang="it-IT" sz="1800" dirty="0"/>
              <a:t>A decline in cognitive ability (Alzherimer’s Disease).</a:t>
            </a:r>
            <a:endParaRPr lang="en-US" sz="1800" dirty="0"/>
          </a:p>
        </p:txBody>
      </p:sp>
      <p:pic>
        <p:nvPicPr>
          <p:cNvPr id="7" name="Picture 6" descr="Four silhouettes of men on horses.">
            <a:extLst>
              <a:ext uri="{FF2B5EF4-FFF2-40B4-BE49-F238E27FC236}">
                <a16:creationId xmlns:a16="http://schemas.microsoft.com/office/drawing/2014/main" id="{1BAFEE54-F655-4ED2-4C94-0BBBBC85F73F}"/>
              </a:ext>
            </a:extLst>
          </p:cNvPr>
          <p:cNvPicPr>
            <a:picLocks noChangeAspect="1"/>
          </p:cNvPicPr>
          <p:nvPr/>
        </p:nvPicPr>
        <p:blipFill>
          <a:blip r:embed="rId2"/>
          <a:stretch>
            <a:fillRect/>
          </a:stretch>
        </p:blipFill>
        <p:spPr>
          <a:xfrm>
            <a:off x="7996577" y="1532045"/>
            <a:ext cx="3629236" cy="3629236"/>
          </a:xfrm>
          <a:prstGeom prst="rect">
            <a:avLst/>
          </a:prstGeom>
          <a:noFill/>
        </p:spPr>
      </p:pic>
      <p:sp>
        <p:nvSpPr>
          <p:cNvPr id="8" name="TextBox 7">
            <a:extLst>
              <a:ext uri="{FF2B5EF4-FFF2-40B4-BE49-F238E27FC236}">
                <a16:creationId xmlns:a16="http://schemas.microsoft.com/office/drawing/2014/main" id="{4324E16C-DA65-C384-B609-8D59FBC94BCC}"/>
              </a:ext>
            </a:extLst>
          </p:cNvPr>
          <p:cNvSpPr txBox="1"/>
          <p:nvPr/>
        </p:nvSpPr>
        <p:spPr>
          <a:xfrm>
            <a:off x="7917111" y="5296384"/>
            <a:ext cx="3708702" cy="523220"/>
          </a:xfrm>
          <a:prstGeom prst="rect">
            <a:avLst/>
          </a:prstGeom>
          <a:noFill/>
        </p:spPr>
        <p:txBody>
          <a:bodyPr wrap="square" rtlCol="0">
            <a:spAutoFit/>
          </a:bodyPr>
          <a:lstStyle/>
          <a:p>
            <a:r>
              <a:rPr lang="en-CA" i="1" dirty="0"/>
              <a:t>“The Four Horsemen” “The Four Horsemen” image: OpenAI. (2025). ChatGPT.</a:t>
            </a:r>
          </a:p>
        </p:txBody>
      </p:sp>
    </p:spTree>
    <p:extLst>
      <p:ext uri="{BB962C8B-B14F-4D97-AF65-F5344CB8AC3E}">
        <p14:creationId xmlns:p14="http://schemas.microsoft.com/office/powerpoint/2010/main" val="41134612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FD51EF-19ED-61E8-D313-99698D7FBB0C}"/>
            </a:ext>
          </a:extLst>
        </p:cNvPr>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055630F9-3C36-04C5-0C87-EC1440F23652}"/>
              </a:ext>
              <a:ext uri="{C183D7F6-B498-43B3-948B-1728B52AA6E4}">
                <adec:decorative xmlns:adec="http://schemas.microsoft.com/office/drawing/2017/decorative" val="1"/>
              </a:ext>
            </a:extLst>
          </p:cNvPr>
          <p:cNvSpPr/>
          <p:nvPr/>
        </p:nvSpPr>
        <p:spPr>
          <a:xfrm>
            <a:off x="320842" y="1378833"/>
            <a:ext cx="11577815" cy="1245098"/>
          </a:xfrm>
          <a:prstGeom prst="roundRect">
            <a:avLst/>
          </a:prstGeom>
          <a:solidFill>
            <a:srgbClr val="7890CD">
              <a:alpha val="2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CA"/>
          </a:p>
        </p:txBody>
      </p:sp>
      <p:sp>
        <p:nvSpPr>
          <p:cNvPr id="2" name="Title 1">
            <a:extLst>
              <a:ext uri="{FF2B5EF4-FFF2-40B4-BE49-F238E27FC236}">
                <a16:creationId xmlns:a16="http://schemas.microsoft.com/office/drawing/2014/main" id="{1B0ADC89-3F64-BFAB-3BD8-25926FADD1A6}"/>
              </a:ext>
            </a:extLst>
          </p:cNvPr>
          <p:cNvSpPr>
            <a:spLocks noGrp="1"/>
          </p:cNvSpPr>
          <p:nvPr>
            <p:ph type="title"/>
          </p:nvPr>
        </p:nvSpPr>
        <p:spPr/>
        <p:txBody>
          <a:bodyPr>
            <a:normAutofit/>
          </a:bodyPr>
          <a:lstStyle/>
          <a:p>
            <a:r>
              <a:rPr lang="en-US" sz="3600" dirty="0">
                <a:latin typeface="+mj-lt"/>
              </a:rPr>
              <a:t>10.4 Preventing the Horsemen</a:t>
            </a:r>
            <a:endParaRPr lang="en-CA" sz="3600" dirty="0">
              <a:latin typeface="+mj-lt"/>
            </a:endParaRPr>
          </a:p>
        </p:txBody>
      </p:sp>
      <p:sp>
        <p:nvSpPr>
          <p:cNvPr id="3" name="Content Placeholder 2">
            <a:extLst>
              <a:ext uri="{FF2B5EF4-FFF2-40B4-BE49-F238E27FC236}">
                <a16:creationId xmlns:a16="http://schemas.microsoft.com/office/drawing/2014/main" id="{0BF8C506-5E78-D220-6227-ACC3FD2F02B2}"/>
              </a:ext>
            </a:extLst>
          </p:cNvPr>
          <p:cNvSpPr>
            <a:spLocks noGrp="1"/>
          </p:cNvSpPr>
          <p:nvPr>
            <p:ph idx="1"/>
          </p:nvPr>
        </p:nvSpPr>
        <p:spPr>
          <a:xfrm>
            <a:off x="238340" y="1691218"/>
            <a:ext cx="11605317" cy="4349749"/>
          </a:xfrm>
        </p:spPr>
        <p:txBody>
          <a:bodyPr>
            <a:normAutofit/>
          </a:bodyPr>
          <a:lstStyle/>
          <a:p>
            <a:pPr marL="0" indent="0" algn="ctr">
              <a:lnSpc>
                <a:spcPct val="100000"/>
              </a:lnSpc>
              <a:spcBef>
                <a:spcPts val="600"/>
              </a:spcBef>
              <a:buNone/>
            </a:pPr>
            <a:r>
              <a:rPr lang="en-CA" sz="1900" dirty="0">
                <a:solidFill>
                  <a:srgbClr val="000000"/>
                </a:solidFill>
              </a:rPr>
              <a:t>“Those who do not find time for exercise will have to make time for illness”. </a:t>
            </a:r>
          </a:p>
          <a:p>
            <a:pPr marL="0" indent="0" algn="ctr">
              <a:lnSpc>
                <a:spcPct val="100000"/>
              </a:lnSpc>
              <a:spcBef>
                <a:spcPts val="600"/>
              </a:spcBef>
              <a:buNone/>
            </a:pPr>
            <a:r>
              <a:rPr lang="en-CA" sz="1400" i="1" dirty="0">
                <a:solidFill>
                  <a:srgbClr val="000000"/>
                </a:solidFill>
              </a:rPr>
              <a:t>- Edward Stanley, 14</a:t>
            </a:r>
            <a:r>
              <a:rPr lang="en-CA" sz="1400" i="1" baseline="30000" dirty="0">
                <a:solidFill>
                  <a:srgbClr val="000000"/>
                </a:solidFill>
              </a:rPr>
              <a:t>th</a:t>
            </a:r>
            <a:r>
              <a:rPr lang="en-CA" sz="1400" i="1" dirty="0">
                <a:solidFill>
                  <a:srgbClr val="000000"/>
                </a:solidFill>
              </a:rPr>
              <a:t> Earl of Derby, Great Britain</a:t>
            </a:r>
            <a:endParaRPr lang="en-CA" sz="1800" dirty="0">
              <a:solidFill>
                <a:srgbClr val="000000"/>
              </a:solidFill>
            </a:endParaRPr>
          </a:p>
          <a:p>
            <a:pPr marL="0" indent="0">
              <a:lnSpc>
                <a:spcPct val="100000"/>
              </a:lnSpc>
              <a:spcBef>
                <a:spcPts val="600"/>
              </a:spcBef>
              <a:buNone/>
            </a:pPr>
            <a:endParaRPr lang="en-CA" sz="1800" dirty="0"/>
          </a:p>
          <a:p>
            <a:pPr marL="0" indent="0">
              <a:lnSpc>
                <a:spcPct val="110000"/>
              </a:lnSpc>
              <a:spcBef>
                <a:spcPts val="600"/>
              </a:spcBef>
              <a:buNone/>
            </a:pPr>
            <a:r>
              <a:rPr lang="en-CA" sz="1800" dirty="0"/>
              <a:t>One of the most effective ways to combat chronic disease, improve daily function, and enhance quality of life is regular physical activity. It benefits every system in the body, making it a cornerstone of long-term health and well-being. </a:t>
            </a:r>
            <a:endParaRPr lang="en-CA" sz="1800" b="1" dirty="0">
              <a:solidFill>
                <a:srgbClr val="000000"/>
              </a:solidFill>
            </a:endParaRPr>
          </a:p>
          <a:p>
            <a:pPr>
              <a:lnSpc>
                <a:spcPct val="110000"/>
              </a:lnSpc>
              <a:spcBef>
                <a:spcPts val="1200"/>
              </a:spcBef>
            </a:pPr>
            <a:r>
              <a:rPr lang="en-CA" sz="1800" b="1" dirty="0">
                <a:solidFill>
                  <a:srgbClr val="000000"/>
                </a:solidFill>
              </a:rPr>
              <a:t>Physical Activity</a:t>
            </a:r>
            <a:r>
              <a:rPr lang="en-CA" sz="1800" dirty="0">
                <a:solidFill>
                  <a:srgbClr val="000000"/>
                </a:solidFill>
              </a:rPr>
              <a:t>: Includes any movement, spontaneous or planned, that causes your muscles to move and consume energy (walking, carrying groceries or dancing).</a:t>
            </a:r>
          </a:p>
          <a:p>
            <a:pPr>
              <a:lnSpc>
                <a:spcPct val="110000"/>
              </a:lnSpc>
              <a:spcBef>
                <a:spcPts val="600"/>
              </a:spcBef>
            </a:pPr>
            <a:r>
              <a:rPr lang="en-CA" sz="1800" b="1" dirty="0">
                <a:solidFill>
                  <a:srgbClr val="000000"/>
                </a:solidFill>
              </a:rPr>
              <a:t>Physical Exercise: </a:t>
            </a:r>
            <a:r>
              <a:rPr lang="en-CA" sz="1800" dirty="0">
                <a:solidFill>
                  <a:srgbClr val="000000"/>
                </a:solidFill>
              </a:rPr>
              <a:t>a type of physical activity that is planned, structured, and done with the specific goal of improving or maintaining fitness (running, lifting weights, workout routine).</a:t>
            </a:r>
          </a:p>
          <a:p>
            <a:pPr>
              <a:lnSpc>
                <a:spcPct val="110000"/>
              </a:lnSpc>
              <a:spcBef>
                <a:spcPts val="600"/>
              </a:spcBef>
            </a:pPr>
            <a:r>
              <a:rPr lang="en-CA" sz="1800" b="1" dirty="0">
                <a:solidFill>
                  <a:srgbClr val="000000"/>
                </a:solidFill>
              </a:rPr>
              <a:t>Physical Fitness:</a:t>
            </a:r>
            <a:r>
              <a:rPr lang="en-CA" sz="1800" dirty="0">
                <a:solidFill>
                  <a:srgbClr val="000000"/>
                </a:solidFill>
              </a:rPr>
              <a:t> Refers to your body’s ability to perform daily tasks or exercise with strength, endurance, and flexibility, while minimizing the risk of injury or disease. </a:t>
            </a:r>
            <a:endParaRPr lang="en-US" sz="1800" dirty="0">
              <a:solidFill>
                <a:srgbClr val="000000"/>
              </a:solidFill>
            </a:endParaRPr>
          </a:p>
        </p:txBody>
      </p:sp>
    </p:spTree>
    <p:extLst>
      <p:ext uri="{BB962C8B-B14F-4D97-AF65-F5344CB8AC3E}">
        <p14:creationId xmlns:p14="http://schemas.microsoft.com/office/powerpoint/2010/main" val="15224393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30D879-F4D3-2799-3EF6-0FB6B2D5828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638094A-04C1-3DF6-7A71-49DF49170A72}"/>
              </a:ext>
            </a:extLst>
          </p:cNvPr>
          <p:cNvSpPr>
            <a:spLocks noGrp="1"/>
          </p:cNvSpPr>
          <p:nvPr>
            <p:ph type="title"/>
          </p:nvPr>
        </p:nvSpPr>
        <p:spPr/>
        <p:txBody>
          <a:bodyPr>
            <a:normAutofit/>
          </a:bodyPr>
          <a:lstStyle/>
          <a:p>
            <a:r>
              <a:rPr lang="en-US" sz="3600" dirty="0">
                <a:latin typeface="+mj-lt"/>
              </a:rPr>
              <a:t>10.5 Physical Exercise and the Dimensions of Wellness</a:t>
            </a:r>
            <a:endParaRPr lang="en-CA" sz="3600" dirty="0">
              <a:latin typeface="+mj-lt"/>
            </a:endParaRPr>
          </a:p>
        </p:txBody>
      </p:sp>
      <p:sp>
        <p:nvSpPr>
          <p:cNvPr id="3" name="Content Placeholder 2">
            <a:extLst>
              <a:ext uri="{FF2B5EF4-FFF2-40B4-BE49-F238E27FC236}">
                <a16:creationId xmlns:a16="http://schemas.microsoft.com/office/drawing/2014/main" id="{B304D26A-3694-396A-C118-AA8A060EB4B2}"/>
              </a:ext>
            </a:extLst>
          </p:cNvPr>
          <p:cNvSpPr>
            <a:spLocks noGrp="1"/>
          </p:cNvSpPr>
          <p:nvPr>
            <p:ph sz="half" idx="1"/>
          </p:nvPr>
        </p:nvSpPr>
        <p:spPr/>
        <p:txBody>
          <a:bodyPr>
            <a:normAutofit/>
          </a:bodyPr>
          <a:lstStyle/>
          <a:p>
            <a:pPr marL="38108" indent="-342900">
              <a:lnSpc>
                <a:spcPct val="100000"/>
              </a:lnSpc>
              <a:spcBef>
                <a:spcPts val="600"/>
              </a:spcBef>
            </a:pPr>
            <a:r>
              <a:rPr lang="en-CA" sz="1800" b="1" dirty="0">
                <a:solidFill>
                  <a:srgbClr val="000000"/>
                </a:solidFill>
              </a:rPr>
              <a:t>Emotional</a:t>
            </a:r>
          </a:p>
          <a:p>
            <a:pPr marL="647693" lvl="1" indent="-342900">
              <a:lnSpc>
                <a:spcPct val="100000"/>
              </a:lnSpc>
              <a:spcBef>
                <a:spcPts val="600"/>
              </a:spcBef>
            </a:pPr>
            <a:r>
              <a:rPr lang="en-CA" sz="1800" dirty="0">
                <a:solidFill>
                  <a:srgbClr val="000000"/>
                </a:solidFill>
              </a:rPr>
              <a:t>Regulates stress hormones, boosting mood-enhancing chemicals, feel less anxious</a:t>
            </a:r>
          </a:p>
          <a:p>
            <a:pPr marL="38108" indent="-342900">
              <a:lnSpc>
                <a:spcPct val="100000"/>
              </a:lnSpc>
              <a:spcBef>
                <a:spcPts val="600"/>
              </a:spcBef>
            </a:pPr>
            <a:r>
              <a:rPr lang="en-CA" sz="1800" b="1" i="0" dirty="0">
                <a:solidFill>
                  <a:srgbClr val="000000"/>
                </a:solidFill>
                <a:effectLst/>
              </a:rPr>
              <a:t>Social</a:t>
            </a:r>
          </a:p>
          <a:p>
            <a:pPr marL="647693" lvl="1" indent="-342900">
              <a:lnSpc>
                <a:spcPct val="100000"/>
              </a:lnSpc>
              <a:spcBef>
                <a:spcPts val="600"/>
              </a:spcBef>
            </a:pPr>
            <a:r>
              <a:rPr lang="en-CA" sz="1800" dirty="0">
                <a:solidFill>
                  <a:srgbClr val="000000"/>
                </a:solidFill>
              </a:rPr>
              <a:t>Builds meaningful connections through group fitness</a:t>
            </a:r>
          </a:p>
          <a:p>
            <a:pPr marL="38108" indent="-342900">
              <a:lnSpc>
                <a:spcPct val="100000"/>
              </a:lnSpc>
              <a:spcBef>
                <a:spcPts val="600"/>
              </a:spcBef>
            </a:pPr>
            <a:r>
              <a:rPr lang="en-CA" sz="1800" b="1" dirty="0">
                <a:solidFill>
                  <a:srgbClr val="000000"/>
                </a:solidFill>
              </a:rPr>
              <a:t>Occupational</a:t>
            </a:r>
          </a:p>
          <a:p>
            <a:pPr marL="647693" lvl="1" indent="-342900">
              <a:lnSpc>
                <a:spcPct val="100000"/>
              </a:lnSpc>
              <a:spcBef>
                <a:spcPts val="600"/>
              </a:spcBef>
            </a:pPr>
            <a:r>
              <a:rPr lang="en-CA" sz="1800" b="0" i="0" dirty="0">
                <a:solidFill>
                  <a:srgbClr val="000000"/>
                </a:solidFill>
                <a:effectLst/>
              </a:rPr>
              <a:t>Improves concentration and boosts productivity</a:t>
            </a:r>
            <a:endParaRPr lang="en-CA" sz="1800" dirty="0">
              <a:solidFill>
                <a:srgbClr val="000000"/>
              </a:solidFill>
            </a:endParaRPr>
          </a:p>
          <a:p>
            <a:pPr marL="38108" indent="-342900">
              <a:lnSpc>
                <a:spcPct val="100000"/>
              </a:lnSpc>
              <a:spcBef>
                <a:spcPts val="600"/>
              </a:spcBef>
            </a:pPr>
            <a:r>
              <a:rPr lang="en-CA" sz="1800" b="1" i="0" dirty="0">
                <a:solidFill>
                  <a:srgbClr val="000000"/>
                </a:solidFill>
                <a:effectLst/>
              </a:rPr>
              <a:t>Intellectual</a:t>
            </a:r>
          </a:p>
          <a:p>
            <a:pPr marL="647693" lvl="1" indent="-342900">
              <a:lnSpc>
                <a:spcPct val="100000"/>
              </a:lnSpc>
              <a:spcBef>
                <a:spcPts val="600"/>
              </a:spcBef>
            </a:pPr>
            <a:r>
              <a:rPr lang="en-CA" sz="1800" dirty="0">
                <a:solidFill>
                  <a:srgbClr val="000000"/>
                </a:solidFill>
              </a:rPr>
              <a:t>Enhances cognitive function, contributing to greater brain health</a:t>
            </a:r>
            <a:endParaRPr lang="en-CA" sz="2000" b="0" i="0" dirty="0">
              <a:solidFill>
                <a:srgbClr val="000000"/>
              </a:solidFill>
              <a:effectLst/>
              <a:latin typeface="Encode Sans"/>
            </a:endParaRPr>
          </a:p>
        </p:txBody>
      </p:sp>
      <p:sp>
        <p:nvSpPr>
          <p:cNvPr id="4" name="Content Placeholder 3">
            <a:extLst>
              <a:ext uri="{FF2B5EF4-FFF2-40B4-BE49-F238E27FC236}">
                <a16:creationId xmlns:a16="http://schemas.microsoft.com/office/drawing/2014/main" id="{91A2D91F-8F3C-1D0D-1132-0E4048EA2A5B}"/>
              </a:ext>
            </a:extLst>
          </p:cNvPr>
          <p:cNvSpPr>
            <a:spLocks noGrp="1"/>
          </p:cNvSpPr>
          <p:nvPr>
            <p:ph sz="half" idx="2"/>
          </p:nvPr>
        </p:nvSpPr>
        <p:spPr/>
        <p:txBody>
          <a:bodyPr/>
          <a:lstStyle/>
          <a:p>
            <a:pPr marL="38108" indent="-342900">
              <a:lnSpc>
                <a:spcPct val="100000"/>
              </a:lnSpc>
              <a:spcBef>
                <a:spcPts val="600"/>
              </a:spcBef>
            </a:pPr>
            <a:r>
              <a:rPr lang="en-CA" sz="1800" b="1" dirty="0">
                <a:solidFill>
                  <a:srgbClr val="000000"/>
                </a:solidFill>
              </a:rPr>
              <a:t>Environmental</a:t>
            </a:r>
          </a:p>
          <a:p>
            <a:pPr marL="647693" lvl="1" indent="-342900">
              <a:lnSpc>
                <a:spcPct val="100000"/>
              </a:lnSpc>
              <a:spcBef>
                <a:spcPts val="600"/>
              </a:spcBef>
            </a:pPr>
            <a:r>
              <a:rPr lang="en-CA" sz="1800" dirty="0">
                <a:solidFill>
                  <a:srgbClr val="000000"/>
                </a:solidFill>
              </a:rPr>
              <a:t>Outdoor exercise exposes the body to natural sunlight and reduces carbon footprint</a:t>
            </a:r>
          </a:p>
          <a:p>
            <a:pPr marL="38108" indent="-342900">
              <a:lnSpc>
                <a:spcPct val="100000"/>
              </a:lnSpc>
              <a:spcBef>
                <a:spcPts val="600"/>
              </a:spcBef>
            </a:pPr>
            <a:r>
              <a:rPr lang="en-CA" sz="1800" b="1" i="0" dirty="0">
                <a:solidFill>
                  <a:srgbClr val="000000"/>
                </a:solidFill>
                <a:effectLst/>
              </a:rPr>
              <a:t>Spiritual</a:t>
            </a:r>
          </a:p>
          <a:p>
            <a:pPr marL="647693" lvl="1" indent="-342900">
              <a:lnSpc>
                <a:spcPct val="100000"/>
              </a:lnSpc>
              <a:spcBef>
                <a:spcPts val="600"/>
              </a:spcBef>
            </a:pPr>
            <a:r>
              <a:rPr lang="en-CA" sz="1800" dirty="0">
                <a:solidFill>
                  <a:srgbClr val="000000"/>
                </a:solidFill>
              </a:rPr>
              <a:t>Promotes mindfulness, staying present, and a deeper sense of peace</a:t>
            </a:r>
            <a:endParaRPr lang="en-CA" sz="1800" b="0" i="0" dirty="0">
              <a:solidFill>
                <a:srgbClr val="000000"/>
              </a:solidFill>
              <a:effectLst/>
            </a:endParaRPr>
          </a:p>
          <a:p>
            <a:pPr marL="38108" indent="-342900">
              <a:lnSpc>
                <a:spcPct val="100000"/>
              </a:lnSpc>
              <a:spcBef>
                <a:spcPts val="600"/>
              </a:spcBef>
            </a:pPr>
            <a:r>
              <a:rPr lang="en-CA" sz="1800" b="1" dirty="0">
                <a:solidFill>
                  <a:srgbClr val="000000"/>
                </a:solidFill>
              </a:rPr>
              <a:t>Financial</a:t>
            </a:r>
          </a:p>
          <a:p>
            <a:pPr marL="647693" lvl="1" indent="-342900">
              <a:lnSpc>
                <a:spcPct val="100000"/>
              </a:lnSpc>
              <a:spcBef>
                <a:spcPts val="600"/>
              </a:spcBef>
            </a:pPr>
            <a:r>
              <a:rPr lang="en-CA" sz="1800" b="0" i="0" dirty="0">
                <a:solidFill>
                  <a:srgbClr val="000000"/>
                </a:solidFill>
                <a:effectLst/>
              </a:rPr>
              <a:t>Potentially reduces costly medical expenses and longer, healthier careers</a:t>
            </a:r>
            <a:endParaRPr lang="en-CA" dirty="0"/>
          </a:p>
        </p:txBody>
      </p:sp>
    </p:spTree>
    <p:extLst>
      <p:ext uri="{BB962C8B-B14F-4D97-AF65-F5344CB8AC3E}">
        <p14:creationId xmlns:p14="http://schemas.microsoft.com/office/powerpoint/2010/main" val="14181953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379405-EF77-43E7-E468-E72A8CC5233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5E27909-6D44-B4CC-6DF2-DEC1D5ED1986}"/>
              </a:ext>
            </a:extLst>
          </p:cNvPr>
          <p:cNvSpPr>
            <a:spLocks noGrp="1"/>
          </p:cNvSpPr>
          <p:nvPr>
            <p:ph type="title"/>
          </p:nvPr>
        </p:nvSpPr>
        <p:spPr/>
        <p:txBody>
          <a:bodyPr>
            <a:normAutofit/>
          </a:bodyPr>
          <a:lstStyle/>
          <a:p>
            <a:r>
              <a:rPr lang="en-US" sz="3600" dirty="0">
                <a:latin typeface="+mj-lt"/>
              </a:rPr>
              <a:t>10.6 Types of Physical Exercise</a:t>
            </a:r>
            <a:endParaRPr lang="en-CA" sz="3600" dirty="0">
              <a:latin typeface="+mj-lt"/>
            </a:endParaRPr>
          </a:p>
        </p:txBody>
      </p:sp>
      <p:sp>
        <p:nvSpPr>
          <p:cNvPr id="6" name="Content Placeholder 5">
            <a:extLst>
              <a:ext uri="{FF2B5EF4-FFF2-40B4-BE49-F238E27FC236}">
                <a16:creationId xmlns:a16="http://schemas.microsoft.com/office/drawing/2014/main" id="{B1BCAC52-D356-4E16-3A54-446C3B1B48A2}"/>
              </a:ext>
            </a:extLst>
          </p:cNvPr>
          <p:cNvSpPr>
            <a:spLocks noGrp="1"/>
          </p:cNvSpPr>
          <p:nvPr>
            <p:ph sz="half" idx="1"/>
          </p:nvPr>
        </p:nvSpPr>
        <p:spPr>
          <a:xfrm>
            <a:off x="478736" y="1445991"/>
            <a:ext cx="11447424" cy="1499090"/>
          </a:xfrm>
        </p:spPr>
        <p:txBody>
          <a:bodyPr>
            <a:normAutofit/>
          </a:bodyPr>
          <a:lstStyle/>
          <a:p>
            <a:pPr marL="0" indent="0">
              <a:lnSpc>
                <a:spcPct val="100000"/>
              </a:lnSpc>
              <a:spcBef>
                <a:spcPts val="600"/>
              </a:spcBef>
              <a:buNone/>
            </a:pPr>
            <a:r>
              <a:rPr lang="en-CA" sz="2000" b="1" dirty="0"/>
              <a:t>Cardiovascular (Aerobic)Training</a:t>
            </a:r>
          </a:p>
          <a:p>
            <a:pPr marL="0" indent="0">
              <a:lnSpc>
                <a:spcPct val="100000"/>
              </a:lnSpc>
              <a:spcBef>
                <a:spcPts val="600"/>
              </a:spcBef>
              <a:buNone/>
            </a:pPr>
            <a:r>
              <a:rPr lang="en-CA" sz="1800" dirty="0"/>
              <a:t>Often referred to as “cardio,” this involves any planned activities that raise your heart rate and breathing while engaging large muscle groups. Activities like rowing, running, swimming, cycling, and even brisk walking all fall under this category.</a:t>
            </a:r>
            <a:endParaRPr lang="en-CA" sz="4000" dirty="0"/>
          </a:p>
        </p:txBody>
      </p:sp>
      <p:sp>
        <p:nvSpPr>
          <p:cNvPr id="10" name="Content Placeholder 9">
            <a:extLst>
              <a:ext uri="{FF2B5EF4-FFF2-40B4-BE49-F238E27FC236}">
                <a16:creationId xmlns:a16="http://schemas.microsoft.com/office/drawing/2014/main" id="{C3718EDA-BBB8-C065-7FE6-12FA0F333BF2}"/>
              </a:ext>
            </a:extLst>
          </p:cNvPr>
          <p:cNvSpPr>
            <a:spLocks noGrp="1"/>
          </p:cNvSpPr>
          <p:nvPr>
            <p:ph sz="half" idx="2"/>
          </p:nvPr>
        </p:nvSpPr>
        <p:spPr>
          <a:xfrm>
            <a:off x="478736" y="2945081"/>
            <a:ext cx="7209557" cy="3211275"/>
          </a:xfrm>
        </p:spPr>
        <p:txBody>
          <a:bodyPr>
            <a:noAutofit/>
          </a:bodyPr>
          <a:lstStyle/>
          <a:p>
            <a:pPr>
              <a:lnSpc>
                <a:spcPct val="110000"/>
              </a:lnSpc>
              <a:spcBef>
                <a:spcPts val="600"/>
              </a:spcBef>
            </a:pPr>
            <a:r>
              <a:rPr lang="en-CA" sz="1800" dirty="0"/>
              <a:t>Key benefits: Stronger heart, lower blood pressure, better stamina, weight management, improved immunity, higher energy and less fatigue</a:t>
            </a:r>
          </a:p>
          <a:p>
            <a:pPr>
              <a:lnSpc>
                <a:spcPct val="110000"/>
              </a:lnSpc>
              <a:spcBef>
                <a:spcPts val="600"/>
              </a:spcBef>
            </a:pPr>
            <a:r>
              <a:rPr lang="en-CA" sz="1800" dirty="0"/>
              <a:t>Heart Rate Zones: </a:t>
            </a:r>
          </a:p>
          <a:p>
            <a:pPr lvl="1">
              <a:lnSpc>
                <a:spcPct val="110000"/>
              </a:lnSpc>
              <a:spcBef>
                <a:spcPts val="600"/>
              </a:spcBef>
            </a:pPr>
            <a:r>
              <a:rPr lang="en-CA" sz="1800" dirty="0"/>
              <a:t>“Zone 2” Training: A steady pace where your heart is working harder than normal, but you can still speak in short sentences (i.e., brisk walk for 30 mins)</a:t>
            </a:r>
          </a:p>
          <a:p>
            <a:pPr lvl="1">
              <a:lnSpc>
                <a:spcPct val="110000"/>
              </a:lnSpc>
              <a:spcBef>
                <a:spcPts val="600"/>
              </a:spcBef>
            </a:pPr>
            <a:r>
              <a:rPr lang="en-CA" sz="1800" dirty="0"/>
              <a:t>“Zone 5” Training: Very intense – can barely get words out). Example: 4x4 workout</a:t>
            </a:r>
          </a:p>
        </p:txBody>
      </p:sp>
      <p:pic>
        <p:nvPicPr>
          <p:cNvPr id="5" name="Picture 4" descr="A person running with a cup">
            <a:extLst>
              <a:ext uri="{FF2B5EF4-FFF2-40B4-BE49-F238E27FC236}">
                <a16:creationId xmlns:a16="http://schemas.microsoft.com/office/drawing/2014/main" id="{86BAFD69-69F8-0379-FEDD-05E8D5BDCF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01629" y="2945081"/>
            <a:ext cx="3495300" cy="2466928"/>
          </a:xfrm>
          <a:prstGeom prst="rect">
            <a:avLst/>
          </a:prstGeom>
        </p:spPr>
      </p:pic>
      <p:sp>
        <p:nvSpPr>
          <p:cNvPr id="7" name="TextBox 6">
            <a:extLst>
              <a:ext uri="{FF2B5EF4-FFF2-40B4-BE49-F238E27FC236}">
                <a16:creationId xmlns:a16="http://schemas.microsoft.com/office/drawing/2014/main" id="{61168C29-5269-F3B6-C9B3-90D32499812E}"/>
              </a:ext>
            </a:extLst>
          </p:cNvPr>
          <p:cNvSpPr txBox="1"/>
          <p:nvPr/>
        </p:nvSpPr>
        <p:spPr>
          <a:xfrm>
            <a:off x="8156766" y="5547360"/>
            <a:ext cx="3440163" cy="307777"/>
          </a:xfrm>
          <a:prstGeom prst="rect">
            <a:avLst/>
          </a:prstGeom>
          <a:noFill/>
        </p:spPr>
        <p:txBody>
          <a:bodyPr wrap="square" rtlCol="0">
            <a:spAutoFit/>
          </a:bodyPr>
          <a:lstStyle/>
          <a:p>
            <a:r>
              <a:rPr lang="en-CA" i="1"/>
              <a:t>"</a:t>
            </a:r>
            <a:r>
              <a:rPr lang="en-CA" i="1">
                <a:hlinkClick r:id="rId3"/>
              </a:rPr>
              <a:t>Jogging</a:t>
            </a:r>
            <a:r>
              <a:rPr lang="en-CA" i="1"/>
              <a:t>" by </a:t>
            </a:r>
            <a:r>
              <a:rPr lang="en-CA" i="1">
                <a:hlinkClick r:id="rId4"/>
              </a:rPr>
              <a:t>Undraw</a:t>
            </a:r>
            <a:r>
              <a:rPr lang="en-CA" i="1"/>
              <a:t>, </a:t>
            </a:r>
            <a:r>
              <a:rPr lang="en-CA" i="1">
                <a:hlinkClick r:id="rId5"/>
              </a:rPr>
              <a:t>Undraw License</a:t>
            </a:r>
            <a:r>
              <a:rPr lang="en-CA" b="1" i="1"/>
              <a:t> </a:t>
            </a:r>
          </a:p>
        </p:txBody>
      </p:sp>
    </p:spTree>
    <p:extLst>
      <p:ext uri="{BB962C8B-B14F-4D97-AF65-F5344CB8AC3E}">
        <p14:creationId xmlns:p14="http://schemas.microsoft.com/office/powerpoint/2010/main" val="27517351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E98BC9-6248-BAE8-86C5-EB37E25389D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2B94F4D-3075-0C68-3FCC-E9D68C67D325}"/>
              </a:ext>
            </a:extLst>
          </p:cNvPr>
          <p:cNvSpPr>
            <a:spLocks noGrp="1"/>
          </p:cNvSpPr>
          <p:nvPr>
            <p:ph type="title"/>
          </p:nvPr>
        </p:nvSpPr>
        <p:spPr/>
        <p:txBody>
          <a:bodyPr>
            <a:normAutofit/>
          </a:bodyPr>
          <a:lstStyle/>
          <a:p>
            <a:r>
              <a:rPr lang="en-US" sz="3600" dirty="0">
                <a:latin typeface="+mj-lt"/>
              </a:rPr>
              <a:t>10.6 Types of Physical Exercise </a:t>
            </a:r>
            <a:r>
              <a:rPr lang="en-US" sz="3600" dirty="0">
                <a:solidFill>
                  <a:schemeClr val="bg1"/>
                </a:solidFill>
                <a:latin typeface="+mj-lt"/>
              </a:rPr>
              <a:t>(2)</a:t>
            </a:r>
            <a:endParaRPr lang="en-CA" sz="3600" dirty="0">
              <a:solidFill>
                <a:schemeClr val="bg1"/>
              </a:solidFill>
              <a:latin typeface="+mj-lt"/>
            </a:endParaRPr>
          </a:p>
        </p:txBody>
      </p:sp>
      <p:sp>
        <p:nvSpPr>
          <p:cNvPr id="6" name="Content Placeholder 5">
            <a:extLst>
              <a:ext uri="{FF2B5EF4-FFF2-40B4-BE49-F238E27FC236}">
                <a16:creationId xmlns:a16="http://schemas.microsoft.com/office/drawing/2014/main" id="{ADEBC54E-6C84-8E3C-C541-39061B15356E}"/>
              </a:ext>
            </a:extLst>
          </p:cNvPr>
          <p:cNvSpPr>
            <a:spLocks noGrp="1"/>
          </p:cNvSpPr>
          <p:nvPr>
            <p:ph sz="half" idx="1"/>
          </p:nvPr>
        </p:nvSpPr>
        <p:spPr>
          <a:xfrm>
            <a:off x="478736" y="1445991"/>
            <a:ext cx="11447424" cy="1499090"/>
          </a:xfrm>
        </p:spPr>
        <p:txBody>
          <a:bodyPr>
            <a:normAutofit/>
          </a:bodyPr>
          <a:lstStyle/>
          <a:p>
            <a:pPr marL="0" indent="0">
              <a:lnSpc>
                <a:spcPct val="100000"/>
              </a:lnSpc>
              <a:spcBef>
                <a:spcPts val="600"/>
              </a:spcBef>
              <a:buNone/>
            </a:pPr>
            <a:r>
              <a:rPr lang="en-CA" sz="2000" b="1" dirty="0"/>
              <a:t>Resistance Training</a:t>
            </a:r>
          </a:p>
          <a:p>
            <a:pPr marL="0" indent="0">
              <a:lnSpc>
                <a:spcPct val="100000"/>
              </a:lnSpc>
              <a:spcBef>
                <a:spcPts val="600"/>
              </a:spcBef>
              <a:buNone/>
            </a:pPr>
            <a:r>
              <a:rPr lang="en-CA" sz="1800" dirty="0"/>
              <a:t>Any exercise where you push or pull against some form of resistance. This may include free weights, machines, resistance </a:t>
            </a:r>
            <a:r>
              <a:rPr lang="en-CA" sz="1800" dirty="0">
                <a:solidFill>
                  <a:srgbClr val="000000"/>
                </a:solidFill>
              </a:rPr>
              <a:t>bands</a:t>
            </a:r>
            <a:r>
              <a:rPr lang="en-CA" sz="1800" dirty="0"/>
              <a:t>, or even your own body weight. The main goal is to build muscle strength, size, and endurance.</a:t>
            </a:r>
            <a:endParaRPr lang="en-CA" sz="4000" dirty="0"/>
          </a:p>
        </p:txBody>
      </p:sp>
      <p:sp>
        <p:nvSpPr>
          <p:cNvPr id="10" name="Content Placeholder 9">
            <a:extLst>
              <a:ext uri="{FF2B5EF4-FFF2-40B4-BE49-F238E27FC236}">
                <a16:creationId xmlns:a16="http://schemas.microsoft.com/office/drawing/2014/main" id="{B2E8801B-F12A-906C-04A4-AD2E13417540}"/>
              </a:ext>
            </a:extLst>
          </p:cNvPr>
          <p:cNvSpPr>
            <a:spLocks noGrp="1"/>
          </p:cNvSpPr>
          <p:nvPr>
            <p:ph sz="half" idx="2"/>
          </p:nvPr>
        </p:nvSpPr>
        <p:spPr>
          <a:xfrm>
            <a:off x="478736" y="2863600"/>
            <a:ext cx="7890012" cy="3091355"/>
          </a:xfrm>
        </p:spPr>
        <p:txBody>
          <a:bodyPr>
            <a:noAutofit/>
          </a:bodyPr>
          <a:lstStyle/>
          <a:p>
            <a:pPr>
              <a:lnSpc>
                <a:spcPct val="100000"/>
              </a:lnSpc>
              <a:spcBef>
                <a:spcPts val="600"/>
              </a:spcBef>
            </a:pPr>
            <a:r>
              <a:rPr lang="en-CA" sz="1800" dirty="0"/>
              <a:t>Key Benefits: Muscle mass, strength, bone health, metabolism boost, confidence, and appearance. </a:t>
            </a:r>
          </a:p>
          <a:p>
            <a:pPr>
              <a:lnSpc>
                <a:spcPct val="100000"/>
              </a:lnSpc>
              <a:spcBef>
                <a:spcPts val="600"/>
              </a:spcBef>
            </a:pPr>
            <a:r>
              <a:rPr lang="en-CA" sz="1800" dirty="0"/>
              <a:t>Repetitions and Sets: A repetition (or rep) is one complete movement of an exercise (i.e., one squat). A set is a group of reps. </a:t>
            </a:r>
          </a:p>
          <a:p>
            <a:pPr lvl="1">
              <a:lnSpc>
                <a:spcPct val="100000"/>
              </a:lnSpc>
              <a:spcBef>
                <a:spcPts val="600"/>
              </a:spcBef>
            </a:pPr>
            <a:r>
              <a:rPr lang="en-CA" sz="1800" dirty="0"/>
              <a:t>Low Reps (1 to 5 per set): Builds raw strength/power (lifting heavier weights)</a:t>
            </a:r>
          </a:p>
          <a:p>
            <a:pPr lvl="1">
              <a:lnSpc>
                <a:spcPct val="100000"/>
              </a:lnSpc>
              <a:spcBef>
                <a:spcPts val="600"/>
              </a:spcBef>
            </a:pPr>
            <a:r>
              <a:rPr lang="en-CA" sz="1800" dirty="0"/>
              <a:t>Medium Reps (6 to 12 per set): Add muscle mass (three sets of 10 squats)</a:t>
            </a:r>
          </a:p>
          <a:p>
            <a:pPr lvl="1">
              <a:lnSpc>
                <a:spcPct val="100000"/>
              </a:lnSpc>
              <a:spcBef>
                <a:spcPts val="600"/>
              </a:spcBef>
            </a:pPr>
            <a:r>
              <a:rPr lang="en-CA" sz="1800" dirty="0"/>
              <a:t>High Reps (12+ per set): Builds muscular endurance (resistance band exercises)</a:t>
            </a:r>
            <a:endParaRPr lang="en-CA" sz="1267" dirty="0"/>
          </a:p>
        </p:txBody>
      </p:sp>
      <p:pic>
        <p:nvPicPr>
          <p:cNvPr id="5" name="Picture 4" descr="A person and person lifting weights">
            <a:extLst>
              <a:ext uri="{FF2B5EF4-FFF2-40B4-BE49-F238E27FC236}">
                <a16:creationId xmlns:a16="http://schemas.microsoft.com/office/drawing/2014/main" id="{3FF49D7C-58B0-5597-F4A0-229B418EB5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01000" y="2945081"/>
            <a:ext cx="3212264" cy="2597744"/>
          </a:xfrm>
          <a:prstGeom prst="rect">
            <a:avLst/>
          </a:prstGeom>
        </p:spPr>
      </p:pic>
      <p:sp>
        <p:nvSpPr>
          <p:cNvPr id="3" name="TextBox 2">
            <a:extLst>
              <a:ext uri="{FF2B5EF4-FFF2-40B4-BE49-F238E27FC236}">
                <a16:creationId xmlns:a16="http://schemas.microsoft.com/office/drawing/2014/main" id="{E90BF489-26D7-92AB-BC8D-425DC4D173A6}"/>
              </a:ext>
            </a:extLst>
          </p:cNvPr>
          <p:cNvSpPr txBox="1"/>
          <p:nvPr/>
        </p:nvSpPr>
        <p:spPr>
          <a:xfrm>
            <a:off x="8647349" y="5441112"/>
            <a:ext cx="3385621" cy="523220"/>
          </a:xfrm>
          <a:prstGeom prst="rect">
            <a:avLst/>
          </a:prstGeom>
          <a:noFill/>
        </p:spPr>
        <p:txBody>
          <a:bodyPr wrap="square" rtlCol="0">
            <a:spAutoFit/>
          </a:bodyPr>
          <a:lstStyle/>
          <a:p>
            <a:pPr algn="ctr"/>
            <a:r>
              <a:rPr lang="en-CA" i="1" dirty="0"/>
              <a:t>“Personal trainer" by </a:t>
            </a:r>
            <a:r>
              <a:rPr lang="en-CA" i="1" dirty="0">
                <a:hlinkClick r:id="rId3"/>
              </a:rPr>
              <a:t>Undraw</a:t>
            </a:r>
            <a:r>
              <a:rPr lang="en-CA" i="1" dirty="0"/>
              <a:t>, </a:t>
            </a:r>
            <a:r>
              <a:rPr lang="en-CA" i="1" dirty="0">
                <a:hlinkClick r:id="rId4"/>
              </a:rPr>
              <a:t>Undraw License</a:t>
            </a:r>
            <a:endParaRPr lang="en-CA" i="1" dirty="0"/>
          </a:p>
        </p:txBody>
      </p:sp>
    </p:spTree>
    <p:extLst>
      <p:ext uri="{BB962C8B-B14F-4D97-AF65-F5344CB8AC3E}">
        <p14:creationId xmlns:p14="http://schemas.microsoft.com/office/powerpoint/2010/main" val="3532365523"/>
      </p:ext>
    </p:extLst>
  </p:cSld>
  <p:clrMapOvr>
    <a:masterClrMapping/>
  </p:clrMapOvr>
</p:sld>
</file>

<file path=ppt/theme/theme1.xml><?xml version="1.0" encoding="utf-8"?>
<a:theme xmlns:a="http://schemas.openxmlformats.org/drawingml/2006/main" name="OER Theme">
  <a:themeElements>
    <a:clrScheme name="OER Design Theme">
      <a:dk1>
        <a:srgbClr val="2A3990"/>
      </a:dk1>
      <a:lt1>
        <a:srgbClr val="FFFFFF"/>
      </a:lt1>
      <a:dk2>
        <a:srgbClr val="434343"/>
      </a:dk2>
      <a:lt2>
        <a:srgbClr val="999999"/>
      </a:lt2>
      <a:accent1>
        <a:srgbClr val="212D74"/>
      </a:accent1>
      <a:accent2>
        <a:srgbClr val="3949AB"/>
      </a:accent2>
      <a:accent3>
        <a:srgbClr val="9C254D"/>
      </a:accent3>
      <a:accent4>
        <a:srgbClr val="D23369"/>
      </a:accent4>
      <a:accent5>
        <a:srgbClr val="F06292"/>
      </a:accent5>
      <a:accent6>
        <a:srgbClr val="7890CD"/>
      </a:accent6>
      <a:hlink>
        <a:srgbClr val="2A3990"/>
      </a:hlink>
      <a:folHlink>
        <a:srgbClr val="6878D3"/>
      </a:folHlink>
    </a:clrScheme>
    <a:fontScheme name="OER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ER Theme" id="{2290F545-758B-4A7B-A4B0-36C83673B595}" vid="{4405D730-EA03-4ECF-8479-C88BDDAA48B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57D01CD67B11D4B816C9DF54EC99EF3" ma:contentTypeVersion="13" ma:contentTypeDescription="Create a new document." ma:contentTypeScope="" ma:versionID="8a6f30f49dfde2f0abe9f1264016c91b">
  <xsd:schema xmlns:xsd="http://www.w3.org/2001/XMLSchema" xmlns:xs="http://www.w3.org/2001/XMLSchema" xmlns:p="http://schemas.microsoft.com/office/2006/metadata/properties" xmlns:ns2="73a48753-6480-47aa-921d-e5891154e976" xmlns:ns3="050de78a-70cf-4fc3-92ba-9f0761e59720" targetNamespace="http://schemas.microsoft.com/office/2006/metadata/properties" ma:root="true" ma:fieldsID="5adda74e2df40cf81770cce223e2ad50" ns2:_="" ns3:_="">
    <xsd:import namespace="73a48753-6480-47aa-921d-e5891154e976"/>
    <xsd:import namespace="050de78a-70cf-4fc3-92ba-9f0761e59720"/>
    <xsd:element name="properties">
      <xsd:complexType>
        <xsd:sequence>
          <xsd:element name="documentManagement">
            <xsd:complexType>
              <xsd:all>
                <xsd:element ref="ns2:lcf76f155ced4ddcb4097134ff3c332f" minOccurs="0"/>
                <xsd:element ref="ns3:TaxCatchAll" minOccurs="0"/>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GenerationTime" minOccurs="0"/>
                <xsd:element ref="ns2:MediaServiceEventHashCode" minOccurs="0"/>
                <xsd:element ref="ns2:MediaServiceOCR"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3a48753-6480-47aa-921d-e5891154e976" elementFormDefault="qualified">
    <xsd:import namespace="http://schemas.microsoft.com/office/2006/documentManagement/types"/>
    <xsd:import namespace="http://schemas.microsoft.com/office/infopath/2007/PartnerControls"/>
    <xsd:element name="lcf76f155ced4ddcb4097134ff3c332f" ma:index="9" nillable="true" ma:taxonomy="true" ma:internalName="lcf76f155ced4ddcb4097134ff3c332f" ma:taxonomyFieldName="MediaServiceImageTags" ma:displayName="Image Tags" ma:readOnly="false" ma:fieldId="{5cf76f15-5ced-4ddc-b409-7134ff3c332f}" ma:taxonomyMulti="true" ma:sspId="0f12fecc-efde-40e0-92ac-e09924fecc2b" ma:termSetId="09814cd3-568e-fe90-9814-8d621ff8fb84" ma:anchorId="fba54fb3-c3e1-fe81-a776-ca4b69148c4d" ma:open="true" ma:isKeyword="false">
      <xsd:complexType>
        <xsd:sequence>
          <xsd:element ref="pc:Terms" minOccurs="0" maxOccurs="1"/>
        </xsd:sequence>
      </xsd:complex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dexed="true"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50de78a-70cf-4fc3-92ba-9f0761e59720"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fa3e0093-6982-4404-b286-09960dfb83a5}" ma:internalName="TaxCatchAll" ma:showField="CatchAllData" ma:web="050de78a-70cf-4fc3-92ba-9f0761e5972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73a48753-6480-47aa-921d-e5891154e976">
      <Terms xmlns="http://schemas.microsoft.com/office/infopath/2007/PartnerControls"/>
    </lcf76f155ced4ddcb4097134ff3c332f>
    <TaxCatchAll xmlns="050de78a-70cf-4fc3-92ba-9f0761e59720" xsi:nil="true"/>
  </documentManagement>
</p:properties>
</file>

<file path=customXml/itemProps1.xml><?xml version="1.0" encoding="utf-8"?>
<ds:datastoreItem xmlns:ds="http://schemas.openxmlformats.org/officeDocument/2006/customXml" ds:itemID="{42BE6EAC-B339-40C3-8780-54F330C5C9C7}">
  <ds:schemaRefs>
    <ds:schemaRef ds:uri="http://schemas.microsoft.com/sharepoint/v3/contenttype/forms"/>
  </ds:schemaRefs>
</ds:datastoreItem>
</file>

<file path=customXml/itemProps2.xml><?xml version="1.0" encoding="utf-8"?>
<ds:datastoreItem xmlns:ds="http://schemas.openxmlformats.org/officeDocument/2006/customXml" ds:itemID="{9B4C8AE3-8EC3-48AB-BACB-A1F1DD719E8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3a48753-6480-47aa-921d-e5891154e976"/>
    <ds:schemaRef ds:uri="050de78a-70cf-4fc3-92ba-9f0761e5972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6EAF5D4-3615-45EB-94F4-5C0D6ACFEF1A}">
  <ds:schemaRefs>
    <ds:schemaRef ds:uri="http://schemas.microsoft.com/office/2006/metadata/properties"/>
    <ds:schemaRef ds:uri="http://schemas.microsoft.com/office/infopath/2007/PartnerControls"/>
    <ds:schemaRef ds:uri="73a48753-6480-47aa-921d-e5891154e976"/>
    <ds:schemaRef ds:uri="050de78a-70cf-4fc3-92ba-9f0761e59720"/>
  </ds:schemaRefs>
</ds:datastoreItem>
</file>

<file path=docProps/app.xml><?xml version="1.0" encoding="utf-8"?>
<Properties xmlns="http://schemas.openxmlformats.org/officeDocument/2006/extended-properties" xmlns:vt="http://schemas.openxmlformats.org/officeDocument/2006/docPropsVTypes">
  <Template>OER Theme</Template>
  <TotalTime>1657</TotalTime>
  <Words>1960</Words>
  <Application>Microsoft Office PowerPoint</Application>
  <PresentationFormat>Widescreen</PresentationFormat>
  <Paragraphs>107</Paragraphs>
  <Slides>14</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Aptos</vt:lpstr>
      <vt:lpstr>Arial</vt:lpstr>
      <vt:lpstr>Calibri</vt:lpstr>
      <vt:lpstr>Encode Sans</vt:lpstr>
      <vt:lpstr>OER Theme</vt:lpstr>
      <vt:lpstr>The Art &amp; Science of Personal Wellness: How to Thrive in the Modern World</vt:lpstr>
      <vt:lpstr>10.0 Learning Objectives</vt:lpstr>
      <vt:lpstr>10.1 “Into the Future”</vt:lpstr>
      <vt:lpstr>10.2 Living Longer vs Living Well</vt:lpstr>
      <vt:lpstr>10.3 The Four Horsemen of Chronic Disease</vt:lpstr>
      <vt:lpstr>10.4 Preventing the Horsemen</vt:lpstr>
      <vt:lpstr>10.5 Physical Exercise and the Dimensions of Wellness</vt:lpstr>
      <vt:lpstr>10.6 Types of Physical Exercise</vt:lpstr>
      <vt:lpstr>10.6 Types of Physical Exercise (2)</vt:lpstr>
      <vt:lpstr>10.6 Types of Physical Exercise (3)(2)</vt:lpstr>
      <vt:lpstr>10.6 Summary</vt:lpstr>
      <vt:lpstr>10.7 Key Terms</vt:lpstr>
      <vt:lpstr>10.7 Key Terms (2)</vt:lpstr>
      <vt:lpstr>10.8 Reflection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Girard, Elisha</dc:creator>
  <cp:lastModifiedBy>Audette, Stephanie</cp:lastModifiedBy>
  <cp:revision>121</cp:revision>
  <dcterms:created xsi:type="dcterms:W3CDTF">2024-10-25T16:07:06Z</dcterms:created>
  <dcterms:modified xsi:type="dcterms:W3CDTF">2025-04-16T17:46:09Z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0x010100C57D01CD67B11D4B816C9DF54EC99EF3</vt:lpwstr>
  </property>
</Properties>
</file>