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0" r:id="rId3"/>
    <p:sldId id="269" r:id="rId4"/>
    <p:sldId id="257" r:id="rId5"/>
    <p:sldId id="266" r:id="rId6"/>
    <p:sldId id="258" r:id="rId7"/>
    <p:sldId id="260" r:id="rId8"/>
    <p:sldId id="261" r:id="rId9"/>
    <p:sldId id="262" r:id="rId10"/>
    <p:sldId id="25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7F3ABD-BE42-4EED-8F3E-1975C1BC2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EAF34AB-AE16-45B5-ABC1-801F06223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4"/>
            <a:srcRect/>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96787C1-2277-ABA4-DE00-C82F6713EF63}"/>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alphaModFix amt="84000"/>
          </a:blip>
          <a:srcRect r="6250" b="6250"/>
          <a:stretch/>
        </p:blipFill>
        <p:spPr>
          <a:xfrm>
            <a:off x="20" y="10"/>
            <a:ext cx="12191980" cy="6857990"/>
          </a:xfrm>
          <a:prstGeom prst="rect">
            <a:avLst/>
          </a:prstGeom>
        </p:spPr>
      </p:pic>
      <p:sp>
        <p:nvSpPr>
          <p:cNvPr id="13" name="Rectangle 12">
            <a:extLst>
              <a:ext uri="{FF2B5EF4-FFF2-40B4-BE49-F238E27FC236}">
                <a16:creationId xmlns:a16="http://schemas.microsoft.com/office/drawing/2014/main" id="{640449D5-DE6C-45AB-811E-29321C591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418457" y="1418454"/>
            <a:ext cx="6858002" cy="4021087"/>
          </a:xfrm>
          <a:prstGeom prst="rect">
            <a:avLst/>
          </a:prstGeom>
          <a:gradFill flip="none" rotWithShape="1">
            <a:gsLst>
              <a:gs pos="0">
                <a:srgbClr val="000000">
                  <a:alpha val="35000"/>
                </a:srgbClr>
              </a:gs>
              <a:gs pos="100000">
                <a:srgbClr val="000000">
                  <a:alpha val="0"/>
                </a:srgbClr>
              </a:gs>
              <a:gs pos="37000">
                <a:srgbClr val="000000">
                  <a:alpha val="20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p:nvPr>
        </p:nvSpPr>
        <p:spPr>
          <a:xfrm>
            <a:off x="685802" y="685799"/>
            <a:ext cx="5565370" cy="1603041"/>
          </a:xfrm>
        </p:spPr>
        <p:txBody>
          <a:bodyPr>
            <a:normAutofit/>
          </a:bodyPr>
          <a:lstStyle/>
          <a:p>
            <a:r>
              <a:rPr lang="en-US" sz="4000">
                <a:ea typeface="+mj-lt"/>
                <a:cs typeface="+mj-lt"/>
              </a:rPr>
              <a:t>Change through Education </a:t>
            </a:r>
          </a:p>
        </p:txBody>
      </p:sp>
      <p:sp>
        <p:nvSpPr>
          <p:cNvPr id="3" name="Subtitle 2"/>
          <p:cNvSpPr>
            <a:spLocks noGrp="1"/>
          </p:cNvSpPr>
          <p:nvPr>
            <p:ph type="subTitle" idx="1"/>
          </p:nvPr>
        </p:nvSpPr>
        <p:spPr>
          <a:xfrm>
            <a:off x="685801" y="2580305"/>
            <a:ext cx="2872046" cy="1298968"/>
          </a:xfrm>
        </p:spPr>
        <p:txBody>
          <a:bodyPr vert="horz" lIns="91440" tIns="45720" rIns="91440" bIns="45720" rtlCol="0">
            <a:normAutofit/>
          </a:bodyPr>
          <a:lstStyle/>
          <a:p>
            <a:pPr>
              <a:lnSpc>
                <a:spcPct val="110000"/>
              </a:lnSpc>
            </a:pPr>
            <a:r>
              <a:rPr lang="en-US" sz="1400">
                <a:solidFill>
                  <a:srgbClr val="FFFFFF"/>
                </a:solidFill>
                <a:ea typeface="+mn-lt"/>
                <a:cs typeface="+mn-lt"/>
              </a:rPr>
              <a:t>Uvbi Osatohangbon</a:t>
            </a:r>
          </a:p>
          <a:p>
            <a:pPr>
              <a:lnSpc>
                <a:spcPct val="110000"/>
              </a:lnSpc>
            </a:pPr>
            <a:r>
              <a:rPr lang="en-US" sz="1400">
                <a:solidFill>
                  <a:srgbClr val="FFFFFF"/>
                </a:solidFill>
                <a:ea typeface="+mn-lt"/>
                <a:cs typeface="+mn-lt"/>
              </a:rPr>
              <a:t>Sir Sandford Fleming College</a:t>
            </a:r>
          </a:p>
          <a:p>
            <a:pPr>
              <a:lnSpc>
                <a:spcPct val="110000"/>
              </a:lnSpc>
            </a:pPr>
            <a:r>
              <a:rPr lang="en-US" sz="1400">
                <a:solidFill>
                  <a:srgbClr val="FFFFFF"/>
                </a:solidFill>
                <a:ea typeface="+mn-lt"/>
                <a:cs typeface="+mn-lt"/>
              </a:rPr>
              <a:t>GNED 128</a:t>
            </a:r>
          </a:p>
        </p:txBody>
      </p:sp>
      <p:grpSp>
        <p:nvGrpSpPr>
          <p:cNvPr id="15" name="Group 14">
            <a:extLst>
              <a:ext uri="{FF2B5EF4-FFF2-40B4-BE49-F238E27FC236}">
                <a16:creationId xmlns:a16="http://schemas.microsoft.com/office/drawing/2014/main" id="{81352622-E9B0-487C-B0D9-8BBC464735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6" name="Group 15">
              <a:extLst>
                <a:ext uri="{FF2B5EF4-FFF2-40B4-BE49-F238E27FC236}">
                  <a16:creationId xmlns:a16="http://schemas.microsoft.com/office/drawing/2014/main" id="{503FCD58-16B1-4A6A-A45A-53D20B90559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18" name="Straight Connector 17">
                <a:extLst>
                  <a:ext uri="{FF2B5EF4-FFF2-40B4-BE49-F238E27FC236}">
                    <a16:creationId xmlns:a16="http://schemas.microsoft.com/office/drawing/2014/main" id="{0B8666D0-F4F2-4C03-BF08-FB2D3F7F6D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BDBC55E-6D61-48AE-95F7-DBCC1C7B55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17" name="Oval 16">
              <a:extLst>
                <a:ext uri="{FF2B5EF4-FFF2-40B4-BE49-F238E27FC236}">
                  <a16:creationId xmlns:a16="http://schemas.microsoft.com/office/drawing/2014/main" id="{2A06DBB2-B208-458B-AB3E-3193BE8764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98572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3" name="Rectangle 121">
            <a:extLst>
              <a:ext uri="{FF2B5EF4-FFF2-40B4-BE49-F238E27FC236}">
                <a16:creationId xmlns:a16="http://schemas.microsoft.com/office/drawing/2014/main" id="{79DFA4D1-A2F8-4D64-98F0-0711097CE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23">
            <a:extLst>
              <a:ext uri="{FF2B5EF4-FFF2-40B4-BE49-F238E27FC236}">
                <a16:creationId xmlns:a16="http://schemas.microsoft.com/office/drawing/2014/main" id="{6F389745-E93E-4A1E-A7FF-5D64C5A33D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94298">
            <a:off x="873215" y="576946"/>
            <a:ext cx="4605051" cy="5501608"/>
          </a:xfrm>
          <a:prstGeom prst="rect">
            <a:avLst/>
          </a:prstGeom>
          <a:solidFill>
            <a:schemeClr val="tx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25">
            <a:extLst>
              <a:ext uri="{FF2B5EF4-FFF2-40B4-BE49-F238E27FC236}">
                <a16:creationId xmlns:a16="http://schemas.microsoft.com/office/drawing/2014/main" id="{C8CC8F0E-91AD-4492-9208-600E0067D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395334">
            <a:off x="858622" y="566333"/>
            <a:ext cx="4646439" cy="5500188"/>
          </a:xfrm>
          <a:custGeom>
            <a:avLst/>
            <a:gdLst>
              <a:gd name="connsiteX0" fmla="*/ 412307 w 4662328"/>
              <a:gd name="connsiteY0" fmla="*/ 0 h 5549975"/>
              <a:gd name="connsiteX1" fmla="*/ 3414493 w 4662328"/>
              <a:gd name="connsiteY1" fmla="*/ 171842 h 5549975"/>
              <a:gd name="connsiteX2" fmla="*/ 4243304 w 4662328"/>
              <a:gd name="connsiteY2" fmla="*/ 226950 h 5549975"/>
              <a:gd name="connsiteX3" fmla="*/ 4616498 w 4662328"/>
              <a:gd name="connsiteY3" fmla="*/ 247374 h 5549975"/>
              <a:gd name="connsiteX4" fmla="*/ 4644377 w 4662328"/>
              <a:gd name="connsiteY4" fmla="*/ 269179 h 5549975"/>
              <a:gd name="connsiteX5" fmla="*/ 4642603 w 4662328"/>
              <a:gd name="connsiteY5" fmla="*/ 300930 h 5549975"/>
              <a:gd name="connsiteX6" fmla="*/ 4645525 w 4662328"/>
              <a:gd name="connsiteY6" fmla="*/ 302647 h 5549975"/>
              <a:gd name="connsiteX7" fmla="*/ 4661951 w 4662328"/>
              <a:gd name="connsiteY7" fmla="*/ 334222 h 5549975"/>
              <a:gd name="connsiteX8" fmla="*/ 4639690 w 4662328"/>
              <a:gd name="connsiteY8" fmla="*/ 391868 h 5549975"/>
              <a:gd name="connsiteX9" fmla="*/ 4636202 w 4662328"/>
              <a:gd name="connsiteY9" fmla="*/ 415489 h 5549975"/>
              <a:gd name="connsiteX10" fmla="*/ 4631097 w 4662328"/>
              <a:gd name="connsiteY10" fmla="*/ 506828 h 5549975"/>
              <a:gd name="connsiteX11" fmla="*/ 4630447 w 4662328"/>
              <a:gd name="connsiteY11" fmla="*/ 553245 h 5549975"/>
              <a:gd name="connsiteX12" fmla="*/ 4627348 w 4662328"/>
              <a:gd name="connsiteY12" fmla="*/ 581709 h 5549975"/>
              <a:gd name="connsiteX13" fmla="*/ 4626679 w 4662328"/>
              <a:gd name="connsiteY13" fmla="*/ 585890 h 5549975"/>
              <a:gd name="connsiteX14" fmla="*/ 4613742 w 4662328"/>
              <a:gd name="connsiteY14" fmla="*/ 817404 h 5549975"/>
              <a:gd name="connsiteX15" fmla="*/ 4615455 w 4662328"/>
              <a:gd name="connsiteY15" fmla="*/ 822238 h 5549975"/>
              <a:gd name="connsiteX16" fmla="*/ 4613304 w 4662328"/>
              <a:gd name="connsiteY16" fmla="*/ 846069 h 5549975"/>
              <a:gd name="connsiteX17" fmla="*/ 4611704 w 4662328"/>
              <a:gd name="connsiteY17" fmla="*/ 853854 h 5549975"/>
              <a:gd name="connsiteX18" fmla="*/ 4605466 w 4662328"/>
              <a:gd name="connsiteY18" fmla="*/ 965485 h 5549975"/>
              <a:gd name="connsiteX19" fmla="*/ 4607543 w 4662328"/>
              <a:gd name="connsiteY19" fmla="*/ 966385 h 5549975"/>
              <a:gd name="connsiteX20" fmla="*/ 4611662 w 4662328"/>
              <a:gd name="connsiteY20" fmla="*/ 1002567 h 5549975"/>
              <a:gd name="connsiteX21" fmla="*/ 4606864 w 4662328"/>
              <a:gd name="connsiteY21" fmla="*/ 1101094 h 5549975"/>
              <a:gd name="connsiteX22" fmla="*/ 4606759 w 4662328"/>
              <a:gd name="connsiteY22" fmla="*/ 1159389 h 5549975"/>
              <a:gd name="connsiteX23" fmla="*/ 4611062 w 4662328"/>
              <a:gd name="connsiteY23" fmla="*/ 1180505 h 5549975"/>
              <a:gd name="connsiteX24" fmla="*/ 4614152 w 4662328"/>
              <a:gd name="connsiteY24" fmla="*/ 1210687 h 5549975"/>
              <a:gd name="connsiteX25" fmla="*/ 4622969 w 4662328"/>
              <a:gd name="connsiteY25" fmla="*/ 1263157 h 5549975"/>
              <a:gd name="connsiteX26" fmla="*/ 4625246 w 4662328"/>
              <a:gd name="connsiteY26" fmla="*/ 1313374 h 5549975"/>
              <a:gd name="connsiteX27" fmla="*/ 4624366 w 4662328"/>
              <a:gd name="connsiteY27" fmla="*/ 1347004 h 5549975"/>
              <a:gd name="connsiteX28" fmla="*/ 4623903 w 4662328"/>
              <a:gd name="connsiteY28" fmla="*/ 1351864 h 5549975"/>
              <a:gd name="connsiteX29" fmla="*/ 4614784 w 4662328"/>
              <a:gd name="connsiteY29" fmla="*/ 1391762 h 5549975"/>
              <a:gd name="connsiteX30" fmla="*/ 4618048 w 4662328"/>
              <a:gd name="connsiteY30" fmla="*/ 1395707 h 5549975"/>
              <a:gd name="connsiteX31" fmla="*/ 4620890 w 4662328"/>
              <a:gd name="connsiteY31" fmla="*/ 1408524 h 5549975"/>
              <a:gd name="connsiteX32" fmla="*/ 4616149 w 4662328"/>
              <a:gd name="connsiteY32" fmla="*/ 1419109 h 5549975"/>
              <a:gd name="connsiteX33" fmla="*/ 4605965 w 4662328"/>
              <a:gd name="connsiteY33" fmla="*/ 1469337 h 5549975"/>
              <a:gd name="connsiteX34" fmla="*/ 4595068 w 4662328"/>
              <a:gd name="connsiteY34" fmla="*/ 1543038 h 5549975"/>
              <a:gd name="connsiteX35" fmla="*/ 4590187 w 4662328"/>
              <a:gd name="connsiteY35" fmla="*/ 1553997 h 5549975"/>
              <a:gd name="connsiteX36" fmla="*/ 4575759 w 4662328"/>
              <a:gd name="connsiteY36" fmla="*/ 1626071 h 5549975"/>
              <a:gd name="connsiteX37" fmla="*/ 4572044 w 4662328"/>
              <a:gd name="connsiteY37" fmla="*/ 1664103 h 5549975"/>
              <a:gd name="connsiteX38" fmla="*/ 4575704 w 4662328"/>
              <a:gd name="connsiteY38" fmla="*/ 1668558 h 5549975"/>
              <a:gd name="connsiteX39" fmla="*/ 4574054 w 4662328"/>
              <a:gd name="connsiteY39" fmla="*/ 1679756 h 5549975"/>
              <a:gd name="connsiteX40" fmla="*/ 4574466 w 4662328"/>
              <a:gd name="connsiteY40" fmla="*/ 1682815 h 5549975"/>
              <a:gd name="connsiteX41" fmla="*/ 4575977 w 4662328"/>
              <a:gd name="connsiteY41" fmla="*/ 1700268 h 5549975"/>
              <a:gd name="connsiteX42" fmla="*/ 4564507 w 4662328"/>
              <a:gd name="connsiteY42" fmla="*/ 1735163 h 5549975"/>
              <a:gd name="connsiteX43" fmla="*/ 4562447 w 4662328"/>
              <a:gd name="connsiteY43" fmla="*/ 1735289 h 5549975"/>
              <a:gd name="connsiteX44" fmla="*/ 4553949 w 4662328"/>
              <a:gd name="connsiteY44" fmla="*/ 1887374 h 5549975"/>
              <a:gd name="connsiteX45" fmla="*/ 4562640 w 4662328"/>
              <a:gd name="connsiteY45" fmla="*/ 1911536 h 5549975"/>
              <a:gd name="connsiteX46" fmla="*/ 4564918 w 4662328"/>
              <a:gd name="connsiteY46" fmla="*/ 1961755 h 5549975"/>
              <a:gd name="connsiteX47" fmla="*/ 4564037 w 4662328"/>
              <a:gd name="connsiteY47" fmla="*/ 1995384 h 5549975"/>
              <a:gd name="connsiteX48" fmla="*/ 4563575 w 4662328"/>
              <a:gd name="connsiteY48" fmla="*/ 2000244 h 5549975"/>
              <a:gd name="connsiteX49" fmla="*/ 4554455 w 4662328"/>
              <a:gd name="connsiteY49" fmla="*/ 2040142 h 5549975"/>
              <a:gd name="connsiteX50" fmla="*/ 4557720 w 4662328"/>
              <a:gd name="connsiteY50" fmla="*/ 2044087 h 5549975"/>
              <a:gd name="connsiteX51" fmla="*/ 4560561 w 4662328"/>
              <a:gd name="connsiteY51" fmla="*/ 2056904 h 5549975"/>
              <a:gd name="connsiteX52" fmla="*/ 4555820 w 4662328"/>
              <a:gd name="connsiteY52" fmla="*/ 2067489 h 5549975"/>
              <a:gd name="connsiteX53" fmla="*/ 4545636 w 4662328"/>
              <a:gd name="connsiteY53" fmla="*/ 2117719 h 5549975"/>
              <a:gd name="connsiteX54" fmla="*/ 4538305 w 4662328"/>
              <a:gd name="connsiteY54" fmla="*/ 2167300 h 5549975"/>
              <a:gd name="connsiteX55" fmla="*/ 4482222 w 4662328"/>
              <a:gd name="connsiteY55" fmla="*/ 3223633 h 5549975"/>
              <a:gd name="connsiteX56" fmla="*/ 4469436 w 4662328"/>
              <a:gd name="connsiteY56" fmla="*/ 3477281 h 5549975"/>
              <a:gd name="connsiteX57" fmla="*/ 4458351 w 4662328"/>
              <a:gd name="connsiteY57" fmla="*/ 3639984 h 5549975"/>
              <a:gd name="connsiteX58" fmla="*/ 4367590 w 4662328"/>
              <a:gd name="connsiteY58" fmla="*/ 5278921 h 5549975"/>
              <a:gd name="connsiteX59" fmla="*/ 4372888 w 4662328"/>
              <a:gd name="connsiteY59" fmla="*/ 5315626 h 5549975"/>
              <a:gd name="connsiteX60" fmla="*/ 4376422 w 4662328"/>
              <a:gd name="connsiteY60" fmla="*/ 5350090 h 5549975"/>
              <a:gd name="connsiteX61" fmla="*/ 4379254 w 4662328"/>
              <a:gd name="connsiteY61" fmla="*/ 5450399 h 5549975"/>
              <a:gd name="connsiteX62" fmla="*/ 4360697 w 4662328"/>
              <a:gd name="connsiteY62" fmla="*/ 5484804 h 5549975"/>
              <a:gd name="connsiteX63" fmla="*/ 4356045 w 4662328"/>
              <a:gd name="connsiteY63" fmla="*/ 5487504 h 5549975"/>
              <a:gd name="connsiteX64" fmla="*/ 4352588 w 4662328"/>
              <a:gd name="connsiteY64" fmla="*/ 5549951 h 5549975"/>
              <a:gd name="connsiteX65" fmla="*/ 121904 w 4662328"/>
              <a:gd name="connsiteY65" fmla="*/ 5314089 h 5549975"/>
              <a:gd name="connsiteX66" fmla="*/ 125710 w 4662328"/>
              <a:gd name="connsiteY66" fmla="*/ 5243704 h 5549975"/>
              <a:gd name="connsiteX67" fmla="*/ 113205 w 4662328"/>
              <a:gd name="connsiteY67" fmla="*/ 5239903 h 5549975"/>
              <a:gd name="connsiteX68" fmla="*/ 117425 w 4662328"/>
              <a:gd name="connsiteY68" fmla="*/ 5233298 h 5549975"/>
              <a:gd name="connsiteX69" fmla="*/ 117694 w 4662328"/>
              <a:gd name="connsiteY69" fmla="*/ 5230552 h 5549975"/>
              <a:gd name="connsiteX70" fmla="*/ 117964 w 4662328"/>
              <a:gd name="connsiteY70" fmla="*/ 5227804 h 5549975"/>
              <a:gd name="connsiteX71" fmla="*/ 118501 w 4662328"/>
              <a:gd name="connsiteY71" fmla="*/ 5222308 h 5549975"/>
              <a:gd name="connsiteX72" fmla="*/ 118186 w 4662328"/>
              <a:gd name="connsiteY72" fmla="*/ 5216405 h 5549975"/>
              <a:gd name="connsiteX73" fmla="*/ 117602 w 4662328"/>
              <a:gd name="connsiteY73" fmla="*/ 5213249 h 5549975"/>
              <a:gd name="connsiteX74" fmla="*/ 117871 w 4662328"/>
              <a:gd name="connsiteY74" fmla="*/ 5210500 h 5549975"/>
              <a:gd name="connsiteX75" fmla="*/ 117555 w 4662328"/>
              <a:gd name="connsiteY75" fmla="*/ 5204597 h 5549975"/>
              <a:gd name="connsiteX76" fmla="*/ 116972 w 4662328"/>
              <a:gd name="connsiteY76" fmla="*/ 5201441 h 5549975"/>
              <a:gd name="connsiteX77" fmla="*/ 116342 w 4662328"/>
              <a:gd name="connsiteY77" fmla="*/ 5189632 h 5549975"/>
              <a:gd name="connsiteX78" fmla="*/ 115758 w 4662328"/>
              <a:gd name="connsiteY78" fmla="*/ 5186477 h 5549975"/>
              <a:gd name="connsiteX79" fmla="*/ 116026 w 4662328"/>
              <a:gd name="connsiteY79" fmla="*/ 5183728 h 5549975"/>
              <a:gd name="connsiteX80" fmla="*/ 114591 w 4662328"/>
              <a:gd name="connsiteY80" fmla="*/ 5180163 h 5549975"/>
              <a:gd name="connsiteX81" fmla="*/ 131086 w 4662328"/>
              <a:gd name="connsiteY81" fmla="*/ 5144275 h 5549975"/>
              <a:gd name="connsiteX82" fmla="*/ 152522 w 4662328"/>
              <a:gd name="connsiteY82" fmla="*/ 4747825 h 5549975"/>
              <a:gd name="connsiteX83" fmla="*/ 0 w 4662328"/>
              <a:gd name="connsiteY83" fmla="*/ 4747825 h 5549975"/>
              <a:gd name="connsiteX84" fmla="*/ 0 w 4662328"/>
              <a:gd name="connsiteY84" fmla="*/ 3811601 h 5549975"/>
              <a:gd name="connsiteX85" fmla="*/ 110031 w 4662328"/>
              <a:gd name="connsiteY85" fmla="*/ 3811601 h 5549975"/>
              <a:gd name="connsiteX0" fmla="*/ 412307 w 4662328"/>
              <a:gd name="connsiteY0" fmla="*/ 0 h 5549975"/>
              <a:gd name="connsiteX1" fmla="*/ 3414493 w 4662328"/>
              <a:gd name="connsiteY1" fmla="*/ 171842 h 5549975"/>
              <a:gd name="connsiteX2" fmla="*/ 4243304 w 4662328"/>
              <a:gd name="connsiteY2" fmla="*/ 226950 h 5549975"/>
              <a:gd name="connsiteX3" fmla="*/ 4616498 w 4662328"/>
              <a:gd name="connsiteY3" fmla="*/ 247374 h 5549975"/>
              <a:gd name="connsiteX4" fmla="*/ 4644377 w 4662328"/>
              <a:gd name="connsiteY4" fmla="*/ 269179 h 5549975"/>
              <a:gd name="connsiteX5" fmla="*/ 4642603 w 4662328"/>
              <a:gd name="connsiteY5" fmla="*/ 300930 h 5549975"/>
              <a:gd name="connsiteX6" fmla="*/ 4645525 w 4662328"/>
              <a:gd name="connsiteY6" fmla="*/ 302647 h 5549975"/>
              <a:gd name="connsiteX7" fmla="*/ 4661951 w 4662328"/>
              <a:gd name="connsiteY7" fmla="*/ 334222 h 5549975"/>
              <a:gd name="connsiteX8" fmla="*/ 4639690 w 4662328"/>
              <a:gd name="connsiteY8" fmla="*/ 391868 h 5549975"/>
              <a:gd name="connsiteX9" fmla="*/ 4636202 w 4662328"/>
              <a:gd name="connsiteY9" fmla="*/ 415489 h 5549975"/>
              <a:gd name="connsiteX10" fmla="*/ 4631097 w 4662328"/>
              <a:gd name="connsiteY10" fmla="*/ 506828 h 5549975"/>
              <a:gd name="connsiteX11" fmla="*/ 4630447 w 4662328"/>
              <a:gd name="connsiteY11" fmla="*/ 553245 h 5549975"/>
              <a:gd name="connsiteX12" fmla="*/ 4627348 w 4662328"/>
              <a:gd name="connsiteY12" fmla="*/ 581709 h 5549975"/>
              <a:gd name="connsiteX13" fmla="*/ 4626679 w 4662328"/>
              <a:gd name="connsiteY13" fmla="*/ 585890 h 5549975"/>
              <a:gd name="connsiteX14" fmla="*/ 4613742 w 4662328"/>
              <a:gd name="connsiteY14" fmla="*/ 817404 h 5549975"/>
              <a:gd name="connsiteX15" fmla="*/ 4615455 w 4662328"/>
              <a:gd name="connsiteY15" fmla="*/ 822238 h 5549975"/>
              <a:gd name="connsiteX16" fmla="*/ 4613304 w 4662328"/>
              <a:gd name="connsiteY16" fmla="*/ 846069 h 5549975"/>
              <a:gd name="connsiteX17" fmla="*/ 4611704 w 4662328"/>
              <a:gd name="connsiteY17" fmla="*/ 853854 h 5549975"/>
              <a:gd name="connsiteX18" fmla="*/ 4605466 w 4662328"/>
              <a:gd name="connsiteY18" fmla="*/ 965485 h 5549975"/>
              <a:gd name="connsiteX19" fmla="*/ 4607543 w 4662328"/>
              <a:gd name="connsiteY19" fmla="*/ 966385 h 5549975"/>
              <a:gd name="connsiteX20" fmla="*/ 4611662 w 4662328"/>
              <a:gd name="connsiteY20" fmla="*/ 1002567 h 5549975"/>
              <a:gd name="connsiteX21" fmla="*/ 4606864 w 4662328"/>
              <a:gd name="connsiteY21" fmla="*/ 1101094 h 5549975"/>
              <a:gd name="connsiteX22" fmla="*/ 4606759 w 4662328"/>
              <a:gd name="connsiteY22" fmla="*/ 1159389 h 5549975"/>
              <a:gd name="connsiteX23" fmla="*/ 4611062 w 4662328"/>
              <a:gd name="connsiteY23" fmla="*/ 1180505 h 5549975"/>
              <a:gd name="connsiteX24" fmla="*/ 4614152 w 4662328"/>
              <a:gd name="connsiteY24" fmla="*/ 1210687 h 5549975"/>
              <a:gd name="connsiteX25" fmla="*/ 4622969 w 4662328"/>
              <a:gd name="connsiteY25" fmla="*/ 1263157 h 5549975"/>
              <a:gd name="connsiteX26" fmla="*/ 4625246 w 4662328"/>
              <a:gd name="connsiteY26" fmla="*/ 1313374 h 5549975"/>
              <a:gd name="connsiteX27" fmla="*/ 4624366 w 4662328"/>
              <a:gd name="connsiteY27" fmla="*/ 1347004 h 5549975"/>
              <a:gd name="connsiteX28" fmla="*/ 4623903 w 4662328"/>
              <a:gd name="connsiteY28" fmla="*/ 1351864 h 5549975"/>
              <a:gd name="connsiteX29" fmla="*/ 4614784 w 4662328"/>
              <a:gd name="connsiteY29" fmla="*/ 1391762 h 5549975"/>
              <a:gd name="connsiteX30" fmla="*/ 4618048 w 4662328"/>
              <a:gd name="connsiteY30" fmla="*/ 1395707 h 5549975"/>
              <a:gd name="connsiteX31" fmla="*/ 4620890 w 4662328"/>
              <a:gd name="connsiteY31" fmla="*/ 1408524 h 5549975"/>
              <a:gd name="connsiteX32" fmla="*/ 4616149 w 4662328"/>
              <a:gd name="connsiteY32" fmla="*/ 1419109 h 5549975"/>
              <a:gd name="connsiteX33" fmla="*/ 4605965 w 4662328"/>
              <a:gd name="connsiteY33" fmla="*/ 1469337 h 5549975"/>
              <a:gd name="connsiteX34" fmla="*/ 4595068 w 4662328"/>
              <a:gd name="connsiteY34" fmla="*/ 1543038 h 5549975"/>
              <a:gd name="connsiteX35" fmla="*/ 4590187 w 4662328"/>
              <a:gd name="connsiteY35" fmla="*/ 1553997 h 5549975"/>
              <a:gd name="connsiteX36" fmla="*/ 4575759 w 4662328"/>
              <a:gd name="connsiteY36" fmla="*/ 1626071 h 5549975"/>
              <a:gd name="connsiteX37" fmla="*/ 4572044 w 4662328"/>
              <a:gd name="connsiteY37" fmla="*/ 1664103 h 5549975"/>
              <a:gd name="connsiteX38" fmla="*/ 4575704 w 4662328"/>
              <a:gd name="connsiteY38" fmla="*/ 1668558 h 5549975"/>
              <a:gd name="connsiteX39" fmla="*/ 4574054 w 4662328"/>
              <a:gd name="connsiteY39" fmla="*/ 1679756 h 5549975"/>
              <a:gd name="connsiteX40" fmla="*/ 4574466 w 4662328"/>
              <a:gd name="connsiteY40" fmla="*/ 1682815 h 5549975"/>
              <a:gd name="connsiteX41" fmla="*/ 4575977 w 4662328"/>
              <a:gd name="connsiteY41" fmla="*/ 1700268 h 5549975"/>
              <a:gd name="connsiteX42" fmla="*/ 4564507 w 4662328"/>
              <a:gd name="connsiteY42" fmla="*/ 1735163 h 5549975"/>
              <a:gd name="connsiteX43" fmla="*/ 4562447 w 4662328"/>
              <a:gd name="connsiteY43" fmla="*/ 1735289 h 5549975"/>
              <a:gd name="connsiteX44" fmla="*/ 4553949 w 4662328"/>
              <a:gd name="connsiteY44" fmla="*/ 1887374 h 5549975"/>
              <a:gd name="connsiteX45" fmla="*/ 4562640 w 4662328"/>
              <a:gd name="connsiteY45" fmla="*/ 1911536 h 5549975"/>
              <a:gd name="connsiteX46" fmla="*/ 4564918 w 4662328"/>
              <a:gd name="connsiteY46" fmla="*/ 1961755 h 5549975"/>
              <a:gd name="connsiteX47" fmla="*/ 4564037 w 4662328"/>
              <a:gd name="connsiteY47" fmla="*/ 1995384 h 5549975"/>
              <a:gd name="connsiteX48" fmla="*/ 4563575 w 4662328"/>
              <a:gd name="connsiteY48" fmla="*/ 2000244 h 5549975"/>
              <a:gd name="connsiteX49" fmla="*/ 4554455 w 4662328"/>
              <a:gd name="connsiteY49" fmla="*/ 2040142 h 5549975"/>
              <a:gd name="connsiteX50" fmla="*/ 4557720 w 4662328"/>
              <a:gd name="connsiteY50" fmla="*/ 2044087 h 5549975"/>
              <a:gd name="connsiteX51" fmla="*/ 4560561 w 4662328"/>
              <a:gd name="connsiteY51" fmla="*/ 2056904 h 5549975"/>
              <a:gd name="connsiteX52" fmla="*/ 4555820 w 4662328"/>
              <a:gd name="connsiteY52" fmla="*/ 2067489 h 5549975"/>
              <a:gd name="connsiteX53" fmla="*/ 4545636 w 4662328"/>
              <a:gd name="connsiteY53" fmla="*/ 2117719 h 5549975"/>
              <a:gd name="connsiteX54" fmla="*/ 4538305 w 4662328"/>
              <a:gd name="connsiteY54" fmla="*/ 2167300 h 5549975"/>
              <a:gd name="connsiteX55" fmla="*/ 4482222 w 4662328"/>
              <a:gd name="connsiteY55" fmla="*/ 3223633 h 5549975"/>
              <a:gd name="connsiteX56" fmla="*/ 4469436 w 4662328"/>
              <a:gd name="connsiteY56" fmla="*/ 3477281 h 5549975"/>
              <a:gd name="connsiteX57" fmla="*/ 4458351 w 4662328"/>
              <a:gd name="connsiteY57" fmla="*/ 3639984 h 5549975"/>
              <a:gd name="connsiteX58" fmla="*/ 4367590 w 4662328"/>
              <a:gd name="connsiteY58" fmla="*/ 5278921 h 5549975"/>
              <a:gd name="connsiteX59" fmla="*/ 4372888 w 4662328"/>
              <a:gd name="connsiteY59" fmla="*/ 5315626 h 5549975"/>
              <a:gd name="connsiteX60" fmla="*/ 4376422 w 4662328"/>
              <a:gd name="connsiteY60" fmla="*/ 5350090 h 5549975"/>
              <a:gd name="connsiteX61" fmla="*/ 4379254 w 4662328"/>
              <a:gd name="connsiteY61" fmla="*/ 5450399 h 5549975"/>
              <a:gd name="connsiteX62" fmla="*/ 4360697 w 4662328"/>
              <a:gd name="connsiteY62" fmla="*/ 5484804 h 5549975"/>
              <a:gd name="connsiteX63" fmla="*/ 4356045 w 4662328"/>
              <a:gd name="connsiteY63" fmla="*/ 5487504 h 5549975"/>
              <a:gd name="connsiteX64" fmla="*/ 4352588 w 4662328"/>
              <a:gd name="connsiteY64" fmla="*/ 5549951 h 5549975"/>
              <a:gd name="connsiteX65" fmla="*/ 121904 w 4662328"/>
              <a:gd name="connsiteY65" fmla="*/ 5314089 h 5549975"/>
              <a:gd name="connsiteX66" fmla="*/ 125710 w 4662328"/>
              <a:gd name="connsiteY66" fmla="*/ 5243704 h 5549975"/>
              <a:gd name="connsiteX67" fmla="*/ 113205 w 4662328"/>
              <a:gd name="connsiteY67" fmla="*/ 5239903 h 5549975"/>
              <a:gd name="connsiteX68" fmla="*/ 117425 w 4662328"/>
              <a:gd name="connsiteY68" fmla="*/ 5233298 h 5549975"/>
              <a:gd name="connsiteX69" fmla="*/ 117694 w 4662328"/>
              <a:gd name="connsiteY69" fmla="*/ 5230552 h 5549975"/>
              <a:gd name="connsiteX70" fmla="*/ 117964 w 4662328"/>
              <a:gd name="connsiteY70" fmla="*/ 5227804 h 5549975"/>
              <a:gd name="connsiteX71" fmla="*/ 118501 w 4662328"/>
              <a:gd name="connsiteY71" fmla="*/ 5222308 h 5549975"/>
              <a:gd name="connsiteX72" fmla="*/ 118186 w 4662328"/>
              <a:gd name="connsiteY72" fmla="*/ 5216405 h 5549975"/>
              <a:gd name="connsiteX73" fmla="*/ 117602 w 4662328"/>
              <a:gd name="connsiteY73" fmla="*/ 5213249 h 5549975"/>
              <a:gd name="connsiteX74" fmla="*/ 117871 w 4662328"/>
              <a:gd name="connsiteY74" fmla="*/ 5210500 h 5549975"/>
              <a:gd name="connsiteX75" fmla="*/ 117555 w 4662328"/>
              <a:gd name="connsiteY75" fmla="*/ 5204597 h 5549975"/>
              <a:gd name="connsiteX76" fmla="*/ 116972 w 4662328"/>
              <a:gd name="connsiteY76" fmla="*/ 5201441 h 5549975"/>
              <a:gd name="connsiteX77" fmla="*/ 116342 w 4662328"/>
              <a:gd name="connsiteY77" fmla="*/ 5189632 h 5549975"/>
              <a:gd name="connsiteX78" fmla="*/ 115758 w 4662328"/>
              <a:gd name="connsiteY78" fmla="*/ 5186477 h 5549975"/>
              <a:gd name="connsiteX79" fmla="*/ 116026 w 4662328"/>
              <a:gd name="connsiteY79" fmla="*/ 5183728 h 5549975"/>
              <a:gd name="connsiteX80" fmla="*/ 114591 w 4662328"/>
              <a:gd name="connsiteY80" fmla="*/ 5180163 h 5549975"/>
              <a:gd name="connsiteX81" fmla="*/ 131086 w 4662328"/>
              <a:gd name="connsiteY81" fmla="*/ 5144275 h 5549975"/>
              <a:gd name="connsiteX82" fmla="*/ 152522 w 4662328"/>
              <a:gd name="connsiteY82" fmla="*/ 4747825 h 5549975"/>
              <a:gd name="connsiteX83" fmla="*/ 0 w 4662328"/>
              <a:gd name="connsiteY83" fmla="*/ 4747825 h 5549975"/>
              <a:gd name="connsiteX84" fmla="*/ 110031 w 4662328"/>
              <a:gd name="connsiteY84" fmla="*/ 3811601 h 5549975"/>
              <a:gd name="connsiteX85" fmla="*/ 412307 w 4662328"/>
              <a:gd name="connsiteY85" fmla="*/ 0 h 5549975"/>
              <a:gd name="connsiteX0" fmla="*/ 302276 w 4552297"/>
              <a:gd name="connsiteY0" fmla="*/ 0 h 5549975"/>
              <a:gd name="connsiteX1" fmla="*/ 3304462 w 4552297"/>
              <a:gd name="connsiteY1" fmla="*/ 171842 h 5549975"/>
              <a:gd name="connsiteX2" fmla="*/ 4133273 w 4552297"/>
              <a:gd name="connsiteY2" fmla="*/ 226950 h 5549975"/>
              <a:gd name="connsiteX3" fmla="*/ 4506467 w 4552297"/>
              <a:gd name="connsiteY3" fmla="*/ 247374 h 5549975"/>
              <a:gd name="connsiteX4" fmla="*/ 4534346 w 4552297"/>
              <a:gd name="connsiteY4" fmla="*/ 269179 h 5549975"/>
              <a:gd name="connsiteX5" fmla="*/ 4532572 w 4552297"/>
              <a:gd name="connsiteY5" fmla="*/ 300930 h 5549975"/>
              <a:gd name="connsiteX6" fmla="*/ 4535494 w 4552297"/>
              <a:gd name="connsiteY6" fmla="*/ 302647 h 5549975"/>
              <a:gd name="connsiteX7" fmla="*/ 4551920 w 4552297"/>
              <a:gd name="connsiteY7" fmla="*/ 334222 h 5549975"/>
              <a:gd name="connsiteX8" fmla="*/ 4529659 w 4552297"/>
              <a:gd name="connsiteY8" fmla="*/ 391868 h 5549975"/>
              <a:gd name="connsiteX9" fmla="*/ 4526171 w 4552297"/>
              <a:gd name="connsiteY9" fmla="*/ 415489 h 5549975"/>
              <a:gd name="connsiteX10" fmla="*/ 4521066 w 4552297"/>
              <a:gd name="connsiteY10" fmla="*/ 506828 h 5549975"/>
              <a:gd name="connsiteX11" fmla="*/ 4520416 w 4552297"/>
              <a:gd name="connsiteY11" fmla="*/ 553245 h 5549975"/>
              <a:gd name="connsiteX12" fmla="*/ 4517317 w 4552297"/>
              <a:gd name="connsiteY12" fmla="*/ 581709 h 5549975"/>
              <a:gd name="connsiteX13" fmla="*/ 4516648 w 4552297"/>
              <a:gd name="connsiteY13" fmla="*/ 585890 h 5549975"/>
              <a:gd name="connsiteX14" fmla="*/ 4503711 w 4552297"/>
              <a:gd name="connsiteY14" fmla="*/ 817404 h 5549975"/>
              <a:gd name="connsiteX15" fmla="*/ 4505424 w 4552297"/>
              <a:gd name="connsiteY15" fmla="*/ 822238 h 5549975"/>
              <a:gd name="connsiteX16" fmla="*/ 4503273 w 4552297"/>
              <a:gd name="connsiteY16" fmla="*/ 846069 h 5549975"/>
              <a:gd name="connsiteX17" fmla="*/ 4501673 w 4552297"/>
              <a:gd name="connsiteY17" fmla="*/ 853854 h 5549975"/>
              <a:gd name="connsiteX18" fmla="*/ 4495435 w 4552297"/>
              <a:gd name="connsiteY18" fmla="*/ 965485 h 5549975"/>
              <a:gd name="connsiteX19" fmla="*/ 4497512 w 4552297"/>
              <a:gd name="connsiteY19" fmla="*/ 966385 h 5549975"/>
              <a:gd name="connsiteX20" fmla="*/ 4501631 w 4552297"/>
              <a:gd name="connsiteY20" fmla="*/ 1002567 h 5549975"/>
              <a:gd name="connsiteX21" fmla="*/ 4496833 w 4552297"/>
              <a:gd name="connsiteY21" fmla="*/ 1101094 h 5549975"/>
              <a:gd name="connsiteX22" fmla="*/ 4496728 w 4552297"/>
              <a:gd name="connsiteY22" fmla="*/ 1159389 h 5549975"/>
              <a:gd name="connsiteX23" fmla="*/ 4501031 w 4552297"/>
              <a:gd name="connsiteY23" fmla="*/ 1180505 h 5549975"/>
              <a:gd name="connsiteX24" fmla="*/ 4504121 w 4552297"/>
              <a:gd name="connsiteY24" fmla="*/ 1210687 h 5549975"/>
              <a:gd name="connsiteX25" fmla="*/ 4512938 w 4552297"/>
              <a:gd name="connsiteY25" fmla="*/ 1263157 h 5549975"/>
              <a:gd name="connsiteX26" fmla="*/ 4515215 w 4552297"/>
              <a:gd name="connsiteY26" fmla="*/ 1313374 h 5549975"/>
              <a:gd name="connsiteX27" fmla="*/ 4514335 w 4552297"/>
              <a:gd name="connsiteY27" fmla="*/ 1347004 h 5549975"/>
              <a:gd name="connsiteX28" fmla="*/ 4513872 w 4552297"/>
              <a:gd name="connsiteY28" fmla="*/ 1351864 h 5549975"/>
              <a:gd name="connsiteX29" fmla="*/ 4504753 w 4552297"/>
              <a:gd name="connsiteY29" fmla="*/ 1391762 h 5549975"/>
              <a:gd name="connsiteX30" fmla="*/ 4508017 w 4552297"/>
              <a:gd name="connsiteY30" fmla="*/ 1395707 h 5549975"/>
              <a:gd name="connsiteX31" fmla="*/ 4510859 w 4552297"/>
              <a:gd name="connsiteY31" fmla="*/ 1408524 h 5549975"/>
              <a:gd name="connsiteX32" fmla="*/ 4506118 w 4552297"/>
              <a:gd name="connsiteY32" fmla="*/ 1419109 h 5549975"/>
              <a:gd name="connsiteX33" fmla="*/ 4495934 w 4552297"/>
              <a:gd name="connsiteY33" fmla="*/ 1469337 h 5549975"/>
              <a:gd name="connsiteX34" fmla="*/ 4485037 w 4552297"/>
              <a:gd name="connsiteY34" fmla="*/ 1543038 h 5549975"/>
              <a:gd name="connsiteX35" fmla="*/ 4480156 w 4552297"/>
              <a:gd name="connsiteY35" fmla="*/ 1553997 h 5549975"/>
              <a:gd name="connsiteX36" fmla="*/ 4465728 w 4552297"/>
              <a:gd name="connsiteY36" fmla="*/ 1626071 h 5549975"/>
              <a:gd name="connsiteX37" fmla="*/ 4462013 w 4552297"/>
              <a:gd name="connsiteY37" fmla="*/ 1664103 h 5549975"/>
              <a:gd name="connsiteX38" fmla="*/ 4465673 w 4552297"/>
              <a:gd name="connsiteY38" fmla="*/ 1668558 h 5549975"/>
              <a:gd name="connsiteX39" fmla="*/ 4464023 w 4552297"/>
              <a:gd name="connsiteY39" fmla="*/ 1679756 h 5549975"/>
              <a:gd name="connsiteX40" fmla="*/ 4464435 w 4552297"/>
              <a:gd name="connsiteY40" fmla="*/ 1682815 h 5549975"/>
              <a:gd name="connsiteX41" fmla="*/ 4465946 w 4552297"/>
              <a:gd name="connsiteY41" fmla="*/ 1700268 h 5549975"/>
              <a:gd name="connsiteX42" fmla="*/ 4454476 w 4552297"/>
              <a:gd name="connsiteY42" fmla="*/ 1735163 h 5549975"/>
              <a:gd name="connsiteX43" fmla="*/ 4452416 w 4552297"/>
              <a:gd name="connsiteY43" fmla="*/ 1735289 h 5549975"/>
              <a:gd name="connsiteX44" fmla="*/ 4443918 w 4552297"/>
              <a:gd name="connsiteY44" fmla="*/ 1887374 h 5549975"/>
              <a:gd name="connsiteX45" fmla="*/ 4452609 w 4552297"/>
              <a:gd name="connsiteY45" fmla="*/ 1911536 h 5549975"/>
              <a:gd name="connsiteX46" fmla="*/ 4454887 w 4552297"/>
              <a:gd name="connsiteY46" fmla="*/ 1961755 h 5549975"/>
              <a:gd name="connsiteX47" fmla="*/ 4454006 w 4552297"/>
              <a:gd name="connsiteY47" fmla="*/ 1995384 h 5549975"/>
              <a:gd name="connsiteX48" fmla="*/ 4453544 w 4552297"/>
              <a:gd name="connsiteY48" fmla="*/ 2000244 h 5549975"/>
              <a:gd name="connsiteX49" fmla="*/ 4444424 w 4552297"/>
              <a:gd name="connsiteY49" fmla="*/ 2040142 h 5549975"/>
              <a:gd name="connsiteX50" fmla="*/ 4447689 w 4552297"/>
              <a:gd name="connsiteY50" fmla="*/ 2044087 h 5549975"/>
              <a:gd name="connsiteX51" fmla="*/ 4450530 w 4552297"/>
              <a:gd name="connsiteY51" fmla="*/ 2056904 h 5549975"/>
              <a:gd name="connsiteX52" fmla="*/ 4445789 w 4552297"/>
              <a:gd name="connsiteY52" fmla="*/ 2067489 h 5549975"/>
              <a:gd name="connsiteX53" fmla="*/ 4435605 w 4552297"/>
              <a:gd name="connsiteY53" fmla="*/ 2117719 h 5549975"/>
              <a:gd name="connsiteX54" fmla="*/ 4428274 w 4552297"/>
              <a:gd name="connsiteY54" fmla="*/ 2167300 h 5549975"/>
              <a:gd name="connsiteX55" fmla="*/ 4372191 w 4552297"/>
              <a:gd name="connsiteY55" fmla="*/ 3223633 h 5549975"/>
              <a:gd name="connsiteX56" fmla="*/ 4359405 w 4552297"/>
              <a:gd name="connsiteY56" fmla="*/ 3477281 h 5549975"/>
              <a:gd name="connsiteX57" fmla="*/ 4348320 w 4552297"/>
              <a:gd name="connsiteY57" fmla="*/ 3639984 h 5549975"/>
              <a:gd name="connsiteX58" fmla="*/ 4257559 w 4552297"/>
              <a:gd name="connsiteY58" fmla="*/ 5278921 h 5549975"/>
              <a:gd name="connsiteX59" fmla="*/ 4262857 w 4552297"/>
              <a:gd name="connsiteY59" fmla="*/ 5315626 h 5549975"/>
              <a:gd name="connsiteX60" fmla="*/ 4266391 w 4552297"/>
              <a:gd name="connsiteY60" fmla="*/ 5350090 h 5549975"/>
              <a:gd name="connsiteX61" fmla="*/ 4269223 w 4552297"/>
              <a:gd name="connsiteY61" fmla="*/ 5450399 h 5549975"/>
              <a:gd name="connsiteX62" fmla="*/ 4250666 w 4552297"/>
              <a:gd name="connsiteY62" fmla="*/ 5484804 h 5549975"/>
              <a:gd name="connsiteX63" fmla="*/ 4246014 w 4552297"/>
              <a:gd name="connsiteY63" fmla="*/ 5487504 h 5549975"/>
              <a:gd name="connsiteX64" fmla="*/ 4242557 w 4552297"/>
              <a:gd name="connsiteY64" fmla="*/ 5549951 h 5549975"/>
              <a:gd name="connsiteX65" fmla="*/ 11873 w 4552297"/>
              <a:gd name="connsiteY65" fmla="*/ 5314089 h 5549975"/>
              <a:gd name="connsiteX66" fmla="*/ 15679 w 4552297"/>
              <a:gd name="connsiteY66" fmla="*/ 5243704 h 5549975"/>
              <a:gd name="connsiteX67" fmla="*/ 3174 w 4552297"/>
              <a:gd name="connsiteY67" fmla="*/ 5239903 h 5549975"/>
              <a:gd name="connsiteX68" fmla="*/ 7394 w 4552297"/>
              <a:gd name="connsiteY68" fmla="*/ 5233298 h 5549975"/>
              <a:gd name="connsiteX69" fmla="*/ 7663 w 4552297"/>
              <a:gd name="connsiteY69" fmla="*/ 5230552 h 5549975"/>
              <a:gd name="connsiteX70" fmla="*/ 7933 w 4552297"/>
              <a:gd name="connsiteY70" fmla="*/ 5227804 h 5549975"/>
              <a:gd name="connsiteX71" fmla="*/ 8470 w 4552297"/>
              <a:gd name="connsiteY71" fmla="*/ 5222308 h 5549975"/>
              <a:gd name="connsiteX72" fmla="*/ 8155 w 4552297"/>
              <a:gd name="connsiteY72" fmla="*/ 5216405 h 5549975"/>
              <a:gd name="connsiteX73" fmla="*/ 7571 w 4552297"/>
              <a:gd name="connsiteY73" fmla="*/ 5213249 h 5549975"/>
              <a:gd name="connsiteX74" fmla="*/ 7840 w 4552297"/>
              <a:gd name="connsiteY74" fmla="*/ 5210500 h 5549975"/>
              <a:gd name="connsiteX75" fmla="*/ 7524 w 4552297"/>
              <a:gd name="connsiteY75" fmla="*/ 5204597 h 5549975"/>
              <a:gd name="connsiteX76" fmla="*/ 6941 w 4552297"/>
              <a:gd name="connsiteY76" fmla="*/ 5201441 h 5549975"/>
              <a:gd name="connsiteX77" fmla="*/ 6311 w 4552297"/>
              <a:gd name="connsiteY77" fmla="*/ 5189632 h 5549975"/>
              <a:gd name="connsiteX78" fmla="*/ 5727 w 4552297"/>
              <a:gd name="connsiteY78" fmla="*/ 5186477 h 5549975"/>
              <a:gd name="connsiteX79" fmla="*/ 5995 w 4552297"/>
              <a:gd name="connsiteY79" fmla="*/ 5183728 h 5549975"/>
              <a:gd name="connsiteX80" fmla="*/ 4560 w 4552297"/>
              <a:gd name="connsiteY80" fmla="*/ 5180163 h 5549975"/>
              <a:gd name="connsiteX81" fmla="*/ 21055 w 4552297"/>
              <a:gd name="connsiteY81" fmla="*/ 5144275 h 5549975"/>
              <a:gd name="connsiteX82" fmla="*/ 42491 w 4552297"/>
              <a:gd name="connsiteY82" fmla="*/ 4747825 h 5549975"/>
              <a:gd name="connsiteX83" fmla="*/ 0 w 4552297"/>
              <a:gd name="connsiteY83" fmla="*/ 3811601 h 5549975"/>
              <a:gd name="connsiteX84" fmla="*/ 302276 w 4552297"/>
              <a:gd name="connsiteY84"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17881 w 4549123"/>
              <a:gd name="connsiteY81" fmla="*/ 5144275 h 5549975"/>
              <a:gd name="connsiteX82" fmla="*/ 39317 w 4549123"/>
              <a:gd name="connsiteY82" fmla="*/ 4747825 h 5549975"/>
              <a:gd name="connsiteX83" fmla="*/ 218499 w 4549123"/>
              <a:gd name="connsiteY83" fmla="*/ 3822685 h 5549975"/>
              <a:gd name="connsiteX84" fmla="*/ 299102 w 4549123"/>
              <a:gd name="connsiteY84"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17881 w 4549123"/>
              <a:gd name="connsiteY81" fmla="*/ 5144275 h 5549975"/>
              <a:gd name="connsiteX82" fmla="*/ 39317 w 4549123"/>
              <a:gd name="connsiteY82" fmla="*/ 4747825 h 5549975"/>
              <a:gd name="connsiteX83" fmla="*/ 74412 w 4549123"/>
              <a:gd name="connsiteY83" fmla="*/ 3839310 h 5549975"/>
              <a:gd name="connsiteX84" fmla="*/ 299102 w 4549123"/>
              <a:gd name="connsiteY84"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17881 w 4549123"/>
              <a:gd name="connsiteY81" fmla="*/ 5144275 h 5549975"/>
              <a:gd name="connsiteX82" fmla="*/ 74412 w 4549123"/>
              <a:gd name="connsiteY82" fmla="*/ 3839310 h 5549975"/>
              <a:gd name="connsiteX83" fmla="*/ 299102 w 4549123"/>
              <a:gd name="connsiteY83"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6798 w 4549123"/>
              <a:gd name="connsiteY81" fmla="*/ 5116566 h 5549975"/>
              <a:gd name="connsiteX82" fmla="*/ 74412 w 4549123"/>
              <a:gd name="connsiteY82" fmla="*/ 3839310 h 5549975"/>
              <a:gd name="connsiteX83" fmla="*/ 299102 w 4549123"/>
              <a:gd name="connsiteY83" fmla="*/ 0 h 5549975"/>
              <a:gd name="connsiteX0" fmla="*/ 304427 w 4554448"/>
              <a:gd name="connsiteY0" fmla="*/ 0 h 5549970"/>
              <a:gd name="connsiteX1" fmla="*/ 3306613 w 4554448"/>
              <a:gd name="connsiteY1" fmla="*/ 171842 h 5549970"/>
              <a:gd name="connsiteX2" fmla="*/ 4135424 w 4554448"/>
              <a:gd name="connsiteY2" fmla="*/ 226950 h 5549970"/>
              <a:gd name="connsiteX3" fmla="*/ 4508618 w 4554448"/>
              <a:gd name="connsiteY3" fmla="*/ 247374 h 5549970"/>
              <a:gd name="connsiteX4" fmla="*/ 4536497 w 4554448"/>
              <a:gd name="connsiteY4" fmla="*/ 269179 h 5549970"/>
              <a:gd name="connsiteX5" fmla="*/ 4534723 w 4554448"/>
              <a:gd name="connsiteY5" fmla="*/ 300930 h 5549970"/>
              <a:gd name="connsiteX6" fmla="*/ 4537645 w 4554448"/>
              <a:gd name="connsiteY6" fmla="*/ 302647 h 5549970"/>
              <a:gd name="connsiteX7" fmla="*/ 4554071 w 4554448"/>
              <a:gd name="connsiteY7" fmla="*/ 334222 h 5549970"/>
              <a:gd name="connsiteX8" fmla="*/ 4531810 w 4554448"/>
              <a:gd name="connsiteY8" fmla="*/ 391868 h 5549970"/>
              <a:gd name="connsiteX9" fmla="*/ 4528322 w 4554448"/>
              <a:gd name="connsiteY9" fmla="*/ 415489 h 5549970"/>
              <a:gd name="connsiteX10" fmla="*/ 4523217 w 4554448"/>
              <a:gd name="connsiteY10" fmla="*/ 506828 h 5549970"/>
              <a:gd name="connsiteX11" fmla="*/ 4522567 w 4554448"/>
              <a:gd name="connsiteY11" fmla="*/ 553245 h 5549970"/>
              <a:gd name="connsiteX12" fmla="*/ 4519468 w 4554448"/>
              <a:gd name="connsiteY12" fmla="*/ 581709 h 5549970"/>
              <a:gd name="connsiteX13" fmla="*/ 4518799 w 4554448"/>
              <a:gd name="connsiteY13" fmla="*/ 585890 h 5549970"/>
              <a:gd name="connsiteX14" fmla="*/ 4505862 w 4554448"/>
              <a:gd name="connsiteY14" fmla="*/ 817404 h 5549970"/>
              <a:gd name="connsiteX15" fmla="*/ 4507575 w 4554448"/>
              <a:gd name="connsiteY15" fmla="*/ 822238 h 5549970"/>
              <a:gd name="connsiteX16" fmla="*/ 4505424 w 4554448"/>
              <a:gd name="connsiteY16" fmla="*/ 846069 h 5549970"/>
              <a:gd name="connsiteX17" fmla="*/ 4503824 w 4554448"/>
              <a:gd name="connsiteY17" fmla="*/ 853854 h 5549970"/>
              <a:gd name="connsiteX18" fmla="*/ 4497586 w 4554448"/>
              <a:gd name="connsiteY18" fmla="*/ 965485 h 5549970"/>
              <a:gd name="connsiteX19" fmla="*/ 4499663 w 4554448"/>
              <a:gd name="connsiteY19" fmla="*/ 966385 h 5549970"/>
              <a:gd name="connsiteX20" fmla="*/ 4503782 w 4554448"/>
              <a:gd name="connsiteY20" fmla="*/ 1002567 h 5549970"/>
              <a:gd name="connsiteX21" fmla="*/ 4498984 w 4554448"/>
              <a:gd name="connsiteY21" fmla="*/ 1101094 h 5549970"/>
              <a:gd name="connsiteX22" fmla="*/ 4498879 w 4554448"/>
              <a:gd name="connsiteY22" fmla="*/ 1159389 h 5549970"/>
              <a:gd name="connsiteX23" fmla="*/ 4503182 w 4554448"/>
              <a:gd name="connsiteY23" fmla="*/ 1180505 h 5549970"/>
              <a:gd name="connsiteX24" fmla="*/ 4506272 w 4554448"/>
              <a:gd name="connsiteY24" fmla="*/ 1210687 h 5549970"/>
              <a:gd name="connsiteX25" fmla="*/ 4515089 w 4554448"/>
              <a:gd name="connsiteY25" fmla="*/ 1263157 h 5549970"/>
              <a:gd name="connsiteX26" fmla="*/ 4517366 w 4554448"/>
              <a:gd name="connsiteY26" fmla="*/ 1313374 h 5549970"/>
              <a:gd name="connsiteX27" fmla="*/ 4516486 w 4554448"/>
              <a:gd name="connsiteY27" fmla="*/ 1347004 h 5549970"/>
              <a:gd name="connsiteX28" fmla="*/ 4516023 w 4554448"/>
              <a:gd name="connsiteY28" fmla="*/ 1351864 h 5549970"/>
              <a:gd name="connsiteX29" fmla="*/ 4506904 w 4554448"/>
              <a:gd name="connsiteY29" fmla="*/ 1391762 h 5549970"/>
              <a:gd name="connsiteX30" fmla="*/ 4510168 w 4554448"/>
              <a:gd name="connsiteY30" fmla="*/ 1395707 h 5549970"/>
              <a:gd name="connsiteX31" fmla="*/ 4513010 w 4554448"/>
              <a:gd name="connsiteY31" fmla="*/ 1408524 h 5549970"/>
              <a:gd name="connsiteX32" fmla="*/ 4508269 w 4554448"/>
              <a:gd name="connsiteY32" fmla="*/ 1419109 h 5549970"/>
              <a:gd name="connsiteX33" fmla="*/ 4498085 w 4554448"/>
              <a:gd name="connsiteY33" fmla="*/ 1469337 h 5549970"/>
              <a:gd name="connsiteX34" fmla="*/ 4487188 w 4554448"/>
              <a:gd name="connsiteY34" fmla="*/ 1543038 h 5549970"/>
              <a:gd name="connsiteX35" fmla="*/ 4482307 w 4554448"/>
              <a:gd name="connsiteY35" fmla="*/ 1553997 h 5549970"/>
              <a:gd name="connsiteX36" fmla="*/ 4467879 w 4554448"/>
              <a:gd name="connsiteY36" fmla="*/ 1626071 h 5549970"/>
              <a:gd name="connsiteX37" fmla="*/ 4464164 w 4554448"/>
              <a:gd name="connsiteY37" fmla="*/ 1664103 h 5549970"/>
              <a:gd name="connsiteX38" fmla="*/ 4467824 w 4554448"/>
              <a:gd name="connsiteY38" fmla="*/ 1668558 h 5549970"/>
              <a:gd name="connsiteX39" fmla="*/ 4466174 w 4554448"/>
              <a:gd name="connsiteY39" fmla="*/ 1679756 h 5549970"/>
              <a:gd name="connsiteX40" fmla="*/ 4466586 w 4554448"/>
              <a:gd name="connsiteY40" fmla="*/ 1682815 h 5549970"/>
              <a:gd name="connsiteX41" fmla="*/ 4468097 w 4554448"/>
              <a:gd name="connsiteY41" fmla="*/ 1700268 h 5549970"/>
              <a:gd name="connsiteX42" fmla="*/ 4456627 w 4554448"/>
              <a:gd name="connsiteY42" fmla="*/ 1735163 h 5549970"/>
              <a:gd name="connsiteX43" fmla="*/ 4454567 w 4554448"/>
              <a:gd name="connsiteY43" fmla="*/ 1735289 h 5549970"/>
              <a:gd name="connsiteX44" fmla="*/ 4446069 w 4554448"/>
              <a:gd name="connsiteY44" fmla="*/ 1887374 h 5549970"/>
              <a:gd name="connsiteX45" fmla="*/ 4454760 w 4554448"/>
              <a:gd name="connsiteY45" fmla="*/ 1911536 h 5549970"/>
              <a:gd name="connsiteX46" fmla="*/ 4457038 w 4554448"/>
              <a:gd name="connsiteY46" fmla="*/ 1961755 h 5549970"/>
              <a:gd name="connsiteX47" fmla="*/ 4456157 w 4554448"/>
              <a:gd name="connsiteY47" fmla="*/ 1995384 h 5549970"/>
              <a:gd name="connsiteX48" fmla="*/ 4455695 w 4554448"/>
              <a:gd name="connsiteY48" fmla="*/ 2000244 h 5549970"/>
              <a:gd name="connsiteX49" fmla="*/ 4446575 w 4554448"/>
              <a:gd name="connsiteY49" fmla="*/ 2040142 h 5549970"/>
              <a:gd name="connsiteX50" fmla="*/ 4449840 w 4554448"/>
              <a:gd name="connsiteY50" fmla="*/ 2044087 h 5549970"/>
              <a:gd name="connsiteX51" fmla="*/ 4452681 w 4554448"/>
              <a:gd name="connsiteY51" fmla="*/ 2056904 h 5549970"/>
              <a:gd name="connsiteX52" fmla="*/ 4447940 w 4554448"/>
              <a:gd name="connsiteY52" fmla="*/ 2067489 h 5549970"/>
              <a:gd name="connsiteX53" fmla="*/ 4437756 w 4554448"/>
              <a:gd name="connsiteY53" fmla="*/ 2117719 h 5549970"/>
              <a:gd name="connsiteX54" fmla="*/ 4430425 w 4554448"/>
              <a:gd name="connsiteY54" fmla="*/ 2167300 h 5549970"/>
              <a:gd name="connsiteX55" fmla="*/ 4374342 w 4554448"/>
              <a:gd name="connsiteY55" fmla="*/ 3223633 h 5549970"/>
              <a:gd name="connsiteX56" fmla="*/ 4361556 w 4554448"/>
              <a:gd name="connsiteY56" fmla="*/ 3477281 h 5549970"/>
              <a:gd name="connsiteX57" fmla="*/ 4350471 w 4554448"/>
              <a:gd name="connsiteY57" fmla="*/ 3639984 h 5549970"/>
              <a:gd name="connsiteX58" fmla="*/ 4259710 w 4554448"/>
              <a:gd name="connsiteY58" fmla="*/ 5278921 h 5549970"/>
              <a:gd name="connsiteX59" fmla="*/ 4265008 w 4554448"/>
              <a:gd name="connsiteY59" fmla="*/ 5315626 h 5549970"/>
              <a:gd name="connsiteX60" fmla="*/ 4268542 w 4554448"/>
              <a:gd name="connsiteY60" fmla="*/ 5350090 h 5549970"/>
              <a:gd name="connsiteX61" fmla="*/ 4271374 w 4554448"/>
              <a:gd name="connsiteY61" fmla="*/ 5450399 h 5549970"/>
              <a:gd name="connsiteX62" fmla="*/ 4252817 w 4554448"/>
              <a:gd name="connsiteY62" fmla="*/ 5484804 h 5549970"/>
              <a:gd name="connsiteX63" fmla="*/ 4248165 w 4554448"/>
              <a:gd name="connsiteY63" fmla="*/ 5487504 h 5549970"/>
              <a:gd name="connsiteX64" fmla="*/ 4244708 w 4554448"/>
              <a:gd name="connsiteY64" fmla="*/ 5549951 h 5549970"/>
              <a:gd name="connsiteX65" fmla="*/ 0 w 4554448"/>
              <a:gd name="connsiteY65" fmla="*/ 5272016 h 5549970"/>
              <a:gd name="connsiteX66" fmla="*/ 17830 w 4554448"/>
              <a:gd name="connsiteY66" fmla="*/ 5243704 h 5549970"/>
              <a:gd name="connsiteX67" fmla="*/ 5325 w 4554448"/>
              <a:gd name="connsiteY67" fmla="*/ 5239903 h 5549970"/>
              <a:gd name="connsiteX68" fmla="*/ 9545 w 4554448"/>
              <a:gd name="connsiteY68" fmla="*/ 5233298 h 5549970"/>
              <a:gd name="connsiteX69" fmla="*/ 9814 w 4554448"/>
              <a:gd name="connsiteY69" fmla="*/ 5230552 h 5549970"/>
              <a:gd name="connsiteX70" fmla="*/ 10084 w 4554448"/>
              <a:gd name="connsiteY70" fmla="*/ 5227804 h 5549970"/>
              <a:gd name="connsiteX71" fmla="*/ 10621 w 4554448"/>
              <a:gd name="connsiteY71" fmla="*/ 5222308 h 5549970"/>
              <a:gd name="connsiteX72" fmla="*/ 10306 w 4554448"/>
              <a:gd name="connsiteY72" fmla="*/ 5216405 h 5549970"/>
              <a:gd name="connsiteX73" fmla="*/ 9722 w 4554448"/>
              <a:gd name="connsiteY73" fmla="*/ 5213249 h 5549970"/>
              <a:gd name="connsiteX74" fmla="*/ 9991 w 4554448"/>
              <a:gd name="connsiteY74" fmla="*/ 5210500 h 5549970"/>
              <a:gd name="connsiteX75" fmla="*/ 9675 w 4554448"/>
              <a:gd name="connsiteY75" fmla="*/ 5204597 h 5549970"/>
              <a:gd name="connsiteX76" fmla="*/ 9092 w 4554448"/>
              <a:gd name="connsiteY76" fmla="*/ 5201441 h 5549970"/>
              <a:gd name="connsiteX77" fmla="*/ 8462 w 4554448"/>
              <a:gd name="connsiteY77" fmla="*/ 5189632 h 5549970"/>
              <a:gd name="connsiteX78" fmla="*/ 7878 w 4554448"/>
              <a:gd name="connsiteY78" fmla="*/ 5186477 h 5549970"/>
              <a:gd name="connsiteX79" fmla="*/ 8146 w 4554448"/>
              <a:gd name="connsiteY79" fmla="*/ 5183728 h 5549970"/>
              <a:gd name="connsiteX80" fmla="*/ 6711 w 4554448"/>
              <a:gd name="connsiteY80" fmla="*/ 5180163 h 5549970"/>
              <a:gd name="connsiteX81" fmla="*/ 12123 w 4554448"/>
              <a:gd name="connsiteY81" fmla="*/ 5116566 h 5549970"/>
              <a:gd name="connsiteX82" fmla="*/ 79737 w 4554448"/>
              <a:gd name="connsiteY82" fmla="*/ 3839310 h 5549970"/>
              <a:gd name="connsiteX83" fmla="*/ 304427 w 4554448"/>
              <a:gd name="connsiteY83" fmla="*/ 0 h 5549970"/>
              <a:gd name="connsiteX0" fmla="*/ 338086 w 4588107"/>
              <a:gd name="connsiteY0" fmla="*/ 0 h 5549995"/>
              <a:gd name="connsiteX1" fmla="*/ 3340272 w 4588107"/>
              <a:gd name="connsiteY1" fmla="*/ 171842 h 5549995"/>
              <a:gd name="connsiteX2" fmla="*/ 4169083 w 4588107"/>
              <a:gd name="connsiteY2" fmla="*/ 226950 h 5549995"/>
              <a:gd name="connsiteX3" fmla="*/ 4542277 w 4588107"/>
              <a:gd name="connsiteY3" fmla="*/ 247374 h 5549995"/>
              <a:gd name="connsiteX4" fmla="*/ 4570156 w 4588107"/>
              <a:gd name="connsiteY4" fmla="*/ 269179 h 5549995"/>
              <a:gd name="connsiteX5" fmla="*/ 4568382 w 4588107"/>
              <a:gd name="connsiteY5" fmla="*/ 300930 h 5549995"/>
              <a:gd name="connsiteX6" fmla="*/ 4571304 w 4588107"/>
              <a:gd name="connsiteY6" fmla="*/ 302647 h 5549995"/>
              <a:gd name="connsiteX7" fmla="*/ 4587730 w 4588107"/>
              <a:gd name="connsiteY7" fmla="*/ 334222 h 5549995"/>
              <a:gd name="connsiteX8" fmla="*/ 4565469 w 4588107"/>
              <a:gd name="connsiteY8" fmla="*/ 391868 h 5549995"/>
              <a:gd name="connsiteX9" fmla="*/ 4561981 w 4588107"/>
              <a:gd name="connsiteY9" fmla="*/ 415489 h 5549995"/>
              <a:gd name="connsiteX10" fmla="*/ 4556876 w 4588107"/>
              <a:gd name="connsiteY10" fmla="*/ 506828 h 5549995"/>
              <a:gd name="connsiteX11" fmla="*/ 4556226 w 4588107"/>
              <a:gd name="connsiteY11" fmla="*/ 553245 h 5549995"/>
              <a:gd name="connsiteX12" fmla="*/ 4553127 w 4588107"/>
              <a:gd name="connsiteY12" fmla="*/ 581709 h 5549995"/>
              <a:gd name="connsiteX13" fmla="*/ 4552458 w 4588107"/>
              <a:gd name="connsiteY13" fmla="*/ 585890 h 5549995"/>
              <a:gd name="connsiteX14" fmla="*/ 4539521 w 4588107"/>
              <a:gd name="connsiteY14" fmla="*/ 817404 h 5549995"/>
              <a:gd name="connsiteX15" fmla="*/ 4541234 w 4588107"/>
              <a:gd name="connsiteY15" fmla="*/ 822238 h 5549995"/>
              <a:gd name="connsiteX16" fmla="*/ 4539083 w 4588107"/>
              <a:gd name="connsiteY16" fmla="*/ 846069 h 5549995"/>
              <a:gd name="connsiteX17" fmla="*/ 4537483 w 4588107"/>
              <a:gd name="connsiteY17" fmla="*/ 853854 h 5549995"/>
              <a:gd name="connsiteX18" fmla="*/ 4531245 w 4588107"/>
              <a:gd name="connsiteY18" fmla="*/ 965485 h 5549995"/>
              <a:gd name="connsiteX19" fmla="*/ 4533322 w 4588107"/>
              <a:gd name="connsiteY19" fmla="*/ 966385 h 5549995"/>
              <a:gd name="connsiteX20" fmla="*/ 4537441 w 4588107"/>
              <a:gd name="connsiteY20" fmla="*/ 1002567 h 5549995"/>
              <a:gd name="connsiteX21" fmla="*/ 4532643 w 4588107"/>
              <a:gd name="connsiteY21" fmla="*/ 1101094 h 5549995"/>
              <a:gd name="connsiteX22" fmla="*/ 4532538 w 4588107"/>
              <a:gd name="connsiteY22" fmla="*/ 1159389 h 5549995"/>
              <a:gd name="connsiteX23" fmla="*/ 4536841 w 4588107"/>
              <a:gd name="connsiteY23" fmla="*/ 1180505 h 5549995"/>
              <a:gd name="connsiteX24" fmla="*/ 4539931 w 4588107"/>
              <a:gd name="connsiteY24" fmla="*/ 1210687 h 5549995"/>
              <a:gd name="connsiteX25" fmla="*/ 4548748 w 4588107"/>
              <a:gd name="connsiteY25" fmla="*/ 1263157 h 5549995"/>
              <a:gd name="connsiteX26" fmla="*/ 4551025 w 4588107"/>
              <a:gd name="connsiteY26" fmla="*/ 1313374 h 5549995"/>
              <a:gd name="connsiteX27" fmla="*/ 4550145 w 4588107"/>
              <a:gd name="connsiteY27" fmla="*/ 1347004 h 5549995"/>
              <a:gd name="connsiteX28" fmla="*/ 4549682 w 4588107"/>
              <a:gd name="connsiteY28" fmla="*/ 1351864 h 5549995"/>
              <a:gd name="connsiteX29" fmla="*/ 4540563 w 4588107"/>
              <a:gd name="connsiteY29" fmla="*/ 1391762 h 5549995"/>
              <a:gd name="connsiteX30" fmla="*/ 4543827 w 4588107"/>
              <a:gd name="connsiteY30" fmla="*/ 1395707 h 5549995"/>
              <a:gd name="connsiteX31" fmla="*/ 4546669 w 4588107"/>
              <a:gd name="connsiteY31" fmla="*/ 1408524 h 5549995"/>
              <a:gd name="connsiteX32" fmla="*/ 4541928 w 4588107"/>
              <a:gd name="connsiteY32" fmla="*/ 1419109 h 5549995"/>
              <a:gd name="connsiteX33" fmla="*/ 4531744 w 4588107"/>
              <a:gd name="connsiteY33" fmla="*/ 1469337 h 5549995"/>
              <a:gd name="connsiteX34" fmla="*/ 4520847 w 4588107"/>
              <a:gd name="connsiteY34" fmla="*/ 1543038 h 5549995"/>
              <a:gd name="connsiteX35" fmla="*/ 4515966 w 4588107"/>
              <a:gd name="connsiteY35" fmla="*/ 1553997 h 5549995"/>
              <a:gd name="connsiteX36" fmla="*/ 4501538 w 4588107"/>
              <a:gd name="connsiteY36" fmla="*/ 1626071 h 5549995"/>
              <a:gd name="connsiteX37" fmla="*/ 4497823 w 4588107"/>
              <a:gd name="connsiteY37" fmla="*/ 1664103 h 5549995"/>
              <a:gd name="connsiteX38" fmla="*/ 4501483 w 4588107"/>
              <a:gd name="connsiteY38" fmla="*/ 1668558 h 5549995"/>
              <a:gd name="connsiteX39" fmla="*/ 4499833 w 4588107"/>
              <a:gd name="connsiteY39" fmla="*/ 1679756 h 5549995"/>
              <a:gd name="connsiteX40" fmla="*/ 4500245 w 4588107"/>
              <a:gd name="connsiteY40" fmla="*/ 1682815 h 5549995"/>
              <a:gd name="connsiteX41" fmla="*/ 4501756 w 4588107"/>
              <a:gd name="connsiteY41" fmla="*/ 1700268 h 5549995"/>
              <a:gd name="connsiteX42" fmla="*/ 4490286 w 4588107"/>
              <a:gd name="connsiteY42" fmla="*/ 1735163 h 5549995"/>
              <a:gd name="connsiteX43" fmla="*/ 4488226 w 4588107"/>
              <a:gd name="connsiteY43" fmla="*/ 1735289 h 5549995"/>
              <a:gd name="connsiteX44" fmla="*/ 4479728 w 4588107"/>
              <a:gd name="connsiteY44" fmla="*/ 1887374 h 5549995"/>
              <a:gd name="connsiteX45" fmla="*/ 4488419 w 4588107"/>
              <a:gd name="connsiteY45" fmla="*/ 1911536 h 5549995"/>
              <a:gd name="connsiteX46" fmla="*/ 4490697 w 4588107"/>
              <a:gd name="connsiteY46" fmla="*/ 1961755 h 5549995"/>
              <a:gd name="connsiteX47" fmla="*/ 4489816 w 4588107"/>
              <a:gd name="connsiteY47" fmla="*/ 1995384 h 5549995"/>
              <a:gd name="connsiteX48" fmla="*/ 4489354 w 4588107"/>
              <a:gd name="connsiteY48" fmla="*/ 2000244 h 5549995"/>
              <a:gd name="connsiteX49" fmla="*/ 4480234 w 4588107"/>
              <a:gd name="connsiteY49" fmla="*/ 2040142 h 5549995"/>
              <a:gd name="connsiteX50" fmla="*/ 4483499 w 4588107"/>
              <a:gd name="connsiteY50" fmla="*/ 2044087 h 5549995"/>
              <a:gd name="connsiteX51" fmla="*/ 4486340 w 4588107"/>
              <a:gd name="connsiteY51" fmla="*/ 2056904 h 5549995"/>
              <a:gd name="connsiteX52" fmla="*/ 4481599 w 4588107"/>
              <a:gd name="connsiteY52" fmla="*/ 2067489 h 5549995"/>
              <a:gd name="connsiteX53" fmla="*/ 4471415 w 4588107"/>
              <a:gd name="connsiteY53" fmla="*/ 2117719 h 5549995"/>
              <a:gd name="connsiteX54" fmla="*/ 4464084 w 4588107"/>
              <a:gd name="connsiteY54" fmla="*/ 2167300 h 5549995"/>
              <a:gd name="connsiteX55" fmla="*/ 4408001 w 4588107"/>
              <a:gd name="connsiteY55" fmla="*/ 3223633 h 5549995"/>
              <a:gd name="connsiteX56" fmla="*/ 4395215 w 4588107"/>
              <a:gd name="connsiteY56" fmla="*/ 3477281 h 5549995"/>
              <a:gd name="connsiteX57" fmla="*/ 4384130 w 4588107"/>
              <a:gd name="connsiteY57" fmla="*/ 3639984 h 5549995"/>
              <a:gd name="connsiteX58" fmla="*/ 4293369 w 4588107"/>
              <a:gd name="connsiteY58" fmla="*/ 5278921 h 5549995"/>
              <a:gd name="connsiteX59" fmla="*/ 4298667 w 4588107"/>
              <a:gd name="connsiteY59" fmla="*/ 5315626 h 5549995"/>
              <a:gd name="connsiteX60" fmla="*/ 4302201 w 4588107"/>
              <a:gd name="connsiteY60" fmla="*/ 5350090 h 5549995"/>
              <a:gd name="connsiteX61" fmla="*/ 4305033 w 4588107"/>
              <a:gd name="connsiteY61" fmla="*/ 5450399 h 5549995"/>
              <a:gd name="connsiteX62" fmla="*/ 4286476 w 4588107"/>
              <a:gd name="connsiteY62" fmla="*/ 5484804 h 5549995"/>
              <a:gd name="connsiteX63" fmla="*/ 4281824 w 4588107"/>
              <a:gd name="connsiteY63" fmla="*/ 5487504 h 5549995"/>
              <a:gd name="connsiteX64" fmla="*/ 4278367 w 4588107"/>
              <a:gd name="connsiteY64" fmla="*/ 5549951 h 5549995"/>
              <a:gd name="connsiteX65" fmla="*/ 0 w 4588107"/>
              <a:gd name="connsiteY65" fmla="*/ 5387017 h 5549995"/>
              <a:gd name="connsiteX66" fmla="*/ 51489 w 4588107"/>
              <a:gd name="connsiteY66" fmla="*/ 5243704 h 5549995"/>
              <a:gd name="connsiteX67" fmla="*/ 38984 w 4588107"/>
              <a:gd name="connsiteY67" fmla="*/ 5239903 h 5549995"/>
              <a:gd name="connsiteX68" fmla="*/ 43204 w 4588107"/>
              <a:gd name="connsiteY68" fmla="*/ 5233298 h 5549995"/>
              <a:gd name="connsiteX69" fmla="*/ 43473 w 4588107"/>
              <a:gd name="connsiteY69" fmla="*/ 5230552 h 5549995"/>
              <a:gd name="connsiteX70" fmla="*/ 43743 w 4588107"/>
              <a:gd name="connsiteY70" fmla="*/ 5227804 h 5549995"/>
              <a:gd name="connsiteX71" fmla="*/ 44280 w 4588107"/>
              <a:gd name="connsiteY71" fmla="*/ 5222308 h 5549995"/>
              <a:gd name="connsiteX72" fmla="*/ 43965 w 4588107"/>
              <a:gd name="connsiteY72" fmla="*/ 5216405 h 5549995"/>
              <a:gd name="connsiteX73" fmla="*/ 43381 w 4588107"/>
              <a:gd name="connsiteY73" fmla="*/ 5213249 h 5549995"/>
              <a:gd name="connsiteX74" fmla="*/ 43650 w 4588107"/>
              <a:gd name="connsiteY74" fmla="*/ 5210500 h 5549995"/>
              <a:gd name="connsiteX75" fmla="*/ 43334 w 4588107"/>
              <a:gd name="connsiteY75" fmla="*/ 5204597 h 5549995"/>
              <a:gd name="connsiteX76" fmla="*/ 42751 w 4588107"/>
              <a:gd name="connsiteY76" fmla="*/ 5201441 h 5549995"/>
              <a:gd name="connsiteX77" fmla="*/ 42121 w 4588107"/>
              <a:gd name="connsiteY77" fmla="*/ 5189632 h 5549995"/>
              <a:gd name="connsiteX78" fmla="*/ 41537 w 4588107"/>
              <a:gd name="connsiteY78" fmla="*/ 5186477 h 5549995"/>
              <a:gd name="connsiteX79" fmla="*/ 41805 w 4588107"/>
              <a:gd name="connsiteY79" fmla="*/ 5183728 h 5549995"/>
              <a:gd name="connsiteX80" fmla="*/ 40370 w 4588107"/>
              <a:gd name="connsiteY80" fmla="*/ 5180163 h 5549995"/>
              <a:gd name="connsiteX81" fmla="*/ 45782 w 4588107"/>
              <a:gd name="connsiteY81" fmla="*/ 5116566 h 5549995"/>
              <a:gd name="connsiteX82" fmla="*/ 113396 w 4588107"/>
              <a:gd name="connsiteY82" fmla="*/ 3839310 h 5549995"/>
              <a:gd name="connsiteX83" fmla="*/ 338086 w 4588107"/>
              <a:gd name="connsiteY83" fmla="*/ 0 h 5549995"/>
              <a:gd name="connsiteX0" fmla="*/ 299102 w 4549123"/>
              <a:gd name="connsiteY0" fmla="*/ 0 h 5549966"/>
              <a:gd name="connsiteX1" fmla="*/ 3301288 w 4549123"/>
              <a:gd name="connsiteY1" fmla="*/ 171842 h 5549966"/>
              <a:gd name="connsiteX2" fmla="*/ 4130099 w 4549123"/>
              <a:gd name="connsiteY2" fmla="*/ 226950 h 5549966"/>
              <a:gd name="connsiteX3" fmla="*/ 4503293 w 4549123"/>
              <a:gd name="connsiteY3" fmla="*/ 247374 h 5549966"/>
              <a:gd name="connsiteX4" fmla="*/ 4531172 w 4549123"/>
              <a:gd name="connsiteY4" fmla="*/ 269179 h 5549966"/>
              <a:gd name="connsiteX5" fmla="*/ 4529398 w 4549123"/>
              <a:gd name="connsiteY5" fmla="*/ 300930 h 5549966"/>
              <a:gd name="connsiteX6" fmla="*/ 4532320 w 4549123"/>
              <a:gd name="connsiteY6" fmla="*/ 302647 h 5549966"/>
              <a:gd name="connsiteX7" fmla="*/ 4548746 w 4549123"/>
              <a:gd name="connsiteY7" fmla="*/ 334222 h 5549966"/>
              <a:gd name="connsiteX8" fmla="*/ 4526485 w 4549123"/>
              <a:gd name="connsiteY8" fmla="*/ 391868 h 5549966"/>
              <a:gd name="connsiteX9" fmla="*/ 4522997 w 4549123"/>
              <a:gd name="connsiteY9" fmla="*/ 415489 h 5549966"/>
              <a:gd name="connsiteX10" fmla="*/ 4517892 w 4549123"/>
              <a:gd name="connsiteY10" fmla="*/ 506828 h 5549966"/>
              <a:gd name="connsiteX11" fmla="*/ 4517242 w 4549123"/>
              <a:gd name="connsiteY11" fmla="*/ 553245 h 5549966"/>
              <a:gd name="connsiteX12" fmla="*/ 4514143 w 4549123"/>
              <a:gd name="connsiteY12" fmla="*/ 581709 h 5549966"/>
              <a:gd name="connsiteX13" fmla="*/ 4513474 w 4549123"/>
              <a:gd name="connsiteY13" fmla="*/ 585890 h 5549966"/>
              <a:gd name="connsiteX14" fmla="*/ 4500537 w 4549123"/>
              <a:gd name="connsiteY14" fmla="*/ 817404 h 5549966"/>
              <a:gd name="connsiteX15" fmla="*/ 4502250 w 4549123"/>
              <a:gd name="connsiteY15" fmla="*/ 822238 h 5549966"/>
              <a:gd name="connsiteX16" fmla="*/ 4500099 w 4549123"/>
              <a:gd name="connsiteY16" fmla="*/ 846069 h 5549966"/>
              <a:gd name="connsiteX17" fmla="*/ 4498499 w 4549123"/>
              <a:gd name="connsiteY17" fmla="*/ 853854 h 5549966"/>
              <a:gd name="connsiteX18" fmla="*/ 4492261 w 4549123"/>
              <a:gd name="connsiteY18" fmla="*/ 965485 h 5549966"/>
              <a:gd name="connsiteX19" fmla="*/ 4494338 w 4549123"/>
              <a:gd name="connsiteY19" fmla="*/ 966385 h 5549966"/>
              <a:gd name="connsiteX20" fmla="*/ 4498457 w 4549123"/>
              <a:gd name="connsiteY20" fmla="*/ 1002567 h 5549966"/>
              <a:gd name="connsiteX21" fmla="*/ 4493659 w 4549123"/>
              <a:gd name="connsiteY21" fmla="*/ 1101094 h 5549966"/>
              <a:gd name="connsiteX22" fmla="*/ 4493554 w 4549123"/>
              <a:gd name="connsiteY22" fmla="*/ 1159389 h 5549966"/>
              <a:gd name="connsiteX23" fmla="*/ 4497857 w 4549123"/>
              <a:gd name="connsiteY23" fmla="*/ 1180505 h 5549966"/>
              <a:gd name="connsiteX24" fmla="*/ 4500947 w 4549123"/>
              <a:gd name="connsiteY24" fmla="*/ 1210687 h 5549966"/>
              <a:gd name="connsiteX25" fmla="*/ 4509764 w 4549123"/>
              <a:gd name="connsiteY25" fmla="*/ 1263157 h 5549966"/>
              <a:gd name="connsiteX26" fmla="*/ 4512041 w 4549123"/>
              <a:gd name="connsiteY26" fmla="*/ 1313374 h 5549966"/>
              <a:gd name="connsiteX27" fmla="*/ 4511161 w 4549123"/>
              <a:gd name="connsiteY27" fmla="*/ 1347004 h 5549966"/>
              <a:gd name="connsiteX28" fmla="*/ 4510698 w 4549123"/>
              <a:gd name="connsiteY28" fmla="*/ 1351864 h 5549966"/>
              <a:gd name="connsiteX29" fmla="*/ 4501579 w 4549123"/>
              <a:gd name="connsiteY29" fmla="*/ 1391762 h 5549966"/>
              <a:gd name="connsiteX30" fmla="*/ 4504843 w 4549123"/>
              <a:gd name="connsiteY30" fmla="*/ 1395707 h 5549966"/>
              <a:gd name="connsiteX31" fmla="*/ 4507685 w 4549123"/>
              <a:gd name="connsiteY31" fmla="*/ 1408524 h 5549966"/>
              <a:gd name="connsiteX32" fmla="*/ 4502944 w 4549123"/>
              <a:gd name="connsiteY32" fmla="*/ 1419109 h 5549966"/>
              <a:gd name="connsiteX33" fmla="*/ 4492760 w 4549123"/>
              <a:gd name="connsiteY33" fmla="*/ 1469337 h 5549966"/>
              <a:gd name="connsiteX34" fmla="*/ 4481863 w 4549123"/>
              <a:gd name="connsiteY34" fmla="*/ 1543038 h 5549966"/>
              <a:gd name="connsiteX35" fmla="*/ 4476982 w 4549123"/>
              <a:gd name="connsiteY35" fmla="*/ 1553997 h 5549966"/>
              <a:gd name="connsiteX36" fmla="*/ 4462554 w 4549123"/>
              <a:gd name="connsiteY36" fmla="*/ 1626071 h 5549966"/>
              <a:gd name="connsiteX37" fmla="*/ 4458839 w 4549123"/>
              <a:gd name="connsiteY37" fmla="*/ 1664103 h 5549966"/>
              <a:gd name="connsiteX38" fmla="*/ 4462499 w 4549123"/>
              <a:gd name="connsiteY38" fmla="*/ 1668558 h 5549966"/>
              <a:gd name="connsiteX39" fmla="*/ 4460849 w 4549123"/>
              <a:gd name="connsiteY39" fmla="*/ 1679756 h 5549966"/>
              <a:gd name="connsiteX40" fmla="*/ 4461261 w 4549123"/>
              <a:gd name="connsiteY40" fmla="*/ 1682815 h 5549966"/>
              <a:gd name="connsiteX41" fmla="*/ 4462772 w 4549123"/>
              <a:gd name="connsiteY41" fmla="*/ 1700268 h 5549966"/>
              <a:gd name="connsiteX42" fmla="*/ 4451302 w 4549123"/>
              <a:gd name="connsiteY42" fmla="*/ 1735163 h 5549966"/>
              <a:gd name="connsiteX43" fmla="*/ 4449242 w 4549123"/>
              <a:gd name="connsiteY43" fmla="*/ 1735289 h 5549966"/>
              <a:gd name="connsiteX44" fmla="*/ 4440744 w 4549123"/>
              <a:gd name="connsiteY44" fmla="*/ 1887374 h 5549966"/>
              <a:gd name="connsiteX45" fmla="*/ 4449435 w 4549123"/>
              <a:gd name="connsiteY45" fmla="*/ 1911536 h 5549966"/>
              <a:gd name="connsiteX46" fmla="*/ 4451713 w 4549123"/>
              <a:gd name="connsiteY46" fmla="*/ 1961755 h 5549966"/>
              <a:gd name="connsiteX47" fmla="*/ 4450832 w 4549123"/>
              <a:gd name="connsiteY47" fmla="*/ 1995384 h 5549966"/>
              <a:gd name="connsiteX48" fmla="*/ 4450370 w 4549123"/>
              <a:gd name="connsiteY48" fmla="*/ 2000244 h 5549966"/>
              <a:gd name="connsiteX49" fmla="*/ 4441250 w 4549123"/>
              <a:gd name="connsiteY49" fmla="*/ 2040142 h 5549966"/>
              <a:gd name="connsiteX50" fmla="*/ 4444515 w 4549123"/>
              <a:gd name="connsiteY50" fmla="*/ 2044087 h 5549966"/>
              <a:gd name="connsiteX51" fmla="*/ 4447356 w 4549123"/>
              <a:gd name="connsiteY51" fmla="*/ 2056904 h 5549966"/>
              <a:gd name="connsiteX52" fmla="*/ 4442615 w 4549123"/>
              <a:gd name="connsiteY52" fmla="*/ 2067489 h 5549966"/>
              <a:gd name="connsiteX53" fmla="*/ 4432431 w 4549123"/>
              <a:gd name="connsiteY53" fmla="*/ 2117719 h 5549966"/>
              <a:gd name="connsiteX54" fmla="*/ 4425100 w 4549123"/>
              <a:gd name="connsiteY54" fmla="*/ 2167300 h 5549966"/>
              <a:gd name="connsiteX55" fmla="*/ 4369017 w 4549123"/>
              <a:gd name="connsiteY55" fmla="*/ 3223633 h 5549966"/>
              <a:gd name="connsiteX56" fmla="*/ 4356231 w 4549123"/>
              <a:gd name="connsiteY56" fmla="*/ 3477281 h 5549966"/>
              <a:gd name="connsiteX57" fmla="*/ 4345146 w 4549123"/>
              <a:gd name="connsiteY57" fmla="*/ 3639984 h 5549966"/>
              <a:gd name="connsiteX58" fmla="*/ 4254385 w 4549123"/>
              <a:gd name="connsiteY58" fmla="*/ 5278921 h 5549966"/>
              <a:gd name="connsiteX59" fmla="*/ 4259683 w 4549123"/>
              <a:gd name="connsiteY59" fmla="*/ 5315626 h 5549966"/>
              <a:gd name="connsiteX60" fmla="*/ 4263217 w 4549123"/>
              <a:gd name="connsiteY60" fmla="*/ 5350090 h 5549966"/>
              <a:gd name="connsiteX61" fmla="*/ 4266049 w 4549123"/>
              <a:gd name="connsiteY61" fmla="*/ 5450399 h 5549966"/>
              <a:gd name="connsiteX62" fmla="*/ 4247492 w 4549123"/>
              <a:gd name="connsiteY62" fmla="*/ 5484804 h 5549966"/>
              <a:gd name="connsiteX63" fmla="*/ 4242840 w 4549123"/>
              <a:gd name="connsiteY63" fmla="*/ 5487504 h 5549966"/>
              <a:gd name="connsiteX64" fmla="*/ 4239383 w 4549123"/>
              <a:gd name="connsiteY64" fmla="*/ 5549951 h 5549966"/>
              <a:gd name="connsiteX65" fmla="*/ 266751 w 4549123"/>
              <a:gd name="connsiteY65" fmla="*/ 5218723 h 5549966"/>
              <a:gd name="connsiteX66" fmla="*/ 12505 w 4549123"/>
              <a:gd name="connsiteY66" fmla="*/ 5243704 h 5549966"/>
              <a:gd name="connsiteX67" fmla="*/ 0 w 4549123"/>
              <a:gd name="connsiteY67" fmla="*/ 5239903 h 5549966"/>
              <a:gd name="connsiteX68" fmla="*/ 4220 w 4549123"/>
              <a:gd name="connsiteY68" fmla="*/ 5233298 h 5549966"/>
              <a:gd name="connsiteX69" fmla="*/ 4489 w 4549123"/>
              <a:gd name="connsiteY69" fmla="*/ 5230552 h 5549966"/>
              <a:gd name="connsiteX70" fmla="*/ 4759 w 4549123"/>
              <a:gd name="connsiteY70" fmla="*/ 5227804 h 5549966"/>
              <a:gd name="connsiteX71" fmla="*/ 5296 w 4549123"/>
              <a:gd name="connsiteY71" fmla="*/ 5222308 h 5549966"/>
              <a:gd name="connsiteX72" fmla="*/ 4981 w 4549123"/>
              <a:gd name="connsiteY72" fmla="*/ 5216405 h 5549966"/>
              <a:gd name="connsiteX73" fmla="*/ 4397 w 4549123"/>
              <a:gd name="connsiteY73" fmla="*/ 5213249 h 5549966"/>
              <a:gd name="connsiteX74" fmla="*/ 4666 w 4549123"/>
              <a:gd name="connsiteY74" fmla="*/ 5210500 h 5549966"/>
              <a:gd name="connsiteX75" fmla="*/ 4350 w 4549123"/>
              <a:gd name="connsiteY75" fmla="*/ 5204597 h 5549966"/>
              <a:gd name="connsiteX76" fmla="*/ 3767 w 4549123"/>
              <a:gd name="connsiteY76" fmla="*/ 5201441 h 5549966"/>
              <a:gd name="connsiteX77" fmla="*/ 3137 w 4549123"/>
              <a:gd name="connsiteY77" fmla="*/ 5189632 h 5549966"/>
              <a:gd name="connsiteX78" fmla="*/ 2553 w 4549123"/>
              <a:gd name="connsiteY78" fmla="*/ 5186477 h 5549966"/>
              <a:gd name="connsiteX79" fmla="*/ 2821 w 4549123"/>
              <a:gd name="connsiteY79" fmla="*/ 5183728 h 5549966"/>
              <a:gd name="connsiteX80" fmla="*/ 1386 w 4549123"/>
              <a:gd name="connsiteY80" fmla="*/ 5180163 h 5549966"/>
              <a:gd name="connsiteX81" fmla="*/ 6798 w 4549123"/>
              <a:gd name="connsiteY81" fmla="*/ 5116566 h 5549966"/>
              <a:gd name="connsiteX82" fmla="*/ 74412 w 4549123"/>
              <a:gd name="connsiteY82" fmla="*/ 3839310 h 5549966"/>
              <a:gd name="connsiteX83" fmla="*/ 299102 w 4549123"/>
              <a:gd name="connsiteY83" fmla="*/ 0 h 5549966"/>
              <a:gd name="connsiteX0" fmla="*/ 303426 w 4553447"/>
              <a:gd name="connsiteY0" fmla="*/ 0 h 5549966"/>
              <a:gd name="connsiteX1" fmla="*/ 3305612 w 4553447"/>
              <a:gd name="connsiteY1" fmla="*/ 171842 h 5549966"/>
              <a:gd name="connsiteX2" fmla="*/ 4134423 w 4553447"/>
              <a:gd name="connsiteY2" fmla="*/ 226950 h 5549966"/>
              <a:gd name="connsiteX3" fmla="*/ 4507617 w 4553447"/>
              <a:gd name="connsiteY3" fmla="*/ 247374 h 5549966"/>
              <a:gd name="connsiteX4" fmla="*/ 4535496 w 4553447"/>
              <a:gd name="connsiteY4" fmla="*/ 269179 h 5549966"/>
              <a:gd name="connsiteX5" fmla="*/ 4533722 w 4553447"/>
              <a:gd name="connsiteY5" fmla="*/ 300930 h 5549966"/>
              <a:gd name="connsiteX6" fmla="*/ 4536644 w 4553447"/>
              <a:gd name="connsiteY6" fmla="*/ 302647 h 5549966"/>
              <a:gd name="connsiteX7" fmla="*/ 4553070 w 4553447"/>
              <a:gd name="connsiteY7" fmla="*/ 334222 h 5549966"/>
              <a:gd name="connsiteX8" fmla="*/ 4530809 w 4553447"/>
              <a:gd name="connsiteY8" fmla="*/ 391868 h 5549966"/>
              <a:gd name="connsiteX9" fmla="*/ 4527321 w 4553447"/>
              <a:gd name="connsiteY9" fmla="*/ 415489 h 5549966"/>
              <a:gd name="connsiteX10" fmla="*/ 4522216 w 4553447"/>
              <a:gd name="connsiteY10" fmla="*/ 506828 h 5549966"/>
              <a:gd name="connsiteX11" fmla="*/ 4521566 w 4553447"/>
              <a:gd name="connsiteY11" fmla="*/ 553245 h 5549966"/>
              <a:gd name="connsiteX12" fmla="*/ 4518467 w 4553447"/>
              <a:gd name="connsiteY12" fmla="*/ 581709 h 5549966"/>
              <a:gd name="connsiteX13" fmla="*/ 4517798 w 4553447"/>
              <a:gd name="connsiteY13" fmla="*/ 585890 h 5549966"/>
              <a:gd name="connsiteX14" fmla="*/ 4504861 w 4553447"/>
              <a:gd name="connsiteY14" fmla="*/ 817404 h 5549966"/>
              <a:gd name="connsiteX15" fmla="*/ 4506574 w 4553447"/>
              <a:gd name="connsiteY15" fmla="*/ 822238 h 5549966"/>
              <a:gd name="connsiteX16" fmla="*/ 4504423 w 4553447"/>
              <a:gd name="connsiteY16" fmla="*/ 846069 h 5549966"/>
              <a:gd name="connsiteX17" fmla="*/ 4502823 w 4553447"/>
              <a:gd name="connsiteY17" fmla="*/ 853854 h 5549966"/>
              <a:gd name="connsiteX18" fmla="*/ 4496585 w 4553447"/>
              <a:gd name="connsiteY18" fmla="*/ 965485 h 5549966"/>
              <a:gd name="connsiteX19" fmla="*/ 4498662 w 4553447"/>
              <a:gd name="connsiteY19" fmla="*/ 966385 h 5549966"/>
              <a:gd name="connsiteX20" fmla="*/ 4502781 w 4553447"/>
              <a:gd name="connsiteY20" fmla="*/ 1002567 h 5549966"/>
              <a:gd name="connsiteX21" fmla="*/ 4497983 w 4553447"/>
              <a:gd name="connsiteY21" fmla="*/ 1101094 h 5549966"/>
              <a:gd name="connsiteX22" fmla="*/ 4497878 w 4553447"/>
              <a:gd name="connsiteY22" fmla="*/ 1159389 h 5549966"/>
              <a:gd name="connsiteX23" fmla="*/ 4502181 w 4553447"/>
              <a:gd name="connsiteY23" fmla="*/ 1180505 h 5549966"/>
              <a:gd name="connsiteX24" fmla="*/ 4505271 w 4553447"/>
              <a:gd name="connsiteY24" fmla="*/ 1210687 h 5549966"/>
              <a:gd name="connsiteX25" fmla="*/ 4514088 w 4553447"/>
              <a:gd name="connsiteY25" fmla="*/ 1263157 h 5549966"/>
              <a:gd name="connsiteX26" fmla="*/ 4516365 w 4553447"/>
              <a:gd name="connsiteY26" fmla="*/ 1313374 h 5549966"/>
              <a:gd name="connsiteX27" fmla="*/ 4515485 w 4553447"/>
              <a:gd name="connsiteY27" fmla="*/ 1347004 h 5549966"/>
              <a:gd name="connsiteX28" fmla="*/ 4515022 w 4553447"/>
              <a:gd name="connsiteY28" fmla="*/ 1351864 h 5549966"/>
              <a:gd name="connsiteX29" fmla="*/ 4505903 w 4553447"/>
              <a:gd name="connsiteY29" fmla="*/ 1391762 h 5549966"/>
              <a:gd name="connsiteX30" fmla="*/ 4509167 w 4553447"/>
              <a:gd name="connsiteY30" fmla="*/ 1395707 h 5549966"/>
              <a:gd name="connsiteX31" fmla="*/ 4512009 w 4553447"/>
              <a:gd name="connsiteY31" fmla="*/ 1408524 h 5549966"/>
              <a:gd name="connsiteX32" fmla="*/ 4507268 w 4553447"/>
              <a:gd name="connsiteY32" fmla="*/ 1419109 h 5549966"/>
              <a:gd name="connsiteX33" fmla="*/ 4497084 w 4553447"/>
              <a:gd name="connsiteY33" fmla="*/ 1469337 h 5549966"/>
              <a:gd name="connsiteX34" fmla="*/ 4486187 w 4553447"/>
              <a:gd name="connsiteY34" fmla="*/ 1543038 h 5549966"/>
              <a:gd name="connsiteX35" fmla="*/ 4481306 w 4553447"/>
              <a:gd name="connsiteY35" fmla="*/ 1553997 h 5549966"/>
              <a:gd name="connsiteX36" fmla="*/ 4466878 w 4553447"/>
              <a:gd name="connsiteY36" fmla="*/ 1626071 h 5549966"/>
              <a:gd name="connsiteX37" fmla="*/ 4463163 w 4553447"/>
              <a:gd name="connsiteY37" fmla="*/ 1664103 h 5549966"/>
              <a:gd name="connsiteX38" fmla="*/ 4466823 w 4553447"/>
              <a:gd name="connsiteY38" fmla="*/ 1668558 h 5549966"/>
              <a:gd name="connsiteX39" fmla="*/ 4465173 w 4553447"/>
              <a:gd name="connsiteY39" fmla="*/ 1679756 h 5549966"/>
              <a:gd name="connsiteX40" fmla="*/ 4465585 w 4553447"/>
              <a:gd name="connsiteY40" fmla="*/ 1682815 h 5549966"/>
              <a:gd name="connsiteX41" fmla="*/ 4467096 w 4553447"/>
              <a:gd name="connsiteY41" fmla="*/ 1700268 h 5549966"/>
              <a:gd name="connsiteX42" fmla="*/ 4455626 w 4553447"/>
              <a:gd name="connsiteY42" fmla="*/ 1735163 h 5549966"/>
              <a:gd name="connsiteX43" fmla="*/ 4453566 w 4553447"/>
              <a:gd name="connsiteY43" fmla="*/ 1735289 h 5549966"/>
              <a:gd name="connsiteX44" fmla="*/ 4445068 w 4553447"/>
              <a:gd name="connsiteY44" fmla="*/ 1887374 h 5549966"/>
              <a:gd name="connsiteX45" fmla="*/ 4453759 w 4553447"/>
              <a:gd name="connsiteY45" fmla="*/ 1911536 h 5549966"/>
              <a:gd name="connsiteX46" fmla="*/ 4456037 w 4553447"/>
              <a:gd name="connsiteY46" fmla="*/ 1961755 h 5549966"/>
              <a:gd name="connsiteX47" fmla="*/ 4455156 w 4553447"/>
              <a:gd name="connsiteY47" fmla="*/ 1995384 h 5549966"/>
              <a:gd name="connsiteX48" fmla="*/ 4454694 w 4553447"/>
              <a:gd name="connsiteY48" fmla="*/ 2000244 h 5549966"/>
              <a:gd name="connsiteX49" fmla="*/ 4445574 w 4553447"/>
              <a:gd name="connsiteY49" fmla="*/ 2040142 h 5549966"/>
              <a:gd name="connsiteX50" fmla="*/ 4448839 w 4553447"/>
              <a:gd name="connsiteY50" fmla="*/ 2044087 h 5549966"/>
              <a:gd name="connsiteX51" fmla="*/ 4451680 w 4553447"/>
              <a:gd name="connsiteY51" fmla="*/ 2056904 h 5549966"/>
              <a:gd name="connsiteX52" fmla="*/ 4446939 w 4553447"/>
              <a:gd name="connsiteY52" fmla="*/ 2067489 h 5549966"/>
              <a:gd name="connsiteX53" fmla="*/ 4436755 w 4553447"/>
              <a:gd name="connsiteY53" fmla="*/ 2117719 h 5549966"/>
              <a:gd name="connsiteX54" fmla="*/ 4429424 w 4553447"/>
              <a:gd name="connsiteY54" fmla="*/ 2167300 h 5549966"/>
              <a:gd name="connsiteX55" fmla="*/ 4373341 w 4553447"/>
              <a:gd name="connsiteY55" fmla="*/ 3223633 h 5549966"/>
              <a:gd name="connsiteX56" fmla="*/ 4360555 w 4553447"/>
              <a:gd name="connsiteY56" fmla="*/ 3477281 h 5549966"/>
              <a:gd name="connsiteX57" fmla="*/ 4349470 w 4553447"/>
              <a:gd name="connsiteY57" fmla="*/ 3639984 h 5549966"/>
              <a:gd name="connsiteX58" fmla="*/ 4258709 w 4553447"/>
              <a:gd name="connsiteY58" fmla="*/ 5278921 h 5549966"/>
              <a:gd name="connsiteX59" fmla="*/ 4264007 w 4553447"/>
              <a:gd name="connsiteY59" fmla="*/ 5315626 h 5549966"/>
              <a:gd name="connsiteX60" fmla="*/ 4267541 w 4553447"/>
              <a:gd name="connsiteY60" fmla="*/ 5350090 h 5549966"/>
              <a:gd name="connsiteX61" fmla="*/ 4270373 w 4553447"/>
              <a:gd name="connsiteY61" fmla="*/ 5450399 h 5549966"/>
              <a:gd name="connsiteX62" fmla="*/ 4251816 w 4553447"/>
              <a:gd name="connsiteY62" fmla="*/ 5484804 h 5549966"/>
              <a:gd name="connsiteX63" fmla="*/ 4247164 w 4553447"/>
              <a:gd name="connsiteY63" fmla="*/ 5487504 h 5549966"/>
              <a:gd name="connsiteX64" fmla="*/ 4243707 w 4553447"/>
              <a:gd name="connsiteY64" fmla="*/ 5549951 h 5549966"/>
              <a:gd name="connsiteX65" fmla="*/ 271075 w 4553447"/>
              <a:gd name="connsiteY65" fmla="*/ 5218723 h 5549966"/>
              <a:gd name="connsiteX66" fmla="*/ 0 w 4553447"/>
              <a:gd name="connsiteY66" fmla="*/ 5280167 h 5549966"/>
              <a:gd name="connsiteX67" fmla="*/ 4324 w 4553447"/>
              <a:gd name="connsiteY67" fmla="*/ 5239903 h 5549966"/>
              <a:gd name="connsiteX68" fmla="*/ 8544 w 4553447"/>
              <a:gd name="connsiteY68" fmla="*/ 5233298 h 5549966"/>
              <a:gd name="connsiteX69" fmla="*/ 8813 w 4553447"/>
              <a:gd name="connsiteY69" fmla="*/ 5230552 h 5549966"/>
              <a:gd name="connsiteX70" fmla="*/ 9083 w 4553447"/>
              <a:gd name="connsiteY70" fmla="*/ 5227804 h 5549966"/>
              <a:gd name="connsiteX71" fmla="*/ 9620 w 4553447"/>
              <a:gd name="connsiteY71" fmla="*/ 5222308 h 5549966"/>
              <a:gd name="connsiteX72" fmla="*/ 9305 w 4553447"/>
              <a:gd name="connsiteY72" fmla="*/ 5216405 h 5549966"/>
              <a:gd name="connsiteX73" fmla="*/ 8721 w 4553447"/>
              <a:gd name="connsiteY73" fmla="*/ 5213249 h 5549966"/>
              <a:gd name="connsiteX74" fmla="*/ 8990 w 4553447"/>
              <a:gd name="connsiteY74" fmla="*/ 5210500 h 5549966"/>
              <a:gd name="connsiteX75" fmla="*/ 8674 w 4553447"/>
              <a:gd name="connsiteY75" fmla="*/ 5204597 h 5549966"/>
              <a:gd name="connsiteX76" fmla="*/ 8091 w 4553447"/>
              <a:gd name="connsiteY76" fmla="*/ 5201441 h 5549966"/>
              <a:gd name="connsiteX77" fmla="*/ 7461 w 4553447"/>
              <a:gd name="connsiteY77" fmla="*/ 5189632 h 5549966"/>
              <a:gd name="connsiteX78" fmla="*/ 6877 w 4553447"/>
              <a:gd name="connsiteY78" fmla="*/ 5186477 h 5549966"/>
              <a:gd name="connsiteX79" fmla="*/ 7145 w 4553447"/>
              <a:gd name="connsiteY79" fmla="*/ 5183728 h 5549966"/>
              <a:gd name="connsiteX80" fmla="*/ 5710 w 4553447"/>
              <a:gd name="connsiteY80" fmla="*/ 5180163 h 5549966"/>
              <a:gd name="connsiteX81" fmla="*/ 11122 w 4553447"/>
              <a:gd name="connsiteY81" fmla="*/ 5116566 h 5549966"/>
              <a:gd name="connsiteX82" fmla="*/ 78736 w 4553447"/>
              <a:gd name="connsiteY82" fmla="*/ 3839310 h 5549966"/>
              <a:gd name="connsiteX83" fmla="*/ 303426 w 4553447"/>
              <a:gd name="connsiteY83" fmla="*/ 0 h 5549966"/>
              <a:gd name="connsiteX0" fmla="*/ 303426 w 4553447"/>
              <a:gd name="connsiteY0" fmla="*/ 0 h 5549973"/>
              <a:gd name="connsiteX1" fmla="*/ 3305612 w 4553447"/>
              <a:gd name="connsiteY1" fmla="*/ 171842 h 5549973"/>
              <a:gd name="connsiteX2" fmla="*/ 4134423 w 4553447"/>
              <a:gd name="connsiteY2" fmla="*/ 226950 h 5549973"/>
              <a:gd name="connsiteX3" fmla="*/ 4507617 w 4553447"/>
              <a:gd name="connsiteY3" fmla="*/ 247374 h 5549973"/>
              <a:gd name="connsiteX4" fmla="*/ 4535496 w 4553447"/>
              <a:gd name="connsiteY4" fmla="*/ 269179 h 5549973"/>
              <a:gd name="connsiteX5" fmla="*/ 4533722 w 4553447"/>
              <a:gd name="connsiteY5" fmla="*/ 300930 h 5549973"/>
              <a:gd name="connsiteX6" fmla="*/ 4536644 w 4553447"/>
              <a:gd name="connsiteY6" fmla="*/ 302647 h 5549973"/>
              <a:gd name="connsiteX7" fmla="*/ 4553070 w 4553447"/>
              <a:gd name="connsiteY7" fmla="*/ 334222 h 5549973"/>
              <a:gd name="connsiteX8" fmla="*/ 4530809 w 4553447"/>
              <a:gd name="connsiteY8" fmla="*/ 391868 h 5549973"/>
              <a:gd name="connsiteX9" fmla="*/ 4527321 w 4553447"/>
              <a:gd name="connsiteY9" fmla="*/ 415489 h 5549973"/>
              <a:gd name="connsiteX10" fmla="*/ 4522216 w 4553447"/>
              <a:gd name="connsiteY10" fmla="*/ 506828 h 5549973"/>
              <a:gd name="connsiteX11" fmla="*/ 4521566 w 4553447"/>
              <a:gd name="connsiteY11" fmla="*/ 553245 h 5549973"/>
              <a:gd name="connsiteX12" fmla="*/ 4518467 w 4553447"/>
              <a:gd name="connsiteY12" fmla="*/ 581709 h 5549973"/>
              <a:gd name="connsiteX13" fmla="*/ 4517798 w 4553447"/>
              <a:gd name="connsiteY13" fmla="*/ 585890 h 5549973"/>
              <a:gd name="connsiteX14" fmla="*/ 4504861 w 4553447"/>
              <a:gd name="connsiteY14" fmla="*/ 817404 h 5549973"/>
              <a:gd name="connsiteX15" fmla="*/ 4506574 w 4553447"/>
              <a:gd name="connsiteY15" fmla="*/ 822238 h 5549973"/>
              <a:gd name="connsiteX16" fmla="*/ 4504423 w 4553447"/>
              <a:gd name="connsiteY16" fmla="*/ 846069 h 5549973"/>
              <a:gd name="connsiteX17" fmla="*/ 4502823 w 4553447"/>
              <a:gd name="connsiteY17" fmla="*/ 853854 h 5549973"/>
              <a:gd name="connsiteX18" fmla="*/ 4496585 w 4553447"/>
              <a:gd name="connsiteY18" fmla="*/ 965485 h 5549973"/>
              <a:gd name="connsiteX19" fmla="*/ 4498662 w 4553447"/>
              <a:gd name="connsiteY19" fmla="*/ 966385 h 5549973"/>
              <a:gd name="connsiteX20" fmla="*/ 4502781 w 4553447"/>
              <a:gd name="connsiteY20" fmla="*/ 1002567 h 5549973"/>
              <a:gd name="connsiteX21" fmla="*/ 4497983 w 4553447"/>
              <a:gd name="connsiteY21" fmla="*/ 1101094 h 5549973"/>
              <a:gd name="connsiteX22" fmla="*/ 4497878 w 4553447"/>
              <a:gd name="connsiteY22" fmla="*/ 1159389 h 5549973"/>
              <a:gd name="connsiteX23" fmla="*/ 4502181 w 4553447"/>
              <a:gd name="connsiteY23" fmla="*/ 1180505 h 5549973"/>
              <a:gd name="connsiteX24" fmla="*/ 4505271 w 4553447"/>
              <a:gd name="connsiteY24" fmla="*/ 1210687 h 5549973"/>
              <a:gd name="connsiteX25" fmla="*/ 4514088 w 4553447"/>
              <a:gd name="connsiteY25" fmla="*/ 1263157 h 5549973"/>
              <a:gd name="connsiteX26" fmla="*/ 4516365 w 4553447"/>
              <a:gd name="connsiteY26" fmla="*/ 1313374 h 5549973"/>
              <a:gd name="connsiteX27" fmla="*/ 4515485 w 4553447"/>
              <a:gd name="connsiteY27" fmla="*/ 1347004 h 5549973"/>
              <a:gd name="connsiteX28" fmla="*/ 4515022 w 4553447"/>
              <a:gd name="connsiteY28" fmla="*/ 1351864 h 5549973"/>
              <a:gd name="connsiteX29" fmla="*/ 4505903 w 4553447"/>
              <a:gd name="connsiteY29" fmla="*/ 1391762 h 5549973"/>
              <a:gd name="connsiteX30" fmla="*/ 4509167 w 4553447"/>
              <a:gd name="connsiteY30" fmla="*/ 1395707 h 5549973"/>
              <a:gd name="connsiteX31" fmla="*/ 4512009 w 4553447"/>
              <a:gd name="connsiteY31" fmla="*/ 1408524 h 5549973"/>
              <a:gd name="connsiteX32" fmla="*/ 4507268 w 4553447"/>
              <a:gd name="connsiteY32" fmla="*/ 1419109 h 5549973"/>
              <a:gd name="connsiteX33" fmla="*/ 4497084 w 4553447"/>
              <a:gd name="connsiteY33" fmla="*/ 1469337 h 5549973"/>
              <a:gd name="connsiteX34" fmla="*/ 4486187 w 4553447"/>
              <a:gd name="connsiteY34" fmla="*/ 1543038 h 5549973"/>
              <a:gd name="connsiteX35" fmla="*/ 4481306 w 4553447"/>
              <a:gd name="connsiteY35" fmla="*/ 1553997 h 5549973"/>
              <a:gd name="connsiteX36" fmla="*/ 4466878 w 4553447"/>
              <a:gd name="connsiteY36" fmla="*/ 1626071 h 5549973"/>
              <a:gd name="connsiteX37" fmla="*/ 4463163 w 4553447"/>
              <a:gd name="connsiteY37" fmla="*/ 1664103 h 5549973"/>
              <a:gd name="connsiteX38" fmla="*/ 4466823 w 4553447"/>
              <a:gd name="connsiteY38" fmla="*/ 1668558 h 5549973"/>
              <a:gd name="connsiteX39" fmla="*/ 4465173 w 4553447"/>
              <a:gd name="connsiteY39" fmla="*/ 1679756 h 5549973"/>
              <a:gd name="connsiteX40" fmla="*/ 4465585 w 4553447"/>
              <a:gd name="connsiteY40" fmla="*/ 1682815 h 5549973"/>
              <a:gd name="connsiteX41" fmla="*/ 4467096 w 4553447"/>
              <a:gd name="connsiteY41" fmla="*/ 1700268 h 5549973"/>
              <a:gd name="connsiteX42" fmla="*/ 4455626 w 4553447"/>
              <a:gd name="connsiteY42" fmla="*/ 1735163 h 5549973"/>
              <a:gd name="connsiteX43" fmla="*/ 4453566 w 4553447"/>
              <a:gd name="connsiteY43" fmla="*/ 1735289 h 5549973"/>
              <a:gd name="connsiteX44" fmla="*/ 4445068 w 4553447"/>
              <a:gd name="connsiteY44" fmla="*/ 1887374 h 5549973"/>
              <a:gd name="connsiteX45" fmla="*/ 4453759 w 4553447"/>
              <a:gd name="connsiteY45" fmla="*/ 1911536 h 5549973"/>
              <a:gd name="connsiteX46" fmla="*/ 4456037 w 4553447"/>
              <a:gd name="connsiteY46" fmla="*/ 1961755 h 5549973"/>
              <a:gd name="connsiteX47" fmla="*/ 4455156 w 4553447"/>
              <a:gd name="connsiteY47" fmla="*/ 1995384 h 5549973"/>
              <a:gd name="connsiteX48" fmla="*/ 4454694 w 4553447"/>
              <a:gd name="connsiteY48" fmla="*/ 2000244 h 5549973"/>
              <a:gd name="connsiteX49" fmla="*/ 4445574 w 4553447"/>
              <a:gd name="connsiteY49" fmla="*/ 2040142 h 5549973"/>
              <a:gd name="connsiteX50" fmla="*/ 4448839 w 4553447"/>
              <a:gd name="connsiteY50" fmla="*/ 2044087 h 5549973"/>
              <a:gd name="connsiteX51" fmla="*/ 4451680 w 4553447"/>
              <a:gd name="connsiteY51" fmla="*/ 2056904 h 5549973"/>
              <a:gd name="connsiteX52" fmla="*/ 4446939 w 4553447"/>
              <a:gd name="connsiteY52" fmla="*/ 2067489 h 5549973"/>
              <a:gd name="connsiteX53" fmla="*/ 4436755 w 4553447"/>
              <a:gd name="connsiteY53" fmla="*/ 2117719 h 5549973"/>
              <a:gd name="connsiteX54" fmla="*/ 4429424 w 4553447"/>
              <a:gd name="connsiteY54" fmla="*/ 2167300 h 5549973"/>
              <a:gd name="connsiteX55" fmla="*/ 4373341 w 4553447"/>
              <a:gd name="connsiteY55" fmla="*/ 3223633 h 5549973"/>
              <a:gd name="connsiteX56" fmla="*/ 4360555 w 4553447"/>
              <a:gd name="connsiteY56" fmla="*/ 3477281 h 5549973"/>
              <a:gd name="connsiteX57" fmla="*/ 4349470 w 4553447"/>
              <a:gd name="connsiteY57" fmla="*/ 3639984 h 5549973"/>
              <a:gd name="connsiteX58" fmla="*/ 4258709 w 4553447"/>
              <a:gd name="connsiteY58" fmla="*/ 5278921 h 5549973"/>
              <a:gd name="connsiteX59" fmla="*/ 4264007 w 4553447"/>
              <a:gd name="connsiteY59" fmla="*/ 5315626 h 5549973"/>
              <a:gd name="connsiteX60" fmla="*/ 4267541 w 4553447"/>
              <a:gd name="connsiteY60" fmla="*/ 5350090 h 5549973"/>
              <a:gd name="connsiteX61" fmla="*/ 4270373 w 4553447"/>
              <a:gd name="connsiteY61" fmla="*/ 5450399 h 5549973"/>
              <a:gd name="connsiteX62" fmla="*/ 4251816 w 4553447"/>
              <a:gd name="connsiteY62" fmla="*/ 5484804 h 5549973"/>
              <a:gd name="connsiteX63" fmla="*/ 4247164 w 4553447"/>
              <a:gd name="connsiteY63" fmla="*/ 5487504 h 5549973"/>
              <a:gd name="connsiteX64" fmla="*/ 4243707 w 4553447"/>
              <a:gd name="connsiteY64" fmla="*/ 5549951 h 5549973"/>
              <a:gd name="connsiteX65" fmla="*/ 310344 w 4553447"/>
              <a:gd name="connsiteY65" fmla="*/ 5297261 h 5549973"/>
              <a:gd name="connsiteX66" fmla="*/ 0 w 4553447"/>
              <a:gd name="connsiteY66" fmla="*/ 5280167 h 5549973"/>
              <a:gd name="connsiteX67" fmla="*/ 4324 w 4553447"/>
              <a:gd name="connsiteY67" fmla="*/ 5239903 h 5549973"/>
              <a:gd name="connsiteX68" fmla="*/ 8544 w 4553447"/>
              <a:gd name="connsiteY68" fmla="*/ 5233298 h 5549973"/>
              <a:gd name="connsiteX69" fmla="*/ 8813 w 4553447"/>
              <a:gd name="connsiteY69" fmla="*/ 5230552 h 5549973"/>
              <a:gd name="connsiteX70" fmla="*/ 9083 w 4553447"/>
              <a:gd name="connsiteY70" fmla="*/ 5227804 h 5549973"/>
              <a:gd name="connsiteX71" fmla="*/ 9620 w 4553447"/>
              <a:gd name="connsiteY71" fmla="*/ 5222308 h 5549973"/>
              <a:gd name="connsiteX72" fmla="*/ 9305 w 4553447"/>
              <a:gd name="connsiteY72" fmla="*/ 5216405 h 5549973"/>
              <a:gd name="connsiteX73" fmla="*/ 8721 w 4553447"/>
              <a:gd name="connsiteY73" fmla="*/ 5213249 h 5549973"/>
              <a:gd name="connsiteX74" fmla="*/ 8990 w 4553447"/>
              <a:gd name="connsiteY74" fmla="*/ 5210500 h 5549973"/>
              <a:gd name="connsiteX75" fmla="*/ 8674 w 4553447"/>
              <a:gd name="connsiteY75" fmla="*/ 5204597 h 5549973"/>
              <a:gd name="connsiteX76" fmla="*/ 8091 w 4553447"/>
              <a:gd name="connsiteY76" fmla="*/ 5201441 h 5549973"/>
              <a:gd name="connsiteX77" fmla="*/ 7461 w 4553447"/>
              <a:gd name="connsiteY77" fmla="*/ 5189632 h 5549973"/>
              <a:gd name="connsiteX78" fmla="*/ 6877 w 4553447"/>
              <a:gd name="connsiteY78" fmla="*/ 5186477 h 5549973"/>
              <a:gd name="connsiteX79" fmla="*/ 7145 w 4553447"/>
              <a:gd name="connsiteY79" fmla="*/ 5183728 h 5549973"/>
              <a:gd name="connsiteX80" fmla="*/ 5710 w 4553447"/>
              <a:gd name="connsiteY80" fmla="*/ 5180163 h 5549973"/>
              <a:gd name="connsiteX81" fmla="*/ 11122 w 4553447"/>
              <a:gd name="connsiteY81" fmla="*/ 5116566 h 5549973"/>
              <a:gd name="connsiteX82" fmla="*/ 78736 w 4553447"/>
              <a:gd name="connsiteY82" fmla="*/ 3839310 h 5549973"/>
              <a:gd name="connsiteX83" fmla="*/ 303426 w 4553447"/>
              <a:gd name="connsiteY83" fmla="*/ 0 h 5549973"/>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9083 w 4553447"/>
              <a:gd name="connsiteY70" fmla="*/ 5227804 h 5549974"/>
              <a:gd name="connsiteX71" fmla="*/ 9620 w 4553447"/>
              <a:gd name="connsiteY71" fmla="*/ 5222308 h 5549974"/>
              <a:gd name="connsiteX72" fmla="*/ 9305 w 4553447"/>
              <a:gd name="connsiteY72" fmla="*/ 5216405 h 5549974"/>
              <a:gd name="connsiteX73" fmla="*/ 8721 w 4553447"/>
              <a:gd name="connsiteY73" fmla="*/ 5213249 h 5549974"/>
              <a:gd name="connsiteX74" fmla="*/ 8990 w 4553447"/>
              <a:gd name="connsiteY74" fmla="*/ 5210500 h 5549974"/>
              <a:gd name="connsiteX75" fmla="*/ 8674 w 4553447"/>
              <a:gd name="connsiteY75" fmla="*/ 5204597 h 5549974"/>
              <a:gd name="connsiteX76" fmla="*/ 8091 w 4553447"/>
              <a:gd name="connsiteY76" fmla="*/ 5201441 h 5549974"/>
              <a:gd name="connsiteX77" fmla="*/ 7461 w 4553447"/>
              <a:gd name="connsiteY77" fmla="*/ 5189632 h 5549974"/>
              <a:gd name="connsiteX78" fmla="*/ 6877 w 4553447"/>
              <a:gd name="connsiteY78" fmla="*/ 5186477 h 5549974"/>
              <a:gd name="connsiteX79" fmla="*/ 7145 w 4553447"/>
              <a:gd name="connsiteY79" fmla="*/ 5183728 h 5549974"/>
              <a:gd name="connsiteX80" fmla="*/ 5710 w 4553447"/>
              <a:gd name="connsiteY80" fmla="*/ 5180163 h 5549974"/>
              <a:gd name="connsiteX81" fmla="*/ 11122 w 4553447"/>
              <a:gd name="connsiteY81" fmla="*/ 5116566 h 5549974"/>
              <a:gd name="connsiteX82" fmla="*/ 78736 w 4553447"/>
              <a:gd name="connsiteY82" fmla="*/ 3839310 h 5549974"/>
              <a:gd name="connsiteX83" fmla="*/ 303426 w 4553447"/>
              <a:gd name="connsiteY83"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9083 w 4553447"/>
              <a:gd name="connsiteY70" fmla="*/ 5227804 h 5549974"/>
              <a:gd name="connsiteX71" fmla="*/ 9620 w 4553447"/>
              <a:gd name="connsiteY71" fmla="*/ 5222308 h 5549974"/>
              <a:gd name="connsiteX72" fmla="*/ 9305 w 4553447"/>
              <a:gd name="connsiteY72" fmla="*/ 5216405 h 5549974"/>
              <a:gd name="connsiteX73" fmla="*/ 8721 w 4553447"/>
              <a:gd name="connsiteY73" fmla="*/ 5213249 h 5549974"/>
              <a:gd name="connsiteX74" fmla="*/ 8990 w 4553447"/>
              <a:gd name="connsiteY74" fmla="*/ 5210500 h 5549974"/>
              <a:gd name="connsiteX75" fmla="*/ 8674 w 4553447"/>
              <a:gd name="connsiteY75" fmla="*/ 5204597 h 5549974"/>
              <a:gd name="connsiteX76" fmla="*/ 8091 w 4553447"/>
              <a:gd name="connsiteY76" fmla="*/ 5201441 h 5549974"/>
              <a:gd name="connsiteX77" fmla="*/ 7461 w 4553447"/>
              <a:gd name="connsiteY77" fmla="*/ 5189632 h 5549974"/>
              <a:gd name="connsiteX78" fmla="*/ 6877 w 4553447"/>
              <a:gd name="connsiteY78" fmla="*/ 5186477 h 5549974"/>
              <a:gd name="connsiteX79" fmla="*/ 7145 w 4553447"/>
              <a:gd name="connsiteY79" fmla="*/ 5183728 h 5549974"/>
              <a:gd name="connsiteX80" fmla="*/ 5710 w 4553447"/>
              <a:gd name="connsiteY80" fmla="*/ 5180163 h 5549974"/>
              <a:gd name="connsiteX81" fmla="*/ 78736 w 4553447"/>
              <a:gd name="connsiteY81" fmla="*/ 3839310 h 5549974"/>
              <a:gd name="connsiteX82" fmla="*/ 303426 w 4553447"/>
              <a:gd name="connsiteY82"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9083 w 4553447"/>
              <a:gd name="connsiteY70" fmla="*/ 5227804 h 5549974"/>
              <a:gd name="connsiteX71" fmla="*/ 9620 w 4553447"/>
              <a:gd name="connsiteY71" fmla="*/ 5222308 h 5549974"/>
              <a:gd name="connsiteX72" fmla="*/ 9305 w 4553447"/>
              <a:gd name="connsiteY72" fmla="*/ 5216405 h 5549974"/>
              <a:gd name="connsiteX73" fmla="*/ 8721 w 4553447"/>
              <a:gd name="connsiteY73" fmla="*/ 5213249 h 5549974"/>
              <a:gd name="connsiteX74" fmla="*/ 8990 w 4553447"/>
              <a:gd name="connsiteY74" fmla="*/ 5210500 h 5549974"/>
              <a:gd name="connsiteX75" fmla="*/ 8674 w 4553447"/>
              <a:gd name="connsiteY75" fmla="*/ 5204597 h 5549974"/>
              <a:gd name="connsiteX76" fmla="*/ 8091 w 4553447"/>
              <a:gd name="connsiteY76" fmla="*/ 5201441 h 5549974"/>
              <a:gd name="connsiteX77" fmla="*/ 7461 w 4553447"/>
              <a:gd name="connsiteY77" fmla="*/ 5189632 h 5549974"/>
              <a:gd name="connsiteX78" fmla="*/ 6877 w 4553447"/>
              <a:gd name="connsiteY78" fmla="*/ 5186477 h 5549974"/>
              <a:gd name="connsiteX79" fmla="*/ 7145 w 4553447"/>
              <a:gd name="connsiteY79" fmla="*/ 5183728 h 5549974"/>
              <a:gd name="connsiteX80" fmla="*/ 78736 w 4553447"/>
              <a:gd name="connsiteY80" fmla="*/ 3839310 h 5549974"/>
              <a:gd name="connsiteX81" fmla="*/ 303426 w 4553447"/>
              <a:gd name="connsiteY81"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9083 w 4553447"/>
              <a:gd name="connsiteY70" fmla="*/ 5227804 h 5549974"/>
              <a:gd name="connsiteX71" fmla="*/ 9620 w 4553447"/>
              <a:gd name="connsiteY71" fmla="*/ 5222308 h 5549974"/>
              <a:gd name="connsiteX72" fmla="*/ 8721 w 4553447"/>
              <a:gd name="connsiteY72" fmla="*/ 5213249 h 5549974"/>
              <a:gd name="connsiteX73" fmla="*/ 8990 w 4553447"/>
              <a:gd name="connsiteY73" fmla="*/ 5210500 h 5549974"/>
              <a:gd name="connsiteX74" fmla="*/ 8674 w 4553447"/>
              <a:gd name="connsiteY74" fmla="*/ 5204597 h 5549974"/>
              <a:gd name="connsiteX75" fmla="*/ 8091 w 4553447"/>
              <a:gd name="connsiteY75" fmla="*/ 5201441 h 5549974"/>
              <a:gd name="connsiteX76" fmla="*/ 7461 w 4553447"/>
              <a:gd name="connsiteY76" fmla="*/ 5189632 h 5549974"/>
              <a:gd name="connsiteX77" fmla="*/ 6877 w 4553447"/>
              <a:gd name="connsiteY77" fmla="*/ 5186477 h 5549974"/>
              <a:gd name="connsiteX78" fmla="*/ 7145 w 4553447"/>
              <a:gd name="connsiteY78" fmla="*/ 5183728 h 5549974"/>
              <a:gd name="connsiteX79" fmla="*/ 78736 w 4553447"/>
              <a:gd name="connsiteY79" fmla="*/ 3839310 h 5549974"/>
              <a:gd name="connsiteX80" fmla="*/ 303426 w 4553447"/>
              <a:gd name="connsiteY80"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9083 w 4553447"/>
              <a:gd name="connsiteY70" fmla="*/ 5227804 h 5549974"/>
              <a:gd name="connsiteX71" fmla="*/ 9620 w 4553447"/>
              <a:gd name="connsiteY71" fmla="*/ 5222308 h 5549974"/>
              <a:gd name="connsiteX72" fmla="*/ 8721 w 4553447"/>
              <a:gd name="connsiteY72" fmla="*/ 5213249 h 5549974"/>
              <a:gd name="connsiteX73" fmla="*/ 8674 w 4553447"/>
              <a:gd name="connsiteY73" fmla="*/ 5204597 h 5549974"/>
              <a:gd name="connsiteX74" fmla="*/ 8091 w 4553447"/>
              <a:gd name="connsiteY74" fmla="*/ 5201441 h 5549974"/>
              <a:gd name="connsiteX75" fmla="*/ 7461 w 4553447"/>
              <a:gd name="connsiteY75" fmla="*/ 5189632 h 5549974"/>
              <a:gd name="connsiteX76" fmla="*/ 6877 w 4553447"/>
              <a:gd name="connsiteY76" fmla="*/ 5186477 h 5549974"/>
              <a:gd name="connsiteX77" fmla="*/ 7145 w 4553447"/>
              <a:gd name="connsiteY77" fmla="*/ 5183728 h 5549974"/>
              <a:gd name="connsiteX78" fmla="*/ 78736 w 4553447"/>
              <a:gd name="connsiteY78" fmla="*/ 3839310 h 5549974"/>
              <a:gd name="connsiteX79" fmla="*/ 303426 w 4553447"/>
              <a:gd name="connsiteY79"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9083 w 4553447"/>
              <a:gd name="connsiteY70" fmla="*/ 5227804 h 5549974"/>
              <a:gd name="connsiteX71" fmla="*/ 9620 w 4553447"/>
              <a:gd name="connsiteY71" fmla="*/ 5222308 h 5549974"/>
              <a:gd name="connsiteX72" fmla="*/ 8721 w 4553447"/>
              <a:gd name="connsiteY72" fmla="*/ 5213249 h 5549974"/>
              <a:gd name="connsiteX73" fmla="*/ 8091 w 4553447"/>
              <a:gd name="connsiteY73" fmla="*/ 5201441 h 5549974"/>
              <a:gd name="connsiteX74" fmla="*/ 7461 w 4553447"/>
              <a:gd name="connsiteY74" fmla="*/ 5189632 h 5549974"/>
              <a:gd name="connsiteX75" fmla="*/ 6877 w 4553447"/>
              <a:gd name="connsiteY75" fmla="*/ 5186477 h 5549974"/>
              <a:gd name="connsiteX76" fmla="*/ 7145 w 4553447"/>
              <a:gd name="connsiteY76" fmla="*/ 5183728 h 5549974"/>
              <a:gd name="connsiteX77" fmla="*/ 78736 w 4553447"/>
              <a:gd name="connsiteY77" fmla="*/ 3839310 h 5549974"/>
              <a:gd name="connsiteX78" fmla="*/ 303426 w 4553447"/>
              <a:gd name="connsiteY78"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9083 w 4553447"/>
              <a:gd name="connsiteY70" fmla="*/ 5227804 h 5549974"/>
              <a:gd name="connsiteX71" fmla="*/ 8721 w 4553447"/>
              <a:gd name="connsiteY71" fmla="*/ 5213249 h 5549974"/>
              <a:gd name="connsiteX72" fmla="*/ 8091 w 4553447"/>
              <a:gd name="connsiteY72" fmla="*/ 5201441 h 5549974"/>
              <a:gd name="connsiteX73" fmla="*/ 7461 w 4553447"/>
              <a:gd name="connsiteY73" fmla="*/ 5189632 h 5549974"/>
              <a:gd name="connsiteX74" fmla="*/ 6877 w 4553447"/>
              <a:gd name="connsiteY74" fmla="*/ 5186477 h 5549974"/>
              <a:gd name="connsiteX75" fmla="*/ 7145 w 4553447"/>
              <a:gd name="connsiteY75" fmla="*/ 5183728 h 5549974"/>
              <a:gd name="connsiteX76" fmla="*/ 78736 w 4553447"/>
              <a:gd name="connsiteY76" fmla="*/ 3839310 h 5549974"/>
              <a:gd name="connsiteX77" fmla="*/ 303426 w 4553447"/>
              <a:gd name="connsiteY77"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9083 w 4553447"/>
              <a:gd name="connsiteY70" fmla="*/ 5227804 h 5549974"/>
              <a:gd name="connsiteX71" fmla="*/ 8091 w 4553447"/>
              <a:gd name="connsiteY71" fmla="*/ 5201441 h 5549974"/>
              <a:gd name="connsiteX72" fmla="*/ 7461 w 4553447"/>
              <a:gd name="connsiteY72" fmla="*/ 5189632 h 5549974"/>
              <a:gd name="connsiteX73" fmla="*/ 6877 w 4553447"/>
              <a:gd name="connsiteY73" fmla="*/ 5186477 h 5549974"/>
              <a:gd name="connsiteX74" fmla="*/ 7145 w 4553447"/>
              <a:gd name="connsiteY74" fmla="*/ 5183728 h 5549974"/>
              <a:gd name="connsiteX75" fmla="*/ 78736 w 4553447"/>
              <a:gd name="connsiteY75" fmla="*/ 3839310 h 5549974"/>
              <a:gd name="connsiteX76" fmla="*/ 303426 w 4553447"/>
              <a:gd name="connsiteY76"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8091 w 4553447"/>
              <a:gd name="connsiteY70" fmla="*/ 5201441 h 5549974"/>
              <a:gd name="connsiteX71" fmla="*/ 7461 w 4553447"/>
              <a:gd name="connsiteY71" fmla="*/ 5189632 h 5549974"/>
              <a:gd name="connsiteX72" fmla="*/ 6877 w 4553447"/>
              <a:gd name="connsiteY72" fmla="*/ 5186477 h 5549974"/>
              <a:gd name="connsiteX73" fmla="*/ 7145 w 4553447"/>
              <a:gd name="connsiteY73" fmla="*/ 5183728 h 5549974"/>
              <a:gd name="connsiteX74" fmla="*/ 78736 w 4553447"/>
              <a:gd name="connsiteY74" fmla="*/ 3839310 h 5549974"/>
              <a:gd name="connsiteX75" fmla="*/ 303426 w 4553447"/>
              <a:gd name="connsiteY75"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091 w 4553447"/>
              <a:gd name="connsiteY69" fmla="*/ 5201441 h 5549974"/>
              <a:gd name="connsiteX70" fmla="*/ 7461 w 4553447"/>
              <a:gd name="connsiteY70" fmla="*/ 5189632 h 5549974"/>
              <a:gd name="connsiteX71" fmla="*/ 6877 w 4553447"/>
              <a:gd name="connsiteY71" fmla="*/ 5186477 h 5549974"/>
              <a:gd name="connsiteX72" fmla="*/ 7145 w 4553447"/>
              <a:gd name="connsiteY72" fmla="*/ 5183728 h 5549974"/>
              <a:gd name="connsiteX73" fmla="*/ 78736 w 4553447"/>
              <a:gd name="connsiteY73" fmla="*/ 3839310 h 5549974"/>
              <a:gd name="connsiteX74" fmla="*/ 303426 w 4553447"/>
              <a:gd name="connsiteY74"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091 w 4553447"/>
              <a:gd name="connsiteY68" fmla="*/ 5201441 h 5549974"/>
              <a:gd name="connsiteX69" fmla="*/ 7461 w 4553447"/>
              <a:gd name="connsiteY69" fmla="*/ 5189632 h 5549974"/>
              <a:gd name="connsiteX70" fmla="*/ 6877 w 4553447"/>
              <a:gd name="connsiteY70" fmla="*/ 5186477 h 5549974"/>
              <a:gd name="connsiteX71" fmla="*/ 7145 w 4553447"/>
              <a:gd name="connsiteY71" fmla="*/ 5183728 h 5549974"/>
              <a:gd name="connsiteX72" fmla="*/ 78736 w 4553447"/>
              <a:gd name="connsiteY72" fmla="*/ 3839310 h 5549974"/>
              <a:gd name="connsiteX73" fmla="*/ 303426 w 4553447"/>
              <a:gd name="connsiteY73"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8091 w 4553447"/>
              <a:gd name="connsiteY67" fmla="*/ 5201441 h 5549974"/>
              <a:gd name="connsiteX68" fmla="*/ 7461 w 4553447"/>
              <a:gd name="connsiteY68" fmla="*/ 5189632 h 5549974"/>
              <a:gd name="connsiteX69" fmla="*/ 6877 w 4553447"/>
              <a:gd name="connsiteY69" fmla="*/ 5186477 h 5549974"/>
              <a:gd name="connsiteX70" fmla="*/ 7145 w 4553447"/>
              <a:gd name="connsiteY70" fmla="*/ 5183728 h 5549974"/>
              <a:gd name="connsiteX71" fmla="*/ 78736 w 4553447"/>
              <a:gd name="connsiteY71" fmla="*/ 3839310 h 5549974"/>
              <a:gd name="connsiteX72" fmla="*/ 303426 w 4553447"/>
              <a:gd name="connsiteY72"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8091 w 4553447"/>
              <a:gd name="connsiteY67" fmla="*/ 5201441 h 5549974"/>
              <a:gd name="connsiteX68" fmla="*/ 7461 w 4553447"/>
              <a:gd name="connsiteY68" fmla="*/ 5189632 h 5549974"/>
              <a:gd name="connsiteX69" fmla="*/ 6877 w 4553447"/>
              <a:gd name="connsiteY69" fmla="*/ 5186477 h 5549974"/>
              <a:gd name="connsiteX70" fmla="*/ 78736 w 4553447"/>
              <a:gd name="connsiteY70" fmla="*/ 3839310 h 5549974"/>
              <a:gd name="connsiteX71" fmla="*/ 303426 w 4553447"/>
              <a:gd name="connsiteY71"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8091 w 4553447"/>
              <a:gd name="connsiteY67" fmla="*/ 5201441 h 5549974"/>
              <a:gd name="connsiteX68" fmla="*/ 7461 w 4553447"/>
              <a:gd name="connsiteY68" fmla="*/ 5189632 h 5549974"/>
              <a:gd name="connsiteX69" fmla="*/ 78736 w 4553447"/>
              <a:gd name="connsiteY69" fmla="*/ 3839310 h 5549974"/>
              <a:gd name="connsiteX70" fmla="*/ 303426 w 4553447"/>
              <a:gd name="connsiteY70"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8091 w 4553447"/>
              <a:gd name="connsiteY67" fmla="*/ 5201441 h 5549974"/>
              <a:gd name="connsiteX68" fmla="*/ 78736 w 4553447"/>
              <a:gd name="connsiteY68" fmla="*/ 3839310 h 5549974"/>
              <a:gd name="connsiteX69" fmla="*/ 303426 w 4553447"/>
              <a:gd name="connsiteY69"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78736 w 4553447"/>
              <a:gd name="connsiteY67" fmla="*/ 3839310 h 5549974"/>
              <a:gd name="connsiteX68" fmla="*/ 303426 w 4553447"/>
              <a:gd name="connsiteY68" fmla="*/ 0 h 5549974"/>
              <a:gd name="connsiteX0" fmla="*/ 303426 w 4536644"/>
              <a:gd name="connsiteY0" fmla="*/ 0 h 5549974"/>
              <a:gd name="connsiteX1" fmla="*/ 3305612 w 4536644"/>
              <a:gd name="connsiteY1" fmla="*/ 171842 h 5549974"/>
              <a:gd name="connsiteX2" fmla="*/ 4134423 w 4536644"/>
              <a:gd name="connsiteY2" fmla="*/ 226950 h 5549974"/>
              <a:gd name="connsiteX3" fmla="*/ 4507617 w 4536644"/>
              <a:gd name="connsiteY3" fmla="*/ 247374 h 5549974"/>
              <a:gd name="connsiteX4" fmla="*/ 4535496 w 4536644"/>
              <a:gd name="connsiteY4" fmla="*/ 269179 h 5549974"/>
              <a:gd name="connsiteX5" fmla="*/ 4533722 w 4536644"/>
              <a:gd name="connsiteY5" fmla="*/ 300930 h 5549974"/>
              <a:gd name="connsiteX6" fmla="*/ 4536644 w 4536644"/>
              <a:gd name="connsiteY6" fmla="*/ 302647 h 5549974"/>
              <a:gd name="connsiteX7" fmla="*/ 4530809 w 4536644"/>
              <a:gd name="connsiteY7" fmla="*/ 391868 h 5549974"/>
              <a:gd name="connsiteX8" fmla="*/ 4527321 w 4536644"/>
              <a:gd name="connsiteY8" fmla="*/ 415489 h 5549974"/>
              <a:gd name="connsiteX9" fmla="*/ 4522216 w 4536644"/>
              <a:gd name="connsiteY9" fmla="*/ 506828 h 5549974"/>
              <a:gd name="connsiteX10" fmla="*/ 4521566 w 4536644"/>
              <a:gd name="connsiteY10" fmla="*/ 553245 h 5549974"/>
              <a:gd name="connsiteX11" fmla="*/ 4518467 w 4536644"/>
              <a:gd name="connsiteY11" fmla="*/ 581709 h 5549974"/>
              <a:gd name="connsiteX12" fmla="*/ 4517798 w 4536644"/>
              <a:gd name="connsiteY12" fmla="*/ 585890 h 5549974"/>
              <a:gd name="connsiteX13" fmla="*/ 4504861 w 4536644"/>
              <a:gd name="connsiteY13" fmla="*/ 817404 h 5549974"/>
              <a:gd name="connsiteX14" fmla="*/ 4506574 w 4536644"/>
              <a:gd name="connsiteY14" fmla="*/ 822238 h 5549974"/>
              <a:gd name="connsiteX15" fmla="*/ 4504423 w 4536644"/>
              <a:gd name="connsiteY15" fmla="*/ 846069 h 5549974"/>
              <a:gd name="connsiteX16" fmla="*/ 4502823 w 4536644"/>
              <a:gd name="connsiteY16" fmla="*/ 853854 h 5549974"/>
              <a:gd name="connsiteX17" fmla="*/ 4496585 w 4536644"/>
              <a:gd name="connsiteY17" fmla="*/ 965485 h 5549974"/>
              <a:gd name="connsiteX18" fmla="*/ 4498662 w 4536644"/>
              <a:gd name="connsiteY18" fmla="*/ 966385 h 5549974"/>
              <a:gd name="connsiteX19" fmla="*/ 4502781 w 4536644"/>
              <a:gd name="connsiteY19" fmla="*/ 1002567 h 5549974"/>
              <a:gd name="connsiteX20" fmla="*/ 4497983 w 4536644"/>
              <a:gd name="connsiteY20" fmla="*/ 1101094 h 5549974"/>
              <a:gd name="connsiteX21" fmla="*/ 4497878 w 4536644"/>
              <a:gd name="connsiteY21" fmla="*/ 1159389 h 5549974"/>
              <a:gd name="connsiteX22" fmla="*/ 4502181 w 4536644"/>
              <a:gd name="connsiteY22" fmla="*/ 1180505 h 5549974"/>
              <a:gd name="connsiteX23" fmla="*/ 4505271 w 4536644"/>
              <a:gd name="connsiteY23" fmla="*/ 1210687 h 5549974"/>
              <a:gd name="connsiteX24" fmla="*/ 4514088 w 4536644"/>
              <a:gd name="connsiteY24" fmla="*/ 1263157 h 5549974"/>
              <a:gd name="connsiteX25" fmla="*/ 4516365 w 4536644"/>
              <a:gd name="connsiteY25" fmla="*/ 1313374 h 5549974"/>
              <a:gd name="connsiteX26" fmla="*/ 4515485 w 4536644"/>
              <a:gd name="connsiteY26" fmla="*/ 1347004 h 5549974"/>
              <a:gd name="connsiteX27" fmla="*/ 4515022 w 4536644"/>
              <a:gd name="connsiteY27" fmla="*/ 1351864 h 5549974"/>
              <a:gd name="connsiteX28" fmla="*/ 4505903 w 4536644"/>
              <a:gd name="connsiteY28" fmla="*/ 1391762 h 5549974"/>
              <a:gd name="connsiteX29" fmla="*/ 4509167 w 4536644"/>
              <a:gd name="connsiteY29" fmla="*/ 1395707 h 5549974"/>
              <a:gd name="connsiteX30" fmla="*/ 4512009 w 4536644"/>
              <a:gd name="connsiteY30" fmla="*/ 1408524 h 5549974"/>
              <a:gd name="connsiteX31" fmla="*/ 4507268 w 4536644"/>
              <a:gd name="connsiteY31" fmla="*/ 1419109 h 5549974"/>
              <a:gd name="connsiteX32" fmla="*/ 4497084 w 4536644"/>
              <a:gd name="connsiteY32" fmla="*/ 1469337 h 5549974"/>
              <a:gd name="connsiteX33" fmla="*/ 4486187 w 4536644"/>
              <a:gd name="connsiteY33" fmla="*/ 1543038 h 5549974"/>
              <a:gd name="connsiteX34" fmla="*/ 4481306 w 4536644"/>
              <a:gd name="connsiteY34" fmla="*/ 1553997 h 5549974"/>
              <a:gd name="connsiteX35" fmla="*/ 4466878 w 4536644"/>
              <a:gd name="connsiteY35" fmla="*/ 1626071 h 5549974"/>
              <a:gd name="connsiteX36" fmla="*/ 4463163 w 4536644"/>
              <a:gd name="connsiteY36" fmla="*/ 1664103 h 5549974"/>
              <a:gd name="connsiteX37" fmla="*/ 4466823 w 4536644"/>
              <a:gd name="connsiteY37" fmla="*/ 1668558 h 5549974"/>
              <a:gd name="connsiteX38" fmla="*/ 4465173 w 4536644"/>
              <a:gd name="connsiteY38" fmla="*/ 1679756 h 5549974"/>
              <a:gd name="connsiteX39" fmla="*/ 4465585 w 4536644"/>
              <a:gd name="connsiteY39" fmla="*/ 1682815 h 5549974"/>
              <a:gd name="connsiteX40" fmla="*/ 4467096 w 4536644"/>
              <a:gd name="connsiteY40" fmla="*/ 1700268 h 5549974"/>
              <a:gd name="connsiteX41" fmla="*/ 4455626 w 4536644"/>
              <a:gd name="connsiteY41" fmla="*/ 1735163 h 5549974"/>
              <a:gd name="connsiteX42" fmla="*/ 4453566 w 4536644"/>
              <a:gd name="connsiteY42" fmla="*/ 1735289 h 5549974"/>
              <a:gd name="connsiteX43" fmla="*/ 4445068 w 4536644"/>
              <a:gd name="connsiteY43" fmla="*/ 1887374 h 5549974"/>
              <a:gd name="connsiteX44" fmla="*/ 4453759 w 4536644"/>
              <a:gd name="connsiteY44" fmla="*/ 1911536 h 5549974"/>
              <a:gd name="connsiteX45" fmla="*/ 4456037 w 4536644"/>
              <a:gd name="connsiteY45" fmla="*/ 1961755 h 5549974"/>
              <a:gd name="connsiteX46" fmla="*/ 4455156 w 4536644"/>
              <a:gd name="connsiteY46" fmla="*/ 1995384 h 5549974"/>
              <a:gd name="connsiteX47" fmla="*/ 4454694 w 4536644"/>
              <a:gd name="connsiteY47" fmla="*/ 2000244 h 5549974"/>
              <a:gd name="connsiteX48" fmla="*/ 4445574 w 4536644"/>
              <a:gd name="connsiteY48" fmla="*/ 2040142 h 5549974"/>
              <a:gd name="connsiteX49" fmla="*/ 4448839 w 4536644"/>
              <a:gd name="connsiteY49" fmla="*/ 2044087 h 5549974"/>
              <a:gd name="connsiteX50" fmla="*/ 4451680 w 4536644"/>
              <a:gd name="connsiteY50" fmla="*/ 2056904 h 5549974"/>
              <a:gd name="connsiteX51" fmla="*/ 4446939 w 4536644"/>
              <a:gd name="connsiteY51" fmla="*/ 2067489 h 5549974"/>
              <a:gd name="connsiteX52" fmla="*/ 4436755 w 4536644"/>
              <a:gd name="connsiteY52" fmla="*/ 2117719 h 5549974"/>
              <a:gd name="connsiteX53" fmla="*/ 4429424 w 4536644"/>
              <a:gd name="connsiteY53" fmla="*/ 2167300 h 5549974"/>
              <a:gd name="connsiteX54" fmla="*/ 4373341 w 4536644"/>
              <a:gd name="connsiteY54" fmla="*/ 3223633 h 5549974"/>
              <a:gd name="connsiteX55" fmla="*/ 4360555 w 4536644"/>
              <a:gd name="connsiteY55" fmla="*/ 3477281 h 5549974"/>
              <a:gd name="connsiteX56" fmla="*/ 4349470 w 4536644"/>
              <a:gd name="connsiteY56" fmla="*/ 3639984 h 5549974"/>
              <a:gd name="connsiteX57" fmla="*/ 4258709 w 4536644"/>
              <a:gd name="connsiteY57" fmla="*/ 5278921 h 5549974"/>
              <a:gd name="connsiteX58" fmla="*/ 4264007 w 4536644"/>
              <a:gd name="connsiteY58" fmla="*/ 5315626 h 5549974"/>
              <a:gd name="connsiteX59" fmla="*/ 4267541 w 4536644"/>
              <a:gd name="connsiteY59" fmla="*/ 5350090 h 5549974"/>
              <a:gd name="connsiteX60" fmla="*/ 4270373 w 4536644"/>
              <a:gd name="connsiteY60" fmla="*/ 5450399 h 5549974"/>
              <a:gd name="connsiteX61" fmla="*/ 4251816 w 4536644"/>
              <a:gd name="connsiteY61" fmla="*/ 5484804 h 5549974"/>
              <a:gd name="connsiteX62" fmla="*/ 4247164 w 4536644"/>
              <a:gd name="connsiteY62" fmla="*/ 5487504 h 5549974"/>
              <a:gd name="connsiteX63" fmla="*/ 4243707 w 4536644"/>
              <a:gd name="connsiteY63" fmla="*/ 5549951 h 5549974"/>
              <a:gd name="connsiteX64" fmla="*/ 310344 w 4536644"/>
              <a:gd name="connsiteY64" fmla="*/ 5297261 h 5549974"/>
              <a:gd name="connsiteX65" fmla="*/ 0 w 4536644"/>
              <a:gd name="connsiteY65" fmla="*/ 5280167 h 5549974"/>
              <a:gd name="connsiteX66" fmla="*/ 78736 w 4536644"/>
              <a:gd name="connsiteY66" fmla="*/ 3839310 h 5549974"/>
              <a:gd name="connsiteX67" fmla="*/ 303426 w 4536644"/>
              <a:gd name="connsiteY67" fmla="*/ 0 h 5549974"/>
              <a:gd name="connsiteX0" fmla="*/ 303426 w 4536644"/>
              <a:gd name="connsiteY0" fmla="*/ 0 h 5549974"/>
              <a:gd name="connsiteX1" fmla="*/ 3305612 w 4536644"/>
              <a:gd name="connsiteY1" fmla="*/ 171842 h 5549974"/>
              <a:gd name="connsiteX2" fmla="*/ 4134423 w 4536644"/>
              <a:gd name="connsiteY2" fmla="*/ 226950 h 5549974"/>
              <a:gd name="connsiteX3" fmla="*/ 4507617 w 4536644"/>
              <a:gd name="connsiteY3" fmla="*/ 247374 h 5549974"/>
              <a:gd name="connsiteX4" fmla="*/ 4535496 w 4536644"/>
              <a:gd name="connsiteY4" fmla="*/ 269179 h 5549974"/>
              <a:gd name="connsiteX5" fmla="*/ 4533722 w 4536644"/>
              <a:gd name="connsiteY5" fmla="*/ 300930 h 5549974"/>
              <a:gd name="connsiteX6" fmla="*/ 4536644 w 4536644"/>
              <a:gd name="connsiteY6" fmla="*/ 302647 h 5549974"/>
              <a:gd name="connsiteX7" fmla="*/ 4530809 w 4536644"/>
              <a:gd name="connsiteY7" fmla="*/ 391868 h 5549974"/>
              <a:gd name="connsiteX8" fmla="*/ 4527321 w 4536644"/>
              <a:gd name="connsiteY8" fmla="*/ 415489 h 5549974"/>
              <a:gd name="connsiteX9" fmla="*/ 4522216 w 4536644"/>
              <a:gd name="connsiteY9" fmla="*/ 506828 h 5549974"/>
              <a:gd name="connsiteX10" fmla="*/ 4521566 w 4536644"/>
              <a:gd name="connsiteY10" fmla="*/ 553245 h 5549974"/>
              <a:gd name="connsiteX11" fmla="*/ 4518467 w 4536644"/>
              <a:gd name="connsiteY11" fmla="*/ 581709 h 5549974"/>
              <a:gd name="connsiteX12" fmla="*/ 4517798 w 4536644"/>
              <a:gd name="connsiteY12" fmla="*/ 585890 h 5549974"/>
              <a:gd name="connsiteX13" fmla="*/ 4504861 w 4536644"/>
              <a:gd name="connsiteY13" fmla="*/ 817404 h 5549974"/>
              <a:gd name="connsiteX14" fmla="*/ 4506574 w 4536644"/>
              <a:gd name="connsiteY14" fmla="*/ 822238 h 5549974"/>
              <a:gd name="connsiteX15" fmla="*/ 4504423 w 4536644"/>
              <a:gd name="connsiteY15" fmla="*/ 846069 h 5549974"/>
              <a:gd name="connsiteX16" fmla="*/ 4502823 w 4536644"/>
              <a:gd name="connsiteY16" fmla="*/ 853854 h 5549974"/>
              <a:gd name="connsiteX17" fmla="*/ 4496585 w 4536644"/>
              <a:gd name="connsiteY17" fmla="*/ 965485 h 5549974"/>
              <a:gd name="connsiteX18" fmla="*/ 4498662 w 4536644"/>
              <a:gd name="connsiteY18" fmla="*/ 966385 h 5549974"/>
              <a:gd name="connsiteX19" fmla="*/ 4502781 w 4536644"/>
              <a:gd name="connsiteY19" fmla="*/ 1002567 h 5549974"/>
              <a:gd name="connsiteX20" fmla="*/ 4497983 w 4536644"/>
              <a:gd name="connsiteY20" fmla="*/ 1101094 h 5549974"/>
              <a:gd name="connsiteX21" fmla="*/ 4497878 w 4536644"/>
              <a:gd name="connsiteY21" fmla="*/ 1159389 h 5549974"/>
              <a:gd name="connsiteX22" fmla="*/ 4502181 w 4536644"/>
              <a:gd name="connsiteY22" fmla="*/ 1180505 h 5549974"/>
              <a:gd name="connsiteX23" fmla="*/ 4505271 w 4536644"/>
              <a:gd name="connsiteY23" fmla="*/ 1210687 h 5549974"/>
              <a:gd name="connsiteX24" fmla="*/ 4514088 w 4536644"/>
              <a:gd name="connsiteY24" fmla="*/ 1263157 h 5549974"/>
              <a:gd name="connsiteX25" fmla="*/ 4516365 w 4536644"/>
              <a:gd name="connsiteY25" fmla="*/ 1313374 h 5549974"/>
              <a:gd name="connsiteX26" fmla="*/ 4515485 w 4536644"/>
              <a:gd name="connsiteY26" fmla="*/ 1347004 h 5549974"/>
              <a:gd name="connsiteX27" fmla="*/ 4515022 w 4536644"/>
              <a:gd name="connsiteY27" fmla="*/ 1351864 h 5549974"/>
              <a:gd name="connsiteX28" fmla="*/ 4505903 w 4536644"/>
              <a:gd name="connsiteY28" fmla="*/ 1391762 h 5549974"/>
              <a:gd name="connsiteX29" fmla="*/ 4509167 w 4536644"/>
              <a:gd name="connsiteY29" fmla="*/ 1395707 h 5549974"/>
              <a:gd name="connsiteX30" fmla="*/ 4512009 w 4536644"/>
              <a:gd name="connsiteY30" fmla="*/ 1408524 h 5549974"/>
              <a:gd name="connsiteX31" fmla="*/ 4497084 w 4536644"/>
              <a:gd name="connsiteY31" fmla="*/ 1469337 h 5549974"/>
              <a:gd name="connsiteX32" fmla="*/ 4486187 w 4536644"/>
              <a:gd name="connsiteY32" fmla="*/ 1543038 h 5549974"/>
              <a:gd name="connsiteX33" fmla="*/ 4481306 w 4536644"/>
              <a:gd name="connsiteY33" fmla="*/ 1553997 h 5549974"/>
              <a:gd name="connsiteX34" fmla="*/ 4466878 w 4536644"/>
              <a:gd name="connsiteY34" fmla="*/ 1626071 h 5549974"/>
              <a:gd name="connsiteX35" fmla="*/ 4463163 w 4536644"/>
              <a:gd name="connsiteY35" fmla="*/ 1664103 h 5549974"/>
              <a:gd name="connsiteX36" fmla="*/ 4466823 w 4536644"/>
              <a:gd name="connsiteY36" fmla="*/ 1668558 h 5549974"/>
              <a:gd name="connsiteX37" fmla="*/ 4465173 w 4536644"/>
              <a:gd name="connsiteY37" fmla="*/ 1679756 h 5549974"/>
              <a:gd name="connsiteX38" fmla="*/ 4465585 w 4536644"/>
              <a:gd name="connsiteY38" fmla="*/ 1682815 h 5549974"/>
              <a:gd name="connsiteX39" fmla="*/ 4467096 w 4536644"/>
              <a:gd name="connsiteY39" fmla="*/ 1700268 h 5549974"/>
              <a:gd name="connsiteX40" fmla="*/ 4455626 w 4536644"/>
              <a:gd name="connsiteY40" fmla="*/ 1735163 h 5549974"/>
              <a:gd name="connsiteX41" fmla="*/ 4453566 w 4536644"/>
              <a:gd name="connsiteY41" fmla="*/ 1735289 h 5549974"/>
              <a:gd name="connsiteX42" fmla="*/ 4445068 w 4536644"/>
              <a:gd name="connsiteY42" fmla="*/ 1887374 h 5549974"/>
              <a:gd name="connsiteX43" fmla="*/ 4453759 w 4536644"/>
              <a:gd name="connsiteY43" fmla="*/ 1911536 h 5549974"/>
              <a:gd name="connsiteX44" fmla="*/ 4456037 w 4536644"/>
              <a:gd name="connsiteY44" fmla="*/ 1961755 h 5549974"/>
              <a:gd name="connsiteX45" fmla="*/ 4455156 w 4536644"/>
              <a:gd name="connsiteY45" fmla="*/ 1995384 h 5549974"/>
              <a:gd name="connsiteX46" fmla="*/ 4454694 w 4536644"/>
              <a:gd name="connsiteY46" fmla="*/ 2000244 h 5549974"/>
              <a:gd name="connsiteX47" fmla="*/ 4445574 w 4536644"/>
              <a:gd name="connsiteY47" fmla="*/ 2040142 h 5549974"/>
              <a:gd name="connsiteX48" fmla="*/ 4448839 w 4536644"/>
              <a:gd name="connsiteY48" fmla="*/ 2044087 h 5549974"/>
              <a:gd name="connsiteX49" fmla="*/ 4451680 w 4536644"/>
              <a:gd name="connsiteY49" fmla="*/ 2056904 h 5549974"/>
              <a:gd name="connsiteX50" fmla="*/ 4446939 w 4536644"/>
              <a:gd name="connsiteY50" fmla="*/ 2067489 h 5549974"/>
              <a:gd name="connsiteX51" fmla="*/ 4436755 w 4536644"/>
              <a:gd name="connsiteY51" fmla="*/ 2117719 h 5549974"/>
              <a:gd name="connsiteX52" fmla="*/ 4429424 w 4536644"/>
              <a:gd name="connsiteY52" fmla="*/ 2167300 h 5549974"/>
              <a:gd name="connsiteX53" fmla="*/ 4373341 w 4536644"/>
              <a:gd name="connsiteY53" fmla="*/ 3223633 h 5549974"/>
              <a:gd name="connsiteX54" fmla="*/ 4360555 w 4536644"/>
              <a:gd name="connsiteY54" fmla="*/ 3477281 h 5549974"/>
              <a:gd name="connsiteX55" fmla="*/ 4349470 w 4536644"/>
              <a:gd name="connsiteY55" fmla="*/ 3639984 h 5549974"/>
              <a:gd name="connsiteX56" fmla="*/ 4258709 w 4536644"/>
              <a:gd name="connsiteY56" fmla="*/ 5278921 h 5549974"/>
              <a:gd name="connsiteX57" fmla="*/ 4264007 w 4536644"/>
              <a:gd name="connsiteY57" fmla="*/ 5315626 h 5549974"/>
              <a:gd name="connsiteX58" fmla="*/ 4267541 w 4536644"/>
              <a:gd name="connsiteY58" fmla="*/ 5350090 h 5549974"/>
              <a:gd name="connsiteX59" fmla="*/ 4270373 w 4536644"/>
              <a:gd name="connsiteY59" fmla="*/ 5450399 h 5549974"/>
              <a:gd name="connsiteX60" fmla="*/ 4251816 w 4536644"/>
              <a:gd name="connsiteY60" fmla="*/ 5484804 h 5549974"/>
              <a:gd name="connsiteX61" fmla="*/ 4247164 w 4536644"/>
              <a:gd name="connsiteY61" fmla="*/ 5487504 h 5549974"/>
              <a:gd name="connsiteX62" fmla="*/ 4243707 w 4536644"/>
              <a:gd name="connsiteY62" fmla="*/ 5549951 h 5549974"/>
              <a:gd name="connsiteX63" fmla="*/ 310344 w 4536644"/>
              <a:gd name="connsiteY63" fmla="*/ 5297261 h 5549974"/>
              <a:gd name="connsiteX64" fmla="*/ 0 w 4536644"/>
              <a:gd name="connsiteY64" fmla="*/ 5280167 h 5549974"/>
              <a:gd name="connsiteX65" fmla="*/ 78736 w 4536644"/>
              <a:gd name="connsiteY65" fmla="*/ 3839310 h 5549974"/>
              <a:gd name="connsiteX66" fmla="*/ 303426 w 4536644"/>
              <a:gd name="connsiteY66" fmla="*/ 0 h 5549974"/>
              <a:gd name="connsiteX0" fmla="*/ 303426 w 4536644"/>
              <a:gd name="connsiteY0" fmla="*/ 0 h 5549974"/>
              <a:gd name="connsiteX1" fmla="*/ 3305612 w 4536644"/>
              <a:gd name="connsiteY1" fmla="*/ 171842 h 5549974"/>
              <a:gd name="connsiteX2" fmla="*/ 4134423 w 4536644"/>
              <a:gd name="connsiteY2" fmla="*/ 226950 h 5549974"/>
              <a:gd name="connsiteX3" fmla="*/ 4507617 w 4536644"/>
              <a:gd name="connsiteY3" fmla="*/ 247374 h 5549974"/>
              <a:gd name="connsiteX4" fmla="*/ 4535496 w 4536644"/>
              <a:gd name="connsiteY4" fmla="*/ 269179 h 5549974"/>
              <a:gd name="connsiteX5" fmla="*/ 4533722 w 4536644"/>
              <a:gd name="connsiteY5" fmla="*/ 300930 h 5549974"/>
              <a:gd name="connsiteX6" fmla="*/ 4536644 w 4536644"/>
              <a:gd name="connsiteY6" fmla="*/ 302647 h 5549974"/>
              <a:gd name="connsiteX7" fmla="*/ 4530809 w 4536644"/>
              <a:gd name="connsiteY7" fmla="*/ 391868 h 5549974"/>
              <a:gd name="connsiteX8" fmla="*/ 4527321 w 4536644"/>
              <a:gd name="connsiteY8" fmla="*/ 415489 h 5549974"/>
              <a:gd name="connsiteX9" fmla="*/ 4522216 w 4536644"/>
              <a:gd name="connsiteY9" fmla="*/ 506828 h 5549974"/>
              <a:gd name="connsiteX10" fmla="*/ 4521566 w 4536644"/>
              <a:gd name="connsiteY10" fmla="*/ 553245 h 5549974"/>
              <a:gd name="connsiteX11" fmla="*/ 4518467 w 4536644"/>
              <a:gd name="connsiteY11" fmla="*/ 581709 h 5549974"/>
              <a:gd name="connsiteX12" fmla="*/ 4517798 w 4536644"/>
              <a:gd name="connsiteY12" fmla="*/ 585890 h 5549974"/>
              <a:gd name="connsiteX13" fmla="*/ 4504861 w 4536644"/>
              <a:gd name="connsiteY13" fmla="*/ 817404 h 5549974"/>
              <a:gd name="connsiteX14" fmla="*/ 4506574 w 4536644"/>
              <a:gd name="connsiteY14" fmla="*/ 822238 h 5549974"/>
              <a:gd name="connsiteX15" fmla="*/ 4504423 w 4536644"/>
              <a:gd name="connsiteY15" fmla="*/ 846069 h 5549974"/>
              <a:gd name="connsiteX16" fmla="*/ 4502823 w 4536644"/>
              <a:gd name="connsiteY16" fmla="*/ 853854 h 5549974"/>
              <a:gd name="connsiteX17" fmla="*/ 4496585 w 4536644"/>
              <a:gd name="connsiteY17" fmla="*/ 965485 h 5549974"/>
              <a:gd name="connsiteX18" fmla="*/ 4498662 w 4536644"/>
              <a:gd name="connsiteY18" fmla="*/ 966385 h 5549974"/>
              <a:gd name="connsiteX19" fmla="*/ 4502781 w 4536644"/>
              <a:gd name="connsiteY19" fmla="*/ 1002567 h 5549974"/>
              <a:gd name="connsiteX20" fmla="*/ 4497983 w 4536644"/>
              <a:gd name="connsiteY20" fmla="*/ 1101094 h 5549974"/>
              <a:gd name="connsiteX21" fmla="*/ 4497878 w 4536644"/>
              <a:gd name="connsiteY21" fmla="*/ 1159389 h 5549974"/>
              <a:gd name="connsiteX22" fmla="*/ 4502181 w 4536644"/>
              <a:gd name="connsiteY22" fmla="*/ 1180505 h 5549974"/>
              <a:gd name="connsiteX23" fmla="*/ 4505271 w 4536644"/>
              <a:gd name="connsiteY23" fmla="*/ 1210687 h 5549974"/>
              <a:gd name="connsiteX24" fmla="*/ 4514088 w 4536644"/>
              <a:gd name="connsiteY24" fmla="*/ 1263157 h 5549974"/>
              <a:gd name="connsiteX25" fmla="*/ 4516365 w 4536644"/>
              <a:gd name="connsiteY25" fmla="*/ 1313374 h 5549974"/>
              <a:gd name="connsiteX26" fmla="*/ 4515485 w 4536644"/>
              <a:gd name="connsiteY26" fmla="*/ 1347004 h 5549974"/>
              <a:gd name="connsiteX27" fmla="*/ 4505903 w 4536644"/>
              <a:gd name="connsiteY27" fmla="*/ 1391762 h 5549974"/>
              <a:gd name="connsiteX28" fmla="*/ 4509167 w 4536644"/>
              <a:gd name="connsiteY28" fmla="*/ 1395707 h 5549974"/>
              <a:gd name="connsiteX29" fmla="*/ 4512009 w 4536644"/>
              <a:gd name="connsiteY29" fmla="*/ 1408524 h 5549974"/>
              <a:gd name="connsiteX30" fmla="*/ 4497084 w 4536644"/>
              <a:gd name="connsiteY30" fmla="*/ 1469337 h 5549974"/>
              <a:gd name="connsiteX31" fmla="*/ 4486187 w 4536644"/>
              <a:gd name="connsiteY31" fmla="*/ 1543038 h 5549974"/>
              <a:gd name="connsiteX32" fmla="*/ 4481306 w 4536644"/>
              <a:gd name="connsiteY32" fmla="*/ 1553997 h 5549974"/>
              <a:gd name="connsiteX33" fmla="*/ 4466878 w 4536644"/>
              <a:gd name="connsiteY33" fmla="*/ 1626071 h 5549974"/>
              <a:gd name="connsiteX34" fmla="*/ 4463163 w 4536644"/>
              <a:gd name="connsiteY34" fmla="*/ 1664103 h 5549974"/>
              <a:gd name="connsiteX35" fmla="*/ 4466823 w 4536644"/>
              <a:gd name="connsiteY35" fmla="*/ 1668558 h 5549974"/>
              <a:gd name="connsiteX36" fmla="*/ 4465173 w 4536644"/>
              <a:gd name="connsiteY36" fmla="*/ 1679756 h 5549974"/>
              <a:gd name="connsiteX37" fmla="*/ 4465585 w 4536644"/>
              <a:gd name="connsiteY37" fmla="*/ 1682815 h 5549974"/>
              <a:gd name="connsiteX38" fmla="*/ 4467096 w 4536644"/>
              <a:gd name="connsiteY38" fmla="*/ 1700268 h 5549974"/>
              <a:gd name="connsiteX39" fmla="*/ 4455626 w 4536644"/>
              <a:gd name="connsiteY39" fmla="*/ 1735163 h 5549974"/>
              <a:gd name="connsiteX40" fmla="*/ 4453566 w 4536644"/>
              <a:gd name="connsiteY40" fmla="*/ 1735289 h 5549974"/>
              <a:gd name="connsiteX41" fmla="*/ 4445068 w 4536644"/>
              <a:gd name="connsiteY41" fmla="*/ 1887374 h 5549974"/>
              <a:gd name="connsiteX42" fmla="*/ 4453759 w 4536644"/>
              <a:gd name="connsiteY42" fmla="*/ 1911536 h 5549974"/>
              <a:gd name="connsiteX43" fmla="*/ 4456037 w 4536644"/>
              <a:gd name="connsiteY43" fmla="*/ 1961755 h 5549974"/>
              <a:gd name="connsiteX44" fmla="*/ 4455156 w 4536644"/>
              <a:gd name="connsiteY44" fmla="*/ 1995384 h 5549974"/>
              <a:gd name="connsiteX45" fmla="*/ 4454694 w 4536644"/>
              <a:gd name="connsiteY45" fmla="*/ 2000244 h 5549974"/>
              <a:gd name="connsiteX46" fmla="*/ 4445574 w 4536644"/>
              <a:gd name="connsiteY46" fmla="*/ 2040142 h 5549974"/>
              <a:gd name="connsiteX47" fmla="*/ 4448839 w 4536644"/>
              <a:gd name="connsiteY47" fmla="*/ 2044087 h 5549974"/>
              <a:gd name="connsiteX48" fmla="*/ 4451680 w 4536644"/>
              <a:gd name="connsiteY48" fmla="*/ 2056904 h 5549974"/>
              <a:gd name="connsiteX49" fmla="*/ 4446939 w 4536644"/>
              <a:gd name="connsiteY49" fmla="*/ 2067489 h 5549974"/>
              <a:gd name="connsiteX50" fmla="*/ 4436755 w 4536644"/>
              <a:gd name="connsiteY50" fmla="*/ 2117719 h 5549974"/>
              <a:gd name="connsiteX51" fmla="*/ 4429424 w 4536644"/>
              <a:gd name="connsiteY51" fmla="*/ 2167300 h 5549974"/>
              <a:gd name="connsiteX52" fmla="*/ 4373341 w 4536644"/>
              <a:gd name="connsiteY52" fmla="*/ 3223633 h 5549974"/>
              <a:gd name="connsiteX53" fmla="*/ 4360555 w 4536644"/>
              <a:gd name="connsiteY53" fmla="*/ 3477281 h 5549974"/>
              <a:gd name="connsiteX54" fmla="*/ 4349470 w 4536644"/>
              <a:gd name="connsiteY54" fmla="*/ 3639984 h 5549974"/>
              <a:gd name="connsiteX55" fmla="*/ 4258709 w 4536644"/>
              <a:gd name="connsiteY55" fmla="*/ 5278921 h 5549974"/>
              <a:gd name="connsiteX56" fmla="*/ 4264007 w 4536644"/>
              <a:gd name="connsiteY56" fmla="*/ 5315626 h 5549974"/>
              <a:gd name="connsiteX57" fmla="*/ 4267541 w 4536644"/>
              <a:gd name="connsiteY57" fmla="*/ 5350090 h 5549974"/>
              <a:gd name="connsiteX58" fmla="*/ 4270373 w 4536644"/>
              <a:gd name="connsiteY58" fmla="*/ 5450399 h 5549974"/>
              <a:gd name="connsiteX59" fmla="*/ 4251816 w 4536644"/>
              <a:gd name="connsiteY59" fmla="*/ 5484804 h 5549974"/>
              <a:gd name="connsiteX60" fmla="*/ 4247164 w 4536644"/>
              <a:gd name="connsiteY60" fmla="*/ 5487504 h 5549974"/>
              <a:gd name="connsiteX61" fmla="*/ 4243707 w 4536644"/>
              <a:gd name="connsiteY61" fmla="*/ 5549951 h 5549974"/>
              <a:gd name="connsiteX62" fmla="*/ 310344 w 4536644"/>
              <a:gd name="connsiteY62" fmla="*/ 5297261 h 5549974"/>
              <a:gd name="connsiteX63" fmla="*/ 0 w 4536644"/>
              <a:gd name="connsiteY63" fmla="*/ 5280167 h 5549974"/>
              <a:gd name="connsiteX64" fmla="*/ 78736 w 4536644"/>
              <a:gd name="connsiteY64" fmla="*/ 3839310 h 5549974"/>
              <a:gd name="connsiteX65" fmla="*/ 303426 w 4536644"/>
              <a:gd name="connsiteY65" fmla="*/ 0 h 5549974"/>
              <a:gd name="connsiteX0" fmla="*/ 303426 w 4536644"/>
              <a:gd name="connsiteY0" fmla="*/ 0 h 5549974"/>
              <a:gd name="connsiteX1" fmla="*/ 3305612 w 4536644"/>
              <a:gd name="connsiteY1" fmla="*/ 171842 h 5549974"/>
              <a:gd name="connsiteX2" fmla="*/ 4134423 w 4536644"/>
              <a:gd name="connsiteY2" fmla="*/ 226950 h 5549974"/>
              <a:gd name="connsiteX3" fmla="*/ 4507617 w 4536644"/>
              <a:gd name="connsiteY3" fmla="*/ 247374 h 5549974"/>
              <a:gd name="connsiteX4" fmla="*/ 4535496 w 4536644"/>
              <a:gd name="connsiteY4" fmla="*/ 269179 h 5549974"/>
              <a:gd name="connsiteX5" fmla="*/ 4533722 w 4536644"/>
              <a:gd name="connsiteY5" fmla="*/ 300930 h 5549974"/>
              <a:gd name="connsiteX6" fmla="*/ 4536644 w 4536644"/>
              <a:gd name="connsiteY6" fmla="*/ 302647 h 5549974"/>
              <a:gd name="connsiteX7" fmla="*/ 4530809 w 4536644"/>
              <a:gd name="connsiteY7" fmla="*/ 391868 h 5549974"/>
              <a:gd name="connsiteX8" fmla="*/ 4527321 w 4536644"/>
              <a:gd name="connsiteY8" fmla="*/ 415489 h 5549974"/>
              <a:gd name="connsiteX9" fmla="*/ 4522216 w 4536644"/>
              <a:gd name="connsiteY9" fmla="*/ 506828 h 5549974"/>
              <a:gd name="connsiteX10" fmla="*/ 4521566 w 4536644"/>
              <a:gd name="connsiteY10" fmla="*/ 553245 h 5549974"/>
              <a:gd name="connsiteX11" fmla="*/ 4518467 w 4536644"/>
              <a:gd name="connsiteY11" fmla="*/ 581709 h 5549974"/>
              <a:gd name="connsiteX12" fmla="*/ 4517798 w 4536644"/>
              <a:gd name="connsiteY12" fmla="*/ 585890 h 5549974"/>
              <a:gd name="connsiteX13" fmla="*/ 4504861 w 4536644"/>
              <a:gd name="connsiteY13" fmla="*/ 817404 h 5549974"/>
              <a:gd name="connsiteX14" fmla="*/ 4506574 w 4536644"/>
              <a:gd name="connsiteY14" fmla="*/ 822238 h 5549974"/>
              <a:gd name="connsiteX15" fmla="*/ 4504423 w 4536644"/>
              <a:gd name="connsiteY15" fmla="*/ 846069 h 5549974"/>
              <a:gd name="connsiteX16" fmla="*/ 4502823 w 4536644"/>
              <a:gd name="connsiteY16" fmla="*/ 853854 h 5549974"/>
              <a:gd name="connsiteX17" fmla="*/ 4496585 w 4536644"/>
              <a:gd name="connsiteY17" fmla="*/ 965485 h 5549974"/>
              <a:gd name="connsiteX18" fmla="*/ 4498662 w 4536644"/>
              <a:gd name="connsiteY18" fmla="*/ 966385 h 5549974"/>
              <a:gd name="connsiteX19" fmla="*/ 4502781 w 4536644"/>
              <a:gd name="connsiteY19" fmla="*/ 1002567 h 5549974"/>
              <a:gd name="connsiteX20" fmla="*/ 4497983 w 4536644"/>
              <a:gd name="connsiteY20" fmla="*/ 1101094 h 5549974"/>
              <a:gd name="connsiteX21" fmla="*/ 4497878 w 4536644"/>
              <a:gd name="connsiteY21" fmla="*/ 1159389 h 5549974"/>
              <a:gd name="connsiteX22" fmla="*/ 4502181 w 4536644"/>
              <a:gd name="connsiteY22" fmla="*/ 1180505 h 5549974"/>
              <a:gd name="connsiteX23" fmla="*/ 4505271 w 4536644"/>
              <a:gd name="connsiteY23" fmla="*/ 1210687 h 5549974"/>
              <a:gd name="connsiteX24" fmla="*/ 4514088 w 4536644"/>
              <a:gd name="connsiteY24" fmla="*/ 1263157 h 5549974"/>
              <a:gd name="connsiteX25" fmla="*/ 4516365 w 4536644"/>
              <a:gd name="connsiteY25" fmla="*/ 1313374 h 5549974"/>
              <a:gd name="connsiteX26" fmla="*/ 4515485 w 4536644"/>
              <a:gd name="connsiteY26" fmla="*/ 1347004 h 5549974"/>
              <a:gd name="connsiteX27" fmla="*/ 4505903 w 4536644"/>
              <a:gd name="connsiteY27" fmla="*/ 1391762 h 5549974"/>
              <a:gd name="connsiteX28" fmla="*/ 4509167 w 4536644"/>
              <a:gd name="connsiteY28" fmla="*/ 1395707 h 5549974"/>
              <a:gd name="connsiteX29" fmla="*/ 4512009 w 4536644"/>
              <a:gd name="connsiteY29" fmla="*/ 1408524 h 5549974"/>
              <a:gd name="connsiteX30" fmla="*/ 4497084 w 4536644"/>
              <a:gd name="connsiteY30" fmla="*/ 1469337 h 5549974"/>
              <a:gd name="connsiteX31" fmla="*/ 4486187 w 4536644"/>
              <a:gd name="connsiteY31" fmla="*/ 1543038 h 5549974"/>
              <a:gd name="connsiteX32" fmla="*/ 4481306 w 4536644"/>
              <a:gd name="connsiteY32" fmla="*/ 1553997 h 5549974"/>
              <a:gd name="connsiteX33" fmla="*/ 4466878 w 4536644"/>
              <a:gd name="connsiteY33" fmla="*/ 1626071 h 5549974"/>
              <a:gd name="connsiteX34" fmla="*/ 4463163 w 4536644"/>
              <a:gd name="connsiteY34" fmla="*/ 1664103 h 5549974"/>
              <a:gd name="connsiteX35" fmla="*/ 4466823 w 4536644"/>
              <a:gd name="connsiteY35" fmla="*/ 1668558 h 5549974"/>
              <a:gd name="connsiteX36" fmla="*/ 4465173 w 4536644"/>
              <a:gd name="connsiteY36" fmla="*/ 1679756 h 5549974"/>
              <a:gd name="connsiteX37" fmla="*/ 4465585 w 4536644"/>
              <a:gd name="connsiteY37" fmla="*/ 1682815 h 5549974"/>
              <a:gd name="connsiteX38" fmla="*/ 4467096 w 4536644"/>
              <a:gd name="connsiteY38" fmla="*/ 1700268 h 5549974"/>
              <a:gd name="connsiteX39" fmla="*/ 4455626 w 4536644"/>
              <a:gd name="connsiteY39" fmla="*/ 1735163 h 5549974"/>
              <a:gd name="connsiteX40" fmla="*/ 4453566 w 4536644"/>
              <a:gd name="connsiteY40" fmla="*/ 1735289 h 5549974"/>
              <a:gd name="connsiteX41" fmla="*/ 4445068 w 4536644"/>
              <a:gd name="connsiteY41" fmla="*/ 1887374 h 5549974"/>
              <a:gd name="connsiteX42" fmla="*/ 4453759 w 4536644"/>
              <a:gd name="connsiteY42" fmla="*/ 1911536 h 5549974"/>
              <a:gd name="connsiteX43" fmla="*/ 4456037 w 4536644"/>
              <a:gd name="connsiteY43" fmla="*/ 1961755 h 5549974"/>
              <a:gd name="connsiteX44" fmla="*/ 4455156 w 4536644"/>
              <a:gd name="connsiteY44" fmla="*/ 1995384 h 5549974"/>
              <a:gd name="connsiteX45" fmla="*/ 4454694 w 4536644"/>
              <a:gd name="connsiteY45" fmla="*/ 2000244 h 5549974"/>
              <a:gd name="connsiteX46" fmla="*/ 4445574 w 4536644"/>
              <a:gd name="connsiteY46" fmla="*/ 2040142 h 5549974"/>
              <a:gd name="connsiteX47" fmla="*/ 4448839 w 4536644"/>
              <a:gd name="connsiteY47" fmla="*/ 2044087 h 5549974"/>
              <a:gd name="connsiteX48" fmla="*/ 4451680 w 4536644"/>
              <a:gd name="connsiteY48" fmla="*/ 2056904 h 5549974"/>
              <a:gd name="connsiteX49" fmla="*/ 4436755 w 4536644"/>
              <a:gd name="connsiteY49" fmla="*/ 2117719 h 5549974"/>
              <a:gd name="connsiteX50" fmla="*/ 4429424 w 4536644"/>
              <a:gd name="connsiteY50" fmla="*/ 2167300 h 5549974"/>
              <a:gd name="connsiteX51" fmla="*/ 4373341 w 4536644"/>
              <a:gd name="connsiteY51" fmla="*/ 3223633 h 5549974"/>
              <a:gd name="connsiteX52" fmla="*/ 4360555 w 4536644"/>
              <a:gd name="connsiteY52" fmla="*/ 3477281 h 5549974"/>
              <a:gd name="connsiteX53" fmla="*/ 4349470 w 4536644"/>
              <a:gd name="connsiteY53" fmla="*/ 3639984 h 5549974"/>
              <a:gd name="connsiteX54" fmla="*/ 4258709 w 4536644"/>
              <a:gd name="connsiteY54" fmla="*/ 5278921 h 5549974"/>
              <a:gd name="connsiteX55" fmla="*/ 4264007 w 4536644"/>
              <a:gd name="connsiteY55" fmla="*/ 5315626 h 5549974"/>
              <a:gd name="connsiteX56" fmla="*/ 4267541 w 4536644"/>
              <a:gd name="connsiteY56" fmla="*/ 5350090 h 5549974"/>
              <a:gd name="connsiteX57" fmla="*/ 4270373 w 4536644"/>
              <a:gd name="connsiteY57" fmla="*/ 5450399 h 5549974"/>
              <a:gd name="connsiteX58" fmla="*/ 4251816 w 4536644"/>
              <a:gd name="connsiteY58" fmla="*/ 5484804 h 5549974"/>
              <a:gd name="connsiteX59" fmla="*/ 4247164 w 4536644"/>
              <a:gd name="connsiteY59" fmla="*/ 5487504 h 5549974"/>
              <a:gd name="connsiteX60" fmla="*/ 4243707 w 4536644"/>
              <a:gd name="connsiteY60" fmla="*/ 5549951 h 5549974"/>
              <a:gd name="connsiteX61" fmla="*/ 310344 w 4536644"/>
              <a:gd name="connsiteY61" fmla="*/ 5297261 h 5549974"/>
              <a:gd name="connsiteX62" fmla="*/ 0 w 4536644"/>
              <a:gd name="connsiteY62" fmla="*/ 5280167 h 5549974"/>
              <a:gd name="connsiteX63" fmla="*/ 78736 w 4536644"/>
              <a:gd name="connsiteY63" fmla="*/ 3839310 h 5549974"/>
              <a:gd name="connsiteX64" fmla="*/ 303426 w 4536644"/>
              <a:gd name="connsiteY64" fmla="*/ 0 h 5549974"/>
              <a:gd name="connsiteX0" fmla="*/ 303426 w 4536644"/>
              <a:gd name="connsiteY0" fmla="*/ 0 h 5549974"/>
              <a:gd name="connsiteX1" fmla="*/ 3305612 w 4536644"/>
              <a:gd name="connsiteY1" fmla="*/ 171842 h 5549974"/>
              <a:gd name="connsiteX2" fmla="*/ 4134423 w 4536644"/>
              <a:gd name="connsiteY2" fmla="*/ 226950 h 5549974"/>
              <a:gd name="connsiteX3" fmla="*/ 4507617 w 4536644"/>
              <a:gd name="connsiteY3" fmla="*/ 247374 h 5549974"/>
              <a:gd name="connsiteX4" fmla="*/ 4535496 w 4536644"/>
              <a:gd name="connsiteY4" fmla="*/ 269179 h 5549974"/>
              <a:gd name="connsiteX5" fmla="*/ 4533722 w 4536644"/>
              <a:gd name="connsiteY5" fmla="*/ 300930 h 5549974"/>
              <a:gd name="connsiteX6" fmla="*/ 4536644 w 4536644"/>
              <a:gd name="connsiteY6" fmla="*/ 302647 h 5549974"/>
              <a:gd name="connsiteX7" fmla="*/ 4530809 w 4536644"/>
              <a:gd name="connsiteY7" fmla="*/ 391868 h 5549974"/>
              <a:gd name="connsiteX8" fmla="*/ 4527321 w 4536644"/>
              <a:gd name="connsiteY8" fmla="*/ 415489 h 5549974"/>
              <a:gd name="connsiteX9" fmla="*/ 4522216 w 4536644"/>
              <a:gd name="connsiteY9" fmla="*/ 506828 h 5549974"/>
              <a:gd name="connsiteX10" fmla="*/ 4521566 w 4536644"/>
              <a:gd name="connsiteY10" fmla="*/ 553245 h 5549974"/>
              <a:gd name="connsiteX11" fmla="*/ 4518467 w 4536644"/>
              <a:gd name="connsiteY11" fmla="*/ 581709 h 5549974"/>
              <a:gd name="connsiteX12" fmla="*/ 4517798 w 4536644"/>
              <a:gd name="connsiteY12" fmla="*/ 585890 h 5549974"/>
              <a:gd name="connsiteX13" fmla="*/ 4504861 w 4536644"/>
              <a:gd name="connsiteY13" fmla="*/ 817404 h 5549974"/>
              <a:gd name="connsiteX14" fmla="*/ 4506574 w 4536644"/>
              <a:gd name="connsiteY14" fmla="*/ 822238 h 5549974"/>
              <a:gd name="connsiteX15" fmla="*/ 4504423 w 4536644"/>
              <a:gd name="connsiteY15" fmla="*/ 846069 h 5549974"/>
              <a:gd name="connsiteX16" fmla="*/ 4502823 w 4536644"/>
              <a:gd name="connsiteY16" fmla="*/ 853854 h 5549974"/>
              <a:gd name="connsiteX17" fmla="*/ 4496585 w 4536644"/>
              <a:gd name="connsiteY17" fmla="*/ 965485 h 5549974"/>
              <a:gd name="connsiteX18" fmla="*/ 4498662 w 4536644"/>
              <a:gd name="connsiteY18" fmla="*/ 966385 h 5549974"/>
              <a:gd name="connsiteX19" fmla="*/ 4502781 w 4536644"/>
              <a:gd name="connsiteY19" fmla="*/ 1002567 h 5549974"/>
              <a:gd name="connsiteX20" fmla="*/ 4497983 w 4536644"/>
              <a:gd name="connsiteY20" fmla="*/ 1101094 h 5549974"/>
              <a:gd name="connsiteX21" fmla="*/ 4497878 w 4536644"/>
              <a:gd name="connsiteY21" fmla="*/ 1159389 h 5549974"/>
              <a:gd name="connsiteX22" fmla="*/ 4502181 w 4536644"/>
              <a:gd name="connsiteY22" fmla="*/ 1180505 h 5549974"/>
              <a:gd name="connsiteX23" fmla="*/ 4505271 w 4536644"/>
              <a:gd name="connsiteY23" fmla="*/ 1210687 h 5549974"/>
              <a:gd name="connsiteX24" fmla="*/ 4514088 w 4536644"/>
              <a:gd name="connsiteY24" fmla="*/ 1263157 h 5549974"/>
              <a:gd name="connsiteX25" fmla="*/ 4516365 w 4536644"/>
              <a:gd name="connsiteY25" fmla="*/ 1313374 h 5549974"/>
              <a:gd name="connsiteX26" fmla="*/ 4515485 w 4536644"/>
              <a:gd name="connsiteY26" fmla="*/ 1347004 h 5549974"/>
              <a:gd name="connsiteX27" fmla="*/ 4505903 w 4536644"/>
              <a:gd name="connsiteY27" fmla="*/ 1391762 h 5549974"/>
              <a:gd name="connsiteX28" fmla="*/ 4509167 w 4536644"/>
              <a:gd name="connsiteY28" fmla="*/ 1395707 h 5549974"/>
              <a:gd name="connsiteX29" fmla="*/ 4512009 w 4536644"/>
              <a:gd name="connsiteY29" fmla="*/ 1408524 h 5549974"/>
              <a:gd name="connsiteX30" fmla="*/ 4497084 w 4536644"/>
              <a:gd name="connsiteY30" fmla="*/ 1469337 h 5549974"/>
              <a:gd name="connsiteX31" fmla="*/ 4486187 w 4536644"/>
              <a:gd name="connsiteY31" fmla="*/ 1543038 h 5549974"/>
              <a:gd name="connsiteX32" fmla="*/ 4481306 w 4536644"/>
              <a:gd name="connsiteY32" fmla="*/ 1553997 h 5549974"/>
              <a:gd name="connsiteX33" fmla="*/ 4466878 w 4536644"/>
              <a:gd name="connsiteY33" fmla="*/ 1626071 h 5549974"/>
              <a:gd name="connsiteX34" fmla="*/ 4463163 w 4536644"/>
              <a:gd name="connsiteY34" fmla="*/ 1664103 h 5549974"/>
              <a:gd name="connsiteX35" fmla="*/ 4466823 w 4536644"/>
              <a:gd name="connsiteY35" fmla="*/ 1668558 h 5549974"/>
              <a:gd name="connsiteX36" fmla="*/ 4465173 w 4536644"/>
              <a:gd name="connsiteY36" fmla="*/ 1679756 h 5549974"/>
              <a:gd name="connsiteX37" fmla="*/ 4465585 w 4536644"/>
              <a:gd name="connsiteY37" fmla="*/ 1682815 h 5549974"/>
              <a:gd name="connsiteX38" fmla="*/ 4467096 w 4536644"/>
              <a:gd name="connsiteY38" fmla="*/ 1700268 h 5549974"/>
              <a:gd name="connsiteX39" fmla="*/ 4455626 w 4536644"/>
              <a:gd name="connsiteY39" fmla="*/ 1735163 h 5549974"/>
              <a:gd name="connsiteX40" fmla="*/ 4453566 w 4536644"/>
              <a:gd name="connsiteY40" fmla="*/ 1735289 h 5549974"/>
              <a:gd name="connsiteX41" fmla="*/ 4445068 w 4536644"/>
              <a:gd name="connsiteY41" fmla="*/ 1887374 h 5549974"/>
              <a:gd name="connsiteX42" fmla="*/ 4453759 w 4536644"/>
              <a:gd name="connsiteY42" fmla="*/ 1911536 h 5549974"/>
              <a:gd name="connsiteX43" fmla="*/ 4456037 w 4536644"/>
              <a:gd name="connsiteY43" fmla="*/ 1961755 h 5549974"/>
              <a:gd name="connsiteX44" fmla="*/ 4455156 w 4536644"/>
              <a:gd name="connsiteY44" fmla="*/ 1995384 h 5549974"/>
              <a:gd name="connsiteX45" fmla="*/ 4445574 w 4536644"/>
              <a:gd name="connsiteY45" fmla="*/ 2040142 h 5549974"/>
              <a:gd name="connsiteX46" fmla="*/ 4448839 w 4536644"/>
              <a:gd name="connsiteY46" fmla="*/ 2044087 h 5549974"/>
              <a:gd name="connsiteX47" fmla="*/ 4451680 w 4536644"/>
              <a:gd name="connsiteY47" fmla="*/ 2056904 h 5549974"/>
              <a:gd name="connsiteX48" fmla="*/ 4436755 w 4536644"/>
              <a:gd name="connsiteY48" fmla="*/ 2117719 h 5549974"/>
              <a:gd name="connsiteX49" fmla="*/ 4429424 w 4536644"/>
              <a:gd name="connsiteY49" fmla="*/ 2167300 h 5549974"/>
              <a:gd name="connsiteX50" fmla="*/ 4373341 w 4536644"/>
              <a:gd name="connsiteY50" fmla="*/ 3223633 h 5549974"/>
              <a:gd name="connsiteX51" fmla="*/ 4360555 w 4536644"/>
              <a:gd name="connsiteY51" fmla="*/ 3477281 h 5549974"/>
              <a:gd name="connsiteX52" fmla="*/ 4349470 w 4536644"/>
              <a:gd name="connsiteY52" fmla="*/ 3639984 h 5549974"/>
              <a:gd name="connsiteX53" fmla="*/ 4258709 w 4536644"/>
              <a:gd name="connsiteY53" fmla="*/ 5278921 h 5549974"/>
              <a:gd name="connsiteX54" fmla="*/ 4264007 w 4536644"/>
              <a:gd name="connsiteY54" fmla="*/ 5315626 h 5549974"/>
              <a:gd name="connsiteX55" fmla="*/ 4267541 w 4536644"/>
              <a:gd name="connsiteY55" fmla="*/ 5350090 h 5549974"/>
              <a:gd name="connsiteX56" fmla="*/ 4270373 w 4536644"/>
              <a:gd name="connsiteY56" fmla="*/ 5450399 h 5549974"/>
              <a:gd name="connsiteX57" fmla="*/ 4251816 w 4536644"/>
              <a:gd name="connsiteY57" fmla="*/ 5484804 h 5549974"/>
              <a:gd name="connsiteX58" fmla="*/ 4247164 w 4536644"/>
              <a:gd name="connsiteY58" fmla="*/ 5487504 h 5549974"/>
              <a:gd name="connsiteX59" fmla="*/ 4243707 w 4536644"/>
              <a:gd name="connsiteY59" fmla="*/ 5549951 h 5549974"/>
              <a:gd name="connsiteX60" fmla="*/ 310344 w 4536644"/>
              <a:gd name="connsiteY60" fmla="*/ 5297261 h 5549974"/>
              <a:gd name="connsiteX61" fmla="*/ 0 w 4536644"/>
              <a:gd name="connsiteY61" fmla="*/ 5280167 h 5549974"/>
              <a:gd name="connsiteX62" fmla="*/ 78736 w 4536644"/>
              <a:gd name="connsiteY62" fmla="*/ 3839310 h 5549974"/>
              <a:gd name="connsiteX63" fmla="*/ 303426 w 4536644"/>
              <a:gd name="connsiteY63" fmla="*/ 0 h 5549974"/>
              <a:gd name="connsiteX0" fmla="*/ 303426 w 4536644"/>
              <a:gd name="connsiteY0" fmla="*/ 0 h 5549974"/>
              <a:gd name="connsiteX1" fmla="*/ 3305612 w 4536644"/>
              <a:gd name="connsiteY1" fmla="*/ 171842 h 5549974"/>
              <a:gd name="connsiteX2" fmla="*/ 4134423 w 4536644"/>
              <a:gd name="connsiteY2" fmla="*/ 226950 h 5549974"/>
              <a:gd name="connsiteX3" fmla="*/ 4507617 w 4536644"/>
              <a:gd name="connsiteY3" fmla="*/ 247374 h 5549974"/>
              <a:gd name="connsiteX4" fmla="*/ 4535496 w 4536644"/>
              <a:gd name="connsiteY4" fmla="*/ 269179 h 5549974"/>
              <a:gd name="connsiteX5" fmla="*/ 4533722 w 4536644"/>
              <a:gd name="connsiteY5" fmla="*/ 300930 h 5549974"/>
              <a:gd name="connsiteX6" fmla="*/ 4536644 w 4536644"/>
              <a:gd name="connsiteY6" fmla="*/ 302647 h 5549974"/>
              <a:gd name="connsiteX7" fmla="*/ 4530809 w 4536644"/>
              <a:gd name="connsiteY7" fmla="*/ 391868 h 5549974"/>
              <a:gd name="connsiteX8" fmla="*/ 4527321 w 4536644"/>
              <a:gd name="connsiteY8" fmla="*/ 415489 h 5549974"/>
              <a:gd name="connsiteX9" fmla="*/ 4522216 w 4536644"/>
              <a:gd name="connsiteY9" fmla="*/ 506828 h 5549974"/>
              <a:gd name="connsiteX10" fmla="*/ 4521566 w 4536644"/>
              <a:gd name="connsiteY10" fmla="*/ 553245 h 5549974"/>
              <a:gd name="connsiteX11" fmla="*/ 4518467 w 4536644"/>
              <a:gd name="connsiteY11" fmla="*/ 581709 h 5549974"/>
              <a:gd name="connsiteX12" fmla="*/ 4517798 w 4536644"/>
              <a:gd name="connsiteY12" fmla="*/ 585890 h 5549974"/>
              <a:gd name="connsiteX13" fmla="*/ 4504861 w 4536644"/>
              <a:gd name="connsiteY13" fmla="*/ 817404 h 5549974"/>
              <a:gd name="connsiteX14" fmla="*/ 4506574 w 4536644"/>
              <a:gd name="connsiteY14" fmla="*/ 822238 h 5549974"/>
              <a:gd name="connsiteX15" fmla="*/ 4504423 w 4536644"/>
              <a:gd name="connsiteY15" fmla="*/ 846069 h 5549974"/>
              <a:gd name="connsiteX16" fmla="*/ 4502823 w 4536644"/>
              <a:gd name="connsiteY16" fmla="*/ 853854 h 5549974"/>
              <a:gd name="connsiteX17" fmla="*/ 4496585 w 4536644"/>
              <a:gd name="connsiteY17" fmla="*/ 965485 h 5549974"/>
              <a:gd name="connsiteX18" fmla="*/ 4498662 w 4536644"/>
              <a:gd name="connsiteY18" fmla="*/ 966385 h 5549974"/>
              <a:gd name="connsiteX19" fmla="*/ 4502781 w 4536644"/>
              <a:gd name="connsiteY19" fmla="*/ 1002567 h 5549974"/>
              <a:gd name="connsiteX20" fmla="*/ 4497983 w 4536644"/>
              <a:gd name="connsiteY20" fmla="*/ 1101094 h 5549974"/>
              <a:gd name="connsiteX21" fmla="*/ 4497878 w 4536644"/>
              <a:gd name="connsiteY21" fmla="*/ 1159389 h 5549974"/>
              <a:gd name="connsiteX22" fmla="*/ 4502181 w 4536644"/>
              <a:gd name="connsiteY22" fmla="*/ 1180505 h 5549974"/>
              <a:gd name="connsiteX23" fmla="*/ 4505271 w 4536644"/>
              <a:gd name="connsiteY23" fmla="*/ 1210687 h 5549974"/>
              <a:gd name="connsiteX24" fmla="*/ 4514088 w 4536644"/>
              <a:gd name="connsiteY24" fmla="*/ 1263157 h 5549974"/>
              <a:gd name="connsiteX25" fmla="*/ 4516365 w 4536644"/>
              <a:gd name="connsiteY25" fmla="*/ 1313374 h 5549974"/>
              <a:gd name="connsiteX26" fmla="*/ 4515485 w 4536644"/>
              <a:gd name="connsiteY26" fmla="*/ 1347004 h 5549974"/>
              <a:gd name="connsiteX27" fmla="*/ 4505903 w 4536644"/>
              <a:gd name="connsiteY27" fmla="*/ 1391762 h 5549974"/>
              <a:gd name="connsiteX28" fmla="*/ 4509167 w 4536644"/>
              <a:gd name="connsiteY28" fmla="*/ 1395707 h 5549974"/>
              <a:gd name="connsiteX29" fmla="*/ 4512009 w 4536644"/>
              <a:gd name="connsiteY29" fmla="*/ 1408524 h 5549974"/>
              <a:gd name="connsiteX30" fmla="*/ 4497084 w 4536644"/>
              <a:gd name="connsiteY30" fmla="*/ 1469337 h 5549974"/>
              <a:gd name="connsiteX31" fmla="*/ 4486187 w 4536644"/>
              <a:gd name="connsiteY31" fmla="*/ 1543038 h 5549974"/>
              <a:gd name="connsiteX32" fmla="*/ 4481306 w 4536644"/>
              <a:gd name="connsiteY32" fmla="*/ 1553997 h 5549974"/>
              <a:gd name="connsiteX33" fmla="*/ 4466878 w 4536644"/>
              <a:gd name="connsiteY33" fmla="*/ 1626071 h 5549974"/>
              <a:gd name="connsiteX34" fmla="*/ 4463163 w 4536644"/>
              <a:gd name="connsiteY34" fmla="*/ 1664103 h 5549974"/>
              <a:gd name="connsiteX35" fmla="*/ 4466823 w 4536644"/>
              <a:gd name="connsiteY35" fmla="*/ 1668558 h 5549974"/>
              <a:gd name="connsiteX36" fmla="*/ 4465173 w 4536644"/>
              <a:gd name="connsiteY36" fmla="*/ 1679756 h 5549974"/>
              <a:gd name="connsiteX37" fmla="*/ 4465585 w 4536644"/>
              <a:gd name="connsiteY37" fmla="*/ 1682815 h 5549974"/>
              <a:gd name="connsiteX38" fmla="*/ 4467096 w 4536644"/>
              <a:gd name="connsiteY38" fmla="*/ 1700268 h 5549974"/>
              <a:gd name="connsiteX39" fmla="*/ 4455626 w 4536644"/>
              <a:gd name="connsiteY39" fmla="*/ 1735163 h 5549974"/>
              <a:gd name="connsiteX40" fmla="*/ 4453566 w 4536644"/>
              <a:gd name="connsiteY40" fmla="*/ 1735289 h 5549974"/>
              <a:gd name="connsiteX41" fmla="*/ 4445068 w 4536644"/>
              <a:gd name="connsiteY41" fmla="*/ 1887374 h 5549974"/>
              <a:gd name="connsiteX42" fmla="*/ 4453759 w 4536644"/>
              <a:gd name="connsiteY42" fmla="*/ 1911536 h 5549974"/>
              <a:gd name="connsiteX43" fmla="*/ 4456037 w 4536644"/>
              <a:gd name="connsiteY43" fmla="*/ 1961755 h 5549974"/>
              <a:gd name="connsiteX44" fmla="*/ 4445574 w 4536644"/>
              <a:gd name="connsiteY44" fmla="*/ 2040142 h 5549974"/>
              <a:gd name="connsiteX45" fmla="*/ 4448839 w 4536644"/>
              <a:gd name="connsiteY45" fmla="*/ 2044087 h 5549974"/>
              <a:gd name="connsiteX46" fmla="*/ 4451680 w 4536644"/>
              <a:gd name="connsiteY46" fmla="*/ 2056904 h 5549974"/>
              <a:gd name="connsiteX47" fmla="*/ 4436755 w 4536644"/>
              <a:gd name="connsiteY47" fmla="*/ 2117719 h 5549974"/>
              <a:gd name="connsiteX48" fmla="*/ 4429424 w 4536644"/>
              <a:gd name="connsiteY48" fmla="*/ 2167300 h 5549974"/>
              <a:gd name="connsiteX49" fmla="*/ 4373341 w 4536644"/>
              <a:gd name="connsiteY49" fmla="*/ 3223633 h 5549974"/>
              <a:gd name="connsiteX50" fmla="*/ 4360555 w 4536644"/>
              <a:gd name="connsiteY50" fmla="*/ 3477281 h 5549974"/>
              <a:gd name="connsiteX51" fmla="*/ 4349470 w 4536644"/>
              <a:gd name="connsiteY51" fmla="*/ 3639984 h 5549974"/>
              <a:gd name="connsiteX52" fmla="*/ 4258709 w 4536644"/>
              <a:gd name="connsiteY52" fmla="*/ 5278921 h 5549974"/>
              <a:gd name="connsiteX53" fmla="*/ 4264007 w 4536644"/>
              <a:gd name="connsiteY53" fmla="*/ 5315626 h 5549974"/>
              <a:gd name="connsiteX54" fmla="*/ 4267541 w 4536644"/>
              <a:gd name="connsiteY54" fmla="*/ 5350090 h 5549974"/>
              <a:gd name="connsiteX55" fmla="*/ 4270373 w 4536644"/>
              <a:gd name="connsiteY55" fmla="*/ 5450399 h 5549974"/>
              <a:gd name="connsiteX56" fmla="*/ 4251816 w 4536644"/>
              <a:gd name="connsiteY56" fmla="*/ 5484804 h 5549974"/>
              <a:gd name="connsiteX57" fmla="*/ 4247164 w 4536644"/>
              <a:gd name="connsiteY57" fmla="*/ 5487504 h 5549974"/>
              <a:gd name="connsiteX58" fmla="*/ 4243707 w 4536644"/>
              <a:gd name="connsiteY58" fmla="*/ 5549951 h 5549974"/>
              <a:gd name="connsiteX59" fmla="*/ 310344 w 4536644"/>
              <a:gd name="connsiteY59" fmla="*/ 5297261 h 5549974"/>
              <a:gd name="connsiteX60" fmla="*/ 0 w 4536644"/>
              <a:gd name="connsiteY60" fmla="*/ 5280167 h 5549974"/>
              <a:gd name="connsiteX61" fmla="*/ 78736 w 4536644"/>
              <a:gd name="connsiteY61" fmla="*/ 3839310 h 5549974"/>
              <a:gd name="connsiteX62" fmla="*/ 303426 w 4536644"/>
              <a:gd name="connsiteY62" fmla="*/ 0 h 5549974"/>
              <a:gd name="connsiteX0" fmla="*/ 303426 w 4536644"/>
              <a:gd name="connsiteY0" fmla="*/ 0 h 5549974"/>
              <a:gd name="connsiteX1" fmla="*/ 3305612 w 4536644"/>
              <a:gd name="connsiteY1" fmla="*/ 171842 h 5549974"/>
              <a:gd name="connsiteX2" fmla="*/ 4134423 w 4536644"/>
              <a:gd name="connsiteY2" fmla="*/ 226950 h 5549974"/>
              <a:gd name="connsiteX3" fmla="*/ 4507617 w 4536644"/>
              <a:gd name="connsiteY3" fmla="*/ 247374 h 5549974"/>
              <a:gd name="connsiteX4" fmla="*/ 4535496 w 4536644"/>
              <a:gd name="connsiteY4" fmla="*/ 269179 h 5549974"/>
              <a:gd name="connsiteX5" fmla="*/ 4533722 w 4536644"/>
              <a:gd name="connsiteY5" fmla="*/ 300930 h 5549974"/>
              <a:gd name="connsiteX6" fmla="*/ 4536644 w 4536644"/>
              <a:gd name="connsiteY6" fmla="*/ 302647 h 5549974"/>
              <a:gd name="connsiteX7" fmla="*/ 4530809 w 4536644"/>
              <a:gd name="connsiteY7" fmla="*/ 391868 h 5549974"/>
              <a:gd name="connsiteX8" fmla="*/ 4527321 w 4536644"/>
              <a:gd name="connsiteY8" fmla="*/ 415489 h 5549974"/>
              <a:gd name="connsiteX9" fmla="*/ 4522216 w 4536644"/>
              <a:gd name="connsiteY9" fmla="*/ 506828 h 5549974"/>
              <a:gd name="connsiteX10" fmla="*/ 4521566 w 4536644"/>
              <a:gd name="connsiteY10" fmla="*/ 553245 h 5549974"/>
              <a:gd name="connsiteX11" fmla="*/ 4518467 w 4536644"/>
              <a:gd name="connsiteY11" fmla="*/ 581709 h 5549974"/>
              <a:gd name="connsiteX12" fmla="*/ 4517798 w 4536644"/>
              <a:gd name="connsiteY12" fmla="*/ 585890 h 5549974"/>
              <a:gd name="connsiteX13" fmla="*/ 4504861 w 4536644"/>
              <a:gd name="connsiteY13" fmla="*/ 817404 h 5549974"/>
              <a:gd name="connsiteX14" fmla="*/ 4506574 w 4536644"/>
              <a:gd name="connsiteY14" fmla="*/ 822238 h 5549974"/>
              <a:gd name="connsiteX15" fmla="*/ 4502823 w 4536644"/>
              <a:gd name="connsiteY15" fmla="*/ 853854 h 5549974"/>
              <a:gd name="connsiteX16" fmla="*/ 4496585 w 4536644"/>
              <a:gd name="connsiteY16" fmla="*/ 965485 h 5549974"/>
              <a:gd name="connsiteX17" fmla="*/ 4498662 w 4536644"/>
              <a:gd name="connsiteY17" fmla="*/ 966385 h 5549974"/>
              <a:gd name="connsiteX18" fmla="*/ 4502781 w 4536644"/>
              <a:gd name="connsiteY18" fmla="*/ 1002567 h 5549974"/>
              <a:gd name="connsiteX19" fmla="*/ 4497983 w 4536644"/>
              <a:gd name="connsiteY19" fmla="*/ 1101094 h 5549974"/>
              <a:gd name="connsiteX20" fmla="*/ 4497878 w 4536644"/>
              <a:gd name="connsiteY20" fmla="*/ 1159389 h 5549974"/>
              <a:gd name="connsiteX21" fmla="*/ 4502181 w 4536644"/>
              <a:gd name="connsiteY21" fmla="*/ 1180505 h 5549974"/>
              <a:gd name="connsiteX22" fmla="*/ 4505271 w 4536644"/>
              <a:gd name="connsiteY22" fmla="*/ 1210687 h 5549974"/>
              <a:gd name="connsiteX23" fmla="*/ 4514088 w 4536644"/>
              <a:gd name="connsiteY23" fmla="*/ 1263157 h 5549974"/>
              <a:gd name="connsiteX24" fmla="*/ 4516365 w 4536644"/>
              <a:gd name="connsiteY24" fmla="*/ 1313374 h 5549974"/>
              <a:gd name="connsiteX25" fmla="*/ 4515485 w 4536644"/>
              <a:gd name="connsiteY25" fmla="*/ 1347004 h 5549974"/>
              <a:gd name="connsiteX26" fmla="*/ 4505903 w 4536644"/>
              <a:gd name="connsiteY26" fmla="*/ 1391762 h 5549974"/>
              <a:gd name="connsiteX27" fmla="*/ 4509167 w 4536644"/>
              <a:gd name="connsiteY27" fmla="*/ 1395707 h 5549974"/>
              <a:gd name="connsiteX28" fmla="*/ 4512009 w 4536644"/>
              <a:gd name="connsiteY28" fmla="*/ 1408524 h 5549974"/>
              <a:gd name="connsiteX29" fmla="*/ 4497084 w 4536644"/>
              <a:gd name="connsiteY29" fmla="*/ 1469337 h 5549974"/>
              <a:gd name="connsiteX30" fmla="*/ 4486187 w 4536644"/>
              <a:gd name="connsiteY30" fmla="*/ 1543038 h 5549974"/>
              <a:gd name="connsiteX31" fmla="*/ 4481306 w 4536644"/>
              <a:gd name="connsiteY31" fmla="*/ 1553997 h 5549974"/>
              <a:gd name="connsiteX32" fmla="*/ 4466878 w 4536644"/>
              <a:gd name="connsiteY32" fmla="*/ 1626071 h 5549974"/>
              <a:gd name="connsiteX33" fmla="*/ 4463163 w 4536644"/>
              <a:gd name="connsiteY33" fmla="*/ 1664103 h 5549974"/>
              <a:gd name="connsiteX34" fmla="*/ 4466823 w 4536644"/>
              <a:gd name="connsiteY34" fmla="*/ 1668558 h 5549974"/>
              <a:gd name="connsiteX35" fmla="*/ 4465173 w 4536644"/>
              <a:gd name="connsiteY35" fmla="*/ 1679756 h 5549974"/>
              <a:gd name="connsiteX36" fmla="*/ 4465585 w 4536644"/>
              <a:gd name="connsiteY36" fmla="*/ 1682815 h 5549974"/>
              <a:gd name="connsiteX37" fmla="*/ 4467096 w 4536644"/>
              <a:gd name="connsiteY37" fmla="*/ 1700268 h 5549974"/>
              <a:gd name="connsiteX38" fmla="*/ 4455626 w 4536644"/>
              <a:gd name="connsiteY38" fmla="*/ 1735163 h 5549974"/>
              <a:gd name="connsiteX39" fmla="*/ 4453566 w 4536644"/>
              <a:gd name="connsiteY39" fmla="*/ 1735289 h 5549974"/>
              <a:gd name="connsiteX40" fmla="*/ 4445068 w 4536644"/>
              <a:gd name="connsiteY40" fmla="*/ 1887374 h 5549974"/>
              <a:gd name="connsiteX41" fmla="*/ 4453759 w 4536644"/>
              <a:gd name="connsiteY41" fmla="*/ 1911536 h 5549974"/>
              <a:gd name="connsiteX42" fmla="*/ 4456037 w 4536644"/>
              <a:gd name="connsiteY42" fmla="*/ 1961755 h 5549974"/>
              <a:gd name="connsiteX43" fmla="*/ 4445574 w 4536644"/>
              <a:gd name="connsiteY43" fmla="*/ 2040142 h 5549974"/>
              <a:gd name="connsiteX44" fmla="*/ 4448839 w 4536644"/>
              <a:gd name="connsiteY44" fmla="*/ 2044087 h 5549974"/>
              <a:gd name="connsiteX45" fmla="*/ 4451680 w 4536644"/>
              <a:gd name="connsiteY45" fmla="*/ 2056904 h 5549974"/>
              <a:gd name="connsiteX46" fmla="*/ 4436755 w 4536644"/>
              <a:gd name="connsiteY46" fmla="*/ 2117719 h 5549974"/>
              <a:gd name="connsiteX47" fmla="*/ 4429424 w 4536644"/>
              <a:gd name="connsiteY47" fmla="*/ 2167300 h 5549974"/>
              <a:gd name="connsiteX48" fmla="*/ 4373341 w 4536644"/>
              <a:gd name="connsiteY48" fmla="*/ 3223633 h 5549974"/>
              <a:gd name="connsiteX49" fmla="*/ 4360555 w 4536644"/>
              <a:gd name="connsiteY49" fmla="*/ 3477281 h 5549974"/>
              <a:gd name="connsiteX50" fmla="*/ 4349470 w 4536644"/>
              <a:gd name="connsiteY50" fmla="*/ 3639984 h 5549974"/>
              <a:gd name="connsiteX51" fmla="*/ 4258709 w 4536644"/>
              <a:gd name="connsiteY51" fmla="*/ 5278921 h 5549974"/>
              <a:gd name="connsiteX52" fmla="*/ 4264007 w 4536644"/>
              <a:gd name="connsiteY52" fmla="*/ 5315626 h 5549974"/>
              <a:gd name="connsiteX53" fmla="*/ 4267541 w 4536644"/>
              <a:gd name="connsiteY53" fmla="*/ 5350090 h 5549974"/>
              <a:gd name="connsiteX54" fmla="*/ 4270373 w 4536644"/>
              <a:gd name="connsiteY54" fmla="*/ 5450399 h 5549974"/>
              <a:gd name="connsiteX55" fmla="*/ 4251816 w 4536644"/>
              <a:gd name="connsiteY55" fmla="*/ 5484804 h 5549974"/>
              <a:gd name="connsiteX56" fmla="*/ 4247164 w 4536644"/>
              <a:gd name="connsiteY56" fmla="*/ 5487504 h 5549974"/>
              <a:gd name="connsiteX57" fmla="*/ 4243707 w 4536644"/>
              <a:gd name="connsiteY57" fmla="*/ 5549951 h 5549974"/>
              <a:gd name="connsiteX58" fmla="*/ 310344 w 4536644"/>
              <a:gd name="connsiteY58" fmla="*/ 5297261 h 5549974"/>
              <a:gd name="connsiteX59" fmla="*/ 0 w 4536644"/>
              <a:gd name="connsiteY59" fmla="*/ 5280167 h 5549974"/>
              <a:gd name="connsiteX60" fmla="*/ 78736 w 4536644"/>
              <a:gd name="connsiteY60" fmla="*/ 3839310 h 5549974"/>
              <a:gd name="connsiteX61" fmla="*/ 303426 w 4536644"/>
              <a:gd name="connsiteY61" fmla="*/ 0 h 5549974"/>
              <a:gd name="connsiteX0" fmla="*/ 303426 w 4536644"/>
              <a:gd name="connsiteY0" fmla="*/ 0 h 5549974"/>
              <a:gd name="connsiteX1" fmla="*/ 3305612 w 4536644"/>
              <a:gd name="connsiteY1" fmla="*/ 171842 h 5549974"/>
              <a:gd name="connsiteX2" fmla="*/ 4134423 w 4536644"/>
              <a:gd name="connsiteY2" fmla="*/ 226950 h 5549974"/>
              <a:gd name="connsiteX3" fmla="*/ 4507617 w 4536644"/>
              <a:gd name="connsiteY3" fmla="*/ 247374 h 5549974"/>
              <a:gd name="connsiteX4" fmla="*/ 4535496 w 4536644"/>
              <a:gd name="connsiteY4" fmla="*/ 269179 h 5549974"/>
              <a:gd name="connsiteX5" fmla="*/ 4533722 w 4536644"/>
              <a:gd name="connsiteY5" fmla="*/ 300930 h 5549974"/>
              <a:gd name="connsiteX6" fmla="*/ 4536644 w 4536644"/>
              <a:gd name="connsiteY6" fmla="*/ 302647 h 5549974"/>
              <a:gd name="connsiteX7" fmla="*/ 4530809 w 4536644"/>
              <a:gd name="connsiteY7" fmla="*/ 391868 h 5549974"/>
              <a:gd name="connsiteX8" fmla="*/ 4527321 w 4536644"/>
              <a:gd name="connsiteY8" fmla="*/ 415489 h 5549974"/>
              <a:gd name="connsiteX9" fmla="*/ 4522216 w 4536644"/>
              <a:gd name="connsiteY9" fmla="*/ 506828 h 5549974"/>
              <a:gd name="connsiteX10" fmla="*/ 4521566 w 4536644"/>
              <a:gd name="connsiteY10" fmla="*/ 553245 h 5549974"/>
              <a:gd name="connsiteX11" fmla="*/ 4518467 w 4536644"/>
              <a:gd name="connsiteY11" fmla="*/ 581709 h 5549974"/>
              <a:gd name="connsiteX12" fmla="*/ 4517798 w 4536644"/>
              <a:gd name="connsiteY12" fmla="*/ 585890 h 5549974"/>
              <a:gd name="connsiteX13" fmla="*/ 4504861 w 4536644"/>
              <a:gd name="connsiteY13" fmla="*/ 817404 h 5549974"/>
              <a:gd name="connsiteX14" fmla="*/ 4506574 w 4536644"/>
              <a:gd name="connsiteY14" fmla="*/ 822238 h 5549974"/>
              <a:gd name="connsiteX15" fmla="*/ 4496585 w 4536644"/>
              <a:gd name="connsiteY15" fmla="*/ 965485 h 5549974"/>
              <a:gd name="connsiteX16" fmla="*/ 4498662 w 4536644"/>
              <a:gd name="connsiteY16" fmla="*/ 966385 h 5549974"/>
              <a:gd name="connsiteX17" fmla="*/ 4502781 w 4536644"/>
              <a:gd name="connsiteY17" fmla="*/ 1002567 h 5549974"/>
              <a:gd name="connsiteX18" fmla="*/ 4497983 w 4536644"/>
              <a:gd name="connsiteY18" fmla="*/ 1101094 h 5549974"/>
              <a:gd name="connsiteX19" fmla="*/ 4497878 w 4536644"/>
              <a:gd name="connsiteY19" fmla="*/ 1159389 h 5549974"/>
              <a:gd name="connsiteX20" fmla="*/ 4502181 w 4536644"/>
              <a:gd name="connsiteY20" fmla="*/ 1180505 h 5549974"/>
              <a:gd name="connsiteX21" fmla="*/ 4505271 w 4536644"/>
              <a:gd name="connsiteY21" fmla="*/ 1210687 h 5549974"/>
              <a:gd name="connsiteX22" fmla="*/ 4514088 w 4536644"/>
              <a:gd name="connsiteY22" fmla="*/ 1263157 h 5549974"/>
              <a:gd name="connsiteX23" fmla="*/ 4516365 w 4536644"/>
              <a:gd name="connsiteY23" fmla="*/ 1313374 h 5549974"/>
              <a:gd name="connsiteX24" fmla="*/ 4515485 w 4536644"/>
              <a:gd name="connsiteY24" fmla="*/ 1347004 h 5549974"/>
              <a:gd name="connsiteX25" fmla="*/ 4505903 w 4536644"/>
              <a:gd name="connsiteY25" fmla="*/ 1391762 h 5549974"/>
              <a:gd name="connsiteX26" fmla="*/ 4509167 w 4536644"/>
              <a:gd name="connsiteY26" fmla="*/ 1395707 h 5549974"/>
              <a:gd name="connsiteX27" fmla="*/ 4512009 w 4536644"/>
              <a:gd name="connsiteY27" fmla="*/ 1408524 h 5549974"/>
              <a:gd name="connsiteX28" fmla="*/ 4497084 w 4536644"/>
              <a:gd name="connsiteY28" fmla="*/ 1469337 h 5549974"/>
              <a:gd name="connsiteX29" fmla="*/ 4486187 w 4536644"/>
              <a:gd name="connsiteY29" fmla="*/ 1543038 h 5549974"/>
              <a:gd name="connsiteX30" fmla="*/ 4481306 w 4536644"/>
              <a:gd name="connsiteY30" fmla="*/ 1553997 h 5549974"/>
              <a:gd name="connsiteX31" fmla="*/ 4466878 w 4536644"/>
              <a:gd name="connsiteY31" fmla="*/ 1626071 h 5549974"/>
              <a:gd name="connsiteX32" fmla="*/ 4463163 w 4536644"/>
              <a:gd name="connsiteY32" fmla="*/ 1664103 h 5549974"/>
              <a:gd name="connsiteX33" fmla="*/ 4466823 w 4536644"/>
              <a:gd name="connsiteY33" fmla="*/ 1668558 h 5549974"/>
              <a:gd name="connsiteX34" fmla="*/ 4465173 w 4536644"/>
              <a:gd name="connsiteY34" fmla="*/ 1679756 h 5549974"/>
              <a:gd name="connsiteX35" fmla="*/ 4465585 w 4536644"/>
              <a:gd name="connsiteY35" fmla="*/ 1682815 h 5549974"/>
              <a:gd name="connsiteX36" fmla="*/ 4467096 w 4536644"/>
              <a:gd name="connsiteY36" fmla="*/ 1700268 h 5549974"/>
              <a:gd name="connsiteX37" fmla="*/ 4455626 w 4536644"/>
              <a:gd name="connsiteY37" fmla="*/ 1735163 h 5549974"/>
              <a:gd name="connsiteX38" fmla="*/ 4453566 w 4536644"/>
              <a:gd name="connsiteY38" fmla="*/ 1735289 h 5549974"/>
              <a:gd name="connsiteX39" fmla="*/ 4445068 w 4536644"/>
              <a:gd name="connsiteY39" fmla="*/ 1887374 h 5549974"/>
              <a:gd name="connsiteX40" fmla="*/ 4453759 w 4536644"/>
              <a:gd name="connsiteY40" fmla="*/ 1911536 h 5549974"/>
              <a:gd name="connsiteX41" fmla="*/ 4456037 w 4536644"/>
              <a:gd name="connsiteY41" fmla="*/ 1961755 h 5549974"/>
              <a:gd name="connsiteX42" fmla="*/ 4445574 w 4536644"/>
              <a:gd name="connsiteY42" fmla="*/ 2040142 h 5549974"/>
              <a:gd name="connsiteX43" fmla="*/ 4448839 w 4536644"/>
              <a:gd name="connsiteY43" fmla="*/ 2044087 h 5549974"/>
              <a:gd name="connsiteX44" fmla="*/ 4451680 w 4536644"/>
              <a:gd name="connsiteY44" fmla="*/ 2056904 h 5549974"/>
              <a:gd name="connsiteX45" fmla="*/ 4436755 w 4536644"/>
              <a:gd name="connsiteY45" fmla="*/ 2117719 h 5549974"/>
              <a:gd name="connsiteX46" fmla="*/ 4429424 w 4536644"/>
              <a:gd name="connsiteY46" fmla="*/ 2167300 h 5549974"/>
              <a:gd name="connsiteX47" fmla="*/ 4373341 w 4536644"/>
              <a:gd name="connsiteY47" fmla="*/ 3223633 h 5549974"/>
              <a:gd name="connsiteX48" fmla="*/ 4360555 w 4536644"/>
              <a:gd name="connsiteY48" fmla="*/ 3477281 h 5549974"/>
              <a:gd name="connsiteX49" fmla="*/ 4349470 w 4536644"/>
              <a:gd name="connsiteY49" fmla="*/ 3639984 h 5549974"/>
              <a:gd name="connsiteX50" fmla="*/ 4258709 w 4536644"/>
              <a:gd name="connsiteY50" fmla="*/ 5278921 h 5549974"/>
              <a:gd name="connsiteX51" fmla="*/ 4264007 w 4536644"/>
              <a:gd name="connsiteY51" fmla="*/ 5315626 h 5549974"/>
              <a:gd name="connsiteX52" fmla="*/ 4267541 w 4536644"/>
              <a:gd name="connsiteY52" fmla="*/ 5350090 h 5549974"/>
              <a:gd name="connsiteX53" fmla="*/ 4270373 w 4536644"/>
              <a:gd name="connsiteY53" fmla="*/ 5450399 h 5549974"/>
              <a:gd name="connsiteX54" fmla="*/ 4251816 w 4536644"/>
              <a:gd name="connsiteY54" fmla="*/ 5484804 h 5549974"/>
              <a:gd name="connsiteX55" fmla="*/ 4247164 w 4536644"/>
              <a:gd name="connsiteY55" fmla="*/ 5487504 h 5549974"/>
              <a:gd name="connsiteX56" fmla="*/ 4243707 w 4536644"/>
              <a:gd name="connsiteY56" fmla="*/ 5549951 h 5549974"/>
              <a:gd name="connsiteX57" fmla="*/ 310344 w 4536644"/>
              <a:gd name="connsiteY57" fmla="*/ 5297261 h 5549974"/>
              <a:gd name="connsiteX58" fmla="*/ 0 w 4536644"/>
              <a:gd name="connsiteY58" fmla="*/ 5280167 h 5549974"/>
              <a:gd name="connsiteX59" fmla="*/ 78736 w 4536644"/>
              <a:gd name="connsiteY59" fmla="*/ 3839310 h 5549974"/>
              <a:gd name="connsiteX60" fmla="*/ 303426 w 4536644"/>
              <a:gd name="connsiteY60" fmla="*/ 0 h 5549974"/>
              <a:gd name="connsiteX0" fmla="*/ 303426 w 4536644"/>
              <a:gd name="connsiteY0" fmla="*/ 0 h 5549974"/>
              <a:gd name="connsiteX1" fmla="*/ 3305612 w 4536644"/>
              <a:gd name="connsiteY1" fmla="*/ 171842 h 5549974"/>
              <a:gd name="connsiteX2" fmla="*/ 4507617 w 4536644"/>
              <a:gd name="connsiteY2" fmla="*/ 247374 h 5549974"/>
              <a:gd name="connsiteX3" fmla="*/ 4535496 w 4536644"/>
              <a:gd name="connsiteY3" fmla="*/ 269179 h 5549974"/>
              <a:gd name="connsiteX4" fmla="*/ 4533722 w 4536644"/>
              <a:gd name="connsiteY4" fmla="*/ 300930 h 5549974"/>
              <a:gd name="connsiteX5" fmla="*/ 4536644 w 4536644"/>
              <a:gd name="connsiteY5" fmla="*/ 302647 h 5549974"/>
              <a:gd name="connsiteX6" fmla="*/ 4530809 w 4536644"/>
              <a:gd name="connsiteY6" fmla="*/ 391868 h 5549974"/>
              <a:gd name="connsiteX7" fmla="*/ 4527321 w 4536644"/>
              <a:gd name="connsiteY7" fmla="*/ 415489 h 5549974"/>
              <a:gd name="connsiteX8" fmla="*/ 4522216 w 4536644"/>
              <a:gd name="connsiteY8" fmla="*/ 506828 h 5549974"/>
              <a:gd name="connsiteX9" fmla="*/ 4521566 w 4536644"/>
              <a:gd name="connsiteY9" fmla="*/ 553245 h 5549974"/>
              <a:gd name="connsiteX10" fmla="*/ 4518467 w 4536644"/>
              <a:gd name="connsiteY10" fmla="*/ 581709 h 5549974"/>
              <a:gd name="connsiteX11" fmla="*/ 4517798 w 4536644"/>
              <a:gd name="connsiteY11" fmla="*/ 585890 h 5549974"/>
              <a:gd name="connsiteX12" fmla="*/ 4504861 w 4536644"/>
              <a:gd name="connsiteY12" fmla="*/ 817404 h 5549974"/>
              <a:gd name="connsiteX13" fmla="*/ 4506574 w 4536644"/>
              <a:gd name="connsiteY13" fmla="*/ 822238 h 5549974"/>
              <a:gd name="connsiteX14" fmla="*/ 4496585 w 4536644"/>
              <a:gd name="connsiteY14" fmla="*/ 965485 h 5549974"/>
              <a:gd name="connsiteX15" fmla="*/ 4498662 w 4536644"/>
              <a:gd name="connsiteY15" fmla="*/ 966385 h 5549974"/>
              <a:gd name="connsiteX16" fmla="*/ 4502781 w 4536644"/>
              <a:gd name="connsiteY16" fmla="*/ 1002567 h 5549974"/>
              <a:gd name="connsiteX17" fmla="*/ 4497983 w 4536644"/>
              <a:gd name="connsiteY17" fmla="*/ 1101094 h 5549974"/>
              <a:gd name="connsiteX18" fmla="*/ 4497878 w 4536644"/>
              <a:gd name="connsiteY18" fmla="*/ 1159389 h 5549974"/>
              <a:gd name="connsiteX19" fmla="*/ 4502181 w 4536644"/>
              <a:gd name="connsiteY19" fmla="*/ 1180505 h 5549974"/>
              <a:gd name="connsiteX20" fmla="*/ 4505271 w 4536644"/>
              <a:gd name="connsiteY20" fmla="*/ 1210687 h 5549974"/>
              <a:gd name="connsiteX21" fmla="*/ 4514088 w 4536644"/>
              <a:gd name="connsiteY21" fmla="*/ 1263157 h 5549974"/>
              <a:gd name="connsiteX22" fmla="*/ 4516365 w 4536644"/>
              <a:gd name="connsiteY22" fmla="*/ 1313374 h 5549974"/>
              <a:gd name="connsiteX23" fmla="*/ 4515485 w 4536644"/>
              <a:gd name="connsiteY23" fmla="*/ 1347004 h 5549974"/>
              <a:gd name="connsiteX24" fmla="*/ 4505903 w 4536644"/>
              <a:gd name="connsiteY24" fmla="*/ 1391762 h 5549974"/>
              <a:gd name="connsiteX25" fmla="*/ 4509167 w 4536644"/>
              <a:gd name="connsiteY25" fmla="*/ 1395707 h 5549974"/>
              <a:gd name="connsiteX26" fmla="*/ 4512009 w 4536644"/>
              <a:gd name="connsiteY26" fmla="*/ 1408524 h 5549974"/>
              <a:gd name="connsiteX27" fmla="*/ 4497084 w 4536644"/>
              <a:gd name="connsiteY27" fmla="*/ 1469337 h 5549974"/>
              <a:gd name="connsiteX28" fmla="*/ 4486187 w 4536644"/>
              <a:gd name="connsiteY28" fmla="*/ 1543038 h 5549974"/>
              <a:gd name="connsiteX29" fmla="*/ 4481306 w 4536644"/>
              <a:gd name="connsiteY29" fmla="*/ 1553997 h 5549974"/>
              <a:gd name="connsiteX30" fmla="*/ 4466878 w 4536644"/>
              <a:gd name="connsiteY30" fmla="*/ 1626071 h 5549974"/>
              <a:gd name="connsiteX31" fmla="*/ 4463163 w 4536644"/>
              <a:gd name="connsiteY31" fmla="*/ 1664103 h 5549974"/>
              <a:gd name="connsiteX32" fmla="*/ 4466823 w 4536644"/>
              <a:gd name="connsiteY32" fmla="*/ 1668558 h 5549974"/>
              <a:gd name="connsiteX33" fmla="*/ 4465173 w 4536644"/>
              <a:gd name="connsiteY33" fmla="*/ 1679756 h 5549974"/>
              <a:gd name="connsiteX34" fmla="*/ 4465585 w 4536644"/>
              <a:gd name="connsiteY34" fmla="*/ 1682815 h 5549974"/>
              <a:gd name="connsiteX35" fmla="*/ 4467096 w 4536644"/>
              <a:gd name="connsiteY35" fmla="*/ 1700268 h 5549974"/>
              <a:gd name="connsiteX36" fmla="*/ 4455626 w 4536644"/>
              <a:gd name="connsiteY36" fmla="*/ 1735163 h 5549974"/>
              <a:gd name="connsiteX37" fmla="*/ 4453566 w 4536644"/>
              <a:gd name="connsiteY37" fmla="*/ 1735289 h 5549974"/>
              <a:gd name="connsiteX38" fmla="*/ 4445068 w 4536644"/>
              <a:gd name="connsiteY38" fmla="*/ 1887374 h 5549974"/>
              <a:gd name="connsiteX39" fmla="*/ 4453759 w 4536644"/>
              <a:gd name="connsiteY39" fmla="*/ 1911536 h 5549974"/>
              <a:gd name="connsiteX40" fmla="*/ 4456037 w 4536644"/>
              <a:gd name="connsiteY40" fmla="*/ 1961755 h 5549974"/>
              <a:gd name="connsiteX41" fmla="*/ 4445574 w 4536644"/>
              <a:gd name="connsiteY41" fmla="*/ 2040142 h 5549974"/>
              <a:gd name="connsiteX42" fmla="*/ 4448839 w 4536644"/>
              <a:gd name="connsiteY42" fmla="*/ 2044087 h 5549974"/>
              <a:gd name="connsiteX43" fmla="*/ 4451680 w 4536644"/>
              <a:gd name="connsiteY43" fmla="*/ 2056904 h 5549974"/>
              <a:gd name="connsiteX44" fmla="*/ 4436755 w 4536644"/>
              <a:gd name="connsiteY44" fmla="*/ 2117719 h 5549974"/>
              <a:gd name="connsiteX45" fmla="*/ 4429424 w 4536644"/>
              <a:gd name="connsiteY45" fmla="*/ 2167300 h 5549974"/>
              <a:gd name="connsiteX46" fmla="*/ 4373341 w 4536644"/>
              <a:gd name="connsiteY46" fmla="*/ 3223633 h 5549974"/>
              <a:gd name="connsiteX47" fmla="*/ 4360555 w 4536644"/>
              <a:gd name="connsiteY47" fmla="*/ 3477281 h 5549974"/>
              <a:gd name="connsiteX48" fmla="*/ 4349470 w 4536644"/>
              <a:gd name="connsiteY48" fmla="*/ 3639984 h 5549974"/>
              <a:gd name="connsiteX49" fmla="*/ 4258709 w 4536644"/>
              <a:gd name="connsiteY49" fmla="*/ 5278921 h 5549974"/>
              <a:gd name="connsiteX50" fmla="*/ 4264007 w 4536644"/>
              <a:gd name="connsiteY50" fmla="*/ 5315626 h 5549974"/>
              <a:gd name="connsiteX51" fmla="*/ 4267541 w 4536644"/>
              <a:gd name="connsiteY51" fmla="*/ 5350090 h 5549974"/>
              <a:gd name="connsiteX52" fmla="*/ 4270373 w 4536644"/>
              <a:gd name="connsiteY52" fmla="*/ 5450399 h 5549974"/>
              <a:gd name="connsiteX53" fmla="*/ 4251816 w 4536644"/>
              <a:gd name="connsiteY53" fmla="*/ 5484804 h 5549974"/>
              <a:gd name="connsiteX54" fmla="*/ 4247164 w 4536644"/>
              <a:gd name="connsiteY54" fmla="*/ 5487504 h 5549974"/>
              <a:gd name="connsiteX55" fmla="*/ 4243707 w 4536644"/>
              <a:gd name="connsiteY55" fmla="*/ 5549951 h 5549974"/>
              <a:gd name="connsiteX56" fmla="*/ 310344 w 4536644"/>
              <a:gd name="connsiteY56" fmla="*/ 5297261 h 5549974"/>
              <a:gd name="connsiteX57" fmla="*/ 0 w 4536644"/>
              <a:gd name="connsiteY57" fmla="*/ 5280167 h 5549974"/>
              <a:gd name="connsiteX58" fmla="*/ 78736 w 4536644"/>
              <a:gd name="connsiteY58" fmla="*/ 3839310 h 5549974"/>
              <a:gd name="connsiteX59" fmla="*/ 303426 w 4536644"/>
              <a:gd name="connsiteY59" fmla="*/ 0 h 5549974"/>
              <a:gd name="connsiteX0" fmla="*/ 303426 w 4536644"/>
              <a:gd name="connsiteY0" fmla="*/ 0 h 5549974"/>
              <a:gd name="connsiteX1" fmla="*/ 3305612 w 4536644"/>
              <a:gd name="connsiteY1" fmla="*/ 171842 h 5549974"/>
              <a:gd name="connsiteX2" fmla="*/ 4507617 w 4536644"/>
              <a:gd name="connsiteY2" fmla="*/ 247374 h 5549974"/>
              <a:gd name="connsiteX3" fmla="*/ 4535496 w 4536644"/>
              <a:gd name="connsiteY3" fmla="*/ 269179 h 5549974"/>
              <a:gd name="connsiteX4" fmla="*/ 4533722 w 4536644"/>
              <a:gd name="connsiteY4" fmla="*/ 300930 h 5549974"/>
              <a:gd name="connsiteX5" fmla="*/ 4536644 w 4536644"/>
              <a:gd name="connsiteY5" fmla="*/ 302647 h 5549974"/>
              <a:gd name="connsiteX6" fmla="*/ 4530809 w 4536644"/>
              <a:gd name="connsiteY6" fmla="*/ 391868 h 5549974"/>
              <a:gd name="connsiteX7" fmla="*/ 4522216 w 4536644"/>
              <a:gd name="connsiteY7" fmla="*/ 506828 h 5549974"/>
              <a:gd name="connsiteX8" fmla="*/ 4521566 w 4536644"/>
              <a:gd name="connsiteY8" fmla="*/ 553245 h 5549974"/>
              <a:gd name="connsiteX9" fmla="*/ 4518467 w 4536644"/>
              <a:gd name="connsiteY9" fmla="*/ 581709 h 5549974"/>
              <a:gd name="connsiteX10" fmla="*/ 4517798 w 4536644"/>
              <a:gd name="connsiteY10" fmla="*/ 585890 h 5549974"/>
              <a:gd name="connsiteX11" fmla="*/ 4504861 w 4536644"/>
              <a:gd name="connsiteY11" fmla="*/ 817404 h 5549974"/>
              <a:gd name="connsiteX12" fmla="*/ 4506574 w 4536644"/>
              <a:gd name="connsiteY12" fmla="*/ 822238 h 5549974"/>
              <a:gd name="connsiteX13" fmla="*/ 4496585 w 4536644"/>
              <a:gd name="connsiteY13" fmla="*/ 965485 h 5549974"/>
              <a:gd name="connsiteX14" fmla="*/ 4498662 w 4536644"/>
              <a:gd name="connsiteY14" fmla="*/ 966385 h 5549974"/>
              <a:gd name="connsiteX15" fmla="*/ 4502781 w 4536644"/>
              <a:gd name="connsiteY15" fmla="*/ 1002567 h 5549974"/>
              <a:gd name="connsiteX16" fmla="*/ 4497983 w 4536644"/>
              <a:gd name="connsiteY16" fmla="*/ 1101094 h 5549974"/>
              <a:gd name="connsiteX17" fmla="*/ 4497878 w 4536644"/>
              <a:gd name="connsiteY17" fmla="*/ 1159389 h 5549974"/>
              <a:gd name="connsiteX18" fmla="*/ 4502181 w 4536644"/>
              <a:gd name="connsiteY18" fmla="*/ 1180505 h 5549974"/>
              <a:gd name="connsiteX19" fmla="*/ 4505271 w 4536644"/>
              <a:gd name="connsiteY19" fmla="*/ 1210687 h 5549974"/>
              <a:gd name="connsiteX20" fmla="*/ 4514088 w 4536644"/>
              <a:gd name="connsiteY20" fmla="*/ 1263157 h 5549974"/>
              <a:gd name="connsiteX21" fmla="*/ 4516365 w 4536644"/>
              <a:gd name="connsiteY21" fmla="*/ 1313374 h 5549974"/>
              <a:gd name="connsiteX22" fmla="*/ 4515485 w 4536644"/>
              <a:gd name="connsiteY22" fmla="*/ 1347004 h 5549974"/>
              <a:gd name="connsiteX23" fmla="*/ 4505903 w 4536644"/>
              <a:gd name="connsiteY23" fmla="*/ 1391762 h 5549974"/>
              <a:gd name="connsiteX24" fmla="*/ 4509167 w 4536644"/>
              <a:gd name="connsiteY24" fmla="*/ 1395707 h 5549974"/>
              <a:gd name="connsiteX25" fmla="*/ 4512009 w 4536644"/>
              <a:gd name="connsiteY25" fmla="*/ 1408524 h 5549974"/>
              <a:gd name="connsiteX26" fmla="*/ 4497084 w 4536644"/>
              <a:gd name="connsiteY26" fmla="*/ 1469337 h 5549974"/>
              <a:gd name="connsiteX27" fmla="*/ 4486187 w 4536644"/>
              <a:gd name="connsiteY27" fmla="*/ 1543038 h 5549974"/>
              <a:gd name="connsiteX28" fmla="*/ 4481306 w 4536644"/>
              <a:gd name="connsiteY28" fmla="*/ 1553997 h 5549974"/>
              <a:gd name="connsiteX29" fmla="*/ 4466878 w 4536644"/>
              <a:gd name="connsiteY29" fmla="*/ 1626071 h 5549974"/>
              <a:gd name="connsiteX30" fmla="*/ 4463163 w 4536644"/>
              <a:gd name="connsiteY30" fmla="*/ 1664103 h 5549974"/>
              <a:gd name="connsiteX31" fmla="*/ 4466823 w 4536644"/>
              <a:gd name="connsiteY31" fmla="*/ 1668558 h 5549974"/>
              <a:gd name="connsiteX32" fmla="*/ 4465173 w 4536644"/>
              <a:gd name="connsiteY32" fmla="*/ 1679756 h 5549974"/>
              <a:gd name="connsiteX33" fmla="*/ 4465585 w 4536644"/>
              <a:gd name="connsiteY33" fmla="*/ 1682815 h 5549974"/>
              <a:gd name="connsiteX34" fmla="*/ 4467096 w 4536644"/>
              <a:gd name="connsiteY34" fmla="*/ 1700268 h 5549974"/>
              <a:gd name="connsiteX35" fmla="*/ 4455626 w 4536644"/>
              <a:gd name="connsiteY35" fmla="*/ 1735163 h 5549974"/>
              <a:gd name="connsiteX36" fmla="*/ 4453566 w 4536644"/>
              <a:gd name="connsiteY36" fmla="*/ 1735289 h 5549974"/>
              <a:gd name="connsiteX37" fmla="*/ 4445068 w 4536644"/>
              <a:gd name="connsiteY37" fmla="*/ 1887374 h 5549974"/>
              <a:gd name="connsiteX38" fmla="*/ 4453759 w 4536644"/>
              <a:gd name="connsiteY38" fmla="*/ 1911536 h 5549974"/>
              <a:gd name="connsiteX39" fmla="*/ 4456037 w 4536644"/>
              <a:gd name="connsiteY39" fmla="*/ 1961755 h 5549974"/>
              <a:gd name="connsiteX40" fmla="*/ 4445574 w 4536644"/>
              <a:gd name="connsiteY40" fmla="*/ 2040142 h 5549974"/>
              <a:gd name="connsiteX41" fmla="*/ 4448839 w 4536644"/>
              <a:gd name="connsiteY41" fmla="*/ 2044087 h 5549974"/>
              <a:gd name="connsiteX42" fmla="*/ 4451680 w 4536644"/>
              <a:gd name="connsiteY42" fmla="*/ 2056904 h 5549974"/>
              <a:gd name="connsiteX43" fmla="*/ 4436755 w 4536644"/>
              <a:gd name="connsiteY43" fmla="*/ 2117719 h 5549974"/>
              <a:gd name="connsiteX44" fmla="*/ 4429424 w 4536644"/>
              <a:gd name="connsiteY44" fmla="*/ 2167300 h 5549974"/>
              <a:gd name="connsiteX45" fmla="*/ 4373341 w 4536644"/>
              <a:gd name="connsiteY45" fmla="*/ 3223633 h 5549974"/>
              <a:gd name="connsiteX46" fmla="*/ 4360555 w 4536644"/>
              <a:gd name="connsiteY46" fmla="*/ 3477281 h 5549974"/>
              <a:gd name="connsiteX47" fmla="*/ 4349470 w 4536644"/>
              <a:gd name="connsiteY47" fmla="*/ 3639984 h 5549974"/>
              <a:gd name="connsiteX48" fmla="*/ 4258709 w 4536644"/>
              <a:gd name="connsiteY48" fmla="*/ 5278921 h 5549974"/>
              <a:gd name="connsiteX49" fmla="*/ 4264007 w 4536644"/>
              <a:gd name="connsiteY49" fmla="*/ 5315626 h 5549974"/>
              <a:gd name="connsiteX50" fmla="*/ 4267541 w 4536644"/>
              <a:gd name="connsiteY50" fmla="*/ 5350090 h 5549974"/>
              <a:gd name="connsiteX51" fmla="*/ 4270373 w 4536644"/>
              <a:gd name="connsiteY51" fmla="*/ 5450399 h 5549974"/>
              <a:gd name="connsiteX52" fmla="*/ 4251816 w 4536644"/>
              <a:gd name="connsiteY52" fmla="*/ 5484804 h 5549974"/>
              <a:gd name="connsiteX53" fmla="*/ 4247164 w 4536644"/>
              <a:gd name="connsiteY53" fmla="*/ 5487504 h 5549974"/>
              <a:gd name="connsiteX54" fmla="*/ 4243707 w 4536644"/>
              <a:gd name="connsiteY54" fmla="*/ 5549951 h 5549974"/>
              <a:gd name="connsiteX55" fmla="*/ 310344 w 4536644"/>
              <a:gd name="connsiteY55" fmla="*/ 5297261 h 5549974"/>
              <a:gd name="connsiteX56" fmla="*/ 0 w 4536644"/>
              <a:gd name="connsiteY56" fmla="*/ 5280167 h 5549974"/>
              <a:gd name="connsiteX57" fmla="*/ 78736 w 4536644"/>
              <a:gd name="connsiteY57" fmla="*/ 3839310 h 5549974"/>
              <a:gd name="connsiteX58" fmla="*/ 303426 w 4536644"/>
              <a:gd name="connsiteY58" fmla="*/ 0 h 5549974"/>
              <a:gd name="connsiteX0" fmla="*/ 303426 w 4536644"/>
              <a:gd name="connsiteY0" fmla="*/ 0 h 5549974"/>
              <a:gd name="connsiteX1" fmla="*/ 3305612 w 4536644"/>
              <a:gd name="connsiteY1" fmla="*/ 171842 h 5549974"/>
              <a:gd name="connsiteX2" fmla="*/ 4507617 w 4536644"/>
              <a:gd name="connsiteY2" fmla="*/ 247374 h 5549974"/>
              <a:gd name="connsiteX3" fmla="*/ 4535496 w 4536644"/>
              <a:gd name="connsiteY3" fmla="*/ 269179 h 5549974"/>
              <a:gd name="connsiteX4" fmla="*/ 4533722 w 4536644"/>
              <a:gd name="connsiteY4" fmla="*/ 300930 h 5549974"/>
              <a:gd name="connsiteX5" fmla="*/ 4536644 w 4536644"/>
              <a:gd name="connsiteY5" fmla="*/ 302647 h 5549974"/>
              <a:gd name="connsiteX6" fmla="*/ 4522216 w 4536644"/>
              <a:gd name="connsiteY6" fmla="*/ 506828 h 5549974"/>
              <a:gd name="connsiteX7" fmla="*/ 4521566 w 4536644"/>
              <a:gd name="connsiteY7" fmla="*/ 553245 h 5549974"/>
              <a:gd name="connsiteX8" fmla="*/ 4518467 w 4536644"/>
              <a:gd name="connsiteY8" fmla="*/ 581709 h 5549974"/>
              <a:gd name="connsiteX9" fmla="*/ 4517798 w 4536644"/>
              <a:gd name="connsiteY9" fmla="*/ 585890 h 5549974"/>
              <a:gd name="connsiteX10" fmla="*/ 4504861 w 4536644"/>
              <a:gd name="connsiteY10" fmla="*/ 817404 h 5549974"/>
              <a:gd name="connsiteX11" fmla="*/ 4506574 w 4536644"/>
              <a:gd name="connsiteY11" fmla="*/ 822238 h 5549974"/>
              <a:gd name="connsiteX12" fmla="*/ 4496585 w 4536644"/>
              <a:gd name="connsiteY12" fmla="*/ 965485 h 5549974"/>
              <a:gd name="connsiteX13" fmla="*/ 4498662 w 4536644"/>
              <a:gd name="connsiteY13" fmla="*/ 966385 h 5549974"/>
              <a:gd name="connsiteX14" fmla="*/ 4502781 w 4536644"/>
              <a:gd name="connsiteY14" fmla="*/ 1002567 h 5549974"/>
              <a:gd name="connsiteX15" fmla="*/ 4497983 w 4536644"/>
              <a:gd name="connsiteY15" fmla="*/ 1101094 h 5549974"/>
              <a:gd name="connsiteX16" fmla="*/ 4497878 w 4536644"/>
              <a:gd name="connsiteY16" fmla="*/ 1159389 h 5549974"/>
              <a:gd name="connsiteX17" fmla="*/ 4502181 w 4536644"/>
              <a:gd name="connsiteY17" fmla="*/ 1180505 h 5549974"/>
              <a:gd name="connsiteX18" fmla="*/ 4505271 w 4536644"/>
              <a:gd name="connsiteY18" fmla="*/ 1210687 h 5549974"/>
              <a:gd name="connsiteX19" fmla="*/ 4514088 w 4536644"/>
              <a:gd name="connsiteY19" fmla="*/ 1263157 h 5549974"/>
              <a:gd name="connsiteX20" fmla="*/ 4516365 w 4536644"/>
              <a:gd name="connsiteY20" fmla="*/ 1313374 h 5549974"/>
              <a:gd name="connsiteX21" fmla="*/ 4515485 w 4536644"/>
              <a:gd name="connsiteY21" fmla="*/ 1347004 h 5549974"/>
              <a:gd name="connsiteX22" fmla="*/ 4505903 w 4536644"/>
              <a:gd name="connsiteY22" fmla="*/ 1391762 h 5549974"/>
              <a:gd name="connsiteX23" fmla="*/ 4509167 w 4536644"/>
              <a:gd name="connsiteY23" fmla="*/ 1395707 h 5549974"/>
              <a:gd name="connsiteX24" fmla="*/ 4512009 w 4536644"/>
              <a:gd name="connsiteY24" fmla="*/ 1408524 h 5549974"/>
              <a:gd name="connsiteX25" fmla="*/ 4497084 w 4536644"/>
              <a:gd name="connsiteY25" fmla="*/ 1469337 h 5549974"/>
              <a:gd name="connsiteX26" fmla="*/ 4486187 w 4536644"/>
              <a:gd name="connsiteY26" fmla="*/ 1543038 h 5549974"/>
              <a:gd name="connsiteX27" fmla="*/ 4481306 w 4536644"/>
              <a:gd name="connsiteY27" fmla="*/ 1553997 h 5549974"/>
              <a:gd name="connsiteX28" fmla="*/ 4466878 w 4536644"/>
              <a:gd name="connsiteY28" fmla="*/ 1626071 h 5549974"/>
              <a:gd name="connsiteX29" fmla="*/ 4463163 w 4536644"/>
              <a:gd name="connsiteY29" fmla="*/ 1664103 h 5549974"/>
              <a:gd name="connsiteX30" fmla="*/ 4466823 w 4536644"/>
              <a:gd name="connsiteY30" fmla="*/ 1668558 h 5549974"/>
              <a:gd name="connsiteX31" fmla="*/ 4465173 w 4536644"/>
              <a:gd name="connsiteY31" fmla="*/ 1679756 h 5549974"/>
              <a:gd name="connsiteX32" fmla="*/ 4465585 w 4536644"/>
              <a:gd name="connsiteY32" fmla="*/ 1682815 h 5549974"/>
              <a:gd name="connsiteX33" fmla="*/ 4467096 w 4536644"/>
              <a:gd name="connsiteY33" fmla="*/ 1700268 h 5549974"/>
              <a:gd name="connsiteX34" fmla="*/ 4455626 w 4536644"/>
              <a:gd name="connsiteY34" fmla="*/ 1735163 h 5549974"/>
              <a:gd name="connsiteX35" fmla="*/ 4453566 w 4536644"/>
              <a:gd name="connsiteY35" fmla="*/ 1735289 h 5549974"/>
              <a:gd name="connsiteX36" fmla="*/ 4445068 w 4536644"/>
              <a:gd name="connsiteY36" fmla="*/ 1887374 h 5549974"/>
              <a:gd name="connsiteX37" fmla="*/ 4453759 w 4536644"/>
              <a:gd name="connsiteY37" fmla="*/ 1911536 h 5549974"/>
              <a:gd name="connsiteX38" fmla="*/ 4456037 w 4536644"/>
              <a:gd name="connsiteY38" fmla="*/ 1961755 h 5549974"/>
              <a:gd name="connsiteX39" fmla="*/ 4445574 w 4536644"/>
              <a:gd name="connsiteY39" fmla="*/ 2040142 h 5549974"/>
              <a:gd name="connsiteX40" fmla="*/ 4448839 w 4536644"/>
              <a:gd name="connsiteY40" fmla="*/ 2044087 h 5549974"/>
              <a:gd name="connsiteX41" fmla="*/ 4451680 w 4536644"/>
              <a:gd name="connsiteY41" fmla="*/ 2056904 h 5549974"/>
              <a:gd name="connsiteX42" fmla="*/ 4436755 w 4536644"/>
              <a:gd name="connsiteY42" fmla="*/ 2117719 h 5549974"/>
              <a:gd name="connsiteX43" fmla="*/ 4429424 w 4536644"/>
              <a:gd name="connsiteY43" fmla="*/ 2167300 h 5549974"/>
              <a:gd name="connsiteX44" fmla="*/ 4373341 w 4536644"/>
              <a:gd name="connsiteY44" fmla="*/ 3223633 h 5549974"/>
              <a:gd name="connsiteX45" fmla="*/ 4360555 w 4536644"/>
              <a:gd name="connsiteY45" fmla="*/ 3477281 h 5549974"/>
              <a:gd name="connsiteX46" fmla="*/ 4349470 w 4536644"/>
              <a:gd name="connsiteY46" fmla="*/ 3639984 h 5549974"/>
              <a:gd name="connsiteX47" fmla="*/ 4258709 w 4536644"/>
              <a:gd name="connsiteY47" fmla="*/ 5278921 h 5549974"/>
              <a:gd name="connsiteX48" fmla="*/ 4264007 w 4536644"/>
              <a:gd name="connsiteY48" fmla="*/ 5315626 h 5549974"/>
              <a:gd name="connsiteX49" fmla="*/ 4267541 w 4536644"/>
              <a:gd name="connsiteY49" fmla="*/ 5350090 h 5549974"/>
              <a:gd name="connsiteX50" fmla="*/ 4270373 w 4536644"/>
              <a:gd name="connsiteY50" fmla="*/ 5450399 h 5549974"/>
              <a:gd name="connsiteX51" fmla="*/ 4251816 w 4536644"/>
              <a:gd name="connsiteY51" fmla="*/ 5484804 h 5549974"/>
              <a:gd name="connsiteX52" fmla="*/ 4247164 w 4536644"/>
              <a:gd name="connsiteY52" fmla="*/ 5487504 h 5549974"/>
              <a:gd name="connsiteX53" fmla="*/ 4243707 w 4536644"/>
              <a:gd name="connsiteY53" fmla="*/ 5549951 h 5549974"/>
              <a:gd name="connsiteX54" fmla="*/ 310344 w 4536644"/>
              <a:gd name="connsiteY54" fmla="*/ 5297261 h 5549974"/>
              <a:gd name="connsiteX55" fmla="*/ 0 w 4536644"/>
              <a:gd name="connsiteY55" fmla="*/ 5280167 h 5549974"/>
              <a:gd name="connsiteX56" fmla="*/ 78736 w 4536644"/>
              <a:gd name="connsiteY56" fmla="*/ 3839310 h 5549974"/>
              <a:gd name="connsiteX57" fmla="*/ 303426 w 4536644"/>
              <a:gd name="connsiteY57" fmla="*/ 0 h 5549974"/>
              <a:gd name="connsiteX0" fmla="*/ 303426 w 4536644"/>
              <a:gd name="connsiteY0" fmla="*/ 0 h 5549974"/>
              <a:gd name="connsiteX1" fmla="*/ 3305612 w 4536644"/>
              <a:gd name="connsiteY1" fmla="*/ 171842 h 5549974"/>
              <a:gd name="connsiteX2" fmla="*/ 4507617 w 4536644"/>
              <a:gd name="connsiteY2" fmla="*/ 247374 h 5549974"/>
              <a:gd name="connsiteX3" fmla="*/ 4535496 w 4536644"/>
              <a:gd name="connsiteY3" fmla="*/ 269179 h 5549974"/>
              <a:gd name="connsiteX4" fmla="*/ 4533722 w 4536644"/>
              <a:gd name="connsiteY4" fmla="*/ 300930 h 5549974"/>
              <a:gd name="connsiteX5" fmla="*/ 4536644 w 4536644"/>
              <a:gd name="connsiteY5" fmla="*/ 302647 h 5549974"/>
              <a:gd name="connsiteX6" fmla="*/ 4522216 w 4536644"/>
              <a:gd name="connsiteY6" fmla="*/ 506828 h 5549974"/>
              <a:gd name="connsiteX7" fmla="*/ 4521566 w 4536644"/>
              <a:gd name="connsiteY7" fmla="*/ 553245 h 5549974"/>
              <a:gd name="connsiteX8" fmla="*/ 4518467 w 4536644"/>
              <a:gd name="connsiteY8" fmla="*/ 581709 h 5549974"/>
              <a:gd name="connsiteX9" fmla="*/ 4517798 w 4536644"/>
              <a:gd name="connsiteY9" fmla="*/ 585890 h 5549974"/>
              <a:gd name="connsiteX10" fmla="*/ 4504861 w 4536644"/>
              <a:gd name="connsiteY10" fmla="*/ 817404 h 5549974"/>
              <a:gd name="connsiteX11" fmla="*/ 4506574 w 4536644"/>
              <a:gd name="connsiteY11" fmla="*/ 822238 h 5549974"/>
              <a:gd name="connsiteX12" fmla="*/ 4496585 w 4536644"/>
              <a:gd name="connsiteY12" fmla="*/ 965485 h 5549974"/>
              <a:gd name="connsiteX13" fmla="*/ 4498662 w 4536644"/>
              <a:gd name="connsiteY13" fmla="*/ 966385 h 5549974"/>
              <a:gd name="connsiteX14" fmla="*/ 4502781 w 4536644"/>
              <a:gd name="connsiteY14" fmla="*/ 1002567 h 5549974"/>
              <a:gd name="connsiteX15" fmla="*/ 4497983 w 4536644"/>
              <a:gd name="connsiteY15" fmla="*/ 1101094 h 5549974"/>
              <a:gd name="connsiteX16" fmla="*/ 4497878 w 4536644"/>
              <a:gd name="connsiteY16" fmla="*/ 1159389 h 5549974"/>
              <a:gd name="connsiteX17" fmla="*/ 4502181 w 4536644"/>
              <a:gd name="connsiteY17" fmla="*/ 1180505 h 5549974"/>
              <a:gd name="connsiteX18" fmla="*/ 4514088 w 4536644"/>
              <a:gd name="connsiteY18" fmla="*/ 1263157 h 5549974"/>
              <a:gd name="connsiteX19" fmla="*/ 4516365 w 4536644"/>
              <a:gd name="connsiteY19" fmla="*/ 1313374 h 5549974"/>
              <a:gd name="connsiteX20" fmla="*/ 4515485 w 4536644"/>
              <a:gd name="connsiteY20" fmla="*/ 1347004 h 5549974"/>
              <a:gd name="connsiteX21" fmla="*/ 4505903 w 4536644"/>
              <a:gd name="connsiteY21" fmla="*/ 1391762 h 5549974"/>
              <a:gd name="connsiteX22" fmla="*/ 4509167 w 4536644"/>
              <a:gd name="connsiteY22" fmla="*/ 1395707 h 5549974"/>
              <a:gd name="connsiteX23" fmla="*/ 4512009 w 4536644"/>
              <a:gd name="connsiteY23" fmla="*/ 1408524 h 5549974"/>
              <a:gd name="connsiteX24" fmla="*/ 4497084 w 4536644"/>
              <a:gd name="connsiteY24" fmla="*/ 1469337 h 5549974"/>
              <a:gd name="connsiteX25" fmla="*/ 4486187 w 4536644"/>
              <a:gd name="connsiteY25" fmla="*/ 1543038 h 5549974"/>
              <a:gd name="connsiteX26" fmla="*/ 4481306 w 4536644"/>
              <a:gd name="connsiteY26" fmla="*/ 1553997 h 5549974"/>
              <a:gd name="connsiteX27" fmla="*/ 4466878 w 4536644"/>
              <a:gd name="connsiteY27" fmla="*/ 1626071 h 5549974"/>
              <a:gd name="connsiteX28" fmla="*/ 4463163 w 4536644"/>
              <a:gd name="connsiteY28" fmla="*/ 1664103 h 5549974"/>
              <a:gd name="connsiteX29" fmla="*/ 4466823 w 4536644"/>
              <a:gd name="connsiteY29" fmla="*/ 1668558 h 5549974"/>
              <a:gd name="connsiteX30" fmla="*/ 4465173 w 4536644"/>
              <a:gd name="connsiteY30" fmla="*/ 1679756 h 5549974"/>
              <a:gd name="connsiteX31" fmla="*/ 4465585 w 4536644"/>
              <a:gd name="connsiteY31" fmla="*/ 1682815 h 5549974"/>
              <a:gd name="connsiteX32" fmla="*/ 4467096 w 4536644"/>
              <a:gd name="connsiteY32" fmla="*/ 1700268 h 5549974"/>
              <a:gd name="connsiteX33" fmla="*/ 4455626 w 4536644"/>
              <a:gd name="connsiteY33" fmla="*/ 1735163 h 5549974"/>
              <a:gd name="connsiteX34" fmla="*/ 4453566 w 4536644"/>
              <a:gd name="connsiteY34" fmla="*/ 1735289 h 5549974"/>
              <a:gd name="connsiteX35" fmla="*/ 4445068 w 4536644"/>
              <a:gd name="connsiteY35" fmla="*/ 1887374 h 5549974"/>
              <a:gd name="connsiteX36" fmla="*/ 4453759 w 4536644"/>
              <a:gd name="connsiteY36" fmla="*/ 1911536 h 5549974"/>
              <a:gd name="connsiteX37" fmla="*/ 4456037 w 4536644"/>
              <a:gd name="connsiteY37" fmla="*/ 1961755 h 5549974"/>
              <a:gd name="connsiteX38" fmla="*/ 4445574 w 4536644"/>
              <a:gd name="connsiteY38" fmla="*/ 2040142 h 5549974"/>
              <a:gd name="connsiteX39" fmla="*/ 4448839 w 4536644"/>
              <a:gd name="connsiteY39" fmla="*/ 2044087 h 5549974"/>
              <a:gd name="connsiteX40" fmla="*/ 4451680 w 4536644"/>
              <a:gd name="connsiteY40" fmla="*/ 2056904 h 5549974"/>
              <a:gd name="connsiteX41" fmla="*/ 4436755 w 4536644"/>
              <a:gd name="connsiteY41" fmla="*/ 2117719 h 5549974"/>
              <a:gd name="connsiteX42" fmla="*/ 4429424 w 4536644"/>
              <a:gd name="connsiteY42" fmla="*/ 2167300 h 5549974"/>
              <a:gd name="connsiteX43" fmla="*/ 4373341 w 4536644"/>
              <a:gd name="connsiteY43" fmla="*/ 3223633 h 5549974"/>
              <a:gd name="connsiteX44" fmla="*/ 4360555 w 4536644"/>
              <a:gd name="connsiteY44" fmla="*/ 3477281 h 5549974"/>
              <a:gd name="connsiteX45" fmla="*/ 4349470 w 4536644"/>
              <a:gd name="connsiteY45" fmla="*/ 3639984 h 5549974"/>
              <a:gd name="connsiteX46" fmla="*/ 4258709 w 4536644"/>
              <a:gd name="connsiteY46" fmla="*/ 5278921 h 5549974"/>
              <a:gd name="connsiteX47" fmla="*/ 4264007 w 4536644"/>
              <a:gd name="connsiteY47" fmla="*/ 5315626 h 5549974"/>
              <a:gd name="connsiteX48" fmla="*/ 4267541 w 4536644"/>
              <a:gd name="connsiteY48" fmla="*/ 5350090 h 5549974"/>
              <a:gd name="connsiteX49" fmla="*/ 4270373 w 4536644"/>
              <a:gd name="connsiteY49" fmla="*/ 5450399 h 5549974"/>
              <a:gd name="connsiteX50" fmla="*/ 4251816 w 4536644"/>
              <a:gd name="connsiteY50" fmla="*/ 5484804 h 5549974"/>
              <a:gd name="connsiteX51" fmla="*/ 4247164 w 4536644"/>
              <a:gd name="connsiteY51" fmla="*/ 5487504 h 5549974"/>
              <a:gd name="connsiteX52" fmla="*/ 4243707 w 4536644"/>
              <a:gd name="connsiteY52" fmla="*/ 5549951 h 5549974"/>
              <a:gd name="connsiteX53" fmla="*/ 310344 w 4536644"/>
              <a:gd name="connsiteY53" fmla="*/ 5297261 h 5549974"/>
              <a:gd name="connsiteX54" fmla="*/ 0 w 4536644"/>
              <a:gd name="connsiteY54" fmla="*/ 5280167 h 5549974"/>
              <a:gd name="connsiteX55" fmla="*/ 78736 w 4536644"/>
              <a:gd name="connsiteY55" fmla="*/ 3839310 h 5549974"/>
              <a:gd name="connsiteX56" fmla="*/ 303426 w 4536644"/>
              <a:gd name="connsiteY56" fmla="*/ 0 h 5549974"/>
              <a:gd name="connsiteX0" fmla="*/ 303426 w 4536644"/>
              <a:gd name="connsiteY0" fmla="*/ 0 h 5549974"/>
              <a:gd name="connsiteX1" fmla="*/ 3305612 w 4536644"/>
              <a:gd name="connsiteY1" fmla="*/ 171842 h 5549974"/>
              <a:gd name="connsiteX2" fmla="*/ 4507617 w 4536644"/>
              <a:gd name="connsiteY2" fmla="*/ 247374 h 5549974"/>
              <a:gd name="connsiteX3" fmla="*/ 4535496 w 4536644"/>
              <a:gd name="connsiteY3" fmla="*/ 269179 h 5549974"/>
              <a:gd name="connsiteX4" fmla="*/ 4533722 w 4536644"/>
              <a:gd name="connsiteY4" fmla="*/ 300930 h 5549974"/>
              <a:gd name="connsiteX5" fmla="*/ 4536644 w 4536644"/>
              <a:gd name="connsiteY5" fmla="*/ 302647 h 5549974"/>
              <a:gd name="connsiteX6" fmla="*/ 4522216 w 4536644"/>
              <a:gd name="connsiteY6" fmla="*/ 506828 h 5549974"/>
              <a:gd name="connsiteX7" fmla="*/ 4521566 w 4536644"/>
              <a:gd name="connsiteY7" fmla="*/ 553245 h 5549974"/>
              <a:gd name="connsiteX8" fmla="*/ 4518467 w 4536644"/>
              <a:gd name="connsiteY8" fmla="*/ 581709 h 5549974"/>
              <a:gd name="connsiteX9" fmla="*/ 4517798 w 4536644"/>
              <a:gd name="connsiteY9" fmla="*/ 585890 h 5549974"/>
              <a:gd name="connsiteX10" fmla="*/ 4504861 w 4536644"/>
              <a:gd name="connsiteY10" fmla="*/ 817404 h 5549974"/>
              <a:gd name="connsiteX11" fmla="*/ 4506574 w 4536644"/>
              <a:gd name="connsiteY11" fmla="*/ 822238 h 5549974"/>
              <a:gd name="connsiteX12" fmla="*/ 4496585 w 4536644"/>
              <a:gd name="connsiteY12" fmla="*/ 965485 h 5549974"/>
              <a:gd name="connsiteX13" fmla="*/ 4498662 w 4536644"/>
              <a:gd name="connsiteY13" fmla="*/ 966385 h 5549974"/>
              <a:gd name="connsiteX14" fmla="*/ 4502781 w 4536644"/>
              <a:gd name="connsiteY14" fmla="*/ 1002567 h 5549974"/>
              <a:gd name="connsiteX15" fmla="*/ 4497983 w 4536644"/>
              <a:gd name="connsiteY15" fmla="*/ 1101094 h 5549974"/>
              <a:gd name="connsiteX16" fmla="*/ 4497878 w 4536644"/>
              <a:gd name="connsiteY16" fmla="*/ 1159389 h 5549974"/>
              <a:gd name="connsiteX17" fmla="*/ 4502181 w 4536644"/>
              <a:gd name="connsiteY17" fmla="*/ 1180505 h 5549974"/>
              <a:gd name="connsiteX18" fmla="*/ 4514088 w 4536644"/>
              <a:gd name="connsiteY18" fmla="*/ 1263157 h 5549974"/>
              <a:gd name="connsiteX19" fmla="*/ 4516365 w 4536644"/>
              <a:gd name="connsiteY19" fmla="*/ 1313374 h 5549974"/>
              <a:gd name="connsiteX20" fmla="*/ 4515485 w 4536644"/>
              <a:gd name="connsiteY20" fmla="*/ 1347004 h 5549974"/>
              <a:gd name="connsiteX21" fmla="*/ 4505903 w 4536644"/>
              <a:gd name="connsiteY21" fmla="*/ 1391762 h 5549974"/>
              <a:gd name="connsiteX22" fmla="*/ 4509167 w 4536644"/>
              <a:gd name="connsiteY22" fmla="*/ 1395707 h 5549974"/>
              <a:gd name="connsiteX23" fmla="*/ 4512009 w 4536644"/>
              <a:gd name="connsiteY23" fmla="*/ 1408524 h 5549974"/>
              <a:gd name="connsiteX24" fmla="*/ 4497084 w 4536644"/>
              <a:gd name="connsiteY24" fmla="*/ 1469337 h 5549974"/>
              <a:gd name="connsiteX25" fmla="*/ 4486187 w 4536644"/>
              <a:gd name="connsiteY25" fmla="*/ 1543038 h 5549974"/>
              <a:gd name="connsiteX26" fmla="*/ 4481306 w 4536644"/>
              <a:gd name="connsiteY26" fmla="*/ 1553997 h 5549974"/>
              <a:gd name="connsiteX27" fmla="*/ 4466878 w 4536644"/>
              <a:gd name="connsiteY27" fmla="*/ 1626071 h 5549974"/>
              <a:gd name="connsiteX28" fmla="*/ 4463163 w 4536644"/>
              <a:gd name="connsiteY28" fmla="*/ 1664103 h 5549974"/>
              <a:gd name="connsiteX29" fmla="*/ 4466823 w 4536644"/>
              <a:gd name="connsiteY29" fmla="*/ 1668558 h 5549974"/>
              <a:gd name="connsiteX30" fmla="*/ 4465173 w 4536644"/>
              <a:gd name="connsiteY30" fmla="*/ 1679756 h 5549974"/>
              <a:gd name="connsiteX31" fmla="*/ 4467096 w 4536644"/>
              <a:gd name="connsiteY31" fmla="*/ 1700268 h 5549974"/>
              <a:gd name="connsiteX32" fmla="*/ 4455626 w 4536644"/>
              <a:gd name="connsiteY32" fmla="*/ 1735163 h 5549974"/>
              <a:gd name="connsiteX33" fmla="*/ 4453566 w 4536644"/>
              <a:gd name="connsiteY33" fmla="*/ 1735289 h 5549974"/>
              <a:gd name="connsiteX34" fmla="*/ 4445068 w 4536644"/>
              <a:gd name="connsiteY34" fmla="*/ 1887374 h 5549974"/>
              <a:gd name="connsiteX35" fmla="*/ 4453759 w 4536644"/>
              <a:gd name="connsiteY35" fmla="*/ 1911536 h 5549974"/>
              <a:gd name="connsiteX36" fmla="*/ 4456037 w 4536644"/>
              <a:gd name="connsiteY36" fmla="*/ 1961755 h 5549974"/>
              <a:gd name="connsiteX37" fmla="*/ 4445574 w 4536644"/>
              <a:gd name="connsiteY37" fmla="*/ 2040142 h 5549974"/>
              <a:gd name="connsiteX38" fmla="*/ 4448839 w 4536644"/>
              <a:gd name="connsiteY38" fmla="*/ 2044087 h 5549974"/>
              <a:gd name="connsiteX39" fmla="*/ 4451680 w 4536644"/>
              <a:gd name="connsiteY39" fmla="*/ 2056904 h 5549974"/>
              <a:gd name="connsiteX40" fmla="*/ 4436755 w 4536644"/>
              <a:gd name="connsiteY40" fmla="*/ 2117719 h 5549974"/>
              <a:gd name="connsiteX41" fmla="*/ 4429424 w 4536644"/>
              <a:gd name="connsiteY41" fmla="*/ 2167300 h 5549974"/>
              <a:gd name="connsiteX42" fmla="*/ 4373341 w 4536644"/>
              <a:gd name="connsiteY42" fmla="*/ 3223633 h 5549974"/>
              <a:gd name="connsiteX43" fmla="*/ 4360555 w 4536644"/>
              <a:gd name="connsiteY43" fmla="*/ 3477281 h 5549974"/>
              <a:gd name="connsiteX44" fmla="*/ 4349470 w 4536644"/>
              <a:gd name="connsiteY44" fmla="*/ 3639984 h 5549974"/>
              <a:gd name="connsiteX45" fmla="*/ 4258709 w 4536644"/>
              <a:gd name="connsiteY45" fmla="*/ 5278921 h 5549974"/>
              <a:gd name="connsiteX46" fmla="*/ 4264007 w 4536644"/>
              <a:gd name="connsiteY46" fmla="*/ 5315626 h 5549974"/>
              <a:gd name="connsiteX47" fmla="*/ 4267541 w 4536644"/>
              <a:gd name="connsiteY47" fmla="*/ 5350090 h 5549974"/>
              <a:gd name="connsiteX48" fmla="*/ 4270373 w 4536644"/>
              <a:gd name="connsiteY48" fmla="*/ 5450399 h 5549974"/>
              <a:gd name="connsiteX49" fmla="*/ 4251816 w 4536644"/>
              <a:gd name="connsiteY49" fmla="*/ 5484804 h 5549974"/>
              <a:gd name="connsiteX50" fmla="*/ 4247164 w 4536644"/>
              <a:gd name="connsiteY50" fmla="*/ 5487504 h 5549974"/>
              <a:gd name="connsiteX51" fmla="*/ 4243707 w 4536644"/>
              <a:gd name="connsiteY51" fmla="*/ 5549951 h 5549974"/>
              <a:gd name="connsiteX52" fmla="*/ 310344 w 4536644"/>
              <a:gd name="connsiteY52" fmla="*/ 5297261 h 5549974"/>
              <a:gd name="connsiteX53" fmla="*/ 0 w 4536644"/>
              <a:gd name="connsiteY53" fmla="*/ 5280167 h 5549974"/>
              <a:gd name="connsiteX54" fmla="*/ 78736 w 4536644"/>
              <a:gd name="connsiteY54" fmla="*/ 3839310 h 5549974"/>
              <a:gd name="connsiteX55" fmla="*/ 303426 w 4536644"/>
              <a:gd name="connsiteY55" fmla="*/ 0 h 5549974"/>
              <a:gd name="connsiteX0" fmla="*/ 303426 w 4536644"/>
              <a:gd name="connsiteY0" fmla="*/ 0 h 5549974"/>
              <a:gd name="connsiteX1" fmla="*/ 3305612 w 4536644"/>
              <a:gd name="connsiteY1" fmla="*/ 171842 h 5549974"/>
              <a:gd name="connsiteX2" fmla="*/ 4507617 w 4536644"/>
              <a:gd name="connsiteY2" fmla="*/ 247374 h 5549974"/>
              <a:gd name="connsiteX3" fmla="*/ 4535496 w 4536644"/>
              <a:gd name="connsiteY3" fmla="*/ 269179 h 5549974"/>
              <a:gd name="connsiteX4" fmla="*/ 4533722 w 4536644"/>
              <a:gd name="connsiteY4" fmla="*/ 300930 h 5549974"/>
              <a:gd name="connsiteX5" fmla="*/ 4536644 w 4536644"/>
              <a:gd name="connsiteY5" fmla="*/ 302647 h 5549974"/>
              <a:gd name="connsiteX6" fmla="*/ 4522216 w 4536644"/>
              <a:gd name="connsiteY6" fmla="*/ 506828 h 5549974"/>
              <a:gd name="connsiteX7" fmla="*/ 4521566 w 4536644"/>
              <a:gd name="connsiteY7" fmla="*/ 553245 h 5549974"/>
              <a:gd name="connsiteX8" fmla="*/ 4518467 w 4536644"/>
              <a:gd name="connsiteY8" fmla="*/ 581709 h 5549974"/>
              <a:gd name="connsiteX9" fmla="*/ 4517798 w 4536644"/>
              <a:gd name="connsiteY9" fmla="*/ 585890 h 5549974"/>
              <a:gd name="connsiteX10" fmla="*/ 4504861 w 4536644"/>
              <a:gd name="connsiteY10" fmla="*/ 817404 h 5549974"/>
              <a:gd name="connsiteX11" fmla="*/ 4506574 w 4536644"/>
              <a:gd name="connsiteY11" fmla="*/ 822238 h 5549974"/>
              <a:gd name="connsiteX12" fmla="*/ 4496585 w 4536644"/>
              <a:gd name="connsiteY12" fmla="*/ 965485 h 5549974"/>
              <a:gd name="connsiteX13" fmla="*/ 4498662 w 4536644"/>
              <a:gd name="connsiteY13" fmla="*/ 966385 h 5549974"/>
              <a:gd name="connsiteX14" fmla="*/ 4502781 w 4536644"/>
              <a:gd name="connsiteY14" fmla="*/ 1002567 h 5549974"/>
              <a:gd name="connsiteX15" fmla="*/ 4497983 w 4536644"/>
              <a:gd name="connsiteY15" fmla="*/ 1101094 h 5549974"/>
              <a:gd name="connsiteX16" fmla="*/ 4497878 w 4536644"/>
              <a:gd name="connsiteY16" fmla="*/ 1159389 h 5549974"/>
              <a:gd name="connsiteX17" fmla="*/ 4502181 w 4536644"/>
              <a:gd name="connsiteY17" fmla="*/ 1180505 h 5549974"/>
              <a:gd name="connsiteX18" fmla="*/ 4514088 w 4536644"/>
              <a:gd name="connsiteY18" fmla="*/ 1263157 h 5549974"/>
              <a:gd name="connsiteX19" fmla="*/ 4516365 w 4536644"/>
              <a:gd name="connsiteY19" fmla="*/ 1313374 h 5549974"/>
              <a:gd name="connsiteX20" fmla="*/ 4515485 w 4536644"/>
              <a:gd name="connsiteY20" fmla="*/ 1347004 h 5549974"/>
              <a:gd name="connsiteX21" fmla="*/ 4505903 w 4536644"/>
              <a:gd name="connsiteY21" fmla="*/ 1391762 h 5549974"/>
              <a:gd name="connsiteX22" fmla="*/ 4509167 w 4536644"/>
              <a:gd name="connsiteY22" fmla="*/ 1395707 h 5549974"/>
              <a:gd name="connsiteX23" fmla="*/ 4512009 w 4536644"/>
              <a:gd name="connsiteY23" fmla="*/ 1408524 h 5549974"/>
              <a:gd name="connsiteX24" fmla="*/ 4497084 w 4536644"/>
              <a:gd name="connsiteY24" fmla="*/ 1469337 h 5549974"/>
              <a:gd name="connsiteX25" fmla="*/ 4486187 w 4536644"/>
              <a:gd name="connsiteY25" fmla="*/ 1543038 h 5549974"/>
              <a:gd name="connsiteX26" fmla="*/ 4481306 w 4536644"/>
              <a:gd name="connsiteY26" fmla="*/ 1553997 h 5549974"/>
              <a:gd name="connsiteX27" fmla="*/ 4466878 w 4536644"/>
              <a:gd name="connsiteY27" fmla="*/ 1626071 h 5549974"/>
              <a:gd name="connsiteX28" fmla="*/ 4463163 w 4536644"/>
              <a:gd name="connsiteY28" fmla="*/ 1664103 h 5549974"/>
              <a:gd name="connsiteX29" fmla="*/ 4466823 w 4536644"/>
              <a:gd name="connsiteY29" fmla="*/ 1668558 h 5549974"/>
              <a:gd name="connsiteX30" fmla="*/ 4467096 w 4536644"/>
              <a:gd name="connsiteY30" fmla="*/ 1700268 h 5549974"/>
              <a:gd name="connsiteX31" fmla="*/ 4455626 w 4536644"/>
              <a:gd name="connsiteY31" fmla="*/ 1735163 h 5549974"/>
              <a:gd name="connsiteX32" fmla="*/ 4453566 w 4536644"/>
              <a:gd name="connsiteY32" fmla="*/ 1735289 h 5549974"/>
              <a:gd name="connsiteX33" fmla="*/ 4445068 w 4536644"/>
              <a:gd name="connsiteY33" fmla="*/ 1887374 h 5549974"/>
              <a:gd name="connsiteX34" fmla="*/ 4453759 w 4536644"/>
              <a:gd name="connsiteY34" fmla="*/ 1911536 h 5549974"/>
              <a:gd name="connsiteX35" fmla="*/ 4456037 w 4536644"/>
              <a:gd name="connsiteY35" fmla="*/ 1961755 h 5549974"/>
              <a:gd name="connsiteX36" fmla="*/ 4445574 w 4536644"/>
              <a:gd name="connsiteY36" fmla="*/ 2040142 h 5549974"/>
              <a:gd name="connsiteX37" fmla="*/ 4448839 w 4536644"/>
              <a:gd name="connsiteY37" fmla="*/ 2044087 h 5549974"/>
              <a:gd name="connsiteX38" fmla="*/ 4451680 w 4536644"/>
              <a:gd name="connsiteY38" fmla="*/ 2056904 h 5549974"/>
              <a:gd name="connsiteX39" fmla="*/ 4436755 w 4536644"/>
              <a:gd name="connsiteY39" fmla="*/ 2117719 h 5549974"/>
              <a:gd name="connsiteX40" fmla="*/ 4429424 w 4536644"/>
              <a:gd name="connsiteY40" fmla="*/ 2167300 h 5549974"/>
              <a:gd name="connsiteX41" fmla="*/ 4373341 w 4536644"/>
              <a:gd name="connsiteY41" fmla="*/ 3223633 h 5549974"/>
              <a:gd name="connsiteX42" fmla="*/ 4360555 w 4536644"/>
              <a:gd name="connsiteY42" fmla="*/ 3477281 h 5549974"/>
              <a:gd name="connsiteX43" fmla="*/ 4349470 w 4536644"/>
              <a:gd name="connsiteY43" fmla="*/ 3639984 h 5549974"/>
              <a:gd name="connsiteX44" fmla="*/ 4258709 w 4536644"/>
              <a:gd name="connsiteY44" fmla="*/ 5278921 h 5549974"/>
              <a:gd name="connsiteX45" fmla="*/ 4264007 w 4536644"/>
              <a:gd name="connsiteY45" fmla="*/ 5315626 h 5549974"/>
              <a:gd name="connsiteX46" fmla="*/ 4267541 w 4536644"/>
              <a:gd name="connsiteY46" fmla="*/ 5350090 h 5549974"/>
              <a:gd name="connsiteX47" fmla="*/ 4270373 w 4536644"/>
              <a:gd name="connsiteY47" fmla="*/ 5450399 h 5549974"/>
              <a:gd name="connsiteX48" fmla="*/ 4251816 w 4536644"/>
              <a:gd name="connsiteY48" fmla="*/ 5484804 h 5549974"/>
              <a:gd name="connsiteX49" fmla="*/ 4247164 w 4536644"/>
              <a:gd name="connsiteY49" fmla="*/ 5487504 h 5549974"/>
              <a:gd name="connsiteX50" fmla="*/ 4243707 w 4536644"/>
              <a:gd name="connsiteY50" fmla="*/ 5549951 h 5549974"/>
              <a:gd name="connsiteX51" fmla="*/ 310344 w 4536644"/>
              <a:gd name="connsiteY51" fmla="*/ 5297261 h 5549974"/>
              <a:gd name="connsiteX52" fmla="*/ 0 w 4536644"/>
              <a:gd name="connsiteY52" fmla="*/ 5280167 h 5549974"/>
              <a:gd name="connsiteX53" fmla="*/ 78736 w 4536644"/>
              <a:gd name="connsiteY53" fmla="*/ 3839310 h 5549974"/>
              <a:gd name="connsiteX54" fmla="*/ 303426 w 4536644"/>
              <a:gd name="connsiteY54" fmla="*/ 0 h 5549974"/>
              <a:gd name="connsiteX0" fmla="*/ 303426 w 4536644"/>
              <a:gd name="connsiteY0" fmla="*/ 0 h 5549974"/>
              <a:gd name="connsiteX1" fmla="*/ 3305612 w 4536644"/>
              <a:gd name="connsiteY1" fmla="*/ 171842 h 5549974"/>
              <a:gd name="connsiteX2" fmla="*/ 4507617 w 4536644"/>
              <a:gd name="connsiteY2" fmla="*/ 247374 h 5549974"/>
              <a:gd name="connsiteX3" fmla="*/ 4535496 w 4536644"/>
              <a:gd name="connsiteY3" fmla="*/ 269179 h 5549974"/>
              <a:gd name="connsiteX4" fmla="*/ 4533722 w 4536644"/>
              <a:gd name="connsiteY4" fmla="*/ 300930 h 5549974"/>
              <a:gd name="connsiteX5" fmla="*/ 4536644 w 4536644"/>
              <a:gd name="connsiteY5" fmla="*/ 302647 h 5549974"/>
              <a:gd name="connsiteX6" fmla="*/ 4522216 w 4536644"/>
              <a:gd name="connsiteY6" fmla="*/ 506828 h 5549974"/>
              <a:gd name="connsiteX7" fmla="*/ 4521566 w 4536644"/>
              <a:gd name="connsiteY7" fmla="*/ 553245 h 5549974"/>
              <a:gd name="connsiteX8" fmla="*/ 4518467 w 4536644"/>
              <a:gd name="connsiteY8" fmla="*/ 581709 h 5549974"/>
              <a:gd name="connsiteX9" fmla="*/ 4517798 w 4536644"/>
              <a:gd name="connsiteY9" fmla="*/ 585890 h 5549974"/>
              <a:gd name="connsiteX10" fmla="*/ 4504861 w 4536644"/>
              <a:gd name="connsiteY10" fmla="*/ 817404 h 5549974"/>
              <a:gd name="connsiteX11" fmla="*/ 4506574 w 4536644"/>
              <a:gd name="connsiteY11" fmla="*/ 822238 h 5549974"/>
              <a:gd name="connsiteX12" fmla="*/ 4496585 w 4536644"/>
              <a:gd name="connsiteY12" fmla="*/ 965485 h 5549974"/>
              <a:gd name="connsiteX13" fmla="*/ 4498662 w 4536644"/>
              <a:gd name="connsiteY13" fmla="*/ 966385 h 5549974"/>
              <a:gd name="connsiteX14" fmla="*/ 4502781 w 4536644"/>
              <a:gd name="connsiteY14" fmla="*/ 1002567 h 5549974"/>
              <a:gd name="connsiteX15" fmla="*/ 4497983 w 4536644"/>
              <a:gd name="connsiteY15" fmla="*/ 1101094 h 5549974"/>
              <a:gd name="connsiteX16" fmla="*/ 4497878 w 4536644"/>
              <a:gd name="connsiteY16" fmla="*/ 1159389 h 5549974"/>
              <a:gd name="connsiteX17" fmla="*/ 4502181 w 4536644"/>
              <a:gd name="connsiteY17" fmla="*/ 1180505 h 5549974"/>
              <a:gd name="connsiteX18" fmla="*/ 4514088 w 4536644"/>
              <a:gd name="connsiteY18" fmla="*/ 1263157 h 5549974"/>
              <a:gd name="connsiteX19" fmla="*/ 4516365 w 4536644"/>
              <a:gd name="connsiteY19" fmla="*/ 1313374 h 5549974"/>
              <a:gd name="connsiteX20" fmla="*/ 4515485 w 4536644"/>
              <a:gd name="connsiteY20" fmla="*/ 1347004 h 5549974"/>
              <a:gd name="connsiteX21" fmla="*/ 4505903 w 4536644"/>
              <a:gd name="connsiteY21" fmla="*/ 1391762 h 5549974"/>
              <a:gd name="connsiteX22" fmla="*/ 4509167 w 4536644"/>
              <a:gd name="connsiteY22" fmla="*/ 1395707 h 5549974"/>
              <a:gd name="connsiteX23" fmla="*/ 4512009 w 4536644"/>
              <a:gd name="connsiteY23" fmla="*/ 1408524 h 5549974"/>
              <a:gd name="connsiteX24" fmla="*/ 4497084 w 4536644"/>
              <a:gd name="connsiteY24" fmla="*/ 1469337 h 5549974"/>
              <a:gd name="connsiteX25" fmla="*/ 4486187 w 4536644"/>
              <a:gd name="connsiteY25" fmla="*/ 1543038 h 5549974"/>
              <a:gd name="connsiteX26" fmla="*/ 4481306 w 4536644"/>
              <a:gd name="connsiteY26" fmla="*/ 1553997 h 5549974"/>
              <a:gd name="connsiteX27" fmla="*/ 4466878 w 4536644"/>
              <a:gd name="connsiteY27" fmla="*/ 1626071 h 5549974"/>
              <a:gd name="connsiteX28" fmla="*/ 4463163 w 4536644"/>
              <a:gd name="connsiteY28" fmla="*/ 1664103 h 5549974"/>
              <a:gd name="connsiteX29" fmla="*/ 4467096 w 4536644"/>
              <a:gd name="connsiteY29" fmla="*/ 1700268 h 5549974"/>
              <a:gd name="connsiteX30" fmla="*/ 4455626 w 4536644"/>
              <a:gd name="connsiteY30" fmla="*/ 1735163 h 5549974"/>
              <a:gd name="connsiteX31" fmla="*/ 4453566 w 4536644"/>
              <a:gd name="connsiteY31" fmla="*/ 1735289 h 5549974"/>
              <a:gd name="connsiteX32" fmla="*/ 4445068 w 4536644"/>
              <a:gd name="connsiteY32" fmla="*/ 1887374 h 5549974"/>
              <a:gd name="connsiteX33" fmla="*/ 4453759 w 4536644"/>
              <a:gd name="connsiteY33" fmla="*/ 1911536 h 5549974"/>
              <a:gd name="connsiteX34" fmla="*/ 4456037 w 4536644"/>
              <a:gd name="connsiteY34" fmla="*/ 1961755 h 5549974"/>
              <a:gd name="connsiteX35" fmla="*/ 4445574 w 4536644"/>
              <a:gd name="connsiteY35" fmla="*/ 2040142 h 5549974"/>
              <a:gd name="connsiteX36" fmla="*/ 4448839 w 4536644"/>
              <a:gd name="connsiteY36" fmla="*/ 2044087 h 5549974"/>
              <a:gd name="connsiteX37" fmla="*/ 4451680 w 4536644"/>
              <a:gd name="connsiteY37" fmla="*/ 2056904 h 5549974"/>
              <a:gd name="connsiteX38" fmla="*/ 4436755 w 4536644"/>
              <a:gd name="connsiteY38" fmla="*/ 2117719 h 5549974"/>
              <a:gd name="connsiteX39" fmla="*/ 4429424 w 4536644"/>
              <a:gd name="connsiteY39" fmla="*/ 2167300 h 5549974"/>
              <a:gd name="connsiteX40" fmla="*/ 4373341 w 4536644"/>
              <a:gd name="connsiteY40" fmla="*/ 3223633 h 5549974"/>
              <a:gd name="connsiteX41" fmla="*/ 4360555 w 4536644"/>
              <a:gd name="connsiteY41" fmla="*/ 3477281 h 5549974"/>
              <a:gd name="connsiteX42" fmla="*/ 4349470 w 4536644"/>
              <a:gd name="connsiteY42" fmla="*/ 3639984 h 5549974"/>
              <a:gd name="connsiteX43" fmla="*/ 4258709 w 4536644"/>
              <a:gd name="connsiteY43" fmla="*/ 5278921 h 5549974"/>
              <a:gd name="connsiteX44" fmla="*/ 4264007 w 4536644"/>
              <a:gd name="connsiteY44" fmla="*/ 5315626 h 5549974"/>
              <a:gd name="connsiteX45" fmla="*/ 4267541 w 4536644"/>
              <a:gd name="connsiteY45" fmla="*/ 5350090 h 5549974"/>
              <a:gd name="connsiteX46" fmla="*/ 4270373 w 4536644"/>
              <a:gd name="connsiteY46" fmla="*/ 5450399 h 5549974"/>
              <a:gd name="connsiteX47" fmla="*/ 4251816 w 4536644"/>
              <a:gd name="connsiteY47" fmla="*/ 5484804 h 5549974"/>
              <a:gd name="connsiteX48" fmla="*/ 4247164 w 4536644"/>
              <a:gd name="connsiteY48" fmla="*/ 5487504 h 5549974"/>
              <a:gd name="connsiteX49" fmla="*/ 4243707 w 4536644"/>
              <a:gd name="connsiteY49" fmla="*/ 5549951 h 5549974"/>
              <a:gd name="connsiteX50" fmla="*/ 310344 w 4536644"/>
              <a:gd name="connsiteY50" fmla="*/ 5297261 h 5549974"/>
              <a:gd name="connsiteX51" fmla="*/ 0 w 4536644"/>
              <a:gd name="connsiteY51" fmla="*/ 5280167 h 5549974"/>
              <a:gd name="connsiteX52" fmla="*/ 78736 w 4536644"/>
              <a:gd name="connsiteY52" fmla="*/ 3839310 h 5549974"/>
              <a:gd name="connsiteX53" fmla="*/ 303426 w 4536644"/>
              <a:gd name="connsiteY53" fmla="*/ 0 h 5549974"/>
              <a:gd name="connsiteX0" fmla="*/ 303426 w 4536644"/>
              <a:gd name="connsiteY0" fmla="*/ 0 h 5549974"/>
              <a:gd name="connsiteX1" fmla="*/ 3305612 w 4536644"/>
              <a:gd name="connsiteY1" fmla="*/ 171842 h 5549974"/>
              <a:gd name="connsiteX2" fmla="*/ 4507617 w 4536644"/>
              <a:gd name="connsiteY2" fmla="*/ 247374 h 5549974"/>
              <a:gd name="connsiteX3" fmla="*/ 4535496 w 4536644"/>
              <a:gd name="connsiteY3" fmla="*/ 269179 h 5549974"/>
              <a:gd name="connsiteX4" fmla="*/ 4533722 w 4536644"/>
              <a:gd name="connsiteY4" fmla="*/ 300930 h 5549974"/>
              <a:gd name="connsiteX5" fmla="*/ 4536644 w 4536644"/>
              <a:gd name="connsiteY5" fmla="*/ 302647 h 5549974"/>
              <a:gd name="connsiteX6" fmla="*/ 4522216 w 4536644"/>
              <a:gd name="connsiteY6" fmla="*/ 506828 h 5549974"/>
              <a:gd name="connsiteX7" fmla="*/ 4521566 w 4536644"/>
              <a:gd name="connsiteY7" fmla="*/ 553245 h 5549974"/>
              <a:gd name="connsiteX8" fmla="*/ 4518467 w 4536644"/>
              <a:gd name="connsiteY8" fmla="*/ 581709 h 5549974"/>
              <a:gd name="connsiteX9" fmla="*/ 4517798 w 4536644"/>
              <a:gd name="connsiteY9" fmla="*/ 585890 h 5549974"/>
              <a:gd name="connsiteX10" fmla="*/ 4504861 w 4536644"/>
              <a:gd name="connsiteY10" fmla="*/ 817404 h 5549974"/>
              <a:gd name="connsiteX11" fmla="*/ 4506574 w 4536644"/>
              <a:gd name="connsiteY11" fmla="*/ 822238 h 5549974"/>
              <a:gd name="connsiteX12" fmla="*/ 4496585 w 4536644"/>
              <a:gd name="connsiteY12" fmla="*/ 965485 h 5549974"/>
              <a:gd name="connsiteX13" fmla="*/ 4498662 w 4536644"/>
              <a:gd name="connsiteY13" fmla="*/ 966385 h 5549974"/>
              <a:gd name="connsiteX14" fmla="*/ 4502781 w 4536644"/>
              <a:gd name="connsiteY14" fmla="*/ 1002567 h 5549974"/>
              <a:gd name="connsiteX15" fmla="*/ 4497983 w 4536644"/>
              <a:gd name="connsiteY15" fmla="*/ 1101094 h 5549974"/>
              <a:gd name="connsiteX16" fmla="*/ 4497878 w 4536644"/>
              <a:gd name="connsiteY16" fmla="*/ 1159389 h 5549974"/>
              <a:gd name="connsiteX17" fmla="*/ 4502181 w 4536644"/>
              <a:gd name="connsiteY17" fmla="*/ 1180505 h 5549974"/>
              <a:gd name="connsiteX18" fmla="*/ 4514088 w 4536644"/>
              <a:gd name="connsiteY18" fmla="*/ 1263157 h 5549974"/>
              <a:gd name="connsiteX19" fmla="*/ 4516365 w 4536644"/>
              <a:gd name="connsiteY19" fmla="*/ 1313374 h 5549974"/>
              <a:gd name="connsiteX20" fmla="*/ 4515485 w 4536644"/>
              <a:gd name="connsiteY20" fmla="*/ 1347004 h 5549974"/>
              <a:gd name="connsiteX21" fmla="*/ 4505903 w 4536644"/>
              <a:gd name="connsiteY21" fmla="*/ 1391762 h 5549974"/>
              <a:gd name="connsiteX22" fmla="*/ 4509167 w 4536644"/>
              <a:gd name="connsiteY22" fmla="*/ 1395707 h 5549974"/>
              <a:gd name="connsiteX23" fmla="*/ 4512009 w 4536644"/>
              <a:gd name="connsiteY23" fmla="*/ 1408524 h 5549974"/>
              <a:gd name="connsiteX24" fmla="*/ 4497084 w 4536644"/>
              <a:gd name="connsiteY24" fmla="*/ 1469337 h 5549974"/>
              <a:gd name="connsiteX25" fmla="*/ 4486187 w 4536644"/>
              <a:gd name="connsiteY25" fmla="*/ 1543038 h 5549974"/>
              <a:gd name="connsiteX26" fmla="*/ 4481306 w 4536644"/>
              <a:gd name="connsiteY26" fmla="*/ 1553997 h 5549974"/>
              <a:gd name="connsiteX27" fmla="*/ 4466878 w 4536644"/>
              <a:gd name="connsiteY27" fmla="*/ 1626071 h 5549974"/>
              <a:gd name="connsiteX28" fmla="*/ 4467096 w 4536644"/>
              <a:gd name="connsiteY28" fmla="*/ 1700268 h 5549974"/>
              <a:gd name="connsiteX29" fmla="*/ 4455626 w 4536644"/>
              <a:gd name="connsiteY29" fmla="*/ 1735163 h 5549974"/>
              <a:gd name="connsiteX30" fmla="*/ 4453566 w 4536644"/>
              <a:gd name="connsiteY30" fmla="*/ 1735289 h 5549974"/>
              <a:gd name="connsiteX31" fmla="*/ 4445068 w 4536644"/>
              <a:gd name="connsiteY31" fmla="*/ 1887374 h 5549974"/>
              <a:gd name="connsiteX32" fmla="*/ 4453759 w 4536644"/>
              <a:gd name="connsiteY32" fmla="*/ 1911536 h 5549974"/>
              <a:gd name="connsiteX33" fmla="*/ 4456037 w 4536644"/>
              <a:gd name="connsiteY33" fmla="*/ 1961755 h 5549974"/>
              <a:gd name="connsiteX34" fmla="*/ 4445574 w 4536644"/>
              <a:gd name="connsiteY34" fmla="*/ 2040142 h 5549974"/>
              <a:gd name="connsiteX35" fmla="*/ 4448839 w 4536644"/>
              <a:gd name="connsiteY35" fmla="*/ 2044087 h 5549974"/>
              <a:gd name="connsiteX36" fmla="*/ 4451680 w 4536644"/>
              <a:gd name="connsiteY36" fmla="*/ 2056904 h 5549974"/>
              <a:gd name="connsiteX37" fmla="*/ 4436755 w 4536644"/>
              <a:gd name="connsiteY37" fmla="*/ 2117719 h 5549974"/>
              <a:gd name="connsiteX38" fmla="*/ 4429424 w 4536644"/>
              <a:gd name="connsiteY38" fmla="*/ 2167300 h 5549974"/>
              <a:gd name="connsiteX39" fmla="*/ 4373341 w 4536644"/>
              <a:gd name="connsiteY39" fmla="*/ 3223633 h 5549974"/>
              <a:gd name="connsiteX40" fmla="*/ 4360555 w 4536644"/>
              <a:gd name="connsiteY40" fmla="*/ 3477281 h 5549974"/>
              <a:gd name="connsiteX41" fmla="*/ 4349470 w 4536644"/>
              <a:gd name="connsiteY41" fmla="*/ 3639984 h 5549974"/>
              <a:gd name="connsiteX42" fmla="*/ 4258709 w 4536644"/>
              <a:gd name="connsiteY42" fmla="*/ 5278921 h 5549974"/>
              <a:gd name="connsiteX43" fmla="*/ 4264007 w 4536644"/>
              <a:gd name="connsiteY43" fmla="*/ 5315626 h 5549974"/>
              <a:gd name="connsiteX44" fmla="*/ 4267541 w 4536644"/>
              <a:gd name="connsiteY44" fmla="*/ 5350090 h 5549974"/>
              <a:gd name="connsiteX45" fmla="*/ 4270373 w 4536644"/>
              <a:gd name="connsiteY45" fmla="*/ 5450399 h 5549974"/>
              <a:gd name="connsiteX46" fmla="*/ 4251816 w 4536644"/>
              <a:gd name="connsiteY46" fmla="*/ 5484804 h 5549974"/>
              <a:gd name="connsiteX47" fmla="*/ 4247164 w 4536644"/>
              <a:gd name="connsiteY47" fmla="*/ 5487504 h 5549974"/>
              <a:gd name="connsiteX48" fmla="*/ 4243707 w 4536644"/>
              <a:gd name="connsiteY48" fmla="*/ 5549951 h 5549974"/>
              <a:gd name="connsiteX49" fmla="*/ 310344 w 4536644"/>
              <a:gd name="connsiteY49" fmla="*/ 5297261 h 5549974"/>
              <a:gd name="connsiteX50" fmla="*/ 0 w 4536644"/>
              <a:gd name="connsiteY50" fmla="*/ 5280167 h 5549974"/>
              <a:gd name="connsiteX51" fmla="*/ 78736 w 4536644"/>
              <a:gd name="connsiteY51" fmla="*/ 3839310 h 5549974"/>
              <a:gd name="connsiteX52" fmla="*/ 303426 w 4536644"/>
              <a:gd name="connsiteY52" fmla="*/ 0 h 5549974"/>
              <a:gd name="connsiteX0" fmla="*/ 303426 w 4536644"/>
              <a:gd name="connsiteY0" fmla="*/ 0 h 5549974"/>
              <a:gd name="connsiteX1" fmla="*/ 3305612 w 4536644"/>
              <a:gd name="connsiteY1" fmla="*/ 171842 h 5549974"/>
              <a:gd name="connsiteX2" fmla="*/ 4507617 w 4536644"/>
              <a:gd name="connsiteY2" fmla="*/ 247374 h 5549974"/>
              <a:gd name="connsiteX3" fmla="*/ 4535496 w 4536644"/>
              <a:gd name="connsiteY3" fmla="*/ 269179 h 5549974"/>
              <a:gd name="connsiteX4" fmla="*/ 4533722 w 4536644"/>
              <a:gd name="connsiteY4" fmla="*/ 300930 h 5549974"/>
              <a:gd name="connsiteX5" fmla="*/ 4536644 w 4536644"/>
              <a:gd name="connsiteY5" fmla="*/ 302647 h 5549974"/>
              <a:gd name="connsiteX6" fmla="*/ 4522216 w 4536644"/>
              <a:gd name="connsiteY6" fmla="*/ 506828 h 5549974"/>
              <a:gd name="connsiteX7" fmla="*/ 4521566 w 4536644"/>
              <a:gd name="connsiteY7" fmla="*/ 553245 h 5549974"/>
              <a:gd name="connsiteX8" fmla="*/ 4518467 w 4536644"/>
              <a:gd name="connsiteY8" fmla="*/ 581709 h 5549974"/>
              <a:gd name="connsiteX9" fmla="*/ 4517798 w 4536644"/>
              <a:gd name="connsiteY9" fmla="*/ 585890 h 5549974"/>
              <a:gd name="connsiteX10" fmla="*/ 4504861 w 4536644"/>
              <a:gd name="connsiteY10" fmla="*/ 817404 h 5549974"/>
              <a:gd name="connsiteX11" fmla="*/ 4506574 w 4536644"/>
              <a:gd name="connsiteY11" fmla="*/ 822238 h 5549974"/>
              <a:gd name="connsiteX12" fmla="*/ 4496585 w 4536644"/>
              <a:gd name="connsiteY12" fmla="*/ 965485 h 5549974"/>
              <a:gd name="connsiteX13" fmla="*/ 4498662 w 4536644"/>
              <a:gd name="connsiteY13" fmla="*/ 966385 h 5549974"/>
              <a:gd name="connsiteX14" fmla="*/ 4502781 w 4536644"/>
              <a:gd name="connsiteY14" fmla="*/ 1002567 h 5549974"/>
              <a:gd name="connsiteX15" fmla="*/ 4497983 w 4536644"/>
              <a:gd name="connsiteY15" fmla="*/ 1101094 h 5549974"/>
              <a:gd name="connsiteX16" fmla="*/ 4497878 w 4536644"/>
              <a:gd name="connsiteY16" fmla="*/ 1159389 h 5549974"/>
              <a:gd name="connsiteX17" fmla="*/ 4502181 w 4536644"/>
              <a:gd name="connsiteY17" fmla="*/ 1180505 h 5549974"/>
              <a:gd name="connsiteX18" fmla="*/ 4514088 w 4536644"/>
              <a:gd name="connsiteY18" fmla="*/ 1263157 h 5549974"/>
              <a:gd name="connsiteX19" fmla="*/ 4516365 w 4536644"/>
              <a:gd name="connsiteY19" fmla="*/ 1313374 h 5549974"/>
              <a:gd name="connsiteX20" fmla="*/ 4515485 w 4536644"/>
              <a:gd name="connsiteY20" fmla="*/ 1347004 h 5549974"/>
              <a:gd name="connsiteX21" fmla="*/ 4505903 w 4536644"/>
              <a:gd name="connsiteY21" fmla="*/ 1391762 h 5549974"/>
              <a:gd name="connsiteX22" fmla="*/ 4509167 w 4536644"/>
              <a:gd name="connsiteY22" fmla="*/ 1395707 h 5549974"/>
              <a:gd name="connsiteX23" fmla="*/ 4512009 w 4536644"/>
              <a:gd name="connsiteY23" fmla="*/ 1408524 h 5549974"/>
              <a:gd name="connsiteX24" fmla="*/ 4497084 w 4536644"/>
              <a:gd name="connsiteY24" fmla="*/ 1469337 h 5549974"/>
              <a:gd name="connsiteX25" fmla="*/ 4486187 w 4536644"/>
              <a:gd name="connsiteY25" fmla="*/ 1543038 h 5549974"/>
              <a:gd name="connsiteX26" fmla="*/ 4481306 w 4536644"/>
              <a:gd name="connsiteY26" fmla="*/ 1553997 h 5549974"/>
              <a:gd name="connsiteX27" fmla="*/ 4466878 w 4536644"/>
              <a:gd name="connsiteY27" fmla="*/ 1626071 h 5549974"/>
              <a:gd name="connsiteX28" fmla="*/ 4467096 w 4536644"/>
              <a:gd name="connsiteY28" fmla="*/ 1700268 h 5549974"/>
              <a:gd name="connsiteX29" fmla="*/ 4455626 w 4536644"/>
              <a:gd name="connsiteY29" fmla="*/ 1735163 h 5549974"/>
              <a:gd name="connsiteX30" fmla="*/ 4453566 w 4536644"/>
              <a:gd name="connsiteY30" fmla="*/ 1735289 h 5549974"/>
              <a:gd name="connsiteX31" fmla="*/ 4445068 w 4536644"/>
              <a:gd name="connsiteY31" fmla="*/ 1887374 h 5549974"/>
              <a:gd name="connsiteX32" fmla="*/ 4453759 w 4536644"/>
              <a:gd name="connsiteY32" fmla="*/ 1911536 h 5549974"/>
              <a:gd name="connsiteX33" fmla="*/ 4456037 w 4536644"/>
              <a:gd name="connsiteY33" fmla="*/ 1961755 h 5549974"/>
              <a:gd name="connsiteX34" fmla="*/ 4445574 w 4536644"/>
              <a:gd name="connsiteY34" fmla="*/ 2040142 h 5549974"/>
              <a:gd name="connsiteX35" fmla="*/ 4448839 w 4536644"/>
              <a:gd name="connsiteY35" fmla="*/ 2044087 h 5549974"/>
              <a:gd name="connsiteX36" fmla="*/ 4451680 w 4536644"/>
              <a:gd name="connsiteY36" fmla="*/ 2056904 h 5549974"/>
              <a:gd name="connsiteX37" fmla="*/ 4436755 w 4536644"/>
              <a:gd name="connsiteY37" fmla="*/ 2117719 h 5549974"/>
              <a:gd name="connsiteX38" fmla="*/ 4429424 w 4536644"/>
              <a:gd name="connsiteY38" fmla="*/ 2167300 h 5549974"/>
              <a:gd name="connsiteX39" fmla="*/ 4373341 w 4536644"/>
              <a:gd name="connsiteY39" fmla="*/ 3223633 h 5549974"/>
              <a:gd name="connsiteX40" fmla="*/ 4360555 w 4536644"/>
              <a:gd name="connsiteY40" fmla="*/ 3477281 h 5549974"/>
              <a:gd name="connsiteX41" fmla="*/ 4349470 w 4536644"/>
              <a:gd name="connsiteY41" fmla="*/ 3639984 h 5549974"/>
              <a:gd name="connsiteX42" fmla="*/ 4258709 w 4536644"/>
              <a:gd name="connsiteY42" fmla="*/ 5278921 h 5549974"/>
              <a:gd name="connsiteX43" fmla="*/ 4264007 w 4536644"/>
              <a:gd name="connsiteY43" fmla="*/ 5315626 h 5549974"/>
              <a:gd name="connsiteX44" fmla="*/ 4267541 w 4536644"/>
              <a:gd name="connsiteY44" fmla="*/ 5350090 h 5549974"/>
              <a:gd name="connsiteX45" fmla="*/ 4251816 w 4536644"/>
              <a:gd name="connsiteY45" fmla="*/ 5484804 h 5549974"/>
              <a:gd name="connsiteX46" fmla="*/ 4247164 w 4536644"/>
              <a:gd name="connsiteY46" fmla="*/ 5487504 h 5549974"/>
              <a:gd name="connsiteX47" fmla="*/ 4243707 w 4536644"/>
              <a:gd name="connsiteY47" fmla="*/ 5549951 h 5549974"/>
              <a:gd name="connsiteX48" fmla="*/ 310344 w 4536644"/>
              <a:gd name="connsiteY48" fmla="*/ 5297261 h 5549974"/>
              <a:gd name="connsiteX49" fmla="*/ 0 w 4536644"/>
              <a:gd name="connsiteY49" fmla="*/ 5280167 h 5549974"/>
              <a:gd name="connsiteX50" fmla="*/ 78736 w 4536644"/>
              <a:gd name="connsiteY50" fmla="*/ 3839310 h 5549974"/>
              <a:gd name="connsiteX51" fmla="*/ 303426 w 4536644"/>
              <a:gd name="connsiteY51" fmla="*/ 0 h 5549974"/>
              <a:gd name="connsiteX0" fmla="*/ 303426 w 4536644"/>
              <a:gd name="connsiteY0" fmla="*/ 0 h 5549974"/>
              <a:gd name="connsiteX1" fmla="*/ 3305612 w 4536644"/>
              <a:gd name="connsiteY1" fmla="*/ 171842 h 5549974"/>
              <a:gd name="connsiteX2" fmla="*/ 4507617 w 4536644"/>
              <a:gd name="connsiteY2" fmla="*/ 247374 h 5549974"/>
              <a:gd name="connsiteX3" fmla="*/ 4535496 w 4536644"/>
              <a:gd name="connsiteY3" fmla="*/ 269179 h 5549974"/>
              <a:gd name="connsiteX4" fmla="*/ 4533722 w 4536644"/>
              <a:gd name="connsiteY4" fmla="*/ 300930 h 5549974"/>
              <a:gd name="connsiteX5" fmla="*/ 4536644 w 4536644"/>
              <a:gd name="connsiteY5" fmla="*/ 302647 h 5549974"/>
              <a:gd name="connsiteX6" fmla="*/ 4522216 w 4536644"/>
              <a:gd name="connsiteY6" fmla="*/ 506828 h 5549974"/>
              <a:gd name="connsiteX7" fmla="*/ 4521566 w 4536644"/>
              <a:gd name="connsiteY7" fmla="*/ 553245 h 5549974"/>
              <a:gd name="connsiteX8" fmla="*/ 4518467 w 4536644"/>
              <a:gd name="connsiteY8" fmla="*/ 581709 h 5549974"/>
              <a:gd name="connsiteX9" fmla="*/ 4517798 w 4536644"/>
              <a:gd name="connsiteY9" fmla="*/ 585890 h 5549974"/>
              <a:gd name="connsiteX10" fmla="*/ 4504861 w 4536644"/>
              <a:gd name="connsiteY10" fmla="*/ 817404 h 5549974"/>
              <a:gd name="connsiteX11" fmla="*/ 4506574 w 4536644"/>
              <a:gd name="connsiteY11" fmla="*/ 822238 h 5549974"/>
              <a:gd name="connsiteX12" fmla="*/ 4496585 w 4536644"/>
              <a:gd name="connsiteY12" fmla="*/ 965485 h 5549974"/>
              <a:gd name="connsiteX13" fmla="*/ 4498662 w 4536644"/>
              <a:gd name="connsiteY13" fmla="*/ 966385 h 5549974"/>
              <a:gd name="connsiteX14" fmla="*/ 4502781 w 4536644"/>
              <a:gd name="connsiteY14" fmla="*/ 1002567 h 5549974"/>
              <a:gd name="connsiteX15" fmla="*/ 4497983 w 4536644"/>
              <a:gd name="connsiteY15" fmla="*/ 1101094 h 5549974"/>
              <a:gd name="connsiteX16" fmla="*/ 4497878 w 4536644"/>
              <a:gd name="connsiteY16" fmla="*/ 1159389 h 5549974"/>
              <a:gd name="connsiteX17" fmla="*/ 4502181 w 4536644"/>
              <a:gd name="connsiteY17" fmla="*/ 1180505 h 5549974"/>
              <a:gd name="connsiteX18" fmla="*/ 4514088 w 4536644"/>
              <a:gd name="connsiteY18" fmla="*/ 1263157 h 5549974"/>
              <a:gd name="connsiteX19" fmla="*/ 4516365 w 4536644"/>
              <a:gd name="connsiteY19" fmla="*/ 1313374 h 5549974"/>
              <a:gd name="connsiteX20" fmla="*/ 4515485 w 4536644"/>
              <a:gd name="connsiteY20" fmla="*/ 1347004 h 5549974"/>
              <a:gd name="connsiteX21" fmla="*/ 4505903 w 4536644"/>
              <a:gd name="connsiteY21" fmla="*/ 1391762 h 5549974"/>
              <a:gd name="connsiteX22" fmla="*/ 4509167 w 4536644"/>
              <a:gd name="connsiteY22" fmla="*/ 1395707 h 5549974"/>
              <a:gd name="connsiteX23" fmla="*/ 4512009 w 4536644"/>
              <a:gd name="connsiteY23" fmla="*/ 1408524 h 5549974"/>
              <a:gd name="connsiteX24" fmla="*/ 4497084 w 4536644"/>
              <a:gd name="connsiteY24" fmla="*/ 1469337 h 5549974"/>
              <a:gd name="connsiteX25" fmla="*/ 4486187 w 4536644"/>
              <a:gd name="connsiteY25" fmla="*/ 1543038 h 5549974"/>
              <a:gd name="connsiteX26" fmla="*/ 4481306 w 4536644"/>
              <a:gd name="connsiteY26" fmla="*/ 1553997 h 5549974"/>
              <a:gd name="connsiteX27" fmla="*/ 4466878 w 4536644"/>
              <a:gd name="connsiteY27" fmla="*/ 1626071 h 5549974"/>
              <a:gd name="connsiteX28" fmla="*/ 4467096 w 4536644"/>
              <a:gd name="connsiteY28" fmla="*/ 1700268 h 5549974"/>
              <a:gd name="connsiteX29" fmla="*/ 4455626 w 4536644"/>
              <a:gd name="connsiteY29" fmla="*/ 1735163 h 5549974"/>
              <a:gd name="connsiteX30" fmla="*/ 4453566 w 4536644"/>
              <a:gd name="connsiteY30" fmla="*/ 1735289 h 5549974"/>
              <a:gd name="connsiteX31" fmla="*/ 4445068 w 4536644"/>
              <a:gd name="connsiteY31" fmla="*/ 1887374 h 5549974"/>
              <a:gd name="connsiteX32" fmla="*/ 4453759 w 4536644"/>
              <a:gd name="connsiteY32" fmla="*/ 1911536 h 5549974"/>
              <a:gd name="connsiteX33" fmla="*/ 4456037 w 4536644"/>
              <a:gd name="connsiteY33" fmla="*/ 1961755 h 5549974"/>
              <a:gd name="connsiteX34" fmla="*/ 4445574 w 4536644"/>
              <a:gd name="connsiteY34" fmla="*/ 2040142 h 5549974"/>
              <a:gd name="connsiteX35" fmla="*/ 4448839 w 4536644"/>
              <a:gd name="connsiteY35" fmla="*/ 2044087 h 5549974"/>
              <a:gd name="connsiteX36" fmla="*/ 4451680 w 4536644"/>
              <a:gd name="connsiteY36" fmla="*/ 2056904 h 5549974"/>
              <a:gd name="connsiteX37" fmla="*/ 4436755 w 4536644"/>
              <a:gd name="connsiteY37" fmla="*/ 2117719 h 5549974"/>
              <a:gd name="connsiteX38" fmla="*/ 4429424 w 4536644"/>
              <a:gd name="connsiteY38" fmla="*/ 2167300 h 5549974"/>
              <a:gd name="connsiteX39" fmla="*/ 4373341 w 4536644"/>
              <a:gd name="connsiteY39" fmla="*/ 3223633 h 5549974"/>
              <a:gd name="connsiteX40" fmla="*/ 4360555 w 4536644"/>
              <a:gd name="connsiteY40" fmla="*/ 3477281 h 5549974"/>
              <a:gd name="connsiteX41" fmla="*/ 4349470 w 4536644"/>
              <a:gd name="connsiteY41" fmla="*/ 3639984 h 5549974"/>
              <a:gd name="connsiteX42" fmla="*/ 4258709 w 4536644"/>
              <a:gd name="connsiteY42" fmla="*/ 5278921 h 5549974"/>
              <a:gd name="connsiteX43" fmla="*/ 4264007 w 4536644"/>
              <a:gd name="connsiteY43" fmla="*/ 5315626 h 5549974"/>
              <a:gd name="connsiteX44" fmla="*/ 4267541 w 4536644"/>
              <a:gd name="connsiteY44" fmla="*/ 5350090 h 5549974"/>
              <a:gd name="connsiteX45" fmla="*/ 4251816 w 4536644"/>
              <a:gd name="connsiteY45" fmla="*/ 5484804 h 5549974"/>
              <a:gd name="connsiteX46" fmla="*/ 4254764 w 4536644"/>
              <a:gd name="connsiteY46" fmla="*/ 5504211 h 5549974"/>
              <a:gd name="connsiteX47" fmla="*/ 4243707 w 4536644"/>
              <a:gd name="connsiteY47" fmla="*/ 5549951 h 5549974"/>
              <a:gd name="connsiteX48" fmla="*/ 310344 w 4536644"/>
              <a:gd name="connsiteY48" fmla="*/ 5297261 h 5549974"/>
              <a:gd name="connsiteX49" fmla="*/ 0 w 4536644"/>
              <a:gd name="connsiteY49" fmla="*/ 5280167 h 5549974"/>
              <a:gd name="connsiteX50" fmla="*/ 78736 w 4536644"/>
              <a:gd name="connsiteY50" fmla="*/ 3839310 h 5549974"/>
              <a:gd name="connsiteX51" fmla="*/ 303426 w 4536644"/>
              <a:gd name="connsiteY51" fmla="*/ 0 h 5549974"/>
              <a:gd name="connsiteX0" fmla="*/ 303426 w 4536644"/>
              <a:gd name="connsiteY0" fmla="*/ 0 h 5549974"/>
              <a:gd name="connsiteX1" fmla="*/ 3305612 w 4536644"/>
              <a:gd name="connsiteY1" fmla="*/ 171842 h 5549974"/>
              <a:gd name="connsiteX2" fmla="*/ 4507617 w 4536644"/>
              <a:gd name="connsiteY2" fmla="*/ 247374 h 5549974"/>
              <a:gd name="connsiteX3" fmla="*/ 4535496 w 4536644"/>
              <a:gd name="connsiteY3" fmla="*/ 269179 h 5549974"/>
              <a:gd name="connsiteX4" fmla="*/ 4533722 w 4536644"/>
              <a:gd name="connsiteY4" fmla="*/ 300930 h 5549974"/>
              <a:gd name="connsiteX5" fmla="*/ 4536644 w 4536644"/>
              <a:gd name="connsiteY5" fmla="*/ 302647 h 5549974"/>
              <a:gd name="connsiteX6" fmla="*/ 4522216 w 4536644"/>
              <a:gd name="connsiteY6" fmla="*/ 506828 h 5549974"/>
              <a:gd name="connsiteX7" fmla="*/ 4521566 w 4536644"/>
              <a:gd name="connsiteY7" fmla="*/ 553245 h 5549974"/>
              <a:gd name="connsiteX8" fmla="*/ 4518467 w 4536644"/>
              <a:gd name="connsiteY8" fmla="*/ 581709 h 5549974"/>
              <a:gd name="connsiteX9" fmla="*/ 4517798 w 4536644"/>
              <a:gd name="connsiteY9" fmla="*/ 585890 h 5549974"/>
              <a:gd name="connsiteX10" fmla="*/ 4504861 w 4536644"/>
              <a:gd name="connsiteY10" fmla="*/ 817404 h 5549974"/>
              <a:gd name="connsiteX11" fmla="*/ 4506574 w 4536644"/>
              <a:gd name="connsiteY11" fmla="*/ 822238 h 5549974"/>
              <a:gd name="connsiteX12" fmla="*/ 4496585 w 4536644"/>
              <a:gd name="connsiteY12" fmla="*/ 965485 h 5549974"/>
              <a:gd name="connsiteX13" fmla="*/ 4498662 w 4536644"/>
              <a:gd name="connsiteY13" fmla="*/ 966385 h 5549974"/>
              <a:gd name="connsiteX14" fmla="*/ 4502781 w 4536644"/>
              <a:gd name="connsiteY14" fmla="*/ 1002567 h 5549974"/>
              <a:gd name="connsiteX15" fmla="*/ 4497983 w 4536644"/>
              <a:gd name="connsiteY15" fmla="*/ 1101094 h 5549974"/>
              <a:gd name="connsiteX16" fmla="*/ 4497878 w 4536644"/>
              <a:gd name="connsiteY16" fmla="*/ 1159389 h 5549974"/>
              <a:gd name="connsiteX17" fmla="*/ 4502181 w 4536644"/>
              <a:gd name="connsiteY17" fmla="*/ 1180505 h 5549974"/>
              <a:gd name="connsiteX18" fmla="*/ 4514088 w 4536644"/>
              <a:gd name="connsiteY18" fmla="*/ 1263157 h 5549974"/>
              <a:gd name="connsiteX19" fmla="*/ 4516365 w 4536644"/>
              <a:gd name="connsiteY19" fmla="*/ 1313374 h 5549974"/>
              <a:gd name="connsiteX20" fmla="*/ 4515485 w 4536644"/>
              <a:gd name="connsiteY20" fmla="*/ 1347004 h 5549974"/>
              <a:gd name="connsiteX21" fmla="*/ 4505903 w 4536644"/>
              <a:gd name="connsiteY21" fmla="*/ 1391762 h 5549974"/>
              <a:gd name="connsiteX22" fmla="*/ 4509167 w 4536644"/>
              <a:gd name="connsiteY22" fmla="*/ 1395707 h 5549974"/>
              <a:gd name="connsiteX23" fmla="*/ 4512009 w 4536644"/>
              <a:gd name="connsiteY23" fmla="*/ 1408524 h 5549974"/>
              <a:gd name="connsiteX24" fmla="*/ 4497084 w 4536644"/>
              <a:gd name="connsiteY24" fmla="*/ 1469337 h 5549974"/>
              <a:gd name="connsiteX25" fmla="*/ 4486187 w 4536644"/>
              <a:gd name="connsiteY25" fmla="*/ 1543038 h 5549974"/>
              <a:gd name="connsiteX26" fmla="*/ 4481306 w 4536644"/>
              <a:gd name="connsiteY26" fmla="*/ 1553997 h 5549974"/>
              <a:gd name="connsiteX27" fmla="*/ 4466878 w 4536644"/>
              <a:gd name="connsiteY27" fmla="*/ 1626071 h 5549974"/>
              <a:gd name="connsiteX28" fmla="*/ 4467096 w 4536644"/>
              <a:gd name="connsiteY28" fmla="*/ 1700268 h 5549974"/>
              <a:gd name="connsiteX29" fmla="*/ 4455626 w 4536644"/>
              <a:gd name="connsiteY29" fmla="*/ 1735163 h 5549974"/>
              <a:gd name="connsiteX30" fmla="*/ 4453566 w 4536644"/>
              <a:gd name="connsiteY30" fmla="*/ 1735289 h 5549974"/>
              <a:gd name="connsiteX31" fmla="*/ 4445068 w 4536644"/>
              <a:gd name="connsiteY31" fmla="*/ 1887374 h 5549974"/>
              <a:gd name="connsiteX32" fmla="*/ 4453759 w 4536644"/>
              <a:gd name="connsiteY32" fmla="*/ 1911536 h 5549974"/>
              <a:gd name="connsiteX33" fmla="*/ 4456037 w 4536644"/>
              <a:gd name="connsiteY33" fmla="*/ 1961755 h 5549974"/>
              <a:gd name="connsiteX34" fmla="*/ 4445574 w 4536644"/>
              <a:gd name="connsiteY34" fmla="*/ 2040142 h 5549974"/>
              <a:gd name="connsiteX35" fmla="*/ 4448839 w 4536644"/>
              <a:gd name="connsiteY35" fmla="*/ 2044087 h 5549974"/>
              <a:gd name="connsiteX36" fmla="*/ 4451680 w 4536644"/>
              <a:gd name="connsiteY36" fmla="*/ 2056904 h 5549974"/>
              <a:gd name="connsiteX37" fmla="*/ 4436755 w 4536644"/>
              <a:gd name="connsiteY37" fmla="*/ 2117719 h 5549974"/>
              <a:gd name="connsiteX38" fmla="*/ 4429424 w 4536644"/>
              <a:gd name="connsiteY38" fmla="*/ 2167300 h 5549974"/>
              <a:gd name="connsiteX39" fmla="*/ 4373341 w 4536644"/>
              <a:gd name="connsiteY39" fmla="*/ 3223633 h 5549974"/>
              <a:gd name="connsiteX40" fmla="*/ 4360555 w 4536644"/>
              <a:gd name="connsiteY40" fmla="*/ 3477281 h 5549974"/>
              <a:gd name="connsiteX41" fmla="*/ 4349470 w 4536644"/>
              <a:gd name="connsiteY41" fmla="*/ 3639984 h 5549974"/>
              <a:gd name="connsiteX42" fmla="*/ 4258709 w 4536644"/>
              <a:gd name="connsiteY42" fmla="*/ 5278921 h 5549974"/>
              <a:gd name="connsiteX43" fmla="*/ 4264007 w 4536644"/>
              <a:gd name="connsiteY43" fmla="*/ 5315626 h 5549974"/>
              <a:gd name="connsiteX44" fmla="*/ 4262770 w 4536644"/>
              <a:gd name="connsiteY44" fmla="*/ 5383001 h 5549974"/>
              <a:gd name="connsiteX45" fmla="*/ 4251816 w 4536644"/>
              <a:gd name="connsiteY45" fmla="*/ 5484804 h 5549974"/>
              <a:gd name="connsiteX46" fmla="*/ 4254764 w 4536644"/>
              <a:gd name="connsiteY46" fmla="*/ 5504211 h 5549974"/>
              <a:gd name="connsiteX47" fmla="*/ 4243707 w 4536644"/>
              <a:gd name="connsiteY47" fmla="*/ 5549951 h 5549974"/>
              <a:gd name="connsiteX48" fmla="*/ 310344 w 4536644"/>
              <a:gd name="connsiteY48" fmla="*/ 5297261 h 5549974"/>
              <a:gd name="connsiteX49" fmla="*/ 0 w 4536644"/>
              <a:gd name="connsiteY49" fmla="*/ 5280167 h 5549974"/>
              <a:gd name="connsiteX50" fmla="*/ 78736 w 4536644"/>
              <a:gd name="connsiteY50" fmla="*/ 3839310 h 5549974"/>
              <a:gd name="connsiteX51" fmla="*/ 303426 w 4536644"/>
              <a:gd name="connsiteY51" fmla="*/ 0 h 5549974"/>
              <a:gd name="connsiteX0" fmla="*/ 303426 w 4536644"/>
              <a:gd name="connsiteY0" fmla="*/ 0 h 5549951"/>
              <a:gd name="connsiteX1" fmla="*/ 3305612 w 4536644"/>
              <a:gd name="connsiteY1" fmla="*/ 171842 h 5549951"/>
              <a:gd name="connsiteX2" fmla="*/ 4507617 w 4536644"/>
              <a:gd name="connsiteY2" fmla="*/ 247374 h 5549951"/>
              <a:gd name="connsiteX3" fmla="*/ 4535496 w 4536644"/>
              <a:gd name="connsiteY3" fmla="*/ 269179 h 5549951"/>
              <a:gd name="connsiteX4" fmla="*/ 4533722 w 4536644"/>
              <a:gd name="connsiteY4" fmla="*/ 300930 h 5549951"/>
              <a:gd name="connsiteX5" fmla="*/ 4536644 w 4536644"/>
              <a:gd name="connsiteY5" fmla="*/ 302647 h 5549951"/>
              <a:gd name="connsiteX6" fmla="*/ 4522216 w 4536644"/>
              <a:gd name="connsiteY6" fmla="*/ 506828 h 5549951"/>
              <a:gd name="connsiteX7" fmla="*/ 4521566 w 4536644"/>
              <a:gd name="connsiteY7" fmla="*/ 553245 h 5549951"/>
              <a:gd name="connsiteX8" fmla="*/ 4518467 w 4536644"/>
              <a:gd name="connsiteY8" fmla="*/ 581709 h 5549951"/>
              <a:gd name="connsiteX9" fmla="*/ 4517798 w 4536644"/>
              <a:gd name="connsiteY9" fmla="*/ 585890 h 5549951"/>
              <a:gd name="connsiteX10" fmla="*/ 4504861 w 4536644"/>
              <a:gd name="connsiteY10" fmla="*/ 817404 h 5549951"/>
              <a:gd name="connsiteX11" fmla="*/ 4506574 w 4536644"/>
              <a:gd name="connsiteY11" fmla="*/ 822238 h 5549951"/>
              <a:gd name="connsiteX12" fmla="*/ 4496585 w 4536644"/>
              <a:gd name="connsiteY12" fmla="*/ 965485 h 5549951"/>
              <a:gd name="connsiteX13" fmla="*/ 4498662 w 4536644"/>
              <a:gd name="connsiteY13" fmla="*/ 966385 h 5549951"/>
              <a:gd name="connsiteX14" fmla="*/ 4502781 w 4536644"/>
              <a:gd name="connsiteY14" fmla="*/ 1002567 h 5549951"/>
              <a:gd name="connsiteX15" fmla="*/ 4497983 w 4536644"/>
              <a:gd name="connsiteY15" fmla="*/ 1101094 h 5549951"/>
              <a:gd name="connsiteX16" fmla="*/ 4497878 w 4536644"/>
              <a:gd name="connsiteY16" fmla="*/ 1159389 h 5549951"/>
              <a:gd name="connsiteX17" fmla="*/ 4502181 w 4536644"/>
              <a:gd name="connsiteY17" fmla="*/ 1180505 h 5549951"/>
              <a:gd name="connsiteX18" fmla="*/ 4514088 w 4536644"/>
              <a:gd name="connsiteY18" fmla="*/ 1263157 h 5549951"/>
              <a:gd name="connsiteX19" fmla="*/ 4516365 w 4536644"/>
              <a:gd name="connsiteY19" fmla="*/ 1313374 h 5549951"/>
              <a:gd name="connsiteX20" fmla="*/ 4515485 w 4536644"/>
              <a:gd name="connsiteY20" fmla="*/ 1347004 h 5549951"/>
              <a:gd name="connsiteX21" fmla="*/ 4505903 w 4536644"/>
              <a:gd name="connsiteY21" fmla="*/ 1391762 h 5549951"/>
              <a:gd name="connsiteX22" fmla="*/ 4509167 w 4536644"/>
              <a:gd name="connsiteY22" fmla="*/ 1395707 h 5549951"/>
              <a:gd name="connsiteX23" fmla="*/ 4512009 w 4536644"/>
              <a:gd name="connsiteY23" fmla="*/ 1408524 h 5549951"/>
              <a:gd name="connsiteX24" fmla="*/ 4497084 w 4536644"/>
              <a:gd name="connsiteY24" fmla="*/ 1469337 h 5549951"/>
              <a:gd name="connsiteX25" fmla="*/ 4486187 w 4536644"/>
              <a:gd name="connsiteY25" fmla="*/ 1543038 h 5549951"/>
              <a:gd name="connsiteX26" fmla="*/ 4481306 w 4536644"/>
              <a:gd name="connsiteY26" fmla="*/ 1553997 h 5549951"/>
              <a:gd name="connsiteX27" fmla="*/ 4466878 w 4536644"/>
              <a:gd name="connsiteY27" fmla="*/ 1626071 h 5549951"/>
              <a:gd name="connsiteX28" fmla="*/ 4467096 w 4536644"/>
              <a:gd name="connsiteY28" fmla="*/ 1700268 h 5549951"/>
              <a:gd name="connsiteX29" fmla="*/ 4455626 w 4536644"/>
              <a:gd name="connsiteY29" fmla="*/ 1735163 h 5549951"/>
              <a:gd name="connsiteX30" fmla="*/ 4453566 w 4536644"/>
              <a:gd name="connsiteY30" fmla="*/ 1735289 h 5549951"/>
              <a:gd name="connsiteX31" fmla="*/ 4445068 w 4536644"/>
              <a:gd name="connsiteY31" fmla="*/ 1887374 h 5549951"/>
              <a:gd name="connsiteX32" fmla="*/ 4453759 w 4536644"/>
              <a:gd name="connsiteY32" fmla="*/ 1911536 h 5549951"/>
              <a:gd name="connsiteX33" fmla="*/ 4456037 w 4536644"/>
              <a:gd name="connsiteY33" fmla="*/ 1961755 h 5549951"/>
              <a:gd name="connsiteX34" fmla="*/ 4445574 w 4536644"/>
              <a:gd name="connsiteY34" fmla="*/ 2040142 h 5549951"/>
              <a:gd name="connsiteX35" fmla="*/ 4448839 w 4536644"/>
              <a:gd name="connsiteY35" fmla="*/ 2044087 h 5549951"/>
              <a:gd name="connsiteX36" fmla="*/ 4451680 w 4536644"/>
              <a:gd name="connsiteY36" fmla="*/ 2056904 h 5549951"/>
              <a:gd name="connsiteX37" fmla="*/ 4436755 w 4536644"/>
              <a:gd name="connsiteY37" fmla="*/ 2117719 h 5549951"/>
              <a:gd name="connsiteX38" fmla="*/ 4429424 w 4536644"/>
              <a:gd name="connsiteY38" fmla="*/ 2167300 h 5549951"/>
              <a:gd name="connsiteX39" fmla="*/ 4373341 w 4536644"/>
              <a:gd name="connsiteY39" fmla="*/ 3223633 h 5549951"/>
              <a:gd name="connsiteX40" fmla="*/ 4360555 w 4536644"/>
              <a:gd name="connsiteY40" fmla="*/ 3477281 h 5549951"/>
              <a:gd name="connsiteX41" fmla="*/ 4349470 w 4536644"/>
              <a:gd name="connsiteY41" fmla="*/ 3639984 h 5549951"/>
              <a:gd name="connsiteX42" fmla="*/ 4258709 w 4536644"/>
              <a:gd name="connsiteY42" fmla="*/ 5278921 h 5549951"/>
              <a:gd name="connsiteX43" fmla="*/ 4264007 w 4536644"/>
              <a:gd name="connsiteY43" fmla="*/ 5315626 h 5549951"/>
              <a:gd name="connsiteX44" fmla="*/ 4262770 w 4536644"/>
              <a:gd name="connsiteY44" fmla="*/ 5383001 h 5549951"/>
              <a:gd name="connsiteX45" fmla="*/ 4251816 w 4536644"/>
              <a:gd name="connsiteY45" fmla="*/ 5484804 h 5549951"/>
              <a:gd name="connsiteX46" fmla="*/ 4254764 w 4536644"/>
              <a:gd name="connsiteY46" fmla="*/ 5504211 h 5549951"/>
              <a:gd name="connsiteX47" fmla="*/ 4243707 w 4536644"/>
              <a:gd name="connsiteY47" fmla="*/ 5549951 h 5549951"/>
              <a:gd name="connsiteX48" fmla="*/ 0 w 4536644"/>
              <a:gd name="connsiteY48" fmla="*/ 5280167 h 5549951"/>
              <a:gd name="connsiteX49" fmla="*/ 78736 w 4536644"/>
              <a:gd name="connsiteY49" fmla="*/ 3839310 h 5549951"/>
              <a:gd name="connsiteX50" fmla="*/ 303426 w 4536644"/>
              <a:gd name="connsiteY50" fmla="*/ 0 h 5549951"/>
              <a:gd name="connsiteX0" fmla="*/ 303426 w 4536644"/>
              <a:gd name="connsiteY0" fmla="*/ 0 h 5549951"/>
              <a:gd name="connsiteX1" fmla="*/ 3305612 w 4536644"/>
              <a:gd name="connsiteY1" fmla="*/ 171842 h 5549951"/>
              <a:gd name="connsiteX2" fmla="*/ 4507617 w 4536644"/>
              <a:gd name="connsiteY2" fmla="*/ 247374 h 5549951"/>
              <a:gd name="connsiteX3" fmla="*/ 4535496 w 4536644"/>
              <a:gd name="connsiteY3" fmla="*/ 269179 h 5549951"/>
              <a:gd name="connsiteX4" fmla="*/ 4533722 w 4536644"/>
              <a:gd name="connsiteY4" fmla="*/ 300930 h 5549951"/>
              <a:gd name="connsiteX5" fmla="*/ 4536644 w 4536644"/>
              <a:gd name="connsiteY5" fmla="*/ 302647 h 5549951"/>
              <a:gd name="connsiteX6" fmla="*/ 4522216 w 4536644"/>
              <a:gd name="connsiteY6" fmla="*/ 506828 h 5549951"/>
              <a:gd name="connsiteX7" fmla="*/ 4521566 w 4536644"/>
              <a:gd name="connsiteY7" fmla="*/ 553245 h 5549951"/>
              <a:gd name="connsiteX8" fmla="*/ 4518467 w 4536644"/>
              <a:gd name="connsiteY8" fmla="*/ 581709 h 5549951"/>
              <a:gd name="connsiteX9" fmla="*/ 4517798 w 4536644"/>
              <a:gd name="connsiteY9" fmla="*/ 585890 h 5549951"/>
              <a:gd name="connsiteX10" fmla="*/ 4504861 w 4536644"/>
              <a:gd name="connsiteY10" fmla="*/ 817404 h 5549951"/>
              <a:gd name="connsiteX11" fmla="*/ 4506574 w 4536644"/>
              <a:gd name="connsiteY11" fmla="*/ 822238 h 5549951"/>
              <a:gd name="connsiteX12" fmla="*/ 4496585 w 4536644"/>
              <a:gd name="connsiteY12" fmla="*/ 965485 h 5549951"/>
              <a:gd name="connsiteX13" fmla="*/ 4498662 w 4536644"/>
              <a:gd name="connsiteY13" fmla="*/ 966385 h 5549951"/>
              <a:gd name="connsiteX14" fmla="*/ 4502781 w 4536644"/>
              <a:gd name="connsiteY14" fmla="*/ 1002567 h 5549951"/>
              <a:gd name="connsiteX15" fmla="*/ 4497983 w 4536644"/>
              <a:gd name="connsiteY15" fmla="*/ 1101094 h 5549951"/>
              <a:gd name="connsiteX16" fmla="*/ 4497878 w 4536644"/>
              <a:gd name="connsiteY16" fmla="*/ 1159389 h 5549951"/>
              <a:gd name="connsiteX17" fmla="*/ 4502181 w 4536644"/>
              <a:gd name="connsiteY17" fmla="*/ 1180505 h 5549951"/>
              <a:gd name="connsiteX18" fmla="*/ 4514088 w 4536644"/>
              <a:gd name="connsiteY18" fmla="*/ 1263157 h 5549951"/>
              <a:gd name="connsiteX19" fmla="*/ 4516365 w 4536644"/>
              <a:gd name="connsiteY19" fmla="*/ 1313374 h 5549951"/>
              <a:gd name="connsiteX20" fmla="*/ 4515485 w 4536644"/>
              <a:gd name="connsiteY20" fmla="*/ 1347004 h 5549951"/>
              <a:gd name="connsiteX21" fmla="*/ 4505903 w 4536644"/>
              <a:gd name="connsiteY21" fmla="*/ 1391762 h 5549951"/>
              <a:gd name="connsiteX22" fmla="*/ 4509167 w 4536644"/>
              <a:gd name="connsiteY22" fmla="*/ 1395707 h 5549951"/>
              <a:gd name="connsiteX23" fmla="*/ 4512009 w 4536644"/>
              <a:gd name="connsiteY23" fmla="*/ 1408524 h 5549951"/>
              <a:gd name="connsiteX24" fmla="*/ 4497084 w 4536644"/>
              <a:gd name="connsiteY24" fmla="*/ 1469337 h 5549951"/>
              <a:gd name="connsiteX25" fmla="*/ 4486187 w 4536644"/>
              <a:gd name="connsiteY25" fmla="*/ 1543038 h 5549951"/>
              <a:gd name="connsiteX26" fmla="*/ 4481306 w 4536644"/>
              <a:gd name="connsiteY26" fmla="*/ 1553997 h 5549951"/>
              <a:gd name="connsiteX27" fmla="*/ 4466878 w 4536644"/>
              <a:gd name="connsiteY27" fmla="*/ 1626071 h 5549951"/>
              <a:gd name="connsiteX28" fmla="*/ 4467096 w 4536644"/>
              <a:gd name="connsiteY28" fmla="*/ 1700268 h 5549951"/>
              <a:gd name="connsiteX29" fmla="*/ 4455626 w 4536644"/>
              <a:gd name="connsiteY29" fmla="*/ 1735163 h 5549951"/>
              <a:gd name="connsiteX30" fmla="*/ 4453566 w 4536644"/>
              <a:gd name="connsiteY30" fmla="*/ 1735289 h 5549951"/>
              <a:gd name="connsiteX31" fmla="*/ 4445068 w 4536644"/>
              <a:gd name="connsiteY31" fmla="*/ 1887374 h 5549951"/>
              <a:gd name="connsiteX32" fmla="*/ 4453759 w 4536644"/>
              <a:gd name="connsiteY32" fmla="*/ 1911536 h 5549951"/>
              <a:gd name="connsiteX33" fmla="*/ 4456037 w 4536644"/>
              <a:gd name="connsiteY33" fmla="*/ 1961755 h 5549951"/>
              <a:gd name="connsiteX34" fmla="*/ 4445574 w 4536644"/>
              <a:gd name="connsiteY34" fmla="*/ 2040142 h 5549951"/>
              <a:gd name="connsiteX35" fmla="*/ 4448839 w 4536644"/>
              <a:gd name="connsiteY35" fmla="*/ 2044087 h 5549951"/>
              <a:gd name="connsiteX36" fmla="*/ 4451680 w 4536644"/>
              <a:gd name="connsiteY36" fmla="*/ 2056904 h 5549951"/>
              <a:gd name="connsiteX37" fmla="*/ 4436755 w 4536644"/>
              <a:gd name="connsiteY37" fmla="*/ 2117719 h 5549951"/>
              <a:gd name="connsiteX38" fmla="*/ 4429424 w 4536644"/>
              <a:gd name="connsiteY38" fmla="*/ 2167300 h 5549951"/>
              <a:gd name="connsiteX39" fmla="*/ 4373341 w 4536644"/>
              <a:gd name="connsiteY39" fmla="*/ 3223633 h 5549951"/>
              <a:gd name="connsiteX40" fmla="*/ 4360555 w 4536644"/>
              <a:gd name="connsiteY40" fmla="*/ 3477281 h 5549951"/>
              <a:gd name="connsiteX41" fmla="*/ 4349470 w 4536644"/>
              <a:gd name="connsiteY41" fmla="*/ 3639984 h 5549951"/>
              <a:gd name="connsiteX42" fmla="*/ 4258709 w 4536644"/>
              <a:gd name="connsiteY42" fmla="*/ 5278921 h 5549951"/>
              <a:gd name="connsiteX43" fmla="*/ 4264007 w 4536644"/>
              <a:gd name="connsiteY43" fmla="*/ 5315626 h 5549951"/>
              <a:gd name="connsiteX44" fmla="*/ 4262770 w 4536644"/>
              <a:gd name="connsiteY44" fmla="*/ 5383001 h 5549951"/>
              <a:gd name="connsiteX45" fmla="*/ 4251816 w 4536644"/>
              <a:gd name="connsiteY45" fmla="*/ 5484804 h 5549951"/>
              <a:gd name="connsiteX46" fmla="*/ 4254764 w 4536644"/>
              <a:gd name="connsiteY46" fmla="*/ 5504211 h 5549951"/>
              <a:gd name="connsiteX47" fmla="*/ 4243707 w 4536644"/>
              <a:gd name="connsiteY47" fmla="*/ 5549951 h 5549951"/>
              <a:gd name="connsiteX48" fmla="*/ 0 w 4536644"/>
              <a:gd name="connsiteY48" fmla="*/ 5280167 h 5549951"/>
              <a:gd name="connsiteX49" fmla="*/ 78736 w 4536644"/>
              <a:gd name="connsiteY49" fmla="*/ 3839310 h 5549951"/>
              <a:gd name="connsiteX50" fmla="*/ 303426 w 4536644"/>
              <a:gd name="connsiteY50" fmla="*/ 0 h 5549951"/>
              <a:gd name="connsiteX0" fmla="*/ 305332 w 4538550"/>
              <a:gd name="connsiteY0" fmla="*/ 0 h 5549951"/>
              <a:gd name="connsiteX1" fmla="*/ 3307518 w 4538550"/>
              <a:gd name="connsiteY1" fmla="*/ 171842 h 5549951"/>
              <a:gd name="connsiteX2" fmla="*/ 4509523 w 4538550"/>
              <a:gd name="connsiteY2" fmla="*/ 247374 h 5549951"/>
              <a:gd name="connsiteX3" fmla="*/ 4537402 w 4538550"/>
              <a:gd name="connsiteY3" fmla="*/ 269179 h 5549951"/>
              <a:gd name="connsiteX4" fmla="*/ 4535628 w 4538550"/>
              <a:gd name="connsiteY4" fmla="*/ 300930 h 5549951"/>
              <a:gd name="connsiteX5" fmla="*/ 4538550 w 4538550"/>
              <a:gd name="connsiteY5" fmla="*/ 302647 h 5549951"/>
              <a:gd name="connsiteX6" fmla="*/ 4524122 w 4538550"/>
              <a:gd name="connsiteY6" fmla="*/ 506828 h 5549951"/>
              <a:gd name="connsiteX7" fmla="*/ 4523472 w 4538550"/>
              <a:gd name="connsiteY7" fmla="*/ 553245 h 5549951"/>
              <a:gd name="connsiteX8" fmla="*/ 4520373 w 4538550"/>
              <a:gd name="connsiteY8" fmla="*/ 581709 h 5549951"/>
              <a:gd name="connsiteX9" fmla="*/ 4519704 w 4538550"/>
              <a:gd name="connsiteY9" fmla="*/ 585890 h 5549951"/>
              <a:gd name="connsiteX10" fmla="*/ 4506767 w 4538550"/>
              <a:gd name="connsiteY10" fmla="*/ 817404 h 5549951"/>
              <a:gd name="connsiteX11" fmla="*/ 4508480 w 4538550"/>
              <a:gd name="connsiteY11" fmla="*/ 822238 h 5549951"/>
              <a:gd name="connsiteX12" fmla="*/ 4498491 w 4538550"/>
              <a:gd name="connsiteY12" fmla="*/ 965485 h 5549951"/>
              <a:gd name="connsiteX13" fmla="*/ 4500568 w 4538550"/>
              <a:gd name="connsiteY13" fmla="*/ 966385 h 5549951"/>
              <a:gd name="connsiteX14" fmla="*/ 4504687 w 4538550"/>
              <a:gd name="connsiteY14" fmla="*/ 1002567 h 5549951"/>
              <a:gd name="connsiteX15" fmla="*/ 4499889 w 4538550"/>
              <a:gd name="connsiteY15" fmla="*/ 1101094 h 5549951"/>
              <a:gd name="connsiteX16" fmla="*/ 4499784 w 4538550"/>
              <a:gd name="connsiteY16" fmla="*/ 1159389 h 5549951"/>
              <a:gd name="connsiteX17" fmla="*/ 4504087 w 4538550"/>
              <a:gd name="connsiteY17" fmla="*/ 1180505 h 5549951"/>
              <a:gd name="connsiteX18" fmla="*/ 4515994 w 4538550"/>
              <a:gd name="connsiteY18" fmla="*/ 1263157 h 5549951"/>
              <a:gd name="connsiteX19" fmla="*/ 4518271 w 4538550"/>
              <a:gd name="connsiteY19" fmla="*/ 1313374 h 5549951"/>
              <a:gd name="connsiteX20" fmla="*/ 4517391 w 4538550"/>
              <a:gd name="connsiteY20" fmla="*/ 1347004 h 5549951"/>
              <a:gd name="connsiteX21" fmla="*/ 4507809 w 4538550"/>
              <a:gd name="connsiteY21" fmla="*/ 1391762 h 5549951"/>
              <a:gd name="connsiteX22" fmla="*/ 4511073 w 4538550"/>
              <a:gd name="connsiteY22" fmla="*/ 1395707 h 5549951"/>
              <a:gd name="connsiteX23" fmla="*/ 4513915 w 4538550"/>
              <a:gd name="connsiteY23" fmla="*/ 1408524 h 5549951"/>
              <a:gd name="connsiteX24" fmla="*/ 4498990 w 4538550"/>
              <a:gd name="connsiteY24" fmla="*/ 1469337 h 5549951"/>
              <a:gd name="connsiteX25" fmla="*/ 4488093 w 4538550"/>
              <a:gd name="connsiteY25" fmla="*/ 1543038 h 5549951"/>
              <a:gd name="connsiteX26" fmla="*/ 4483212 w 4538550"/>
              <a:gd name="connsiteY26" fmla="*/ 1553997 h 5549951"/>
              <a:gd name="connsiteX27" fmla="*/ 4468784 w 4538550"/>
              <a:gd name="connsiteY27" fmla="*/ 1626071 h 5549951"/>
              <a:gd name="connsiteX28" fmla="*/ 4469002 w 4538550"/>
              <a:gd name="connsiteY28" fmla="*/ 1700268 h 5549951"/>
              <a:gd name="connsiteX29" fmla="*/ 4457532 w 4538550"/>
              <a:gd name="connsiteY29" fmla="*/ 1735163 h 5549951"/>
              <a:gd name="connsiteX30" fmla="*/ 4455472 w 4538550"/>
              <a:gd name="connsiteY30" fmla="*/ 1735289 h 5549951"/>
              <a:gd name="connsiteX31" fmla="*/ 4446974 w 4538550"/>
              <a:gd name="connsiteY31" fmla="*/ 1887374 h 5549951"/>
              <a:gd name="connsiteX32" fmla="*/ 4455665 w 4538550"/>
              <a:gd name="connsiteY32" fmla="*/ 1911536 h 5549951"/>
              <a:gd name="connsiteX33" fmla="*/ 4457943 w 4538550"/>
              <a:gd name="connsiteY33" fmla="*/ 1961755 h 5549951"/>
              <a:gd name="connsiteX34" fmla="*/ 4447480 w 4538550"/>
              <a:gd name="connsiteY34" fmla="*/ 2040142 h 5549951"/>
              <a:gd name="connsiteX35" fmla="*/ 4450745 w 4538550"/>
              <a:gd name="connsiteY35" fmla="*/ 2044087 h 5549951"/>
              <a:gd name="connsiteX36" fmla="*/ 4453586 w 4538550"/>
              <a:gd name="connsiteY36" fmla="*/ 2056904 h 5549951"/>
              <a:gd name="connsiteX37" fmla="*/ 4438661 w 4538550"/>
              <a:gd name="connsiteY37" fmla="*/ 2117719 h 5549951"/>
              <a:gd name="connsiteX38" fmla="*/ 4431330 w 4538550"/>
              <a:gd name="connsiteY38" fmla="*/ 2167300 h 5549951"/>
              <a:gd name="connsiteX39" fmla="*/ 4375247 w 4538550"/>
              <a:gd name="connsiteY39" fmla="*/ 3223633 h 5549951"/>
              <a:gd name="connsiteX40" fmla="*/ 4362461 w 4538550"/>
              <a:gd name="connsiteY40" fmla="*/ 3477281 h 5549951"/>
              <a:gd name="connsiteX41" fmla="*/ 4351376 w 4538550"/>
              <a:gd name="connsiteY41" fmla="*/ 3639984 h 5549951"/>
              <a:gd name="connsiteX42" fmla="*/ 4260615 w 4538550"/>
              <a:gd name="connsiteY42" fmla="*/ 5278921 h 5549951"/>
              <a:gd name="connsiteX43" fmla="*/ 4265913 w 4538550"/>
              <a:gd name="connsiteY43" fmla="*/ 5315626 h 5549951"/>
              <a:gd name="connsiteX44" fmla="*/ 4264676 w 4538550"/>
              <a:gd name="connsiteY44" fmla="*/ 5383001 h 5549951"/>
              <a:gd name="connsiteX45" fmla="*/ 4253722 w 4538550"/>
              <a:gd name="connsiteY45" fmla="*/ 5484804 h 5549951"/>
              <a:gd name="connsiteX46" fmla="*/ 4256670 w 4538550"/>
              <a:gd name="connsiteY46" fmla="*/ 5504211 h 5549951"/>
              <a:gd name="connsiteX47" fmla="*/ 4245613 w 4538550"/>
              <a:gd name="connsiteY47" fmla="*/ 5549951 h 5549951"/>
              <a:gd name="connsiteX48" fmla="*/ 0 w 4538550"/>
              <a:gd name="connsiteY48" fmla="*/ 5297070 h 5549951"/>
              <a:gd name="connsiteX49" fmla="*/ 80642 w 4538550"/>
              <a:gd name="connsiteY49" fmla="*/ 3839310 h 5549951"/>
              <a:gd name="connsiteX50" fmla="*/ 305332 w 4538550"/>
              <a:gd name="connsiteY50" fmla="*/ 0 h 5549951"/>
              <a:gd name="connsiteX0" fmla="*/ 305332 w 4538550"/>
              <a:gd name="connsiteY0" fmla="*/ 0 h 5549951"/>
              <a:gd name="connsiteX1" fmla="*/ 3307518 w 4538550"/>
              <a:gd name="connsiteY1" fmla="*/ 171842 h 5549951"/>
              <a:gd name="connsiteX2" fmla="*/ 4509523 w 4538550"/>
              <a:gd name="connsiteY2" fmla="*/ 247374 h 5549951"/>
              <a:gd name="connsiteX3" fmla="*/ 4537402 w 4538550"/>
              <a:gd name="connsiteY3" fmla="*/ 269179 h 5549951"/>
              <a:gd name="connsiteX4" fmla="*/ 4535628 w 4538550"/>
              <a:gd name="connsiteY4" fmla="*/ 300930 h 5549951"/>
              <a:gd name="connsiteX5" fmla="*/ 4538550 w 4538550"/>
              <a:gd name="connsiteY5" fmla="*/ 302647 h 5549951"/>
              <a:gd name="connsiteX6" fmla="*/ 4524122 w 4538550"/>
              <a:gd name="connsiteY6" fmla="*/ 506828 h 5549951"/>
              <a:gd name="connsiteX7" fmla="*/ 4523472 w 4538550"/>
              <a:gd name="connsiteY7" fmla="*/ 553245 h 5549951"/>
              <a:gd name="connsiteX8" fmla="*/ 4520373 w 4538550"/>
              <a:gd name="connsiteY8" fmla="*/ 581709 h 5549951"/>
              <a:gd name="connsiteX9" fmla="*/ 4519704 w 4538550"/>
              <a:gd name="connsiteY9" fmla="*/ 585890 h 5549951"/>
              <a:gd name="connsiteX10" fmla="*/ 4506767 w 4538550"/>
              <a:gd name="connsiteY10" fmla="*/ 817404 h 5549951"/>
              <a:gd name="connsiteX11" fmla="*/ 4508480 w 4538550"/>
              <a:gd name="connsiteY11" fmla="*/ 822238 h 5549951"/>
              <a:gd name="connsiteX12" fmla="*/ 4498491 w 4538550"/>
              <a:gd name="connsiteY12" fmla="*/ 965485 h 5549951"/>
              <a:gd name="connsiteX13" fmla="*/ 4500568 w 4538550"/>
              <a:gd name="connsiteY13" fmla="*/ 966385 h 5549951"/>
              <a:gd name="connsiteX14" fmla="*/ 4504687 w 4538550"/>
              <a:gd name="connsiteY14" fmla="*/ 1002567 h 5549951"/>
              <a:gd name="connsiteX15" fmla="*/ 4499889 w 4538550"/>
              <a:gd name="connsiteY15" fmla="*/ 1101094 h 5549951"/>
              <a:gd name="connsiteX16" fmla="*/ 4499784 w 4538550"/>
              <a:gd name="connsiteY16" fmla="*/ 1159389 h 5549951"/>
              <a:gd name="connsiteX17" fmla="*/ 4504087 w 4538550"/>
              <a:gd name="connsiteY17" fmla="*/ 1180505 h 5549951"/>
              <a:gd name="connsiteX18" fmla="*/ 4515994 w 4538550"/>
              <a:gd name="connsiteY18" fmla="*/ 1263157 h 5549951"/>
              <a:gd name="connsiteX19" fmla="*/ 4518271 w 4538550"/>
              <a:gd name="connsiteY19" fmla="*/ 1313374 h 5549951"/>
              <a:gd name="connsiteX20" fmla="*/ 4517391 w 4538550"/>
              <a:gd name="connsiteY20" fmla="*/ 1347004 h 5549951"/>
              <a:gd name="connsiteX21" fmla="*/ 4507809 w 4538550"/>
              <a:gd name="connsiteY21" fmla="*/ 1391762 h 5549951"/>
              <a:gd name="connsiteX22" fmla="*/ 4511073 w 4538550"/>
              <a:gd name="connsiteY22" fmla="*/ 1395707 h 5549951"/>
              <a:gd name="connsiteX23" fmla="*/ 4513915 w 4538550"/>
              <a:gd name="connsiteY23" fmla="*/ 1408524 h 5549951"/>
              <a:gd name="connsiteX24" fmla="*/ 4498990 w 4538550"/>
              <a:gd name="connsiteY24" fmla="*/ 1469337 h 5549951"/>
              <a:gd name="connsiteX25" fmla="*/ 4488093 w 4538550"/>
              <a:gd name="connsiteY25" fmla="*/ 1543038 h 5549951"/>
              <a:gd name="connsiteX26" fmla="*/ 4483212 w 4538550"/>
              <a:gd name="connsiteY26" fmla="*/ 1553997 h 5549951"/>
              <a:gd name="connsiteX27" fmla="*/ 4468784 w 4538550"/>
              <a:gd name="connsiteY27" fmla="*/ 1626071 h 5549951"/>
              <a:gd name="connsiteX28" fmla="*/ 4469002 w 4538550"/>
              <a:gd name="connsiteY28" fmla="*/ 1700268 h 5549951"/>
              <a:gd name="connsiteX29" fmla="*/ 4457532 w 4538550"/>
              <a:gd name="connsiteY29" fmla="*/ 1735163 h 5549951"/>
              <a:gd name="connsiteX30" fmla="*/ 4455472 w 4538550"/>
              <a:gd name="connsiteY30" fmla="*/ 1735289 h 5549951"/>
              <a:gd name="connsiteX31" fmla="*/ 4446974 w 4538550"/>
              <a:gd name="connsiteY31" fmla="*/ 1887374 h 5549951"/>
              <a:gd name="connsiteX32" fmla="*/ 4455665 w 4538550"/>
              <a:gd name="connsiteY32" fmla="*/ 1911536 h 5549951"/>
              <a:gd name="connsiteX33" fmla="*/ 4457943 w 4538550"/>
              <a:gd name="connsiteY33" fmla="*/ 1961755 h 5549951"/>
              <a:gd name="connsiteX34" fmla="*/ 4447480 w 4538550"/>
              <a:gd name="connsiteY34" fmla="*/ 2040142 h 5549951"/>
              <a:gd name="connsiteX35" fmla="*/ 4450745 w 4538550"/>
              <a:gd name="connsiteY35" fmla="*/ 2044087 h 5549951"/>
              <a:gd name="connsiteX36" fmla="*/ 4453586 w 4538550"/>
              <a:gd name="connsiteY36" fmla="*/ 2056904 h 5549951"/>
              <a:gd name="connsiteX37" fmla="*/ 4438661 w 4538550"/>
              <a:gd name="connsiteY37" fmla="*/ 2117719 h 5549951"/>
              <a:gd name="connsiteX38" fmla="*/ 4431330 w 4538550"/>
              <a:gd name="connsiteY38" fmla="*/ 2167300 h 5549951"/>
              <a:gd name="connsiteX39" fmla="*/ 4375247 w 4538550"/>
              <a:gd name="connsiteY39" fmla="*/ 3223633 h 5549951"/>
              <a:gd name="connsiteX40" fmla="*/ 4362461 w 4538550"/>
              <a:gd name="connsiteY40" fmla="*/ 3477281 h 5549951"/>
              <a:gd name="connsiteX41" fmla="*/ 4260615 w 4538550"/>
              <a:gd name="connsiteY41" fmla="*/ 5278921 h 5549951"/>
              <a:gd name="connsiteX42" fmla="*/ 4265913 w 4538550"/>
              <a:gd name="connsiteY42" fmla="*/ 5315626 h 5549951"/>
              <a:gd name="connsiteX43" fmla="*/ 4264676 w 4538550"/>
              <a:gd name="connsiteY43" fmla="*/ 5383001 h 5549951"/>
              <a:gd name="connsiteX44" fmla="*/ 4253722 w 4538550"/>
              <a:gd name="connsiteY44" fmla="*/ 5484804 h 5549951"/>
              <a:gd name="connsiteX45" fmla="*/ 4256670 w 4538550"/>
              <a:gd name="connsiteY45" fmla="*/ 5504211 h 5549951"/>
              <a:gd name="connsiteX46" fmla="*/ 4245613 w 4538550"/>
              <a:gd name="connsiteY46" fmla="*/ 5549951 h 5549951"/>
              <a:gd name="connsiteX47" fmla="*/ 0 w 4538550"/>
              <a:gd name="connsiteY47" fmla="*/ 5297070 h 5549951"/>
              <a:gd name="connsiteX48" fmla="*/ 80642 w 4538550"/>
              <a:gd name="connsiteY48" fmla="*/ 3839310 h 5549951"/>
              <a:gd name="connsiteX49" fmla="*/ 305332 w 4538550"/>
              <a:gd name="connsiteY49" fmla="*/ 0 h 5549951"/>
              <a:gd name="connsiteX0" fmla="*/ 305332 w 4538550"/>
              <a:gd name="connsiteY0" fmla="*/ 0 h 5549951"/>
              <a:gd name="connsiteX1" fmla="*/ 3307518 w 4538550"/>
              <a:gd name="connsiteY1" fmla="*/ 171842 h 5549951"/>
              <a:gd name="connsiteX2" fmla="*/ 4509523 w 4538550"/>
              <a:gd name="connsiteY2" fmla="*/ 247374 h 5549951"/>
              <a:gd name="connsiteX3" fmla="*/ 4537402 w 4538550"/>
              <a:gd name="connsiteY3" fmla="*/ 269179 h 5549951"/>
              <a:gd name="connsiteX4" fmla="*/ 4535628 w 4538550"/>
              <a:gd name="connsiteY4" fmla="*/ 300930 h 5549951"/>
              <a:gd name="connsiteX5" fmla="*/ 4538550 w 4538550"/>
              <a:gd name="connsiteY5" fmla="*/ 302647 h 5549951"/>
              <a:gd name="connsiteX6" fmla="*/ 4524122 w 4538550"/>
              <a:gd name="connsiteY6" fmla="*/ 506828 h 5549951"/>
              <a:gd name="connsiteX7" fmla="*/ 4523472 w 4538550"/>
              <a:gd name="connsiteY7" fmla="*/ 553245 h 5549951"/>
              <a:gd name="connsiteX8" fmla="*/ 4520373 w 4538550"/>
              <a:gd name="connsiteY8" fmla="*/ 581709 h 5549951"/>
              <a:gd name="connsiteX9" fmla="*/ 4519704 w 4538550"/>
              <a:gd name="connsiteY9" fmla="*/ 585890 h 5549951"/>
              <a:gd name="connsiteX10" fmla="*/ 4506767 w 4538550"/>
              <a:gd name="connsiteY10" fmla="*/ 817404 h 5549951"/>
              <a:gd name="connsiteX11" fmla="*/ 4508480 w 4538550"/>
              <a:gd name="connsiteY11" fmla="*/ 822238 h 5549951"/>
              <a:gd name="connsiteX12" fmla="*/ 4498491 w 4538550"/>
              <a:gd name="connsiteY12" fmla="*/ 965485 h 5549951"/>
              <a:gd name="connsiteX13" fmla="*/ 4500568 w 4538550"/>
              <a:gd name="connsiteY13" fmla="*/ 966385 h 5549951"/>
              <a:gd name="connsiteX14" fmla="*/ 4504687 w 4538550"/>
              <a:gd name="connsiteY14" fmla="*/ 1002567 h 5549951"/>
              <a:gd name="connsiteX15" fmla="*/ 4499889 w 4538550"/>
              <a:gd name="connsiteY15" fmla="*/ 1101094 h 5549951"/>
              <a:gd name="connsiteX16" fmla="*/ 4499784 w 4538550"/>
              <a:gd name="connsiteY16" fmla="*/ 1159389 h 5549951"/>
              <a:gd name="connsiteX17" fmla="*/ 4504087 w 4538550"/>
              <a:gd name="connsiteY17" fmla="*/ 1180505 h 5549951"/>
              <a:gd name="connsiteX18" fmla="*/ 4515994 w 4538550"/>
              <a:gd name="connsiteY18" fmla="*/ 1263157 h 5549951"/>
              <a:gd name="connsiteX19" fmla="*/ 4518271 w 4538550"/>
              <a:gd name="connsiteY19" fmla="*/ 1313374 h 5549951"/>
              <a:gd name="connsiteX20" fmla="*/ 4517391 w 4538550"/>
              <a:gd name="connsiteY20" fmla="*/ 1347004 h 5549951"/>
              <a:gd name="connsiteX21" fmla="*/ 4507809 w 4538550"/>
              <a:gd name="connsiteY21" fmla="*/ 1391762 h 5549951"/>
              <a:gd name="connsiteX22" fmla="*/ 4511073 w 4538550"/>
              <a:gd name="connsiteY22" fmla="*/ 1395707 h 5549951"/>
              <a:gd name="connsiteX23" fmla="*/ 4513915 w 4538550"/>
              <a:gd name="connsiteY23" fmla="*/ 1408524 h 5549951"/>
              <a:gd name="connsiteX24" fmla="*/ 4498990 w 4538550"/>
              <a:gd name="connsiteY24" fmla="*/ 1469337 h 5549951"/>
              <a:gd name="connsiteX25" fmla="*/ 4488093 w 4538550"/>
              <a:gd name="connsiteY25" fmla="*/ 1543038 h 5549951"/>
              <a:gd name="connsiteX26" fmla="*/ 4483212 w 4538550"/>
              <a:gd name="connsiteY26" fmla="*/ 1553997 h 5549951"/>
              <a:gd name="connsiteX27" fmla="*/ 4468784 w 4538550"/>
              <a:gd name="connsiteY27" fmla="*/ 1626071 h 5549951"/>
              <a:gd name="connsiteX28" fmla="*/ 4469002 w 4538550"/>
              <a:gd name="connsiteY28" fmla="*/ 1700268 h 5549951"/>
              <a:gd name="connsiteX29" fmla="*/ 4457532 w 4538550"/>
              <a:gd name="connsiteY29" fmla="*/ 1735163 h 5549951"/>
              <a:gd name="connsiteX30" fmla="*/ 4455472 w 4538550"/>
              <a:gd name="connsiteY30" fmla="*/ 1735289 h 5549951"/>
              <a:gd name="connsiteX31" fmla="*/ 4446974 w 4538550"/>
              <a:gd name="connsiteY31" fmla="*/ 1887374 h 5549951"/>
              <a:gd name="connsiteX32" fmla="*/ 4455665 w 4538550"/>
              <a:gd name="connsiteY32" fmla="*/ 1911536 h 5549951"/>
              <a:gd name="connsiteX33" fmla="*/ 4457943 w 4538550"/>
              <a:gd name="connsiteY33" fmla="*/ 1961755 h 5549951"/>
              <a:gd name="connsiteX34" fmla="*/ 4447480 w 4538550"/>
              <a:gd name="connsiteY34" fmla="*/ 2040142 h 5549951"/>
              <a:gd name="connsiteX35" fmla="*/ 4450745 w 4538550"/>
              <a:gd name="connsiteY35" fmla="*/ 2044087 h 5549951"/>
              <a:gd name="connsiteX36" fmla="*/ 4453586 w 4538550"/>
              <a:gd name="connsiteY36" fmla="*/ 2056904 h 5549951"/>
              <a:gd name="connsiteX37" fmla="*/ 4438661 w 4538550"/>
              <a:gd name="connsiteY37" fmla="*/ 2117719 h 5549951"/>
              <a:gd name="connsiteX38" fmla="*/ 4431330 w 4538550"/>
              <a:gd name="connsiteY38" fmla="*/ 2167300 h 5549951"/>
              <a:gd name="connsiteX39" fmla="*/ 4375247 w 4538550"/>
              <a:gd name="connsiteY39" fmla="*/ 3223633 h 5549951"/>
              <a:gd name="connsiteX40" fmla="*/ 4260615 w 4538550"/>
              <a:gd name="connsiteY40" fmla="*/ 5278921 h 5549951"/>
              <a:gd name="connsiteX41" fmla="*/ 4265913 w 4538550"/>
              <a:gd name="connsiteY41" fmla="*/ 5315626 h 5549951"/>
              <a:gd name="connsiteX42" fmla="*/ 4264676 w 4538550"/>
              <a:gd name="connsiteY42" fmla="*/ 5383001 h 5549951"/>
              <a:gd name="connsiteX43" fmla="*/ 4253722 w 4538550"/>
              <a:gd name="connsiteY43" fmla="*/ 5484804 h 5549951"/>
              <a:gd name="connsiteX44" fmla="*/ 4256670 w 4538550"/>
              <a:gd name="connsiteY44" fmla="*/ 5504211 h 5549951"/>
              <a:gd name="connsiteX45" fmla="*/ 4245613 w 4538550"/>
              <a:gd name="connsiteY45" fmla="*/ 5549951 h 5549951"/>
              <a:gd name="connsiteX46" fmla="*/ 0 w 4538550"/>
              <a:gd name="connsiteY46" fmla="*/ 5297070 h 5549951"/>
              <a:gd name="connsiteX47" fmla="*/ 80642 w 4538550"/>
              <a:gd name="connsiteY47" fmla="*/ 3839310 h 5549951"/>
              <a:gd name="connsiteX48" fmla="*/ 305332 w 4538550"/>
              <a:gd name="connsiteY48" fmla="*/ 0 h 5549951"/>
              <a:gd name="connsiteX0" fmla="*/ 305332 w 4538550"/>
              <a:gd name="connsiteY0" fmla="*/ 0 h 5549951"/>
              <a:gd name="connsiteX1" fmla="*/ 3307518 w 4538550"/>
              <a:gd name="connsiteY1" fmla="*/ 171842 h 5549951"/>
              <a:gd name="connsiteX2" fmla="*/ 4509523 w 4538550"/>
              <a:gd name="connsiteY2" fmla="*/ 247374 h 5549951"/>
              <a:gd name="connsiteX3" fmla="*/ 4537402 w 4538550"/>
              <a:gd name="connsiteY3" fmla="*/ 269179 h 5549951"/>
              <a:gd name="connsiteX4" fmla="*/ 4535628 w 4538550"/>
              <a:gd name="connsiteY4" fmla="*/ 300930 h 5549951"/>
              <a:gd name="connsiteX5" fmla="*/ 4538550 w 4538550"/>
              <a:gd name="connsiteY5" fmla="*/ 302647 h 5549951"/>
              <a:gd name="connsiteX6" fmla="*/ 4524122 w 4538550"/>
              <a:gd name="connsiteY6" fmla="*/ 506828 h 5549951"/>
              <a:gd name="connsiteX7" fmla="*/ 4523472 w 4538550"/>
              <a:gd name="connsiteY7" fmla="*/ 553245 h 5549951"/>
              <a:gd name="connsiteX8" fmla="*/ 4520373 w 4538550"/>
              <a:gd name="connsiteY8" fmla="*/ 581709 h 5549951"/>
              <a:gd name="connsiteX9" fmla="*/ 4519704 w 4538550"/>
              <a:gd name="connsiteY9" fmla="*/ 585890 h 5549951"/>
              <a:gd name="connsiteX10" fmla="*/ 4506767 w 4538550"/>
              <a:gd name="connsiteY10" fmla="*/ 817404 h 5549951"/>
              <a:gd name="connsiteX11" fmla="*/ 4508480 w 4538550"/>
              <a:gd name="connsiteY11" fmla="*/ 822238 h 5549951"/>
              <a:gd name="connsiteX12" fmla="*/ 4498491 w 4538550"/>
              <a:gd name="connsiteY12" fmla="*/ 965485 h 5549951"/>
              <a:gd name="connsiteX13" fmla="*/ 4500568 w 4538550"/>
              <a:gd name="connsiteY13" fmla="*/ 966385 h 5549951"/>
              <a:gd name="connsiteX14" fmla="*/ 4504687 w 4538550"/>
              <a:gd name="connsiteY14" fmla="*/ 1002567 h 5549951"/>
              <a:gd name="connsiteX15" fmla="*/ 4499889 w 4538550"/>
              <a:gd name="connsiteY15" fmla="*/ 1101094 h 5549951"/>
              <a:gd name="connsiteX16" fmla="*/ 4499784 w 4538550"/>
              <a:gd name="connsiteY16" fmla="*/ 1159389 h 5549951"/>
              <a:gd name="connsiteX17" fmla="*/ 4504087 w 4538550"/>
              <a:gd name="connsiteY17" fmla="*/ 1180505 h 5549951"/>
              <a:gd name="connsiteX18" fmla="*/ 4515994 w 4538550"/>
              <a:gd name="connsiteY18" fmla="*/ 1263157 h 5549951"/>
              <a:gd name="connsiteX19" fmla="*/ 4518271 w 4538550"/>
              <a:gd name="connsiteY19" fmla="*/ 1313374 h 5549951"/>
              <a:gd name="connsiteX20" fmla="*/ 4517391 w 4538550"/>
              <a:gd name="connsiteY20" fmla="*/ 1347004 h 5549951"/>
              <a:gd name="connsiteX21" fmla="*/ 4507809 w 4538550"/>
              <a:gd name="connsiteY21" fmla="*/ 1391762 h 5549951"/>
              <a:gd name="connsiteX22" fmla="*/ 4511073 w 4538550"/>
              <a:gd name="connsiteY22" fmla="*/ 1395707 h 5549951"/>
              <a:gd name="connsiteX23" fmla="*/ 4513915 w 4538550"/>
              <a:gd name="connsiteY23" fmla="*/ 1408524 h 5549951"/>
              <a:gd name="connsiteX24" fmla="*/ 4498990 w 4538550"/>
              <a:gd name="connsiteY24" fmla="*/ 1469337 h 5549951"/>
              <a:gd name="connsiteX25" fmla="*/ 4488093 w 4538550"/>
              <a:gd name="connsiteY25" fmla="*/ 1543038 h 5549951"/>
              <a:gd name="connsiteX26" fmla="*/ 4483212 w 4538550"/>
              <a:gd name="connsiteY26" fmla="*/ 1553997 h 5549951"/>
              <a:gd name="connsiteX27" fmla="*/ 4468784 w 4538550"/>
              <a:gd name="connsiteY27" fmla="*/ 1626071 h 5549951"/>
              <a:gd name="connsiteX28" fmla="*/ 4469002 w 4538550"/>
              <a:gd name="connsiteY28" fmla="*/ 1700268 h 5549951"/>
              <a:gd name="connsiteX29" fmla="*/ 4457532 w 4538550"/>
              <a:gd name="connsiteY29" fmla="*/ 1735163 h 5549951"/>
              <a:gd name="connsiteX30" fmla="*/ 4455472 w 4538550"/>
              <a:gd name="connsiteY30" fmla="*/ 1735289 h 5549951"/>
              <a:gd name="connsiteX31" fmla="*/ 4446974 w 4538550"/>
              <a:gd name="connsiteY31" fmla="*/ 1887374 h 5549951"/>
              <a:gd name="connsiteX32" fmla="*/ 4455665 w 4538550"/>
              <a:gd name="connsiteY32" fmla="*/ 1911536 h 5549951"/>
              <a:gd name="connsiteX33" fmla="*/ 4457943 w 4538550"/>
              <a:gd name="connsiteY33" fmla="*/ 1961755 h 5549951"/>
              <a:gd name="connsiteX34" fmla="*/ 4447480 w 4538550"/>
              <a:gd name="connsiteY34" fmla="*/ 2040142 h 5549951"/>
              <a:gd name="connsiteX35" fmla="*/ 4450745 w 4538550"/>
              <a:gd name="connsiteY35" fmla="*/ 2044087 h 5549951"/>
              <a:gd name="connsiteX36" fmla="*/ 4453586 w 4538550"/>
              <a:gd name="connsiteY36" fmla="*/ 2056904 h 5549951"/>
              <a:gd name="connsiteX37" fmla="*/ 4438661 w 4538550"/>
              <a:gd name="connsiteY37" fmla="*/ 2117719 h 5549951"/>
              <a:gd name="connsiteX38" fmla="*/ 4431330 w 4538550"/>
              <a:gd name="connsiteY38" fmla="*/ 2167300 h 5549951"/>
              <a:gd name="connsiteX39" fmla="*/ 4260615 w 4538550"/>
              <a:gd name="connsiteY39" fmla="*/ 5278921 h 5549951"/>
              <a:gd name="connsiteX40" fmla="*/ 4265913 w 4538550"/>
              <a:gd name="connsiteY40" fmla="*/ 5315626 h 5549951"/>
              <a:gd name="connsiteX41" fmla="*/ 4264676 w 4538550"/>
              <a:gd name="connsiteY41" fmla="*/ 5383001 h 5549951"/>
              <a:gd name="connsiteX42" fmla="*/ 4253722 w 4538550"/>
              <a:gd name="connsiteY42" fmla="*/ 5484804 h 5549951"/>
              <a:gd name="connsiteX43" fmla="*/ 4256670 w 4538550"/>
              <a:gd name="connsiteY43" fmla="*/ 5504211 h 5549951"/>
              <a:gd name="connsiteX44" fmla="*/ 4245613 w 4538550"/>
              <a:gd name="connsiteY44" fmla="*/ 5549951 h 5549951"/>
              <a:gd name="connsiteX45" fmla="*/ 0 w 4538550"/>
              <a:gd name="connsiteY45" fmla="*/ 5297070 h 5549951"/>
              <a:gd name="connsiteX46" fmla="*/ 80642 w 4538550"/>
              <a:gd name="connsiteY46" fmla="*/ 3839310 h 5549951"/>
              <a:gd name="connsiteX47" fmla="*/ 305332 w 4538550"/>
              <a:gd name="connsiteY47" fmla="*/ 0 h 5549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538550" h="5549951">
                <a:moveTo>
                  <a:pt x="305332" y="0"/>
                </a:moveTo>
                <a:cubicBezTo>
                  <a:pt x="630079" y="31218"/>
                  <a:pt x="2669019" y="134017"/>
                  <a:pt x="3307518" y="171842"/>
                </a:cubicBezTo>
                <a:lnTo>
                  <a:pt x="4509523" y="247374"/>
                </a:lnTo>
                <a:lnTo>
                  <a:pt x="4537402" y="269179"/>
                </a:lnTo>
                <a:cubicBezTo>
                  <a:pt x="4536811" y="279763"/>
                  <a:pt x="4536219" y="290346"/>
                  <a:pt x="4535628" y="300930"/>
                </a:cubicBezTo>
                <a:lnTo>
                  <a:pt x="4538550" y="302647"/>
                </a:lnTo>
                <a:cubicBezTo>
                  <a:pt x="4536632" y="336963"/>
                  <a:pt x="4526635" y="465062"/>
                  <a:pt x="4524122" y="506828"/>
                </a:cubicBezTo>
                <a:cubicBezTo>
                  <a:pt x="4523905" y="522300"/>
                  <a:pt x="4523689" y="537773"/>
                  <a:pt x="4523472" y="553245"/>
                </a:cubicBezTo>
                <a:cubicBezTo>
                  <a:pt x="4523201" y="558170"/>
                  <a:pt x="4522107" y="568699"/>
                  <a:pt x="4520373" y="581709"/>
                </a:cubicBezTo>
                <a:lnTo>
                  <a:pt x="4519704" y="585890"/>
                </a:lnTo>
                <a:lnTo>
                  <a:pt x="4506767" y="817404"/>
                </a:lnTo>
                <a:lnTo>
                  <a:pt x="4508480" y="822238"/>
                </a:lnTo>
                <a:cubicBezTo>
                  <a:pt x="4507101" y="846918"/>
                  <a:pt x="4499810" y="941461"/>
                  <a:pt x="4498491" y="965485"/>
                </a:cubicBezTo>
                <a:lnTo>
                  <a:pt x="4500568" y="966385"/>
                </a:lnTo>
                <a:cubicBezTo>
                  <a:pt x="4502009" y="972743"/>
                  <a:pt x="4504800" y="980116"/>
                  <a:pt x="4504687" y="1002567"/>
                </a:cubicBezTo>
                <a:cubicBezTo>
                  <a:pt x="4493849" y="1029868"/>
                  <a:pt x="4514305" y="1067217"/>
                  <a:pt x="4499889" y="1101094"/>
                </a:cubicBezTo>
                <a:cubicBezTo>
                  <a:pt x="4496162" y="1113552"/>
                  <a:pt x="4494270" y="1152106"/>
                  <a:pt x="4499784" y="1159389"/>
                </a:cubicBezTo>
                <a:cubicBezTo>
                  <a:pt x="4500599" y="1167426"/>
                  <a:pt x="4497942" y="1176807"/>
                  <a:pt x="4504087" y="1180505"/>
                </a:cubicBezTo>
                <a:cubicBezTo>
                  <a:pt x="4506789" y="1197800"/>
                  <a:pt x="4513630" y="1241012"/>
                  <a:pt x="4515994" y="1263157"/>
                </a:cubicBezTo>
                <a:lnTo>
                  <a:pt x="4518271" y="1313374"/>
                </a:lnTo>
                <a:cubicBezTo>
                  <a:pt x="4517978" y="1324584"/>
                  <a:pt x="4517684" y="1335794"/>
                  <a:pt x="4517391" y="1347004"/>
                </a:cubicBezTo>
                <a:cubicBezTo>
                  <a:pt x="4515647" y="1360069"/>
                  <a:pt x="4508862" y="1383645"/>
                  <a:pt x="4507809" y="1391762"/>
                </a:cubicBezTo>
                <a:cubicBezTo>
                  <a:pt x="4509015" y="1392770"/>
                  <a:pt x="4510117" y="1394098"/>
                  <a:pt x="4511073" y="1395707"/>
                </a:cubicBezTo>
                <a:lnTo>
                  <a:pt x="4513915" y="1408524"/>
                </a:lnTo>
                <a:lnTo>
                  <a:pt x="4498990" y="1469337"/>
                </a:lnTo>
                <a:lnTo>
                  <a:pt x="4488093" y="1543038"/>
                </a:lnTo>
                <a:lnTo>
                  <a:pt x="4483212" y="1553997"/>
                </a:lnTo>
                <a:cubicBezTo>
                  <a:pt x="4477121" y="1579288"/>
                  <a:pt x="4480269" y="1610368"/>
                  <a:pt x="4468784" y="1626071"/>
                </a:cubicBezTo>
                <a:cubicBezTo>
                  <a:pt x="4468857" y="1650803"/>
                  <a:pt x="4468929" y="1675536"/>
                  <a:pt x="4469002" y="1700268"/>
                </a:cubicBezTo>
                <a:cubicBezTo>
                  <a:pt x="4454430" y="1697000"/>
                  <a:pt x="4460139" y="1726126"/>
                  <a:pt x="4457532" y="1735163"/>
                </a:cubicBezTo>
                <a:lnTo>
                  <a:pt x="4455472" y="1735289"/>
                </a:lnTo>
                <a:lnTo>
                  <a:pt x="4446974" y="1887374"/>
                </a:lnTo>
                <a:lnTo>
                  <a:pt x="4455665" y="1911536"/>
                </a:lnTo>
                <a:cubicBezTo>
                  <a:pt x="4456424" y="1928276"/>
                  <a:pt x="4457184" y="1945015"/>
                  <a:pt x="4457943" y="1961755"/>
                </a:cubicBezTo>
                <a:cubicBezTo>
                  <a:pt x="4456579" y="1983189"/>
                  <a:pt x="4448680" y="2026420"/>
                  <a:pt x="4447480" y="2040142"/>
                </a:cubicBezTo>
                <a:cubicBezTo>
                  <a:pt x="4448687" y="2041150"/>
                  <a:pt x="4449788" y="2042479"/>
                  <a:pt x="4450745" y="2044087"/>
                </a:cubicBezTo>
                <a:lnTo>
                  <a:pt x="4453586" y="2056904"/>
                </a:lnTo>
                <a:lnTo>
                  <a:pt x="4438661" y="2117719"/>
                </a:lnTo>
                <a:lnTo>
                  <a:pt x="4431330" y="2167300"/>
                </a:lnTo>
                <a:cubicBezTo>
                  <a:pt x="4401656" y="2694167"/>
                  <a:pt x="4288184" y="4754200"/>
                  <a:pt x="4260615" y="5278921"/>
                </a:cubicBezTo>
                <a:lnTo>
                  <a:pt x="4265913" y="5315626"/>
                </a:lnTo>
                <a:cubicBezTo>
                  <a:pt x="4271701" y="5323538"/>
                  <a:pt x="4266708" y="5354805"/>
                  <a:pt x="4264676" y="5383001"/>
                </a:cubicBezTo>
                <a:cubicBezTo>
                  <a:pt x="4262644" y="5411197"/>
                  <a:pt x="4257118" y="5461902"/>
                  <a:pt x="4253722" y="5484804"/>
                </a:cubicBezTo>
                <a:lnTo>
                  <a:pt x="4256670" y="5504211"/>
                </a:lnTo>
                <a:cubicBezTo>
                  <a:pt x="4255518" y="5525026"/>
                  <a:pt x="4249878" y="5526348"/>
                  <a:pt x="4245613" y="5549951"/>
                </a:cubicBezTo>
                <a:lnTo>
                  <a:pt x="0" y="5297070"/>
                </a:lnTo>
                <a:lnTo>
                  <a:pt x="80642" y="3839310"/>
                </a:lnTo>
                <a:lnTo>
                  <a:pt x="305332" y="0"/>
                </a:lnTo>
                <a:close/>
              </a:path>
            </a:pathLst>
          </a:cu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6" descr="A body of water with trees around it&#10;&#10;Description automatically generated">
            <a:extLst>
              <a:ext uri="{FF2B5EF4-FFF2-40B4-BE49-F238E27FC236}">
                <a16:creationId xmlns:a16="http://schemas.microsoft.com/office/drawing/2014/main" id="{467691A3-CC62-746D-02FE-279683A3D082}"/>
              </a:ext>
            </a:extLst>
          </p:cNvPr>
          <p:cNvPicPr>
            <a:picLocks noChangeAspect="1"/>
          </p:cNvPicPr>
          <p:nvPr/>
        </p:nvPicPr>
        <p:blipFill rotWithShape="1">
          <a:blip r:embed="rId3">
            <a:alphaModFix amt="84000"/>
            <a:extLst>
              <a:ext uri="{837473B0-CC2E-450A-ABE3-18F120FF3D39}">
                <a1611:picAttrSrcUrl xmlns:a1611="http://schemas.microsoft.com/office/drawing/2016/11/main" r:id="rId4"/>
              </a:ext>
            </a:extLst>
          </a:blip>
          <a:srcRect l="39132" r="13333" b="1"/>
          <a:stretch/>
        </p:blipFill>
        <p:spPr>
          <a:xfrm>
            <a:off x="846581" y="562650"/>
            <a:ext cx="4658079" cy="5511980"/>
          </a:xfrm>
          <a:custGeom>
            <a:avLst/>
            <a:gdLst/>
            <a:ahLst/>
            <a:cxnLst/>
            <a:rect l="l" t="t" r="r" b="b"/>
            <a:pathLst>
              <a:path w="4658079" h="5511980">
                <a:moveTo>
                  <a:pt x="4351992" y="0"/>
                </a:moveTo>
                <a:lnTo>
                  <a:pt x="4439670" y="1444388"/>
                </a:lnTo>
                <a:lnTo>
                  <a:pt x="4658079" y="5249958"/>
                </a:lnTo>
                <a:cubicBezTo>
                  <a:pt x="4324280" y="5258279"/>
                  <a:pt x="2239352" y="5402254"/>
                  <a:pt x="1585796" y="5441796"/>
                </a:cubicBezTo>
                <a:lnTo>
                  <a:pt x="354942" y="5511980"/>
                </a:lnTo>
                <a:lnTo>
                  <a:pt x="324060" y="5493872"/>
                </a:lnTo>
                <a:cubicBezTo>
                  <a:pt x="323429" y="5483384"/>
                  <a:pt x="322799" y="5472898"/>
                  <a:pt x="322168" y="5462410"/>
                </a:cubicBezTo>
                <a:lnTo>
                  <a:pt x="318997" y="5461072"/>
                </a:lnTo>
                <a:cubicBezTo>
                  <a:pt x="316953" y="5427068"/>
                  <a:pt x="312208" y="5299794"/>
                  <a:pt x="309902" y="5258387"/>
                </a:cubicBezTo>
                <a:cubicBezTo>
                  <a:pt x="308322" y="5243134"/>
                  <a:pt x="306741" y="5227879"/>
                  <a:pt x="305160" y="5212626"/>
                </a:cubicBezTo>
                <a:cubicBezTo>
                  <a:pt x="304863" y="5207747"/>
                  <a:pt x="304750" y="5197253"/>
                  <a:pt x="304998" y="5184240"/>
                </a:cubicBezTo>
                <a:lnTo>
                  <a:pt x="305192" y="5180045"/>
                </a:lnTo>
                <a:lnTo>
                  <a:pt x="291399" y="4950639"/>
                </a:lnTo>
                <a:lnTo>
                  <a:pt x="289095" y="4946087"/>
                </a:lnTo>
                <a:cubicBezTo>
                  <a:pt x="287624" y="4921632"/>
                  <a:pt x="284034" y="4827709"/>
                  <a:pt x="282579" y="4803906"/>
                </a:cubicBezTo>
                <a:lnTo>
                  <a:pt x="280362" y="4803270"/>
                </a:lnTo>
                <a:cubicBezTo>
                  <a:pt x="278157" y="4797186"/>
                  <a:pt x="274462" y="4790265"/>
                  <a:pt x="271963" y="4768156"/>
                </a:cubicBezTo>
                <a:cubicBezTo>
                  <a:pt x="279804" y="4739984"/>
                  <a:pt x="254660" y="4705685"/>
                  <a:pt x="265374" y="4670611"/>
                </a:cubicBezTo>
                <a:cubicBezTo>
                  <a:pt x="267713" y="4657902"/>
                  <a:pt x="265149" y="4619731"/>
                  <a:pt x="258696" y="4613226"/>
                </a:cubicBezTo>
                <a:cubicBezTo>
                  <a:pt x="256932" y="4605414"/>
                  <a:pt x="258542" y="4595862"/>
                  <a:pt x="251863" y="4592962"/>
                </a:cubicBezTo>
                <a:cubicBezTo>
                  <a:pt x="247103" y="4576265"/>
                  <a:pt x="235119" y="4534559"/>
                  <a:pt x="230138" y="4513049"/>
                </a:cubicBezTo>
                <a:lnTo>
                  <a:pt x="221978" y="4463901"/>
                </a:lnTo>
                <a:cubicBezTo>
                  <a:pt x="220971" y="4452833"/>
                  <a:pt x="219966" y="4441765"/>
                  <a:pt x="218959" y="4430697"/>
                </a:cubicBezTo>
                <a:cubicBezTo>
                  <a:pt x="219211" y="4417629"/>
                  <a:pt x="223365" y="4393610"/>
                  <a:pt x="223492" y="4385495"/>
                </a:cubicBezTo>
                <a:cubicBezTo>
                  <a:pt x="222148" y="4384648"/>
                  <a:pt x="220873" y="4383474"/>
                  <a:pt x="219714" y="4382005"/>
                </a:cubicBezTo>
                <a:lnTo>
                  <a:pt x="215333" y="4369732"/>
                </a:lnTo>
                <a:lnTo>
                  <a:pt x="223429" y="4308087"/>
                </a:lnTo>
                <a:lnTo>
                  <a:pt x="225930" y="4234242"/>
                </a:lnTo>
                <a:lnTo>
                  <a:pt x="229617" y="4222870"/>
                </a:lnTo>
                <a:cubicBezTo>
                  <a:pt x="232866" y="4197247"/>
                  <a:pt x="226048" y="4167037"/>
                  <a:pt x="235897" y="4150202"/>
                </a:cubicBezTo>
                <a:cubicBezTo>
                  <a:pt x="232944" y="4125870"/>
                  <a:pt x="229992" y="4101537"/>
                  <a:pt x="227040" y="4077205"/>
                </a:cubicBezTo>
                <a:cubicBezTo>
                  <a:pt x="242235" y="4078669"/>
                  <a:pt x="233041" y="4050691"/>
                  <a:pt x="234640" y="4041483"/>
                </a:cubicBezTo>
                <a:lnTo>
                  <a:pt x="236720" y="4041112"/>
                </a:lnTo>
                <a:lnTo>
                  <a:pt x="227659" y="3890411"/>
                </a:lnTo>
                <a:lnTo>
                  <a:pt x="216010" y="3867677"/>
                </a:lnTo>
                <a:cubicBezTo>
                  <a:pt x="213290" y="3851293"/>
                  <a:pt x="210569" y="3834910"/>
                  <a:pt x="207849" y="3818526"/>
                </a:cubicBezTo>
                <a:cubicBezTo>
                  <a:pt x="206741" y="3797268"/>
                  <a:pt x="209741" y="3753771"/>
                  <a:pt x="209364" y="3740122"/>
                </a:cubicBezTo>
                <a:cubicBezTo>
                  <a:pt x="208019" y="3739275"/>
                  <a:pt x="206745" y="3738099"/>
                  <a:pt x="205585" y="3736632"/>
                </a:cubicBezTo>
                <a:lnTo>
                  <a:pt x="201205" y="3724359"/>
                </a:lnTo>
                <a:lnTo>
                  <a:pt x="209301" y="3662712"/>
                </a:lnTo>
                <a:lnTo>
                  <a:pt x="210984" y="3613034"/>
                </a:lnTo>
                <a:cubicBezTo>
                  <a:pt x="179832" y="3090937"/>
                  <a:pt x="55434" y="1049860"/>
                  <a:pt x="22392" y="530128"/>
                </a:cubicBezTo>
                <a:lnTo>
                  <a:pt x="12734" y="494640"/>
                </a:lnTo>
                <a:cubicBezTo>
                  <a:pt x="5928" y="487549"/>
                  <a:pt x="7365" y="456177"/>
                  <a:pt x="6150" y="428183"/>
                </a:cubicBezTo>
                <a:cubicBezTo>
                  <a:pt x="4934" y="400189"/>
                  <a:pt x="4651" y="349621"/>
                  <a:pt x="5438" y="326674"/>
                </a:cubicBezTo>
                <a:lnTo>
                  <a:pt x="182" y="307928"/>
                </a:lnTo>
                <a:cubicBezTo>
                  <a:pt x="-1070" y="287304"/>
                  <a:pt x="4511" y="285325"/>
                  <a:pt x="6100" y="261583"/>
                </a:cubicBezTo>
                <a:close/>
              </a:path>
            </a:pathLst>
          </a:custGeom>
        </p:spPr>
      </p:pic>
      <p:sp>
        <p:nvSpPr>
          <p:cNvPr id="2" name="Title 1">
            <a:extLst>
              <a:ext uri="{FF2B5EF4-FFF2-40B4-BE49-F238E27FC236}">
                <a16:creationId xmlns:a16="http://schemas.microsoft.com/office/drawing/2014/main" id="{51281816-7498-50ED-083D-387F43FBCF6F}"/>
              </a:ext>
            </a:extLst>
          </p:cNvPr>
          <p:cNvSpPr>
            <a:spLocks noGrp="1"/>
          </p:cNvSpPr>
          <p:nvPr>
            <p:ph type="title"/>
          </p:nvPr>
        </p:nvSpPr>
        <p:spPr>
          <a:xfrm>
            <a:off x="4779817" y="783370"/>
            <a:ext cx="6341212" cy="1992486"/>
          </a:xfrm>
        </p:spPr>
        <p:txBody>
          <a:bodyPr>
            <a:normAutofit/>
          </a:bodyPr>
          <a:lstStyle/>
          <a:p>
            <a:r>
              <a:rPr lang="en-US" sz="5400"/>
              <a:t>Land Acknowledgement</a:t>
            </a:r>
          </a:p>
        </p:txBody>
      </p:sp>
      <p:sp>
        <p:nvSpPr>
          <p:cNvPr id="156" name="Freeform: Shape 127">
            <a:extLst>
              <a:ext uri="{FF2B5EF4-FFF2-40B4-BE49-F238E27FC236}">
                <a16:creationId xmlns:a16="http://schemas.microsoft.com/office/drawing/2014/main" id="{8D79F6BF-92D2-4F87-A150-D6C0C6201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297617" y="5065939"/>
            <a:ext cx="444795" cy="1868387"/>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5">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ECECC03-8D74-E97C-32E1-17737949C2A5}"/>
              </a:ext>
            </a:extLst>
          </p:cNvPr>
          <p:cNvSpPr>
            <a:spLocks noGrp="1"/>
          </p:cNvSpPr>
          <p:nvPr>
            <p:ph idx="1"/>
          </p:nvPr>
        </p:nvSpPr>
        <p:spPr>
          <a:xfrm>
            <a:off x="6602599" y="3324496"/>
            <a:ext cx="4518430" cy="2847703"/>
          </a:xfrm>
        </p:spPr>
        <p:txBody>
          <a:bodyPr vert="horz" lIns="91440" tIns="45720" rIns="91440" bIns="45720" rtlCol="0">
            <a:normAutofit/>
          </a:bodyPr>
          <a:lstStyle/>
          <a:p>
            <a:pPr marL="0" indent="0">
              <a:lnSpc>
                <a:spcPct val="110000"/>
              </a:lnSpc>
              <a:buNone/>
            </a:pPr>
            <a:r>
              <a:rPr lang="en-US" sz="1400" dirty="0">
                <a:ea typeface="+mn-lt"/>
                <a:cs typeface="+mn-lt"/>
              </a:rPr>
              <a:t>I would like to first start by respectfully acknowledging that we are on the treaty and sits on the traditional First Nations territory of the Mississauga Anishinaabeg Peoples and I would like to express our gratitude to the Mississauga peoples for allowing us to continue our work in their territory, for their care for, and teachings about, our earth and our relations. May we honor those teachings.</a:t>
            </a:r>
            <a:endParaRPr lang="en-US" sz="1400"/>
          </a:p>
          <a:p>
            <a:pPr>
              <a:lnSpc>
                <a:spcPct val="110000"/>
              </a:lnSpc>
            </a:pPr>
            <a:endParaRPr lang="en-US" sz="1400"/>
          </a:p>
        </p:txBody>
      </p:sp>
      <p:grpSp>
        <p:nvGrpSpPr>
          <p:cNvPr id="157" name="Group 129">
            <a:extLst>
              <a:ext uri="{FF2B5EF4-FFF2-40B4-BE49-F238E27FC236}">
                <a16:creationId xmlns:a16="http://schemas.microsoft.com/office/drawing/2014/main" id="{8F1E5548-C8F0-448F-A511-7672E204D2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31" name="Group 130">
              <a:extLst>
                <a:ext uri="{FF2B5EF4-FFF2-40B4-BE49-F238E27FC236}">
                  <a16:creationId xmlns:a16="http://schemas.microsoft.com/office/drawing/2014/main" id="{93731FAA-1021-4D9F-87A7-BFEF8B96DBA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133" name="Straight Connector 132">
                <a:extLst>
                  <a:ext uri="{FF2B5EF4-FFF2-40B4-BE49-F238E27FC236}">
                    <a16:creationId xmlns:a16="http://schemas.microsoft.com/office/drawing/2014/main" id="{1EAB1D57-5DCE-4A3A-AA8E-14A2877FF72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33">
                <a:extLst>
                  <a:ext uri="{FF2B5EF4-FFF2-40B4-BE49-F238E27FC236}">
                    <a16:creationId xmlns:a16="http://schemas.microsoft.com/office/drawing/2014/main" id="{4DBE16E4-EA68-4BE1-AFE6-25A19174D0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9" name="Oval 131">
              <a:extLst>
                <a:ext uri="{FF2B5EF4-FFF2-40B4-BE49-F238E27FC236}">
                  <a16:creationId xmlns:a16="http://schemas.microsoft.com/office/drawing/2014/main" id="{A73BE96F-9A4D-4AB8-BF6C-94979FCA77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A0312B81-3176-FB6B-7922-121AB90E8675}"/>
              </a:ext>
            </a:extLst>
          </p:cNvPr>
          <p:cNvSpPr txBox="1"/>
          <p:nvPr/>
        </p:nvSpPr>
        <p:spPr>
          <a:xfrm>
            <a:off x="9075441" y="6657945"/>
            <a:ext cx="3116559"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39815848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9DC1F82-572A-4FFD-ACFB-E62DC7930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EDA868-FCB8-C60F-54D2-6B6945925EBC}"/>
              </a:ext>
            </a:extLst>
          </p:cNvPr>
          <p:cNvSpPr>
            <a:spLocks noGrp="1"/>
          </p:cNvSpPr>
          <p:nvPr>
            <p:ph type="title"/>
          </p:nvPr>
        </p:nvSpPr>
        <p:spPr>
          <a:xfrm>
            <a:off x="1219200" y="365125"/>
            <a:ext cx="5454869" cy="1577975"/>
          </a:xfrm>
        </p:spPr>
        <p:txBody>
          <a:bodyPr>
            <a:normAutofit/>
          </a:bodyPr>
          <a:lstStyle/>
          <a:p>
            <a:r>
              <a:rPr lang="en-US" dirty="0"/>
              <a:t>About Me</a:t>
            </a:r>
          </a:p>
        </p:txBody>
      </p:sp>
      <p:sp>
        <p:nvSpPr>
          <p:cNvPr id="3" name="Content Placeholder 2">
            <a:extLst>
              <a:ext uri="{FF2B5EF4-FFF2-40B4-BE49-F238E27FC236}">
                <a16:creationId xmlns:a16="http://schemas.microsoft.com/office/drawing/2014/main" id="{36C8BD65-B319-9417-685C-7D12991DD929}"/>
              </a:ext>
            </a:extLst>
          </p:cNvPr>
          <p:cNvSpPr>
            <a:spLocks noGrp="1"/>
          </p:cNvSpPr>
          <p:nvPr>
            <p:ph idx="1"/>
          </p:nvPr>
        </p:nvSpPr>
        <p:spPr>
          <a:xfrm>
            <a:off x="1219200" y="2318032"/>
            <a:ext cx="4451350" cy="3854167"/>
          </a:xfrm>
        </p:spPr>
        <p:txBody>
          <a:bodyPr vert="horz" lIns="91440" tIns="45720" rIns="91440" bIns="45720" rtlCol="0" anchor="t">
            <a:normAutofit/>
          </a:bodyPr>
          <a:lstStyle/>
          <a:p>
            <a:pPr>
              <a:lnSpc>
                <a:spcPct val="110000"/>
              </a:lnSpc>
            </a:pPr>
            <a:r>
              <a:rPr lang="en-US" sz="1100" i="1" dirty="0">
                <a:ea typeface="+mn-lt"/>
                <a:cs typeface="+mn-lt"/>
              </a:rPr>
              <a:t>My name is </a:t>
            </a:r>
            <a:r>
              <a:rPr lang="en-US" sz="1100" i="1" dirty="0" err="1">
                <a:ea typeface="+mn-lt"/>
                <a:cs typeface="+mn-lt"/>
              </a:rPr>
              <a:t>Uvbi</a:t>
            </a:r>
            <a:r>
              <a:rPr lang="en-US" sz="1100" i="1" dirty="0">
                <a:ea typeface="+mn-lt"/>
                <a:cs typeface="+mn-lt"/>
              </a:rPr>
              <a:t> </a:t>
            </a:r>
            <a:r>
              <a:rPr lang="en-US" sz="1100" i="1" dirty="0" err="1">
                <a:ea typeface="+mn-lt"/>
                <a:cs typeface="+mn-lt"/>
              </a:rPr>
              <a:t>Osatohangbon</a:t>
            </a:r>
            <a:r>
              <a:rPr lang="en-US" sz="1100" i="1" dirty="0">
                <a:ea typeface="+mn-lt"/>
                <a:cs typeface="+mn-lt"/>
              </a:rPr>
              <a:t>. </a:t>
            </a:r>
            <a:endParaRPr lang="en-US" sz="1100"/>
          </a:p>
          <a:p>
            <a:pPr>
              <a:lnSpc>
                <a:spcPct val="110000"/>
              </a:lnSpc>
            </a:pPr>
            <a:r>
              <a:rPr lang="en-US" sz="1100" i="1" dirty="0">
                <a:ea typeface="+mn-lt"/>
                <a:cs typeface="+mn-lt"/>
              </a:rPr>
              <a:t>In my language, Edo, my first name has 3 meanings depending on the use of the word. </a:t>
            </a:r>
            <a:r>
              <a:rPr lang="en-US" sz="1100" i="1" dirty="0" err="1">
                <a:ea typeface="+mn-lt"/>
                <a:cs typeface="+mn-lt"/>
              </a:rPr>
              <a:t>Uvbi</a:t>
            </a:r>
            <a:r>
              <a:rPr lang="en-US" sz="1100" i="1" dirty="0">
                <a:ea typeface="+mn-lt"/>
                <a:cs typeface="+mn-lt"/>
              </a:rPr>
              <a:t> means spinster, an unmarried woman, it is also use to name a stage in marriage and it is the title given to the daughter of the Oba(king) in other words it means Princess. That was the meaning in mind when my name was given. </a:t>
            </a:r>
          </a:p>
          <a:p>
            <a:pPr>
              <a:lnSpc>
                <a:spcPct val="110000"/>
              </a:lnSpc>
            </a:pPr>
            <a:r>
              <a:rPr lang="en-US" sz="1100" i="1" dirty="0">
                <a:ea typeface="+mn-lt"/>
                <a:cs typeface="+mn-lt"/>
              </a:rPr>
              <a:t>My last name means the mercy of God has towards mankind. </a:t>
            </a:r>
            <a:endParaRPr lang="en-US" sz="1100" dirty="0">
              <a:ea typeface="+mn-lt"/>
              <a:cs typeface="+mn-lt"/>
            </a:endParaRPr>
          </a:p>
          <a:p>
            <a:pPr>
              <a:lnSpc>
                <a:spcPct val="110000"/>
              </a:lnSpc>
            </a:pPr>
            <a:r>
              <a:rPr lang="en-US" sz="1100" i="1" dirty="0">
                <a:ea typeface="+mn-lt"/>
                <a:cs typeface="+mn-lt"/>
              </a:rPr>
              <a:t>I was born in Nigeria and came to Canada when I was 11. </a:t>
            </a:r>
            <a:endParaRPr lang="en-US" sz="1100">
              <a:ea typeface="+mn-lt"/>
              <a:cs typeface="+mn-lt"/>
            </a:endParaRPr>
          </a:p>
          <a:p>
            <a:pPr>
              <a:lnSpc>
                <a:spcPct val="110000"/>
              </a:lnSpc>
            </a:pPr>
            <a:r>
              <a:rPr lang="en-US" sz="1100" i="1" dirty="0">
                <a:ea typeface="+mn-lt"/>
                <a:cs typeface="+mn-lt"/>
              </a:rPr>
              <a:t>I am now a Practical nursing student at Fleming college expecting to graduate by April 2024.</a:t>
            </a:r>
            <a:endParaRPr lang="en-US" sz="1100" dirty="0"/>
          </a:p>
          <a:p>
            <a:pPr>
              <a:lnSpc>
                <a:spcPct val="110000"/>
              </a:lnSpc>
            </a:pPr>
            <a:endParaRPr lang="en-US" sz="1100">
              <a:ea typeface="+mn-lt"/>
              <a:cs typeface="+mn-lt"/>
            </a:endParaRPr>
          </a:p>
        </p:txBody>
      </p:sp>
      <p:sp>
        <p:nvSpPr>
          <p:cNvPr id="14" name="Freeform: Shape 13">
            <a:extLst>
              <a:ext uri="{FF2B5EF4-FFF2-40B4-BE49-F238E27FC236}">
                <a16:creationId xmlns:a16="http://schemas.microsoft.com/office/drawing/2014/main" id="{80222E03-D2AD-4594-B28C-BD93CA9A4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3656" y="1"/>
            <a:ext cx="5195733" cy="5804267"/>
          </a:xfrm>
          <a:custGeom>
            <a:avLst/>
            <a:gdLst>
              <a:gd name="connsiteX0" fmla="*/ 397240 w 5225982"/>
              <a:gd name="connsiteY0" fmla="*/ 0 h 5845277"/>
              <a:gd name="connsiteX1" fmla="*/ 5225982 w 5225982"/>
              <a:gd name="connsiteY1" fmla="*/ 0 h 5845277"/>
              <a:gd name="connsiteX2" fmla="*/ 5225982 w 5225982"/>
              <a:gd name="connsiteY2" fmla="*/ 1960688 h 5845277"/>
              <a:gd name="connsiteX3" fmla="*/ 4944766 w 5225982"/>
              <a:gd name="connsiteY3" fmla="*/ 5845277 h 5845277"/>
              <a:gd name="connsiteX4" fmla="*/ 0 w 5225982"/>
              <a:gd name="connsiteY4" fmla="*/ 5487313 h 5845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5982" h="5845277">
                <a:moveTo>
                  <a:pt x="397240" y="0"/>
                </a:moveTo>
                <a:lnTo>
                  <a:pt x="5225982" y="0"/>
                </a:lnTo>
                <a:lnTo>
                  <a:pt x="5225982" y="1960688"/>
                </a:lnTo>
                <a:lnTo>
                  <a:pt x="4944766" y="5845277"/>
                </a:lnTo>
                <a:lnTo>
                  <a:pt x="0" y="5487313"/>
                </a:lnTo>
                <a:close/>
              </a:path>
            </a:pathLst>
          </a:cu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525AFFF-8FE3-4084-AAC3-A8CCB228D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2310" y="0"/>
            <a:ext cx="5071364" cy="5665354"/>
          </a:xfrm>
          <a:custGeom>
            <a:avLst/>
            <a:gdLst>
              <a:gd name="connsiteX0" fmla="*/ 385702 w 5071364"/>
              <a:gd name="connsiteY0" fmla="*/ 0 h 5665354"/>
              <a:gd name="connsiteX1" fmla="*/ 5071364 w 5071364"/>
              <a:gd name="connsiteY1" fmla="*/ 0 h 5665354"/>
              <a:gd name="connsiteX2" fmla="*/ 4661235 w 5071364"/>
              <a:gd name="connsiteY2" fmla="*/ 5665354 h 5665354"/>
              <a:gd name="connsiteX3" fmla="*/ 0 w 5071364"/>
              <a:gd name="connsiteY3" fmla="*/ 5327915 h 5665354"/>
            </a:gdLst>
            <a:ahLst/>
            <a:cxnLst>
              <a:cxn ang="0">
                <a:pos x="connsiteX0" y="connsiteY0"/>
              </a:cxn>
              <a:cxn ang="0">
                <a:pos x="connsiteX1" y="connsiteY1"/>
              </a:cxn>
              <a:cxn ang="0">
                <a:pos x="connsiteX2" y="connsiteY2"/>
              </a:cxn>
              <a:cxn ang="0">
                <a:pos x="connsiteX3" y="connsiteY3"/>
              </a:cxn>
            </a:cxnLst>
            <a:rect l="l" t="t" r="r" b="b"/>
            <a:pathLst>
              <a:path w="5071364" h="5665354">
                <a:moveTo>
                  <a:pt x="385702" y="0"/>
                </a:moveTo>
                <a:lnTo>
                  <a:pt x="5071364" y="0"/>
                </a:lnTo>
                <a:lnTo>
                  <a:pt x="4661235" y="5665354"/>
                </a:lnTo>
                <a:lnTo>
                  <a:pt x="0" y="5327915"/>
                </a:lnTo>
                <a:close/>
              </a:path>
            </a:pathLst>
          </a:cu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7" descr="Woman Face Identity - Free image on Pixabay">
            <a:extLst>
              <a:ext uri="{FF2B5EF4-FFF2-40B4-BE49-F238E27FC236}">
                <a16:creationId xmlns:a16="http://schemas.microsoft.com/office/drawing/2014/main" id="{C649744E-4F96-DC83-A493-6B909A7BB3AB}"/>
              </a:ext>
            </a:extLst>
          </p:cNvPr>
          <p:cNvPicPr>
            <a:picLocks noChangeAspect="1"/>
          </p:cNvPicPr>
          <p:nvPr/>
        </p:nvPicPr>
        <p:blipFill rotWithShape="1">
          <a:blip r:embed="rId3">
            <a:alphaModFix amt="83000"/>
          </a:blip>
          <a:srcRect t="855" r="3" b="3"/>
          <a:stretch/>
        </p:blipFill>
        <p:spPr>
          <a:xfrm>
            <a:off x="7148202" y="-7"/>
            <a:ext cx="5071364" cy="5665354"/>
          </a:xfrm>
          <a:custGeom>
            <a:avLst/>
            <a:gdLst/>
            <a:ahLst/>
            <a:cxnLst/>
            <a:rect l="l" t="t" r="r" b="b"/>
            <a:pathLst>
              <a:path w="5071364" h="5665354">
                <a:moveTo>
                  <a:pt x="385702" y="0"/>
                </a:moveTo>
                <a:lnTo>
                  <a:pt x="5071364" y="0"/>
                </a:lnTo>
                <a:lnTo>
                  <a:pt x="4661235" y="5665354"/>
                </a:lnTo>
                <a:lnTo>
                  <a:pt x="0" y="5327915"/>
                </a:lnTo>
                <a:close/>
              </a:path>
            </a:pathLst>
          </a:custGeom>
        </p:spPr>
      </p:pic>
      <p:sp>
        <p:nvSpPr>
          <p:cNvPr id="18" name="Rectangle 17">
            <a:extLst>
              <a:ext uri="{FF2B5EF4-FFF2-40B4-BE49-F238E27FC236}">
                <a16:creationId xmlns:a16="http://schemas.microsoft.com/office/drawing/2014/main" id="{04BA3935-5258-425A-B52A-BBF28BCE0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954543">
            <a:off x="6271528" y="4197478"/>
            <a:ext cx="3434460" cy="2440214"/>
          </a:xfrm>
          <a:prstGeom prst="rect">
            <a:avLst/>
          </a:prstGeom>
          <a:solidFill>
            <a:schemeClr val="tx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EFC26735-937E-4F83-BBC4-72CBC0C9C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354543">
            <a:off x="6901388" y="3838446"/>
            <a:ext cx="2190724" cy="3175232"/>
          </a:xfrm>
          <a:custGeom>
            <a:avLst/>
            <a:gdLst>
              <a:gd name="connsiteX0" fmla="*/ 4130173 w 4133905"/>
              <a:gd name="connsiteY0" fmla="*/ 29860 h 6008991"/>
              <a:gd name="connsiteX1" fmla="*/ 4130172 w 4133905"/>
              <a:gd name="connsiteY1" fmla="*/ 5205802 h 6008991"/>
              <a:gd name="connsiteX2" fmla="*/ 4121373 w 4133905"/>
              <a:gd name="connsiteY2" fmla="*/ 5226838 h 6008991"/>
              <a:gd name="connsiteX3" fmla="*/ 4120758 w 4133905"/>
              <a:gd name="connsiteY3" fmla="*/ 5227094 h 6008991"/>
              <a:gd name="connsiteX4" fmla="*/ 4120715 w 4133905"/>
              <a:gd name="connsiteY4" fmla="*/ 5253724 h 6008991"/>
              <a:gd name="connsiteX5" fmla="*/ 4118441 w 4133905"/>
              <a:gd name="connsiteY5" fmla="*/ 5979216 h 6008991"/>
              <a:gd name="connsiteX6" fmla="*/ 4088583 w 4133905"/>
              <a:gd name="connsiteY6" fmla="*/ 6008990 h 6008991"/>
              <a:gd name="connsiteX7" fmla="*/ 4048036 w 4133905"/>
              <a:gd name="connsiteY7" fmla="*/ 6008990 h 6008991"/>
              <a:gd name="connsiteX8" fmla="*/ 4048034 w 4133905"/>
              <a:gd name="connsiteY8" fmla="*/ 6008991 h 6008991"/>
              <a:gd name="connsiteX9" fmla="*/ 46751 w 4133905"/>
              <a:gd name="connsiteY9" fmla="*/ 6008991 h 6008991"/>
              <a:gd name="connsiteX10" fmla="*/ 20989 w 4133905"/>
              <a:gd name="connsiteY10" fmla="*/ 5991582 h 6008991"/>
              <a:gd name="connsiteX11" fmla="*/ 20989 w 4133905"/>
              <a:gd name="connsiteY11" fmla="*/ 5200472 h 6008991"/>
              <a:gd name="connsiteX12" fmla="*/ 13740 w 4133905"/>
              <a:gd name="connsiteY12" fmla="*/ 5174650 h 6008991"/>
              <a:gd name="connsiteX13" fmla="*/ 20989 w 4133905"/>
              <a:gd name="connsiteY13" fmla="*/ 5148088 h 6008991"/>
              <a:gd name="connsiteX14" fmla="*/ 20989 w 4133905"/>
              <a:gd name="connsiteY14" fmla="*/ 4794139 h 6008991"/>
              <a:gd name="connsiteX15" fmla="*/ 20989 w 4133905"/>
              <a:gd name="connsiteY15" fmla="*/ 4747157 h 6008991"/>
              <a:gd name="connsiteX16" fmla="*/ 13263 w 4133905"/>
              <a:gd name="connsiteY16" fmla="*/ 4720915 h 6008991"/>
              <a:gd name="connsiteX17" fmla="*/ 4410 w 4133905"/>
              <a:gd name="connsiteY17" fmla="*/ 4694086 h 6008991"/>
              <a:gd name="connsiteX18" fmla="*/ 592 w 4133905"/>
              <a:gd name="connsiteY18" fmla="*/ 4668231 h 6008991"/>
              <a:gd name="connsiteX19" fmla="*/ 0 w 4133905"/>
              <a:gd name="connsiteY19" fmla="*/ 4648327 h 6008991"/>
              <a:gd name="connsiteX20" fmla="*/ 5225 w 4133905"/>
              <a:gd name="connsiteY20" fmla="*/ 4627475 h 6008991"/>
              <a:gd name="connsiteX21" fmla="*/ 3051 w 4133905"/>
              <a:gd name="connsiteY21" fmla="*/ 4613399 h 6008991"/>
              <a:gd name="connsiteX22" fmla="*/ 8650 w 4133905"/>
              <a:gd name="connsiteY22" fmla="*/ 4587183 h 6008991"/>
              <a:gd name="connsiteX23" fmla="*/ 13808 w 4133905"/>
              <a:gd name="connsiteY23" fmla="*/ 4548834 h 6008991"/>
              <a:gd name="connsiteX24" fmla="*/ 19306 w 4133905"/>
              <a:gd name="connsiteY24" fmla="*/ 4522434 h 6008991"/>
              <a:gd name="connsiteX25" fmla="*/ 20989 w 4133905"/>
              <a:gd name="connsiteY25" fmla="*/ 4517345 h 6008991"/>
              <a:gd name="connsiteX26" fmla="*/ 20989 w 4133905"/>
              <a:gd name="connsiteY26" fmla="*/ 4344603 h 6008991"/>
              <a:gd name="connsiteX27" fmla="*/ 19107 w 4133905"/>
              <a:gd name="connsiteY27" fmla="*/ 4331860 h 6008991"/>
              <a:gd name="connsiteX28" fmla="*/ 20989 w 4133905"/>
              <a:gd name="connsiteY28" fmla="*/ 4288870 h 6008991"/>
              <a:gd name="connsiteX29" fmla="*/ 18426 w 4133905"/>
              <a:gd name="connsiteY29" fmla="*/ 4282627 h 6008991"/>
              <a:gd name="connsiteX30" fmla="*/ 20989 w 4133905"/>
              <a:gd name="connsiteY30" fmla="*/ 4240597 h 6008991"/>
              <a:gd name="connsiteX31" fmla="*/ 18813 w 4133905"/>
              <a:gd name="connsiteY31" fmla="*/ 4194547 h 6008991"/>
              <a:gd name="connsiteX32" fmla="*/ 12962 w 4133905"/>
              <a:gd name="connsiteY32" fmla="*/ 4191108 h 6008991"/>
              <a:gd name="connsiteX33" fmla="*/ 12447 w 4133905"/>
              <a:gd name="connsiteY33" fmla="*/ 4181009 h 6008991"/>
              <a:gd name="connsiteX34" fmla="*/ 12560 w 4133905"/>
              <a:gd name="connsiteY34" fmla="*/ 4165109 h 6008991"/>
              <a:gd name="connsiteX35" fmla="*/ 18700 w 4133905"/>
              <a:gd name="connsiteY35" fmla="*/ 4129496 h 6008991"/>
              <a:gd name="connsiteX36" fmla="*/ 18477 w 4133905"/>
              <a:gd name="connsiteY36" fmla="*/ 3924440 h 6008991"/>
              <a:gd name="connsiteX37" fmla="*/ 16141 w 4133905"/>
              <a:gd name="connsiteY37" fmla="*/ 3920672 h 6008991"/>
              <a:gd name="connsiteX38" fmla="*/ 12323 w 4133905"/>
              <a:gd name="connsiteY38" fmla="*/ 3894817 h 6008991"/>
              <a:gd name="connsiteX39" fmla="*/ 11731 w 4133905"/>
              <a:gd name="connsiteY39" fmla="*/ 3874914 h 6008991"/>
              <a:gd name="connsiteX40" fmla="*/ 16957 w 4133905"/>
              <a:gd name="connsiteY40" fmla="*/ 3854061 h 6008991"/>
              <a:gd name="connsiteX41" fmla="*/ 14783 w 4133905"/>
              <a:gd name="connsiteY41" fmla="*/ 3839985 h 6008991"/>
              <a:gd name="connsiteX42" fmla="*/ 18367 w 4133905"/>
              <a:gd name="connsiteY42" fmla="*/ 3823206 h 6008991"/>
              <a:gd name="connsiteX43" fmla="*/ 15069 w 4133905"/>
              <a:gd name="connsiteY43" fmla="*/ 793415 h 6008991"/>
              <a:gd name="connsiteX44" fmla="*/ 22173 w 4133905"/>
              <a:gd name="connsiteY44" fmla="*/ 783048 h 6008991"/>
              <a:gd name="connsiteX45" fmla="*/ 27627 w 4133905"/>
              <a:gd name="connsiteY45" fmla="*/ 779222 h 6008991"/>
              <a:gd name="connsiteX46" fmla="*/ 26800 w 4133905"/>
              <a:gd name="connsiteY46" fmla="*/ 20002 h 6008991"/>
              <a:gd name="connsiteX47" fmla="*/ 44155 w 4133905"/>
              <a:gd name="connsiteY47" fmla="*/ 2441 h 6008991"/>
              <a:gd name="connsiteX48" fmla="*/ 58493 w 4133905"/>
              <a:gd name="connsiteY48" fmla="*/ 174 h 6008991"/>
              <a:gd name="connsiteX49" fmla="*/ 870768 w 4133905"/>
              <a:gd name="connsiteY49" fmla="*/ 11 h 6008991"/>
              <a:gd name="connsiteX50" fmla="*/ 890555 w 4133905"/>
              <a:gd name="connsiteY50" fmla="*/ 10 h 6008991"/>
              <a:gd name="connsiteX51" fmla="*/ 890573 w 4133905"/>
              <a:gd name="connsiteY51" fmla="*/ 1 h 6008991"/>
              <a:gd name="connsiteX52" fmla="*/ 4100315 w 4133905"/>
              <a:gd name="connsiteY52" fmla="*/ 0 h 6008991"/>
              <a:gd name="connsiteX53" fmla="*/ 4130173 w 4133905"/>
              <a:gd name="connsiteY53" fmla="*/ 29860 h 6008991"/>
              <a:gd name="connsiteX0" fmla="*/ 4130173 w 4133905"/>
              <a:gd name="connsiteY0" fmla="*/ 29860 h 6008991"/>
              <a:gd name="connsiteX1" fmla="*/ 4130172 w 4133905"/>
              <a:gd name="connsiteY1" fmla="*/ 5205802 h 6008991"/>
              <a:gd name="connsiteX2" fmla="*/ 4121373 w 4133905"/>
              <a:gd name="connsiteY2" fmla="*/ 5226838 h 6008991"/>
              <a:gd name="connsiteX3" fmla="*/ 4120758 w 4133905"/>
              <a:gd name="connsiteY3" fmla="*/ 5227094 h 6008991"/>
              <a:gd name="connsiteX4" fmla="*/ 4118441 w 4133905"/>
              <a:gd name="connsiteY4" fmla="*/ 5979216 h 6008991"/>
              <a:gd name="connsiteX5" fmla="*/ 4088583 w 4133905"/>
              <a:gd name="connsiteY5" fmla="*/ 6008990 h 6008991"/>
              <a:gd name="connsiteX6" fmla="*/ 4048036 w 4133905"/>
              <a:gd name="connsiteY6" fmla="*/ 6008990 h 6008991"/>
              <a:gd name="connsiteX7" fmla="*/ 4048034 w 4133905"/>
              <a:gd name="connsiteY7" fmla="*/ 6008991 h 6008991"/>
              <a:gd name="connsiteX8" fmla="*/ 46751 w 4133905"/>
              <a:gd name="connsiteY8" fmla="*/ 6008991 h 6008991"/>
              <a:gd name="connsiteX9" fmla="*/ 20989 w 4133905"/>
              <a:gd name="connsiteY9" fmla="*/ 5991582 h 6008991"/>
              <a:gd name="connsiteX10" fmla="*/ 20989 w 4133905"/>
              <a:gd name="connsiteY10" fmla="*/ 5200472 h 6008991"/>
              <a:gd name="connsiteX11" fmla="*/ 13740 w 4133905"/>
              <a:gd name="connsiteY11" fmla="*/ 5174650 h 6008991"/>
              <a:gd name="connsiteX12" fmla="*/ 20989 w 4133905"/>
              <a:gd name="connsiteY12" fmla="*/ 5148088 h 6008991"/>
              <a:gd name="connsiteX13" fmla="*/ 20989 w 4133905"/>
              <a:gd name="connsiteY13" fmla="*/ 4794139 h 6008991"/>
              <a:gd name="connsiteX14" fmla="*/ 20989 w 4133905"/>
              <a:gd name="connsiteY14" fmla="*/ 4747157 h 6008991"/>
              <a:gd name="connsiteX15" fmla="*/ 13263 w 4133905"/>
              <a:gd name="connsiteY15" fmla="*/ 4720915 h 6008991"/>
              <a:gd name="connsiteX16" fmla="*/ 4410 w 4133905"/>
              <a:gd name="connsiteY16" fmla="*/ 4694086 h 6008991"/>
              <a:gd name="connsiteX17" fmla="*/ 592 w 4133905"/>
              <a:gd name="connsiteY17" fmla="*/ 4668231 h 6008991"/>
              <a:gd name="connsiteX18" fmla="*/ 0 w 4133905"/>
              <a:gd name="connsiteY18" fmla="*/ 4648327 h 6008991"/>
              <a:gd name="connsiteX19" fmla="*/ 5225 w 4133905"/>
              <a:gd name="connsiteY19" fmla="*/ 4627475 h 6008991"/>
              <a:gd name="connsiteX20" fmla="*/ 3051 w 4133905"/>
              <a:gd name="connsiteY20" fmla="*/ 4613399 h 6008991"/>
              <a:gd name="connsiteX21" fmla="*/ 8650 w 4133905"/>
              <a:gd name="connsiteY21" fmla="*/ 4587183 h 6008991"/>
              <a:gd name="connsiteX22" fmla="*/ 13808 w 4133905"/>
              <a:gd name="connsiteY22" fmla="*/ 4548834 h 6008991"/>
              <a:gd name="connsiteX23" fmla="*/ 19306 w 4133905"/>
              <a:gd name="connsiteY23" fmla="*/ 4522434 h 6008991"/>
              <a:gd name="connsiteX24" fmla="*/ 20989 w 4133905"/>
              <a:gd name="connsiteY24" fmla="*/ 4517345 h 6008991"/>
              <a:gd name="connsiteX25" fmla="*/ 20989 w 4133905"/>
              <a:gd name="connsiteY25" fmla="*/ 4344603 h 6008991"/>
              <a:gd name="connsiteX26" fmla="*/ 19107 w 4133905"/>
              <a:gd name="connsiteY26" fmla="*/ 4331860 h 6008991"/>
              <a:gd name="connsiteX27" fmla="*/ 20989 w 4133905"/>
              <a:gd name="connsiteY27" fmla="*/ 4288870 h 6008991"/>
              <a:gd name="connsiteX28" fmla="*/ 18426 w 4133905"/>
              <a:gd name="connsiteY28" fmla="*/ 4282627 h 6008991"/>
              <a:gd name="connsiteX29" fmla="*/ 20989 w 4133905"/>
              <a:gd name="connsiteY29" fmla="*/ 4240597 h 6008991"/>
              <a:gd name="connsiteX30" fmla="*/ 18813 w 4133905"/>
              <a:gd name="connsiteY30" fmla="*/ 4194547 h 6008991"/>
              <a:gd name="connsiteX31" fmla="*/ 12962 w 4133905"/>
              <a:gd name="connsiteY31" fmla="*/ 4191108 h 6008991"/>
              <a:gd name="connsiteX32" fmla="*/ 12447 w 4133905"/>
              <a:gd name="connsiteY32" fmla="*/ 4181009 h 6008991"/>
              <a:gd name="connsiteX33" fmla="*/ 12560 w 4133905"/>
              <a:gd name="connsiteY33" fmla="*/ 4165109 h 6008991"/>
              <a:gd name="connsiteX34" fmla="*/ 18700 w 4133905"/>
              <a:gd name="connsiteY34" fmla="*/ 4129496 h 6008991"/>
              <a:gd name="connsiteX35" fmla="*/ 18477 w 4133905"/>
              <a:gd name="connsiteY35" fmla="*/ 3924440 h 6008991"/>
              <a:gd name="connsiteX36" fmla="*/ 16141 w 4133905"/>
              <a:gd name="connsiteY36" fmla="*/ 3920672 h 6008991"/>
              <a:gd name="connsiteX37" fmla="*/ 12323 w 4133905"/>
              <a:gd name="connsiteY37" fmla="*/ 3894817 h 6008991"/>
              <a:gd name="connsiteX38" fmla="*/ 11731 w 4133905"/>
              <a:gd name="connsiteY38" fmla="*/ 3874914 h 6008991"/>
              <a:gd name="connsiteX39" fmla="*/ 16957 w 4133905"/>
              <a:gd name="connsiteY39" fmla="*/ 3854061 h 6008991"/>
              <a:gd name="connsiteX40" fmla="*/ 14783 w 4133905"/>
              <a:gd name="connsiteY40" fmla="*/ 3839985 h 6008991"/>
              <a:gd name="connsiteX41" fmla="*/ 18367 w 4133905"/>
              <a:gd name="connsiteY41" fmla="*/ 3823206 h 6008991"/>
              <a:gd name="connsiteX42" fmla="*/ 15069 w 4133905"/>
              <a:gd name="connsiteY42" fmla="*/ 793415 h 6008991"/>
              <a:gd name="connsiteX43" fmla="*/ 22173 w 4133905"/>
              <a:gd name="connsiteY43" fmla="*/ 783048 h 6008991"/>
              <a:gd name="connsiteX44" fmla="*/ 27627 w 4133905"/>
              <a:gd name="connsiteY44" fmla="*/ 779222 h 6008991"/>
              <a:gd name="connsiteX45" fmla="*/ 26800 w 4133905"/>
              <a:gd name="connsiteY45" fmla="*/ 20002 h 6008991"/>
              <a:gd name="connsiteX46" fmla="*/ 44155 w 4133905"/>
              <a:gd name="connsiteY46" fmla="*/ 2441 h 6008991"/>
              <a:gd name="connsiteX47" fmla="*/ 58493 w 4133905"/>
              <a:gd name="connsiteY47" fmla="*/ 174 h 6008991"/>
              <a:gd name="connsiteX48" fmla="*/ 870768 w 4133905"/>
              <a:gd name="connsiteY48" fmla="*/ 11 h 6008991"/>
              <a:gd name="connsiteX49" fmla="*/ 890555 w 4133905"/>
              <a:gd name="connsiteY49" fmla="*/ 10 h 6008991"/>
              <a:gd name="connsiteX50" fmla="*/ 890573 w 4133905"/>
              <a:gd name="connsiteY50" fmla="*/ 1 h 6008991"/>
              <a:gd name="connsiteX51" fmla="*/ 4100315 w 4133905"/>
              <a:gd name="connsiteY51" fmla="*/ 0 h 6008991"/>
              <a:gd name="connsiteX52" fmla="*/ 4130173 w 4133905"/>
              <a:gd name="connsiteY52" fmla="*/ 29860 h 6008991"/>
              <a:gd name="connsiteX0" fmla="*/ 4130173 w 4133905"/>
              <a:gd name="connsiteY0" fmla="*/ 29860 h 6008991"/>
              <a:gd name="connsiteX1" fmla="*/ 4130172 w 4133905"/>
              <a:gd name="connsiteY1" fmla="*/ 5205802 h 6008991"/>
              <a:gd name="connsiteX2" fmla="*/ 4121373 w 4133905"/>
              <a:gd name="connsiteY2" fmla="*/ 5226838 h 6008991"/>
              <a:gd name="connsiteX3" fmla="*/ 4118441 w 4133905"/>
              <a:gd name="connsiteY3" fmla="*/ 5979216 h 6008991"/>
              <a:gd name="connsiteX4" fmla="*/ 4088583 w 4133905"/>
              <a:gd name="connsiteY4" fmla="*/ 6008990 h 6008991"/>
              <a:gd name="connsiteX5" fmla="*/ 4048036 w 4133905"/>
              <a:gd name="connsiteY5" fmla="*/ 6008990 h 6008991"/>
              <a:gd name="connsiteX6" fmla="*/ 4048034 w 4133905"/>
              <a:gd name="connsiteY6" fmla="*/ 6008991 h 6008991"/>
              <a:gd name="connsiteX7" fmla="*/ 46751 w 4133905"/>
              <a:gd name="connsiteY7" fmla="*/ 6008991 h 6008991"/>
              <a:gd name="connsiteX8" fmla="*/ 20989 w 4133905"/>
              <a:gd name="connsiteY8" fmla="*/ 5991582 h 6008991"/>
              <a:gd name="connsiteX9" fmla="*/ 20989 w 4133905"/>
              <a:gd name="connsiteY9" fmla="*/ 5200472 h 6008991"/>
              <a:gd name="connsiteX10" fmla="*/ 13740 w 4133905"/>
              <a:gd name="connsiteY10" fmla="*/ 5174650 h 6008991"/>
              <a:gd name="connsiteX11" fmla="*/ 20989 w 4133905"/>
              <a:gd name="connsiteY11" fmla="*/ 5148088 h 6008991"/>
              <a:gd name="connsiteX12" fmla="*/ 20989 w 4133905"/>
              <a:gd name="connsiteY12" fmla="*/ 4794139 h 6008991"/>
              <a:gd name="connsiteX13" fmla="*/ 20989 w 4133905"/>
              <a:gd name="connsiteY13" fmla="*/ 4747157 h 6008991"/>
              <a:gd name="connsiteX14" fmla="*/ 13263 w 4133905"/>
              <a:gd name="connsiteY14" fmla="*/ 4720915 h 6008991"/>
              <a:gd name="connsiteX15" fmla="*/ 4410 w 4133905"/>
              <a:gd name="connsiteY15" fmla="*/ 4694086 h 6008991"/>
              <a:gd name="connsiteX16" fmla="*/ 592 w 4133905"/>
              <a:gd name="connsiteY16" fmla="*/ 4668231 h 6008991"/>
              <a:gd name="connsiteX17" fmla="*/ 0 w 4133905"/>
              <a:gd name="connsiteY17" fmla="*/ 4648327 h 6008991"/>
              <a:gd name="connsiteX18" fmla="*/ 5225 w 4133905"/>
              <a:gd name="connsiteY18" fmla="*/ 4627475 h 6008991"/>
              <a:gd name="connsiteX19" fmla="*/ 3051 w 4133905"/>
              <a:gd name="connsiteY19" fmla="*/ 4613399 h 6008991"/>
              <a:gd name="connsiteX20" fmla="*/ 8650 w 4133905"/>
              <a:gd name="connsiteY20" fmla="*/ 4587183 h 6008991"/>
              <a:gd name="connsiteX21" fmla="*/ 13808 w 4133905"/>
              <a:gd name="connsiteY21" fmla="*/ 4548834 h 6008991"/>
              <a:gd name="connsiteX22" fmla="*/ 19306 w 4133905"/>
              <a:gd name="connsiteY22" fmla="*/ 4522434 h 6008991"/>
              <a:gd name="connsiteX23" fmla="*/ 20989 w 4133905"/>
              <a:gd name="connsiteY23" fmla="*/ 4517345 h 6008991"/>
              <a:gd name="connsiteX24" fmla="*/ 20989 w 4133905"/>
              <a:gd name="connsiteY24" fmla="*/ 4344603 h 6008991"/>
              <a:gd name="connsiteX25" fmla="*/ 19107 w 4133905"/>
              <a:gd name="connsiteY25" fmla="*/ 4331860 h 6008991"/>
              <a:gd name="connsiteX26" fmla="*/ 20989 w 4133905"/>
              <a:gd name="connsiteY26" fmla="*/ 4288870 h 6008991"/>
              <a:gd name="connsiteX27" fmla="*/ 18426 w 4133905"/>
              <a:gd name="connsiteY27" fmla="*/ 4282627 h 6008991"/>
              <a:gd name="connsiteX28" fmla="*/ 20989 w 4133905"/>
              <a:gd name="connsiteY28" fmla="*/ 4240597 h 6008991"/>
              <a:gd name="connsiteX29" fmla="*/ 18813 w 4133905"/>
              <a:gd name="connsiteY29" fmla="*/ 4194547 h 6008991"/>
              <a:gd name="connsiteX30" fmla="*/ 12962 w 4133905"/>
              <a:gd name="connsiteY30" fmla="*/ 4191108 h 6008991"/>
              <a:gd name="connsiteX31" fmla="*/ 12447 w 4133905"/>
              <a:gd name="connsiteY31" fmla="*/ 4181009 h 6008991"/>
              <a:gd name="connsiteX32" fmla="*/ 12560 w 4133905"/>
              <a:gd name="connsiteY32" fmla="*/ 4165109 h 6008991"/>
              <a:gd name="connsiteX33" fmla="*/ 18700 w 4133905"/>
              <a:gd name="connsiteY33" fmla="*/ 4129496 h 6008991"/>
              <a:gd name="connsiteX34" fmla="*/ 18477 w 4133905"/>
              <a:gd name="connsiteY34" fmla="*/ 3924440 h 6008991"/>
              <a:gd name="connsiteX35" fmla="*/ 16141 w 4133905"/>
              <a:gd name="connsiteY35" fmla="*/ 3920672 h 6008991"/>
              <a:gd name="connsiteX36" fmla="*/ 12323 w 4133905"/>
              <a:gd name="connsiteY36" fmla="*/ 3894817 h 6008991"/>
              <a:gd name="connsiteX37" fmla="*/ 11731 w 4133905"/>
              <a:gd name="connsiteY37" fmla="*/ 3874914 h 6008991"/>
              <a:gd name="connsiteX38" fmla="*/ 16957 w 4133905"/>
              <a:gd name="connsiteY38" fmla="*/ 3854061 h 6008991"/>
              <a:gd name="connsiteX39" fmla="*/ 14783 w 4133905"/>
              <a:gd name="connsiteY39" fmla="*/ 3839985 h 6008991"/>
              <a:gd name="connsiteX40" fmla="*/ 18367 w 4133905"/>
              <a:gd name="connsiteY40" fmla="*/ 3823206 h 6008991"/>
              <a:gd name="connsiteX41" fmla="*/ 15069 w 4133905"/>
              <a:gd name="connsiteY41" fmla="*/ 793415 h 6008991"/>
              <a:gd name="connsiteX42" fmla="*/ 22173 w 4133905"/>
              <a:gd name="connsiteY42" fmla="*/ 783048 h 6008991"/>
              <a:gd name="connsiteX43" fmla="*/ 27627 w 4133905"/>
              <a:gd name="connsiteY43" fmla="*/ 779222 h 6008991"/>
              <a:gd name="connsiteX44" fmla="*/ 26800 w 4133905"/>
              <a:gd name="connsiteY44" fmla="*/ 20002 h 6008991"/>
              <a:gd name="connsiteX45" fmla="*/ 44155 w 4133905"/>
              <a:gd name="connsiteY45" fmla="*/ 2441 h 6008991"/>
              <a:gd name="connsiteX46" fmla="*/ 58493 w 4133905"/>
              <a:gd name="connsiteY46" fmla="*/ 174 h 6008991"/>
              <a:gd name="connsiteX47" fmla="*/ 870768 w 4133905"/>
              <a:gd name="connsiteY47" fmla="*/ 11 h 6008991"/>
              <a:gd name="connsiteX48" fmla="*/ 890555 w 4133905"/>
              <a:gd name="connsiteY48" fmla="*/ 10 h 6008991"/>
              <a:gd name="connsiteX49" fmla="*/ 890573 w 4133905"/>
              <a:gd name="connsiteY49" fmla="*/ 1 h 6008991"/>
              <a:gd name="connsiteX50" fmla="*/ 4100315 w 4133905"/>
              <a:gd name="connsiteY50" fmla="*/ 0 h 6008991"/>
              <a:gd name="connsiteX51" fmla="*/ 4130173 w 4133905"/>
              <a:gd name="connsiteY51" fmla="*/ 29860 h 6008991"/>
              <a:gd name="connsiteX0" fmla="*/ 4130173 w 4133905"/>
              <a:gd name="connsiteY0" fmla="*/ 29860 h 6008991"/>
              <a:gd name="connsiteX1" fmla="*/ 4130172 w 4133905"/>
              <a:gd name="connsiteY1" fmla="*/ 5205802 h 6008991"/>
              <a:gd name="connsiteX2" fmla="*/ 4118441 w 4133905"/>
              <a:gd name="connsiteY2" fmla="*/ 5979216 h 6008991"/>
              <a:gd name="connsiteX3" fmla="*/ 4088583 w 4133905"/>
              <a:gd name="connsiteY3" fmla="*/ 6008990 h 6008991"/>
              <a:gd name="connsiteX4" fmla="*/ 4048036 w 4133905"/>
              <a:gd name="connsiteY4" fmla="*/ 6008990 h 6008991"/>
              <a:gd name="connsiteX5" fmla="*/ 4048034 w 4133905"/>
              <a:gd name="connsiteY5" fmla="*/ 6008991 h 6008991"/>
              <a:gd name="connsiteX6" fmla="*/ 46751 w 4133905"/>
              <a:gd name="connsiteY6" fmla="*/ 6008991 h 6008991"/>
              <a:gd name="connsiteX7" fmla="*/ 20989 w 4133905"/>
              <a:gd name="connsiteY7" fmla="*/ 5991582 h 6008991"/>
              <a:gd name="connsiteX8" fmla="*/ 20989 w 4133905"/>
              <a:gd name="connsiteY8" fmla="*/ 5200472 h 6008991"/>
              <a:gd name="connsiteX9" fmla="*/ 13740 w 4133905"/>
              <a:gd name="connsiteY9" fmla="*/ 5174650 h 6008991"/>
              <a:gd name="connsiteX10" fmla="*/ 20989 w 4133905"/>
              <a:gd name="connsiteY10" fmla="*/ 5148088 h 6008991"/>
              <a:gd name="connsiteX11" fmla="*/ 20989 w 4133905"/>
              <a:gd name="connsiteY11" fmla="*/ 4794139 h 6008991"/>
              <a:gd name="connsiteX12" fmla="*/ 20989 w 4133905"/>
              <a:gd name="connsiteY12" fmla="*/ 4747157 h 6008991"/>
              <a:gd name="connsiteX13" fmla="*/ 13263 w 4133905"/>
              <a:gd name="connsiteY13" fmla="*/ 4720915 h 6008991"/>
              <a:gd name="connsiteX14" fmla="*/ 4410 w 4133905"/>
              <a:gd name="connsiteY14" fmla="*/ 4694086 h 6008991"/>
              <a:gd name="connsiteX15" fmla="*/ 592 w 4133905"/>
              <a:gd name="connsiteY15" fmla="*/ 4668231 h 6008991"/>
              <a:gd name="connsiteX16" fmla="*/ 0 w 4133905"/>
              <a:gd name="connsiteY16" fmla="*/ 4648327 h 6008991"/>
              <a:gd name="connsiteX17" fmla="*/ 5225 w 4133905"/>
              <a:gd name="connsiteY17" fmla="*/ 4627475 h 6008991"/>
              <a:gd name="connsiteX18" fmla="*/ 3051 w 4133905"/>
              <a:gd name="connsiteY18" fmla="*/ 4613399 h 6008991"/>
              <a:gd name="connsiteX19" fmla="*/ 8650 w 4133905"/>
              <a:gd name="connsiteY19" fmla="*/ 4587183 h 6008991"/>
              <a:gd name="connsiteX20" fmla="*/ 13808 w 4133905"/>
              <a:gd name="connsiteY20" fmla="*/ 4548834 h 6008991"/>
              <a:gd name="connsiteX21" fmla="*/ 19306 w 4133905"/>
              <a:gd name="connsiteY21" fmla="*/ 4522434 h 6008991"/>
              <a:gd name="connsiteX22" fmla="*/ 20989 w 4133905"/>
              <a:gd name="connsiteY22" fmla="*/ 4517345 h 6008991"/>
              <a:gd name="connsiteX23" fmla="*/ 20989 w 4133905"/>
              <a:gd name="connsiteY23" fmla="*/ 4344603 h 6008991"/>
              <a:gd name="connsiteX24" fmla="*/ 19107 w 4133905"/>
              <a:gd name="connsiteY24" fmla="*/ 4331860 h 6008991"/>
              <a:gd name="connsiteX25" fmla="*/ 20989 w 4133905"/>
              <a:gd name="connsiteY25" fmla="*/ 4288870 h 6008991"/>
              <a:gd name="connsiteX26" fmla="*/ 18426 w 4133905"/>
              <a:gd name="connsiteY26" fmla="*/ 4282627 h 6008991"/>
              <a:gd name="connsiteX27" fmla="*/ 20989 w 4133905"/>
              <a:gd name="connsiteY27" fmla="*/ 4240597 h 6008991"/>
              <a:gd name="connsiteX28" fmla="*/ 18813 w 4133905"/>
              <a:gd name="connsiteY28" fmla="*/ 4194547 h 6008991"/>
              <a:gd name="connsiteX29" fmla="*/ 12962 w 4133905"/>
              <a:gd name="connsiteY29" fmla="*/ 4191108 h 6008991"/>
              <a:gd name="connsiteX30" fmla="*/ 12447 w 4133905"/>
              <a:gd name="connsiteY30" fmla="*/ 4181009 h 6008991"/>
              <a:gd name="connsiteX31" fmla="*/ 12560 w 4133905"/>
              <a:gd name="connsiteY31" fmla="*/ 4165109 h 6008991"/>
              <a:gd name="connsiteX32" fmla="*/ 18700 w 4133905"/>
              <a:gd name="connsiteY32" fmla="*/ 4129496 h 6008991"/>
              <a:gd name="connsiteX33" fmla="*/ 18477 w 4133905"/>
              <a:gd name="connsiteY33" fmla="*/ 3924440 h 6008991"/>
              <a:gd name="connsiteX34" fmla="*/ 16141 w 4133905"/>
              <a:gd name="connsiteY34" fmla="*/ 3920672 h 6008991"/>
              <a:gd name="connsiteX35" fmla="*/ 12323 w 4133905"/>
              <a:gd name="connsiteY35" fmla="*/ 3894817 h 6008991"/>
              <a:gd name="connsiteX36" fmla="*/ 11731 w 4133905"/>
              <a:gd name="connsiteY36" fmla="*/ 3874914 h 6008991"/>
              <a:gd name="connsiteX37" fmla="*/ 16957 w 4133905"/>
              <a:gd name="connsiteY37" fmla="*/ 3854061 h 6008991"/>
              <a:gd name="connsiteX38" fmla="*/ 14783 w 4133905"/>
              <a:gd name="connsiteY38" fmla="*/ 3839985 h 6008991"/>
              <a:gd name="connsiteX39" fmla="*/ 18367 w 4133905"/>
              <a:gd name="connsiteY39" fmla="*/ 3823206 h 6008991"/>
              <a:gd name="connsiteX40" fmla="*/ 15069 w 4133905"/>
              <a:gd name="connsiteY40" fmla="*/ 793415 h 6008991"/>
              <a:gd name="connsiteX41" fmla="*/ 22173 w 4133905"/>
              <a:gd name="connsiteY41" fmla="*/ 783048 h 6008991"/>
              <a:gd name="connsiteX42" fmla="*/ 27627 w 4133905"/>
              <a:gd name="connsiteY42" fmla="*/ 779222 h 6008991"/>
              <a:gd name="connsiteX43" fmla="*/ 26800 w 4133905"/>
              <a:gd name="connsiteY43" fmla="*/ 20002 h 6008991"/>
              <a:gd name="connsiteX44" fmla="*/ 44155 w 4133905"/>
              <a:gd name="connsiteY44" fmla="*/ 2441 h 6008991"/>
              <a:gd name="connsiteX45" fmla="*/ 58493 w 4133905"/>
              <a:gd name="connsiteY45" fmla="*/ 174 h 6008991"/>
              <a:gd name="connsiteX46" fmla="*/ 870768 w 4133905"/>
              <a:gd name="connsiteY46" fmla="*/ 11 h 6008991"/>
              <a:gd name="connsiteX47" fmla="*/ 890555 w 4133905"/>
              <a:gd name="connsiteY47" fmla="*/ 10 h 6008991"/>
              <a:gd name="connsiteX48" fmla="*/ 890573 w 4133905"/>
              <a:gd name="connsiteY48" fmla="*/ 1 h 6008991"/>
              <a:gd name="connsiteX49" fmla="*/ 4100315 w 4133905"/>
              <a:gd name="connsiteY49" fmla="*/ 0 h 6008991"/>
              <a:gd name="connsiteX50" fmla="*/ 4130173 w 4133905"/>
              <a:gd name="connsiteY50"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13740 w 4130840"/>
              <a:gd name="connsiteY8" fmla="*/ 5174650 h 6008991"/>
              <a:gd name="connsiteX9" fmla="*/ 20989 w 4130840"/>
              <a:gd name="connsiteY9" fmla="*/ 5148088 h 6008991"/>
              <a:gd name="connsiteX10" fmla="*/ 20989 w 4130840"/>
              <a:gd name="connsiteY10" fmla="*/ 4794139 h 6008991"/>
              <a:gd name="connsiteX11" fmla="*/ 20989 w 4130840"/>
              <a:gd name="connsiteY11" fmla="*/ 4747157 h 6008991"/>
              <a:gd name="connsiteX12" fmla="*/ 13263 w 4130840"/>
              <a:gd name="connsiteY12" fmla="*/ 4720915 h 6008991"/>
              <a:gd name="connsiteX13" fmla="*/ 4410 w 4130840"/>
              <a:gd name="connsiteY13" fmla="*/ 4694086 h 6008991"/>
              <a:gd name="connsiteX14" fmla="*/ 592 w 4130840"/>
              <a:gd name="connsiteY14" fmla="*/ 4668231 h 6008991"/>
              <a:gd name="connsiteX15" fmla="*/ 0 w 4130840"/>
              <a:gd name="connsiteY15" fmla="*/ 4648327 h 6008991"/>
              <a:gd name="connsiteX16" fmla="*/ 5225 w 4130840"/>
              <a:gd name="connsiteY16" fmla="*/ 4627475 h 6008991"/>
              <a:gd name="connsiteX17" fmla="*/ 3051 w 4130840"/>
              <a:gd name="connsiteY17" fmla="*/ 4613399 h 6008991"/>
              <a:gd name="connsiteX18" fmla="*/ 8650 w 4130840"/>
              <a:gd name="connsiteY18" fmla="*/ 4587183 h 6008991"/>
              <a:gd name="connsiteX19" fmla="*/ 13808 w 4130840"/>
              <a:gd name="connsiteY19" fmla="*/ 4548834 h 6008991"/>
              <a:gd name="connsiteX20" fmla="*/ 19306 w 4130840"/>
              <a:gd name="connsiteY20" fmla="*/ 4522434 h 6008991"/>
              <a:gd name="connsiteX21" fmla="*/ 20989 w 4130840"/>
              <a:gd name="connsiteY21" fmla="*/ 4517345 h 6008991"/>
              <a:gd name="connsiteX22" fmla="*/ 20989 w 4130840"/>
              <a:gd name="connsiteY22" fmla="*/ 4344603 h 6008991"/>
              <a:gd name="connsiteX23" fmla="*/ 19107 w 4130840"/>
              <a:gd name="connsiteY23" fmla="*/ 4331860 h 6008991"/>
              <a:gd name="connsiteX24" fmla="*/ 20989 w 4130840"/>
              <a:gd name="connsiteY24" fmla="*/ 4288870 h 6008991"/>
              <a:gd name="connsiteX25" fmla="*/ 18426 w 4130840"/>
              <a:gd name="connsiteY25" fmla="*/ 4282627 h 6008991"/>
              <a:gd name="connsiteX26" fmla="*/ 20989 w 4130840"/>
              <a:gd name="connsiteY26" fmla="*/ 4240597 h 6008991"/>
              <a:gd name="connsiteX27" fmla="*/ 18813 w 4130840"/>
              <a:gd name="connsiteY27" fmla="*/ 4194547 h 6008991"/>
              <a:gd name="connsiteX28" fmla="*/ 12962 w 4130840"/>
              <a:gd name="connsiteY28" fmla="*/ 4191108 h 6008991"/>
              <a:gd name="connsiteX29" fmla="*/ 12447 w 4130840"/>
              <a:gd name="connsiteY29" fmla="*/ 4181009 h 6008991"/>
              <a:gd name="connsiteX30" fmla="*/ 12560 w 4130840"/>
              <a:gd name="connsiteY30" fmla="*/ 4165109 h 6008991"/>
              <a:gd name="connsiteX31" fmla="*/ 18700 w 4130840"/>
              <a:gd name="connsiteY31" fmla="*/ 4129496 h 6008991"/>
              <a:gd name="connsiteX32" fmla="*/ 18477 w 4130840"/>
              <a:gd name="connsiteY32" fmla="*/ 3924440 h 6008991"/>
              <a:gd name="connsiteX33" fmla="*/ 16141 w 4130840"/>
              <a:gd name="connsiteY33" fmla="*/ 3920672 h 6008991"/>
              <a:gd name="connsiteX34" fmla="*/ 12323 w 4130840"/>
              <a:gd name="connsiteY34" fmla="*/ 3894817 h 6008991"/>
              <a:gd name="connsiteX35" fmla="*/ 11731 w 4130840"/>
              <a:gd name="connsiteY35" fmla="*/ 3874914 h 6008991"/>
              <a:gd name="connsiteX36" fmla="*/ 16957 w 4130840"/>
              <a:gd name="connsiteY36" fmla="*/ 3854061 h 6008991"/>
              <a:gd name="connsiteX37" fmla="*/ 14783 w 4130840"/>
              <a:gd name="connsiteY37" fmla="*/ 3839985 h 6008991"/>
              <a:gd name="connsiteX38" fmla="*/ 18367 w 4130840"/>
              <a:gd name="connsiteY38" fmla="*/ 3823206 h 6008991"/>
              <a:gd name="connsiteX39" fmla="*/ 15069 w 4130840"/>
              <a:gd name="connsiteY39" fmla="*/ 793415 h 6008991"/>
              <a:gd name="connsiteX40" fmla="*/ 22173 w 4130840"/>
              <a:gd name="connsiteY40" fmla="*/ 783048 h 6008991"/>
              <a:gd name="connsiteX41" fmla="*/ 27627 w 4130840"/>
              <a:gd name="connsiteY41" fmla="*/ 779222 h 6008991"/>
              <a:gd name="connsiteX42" fmla="*/ 26800 w 4130840"/>
              <a:gd name="connsiteY42" fmla="*/ 20002 h 6008991"/>
              <a:gd name="connsiteX43" fmla="*/ 44155 w 4130840"/>
              <a:gd name="connsiteY43" fmla="*/ 2441 h 6008991"/>
              <a:gd name="connsiteX44" fmla="*/ 58493 w 4130840"/>
              <a:gd name="connsiteY44" fmla="*/ 174 h 6008991"/>
              <a:gd name="connsiteX45" fmla="*/ 870768 w 4130840"/>
              <a:gd name="connsiteY45" fmla="*/ 11 h 6008991"/>
              <a:gd name="connsiteX46" fmla="*/ 890555 w 4130840"/>
              <a:gd name="connsiteY46" fmla="*/ 10 h 6008991"/>
              <a:gd name="connsiteX47" fmla="*/ 890573 w 4130840"/>
              <a:gd name="connsiteY47" fmla="*/ 1 h 6008991"/>
              <a:gd name="connsiteX48" fmla="*/ 4100315 w 4130840"/>
              <a:gd name="connsiteY48" fmla="*/ 0 h 6008991"/>
              <a:gd name="connsiteX49" fmla="*/ 4130173 w 4130840"/>
              <a:gd name="connsiteY49"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13740 w 4130840"/>
              <a:gd name="connsiteY8" fmla="*/ 5174650 h 6008991"/>
              <a:gd name="connsiteX9" fmla="*/ 20989 w 4130840"/>
              <a:gd name="connsiteY9" fmla="*/ 5148088 h 6008991"/>
              <a:gd name="connsiteX10" fmla="*/ 20989 w 4130840"/>
              <a:gd name="connsiteY10" fmla="*/ 4794139 h 6008991"/>
              <a:gd name="connsiteX11" fmla="*/ 20989 w 4130840"/>
              <a:gd name="connsiteY11" fmla="*/ 4747157 h 6008991"/>
              <a:gd name="connsiteX12" fmla="*/ 13263 w 4130840"/>
              <a:gd name="connsiteY12" fmla="*/ 4720915 h 6008991"/>
              <a:gd name="connsiteX13" fmla="*/ 4410 w 4130840"/>
              <a:gd name="connsiteY13" fmla="*/ 4694086 h 6008991"/>
              <a:gd name="connsiteX14" fmla="*/ 592 w 4130840"/>
              <a:gd name="connsiteY14" fmla="*/ 4668231 h 6008991"/>
              <a:gd name="connsiteX15" fmla="*/ 0 w 4130840"/>
              <a:gd name="connsiteY15" fmla="*/ 4648327 h 6008991"/>
              <a:gd name="connsiteX16" fmla="*/ 5225 w 4130840"/>
              <a:gd name="connsiteY16" fmla="*/ 4627475 h 6008991"/>
              <a:gd name="connsiteX17" fmla="*/ 3051 w 4130840"/>
              <a:gd name="connsiteY17" fmla="*/ 4613399 h 6008991"/>
              <a:gd name="connsiteX18" fmla="*/ 8650 w 4130840"/>
              <a:gd name="connsiteY18" fmla="*/ 4587183 h 6008991"/>
              <a:gd name="connsiteX19" fmla="*/ 13808 w 4130840"/>
              <a:gd name="connsiteY19" fmla="*/ 4548834 h 6008991"/>
              <a:gd name="connsiteX20" fmla="*/ 19306 w 4130840"/>
              <a:gd name="connsiteY20" fmla="*/ 4522434 h 6008991"/>
              <a:gd name="connsiteX21" fmla="*/ 20989 w 4130840"/>
              <a:gd name="connsiteY21" fmla="*/ 4517345 h 6008991"/>
              <a:gd name="connsiteX22" fmla="*/ 20989 w 4130840"/>
              <a:gd name="connsiteY22" fmla="*/ 4344603 h 6008991"/>
              <a:gd name="connsiteX23" fmla="*/ 19107 w 4130840"/>
              <a:gd name="connsiteY23" fmla="*/ 4331860 h 6008991"/>
              <a:gd name="connsiteX24" fmla="*/ 20989 w 4130840"/>
              <a:gd name="connsiteY24" fmla="*/ 4288870 h 6008991"/>
              <a:gd name="connsiteX25" fmla="*/ 18426 w 4130840"/>
              <a:gd name="connsiteY25" fmla="*/ 4282627 h 6008991"/>
              <a:gd name="connsiteX26" fmla="*/ 20989 w 4130840"/>
              <a:gd name="connsiteY26" fmla="*/ 4240597 h 6008991"/>
              <a:gd name="connsiteX27" fmla="*/ 18813 w 4130840"/>
              <a:gd name="connsiteY27" fmla="*/ 4194547 h 6008991"/>
              <a:gd name="connsiteX28" fmla="*/ 12962 w 4130840"/>
              <a:gd name="connsiteY28" fmla="*/ 4191108 h 6008991"/>
              <a:gd name="connsiteX29" fmla="*/ 12447 w 4130840"/>
              <a:gd name="connsiteY29" fmla="*/ 4181009 h 6008991"/>
              <a:gd name="connsiteX30" fmla="*/ 12560 w 4130840"/>
              <a:gd name="connsiteY30" fmla="*/ 4165109 h 6008991"/>
              <a:gd name="connsiteX31" fmla="*/ 18700 w 4130840"/>
              <a:gd name="connsiteY31" fmla="*/ 4129496 h 6008991"/>
              <a:gd name="connsiteX32" fmla="*/ 18477 w 4130840"/>
              <a:gd name="connsiteY32" fmla="*/ 3924440 h 6008991"/>
              <a:gd name="connsiteX33" fmla="*/ 16141 w 4130840"/>
              <a:gd name="connsiteY33" fmla="*/ 3920672 h 6008991"/>
              <a:gd name="connsiteX34" fmla="*/ 12323 w 4130840"/>
              <a:gd name="connsiteY34" fmla="*/ 3894817 h 6008991"/>
              <a:gd name="connsiteX35" fmla="*/ 11731 w 4130840"/>
              <a:gd name="connsiteY35" fmla="*/ 3874914 h 6008991"/>
              <a:gd name="connsiteX36" fmla="*/ 16957 w 4130840"/>
              <a:gd name="connsiteY36" fmla="*/ 3854061 h 6008991"/>
              <a:gd name="connsiteX37" fmla="*/ 14783 w 4130840"/>
              <a:gd name="connsiteY37" fmla="*/ 3839985 h 6008991"/>
              <a:gd name="connsiteX38" fmla="*/ 18367 w 4130840"/>
              <a:gd name="connsiteY38" fmla="*/ 3823206 h 6008991"/>
              <a:gd name="connsiteX39" fmla="*/ 15069 w 4130840"/>
              <a:gd name="connsiteY39" fmla="*/ 793415 h 6008991"/>
              <a:gd name="connsiteX40" fmla="*/ 22173 w 4130840"/>
              <a:gd name="connsiteY40" fmla="*/ 783048 h 6008991"/>
              <a:gd name="connsiteX41" fmla="*/ 26800 w 4130840"/>
              <a:gd name="connsiteY41" fmla="*/ 20002 h 6008991"/>
              <a:gd name="connsiteX42" fmla="*/ 44155 w 4130840"/>
              <a:gd name="connsiteY42" fmla="*/ 2441 h 6008991"/>
              <a:gd name="connsiteX43" fmla="*/ 58493 w 4130840"/>
              <a:gd name="connsiteY43" fmla="*/ 174 h 6008991"/>
              <a:gd name="connsiteX44" fmla="*/ 870768 w 4130840"/>
              <a:gd name="connsiteY44" fmla="*/ 11 h 6008991"/>
              <a:gd name="connsiteX45" fmla="*/ 890555 w 4130840"/>
              <a:gd name="connsiteY45" fmla="*/ 10 h 6008991"/>
              <a:gd name="connsiteX46" fmla="*/ 890573 w 4130840"/>
              <a:gd name="connsiteY46" fmla="*/ 1 h 6008991"/>
              <a:gd name="connsiteX47" fmla="*/ 4100315 w 4130840"/>
              <a:gd name="connsiteY47" fmla="*/ 0 h 6008991"/>
              <a:gd name="connsiteX48" fmla="*/ 4130173 w 4130840"/>
              <a:gd name="connsiteY48"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13740 w 4130840"/>
              <a:gd name="connsiteY8" fmla="*/ 5174650 h 6008991"/>
              <a:gd name="connsiteX9" fmla="*/ 20989 w 4130840"/>
              <a:gd name="connsiteY9" fmla="*/ 5148088 h 6008991"/>
              <a:gd name="connsiteX10" fmla="*/ 20989 w 4130840"/>
              <a:gd name="connsiteY10" fmla="*/ 4794139 h 6008991"/>
              <a:gd name="connsiteX11" fmla="*/ 20989 w 4130840"/>
              <a:gd name="connsiteY11" fmla="*/ 4747157 h 6008991"/>
              <a:gd name="connsiteX12" fmla="*/ 13263 w 4130840"/>
              <a:gd name="connsiteY12" fmla="*/ 4720915 h 6008991"/>
              <a:gd name="connsiteX13" fmla="*/ 4410 w 4130840"/>
              <a:gd name="connsiteY13" fmla="*/ 4694086 h 6008991"/>
              <a:gd name="connsiteX14" fmla="*/ 592 w 4130840"/>
              <a:gd name="connsiteY14" fmla="*/ 4668231 h 6008991"/>
              <a:gd name="connsiteX15" fmla="*/ 0 w 4130840"/>
              <a:gd name="connsiteY15" fmla="*/ 4648327 h 6008991"/>
              <a:gd name="connsiteX16" fmla="*/ 5225 w 4130840"/>
              <a:gd name="connsiteY16" fmla="*/ 4627475 h 6008991"/>
              <a:gd name="connsiteX17" fmla="*/ 3051 w 4130840"/>
              <a:gd name="connsiteY17" fmla="*/ 4613399 h 6008991"/>
              <a:gd name="connsiteX18" fmla="*/ 8650 w 4130840"/>
              <a:gd name="connsiteY18" fmla="*/ 4587183 h 6008991"/>
              <a:gd name="connsiteX19" fmla="*/ 13808 w 4130840"/>
              <a:gd name="connsiteY19" fmla="*/ 4548834 h 6008991"/>
              <a:gd name="connsiteX20" fmla="*/ 19306 w 4130840"/>
              <a:gd name="connsiteY20" fmla="*/ 4522434 h 6008991"/>
              <a:gd name="connsiteX21" fmla="*/ 20989 w 4130840"/>
              <a:gd name="connsiteY21" fmla="*/ 4517345 h 6008991"/>
              <a:gd name="connsiteX22" fmla="*/ 20989 w 4130840"/>
              <a:gd name="connsiteY22" fmla="*/ 4344603 h 6008991"/>
              <a:gd name="connsiteX23" fmla="*/ 19107 w 4130840"/>
              <a:gd name="connsiteY23" fmla="*/ 4331860 h 6008991"/>
              <a:gd name="connsiteX24" fmla="*/ 20989 w 4130840"/>
              <a:gd name="connsiteY24" fmla="*/ 4288870 h 6008991"/>
              <a:gd name="connsiteX25" fmla="*/ 18426 w 4130840"/>
              <a:gd name="connsiteY25" fmla="*/ 4282627 h 6008991"/>
              <a:gd name="connsiteX26" fmla="*/ 20989 w 4130840"/>
              <a:gd name="connsiteY26" fmla="*/ 4240597 h 6008991"/>
              <a:gd name="connsiteX27" fmla="*/ 18813 w 4130840"/>
              <a:gd name="connsiteY27" fmla="*/ 4194547 h 6008991"/>
              <a:gd name="connsiteX28" fmla="*/ 12962 w 4130840"/>
              <a:gd name="connsiteY28" fmla="*/ 4191108 h 6008991"/>
              <a:gd name="connsiteX29" fmla="*/ 12447 w 4130840"/>
              <a:gd name="connsiteY29" fmla="*/ 4181009 h 6008991"/>
              <a:gd name="connsiteX30" fmla="*/ 12560 w 4130840"/>
              <a:gd name="connsiteY30" fmla="*/ 4165109 h 6008991"/>
              <a:gd name="connsiteX31" fmla="*/ 18700 w 4130840"/>
              <a:gd name="connsiteY31" fmla="*/ 4129496 h 6008991"/>
              <a:gd name="connsiteX32" fmla="*/ 18477 w 4130840"/>
              <a:gd name="connsiteY32" fmla="*/ 3924440 h 6008991"/>
              <a:gd name="connsiteX33" fmla="*/ 16141 w 4130840"/>
              <a:gd name="connsiteY33" fmla="*/ 3920672 h 6008991"/>
              <a:gd name="connsiteX34" fmla="*/ 12323 w 4130840"/>
              <a:gd name="connsiteY34" fmla="*/ 3894817 h 6008991"/>
              <a:gd name="connsiteX35" fmla="*/ 11731 w 4130840"/>
              <a:gd name="connsiteY35" fmla="*/ 3874914 h 6008991"/>
              <a:gd name="connsiteX36" fmla="*/ 16957 w 4130840"/>
              <a:gd name="connsiteY36" fmla="*/ 3854061 h 6008991"/>
              <a:gd name="connsiteX37" fmla="*/ 14783 w 4130840"/>
              <a:gd name="connsiteY37" fmla="*/ 3839985 h 6008991"/>
              <a:gd name="connsiteX38" fmla="*/ 18367 w 4130840"/>
              <a:gd name="connsiteY38" fmla="*/ 3823206 h 6008991"/>
              <a:gd name="connsiteX39" fmla="*/ 15069 w 4130840"/>
              <a:gd name="connsiteY39" fmla="*/ 793415 h 6008991"/>
              <a:gd name="connsiteX40" fmla="*/ 22173 w 4130840"/>
              <a:gd name="connsiteY40" fmla="*/ 783048 h 6008991"/>
              <a:gd name="connsiteX41" fmla="*/ 26800 w 4130840"/>
              <a:gd name="connsiteY41" fmla="*/ 20002 h 6008991"/>
              <a:gd name="connsiteX42" fmla="*/ 44155 w 4130840"/>
              <a:gd name="connsiteY42" fmla="*/ 2441 h 6008991"/>
              <a:gd name="connsiteX43" fmla="*/ 58493 w 4130840"/>
              <a:gd name="connsiteY43" fmla="*/ 174 h 6008991"/>
              <a:gd name="connsiteX44" fmla="*/ 870768 w 4130840"/>
              <a:gd name="connsiteY44" fmla="*/ 11 h 6008991"/>
              <a:gd name="connsiteX45" fmla="*/ 890555 w 4130840"/>
              <a:gd name="connsiteY45" fmla="*/ 10 h 6008991"/>
              <a:gd name="connsiteX46" fmla="*/ 4100315 w 4130840"/>
              <a:gd name="connsiteY46" fmla="*/ 0 h 6008991"/>
              <a:gd name="connsiteX47" fmla="*/ 4130173 w 4130840"/>
              <a:gd name="connsiteY47"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13740 w 4130840"/>
              <a:gd name="connsiteY8" fmla="*/ 5174650 h 6008991"/>
              <a:gd name="connsiteX9" fmla="*/ 20989 w 4130840"/>
              <a:gd name="connsiteY9" fmla="*/ 5148088 h 6008991"/>
              <a:gd name="connsiteX10" fmla="*/ 20989 w 4130840"/>
              <a:gd name="connsiteY10" fmla="*/ 4794139 h 6008991"/>
              <a:gd name="connsiteX11" fmla="*/ 20989 w 4130840"/>
              <a:gd name="connsiteY11" fmla="*/ 4747157 h 6008991"/>
              <a:gd name="connsiteX12" fmla="*/ 13263 w 4130840"/>
              <a:gd name="connsiteY12" fmla="*/ 4720915 h 6008991"/>
              <a:gd name="connsiteX13" fmla="*/ 4410 w 4130840"/>
              <a:gd name="connsiteY13" fmla="*/ 4694086 h 6008991"/>
              <a:gd name="connsiteX14" fmla="*/ 592 w 4130840"/>
              <a:gd name="connsiteY14" fmla="*/ 4668231 h 6008991"/>
              <a:gd name="connsiteX15" fmla="*/ 0 w 4130840"/>
              <a:gd name="connsiteY15" fmla="*/ 4648327 h 6008991"/>
              <a:gd name="connsiteX16" fmla="*/ 5225 w 4130840"/>
              <a:gd name="connsiteY16" fmla="*/ 4627475 h 6008991"/>
              <a:gd name="connsiteX17" fmla="*/ 3051 w 4130840"/>
              <a:gd name="connsiteY17" fmla="*/ 4613399 h 6008991"/>
              <a:gd name="connsiteX18" fmla="*/ 8650 w 4130840"/>
              <a:gd name="connsiteY18" fmla="*/ 4587183 h 6008991"/>
              <a:gd name="connsiteX19" fmla="*/ 13808 w 4130840"/>
              <a:gd name="connsiteY19" fmla="*/ 4548834 h 6008991"/>
              <a:gd name="connsiteX20" fmla="*/ 19306 w 4130840"/>
              <a:gd name="connsiteY20" fmla="*/ 4522434 h 6008991"/>
              <a:gd name="connsiteX21" fmla="*/ 20989 w 4130840"/>
              <a:gd name="connsiteY21" fmla="*/ 4517345 h 6008991"/>
              <a:gd name="connsiteX22" fmla="*/ 20989 w 4130840"/>
              <a:gd name="connsiteY22" fmla="*/ 4344603 h 6008991"/>
              <a:gd name="connsiteX23" fmla="*/ 19107 w 4130840"/>
              <a:gd name="connsiteY23" fmla="*/ 4331860 h 6008991"/>
              <a:gd name="connsiteX24" fmla="*/ 20989 w 4130840"/>
              <a:gd name="connsiteY24" fmla="*/ 4288870 h 6008991"/>
              <a:gd name="connsiteX25" fmla="*/ 18426 w 4130840"/>
              <a:gd name="connsiteY25" fmla="*/ 4282627 h 6008991"/>
              <a:gd name="connsiteX26" fmla="*/ 20989 w 4130840"/>
              <a:gd name="connsiteY26" fmla="*/ 4240597 h 6008991"/>
              <a:gd name="connsiteX27" fmla="*/ 18813 w 4130840"/>
              <a:gd name="connsiteY27" fmla="*/ 4194547 h 6008991"/>
              <a:gd name="connsiteX28" fmla="*/ 12962 w 4130840"/>
              <a:gd name="connsiteY28" fmla="*/ 4191108 h 6008991"/>
              <a:gd name="connsiteX29" fmla="*/ 12447 w 4130840"/>
              <a:gd name="connsiteY29" fmla="*/ 4181009 h 6008991"/>
              <a:gd name="connsiteX30" fmla="*/ 12560 w 4130840"/>
              <a:gd name="connsiteY30" fmla="*/ 4165109 h 6008991"/>
              <a:gd name="connsiteX31" fmla="*/ 18700 w 4130840"/>
              <a:gd name="connsiteY31" fmla="*/ 4129496 h 6008991"/>
              <a:gd name="connsiteX32" fmla="*/ 18477 w 4130840"/>
              <a:gd name="connsiteY32" fmla="*/ 3924440 h 6008991"/>
              <a:gd name="connsiteX33" fmla="*/ 16141 w 4130840"/>
              <a:gd name="connsiteY33" fmla="*/ 3920672 h 6008991"/>
              <a:gd name="connsiteX34" fmla="*/ 12323 w 4130840"/>
              <a:gd name="connsiteY34" fmla="*/ 3894817 h 6008991"/>
              <a:gd name="connsiteX35" fmla="*/ 11731 w 4130840"/>
              <a:gd name="connsiteY35" fmla="*/ 3874914 h 6008991"/>
              <a:gd name="connsiteX36" fmla="*/ 16957 w 4130840"/>
              <a:gd name="connsiteY36" fmla="*/ 3854061 h 6008991"/>
              <a:gd name="connsiteX37" fmla="*/ 14783 w 4130840"/>
              <a:gd name="connsiteY37" fmla="*/ 3839985 h 6008991"/>
              <a:gd name="connsiteX38" fmla="*/ 18367 w 4130840"/>
              <a:gd name="connsiteY38" fmla="*/ 3823206 h 6008991"/>
              <a:gd name="connsiteX39" fmla="*/ 15069 w 4130840"/>
              <a:gd name="connsiteY39" fmla="*/ 793415 h 6008991"/>
              <a:gd name="connsiteX40" fmla="*/ 22173 w 4130840"/>
              <a:gd name="connsiteY40" fmla="*/ 783048 h 6008991"/>
              <a:gd name="connsiteX41" fmla="*/ 26800 w 4130840"/>
              <a:gd name="connsiteY41" fmla="*/ 20002 h 6008991"/>
              <a:gd name="connsiteX42" fmla="*/ 44155 w 4130840"/>
              <a:gd name="connsiteY42" fmla="*/ 2441 h 6008991"/>
              <a:gd name="connsiteX43" fmla="*/ 58493 w 4130840"/>
              <a:gd name="connsiteY43" fmla="*/ 174 h 6008991"/>
              <a:gd name="connsiteX44" fmla="*/ 870768 w 4130840"/>
              <a:gd name="connsiteY44" fmla="*/ 11 h 6008991"/>
              <a:gd name="connsiteX45" fmla="*/ 4100315 w 4130840"/>
              <a:gd name="connsiteY45" fmla="*/ 0 h 6008991"/>
              <a:gd name="connsiteX46" fmla="*/ 4130173 w 4130840"/>
              <a:gd name="connsiteY46"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13740 w 4130840"/>
              <a:gd name="connsiteY8" fmla="*/ 5174650 h 6008991"/>
              <a:gd name="connsiteX9" fmla="*/ 20989 w 4130840"/>
              <a:gd name="connsiteY9" fmla="*/ 5148088 h 6008991"/>
              <a:gd name="connsiteX10" fmla="*/ 20989 w 4130840"/>
              <a:gd name="connsiteY10" fmla="*/ 4794139 h 6008991"/>
              <a:gd name="connsiteX11" fmla="*/ 20989 w 4130840"/>
              <a:gd name="connsiteY11" fmla="*/ 4747157 h 6008991"/>
              <a:gd name="connsiteX12" fmla="*/ 13263 w 4130840"/>
              <a:gd name="connsiteY12" fmla="*/ 4720915 h 6008991"/>
              <a:gd name="connsiteX13" fmla="*/ 4410 w 4130840"/>
              <a:gd name="connsiteY13" fmla="*/ 4694086 h 6008991"/>
              <a:gd name="connsiteX14" fmla="*/ 592 w 4130840"/>
              <a:gd name="connsiteY14" fmla="*/ 4668231 h 6008991"/>
              <a:gd name="connsiteX15" fmla="*/ 0 w 4130840"/>
              <a:gd name="connsiteY15" fmla="*/ 4648327 h 6008991"/>
              <a:gd name="connsiteX16" fmla="*/ 5225 w 4130840"/>
              <a:gd name="connsiteY16" fmla="*/ 4627475 h 6008991"/>
              <a:gd name="connsiteX17" fmla="*/ 3051 w 4130840"/>
              <a:gd name="connsiteY17" fmla="*/ 4613399 h 6008991"/>
              <a:gd name="connsiteX18" fmla="*/ 8650 w 4130840"/>
              <a:gd name="connsiteY18" fmla="*/ 4587183 h 6008991"/>
              <a:gd name="connsiteX19" fmla="*/ 13808 w 4130840"/>
              <a:gd name="connsiteY19" fmla="*/ 4548834 h 6008991"/>
              <a:gd name="connsiteX20" fmla="*/ 19306 w 4130840"/>
              <a:gd name="connsiteY20" fmla="*/ 4522434 h 6008991"/>
              <a:gd name="connsiteX21" fmla="*/ 20989 w 4130840"/>
              <a:gd name="connsiteY21" fmla="*/ 4517345 h 6008991"/>
              <a:gd name="connsiteX22" fmla="*/ 20989 w 4130840"/>
              <a:gd name="connsiteY22" fmla="*/ 4344603 h 6008991"/>
              <a:gd name="connsiteX23" fmla="*/ 19107 w 4130840"/>
              <a:gd name="connsiteY23" fmla="*/ 4331860 h 6008991"/>
              <a:gd name="connsiteX24" fmla="*/ 20989 w 4130840"/>
              <a:gd name="connsiteY24" fmla="*/ 4288870 h 6008991"/>
              <a:gd name="connsiteX25" fmla="*/ 18426 w 4130840"/>
              <a:gd name="connsiteY25" fmla="*/ 4282627 h 6008991"/>
              <a:gd name="connsiteX26" fmla="*/ 20989 w 4130840"/>
              <a:gd name="connsiteY26" fmla="*/ 4240597 h 6008991"/>
              <a:gd name="connsiteX27" fmla="*/ 18813 w 4130840"/>
              <a:gd name="connsiteY27" fmla="*/ 4194547 h 6008991"/>
              <a:gd name="connsiteX28" fmla="*/ 12962 w 4130840"/>
              <a:gd name="connsiteY28" fmla="*/ 4191108 h 6008991"/>
              <a:gd name="connsiteX29" fmla="*/ 12447 w 4130840"/>
              <a:gd name="connsiteY29" fmla="*/ 4181009 h 6008991"/>
              <a:gd name="connsiteX30" fmla="*/ 12560 w 4130840"/>
              <a:gd name="connsiteY30" fmla="*/ 4165109 h 6008991"/>
              <a:gd name="connsiteX31" fmla="*/ 18700 w 4130840"/>
              <a:gd name="connsiteY31" fmla="*/ 4129496 h 6008991"/>
              <a:gd name="connsiteX32" fmla="*/ 18477 w 4130840"/>
              <a:gd name="connsiteY32" fmla="*/ 3924440 h 6008991"/>
              <a:gd name="connsiteX33" fmla="*/ 16141 w 4130840"/>
              <a:gd name="connsiteY33" fmla="*/ 3920672 h 6008991"/>
              <a:gd name="connsiteX34" fmla="*/ 12323 w 4130840"/>
              <a:gd name="connsiteY34" fmla="*/ 3894817 h 6008991"/>
              <a:gd name="connsiteX35" fmla="*/ 11731 w 4130840"/>
              <a:gd name="connsiteY35" fmla="*/ 3874914 h 6008991"/>
              <a:gd name="connsiteX36" fmla="*/ 16957 w 4130840"/>
              <a:gd name="connsiteY36" fmla="*/ 3854061 h 6008991"/>
              <a:gd name="connsiteX37" fmla="*/ 14783 w 4130840"/>
              <a:gd name="connsiteY37" fmla="*/ 3839985 h 6008991"/>
              <a:gd name="connsiteX38" fmla="*/ 18367 w 4130840"/>
              <a:gd name="connsiteY38" fmla="*/ 3823206 h 6008991"/>
              <a:gd name="connsiteX39" fmla="*/ 15069 w 4130840"/>
              <a:gd name="connsiteY39" fmla="*/ 793415 h 6008991"/>
              <a:gd name="connsiteX40" fmla="*/ 22173 w 4130840"/>
              <a:gd name="connsiteY40" fmla="*/ 783048 h 6008991"/>
              <a:gd name="connsiteX41" fmla="*/ 26800 w 4130840"/>
              <a:gd name="connsiteY41" fmla="*/ 20002 h 6008991"/>
              <a:gd name="connsiteX42" fmla="*/ 44155 w 4130840"/>
              <a:gd name="connsiteY42" fmla="*/ 2441 h 6008991"/>
              <a:gd name="connsiteX43" fmla="*/ 58493 w 4130840"/>
              <a:gd name="connsiteY43" fmla="*/ 174 h 6008991"/>
              <a:gd name="connsiteX44" fmla="*/ 4100315 w 4130840"/>
              <a:gd name="connsiteY44" fmla="*/ 0 h 6008991"/>
              <a:gd name="connsiteX45" fmla="*/ 4130173 w 4130840"/>
              <a:gd name="connsiteY45"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13740 w 4130840"/>
              <a:gd name="connsiteY8" fmla="*/ 5174650 h 6008991"/>
              <a:gd name="connsiteX9" fmla="*/ 20989 w 4130840"/>
              <a:gd name="connsiteY9" fmla="*/ 5148088 h 6008991"/>
              <a:gd name="connsiteX10" fmla="*/ 20989 w 4130840"/>
              <a:gd name="connsiteY10" fmla="*/ 4794139 h 6008991"/>
              <a:gd name="connsiteX11" fmla="*/ 20989 w 4130840"/>
              <a:gd name="connsiteY11" fmla="*/ 4747157 h 6008991"/>
              <a:gd name="connsiteX12" fmla="*/ 13263 w 4130840"/>
              <a:gd name="connsiteY12" fmla="*/ 4720915 h 6008991"/>
              <a:gd name="connsiteX13" fmla="*/ 4410 w 4130840"/>
              <a:gd name="connsiteY13" fmla="*/ 4694086 h 6008991"/>
              <a:gd name="connsiteX14" fmla="*/ 592 w 4130840"/>
              <a:gd name="connsiteY14" fmla="*/ 4668231 h 6008991"/>
              <a:gd name="connsiteX15" fmla="*/ 0 w 4130840"/>
              <a:gd name="connsiteY15" fmla="*/ 4648327 h 6008991"/>
              <a:gd name="connsiteX16" fmla="*/ 5225 w 4130840"/>
              <a:gd name="connsiteY16" fmla="*/ 4627475 h 6008991"/>
              <a:gd name="connsiteX17" fmla="*/ 3051 w 4130840"/>
              <a:gd name="connsiteY17" fmla="*/ 4613399 h 6008991"/>
              <a:gd name="connsiteX18" fmla="*/ 8650 w 4130840"/>
              <a:gd name="connsiteY18" fmla="*/ 4587183 h 6008991"/>
              <a:gd name="connsiteX19" fmla="*/ 13808 w 4130840"/>
              <a:gd name="connsiteY19" fmla="*/ 4548834 h 6008991"/>
              <a:gd name="connsiteX20" fmla="*/ 19306 w 4130840"/>
              <a:gd name="connsiteY20" fmla="*/ 4522434 h 6008991"/>
              <a:gd name="connsiteX21" fmla="*/ 20989 w 4130840"/>
              <a:gd name="connsiteY21" fmla="*/ 4517345 h 6008991"/>
              <a:gd name="connsiteX22" fmla="*/ 20989 w 4130840"/>
              <a:gd name="connsiteY22" fmla="*/ 4344603 h 6008991"/>
              <a:gd name="connsiteX23" fmla="*/ 19107 w 4130840"/>
              <a:gd name="connsiteY23" fmla="*/ 4331860 h 6008991"/>
              <a:gd name="connsiteX24" fmla="*/ 20989 w 4130840"/>
              <a:gd name="connsiteY24" fmla="*/ 4288870 h 6008991"/>
              <a:gd name="connsiteX25" fmla="*/ 18426 w 4130840"/>
              <a:gd name="connsiteY25" fmla="*/ 4282627 h 6008991"/>
              <a:gd name="connsiteX26" fmla="*/ 20989 w 4130840"/>
              <a:gd name="connsiteY26" fmla="*/ 4240597 h 6008991"/>
              <a:gd name="connsiteX27" fmla="*/ 18813 w 4130840"/>
              <a:gd name="connsiteY27" fmla="*/ 4194547 h 6008991"/>
              <a:gd name="connsiteX28" fmla="*/ 12962 w 4130840"/>
              <a:gd name="connsiteY28" fmla="*/ 4191108 h 6008991"/>
              <a:gd name="connsiteX29" fmla="*/ 12447 w 4130840"/>
              <a:gd name="connsiteY29" fmla="*/ 4181009 h 6008991"/>
              <a:gd name="connsiteX30" fmla="*/ 12560 w 4130840"/>
              <a:gd name="connsiteY30" fmla="*/ 4165109 h 6008991"/>
              <a:gd name="connsiteX31" fmla="*/ 18700 w 4130840"/>
              <a:gd name="connsiteY31" fmla="*/ 4129496 h 6008991"/>
              <a:gd name="connsiteX32" fmla="*/ 18477 w 4130840"/>
              <a:gd name="connsiteY32" fmla="*/ 3924440 h 6008991"/>
              <a:gd name="connsiteX33" fmla="*/ 16141 w 4130840"/>
              <a:gd name="connsiteY33" fmla="*/ 3920672 h 6008991"/>
              <a:gd name="connsiteX34" fmla="*/ 12323 w 4130840"/>
              <a:gd name="connsiteY34" fmla="*/ 3894817 h 6008991"/>
              <a:gd name="connsiteX35" fmla="*/ 11731 w 4130840"/>
              <a:gd name="connsiteY35" fmla="*/ 3874914 h 6008991"/>
              <a:gd name="connsiteX36" fmla="*/ 16957 w 4130840"/>
              <a:gd name="connsiteY36" fmla="*/ 3854061 h 6008991"/>
              <a:gd name="connsiteX37" fmla="*/ 14783 w 4130840"/>
              <a:gd name="connsiteY37" fmla="*/ 3839985 h 6008991"/>
              <a:gd name="connsiteX38" fmla="*/ 18367 w 4130840"/>
              <a:gd name="connsiteY38" fmla="*/ 3823206 h 6008991"/>
              <a:gd name="connsiteX39" fmla="*/ 15069 w 4130840"/>
              <a:gd name="connsiteY39" fmla="*/ 793415 h 6008991"/>
              <a:gd name="connsiteX40" fmla="*/ 26800 w 4130840"/>
              <a:gd name="connsiteY40" fmla="*/ 20002 h 6008991"/>
              <a:gd name="connsiteX41" fmla="*/ 44155 w 4130840"/>
              <a:gd name="connsiteY41" fmla="*/ 2441 h 6008991"/>
              <a:gd name="connsiteX42" fmla="*/ 58493 w 4130840"/>
              <a:gd name="connsiteY42" fmla="*/ 174 h 6008991"/>
              <a:gd name="connsiteX43" fmla="*/ 4100315 w 4130840"/>
              <a:gd name="connsiteY43" fmla="*/ 0 h 6008991"/>
              <a:gd name="connsiteX44" fmla="*/ 4130173 w 4130840"/>
              <a:gd name="connsiteY44"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13740 w 4130840"/>
              <a:gd name="connsiteY8" fmla="*/ 5174650 h 6008991"/>
              <a:gd name="connsiteX9" fmla="*/ 20989 w 4130840"/>
              <a:gd name="connsiteY9" fmla="*/ 5148088 h 6008991"/>
              <a:gd name="connsiteX10" fmla="*/ 20989 w 4130840"/>
              <a:gd name="connsiteY10" fmla="*/ 4794139 h 6008991"/>
              <a:gd name="connsiteX11" fmla="*/ 20989 w 4130840"/>
              <a:gd name="connsiteY11" fmla="*/ 4747157 h 6008991"/>
              <a:gd name="connsiteX12" fmla="*/ 13263 w 4130840"/>
              <a:gd name="connsiteY12" fmla="*/ 4720915 h 6008991"/>
              <a:gd name="connsiteX13" fmla="*/ 4410 w 4130840"/>
              <a:gd name="connsiteY13" fmla="*/ 4694086 h 6008991"/>
              <a:gd name="connsiteX14" fmla="*/ 592 w 4130840"/>
              <a:gd name="connsiteY14" fmla="*/ 4668231 h 6008991"/>
              <a:gd name="connsiteX15" fmla="*/ 0 w 4130840"/>
              <a:gd name="connsiteY15" fmla="*/ 4648327 h 6008991"/>
              <a:gd name="connsiteX16" fmla="*/ 5225 w 4130840"/>
              <a:gd name="connsiteY16" fmla="*/ 4627475 h 6008991"/>
              <a:gd name="connsiteX17" fmla="*/ 3051 w 4130840"/>
              <a:gd name="connsiteY17" fmla="*/ 4613399 h 6008991"/>
              <a:gd name="connsiteX18" fmla="*/ 8650 w 4130840"/>
              <a:gd name="connsiteY18" fmla="*/ 4587183 h 6008991"/>
              <a:gd name="connsiteX19" fmla="*/ 13808 w 4130840"/>
              <a:gd name="connsiteY19" fmla="*/ 4548834 h 6008991"/>
              <a:gd name="connsiteX20" fmla="*/ 19306 w 4130840"/>
              <a:gd name="connsiteY20" fmla="*/ 4522434 h 6008991"/>
              <a:gd name="connsiteX21" fmla="*/ 20989 w 4130840"/>
              <a:gd name="connsiteY21" fmla="*/ 4517345 h 6008991"/>
              <a:gd name="connsiteX22" fmla="*/ 20989 w 4130840"/>
              <a:gd name="connsiteY22" fmla="*/ 4344603 h 6008991"/>
              <a:gd name="connsiteX23" fmla="*/ 19107 w 4130840"/>
              <a:gd name="connsiteY23" fmla="*/ 4331860 h 6008991"/>
              <a:gd name="connsiteX24" fmla="*/ 20989 w 4130840"/>
              <a:gd name="connsiteY24" fmla="*/ 4288870 h 6008991"/>
              <a:gd name="connsiteX25" fmla="*/ 18426 w 4130840"/>
              <a:gd name="connsiteY25" fmla="*/ 4282627 h 6008991"/>
              <a:gd name="connsiteX26" fmla="*/ 20989 w 4130840"/>
              <a:gd name="connsiteY26" fmla="*/ 4240597 h 6008991"/>
              <a:gd name="connsiteX27" fmla="*/ 18813 w 4130840"/>
              <a:gd name="connsiteY27" fmla="*/ 4194547 h 6008991"/>
              <a:gd name="connsiteX28" fmla="*/ 12962 w 4130840"/>
              <a:gd name="connsiteY28" fmla="*/ 4191108 h 6008991"/>
              <a:gd name="connsiteX29" fmla="*/ 12447 w 4130840"/>
              <a:gd name="connsiteY29" fmla="*/ 4181009 h 6008991"/>
              <a:gd name="connsiteX30" fmla="*/ 12560 w 4130840"/>
              <a:gd name="connsiteY30" fmla="*/ 4165109 h 6008991"/>
              <a:gd name="connsiteX31" fmla="*/ 18700 w 4130840"/>
              <a:gd name="connsiteY31" fmla="*/ 4129496 h 6008991"/>
              <a:gd name="connsiteX32" fmla="*/ 18477 w 4130840"/>
              <a:gd name="connsiteY32" fmla="*/ 3924440 h 6008991"/>
              <a:gd name="connsiteX33" fmla="*/ 16141 w 4130840"/>
              <a:gd name="connsiteY33" fmla="*/ 3920672 h 6008991"/>
              <a:gd name="connsiteX34" fmla="*/ 12323 w 4130840"/>
              <a:gd name="connsiteY34" fmla="*/ 3894817 h 6008991"/>
              <a:gd name="connsiteX35" fmla="*/ 11731 w 4130840"/>
              <a:gd name="connsiteY35" fmla="*/ 3874914 h 6008991"/>
              <a:gd name="connsiteX36" fmla="*/ 16957 w 4130840"/>
              <a:gd name="connsiteY36" fmla="*/ 3854061 h 6008991"/>
              <a:gd name="connsiteX37" fmla="*/ 14783 w 4130840"/>
              <a:gd name="connsiteY37" fmla="*/ 3839985 h 6008991"/>
              <a:gd name="connsiteX38" fmla="*/ 18367 w 4130840"/>
              <a:gd name="connsiteY38" fmla="*/ 3823206 h 6008991"/>
              <a:gd name="connsiteX39" fmla="*/ 26800 w 4130840"/>
              <a:gd name="connsiteY39" fmla="*/ 20002 h 6008991"/>
              <a:gd name="connsiteX40" fmla="*/ 44155 w 4130840"/>
              <a:gd name="connsiteY40" fmla="*/ 2441 h 6008991"/>
              <a:gd name="connsiteX41" fmla="*/ 58493 w 4130840"/>
              <a:gd name="connsiteY41" fmla="*/ 174 h 6008991"/>
              <a:gd name="connsiteX42" fmla="*/ 4100315 w 4130840"/>
              <a:gd name="connsiteY42" fmla="*/ 0 h 6008991"/>
              <a:gd name="connsiteX43" fmla="*/ 4130173 w 4130840"/>
              <a:gd name="connsiteY43"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20989 w 4130840"/>
              <a:gd name="connsiteY8" fmla="*/ 5148088 h 6008991"/>
              <a:gd name="connsiteX9" fmla="*/ 20989 w 4130840"/>
              <a:gd name="connsiteY9" fmla="*/ 4794139 h 6008991"/>
              <a:gd name="connsiteX10" fmla="*/ 20989 w 4130840"/>
              <a:gd name="connsiteY10" fmla="*/ 4747157 h 6008991"/>
              <a:gd name="connsiteX11" fmla="*/ 13263 w 4130840"/>
              <a:gd name="connsiteY11" fmla="*/ 4720915 h 6008991"/>
              <a:gd name="connsiteX12" fmla="*/ 4410 w 4130840"/>
              <a:gd name="connsiteY12" fmla="*/ 4694086 h 6008991"/>
              <a:gd name="connsiteX13" fmla="*/ 592 w 4130840"/>
              <a:gd name="connsiteY13" fmla="*/ 4668231 h 6008991"/>
              <a:gd name="connsiteX14" fmla="*/ 0 w 4130840"/>
              <a:gd name="connsiteY14" fmla="*/ 4648327 h 6008991"/>
              <a:gd name="connsiteX15" fmla="*/ 5225 w 4130840"/>
              <a:gd name="connsiteY15" fmla="*/ 4627475 h 6008991"/>
              <a:gd name="connsiteX16" fmla="*/ 3051 w 4130840"/>
              <a:gd name="connsiteY16" fmla="*/ 4613399 h 6008991"/>
              <a:gd name="connsiteX17" fmla="*/ 8650 w 4130840"/>
              <a:gd name="connsiteY17" fmla="*/ 4587183 h 6008991"/>
              <a:gd name="connsiteX18" fmla="*/ 13808 w 4130840"/>
              <a:gd name="connsiteY18" fmla="*/ 4548834 h 6008991"/>
              <a:gd name="connsiteX19" fmla="*/ 19306 w 4130840"/>
              <a:gd name="connsiteY19" fmla="*/ 4522434 h 6008991"/>
              <a:gd name="connsiteX20" fmla="*/ 20989 w 4130840"/>
              <a:gd name="connsiteY20" fmla="*/ 4517345 h 6008991"/>
              <a:gd name="connsiteX21" fmla="*/ 20989 w 4130840"/>
              <a:gd name="connsiteY21" fmla="*/ 4344603 h 6008991"/>
              <a:gd name="connsiteX22" fmla="*/ 19107 w 4130840"/>
              <a:gd name="connsiteY22" fmla="*/ 4331860 h 6008991"/>
              <a:gd name="connsiteX23" fmla="*/ 20989 w 4130840"/>
              <a:gd name="connsiteY23" fmla="*/ 4288870 h 6008991"/>
              <a:gd name="connsiteX24" fmla="*/ 18426 w 4130840"/>
              <a:gd name="connsiteY24" fmla="*/ 4282627 h 6008991"/>
              <a:gd name="connsiteX25" fmla="*/ 20989 w 4130840"/>
              <a:gd name="connsiteY25" fmla="*/ 4240597 h 6008991"/>
              <a:gd name="connsiteX26" fmla="*/ 18813 w 4130840"/>
              <a:gd name="connsiteY26" fmla="*/ 4194547 h 6008991"/>
              <a:gd name="connsiteX27" fmla="*/ 12962 w 4130840"/>
              <a:gd name="connsiteY27" fmla="*/ 4191108 h 6008991"/>
              <a:gd name="connsiteX28" fmla="*/ 12447 w 4130840"/>
              <a:gd name="connsiteY28" fmla="*/ 4181009 h 6008991"/>
              <a:gd name="connsiteX29" fmla="*/ 12560 w 4130840"/>
              <a:gd name="connsiteY29" fmla="*/ 4165109 h 6008991"/>
              <a:gd name="connsiteX30" fmla="*/ 18700 w 4130840"/>
              <a:gd name="connsiteY30" fmla="*/ 4129496 h 6008991"/>
              <a:gd name="connsiteX31" fmla="*/ 18477 w 4130840"/>
              <a:gd name="connsiteY31" fmla="*/ 3924440 h 6008991"/>
              <a:gd name="connsiteX32" fmla="*/ 16141 w 4130840"/>
              <a:gd name="connsiteY32" fmla="*/ 3920672 h 6008991"/>
              <a:gd name="connsiteX33" fmla="*/ 12323 w 4130840"/>
              <a:gd name="connsiteY33" fmla="*/ 3894817 h 6008991"/>
              <a:gd name="connsiteX34" fmla="*/ 11731 w 4130840"/>
              <a:gd name="connsiteY34" fmla="*/ 3874914 h 6008991"/>
              <a:gd name="connsiteX35" fmla="*/ 16957 w 4130840"/>
              <a:gd name="connsiteY35" fmla="*/ 3854061 h 6008991"/>
              <a:gd name="connsiteX36" fmla="*/ 14783 w 4130840"/>
              <a:gd name="connsiteY36" fmla="*/ 3839985 h 6008991"/>
              <a:gd name="connsiteX37" fmla="*/ 18367 w 4130840"/>
              <a:gd name="connsiteY37" fmla="*/ 3823206 h 6008991"/>
              <a:gd name="connsiteX38" fmla="*/ 26800 w 4130840"/>
              <a:gd name="connsiteY38" fmla="*/ 20002 h 6008991"/>
              <a:gd name="connsiteX39" fmla="*/ 44155 w 4130840"/>
              <a:gd name="connsiteY39" fmla="*/ 2441 h 6008991"/>
              <a:gd name="connsiteX40" fmla="*/ 58493 w 4130840"/>
              <a:gd name="connsiteY40" fmla="*/ 174 h 6008991"/>
              <a:gd name="connsiteX41" fmla="*/ 4100315 w 4130840"/>
              <a:gd name="connsiteY41" fmla="*/ 0 h 6008991"/>
              <a:gd name="connsiteX42" fmla="*/ 4130173 w 4130840"/>
              <a:gd name="connsiteY42" fmla="*/ 29860 h 600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130840" h="6008991">
                <a:moveTo>
                  <a:pt x="4130173" y="29860"/>
                </a:moveTo>
                <a:cubicBezTo>
                  <a:pt x="4133194" y="1026396"/>
                  <a:pt x="4125373" y="4982694"/>
                  <a:pt x="4118441" y="5979216"/>
                </a:cubicBezTo>
                <a:cubicBezTo>
                  <a:pt x="4118348" y="5995656"/>
                  <a:pt x="4105022" y="6008947"/>
                  <a:pt x="4088583" y="6008990"/>
                </a:cubicBezTo>
                <a:lnTo>
                  <a:pt x="4048036" y="6008990"/>
                </a:lnTo>
                <a:cubicBezTo>
                  <a:pt x="4048035" y="6008990"/>
                  <a:pt x="4048035" y="6008991"/>
                  <a:pt x="4048034" y="6008991"/>
                </a:cubicBezTo>
                <a:lnTo>
                  <a:pt x="46751" y="6008991"/>
                </a:lnTo>
                <a:cubicBezTo>
                  <a:pt x="32527" y="6008935"/>
                  <a:pt x="21027" y="6001166"/>
                  <a:pt x="20989" y="5991582"/>
                </a:cubicBezTo>
                <a:lnTo>
                  <a:pt x="20989" y="5200472"/>
                </a:lnTo>
                <a:lnTo>
                  <a:pt x="20989" y="5148088"/>
                </a:lnTo>
                <a:lnTo>
                  <a:pt x="20989" y="4794139"/>
                </a:lnTo>
                <a:lnTo>
                  <a:pt x="20989" y="4747157"/>
                </a:lnTo>
                <a:lnTo>
                  <a:pt x="13263" y="4720915"/>
                </a:lnTo>
                <a:cubicBezTo>
                  <a:pt x="19441" y="4710358"/>
                  <a:pt x="7362" y="4702637"/>
                  <a:pt x="4410" y="4694086"/>
                </a:cubicBezTo>
                <a:lnTo>
                  <a:pt x="592" y="4668231"/>
                </a:lnTo>
                <a:cubicBezTo>
                  <a:pt x="395" y="4661596"/>
                  <a:pt x="197" y="4654962"/>
                  <a:pt x="0" y="4648327"/>
                </a:cubicBezTo>
                <a:lnTo>
                  <a:pt x="5225" y="4627475"/>
                </a:lnTo>
                <a:cubicBezTo>
                  <a:pt x="5733" y="4621653"/>
                  <a:pt x="2480" y="4620114"/>
                  <a:pt x="3051" y="4613399"/>
                </a:cubicBezTo>
                <a:lnTo>
                  <a:pt x="8650" y="4587183"/>
                </a:lnTo>
                <a:lnTo>
                  <a:pt x="13808" y="4548834"/>
                </a:lnTo>
                <a:lnTo>
                  <a:pt x="19306" y="4522434"/>
                </a:lnTo>
                <a:lnTo>
                  <a:pt x="20989" y="4517345"/>
                </a:lnTo>
                <a:lnTo>
                  <a:pt x="20989" y="4344603"/>
                </a:lnTo>
                <a:lnTo>
                  <a:pt x="19107" y="4331860"/>
                </a:lnTo>
                <a:cubicBezTo>
                  <a:pt x="19734" y="4317530"/>
                  <a:pt x="20362" y="4303200"/>
                  <a:pt x="20989" y="4288870"/>
                </a:cubicBezTo>
                <a:lnTo>
                  <a:pt x="18426" y="4282627"/>
                </a:lnTo>
                <a:lnTo>
                  <a:pt x="20989" y="4240597"/>
                </a:lnTo>
                <a:cubicBezTo>
                  <a:pt x="20627" y="4226678"/>
                  <a:pt x="21199" y="4202560"/>
                  <a:pt x="18813" y="4194547"/>
                </a:cubicBezTo>
                <a:lnTo>
                  <a:pt x="12962" y="4191108"/>
                </a:lnTo>
                <a:cubicBezTo>
                  <a:pt x="12790" y="4187742"/>
                  <a:pt x="12619" y="4184375"/>
                  <a:pt x="12447" y="4181009"/>
                </a:cubicBezTo>
                <a:cubicBezTo>
                  <a:pt x="12896" y="4180270"/>
                  <a:pt x="12522" y="4165710"/>
                  <a:pt x="12560" y="4165109"/>
                </a:cubicBezTo>
                <a:lnTo>
                  <a:pt x="18700" y="4129496"/>
                </a:lnTo>
                <a:cubicBezTo>
                  <a:pt x="18626" y="4061144"/>
                  <a:pt x="18551" y="3992792"/>
                  <a:pt x="18477" y="3924440"/>
                </a:cubicBezTo>
                <a:lnTo>
                  <a:pt x="16141" y="3920672"/>
                </a:lnTo>
                <a:lnTo>
                  <a:pt x="12323" y="3894817"/>
                </a:lnTo>
                <a:cubicBezTo>
                  <a:pt x="12126" y="3888183"/>
                  <a:pt x="11928" y="3881548"/>
                  <a:pt x="11731" y="3874914"/>
                </a:cubicBezTo>
                <a:lnTo>
                  <a:pt x="16957" y="3854061"/>
                </a:lnTo>
                <a:cubicBezTo>
                  <a:pt x="17464" y="3848239"/>
                  <a:pt x="14211" y="3846700"/>
                  <a:pt x="14783" y="3839985"/>
                </a:cubicBezTo>
                <a:lnTo>
                  <a:pt x="18367" y="3823206"/>
                </a:lnTo>
                <a:cubicBezTo>
                  <a:pt x="20370" y="3186542"/>
                  <a:pt x="22502" y="656796"/>
                  <a:pt x="26800" y="20002"/>
                </a:cubicBezTo>
                <a:cubicBezTo>
                  <a:pt x="32586" y="9918"/>
                  <a:pt x="34176" y="8295"/>
                  <a:pt x="44155" y="2441"/>
                </a:cubicBezTo>
                <a:lnTo>
                  <a:pt x="58493" y="174"/>
                </a:lnTo>
                <a:lnTo>
                  <a:pt x="4100315" y="0"/>
                </a:lnTo>
                <a:cubicBezTo>
                  <a:pt x="4116788" y="48"/>
                  <a:pt x="4130132" y="13388"/>
                  <a:pt x="4130173" y="29860"/>
                </a:cubicBezTo>
                <a:close/>
              </a:path>
            </a:pathLst>
          </a:custGeom>
          <a:blipFill dpi="0" rotWithShape="1">
            <a:blip r:embed="rId2">
              <a:alphaModFix/>
            </a:blip>
            <a:srcRect/>
            <a:tile tx="0" ty="0" sx="100000" sy="100000" flip="none" algn="tl"/>
          </a:blipFill>
          <a:ln w="9525" cap="flat">
            <a:noFill/>
            <a:prstDash val="solid"/>
            <a:miter/>
          </a:ln>
        </p:spPr>
        <p:txBody>
          <a:bodyPr wrap="square" rtlCol="0" anchor="ctr">
            <a:noAutofit/>
          </a:bodyPr>
          <a:lstStyle/>
          <a:p>
            <a:endParaRPr lang="en-US"/>
          </a:p>
        </p:txBody>
      </p:sp>
      <p:pic>
        <p:nvPicPr>
          <p:cNvPr id="4" name="Picture 4" descr="Logo&#10;&#10;Description automatically generated">
            <a:extLst>
              <a:ext uri="{FF2B5EF4-FFF2-40B4-BE49-F238E27FC236}">
                <a16:creationId xmlns:a16="http://schemas.microsoft.com/office/drawing/2014/main" id="{C3F7A9E8-8249-8C94-AC29-902A7398864B}"/>
              </a:ext>
            </a:extLst>
          </p:cNvPr>
          <p:cNvPicPr>
            <a:picLocks noChangeAspect="1"/>
          </p:cNvPicPr>
          <p:nvPr/>
        </p:nvPicPr>
        <p:blipFill rotWithShape="1">
          <a:blip r:embed="rId4">
            <a:alphaModFix amt="86000"/>
            <a:extLst>
              <a:ext uri="{837473B0-CC2E-450A-ABE3-18F120FF3D39}">
                <a1611:picAttrSrcUrl xmlns:a1611="http://schemas.microsoft.com/office/drawing/2016/11/main" r:id="rId5"/>
              </a:ext>
            </a:extLst>
          </a:blip>
          <a:srcRect l="2715" t="2637" r="-453" b="3074"/>
          <a:stretch/>
        </p:blipFill>
        <p:spPr>
          <a:xfrm>
            <a:off x="6452642" y="4270323"/>
            <a:ext cx="2980872" cy="2303555"/>
          </a:xfrm>
          <a:custGeom>
            <a:avLst/>
            <a:gdLst/>
            <a:ahLst/>
            <a:cxnLst/>
            <a:rect l="l" t="t" r="r" b="b"/>
            <a:pathLst>
              <a:path w="3267995" h="2318629">
                <a:moveTo>
                  <a:pt x="112711" y="15"/>
                </a:moveTo>
                <a:cubicBezTo>
                  <a:pt x="638834" y="22079"/>
                  <a:pt x="2727097" y="120172"/>
                  <a:pt x="3252975" y="147508"/>
                </a:cubicBezTo>
                <a:cubicBezTo>
                  <a:pt x="3261651" y="147948"/>
                  <a:pt x="3268350" y="155324"/>
                  <a:pt x="3267981" y="164034"/>
                </a:cubicBezTo>
                <a:lnTo>
                  <a:pt x="3267014" y="185516"/>
                </a:lnTo>
                <a:cubicBezTo>
                  <a:pt x="3267014" y="185516"/>
                  <a:pt x="3267015" y="185516"/>
                  <a:pt x="3267015" y="185517"/>
                </a:cubicBezTo>
                <a:lnTo>
                  <a:pt x="3171652" y="2305389"/>
                </a:lnTo>
                <a:cubicBezTo>
                  <a:pt x="3171284" y="2312923"/>
                  <a:pt x="3166908" y="2318832"/>
                  <a:pt x="3161848" y="2318624"/>
                </a:cubicBezTo>
                <a:lnTo>
                  <a:pt x="2744238" y="2299838"/>
                </a:lnTo>
                <a:lnTo>
                  <a:pt x="2716585" y="2298594"/>
                </a:lnTo>
                <a:lnTo>
                  <a:pt x="2529743" y="2290189"/>
                </a:lnTo>
                <a:lnTo>
                  <a:pt x="2504942" y="2289073"/>
                </a:lnTo>
                <a:lnTo>
                  <a:pt x="2490905" y="2292543"/>
                </a:lnTo>
                <a:cubicBezTo>
                  <a:pt x="2485480" y="2289019"/>
                  <a:pt x="2481116" y="2295235"/>
                  <a:pt x="2476532" y="2296596"/>
                </a:cubicBezTo>
                <a:lnTo>
                  <a:pt x="2462792" y="2298005"/>
                </a:lnTo>
                <a:cubicBezTo>
                  <a:pt x="2459285" y="2297952"/>
                  <a:pt x="2455778" y="2297899"/>
                  <a:pt x="2452271" y="2297846"/>
                </a:cubicBezTo>
                <a:lnTo>
                  <a:pt x="2441388" y="2294583"/>
                </a:lnTo>
                <a:cubicBezTo>
                  <a:pt x="2438327" y="2294175"/>
                  <a:pt x="2437437" y="2295862"/>
                  <a:pt x="2433906" y="2295400"/>
                </a:cubicBezTo>
                <a:lnTo>
                  <a:pt x="2420201" y="2291811"/>
                </a:lnTo>
                <a:lnTo>
                  <a:pt x="2400080" y="2288168"/>
                </a:lnTo>
                <a:lnTo>
                  <a:pt x="2386275" y="2284628"/>
                </a:lnTo>
                <a:lnTo>
                  <a:pt x="2383629" y="2283616"/>
                </a:lnTo>
                <a:lnTo>
                  <a:pt x="2292442" y="2279514"/>
                </a:lnTo>
                <a:lnTo>
                  <a:pt x="2285670" y="2280208"/>
                </a:lnTo>
                <a:cubicBezTo>
                  <a:pt x="2278121" y="2279536"/>
                  <a:pt x="2270571" y="2278863"/>
                  <a:pt x="2263021" y="2278190"/>
                </a:cubicBezTo>
                <a:lnTo>
                  <a:pt x="2259665" y="2279400"/>
                </a:lnTo>
                <a:lnTo>
                  <a:pt x="2237539" y="2277044"/>
                </a:lnTo>
                <a:cubicBezTo>
                  <a:pt x="2230183" y="2276905"/>
                  <a:pt x="2217465" y="2276029"/>
                  <a:pt x="2213178" y="2277103"/>
                </a:cubicBezTo>
                <a:lnTo>
                  <a:pt x="2211224" y="2280121"/>
                </a:lnTo>
                <a:cubicBezTo>
                  <a:pt x="2209443" y="2280133"/>
                  <a:pt x="2207661" y="2280143"/>
                  <a:pt x="2205880" y="2280155"/>
                </a:cubicBezTo>
                <a:cubicBezTo>
                  <a:pt x="2205501" y="2279899"/>
                  <a:pt x="2197806" y="2279751"/>
                  <a:pt x="2197490" y="2279717"/>
                </a:cubicBezTo>
                <a:lnTo>
                  <a:pt x="2178837" y="2275618"/>
                </a:lnTo>
                <a:cubicBezTo>
                  <a:pt x="2142753" y="2274034"/>
                  <a:pt x="2106670" y="2272451"/>
                  <a:pt x="2070586" y="2270867"/>
                </a:cubicBezTo>
                <a:lnTo>
                  <a:pt x="2068542" y="2272015"/>
                </a:lnTo>
                <a:lnTo>
                  <a:pt x="2054802" y="2273424"/>
                </a:lnTo>
                <a:cubicBezTo>
                  <a:pt x="2051296" y="2273371"/>
                  <a:pt x="2047789" y="2273318"/>
                  <a:pt x="2044282" y="2273265"/>
                </a:cubicBezTo>
                <a:lnTo>
                  <a:pt x="2033399" y="2270001"/>
                </a:lnTo>
                <a:cubicBezTo>
                  <a:pt x="2030337" y="2269594"/>
                  <a:pt x="2029447" y="2271281"/>
                  <a:pt x="2025916" y="2270819"/>
                </a:cubicBezTo>
                <a:lnTo>
                  <a:pt x="2017144" y="2268521"/>
                </a:lnTo>
                <a:cubicBezTo>
                  <a:pt x="1681110" y="2252342"/>
                  <a:pt x="345760" y="2191139"/>
                  <a:pt x="9711" y="2173740"/>
                </a:cubicBezTo>
                <a:cubicBezTo>
                  <a:pt x="4526" y="2170435"/>
                  <a:pt x="3707" y="2169554"/>
                  <a:pt x="855" y="2164129"/>
                </a:cubicBezTo>
                <a:lnTo>
                  <a:pt x="0" y="2156478"/>
                </a:lnTo>
                <a:lnTo>
                  <a:pt x="96237" y="15125"/>
                </a:lnTo>
                <a:cubicBezTo>
                  <a:pt x="96655" y="6399"/>
                  <a:pt x="104015" y="-354"/>
                  <a:pt x="112711" y="15"/>
                </a:cubicBezTo>
                <a:close/>
              </a:path>
            </a:pathLst>
          </a:custGeom>
        </p:spPr>
      </p:pic>
      <p:sp>
        <p:nvSpPr>
          <p:cNvPr id="22" name="Freeform: Shape 21">
            <a:extLst>
              <a:ext uri="{FF2B5EF4-FFF2-40B4-BE49-F238E27FC236}">
                <a16:creationId xmlns:a16="http://schemas.microsoft.com/office/drawing/2014/main" id="{838537AB-789D-469B-BB87-0A23A66CD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4760030">
            <a:off x="11080113" y="4519049"/>
            <a:ext cx="444795" cy="1868387"/>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6">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4" name="Group 23">
            <a:extLst>
              <a:ext uri="{FF2B5EF4-FFF2-40B4-BE49-F238E27FC236}">
                <a16:creationId xmlns:a16="http://schemas.microsoft.com/office/drawing/2014/main" id="{2B1A461D-D89D-4011-BF72-6D315EB057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25" name="Group 24">
              <a:extLst>
                <a:ext uri="{FF2B5EF4-FFF2-40B4-BE49-F238E27FC236}">
                  <a16:creationId xmlns:a16="http://schemas.microsoft.com/office/drawing/2014/main" id="{55FB0F28-700C-47B3-8AC0-405524FAE3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27" name="Straight Connector 26">
                <a:extLst>
                  <a:ext uri="{FF2B5EF4-FFF2-40B4-BE49-F238E27FC236}">
                    <a16:creationId xmlns:a16="http://schemas.microsoft.com/office/drawing/2014/main" id="{F6EF6497-D21E-44FB-B561-D3E626981B2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826672E-5AF0-428D-9AA9-26A3D536D4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Oval 25">
              <a:extLst>
                <a:ext uri="{FF2B5EF4-FFF2-40B4-BE49-F238E27FC236}">
                  <a16:creationId xmlns:a16="http://schemas.microsoft.com/office/drawing/2014/main" id="{2626FC8B-BBDA-4B55-9E70-7BCDED4D85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6A2A6021-270C-4CB9-AA95-C37100D73067}"/>
              </a:ext>
            </a:extLst>
          </p:cNvPr>
          <p:cNvSpPr txBox="1"/>
          <p:nvPr/>
        </p:nvSpPr>
        <p:spPr>
          <a:xfrm>
            <a:off x="9075441" y="6657945"/>
            <a:ext cx="3116559"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34471075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F955142-ED30-45FF-AC79-EA514B9BD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BA3935-5258-425A-B52A-BBF28BCE0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504561" y="517498"/>
            <a:ext cx="6746664" cy="5331847"/>
          </a:xfrm>
          <a:prstGeom prst="rect">
            <a:avLst/>
          </a:prstGeom>
          <a:solidFill>
            <a:schemeClr val="tx1">
              <a:lumMod val="95000"/>
            </a:schemeClr>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DD1AA99-03AE-49F6-9116-9CA2BBCA0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280000">
            <a:off x="1325340" y="-90887"/>
            <a:ext cx="5107326" cy="6522933"/>
          </a:xfrm>
          <a:custGeom>
            <a:avLst/>
            <a:gdLst>
              <a:gd name="connsiteX0" fmla="*/ 0 w 4401242"/>
              <a:gd name="connsiteY0" fmla="*/ 4137242 h 5590022"/>
              <a:gd name="connsiteX1" fmla="*/ 5579 w 4401242"/>
              <a:gd name="connsiteY1" fmla="*/ 4114978 h 5590022"/>
              <a:gd name="connsiteX2" fmla="*/ 3258 w 4401242"/>
              <a:gd name="connsiteY2" fmla="*/ 4099949 h 5590022"/>
              <a:gd name="connsiteX3" fmla="*/ 9236 w 4401242"/>
              <a:gd name="connsiteY3" fmla="*/ 4071959 h 5590022"/>
              <a:gd name="connsiteX4" fmla="*/ 14743 w 4401242"/>
              <a:gd name="connsiteY4" fmla="*/ 4031013 h 5590022"/>
              <a:gd name="connsiteX5" fmla="*/ 20613 w 4401242"/>
              <a:gd name="connsiteY5" fmla="*/ 4002827 h 5590022"/>
              <a:gd name="connsiteX6" fmla="*/ 22410 w 4401242"/>
              <a:gd name="connsiteY6" fmla="*/ 3997392 h 5590022"/>
              <a:gd name="connsiteX7" fmla="*/ 22410 w 4401242"/>
              <a:gd name="connsiteY7" fmla="*/ 3812956 h 5590022"/>
              <a:gd name="connsiteX8" fmla="*/ 20401 w 4401242"/>
              <a:gd name="connsiteY8" fmla="*/ 3799351 h 5590022"/>
              <a:gd name="connsiteX9" fmla="*/ 22410 w 4401242"/>
              <a:gd name="connsiteY9" fmla="*/ 3753450 h 5590022"/>
              <a:gd name="connsiteX10" fmla="*/ 19673 w 4401242"/>
              <a:gd name="connsiteY10" fmla="*/ 3746784 h 5590022"/>
              <a:gd name="connsiteX11" fmla="*/ 22410 w 4401242"/>
              <a:gd name="connsiteY11" fmla="*/ 3701909 h 5590022"/>
              <a:gd name="connsiteX12" fmla="*/ 20086 w 4401242"/>
              <a:gd name="connsiteY12" fmla="*/ 3652741 h 5590022"/>
              <a:gd name="connsiteX13" fmla="*/ 13839 w 4401242"/>
              <a:gd name="connsiteY13" fmla="*/ 3649070 h 5590022"/>
              <a:gd name="connsiteX14" fmla="*/ 13290 w 4401242"/>
              <a:gd name="connsiteY14" fmla="*/ 3638287 h 5590022"/>
              <a:gd name="connsiteX15" fmla="*/ 13410 w 4401242"/>
              <a:gd name="connsiteY15" fmla="*/ 3621311 h 5590022"/>
              <a:gd name="connsiteX16" fmla="*/ 19966 w 4401242"/>
              <a:gd name="connsiteY16" fmla="*/ 3583286 h 5590022"/>
              <a:gd name="connsiteX17" fmla="*/ 16089 w 4401242"/>
              <a:gd name="connsiteY17" fmla="*/ 21355 h 5590022"/>
              <a:gd name="connsiteX18" fmla="*/ 34619 w 4401242"/>
              <a:gd name="connsiteY18" fmla="*/ 2606 h 5590022"/>
              <a:gd name="connsiteX19" fmla="*/ 49927 w 4401242"/>
              <a:gd name="connsiteY19" fmla="*/ 185 h 5590022"/>
              <a:gd name="connsiteX20" fmla="*/ 917193 w 4401242"/>
              <a:gd name="connsiteY20" fmla="*/ 11 h 5590022"/>
              <a:gd name="connsiteX21" fmla="*/ 938319 w 4401242"/>
              <a:gd name="connsiteY21" fmla="*/ 10 h 5590022"/>
              <a:gd name="connsiteX22" fmla="*/ 938338 w 4401242"/>
              <a:gd name="connsiteY22" fmla="*/ 0 h 5590022"/>
              <a:gd name="connsiteX23" fmla="*/ 4365378 w 4401242"/>
              <a:gd name="connsiteY23" fmla="*/ 0 h 5590022"/>
              <a:gd name="connsiteX24" fmla="*/ 4397257 w 4401242"/>
              <a:gd name="connsiteY24" fmla="*/ 31881 h 5590022"/>
              <a:gd name="connsiteX25" fmla="*/ 4397256 w 4401242"/>
              <a:gd name="connsiteY25" fmla="*/ 5558231 h 5590022"/>
              <a:gd name="connsiteX26" fmla="*/ 4365377 w 4401242"/>
              <a:gd name="connsiteY26" fmla="*/ 5590021 h 5590022"/>
              <a:gd name="connsiteX27" fmla="*/ 4322085 w 4401242"/>
              <a:gd name="connsiteY27" fmla="*/ 5590021 h 5590022"/>
              <a:gd name="connsiteX28" fmla="*/ 4322083 w 4401242"/>
              <a:gd name="connsiteY28" fmla="*/ 5590022 h 5590022"/>
              <a:gd name="connsiteX29" fmla="*/ 49916 w 4401242"/>
              <a:gd name="connsiteY29" fmla="*/ 5590022 h 5590022"/>
              <a:gd name="connsiteX30" fmla="*/ 22410 w 4401242"/>
              <a:gd name="connsiteY30" fmla="*/ 5571435 h 5590022"/>
              <a:gd name="connsiteX31" fmla="*/ 22410 w 4401242"/>
              <a:gd name="connsiteY31" fmla="*/ 4726767 h 5590022"/>
              <a:gd name="connsiteX32" fmla="*/ 14670 w 4401242"/>
              <a:gd name="connsiteY32" fmla="*/ 4699196 h 5590022"/>
              <a:gd name="connsiteX33" fmla="*/ 22410 w 4401242"/>
              <a:gd name="connsiteY33" fmla="*/ 4670837 h 5590022"/>
              <a:gd name="connsiteX34" fmla="*/ 22410 w 4401242"/>
              <a:gd name="connsiteY34" fmla="*/ 4292925 h 5590022"/>
              <a:gd name="connsiteX35" fmla="*/ 22410 w 4401242"/>
              <a:gd name="connsiteY35" fmla="*/ 4242762 h 5590022"/>
              <a:gd name="connsiteX36" fmla="*/ 14161 w 4401242"/>
              <a:gd name="connsiteY36" fmla="*/ 4214744 h 5590022"/>
              <a:gd name="connsiteX37" fmla="*/ 4708 w 4401242"/>
              <a:gd name="connsiteY37" fmla="*/ 4186098 h 5590022"/>
              <a:gd name="connsiteX38" fmla="*/ 632 w 4401242"/>
              <a:gd name="connsiteY38" fmla="*/ 4158493 h 559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01242" h="5590022">
                <a:moveTo>
                  <a:pt x="0" y="4137242"/>
                </a:moveTo>
                <a:lnTo>
                  <a:pt x="5579" y="4114978"/>
                </a:lnTo>
                <a:cubicBezTo>
                  <a:pt x="6121" y="4108762"/>
                  <a:pt x="2648" y="4107119"/>
                  <a:pt x="3258" y="4099949"/>
                </a:cubicBezTo>
                <a:lnTo>
                  <a:pt x="9236" y="4071959"/>
                </a:lnTo>
                <a:lnTo>
                  <a:pt x="14743" y="4031013"/>
                </a:lnTo>
                <a:lnTo>
                  <a:pt x="20613" y="4002827"/>
                </a:lnTo>
                <a:lnTo>
                  <a:pt x="22410" y="3997392"/>
                </a:lnTo>
                <a:lnTo>
                  <a:pt x="22410" y="3812956"/>
                </a:lnTo>
                <a:lnTo>
                  <a:pt x="20401" y="3799351"/>
                </a:lnTo>
                <a:lnTo>
                  <a:pt x="22410" y="3753450"/>
                </a:lnTo>
                <a:lnTo>
                  <a:pt x="19673" y="3746784"/>
                </a:lnTo>
                <a:lnTo>
                  <a:pt x="22410" y="3701909"/>
                </a:lnTo>
                <a:cubicBezTo>
                  <a:pt x="22023" y="3687048"/>
                  <a:pt x="22634" y="3661297"/>
                  <a:pt x="20086" y="3652741"/>
                </a:cubicBezTo>
                <a:lnTo>
                  <a:pt x="13839" y="3649070"/>
                </a:lnTo>
                <a:lnTo>
                  <a:pt x="13290" y="3638287"/>
                </a:lnTo>
                <a:cubicBezTo>
                  <a:pt x="13769" y="3637498"/>
                  <a:pt x="13370" y="3621952"/>
                  <a:pt x="13410" y="3621311"/>
                </a:cubicBezTo>
                <a:lnTo>
                  <a:pt x="19966" y="3583286"/>
                </a:lnTo>
                <a:lnTo>
                  <a:pt x="16089" y="21355"/>
                </a:lnTo>
                <a:cubicBezTo>
                  <a:pt x="22266" y="10589"/>
                  <a:pt x="23964" y="8856"/>
                  <a:pt x="34619" y="2606"/>
                </a:cubicBezTo>
                <a:lnTo>
                  <a:pt x="49927" y="185"/>
                </a:lnTo>
                <a:cubicBezTo>
                  <a:pt x="228245" y="83"/>
                  <a:pt x="539504" y="31"/>
                  <a:pt x="917193" y="11"/>
                </a:cubicBezTo>
                <a:lnTo>
                  <a:pt x="938319" y="10"/>
                </a:lnTo>
                <a:lnTo>
                  <a:pt x="938338" y="0"/>
                </a:lnTo>
                <a:lnTo>
                  <a:pt x="4365378" y="0"/>
                </a:lnTo>
                <a:cubicBezTo>
                  <a:pt x="4382966" y="50"/>
                  <a:pt x="4397213" y="14294"/>
                  <a:pt x="4397257" y="31881"/>
                </a:cubicBezTo>
                <a:cubicBezTo>
                  <a:pt x="4402571" y="958253"/>
                  <a:pt x="4402570" y="4631875"/>
                  <a:pt x="4397256" y="5558231"/>
                </a:cubicBezTo>
                <a:cubicBezTo>
                  <a:pt x="4397157" y="5575784"/>
                  <a:pt x="4382929" y="5589975"/>
                  <a:pt x="4365377" y="5590021"/>
                </a:cubicBezTo>
                <a:lnTo>
                  <a:pt x="4322085" y="5590021"/>
                </a:lnTo>
                <a:lnTo>
                  <a:pt x="4322083" y="5590022"/>
                </a:lnTo>
                <a:lnTo>
                  <a:pt x="49916" y="5590022"/>
                </a:lnTo>
                <a:cubicBezTo>
                  <a:pt x="34729" y="5589963"/>
                  <a:pt x="22450" y="5581668"/>
                  <a:pt x="22410" y="5571435"/>
                </a:cubicBezTo>
                <a:lnTo>
                  <a:pt x="22410" y="4726767"/>
                </a:lnTo>
                <a:lnTo>
                  <a:pt x="14670" y="4699196"/>
                </a:lnTo>
                <a:cubicBezTo>
                  <a:pt x="15011" y="4683722"/>
                  <a:pt x="19831" y="4680290"/>
                  <a:pt x="22410" y="4670837"/>
                </a:cubicBezTo>
                <a:lnTo>
                  <a:pt x="22410" y="4292925"/>
                </a:lnTo>
                <a:lnTo>
                  <a:pt x="22410" y="4242762"/>
                </a:lnTo>
                <a:lnTo>
                  <a:pt x="14161" y="4214744"/>
                </a:lnTo>
                <a:cubicBezTo>
                  <a:pt x="20757" y="4203473"/>
                  <a:pt x="7860" y="4195229"/>
                  <a:pt x="4708" y="4186098"/>
                </a:cubicBezTo>
                <a:lnTo>
                  <a:pt x="632" y="4158493"/>
                </a:lnTo>
                <a:close/>
              </a:path>
            </a:pathLst>
          </a:custGeom>
          <a:solidFill>
            <a:srgbClr val="FFFFFF"/>
          </a:solidFill>
          <a:ln w="9525" cap="flat">
            <a:noFill/>
            <a:prstDash val="solid"/>
            <a:miter/>
          </a:ln>
        </p:spPr>
        <p:txBody>
          <a:bodyPr rtlCol="0" anchor="ctr"/>
          <a:lstStyle/>
          <a:p>
            <a:endParaRPr lang="en-US"/>
          </a:p>
        </p:txBody>
      </p:sp>
      <p:pic>
        <p:nvPicPr>
          <p:cNvPr id="4" name="Picture 4" descr="A picture containing person, indoor&#10;&#10;Description automatically generated">
            <a:extLst>
              <a:ext uri="{FF2B5EF4-FFF2-40B4-BE49-F238E27FC236}">
                <a16:creationId xmlns:a16="http://schemas.microsoft.com/office/drawing/2014/main" id="{FF49B7E0-783F-64AE-9BDB-676E5AF0660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rot="21472266">
            <a:off x="817781" y="1128590"/>
            <a:ext cx="6151619" cy="4106205"/>
          </a:xfrm>
          <a:prstGeom prst="rect">
            <a:avLst/>
          </a:prstGeom>
        </p:spPr>
      </p:pic>
      <p:sp>
        <p:nvSpPr>
          <p:cNvPr id="2" name="Title 1">
            <a:extLst>
              <a:ext uri="{FF2B5EF4-FFF2-40B4-BE49-F238E27FC236}">
                <a16:creationId xmlns:a16="http://schemas.microsoft.com/office/drawing/2014/main" id="{15C1AB66-2379-038E-F78A-5538296AA3A4}"/>
              </a:ext>
            </a:extLst>
          </p:cNvPr>
          <p:cNvSpPr>
            <a:spLocks noGrp="1"/>
          </p:cNvSpPr>
          <p:nvPr>
            <p:ph type="title"/>
          </p:nvPr>
        </p:nvSpPr>
        <p:spPr>
          <a:xfrm>
            <a:off x="6521450" y="685800"/>
            <a:ext cx="4984750" cy="1911741"/>
          </a:xfrm>
        </p:spPr>
        <p:txBody>
          <a:bodyPr anchor="b">
            <a:normAutofit/>
          </a:bodyPr>
          <a:lstStyle/>
          <a:p>
            <a:r>
              <a:rPr lang="en-US" dirty="0"/>
              <a:t>Background</a:t>
            </a:r>
          </a:p>
        </p:txBody>
      </p:sp>
      <p:sp>
        <p:nvSpPr>
          <p:cNvPr id="16" name="Freeform: Shape 15">
            <a:extLst>
              <a:ext uri="{FF2B5EF4-FFF2-40B4-BE49-F238E27FC236}">
                <a16:creationId xmlns:a16="http://schemas.microsoft.com/office/drawing/2014/main" id="{F0090A0D-04AE-42BC-AE85-FA2E647F0D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55470" y="5035596"/>
            <a:ext cx="444795" cy="1823662"/>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4">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66B9EFA3-5DCE-D5EC-7F0C-534529E938CF}"/>
              </a:ext>
            </a:extLst>
          </p:cNvPr>
          <p:cNvSpPr>
            <a:spLocks noGrp="1"/>
          </p:cNvSpPr>
          <p:nvPr>
            <p:ph idx="1"/>
          </p:nvPr>
        </p:nvSpPr>
        <p:spPr>
          <a:xfrm>
            <a:off x="8058150" y="2961280"/>
            <a:ext cx="3245726" cy="3226050"/>
          </a:xfrm>
        </p:spPr>
        <p:txBody>
          <a:bodyPr vert="horz" lIns="91440" tIns="45720" rIns="91440" bIns="45720" rtlCol="0">
            <a:normAutofit/>
          </a:bodyPr>
          <a:lstStyle/>
          <a:p>
            <a:pPr>
              <a:lnSpc>
                <a:spcPct val="110000"/>
              </a:lnSpc>
            </a:pPr>
            <a:r>
              <a:rPr lang="en-US" sz="1200" i="1">
                <a:ea typeface="+mn-lt"/>
                <a:cs typeface="+mn-lt"/>
              </a:rPr>
              <a:t>I come before today to present to you a proposal that I believe could be beneficial to the community</a:t>
            </a:r>
            <a:endParaRPr lang="en-US" sz="1200">
              <a:ea typeface="+mn-lt"/>
              <a:cs typeface="+mn-lt"/>
            </a:endParaRPr>
          </a:p>
          <a:p>
            <a:pPr>
              <a:lnSpc>
                <a:spcPct val="110000"/>
              </a:lnSpc>
            </a:pPr>
            <a:r>
              <a:rPr lang="en-US" sz="1200" i="1">
                <a:ea typeface="+mn-lt"/>
                <a:cs typeface="+mn-lt"/>
              </a:rPr>
              <a:t>Indigenous people in Canada experience racism on a daily basis leading to challenges when attempting to ensure adequate access to appropriate health care. </a:t>
            </a:r>
          </a:p>
          <a:p>
            <a:pPr>
              <a:lnSpc>
                <a:spcPct val="110000"/>
              </a:lnSpc>
            </a:pPr>
            <a:r>
              <a:rPr lang="en-US" sz="1200" i="1">
                <a:ea typeface="+mn-lt"/>
                <a:cs typeface="+mn-lt"/>
              </a:rPr>
              <a:t>Even with the increased attention to the health outcomes of Indigenous peoples, not much as changed. (Ray, L. et al, 2022). </a:t>
            </a:r>
            <a:endParaRPr lang="en-US" sz="1200"/>
          </a:p>
        </p:txBody>
      </p:sp>
      <p:grpSp>
        <p:nvGrpSpPr>
          <p:cNvPr id="18" name="Group 17">
            <a:extLst>
              <a:ext uri="{FF2B5EF4-FFF2-40B4-BE49-F238E27FC236}">
                <a16:creationId xmlns:a16="http://schemas.microsoft.com/office/drawing/2014/main" id="{84912FC9-6D3C-4857-AD07-669D24A58B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9" name="Group 18">
              <a:extLst>
                <a:ext uri="{FF2B5EF4-FFF2-40B4-BE49-F238E27FC236}">
                  <a16:creationId xmlns:a16="http://schemas.microsoft.com/office/drawing/2014/main" id="{ADC8BF22-7DAB-434C-9110-00A56AB1CFB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21" name="Straight Connector 20">
                <a:extLst>
                  <a:ext uri="{FF2B5EF4-FFF2-40B4-BE49-F238E27FC236}">
                    <a16:creationId xmlns:a16="http://schemas.microsoft.com/office/drawing/2014/main" id="{7D332D1D-F11A-48A6-8348-E2076D2297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6BAC72E-20B6-4BED-B0BA-5350DB14C2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Oval 19">
              <a:extLst>
                <a:ext uri="{FF2B5EF4-FFF2-40B4-BE49-F238E27FC236}">
                  <a16:creationId xmlns:a16="http://schemas.microsoft.com/office/drawing/2014/main" id="{45043DB4-3F92-4F4F-9BA4-A9807D02B2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8ECAAD12-66B9-3E15-D387-EF04840EFC5C}"/>
              </a:ext>
            </a:extLst>
          </p:cNvPr>
          <p:cNvSpPr txBox="1"/>
          <p:nvPr/>
        </p:nvSpPr>
        <p:spPr>
          <a:xfrm>
            <a:off x="9075441" y="6657945"/>
            <a:ext cx="3116559"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18032024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9">
            <a:extLst>
              <a:ext uri="{FF2B5EF4-FFF2-40B4-BE49-F238E27FC236}">
                <a16:creationId xmlns:a16="http://schemas.microsoft.com/office/drawing/2014/main" id="{8F08FD56-DA92-4BD4-98BB-9311E5E52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D0F6D7-B6A9-7D66-B7FE-9ECB3D007282}"/>
              </a:ext>
            </a:extLst>
          </p:cNvPr>
          <p:cNvSpPr>
            <a:spLocks noGrp="1"/>
          </p:cNvSpPr>
          <p:nvPr>
            <p:ph type="title"/>
          </p:nvPr>
        </p:nvSpPr>
        <p:spPr>
          <a:xfrm>
            <a:off x="6473627" y="685799"/>
            <a:ext cx="5032572" cy="1911743"/>
          </a:xfrm>
        </p:spPr>
        <p:txBody>
          <a:bodyPr>
            <a:normAutofit/>
          </a:bodyPr>
          <a:lstStyle/>
          <a:p>
            <a:r>
              <a:rPr lang="en-US" dirty="0"/>
              <a:t>Examples</a:t>
            </a:r>
          </a:p>
        </p:txBody>
      </p:sp>
      <p:sp>
        <p:nvSpPr>
          <p:cNvPr id="25" name="Rectangle 11">
            <a:extLst>
              <a:ext uri="{FF2B5EF4-FFF2-40B4-BE49-F238E27FC236}">
                <a16:creationId xmlns:a16="http://schemas.microsoft.com/office/drawing/2014/main" id="{C5D5E9CC-2294-46D1-89D0-F8C6FA5C4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420">
            <a:off x="780270" y="331637"/>
            <a:ext cx="4892736" cy="5837881"/>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BABD217-EF3C-4AF3-9C20-A6619D211F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227644">
            <a:off x="741222" y="293814"/>
            <a:ext cx="4987909" cy="5883149"/>
          </a:xfrm>
          <a:custGeom>
            <a:avLst/>
            <a:gdLst>
              <a:gd name="connsiteX0" fmla="*/ 412307 w 4662328"/>
              <a:gd name="connsiteY0" fmla="*/ 0 h 5549975"/>
              <a:gd name="connsiteX1" fmla="*/ 3414493 w 4662328"/>
              <a:gd name="connsiteY1" fmla="*/ 171842 h 5549975"/>
              <a:gd name="connsiteX2" fmla="*/ 4243304 w 4662328"/>
              <a:gd name="connsiteY2" fmla="*/ 226950 h 5549975"/>
              <a:gd name="connsiteX3" fmla="*/ 4616498 w 4662328"/>
              <a:gd name="connsiteY3" fmla="*/ 247374 h 5549975"/>
              <a:gd name="connsiteX4" fmla="*/ 4644377 w 4662328"/>
              <a:gd name="connsiteY4" fmla="*/ 269179 h 5549975"/>
              <a:gd name="connsiteX5" fmla="*/ 4642603 w 4662328"/>
              <a:gd name="connsiteY5" fmla="*/ 300930 h 5549975"/>
              <a:gd name="connsiteX6" fmla="*/ 4645525 w 4662328"/>
              <a:gd name="connsiteY6" fmla="*/ 302647 h 5549975"/>
              <a:gd name="connsiteX7" fmla="*/ 4661951 w 4662328"/>
              <a:gd name="connsiteY7" fmla="*/ 334222 h 5549975"/>
              <a:gd name="connsiteX8" fmla="*/ 4639690 w 4662328"/>
              <a:gd name="connsiteY8" fmla="*/ 391868 h 5549975"/>
              <a:gd name="connsiteX9" fmla="*/ 4636202 w 4662328"/>
              <a:gd name="connsiteY9" fmla="*/ 415489 h 5549975"/>
              <a:gd name="connsiteX10" fmla="*/ 4631097 w 4662328"/>
              <a:gd name="connsiteY10" fmla="*/ 506828 h 5549975"/>
              <a:gd name="connsiteX11" fmla="*/ 4630447 w 4662328"/>
              <a:gd name="connsiteY11" fmla="*/ 553245 h 5549975"/>
              <a:gd name="connsiteX12" fmla="*/ 4627348 w 4662328"/>
              <a:gd name="connsiteY12" fmla="*/ 581709 h 5549975"/>
              <a:gd name="connsiteX13" fmla="*/ 4626679 w 4662328"/>
              <a:gd name="connsiteY13" fmla="*/ 585890 h 5549975"/>
              <a:gd name="connsiteX14" fmla="*/ 4613742 w 4662328"/>
              <a:gd name="connsiteY14" fmla="*/ 817404 h 5549975"/>
              <a:gd name="connsiteX15" fmla="*/ 4615455 w 4662328"/>
              <a:gd name="connsiteY15" fmla="*/ 822238 h 5549975"/>
              <a:gd name="connsiteX16" fmla="*/ 4613304 w 4662328"/>
              <a:gd name="connsiteY16" fmla="*/ 846069 h 5549975"/>
              <a:gd name="connsiteX17" fmla="*/ 4611704 w 4662328"/>
              <a:gd name="connsiteY17" fmla="*/ 853854 h 5549975"/>
              <a:gd name="connsiteX18" fmla="*/ 4605466 w 4662328"/>
              <a:gd name="connsiteY18" fmla="*/ 965485 h 5549975"/>
              <a:gd name="connsiteX19" fmla="*/ 4607543 w 4662328"/>
              <a:gd name="connsiteY19" fmla="*/ 966385 h 5549975"/>
              <a:gd name="connsiteX20" fmla="*/ 4611662 w 4662328"/>
              <a:gd name="connsiteY20" fmla="*/ 1002567 h 5549975"/>
              <a:gd name="connsiteX21" fmla="*/ 4606864 w 4662328"/>
              <a:gd name="connsiteY21" fmla="*/ 1101094 h 5549975"/>
              <a:gd name="connsiteX22" fmla="*/ 4606759 w 4662328"/>
              <a:gd name="connsiteY22" fmla="*/ 1159389 h 5549975"/>
              <a:gd name="connsiteX23" fmla="*/ 4611062 w 4662328"/>
              <a:gd name="connsiteY23" fmla="*/ 1180505 h 5549975"/>
              <a:gd name="connsiteX24" fmla="*/ 4614152 w 4662328"/>
              <a:gd name="connsiteY24" fmla="*/ 1210687 h 5549975"/>
              <a:gd name="connsiteX25" fmla="*/ 4622969 w 4662328"/>
              <a:gd name="connsiteY25" fmla="*/ 1263157 h 5549975"/>
              <a:gd name="connsiteX26" fmla="*/ 4625246 w 4662328"/>
              <a:gd name="connsiteY26" fmla="*/ 1313374 h 5549975"/>
              <a:gd name="connsiteX27" fmla="*/ 4624366 w 4662328"/>
              <a:gd name="connsiteY27" fmla="*/ 1347004 h 5549975"/>
              <a:gd name="connsiteX28" fmla="*/ 4623903 w 4662328"/>
              <a:gd name="connsiteY28" fmla="*/ 1351864 h 5549975"/>
              <a:gd name="connsiteX29" fmla="*/ 4614784 w 4662328"/>
              <a:gd name="connsiteY29" fmla="*/ 1391762 h 5549975"/>
              <a:gd name="connsiteX30" fmla="*/ 4618048 w 4662328"/>
              <a:gd name="connsiteY30" fmla="*/ 1395707 h 5549975"/>
              <a:gd name="connsiteX31" fmla="*/ 4620890 w 4662328"/>
              <a:gd name="connsiteY31" fmla="*/ 1408524 h 5549975"/>
              <a:gd name="connsiteX32" fmla="*/ 4616149 w 4662328"/>
              <a:gd name="connsiteY32" fmla="*/ 1419109 h 5549975"/>
              <a:gd name="connsiteX33" fmla="*/ 4605965 w 4662328"/>
              <a:gd name="connsiteY33" fmla="*/ 1469337 h 5549975"/>
              <a:gd name="connsiteX34" fmla="*/ 4595068 w 4662328"/>
              <a:gd name="connsiteY34" fmla="*/ 1543038 h 5549975"/>
              <a:gd name="connsiteX35" fmla="*/ 4590187 w 4662328"/>
              <a:gd name="connsiteY35" fmla="*/ 1553997 h 5549975"/>
              <a:gd name="connsiteX36" fmla="*/ 4575759 w 4662328"/>
              <a:gd name="connsiteY36" fmla="*/ 1626071 h 5549975"/>
              <a:gd name="connsiteX37" fmla="*/ 4572044 w 4662328"/>
              <a:gd name="connsiteY37" fmla="*/ 1664103 h 5549975"/>
              <a:gd name="connsiteX38" fmla="*/ 4575704 w 4662328"/>
              <a:gd name="connsiteY38" fmla="*/ 1668558 h 5549975"/>
              <a:gd name="connsiteX39" fmla="*/ 4574054 w 4662328"/>
              <a:gd name="connsiteY39" fmla="*/ 1679756 h 5549975"/>
              <a:gd name="connsiteX40" fmla="*/ 4574466 w 4662328"/>
              <a:gd name="connsiteY40" fmla="*/ 1682815 h 5549975"/>
              <a:gd name="connsiteX41" fmla="*/ 4575977 w 4662328"/>
              <a:gd name="connsiteY41" fmla="*/ 1700268 h 5549975"/>
              <a:gd name="connsiteX42" fmla="*/ 4564507 w 4662328"/>
              <a:gd name="connsiteY42" fmla="*/ 1735163 h 5549975"/>
              <a:gd name="connsiteX43" fmla="*/ 4562447 w 4662328"/>
              <a:gd name="connsiteY43" fmla="*/ 1735289 h 5549975"/>
              <a:gd name="connsiteX44" fmla="*/ 4553949 w 4662328"/>
              <a:gd name="connsiteY44" fmla="*/ 1887374 h 5549975"/>
              <a:gd name="connsiteX45" fmla="*/ 4562640 w 4662328"/>
              <a:gd name="connsiteY45" fmla="*/ 1911536 h 5549975"/>
              <a:gd name="connsiteX46" fmla="*/ 4564918 w 4662328"/>
              <a:gd name="connsiteY46" fmla="*/ 1961755 h 5549975"/>
              <a:gd name="connsiteX47" fmla="*/ 4564037 w 4662328"/>
              <a:gd name="connsiteY47" fmla="*/ 1995384 h 5549975"/>
              <a:gd name="connsiteX48" fmla="*/ 4563575 w 4662328"/>
              <a:gd name="connsiteY48" fmla="*/ 2000244 h 5549975"/>
              <a:gd name="connsiteX49" fmla="*/ 4554455 w 4662328"/>
              <a:gd name="connsiteY49" fmla="*/ 2040142 h 5549975"/>
              <a:gd name="connsiteX50" fmla="*/ 4557720 w 4662328"/>
              <a:gd name="connsiteY50" fmla="*/ 2044087 h 5549975"/>
              <a:gd name="connsiteX51" fmla="*/ 4560561 w 4662328"/>
              <a:gd name="connsiteY51" fmla="*/ 2056904 h 5549975"/>
              <a:gd name="connsiteX52" fmla="*/ 4555820 w 4662328"/>
              <a:gd name="connsiteY52" fmla="*/ 2067489 h 5549975"/>
              <a:gd name="connsiteX53" fmla="*/ 4545636 w 4662328"/>
              <a:gd name="connsiteY53" fmla="*/ 2117719 h 5549975"/>
              <a:gd name="connsiteX54" fmla="*/ 4538305 w 4662328"/>
              <a:gd name="connsiteY54" fmla="*/ 2167300 h 5549975"/>
              <a:gd name="connsiteX55" fmla="*/ 4482222 w 4662328"/>
              <a:gd name="connsiteY55" fmla="*/ 3223633 h 5549975"/>
              <a:gd name="connsiteX56" fmla="*/ 4469436 w 4662328"/>
              <a:gd name="connsiteY56" fmla="*/ 3477281 h 5549975"/>
              <a:gd name="connsiteX57" fmla="*/ 4458351 w 4662328"/>
              <a:gd name="connsiteY57" fmla="*/ 3639984 h 5549975"/>
              <a:gd name="connsiteX58" fmla="*/ 4367590 w 4662328"/>
              <a:gd name="connsiteY58" fmla="*/ 5278921 h 5549975"/>
              <a:gd name="connsiteX59" fmla="*/ 4372888 w 4662328"/>
              <a:gd name="connsiteY59" fmla="*/ 5315626 h 5549975"/>
              <a:gd name="connsiteX60" fmla="*/ 4376422 w 4662328"/>
              <a:gd name="connsiteY60" fmla="*/ 5350090 h 5549975"/>
              <a:gd name="connsiteX61" fmla="*/ 4379254 w 4662328"/>
              <a:gd name="connsiteY61" fmla="*/ 5450399 h 5549975"/>
              <a:gd name="connsiteX62" fmla="*/ 4360697 w 4662328"/>
              <a:gd name="connsiteY62" fmla="*/ 5484804 h 5549975"/>
              <a:gd name="connsiteX63" fmla="*/ 4356045 w 4662328"/>
              <a:gd name="connsiteY63" fmla="*/ 5487504 h 5549975"/>
              <a:gd name="connsiteX64" fmla="*/ 4352588 w 4662328"/>
              <a:gd name="connsiteY64" fmla="*/ 5549951 h 5549975"/>
              <a:gd name="connsiteX65" fmla="*/ 121904 w 4662328"/>
              <a:gd name="connsiteY65" fmla="*/ 5314089 h 5549975"/>
              <a:gd name="connsiteX66" fmla="*/ 125710 w 4662328"/>
              <a:gd name="connsiteY66" fmla="*/ 5243704 h 5549975"/>
              <a:gd name="connsiteX67" fmla="*/ 113205 w 4662328"/>
              <a:gd name="connsiteY67" fmla="*/ 5239903 h 5549975"/>
              <a:gd name="connsiteX68" fmla="*/ 117425 w 4662328"/>
              <a:gd name="connsiteY68" fmla="*/ 5233298 h 5549975"/>
              <a:gd name="connsiteX69" fmla="*/ 117694 w 4662328"/>
              <a:gd name="connsiteY69" fmla="*/ 5230552 h 5549975"/>
              <a:gd name="connsiteX70" fmla="*/ 117964 w 4662328"/>
              <a:gd name="connsiteY70" fmla="*/ 5227804 h 5549975"/>
              <a:gd name="connsiteX71" fmla="*/ 118501 w 4662328"/>
              <a:gd name="connsiteY71" fmla="*/ 5222308 h 5549975"/>
              <a:gd name="connsiteX72" fmla="*/ 118186 w 4662328"/>
              <a:gd name="connsiteY72" fmla="*/ 5216405 h 5549975"/>
              <a:gd name="connsiteX73" fmla="*/ 117602 w 4662328"/>
              <a:gd name="connsiteY73" fmla="*/ 5213249 h 5549975"/>
              <a:gd name="connsiteX74" fmla="*/ 117871 w 4662328"/>
              <a:gd name="connsiteY74" fmla="*/ 5210500 h 5549975"/>
              <a:gd name="connsiteX75" fmla="*/ 117555 w 4662328"/>
              <a:gd name="connsiteY75" fmla="*/ 5204597 h 5549975"/>
              <a:gd name="connsiteX76" fmla="*/ 116972 w 4662328"/>
              <a:gd name="connsiteY76" fmla="*/ 5201441 h 5549975"/>
              <a:gd name="connsiteX77" fmla="*/ 116342 w 4662328"/>
              <a:gd name="connsiteY77" fmla="*/ 5189632 h 5549975"/>
              <a:gd name="connsiteX78" fmla="*/ 115758 w 4662328"/>
              <a:gd name="connsiteY78" fmla="*/ 5186477 h 5549975"/>
              <a:gd name="connsiteX79" fmla="*/ 116026 w 4662328"/>
              <a:gd name="connsiteY79" fmla="*/ 5183728 h 5549975"/>
              <a:gd name="connsiteX80" fmla="*/ 114591 w 4662328"/>
              <a:gd name="connsiteY80" fmla="*/ 5180163 h 5549975"/>
              <a:gd name="connsiteX81" fmla="*/ 131086 w 4662328"/>
              <a:gd name="connsiteY81" fmla="*/ 5144275 h 5549975"/>
              <a:gd name="connsiteX82" fmla="*/ 152522 w 4662328"/>
              <a:gd name="connsiteY82" fmla="*/ 4747825 h 5549975"/>
              <a:gd name="connsiteX83" fmla="*/ 0 w 4662328"/>
              <a:gd name="connsiteY83" fmla="*/ 4747825 h 5549975"/>
              <a:gd name="connsiteX84" fmla="*/ 0 w 4662328"/>
              <a:gd name="connsiteY84" fmla="*/ 3811601 h 5549975"/>
              <a:gd name="connsiteX85" fmla="*/ 110031 w 4662328"/>
              <a:gd name="connsiteY85" fmla="*/ 3811601 h 5549975"/>
              <a:gd name="connsiteX0" fmla="*/ 412307 w 4662328"/>
              <a:gd name="connsiteY0" fmla="*/ 0 h 5549975"/>
              <a:gd name="connsiteX1" fmla="*/ 3414493 w 4662328"/>
              <a:gd name="connsiteY1" fmla="*/ 171842 h 5549975"/>
              <a:gd name="connsiteX2" fmla="*/ 4243304 w 4662328"/>
              <a:gd name="connsiteY2" fmla="*/ 226950 h 5549975"/>
              <a:gd name="connsiteX3" fmla="*/ 4616498 w 4662328"/>
              <a:gd name="connsiteY3" fmla="*/ 247374 h 5549975"/>
              <a:gd name="connsiteX4" fmla="*/ 4644377 w 4662328"/>
              <a:gd name="connsiteY4" fmla="*/ 269179 h 5549975"/>
              <a:gd name="connsiteX5" fmla="*/ 4642603 w 4662328"/>
              <a:gd name="connsiteY5" fmla="*/ 300930 h 5549975"/>
              <a:gd name="connsiteX6" fmla="*/ 4645525 w 4662328"/>
              <a:gd name="connsiteY6" fmla="*/ 302647 h 5549975"/>
              <a:gd name="connsiteX7" fmla="*/ 4661951 w 4662328"/>
              <a:gd name="connsiteY7" fmla="*/ 334222 h 5549975"/>
              <a:gd name="connsiteX8" fmla="*/ 4639690 w 4662328"/>
              <a:gd name="connsiteY8" fmla="*/ 391868 h 5549975"/>
              <a:gd name="connsiteX9" fmla="*/ 4636202 w 4662328"/>
              <a:gd name="connsiteY9" fmla="*/ 415489 h 5549975"/>
              <a:gd name="connsiteX10" fmla="*/ 4631097 w 4662328"/>
              <a:gd name="connsiteY10" fmla="*/ 506828 h 5549975"/>
              <a:gd name="connsiteX11" fmla="*/ 4630447 w 4662328"/>
              <a:gd name="connsiteY11" fmla="*/ 553245 h 5549975"/>
              <a:gd name="connsiteX12" fmla="*/ 4627348 w 4662328"/>
              <a:gd name="connsiteY12" fmla="*/ 581709 h 5549975"/>
              <a:gd name="connsiteX13" fmla="*/ 4626679 w 4662328"/>
              <a:gd name="connsiteY13" fmla="*/ 585890 h 5549975"/>
              <a:gd name="connsiteX14" fmla="*/ 4613742 w 4662328"/>
              <a:gd name="connsiteY14" fmla="*/ 817404 h 5549975"/>
              <a:gd name="connsiteX15" fmla="*/ 4615455 w 4662328"/>
              <a:gd name="connsiteY15" fmla="*/ 822238 h 5549975"/>
              <a:gd name="connsiteX16" fmla="*/ 4613304 w 4662328"/>
              <a:gd name="connsiteY16" fmla="*/ 846069 h 5549975"/>
              <a:gd name="connsiteX17" fmla="*/ 4611704 w 4662328"/>
              <a:gd name="connsiteY17" fmla="*/ 853854 h 5549975"/>
              <a:gd name="connsiteX18" fmla="*/ 4605466 w 4662328"/>
              <a:gd name="connsiteY18" fmla="*/ 965485 h 5549975"/>
              <a:gd name="connsiteX19" fmla="*/ 4607543 w 4662328"/>
              <a:gd name="connsiteY19" fmla="*/ 966385 h 5549975"/>
              <a:gd name="connsiteX20" fmla="*/ 4611662 w 4662328"/>
              <a:gd name="connsiteY20" fmla="*/ 1002567 h 5549975"/>
              <a:gd name="connsiteX21" fmla="*/ 4606864 w 4662328"/>
              <a:gd name="connsiteY21" fmla="*/ 1101094 h 5549975"/>
              <a:gd name="connsiteX22" fmla="*/ 4606759 w 4662328"/>
              <a:gd name="connsiteY22" fmla="*/ 1159389 h 5549975"/>
              <a:gd name="connsiteX23" fmla="*/ 4611062 w 4662328"/>
              <a:gd name="connsiteY23" fmla="*/ 1180505 h 5549975"/>
              <a:gd name="connsiteX24" fmla="*/ 4614152 w 4662328"/>
              <a:gd name="connsiteY24" fmla="*/ 1210687 h 5549975"/>
              <a:gd name="connsiteX25" fmla="*/ 4622969 w 4662328"/>
              <a:gd name="connsiteY25" fmla="*/ 1263157 h 5549975"/>
              <a:gd name="connsiteX26" fmla="*/ 4625246 w 4662328"/>
              <a:gd name="connsiteY26" fmla="*/ 1313374 h 5549975"/>
              <a:gd name="connsiteX27" fmla="*/ 4624366 w 4662328"/>
              <a:gd name="connsiteY27" fmla="*/ 1347004 h 5549975"/>
              <a:gd name="connsiteX28" fmla="*/ 4623903 w 4662328"/>
              <a:gd name="connsiteY28" fmla="*/ 1351864 h 5549975"/>
              <a:gd name="connsiteX29" fmla="*/ 4614784 w 4662328"/>
              <a:gd name="connsiteY29" fmla="*/ 1391762 h 5549975"/>
              <a:gd name="connsiteX30" fmla="*/ 4618048 w 4662328"/>
              <a:gd name="connsiteY30" fmla="*/ 1395707 h 5549975"/>
              <a:gd name="connsiteX31" fmla="*/ 4620890 w 4662328"/>
              <a:gd name="connsiteY31" fmla="*/ 1408524 h 5549975"/>
              <a:gd name="connsiteX32" fmla="*/ 4616149 w 4662328"/>
              <a:gd name="connsiteY32" fmla="*/ 1419109 h 5549975"/>
              <a:gd name="connsiteX33" fmla="*/ 4605965 w 4662328"/>
              <a:gd name="connsiteY33" fmla="*/ 1469337 h 5549975"/>
              <a:gd name="connsiteX34" fmla="*/ 4595068 w 4662328"/>
              <a:gd name="connsiteY34" fmla="*/ 1543038 h 5549975"/>
              <a:gd name="connsiteX35" fmla="*/ 4590187 w 4662328"/>
              <a:gd name="connsiteY35" fmla="*/ 1553997 h 5549975"/>
              <a:gd name="connsiteX36" fmla="*/ 4575759 w 4662328"/>
              <a:gd name="connsiteY36" fmla="*/ 1626071 h 5549975"/>
              <a:gd name="connsiteX37" fmla="*/ 4572044 w 4662328"/>
              <a:gd name="connsiteY37" fmla="*/ 1664103 h 5549975"/>
              <a:gd name="connsiteX38" fmla="*/ 4575704 w 4662328"/>
              <a:gd name="connsiteY38" fmla="*/ 1668558 h 5549975"/>
              <a:gd name="connsiteX39" fmla="*/ 4574054 w 4662328"/>
              <a:gd name="connsiteY39" fmla="*/ 1679756 h 5549975"/>
              <a:gd name="connsiteX40" fmla="*/ 4574466 w 4662328"/>
              <a:gd name="connsiteY40" fmla="*/ 1682815 h 5549975"/>
              <a:gd name="connsiteX41" fmla="*/ 4575977 w 4662328"/>
              <a:gd name="connsiteY41" fmla="*/ 1700268 h 5549975"/>
              <a:gd name="connsiteX42" fmla="*/ 4564507 w 4662328"/>
              <a:gd name="connsiteY42" fmla="*/ 1735163 h 5549975"/>
              <a:gd name="connsiteX43" fmla="*/ 4562447 w 4662328"/>
              <a:gd name="connsiteY43" fmla="*/ 1735289 h 5549975"/>
              <a:gd name="connsiteX44" fmla="*/ 4553949 w 4662328"/>
              <a:gd name="connsiteY44" fmla="*/ 1887374 h 5549975"/>
              <a:gd name="connsiteX45" fmla="*/ 4562640 w 4662328"/>
              <a:gd name="connsiteY45" fmla="*/ 1911536 h 5549975"/>
              <a:gd name="connsiteX46" fmla="*/ 4564918 w 4662328"/>
              <a:gd name="connsiteY46" fmla="*/ 1961755 h 5549975"/>
              <a:gd name="connsiteX47" fmla="*/ 4564037 w 4662328"/>
              <a:gd name="connsiteY47" fmla="*/ 1995384 h 5549975"/>
              <a:gd name="connsiteX48" fmla="*/ 4563575 w 4662328"/>
              <a:gd name="connsiteY48" fmla="*/ 2000244 h 5549975"/>
              <a:gd name="connsiteX49" fmla="*/ 4554455 w 4662328"/>
              <a:gd name="connsiteY49" fmla="*/ 2040142 h 5549975"/>
              <a:gd name="connsiteX50" fmla="*/ 4557720 w 4662328"/>
              <a:gd name="connsiteY50" fmla="*/ 2044087 h 5549975"/>
              <a:gd name="connsiteX51" fmla="*/ 4560561 w 4662328"/>
              <a:gd name="connsiteY51" fmla="*/ 2056904 h 5549975"/>
              <a:gd name="connsiteX52" fmla="*/ 4555820 w 4662328"/>
              <a:gd name="connsiteY52" fmla="*/ 2067489 h 5549975"/>
              <a:gd name="connsiteX53" fmla="*/ 4545636 w 4662328"/>
              <a:gd name="connsiteY53" fmla="*/ 2117719 h 5549975"/>
              <a:gd name="connsiteX54" fmla="*/ 4538305 w 4662328"/>
              <a:gd name="connsiteY54" fmla="*/ 2167300 h 5549975"/>
              <a:gd name="connsiteX55" fmla="*/ 4482222 w 4662328"/>
              <a:gd name="connsiteY55" fmla="*/ 3223633 h 5549975"/>
              <a:gd name="connsiteX56" fmla="*/ 4469436 w 4662328"/>
              <a:gd name="connsiteY56" fmla="*/ 3477281 h 5549975"/>
              <a:gd name="connsiteX57" fmla="*/ 4458351 w 4662328"/>
              <a:gd name="connsiteY57" fmla="*/ 3639984 h 5549975"/>
              <a:gd name="connsiteX58" fmla="*/ 4367590 w 4662328"/>
              <a:gd name="connsiteY58" fmla="*/ 5278921 h 5549975"/>
              <a:gd name="connsiteX59" fmla="*/ 4372888 w 4662328"/>
              <a:gd name="connsiteY59" fmla="*/ 5315626 h 5549975"/>
              <a:gd name="connsiteX60" fmla="*/ 4376422 w 4662328"/>
              <a:gd name="connsiteY60" fmla="*/ 5350090 h 5549975"/>
              <a:gd name="connsiteX61" fmla="*/ 4379254 w 4662328"/>
              <a:gd name="connsiteY61" fmla="*/ 5450399 h 5549975"/>
              <a:gd name="connsiteX62" fmla="*/ 4360697 w 4662328"/>
              <a:gd name="connsiteY62" fmla="*/ 5484804 h 5549975"/>
              <a:gd name="connsiteX63" fmla="*/ 4356045 w 4662328"/>
              <a:gd name="connsiteY63" fmla="*/ 5487504 h 5549975"/>
              <a:gd name="connsiteX64" fmla="*/ 4352588 w 4662328"/>
              <a:gd name="connsiteY64" fmla="*/ 5549951 h 5549975"/>
              <a:gd name="connsiteX65" fmla="*/ 121904 w 4662328"/>
              <a:gd name="connsiteY65" fmla="*/ 5314089 h 5549975"/>
              <a:gd name="connsiteX66" fmla="*/ 125710 w 4662328"/>
              <a:gd name="connsiteY66" fmla="*/ 5243704 h 5549975"/>
              <a:gd name="connsiteX67" fmla="*/ 113205 w 4662328"/>
              <a:gd name="connsiteY67" fmla="*/ 5239903 h 5549975"/>
              <a:gd name="connsiteX68" fmla="*/ 117425 w 4662328"/>
              <a:gd name="connsiteY68" fmla="*/ 5233298 h 5549975"/>
              <a:gd name="connsiteX69" fmla="*/ 117694 w 4662328"/>
              <a:gd name="connsiteY69" fmla="*/ 5230552 h 5549975"/>
              <a:gd name="connsiteX70" fmla="*/ 117964 w 4662328"/>
              <a:gd name="connsiteY70" fmla="*/ 5227804 h 5549975"/>
              <a:gd name="connsiteX71" fmla="*/ 118501 w 4662328"/>
              <a:gd name="connsiteY71" fmla="*/ 5222308 h 5549975"/>
              <a:gd name="connsiteX72" fmla="*/ 118186 w 4662328"/>
              <a:gd name="connsiteY72" fmla="*/ 5216405 h 5549975"/>
              <a:gd name="connsiteX73" fmla="*/ 117602 w 4662328"/>
              <a:gd name="connsiteY73" fmla="*/ 5213249 h 5549975"/>
              <a:gd name="connsiteX74" fmla="*/ 117871 w 4662328"/>
              <a:gd name="connsiteY74" fmla="*/ 5210500 h 5549975"/>
              <a:gd name="connsiteX75" fmla="*/ 117555 w 4662328"/>
              <a:gd name="connsiteY75" fmla="*/ 5204597 h 5549975"/>
              <a:gd name="connsiteX76" fmla="*/ 116972 w 4662328"/>
              <a:gd name="connsiteY76" fmla="*/ 5201441 h 5549975"/>
              <a:gd name="connsiteX77" fmla="*/ 116342 w 4662328"/>
              <a:gd name="connsiteY77" fmla="*/ 5189632 h 5549975"/>
              <a:gd name="connsiteX78" fmla="*/ 115758 w 4662328"/>
              <a:gd name="connsiteY78" fmla="*/ 5186477 h 5549975"/>
              <a:gd name="connsiteX79" fmla="*/ 116026 w 4662328"/>
              <a:gd name="connsiteY79" fmla="*/ 5183728 h 5549975"/>
              <a:gd name="connsiteX80" fmla="*/ 114591 w 4662328"/>
              <a:gd name="connsiteY80" fmla="*/ 5180163 h 5549975"/>
              <a:gd name="connsiteX81" fmla="*/ 131086 w 4662328"/>
              <a:gd name="connsiteY81" fmla="*/ 5144275 h 5549975"/>
              <a:gd name="connsiteX82" fmla="*/ 152522 w 4662328"/>
              <a:gd name="connsiteY82" fmla="*/ 4747825 h 5549975"/>
              <a:gd name="connsiteX83" fmla="*/ 0 w 4662328"/>
              <a:gd name="connsiteY83" fmla="*/ 4747825 h 5549975"/>
              <a:gd name="connsiteX84" fmla="*/ 110031 w 4662328"/>
              <a:gd name="connsiteY84" fmla="*/ 3811601 h 5549975"/>
              <a:gd name="connsiteX85" fmla="*/ 412307 w 4662328"/>
              <a:gd name="connsiteY85" fmla="*/ 0 h 5549975"/>
              <a:gd name="connsiteX0" fmla="*/ 302276 w 4552297"/>
              <a:gd name="connsiteY0" fmla="*/ 0 h 5549975"/>
              <a:gd name="connsiteX1" fmla="*/ 3304462 w 4552297"/>
              <a:gd name="connsiteY1" fmla="*/ 171842 h 5549975"/>
              <a:gd name="connsiteX2" fmla="*/ 4133273 w 4552297"/>
              <a:gd name="connsiteY2" fmla="*/ 226950 h 5549975"/>
              <a:gd name="connsiteX3" fmla="*/ 4506467 w 4552297"/>
              <a:gd name="connsiteY3" fmla="*/ 247374 h 5549975"/>
              <a:gd name="connsiteX4" fmla="*/ 4534346 w 4552297"/>
              <a:gd name="connsiteY4" fmla="*/ 269179 h 5549975"/>
              <a:gd name="connsiteX5" fmla="*/ 4532572 w 4552297"/>
              <a:gd name="connsiteY5" fmla="*/ 300930 h 5549975"/>
              <a:gd name="connsiteX6" fmla="*/ 4535494 w 4552297"/>
              <a:gd name="connsiteY6" fmla="*/ 302647 h 5549975"/>
              <a:gd name="connsiteX7" fmla="*/ 4551920 w 4552297"/>
              <a:gd name="connsiteY7" fmla="*/ 334222 h 5549975"/>
              <a:gd name="connsiteX8" fmla="*/ 4529659 w 4552297"/>
              <a:gd name="connsiteY8" fmla="*/ 391868 h 5549975"/>
              <a:gd name="connsiteX9" fmla="*/ 4526171 w 4552297"/>
              <a:gd name="connsiteY9" fmla="*/ 415489 h 5549975"/>
              <a:gd name="connsiteX10" fmla="*/ 4521066 w 4552297"/>
              <a:gd name="connsiteY10" fmla="*/ 506828 h 5549975"/>
              <a:gd name="connsiteX11" fmla="*/ 4520416 w 4552297"/>
              <a:gd name="connsiteY11" fmla="*/ 553245 h 5549975"/>
              <a:gd name="connsiteX12" fmla="*/ 4517317 w 4552297"/>
              <a:gd name="connsiteY12" fmla="*/ 581709 h 5549975"/>
              <a:gd name="connsiteX13" fmla="*/ 4516648 w 4552297"/>
              <a:gd name="connsiteY13" fmla="*/ 585890 h 5549975"/>
              <a:gd name="connsiteX14" fmla="*/ 4503711 w 4552297"/>
              <a:gd name="connsiteY14" fmla="*/ 817404 h 5549975"/>
              <a:gd name="connsiteX15" fmla="*/ 4505424 w 4552297"/>
              <a:gd name="connsiteY15" fmla="*/ 822238 h 5549975"/>
              <a:gd name="connsiteX16" fmla="*/ 4503273 w 4552297"/>
              <a:gd name="connsiteY16" fmla="*/ 846069 h 5549975"/>
              <a:gd name="connsiteX17" fmla="*/ 4501673 w 4552297"/>
              <a:gd name="connsiteY17" fmla="*/ 853854 h 5549975"/>
              <a:gd name="connsiteX18" fmla="*/ 4495435 w 4552297"/>
              <a:gd name="connsiteY18" fmla="*/ 965485 h 5549975"/>
              <a:gd name="connsiteX19" fmla="*/ 4497512 w 4552297"/>
              <a:gd name="connsiteY19" fmla="*/ 966385 h 5549975"/>
              <a:gd name="connsiteX20" fmla="*/ 4501631 w 4552297"/>
              <a:gd name="connsiteY20" fmla="*/ 1002567 h 5549975"/>
              <a:gd name="connsiteX21" fmla="*/ 4496833 w 4552297"/>
              <a:gd name="connsiteY21" fmla="*/ 1101094 h 5549975"/>
              <a:gd name="connsiteX22" fmla="*/ 4496728 w 4552297"/>
              <a:gd name="connsiteY22" fmla="*/ 1159389 h 5549975"/>
              <a:gd name="connsiteX23" fmla="*/ 4501031 w 4552297"/>
              <a:gd name="connsiteY23" fmla="*/ 1180505 h 5549975"/>
              <a:gd name="connsiteX24" fmla="*/ 4504121 w 4552297"/>
              <a:gd name="connsiteY24" fmla="*/ 1210687 h 5549975"/>
              <a:gd name="connsiteX25" fmla="*/ 4512938 w 4552297"/>
              <a:gd name="connsiteY25" fmla="*/ 1263157 h 5549975"/>
              <a:gd name="connsiteX26" fmla="*/ 4515215 w 4552297"/>
              <a:gd name="connsiteY26" fmla="*/ 1313374 h 5549975"/>
              <a:gd name="connsiteX27" fmla="*/ 4514335 w 4552297"/>
              <a:gd name="connsiteY27" fmla="*/ 1347004 h 5549975"/>
              <a:gd name="connsiteX28" fmla="*/ 4513872 w 4552297"/>
              <a:gd name="connsiteY28" fmla="*/ 1351864 h 5549975"/>
              <a:gd name="connsiteX29" fmla="*/ 4504753 w 4552297"/>
              <a:gd name="connsiteY29" fmla="*/ 1391762 h 5549975"/>
              <a:gd name="connsiteX30" fmla="*/ 4508017 w 4552297"/>
              <a:gd name="connsiteY30" fmla="*/ 1395707 h 5549975"/>
              <a:gd name="connsiteX31" fmla="*/ 4510859 w 4552297"/>
              <a:gd name="connsiteY31" fmla="*/ 1408524 h 5549975"/>
              <a:gd name="connsiteX32" fmla="*/ 4506118 w 4552297"/>
              <a:gd name="connsiteY32" fmla="*/ 1419109 h 5549975"/>
              <a:gd name="connsiteX33" fmla="*/ 4495934 w 4552297"/>
              <a:gd name="connsiteY33" fmla="*/ 1469337 h 5549975"/>
              <a:gd name="connsiteX34" fmla="*/ 4485037 w 4552297"/>
              <a:gd name="connsiteY34" fmla="*/ 1543038 h 5549975"/>
              <a:gd name="connsiteX35" fmla="*/ 4480156 w 4552297"/>
              <a:gd name="connsiteY35" fmla="*/ 1553997 h 5549975"/>
              <a:gd name="connsiteX36" fmla="*/ 4465728 w 4552297"/>
              <a:gd name="connsiteY36" fmla="*/ 1626071 h 5549975"/>
              <a:gd name="connsiteX37" fmla="*/ 4462013 w 4552297"/>
              <a:gd name="connsiteY37" fmla="*/ 1664103 h 5549975"/>
              <a:gd name="connsiteX38" fmla="*/ 4465673 w 4552297"/>
              <a:gd name="connsiteY38" fmla="*/ 1668558 h 5549975"/>
              <a:gd name="connsiteX39" fmla="*/ 4464023 w 4552297"/>
              <a:gd name="connsiteY39" fmla="*/ 1679756 h 5549975"/>
              <a:gd name="connsiteX40" fmla="*/ 4464435 w 4552297"/>
              <a:gd name="connsiteY40" fmla="*/ 1682815 h 5549975"/>
              <a:gd name="connsiteX41" fmla="*/ 4465946 w 4552297"/>
              <a:gd name="connsiteY41" fmla="*/ 1700268 h 5549975"/>
              <a:gd name="connsiteX42" fmla="*/ 4454476 w 4552297"/>
              <a:gd name="connsiteY42" fmla="*/ 1735163 h 5549975"/>
              <a:gd name="connsiteX43" fmla="*/ 4452416 w 4552297"/>
              <a:gd name="connsiteY43" fmla="*/ 1735289 h 5549975"/>
              <a:gd name="connsiteX44" fmla="*/ 4443918 w 4552297"/>
              <a:gd name="connsiteY44" fmla="*/ 1887374 h 5549975"/>
              <a:gd name="connsiteX45" fmla="*/ 4452609 w 4552297"/>
              <a:gd name="connsiteY45" fmla="*/ 1911536 h 5549975"/>
              <a:gd name="connsiteX46" fmla="*/ 4454887 w 4552297"/>
              <a:gd name="connsiteY46" fmla="*/ 1961755 h 5549975"/>
              <a:gd name="connsiteX47" fmla="*/ 4454006 w 4552297"/>
              <a:gd name="connsiteY47" fmla="*/ 1995384 h 5549975"/>
              <a:gd name="connsiteX48" fmla="*/ 4453544 w 4552297"/>
              <a:gd name="connsiteY48" fmla="*/ 2000244 h 5549975"/>
              <a:gd name="connsiteX49" fmla="*/ 4444424 w 4552297"/>
              <a:gd name="connsiteY49" fmla="*/ 2040142 h 5549975"/>
              <a:gd name="connsiteX50" fmla="*/ 4447689 w 4552297"/>
              <a:gd name="connsiteY50" fmla="*/ 2044087 h 5549975"/>
              <a:gd name="connsiteX51" fmla="*/ 4450530 w 4552297"/>
              <a:gd name="connsiteY51" fmla="*/ 2056904 h 5549975"/>
              <a:gd name="connsiteX52" fmla="*/ 4445789 w 4552297"/>
              <a:gd name="connsiteY52" fmla="*/ 2067489 h 5549975"/>
              <a:gd name="connsiteX53" fmla="*/ 4435605 w 4552297"/>
              <a:gd name="connsiteY53" fmla="*/ 2117719 h 5549975"/>
              <a:gd name="connsiteX54" fmla="*/ 4428274 w 4552297"/>
              <a:gd name="connsiteY54" fmla="*/ 2167300 h 5549975"/>
              <a:gd name="connsiteX55" fmla="*/ 4372191 w 4552297"/>
              <a:gd name="connsiteY55" fmla="*/ 3223633 h 5549975"/>
              <a:gd name="connsiteX56" fmla="*/ 4359405 w 4552297"/>
              <a:gd name="connsiteY56" fmla="*/ 3477281 h 5549975"/>
              <a:gd name="connsiteX57" fmla="*/ 4348320 w 4552297"/>
              <a:gd name="connsiteY57" fmla="*/ 3639984 h 5549975"/>
              <a:gd name="connsiteX58" fmla="*/ 4257559 w 4552297"/>
              <a:gd name="connsiteY58" fmla="*/ 5278921 h 5549975"/>
              <a:gd name="connsiteX59" fmla="*/ 4262857 w 4552297"/>
              <a:gd name="connsiteY59" fmla="*/ 5315626 h 5549975"/>
              <a:gd name="connsiteX60" fmla="*/ 4266391 w 4552297"/>
              <a:gd name="connsiteY60" fmla="*/ 5350090 h 5549975"/>
              <a:gd name="connsiteX61" fmla="*/ 4269223 w 4552297"/>
              <a:gd name="connsiteY61" fmla="*/ 5450399 h 5549975"/>
              <a:gd name="connsiteX62" fmla="*/ 4250666 w 4552297"/>
              <a:gd name="connsiteY62" fmla="*/ 5484804 h 5549975"/>
              <a:gd name="connsiteX63" fmla="*/ 4246014 w 4552297"/>
              <a:gd name="connsiteY63" fmla="*/ 5487504 h 5549975"/>
              <a:gd name="connsiteX64" fmla="*/ 4242557 w 4552297"/>
              <a:gd name="connsiteY64" fmla="*/ 5549951 h 5549975"/>
              <a:gd name="connsiteX65" fmla="*/ 11873 w 4552297"/>
              <a:gd name="connsiteY65" fmla="*/ 5314089 h 5549975"/>
              <a:gd name="connsiteX66" fmla="*/ 15679 w 4552297"/>
              <a:gd name="connsiteY66" fmla="*/ 5243704 h 5549975"/>
              <a:gd name="connsiteX67" fmla="*/ 3174 w 4552297"/>
              <a:gd name="connsiteY67" fmla="*/ 5239903 h 5549975"/>
              <a:gd name="connsiteX68" fmla="*/ 7394 w 4552297"/>
              <a:gd name="connsiteY68" fmla="*/ 5233298 h 5549975"/>
              <a:gd name="connsiteX69" fmla="*/ 7663 w 4552297"/>
              <a:gd name="connsiteY69" fmla="*/ 5230552 h 5549975"/>
              <a:gd name="connsiteX70" fmla="*/ 7933 w 4552297"/>
              <a:gd name="connsiteY70" fmla="*/ 5227804 h 5549975"/>
              <a:gd name="connsiteX71" fmla="*/ 8470 w 4552297"/>
              <a:gd name="connsiteY71" fmla="*/ 5222308 h 5549975"/>
              <a:gd name="connsiteX72" fmla="*/ 8155 w 4552297"/>
              <a:gd name="connsiteY72" fmla="*/ 5216405 h 5549975"/>
              <a:gd name="connsiteX73" fmla="*/ 7571 w 4552297"/>
              <a:gd name="connsiteY73" fmla="*/ 5213249 h 5549975"/>
              <a:gd name="connsiteX74" fmla="*/ 7840 w 4552297"/>
              <a:gd name="connsiteY74" fmla="*/ 5210500 h 5549975"/>
              <a:gd name="connsiteX75" fmla="*/ 7524 w 4552297"/>
              <a:gd name="connsiteY75" fmla="*/ 5204597 h 5549975"/>
              <a:gd name="connsiteX76" fmla="*/ 6941 w 4552297"/>
              <a:gd name="connsiteY76" fmla="*/ 5201441 h 5549975"/>
              <a:gd name="connsiteX77" fmla="*/ 6311 w 4552297"/>
              <a:gd name="connsiteY77" fmla="*/ 5189632 h 5549975"/>
              <a:gd name="connsiteX78" fmla="*/ 5727 w 4552297"/>
              <a:gd name="connsiteY78" fmla="*/ 5186477 h 5549975"/>
              <a:gd name="connsiteX79" fmla="*/ 5995 w 4552297"/>
              <a:gd name="connsiteY79" fmla="*/ 5183728 h 5549975"/>
              <a:gd name="connsiteX80" fmla="*/ 4560 w 4552297"/>
              <a:gd name="connsiteY80" fmla="*/ 5180163 h 5549975"/>
              <a:gd name="connsiteX81" fmla="*/ 21055 w 4552297"/>
              <a:gd name="connsiteY81" fmla="*/ 5144275 h 5549975"/>
              <a:gd name="connsiteX82" fmla="*/ 42491 w 4552297"/>
              <a:gd name="connsiteY82" fmla="*/ 4747825 h 5549975"/>
              <a:gd name="connsiteX83" fmla="*/ 0 w 4552297"/>
              <a:gd name="connsiteY83" fmla="*/ 3811601 h 5549975"/>
              <a:gd name="connsiteX84" fmla="*/ 302276 w 4552297"/>
              <a:gd name="connsiteY84"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17881 w 4549123"/>
              <a:gd name="connsiteY81" fmla="*/ 5144275 h 5549975"/>
              <a:gd name="connsiteX82" fmla="*/ 39317 w 4549123"/>
              <a:gd name="connsiteY82" fmla="*/ 4747825 h 5549975"/>
              <a:gd name="connsiteX83" fmla="*/ 218499 w 4549123"/>
              <a:gd name="connsiteY83" fmla="*/ 3822685 h 5549975"/>
              <a:gd name="connsiteX84" fmla="*/ 299102 w 4549123"/>
              <a:gd name="connsiteY84"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17881 w 4549123"/>
              <a:gd name="connsiteY81" fmla="*/ 5144275 h 5549975"/>
              <a:gd name="connsiteX82" fmla="*/ 39317 w 4549123"/>
              <a:gd name="connsiteY82" fmla="*/ 4747825 h 5549975"/>
              <a:gd name="connsiteX83" fmla="*/ 74412 w 4549123"/>
              <a:gd name="connsiteY83" fmla="*/ 3839310 h 5549975"/>
              <a:gd name="connsiteX84" fmla="*/ 299102 w 4549123"/>
              <a:gd name="connsiteY84"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17881 w 4549123"/>
              <a:gd name="connsiteY81" fmla="*/ 5144275 h 5549975"/>
              <a:gd name="connsiteX82" fmla="*/ 74412 w 4549123"/>
              <a:gd name="connsiteY82" fmla="*/ 3839310 h 5549975"/>
              <a:gd name="connsiteX83" fmla="*/ 299102 w 4549123"/>
              <a:gd name="connsiteY83"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6798 w 4549123"/>
              <a:gd name="connsiteY81" fmla="*/ 5116566 h 5549975"/>
              <a:gd name="connsiteX82" fmla="*/ 74412 w 4549123"/>
              <a:gd name="connsiteY82" fmla="*/ 3839310 h 5549975"/>
              <a:gd name="connsiteX83" fmla="*/ 299102 w 4549123"/>
              <a:gd name="connsiteY83" fmla="*/ 0 h 5549975"/>
              <a:gd name="connsiteX0" fmla="*/ 304427 w 4554448"/>
              <a:gd name="connsiteY0" fmla="*/ 0 h 5549970"/>
              <a:gd name="connsiteX1" fmla="*/ 3306613 w 4554448"/>
              <a:gd name="connsiteY1" fmla="*/ 171842 h 5549970"/>
              <a:gd name="connsiteX2" fmla="*/ 4135424 w 4554448"/>
              <a:gd name="connsiteY2" fmla="*/ 226950 h 5549970"/>
              <a:gd name="connsiteX3" fmla="*/ 4508618 w 4554448"/>
              <a:gd name="connsiteY3" fmla="*/ 247374 h 5549970"/>
              <a:gd name="connsiteX4" fmla="*/ 4536497 w 4554448"/>
              <a:gd name="connsiteY4" fmla="*/ 269179 h 5549970"/>
              <a:gd name="connsiteX5" fmla="*/ 4534723 w 4554448"/>
              <a:gd name="connsiteY5" fmla="*/ 300930 h 5549970"/>
              <a:gd name="connsiteX6" fmla="*/ 4537645 w 4554448"/>
              <a:gd name="connsiteY6" fmla="*/ 302647 h 5549970"/>
              <a:gd name="connsiteX7" fmla="*/ 4554071 w 4554448"/>
              <a:gd name="connsiteY7" fmla="*/ 334222 h 5549970"/>
              <a:gd name="connsiteX8" fmla="*/ 4531810 w 4554448"/>
              <a:gd name="connsiteY8" fmla="*/ 391868 h 5549970"/>
              <a:gd name="connsiteX9" fmla="*/ 4528322 w 4554448"/>
              <a:gd name="connsiteY9" fmla="*/ 415489 h 5549970"/>
              <a:gd name="connsiteX10" fmla="*/ 4523217 w 4554448"/>
              <a:gd name="connsiteY10" fmla="*/ 506828 h 5549970"/>
              <a:gd name="connsiteX11" fmla="*/ 4522567 w 4554448"/>
              <a:gd name="connsiteY11" fmla="*/ 553245 h 5549970"/>
              <a:gd name="connsiteX12" fmla="*/ 4519468 w 4554448"/>
              <a:gd name="connsiteY12" fmla="*/ 581709 h 5549970"/>
              <a:gd name="connsiteX13" fmla="*/ 4518799 w 4554448"/>
              <a:gd name="connsiteY13" fmla="*/ 585890 h 5549970"/>
              <a:gd name="connsiteX14" fmla="*/ 4505862 w 4554448"/>
              <a:gd name="connsiteY14" fmla="*/ 817404 h 5549970"/>
              <a:gd name="connsiteX15" fmla="*/ 4507575 w 4554448"/>
              <a:gd name="connsiteY15" fmla="*/ 822238 h 5549970"/>
              <a:gd name="connsiteX16" fmla="*/ 4505424 w 4554448"/>
              <a:gd name="connsiteY16" fmla="*/ 846069 h 5549970"/>
              <a:gd name="connsiteX17" fmla="*/ 4503824 w 4554448"/>
              <a:gd name="connsiteY17" fmla="*/ 853854 h 5549970"/>
              <a:gd name="connsiteX18" fmla="*/ 4497586 w 4554448"/>
              <a:gd name="connsiteY18" fmla="*/ 965485 h 5549970"/>
              <a:gd name="connsiteX19" fmla="*/ 4499663 w 4554448"/>
              <a:gd name="connsiteY19" fmla="*/ 966385 h 5549970"/>
              <a:gd name="connsiteX20" fmla="*/ 4503782 w 4554448"/>
              <a:gd name="connsiteY20" fmla="*/ 1002567 h 5549970"/>
              <a:gd name="connsiteX21" fmla="*/ 4498984 w 4554448"/>
              <a:gd name="connsiteY21" fmla="*/ 1101094 h 5549970"/>
              <a:gd name="connsiteX22" fmla="*/ 4498879 w 4554448"/>
              <a:gd name="connsiteY22" fmla="*/ 1159389 h 5549970"/>
              <a:gd name="connsiteX23" fmla="*/ 4503182 w 4554448"/>
              <a:gd name="connsiteY23" fmla="*/ 1180505 h 5549970"/>
              <a:gd name="connsiteX24" fmla="*/ 4506272 w 4554448"/>
              <a:gd name="connsiteY24" fmla="*/ 1210687 h 5549970"/>
              <a:gd name="connsiteX25" fmla="*/ 4515089 w 4554448"/>
              <a:gd name="connsiteY25" fmla="*/ 1263157 h 5549970"/>
              <a:gd name="connsiteX26" fmla="*/ 4517366 w 4554448"/>
              <a:gd name="connsiteY26" fmla="*/ 1313374 h 5549970"/>
              <a:gd name="connsiteX27" fmla="*/ 4516486 w 4554448"/>
              <a:gd name="connsiteY27" fmla="*/ 1347004 h 5549970"/>
              <a:gd name="connsiteX28" fmla="*/ 4516023 w 4554448"/>
              <a:gd name="connsiteY28" fmla="*/ 1351864 h 5549970"/>
              <a:gd name="connsiteX29" fmla="*/ 4506904 w 4554448"/>
              <a:gd name="connsiteY29" fmla="*/ 1391762 h 5549970"/>
              <a:gd name="connsiteX30" fmla="*/ 4510168 w 4554448"/>
              <a:gd name="connsiteY30" fmla="*/ 1395707 h 5549970"/>
              <a:gd name="connsiteX31" fmla="*/ 4513010 w 4554448"/>
              <a:gd name="connsiteY31" fmla="*/ 1408524 h 5549970"/>
              <a:gd name="connsiteX32" fmla="*/ 4508269 w 4554448"/>
              <a:gd name="connsiteY32" fmla="*/ 1419109 h 5549970"/>
              <a:gd name="connsiteX33" fmla="*/ 4498085 w 4554448"/>
              <a:gd name="connsiteY33" fmla="*/ 1469337 h 5549970"/>
              <a:gd name="connsiteX34" fmla="*/ 4487188 w 4554448"/>
              <a:gd name="connsiteY34" fmla="*/ 1543038 h 5549970"/>
              <a:gd name="connsiteX35" fmla="*/ 4482307 w 4554448"/>
              <a:gd name="connsiteY35" fmla="*/ 1553997 h 5549970"/>
              <a:gd name="connsiteX36" fmla="*/ 4467879 w 4554448"/>
              <a:gd name="connsiteY36" fmla="*/ 1626071 h 5549970"/>
              <a:gd name="connsiteX37" fmla="*/ 4464164 w 4554448"/>
              <a:gd name="connsiteY37" fmla="*/ 1664103 h 5549970"/>
              <a:gd name="connsiteX38" fmla="*/ 4467824 w 4554448"/>
              <a:gd name="connsiteY38" fmla="*/ 1668558 h 5549970"/>
              <a:gd name="connsiteX39" fmla="*/ 4466174 w 4554448"/>
              <a:gd name="connsiteY39" fmla="*/ 1679756 h 5549970"/>
              <a:gd name="connsiteX40" fmla="*/ 4466586 w 4554448"/>
              <a:gd name="connsiteY40" fmla="*/ 1682815 h 5549970"/>
              <a:gd name="connsiteX41" fmla="*/ 4468097 w 4554448"/>
              <a:gd name="connsiteY41" fmla="*/ 1700268 h 5549970"/>
              <a:gd name="connsiteX42" fmla="*/ 4456627 w 4554448"/>
              <a:gd name="connsiteY42" fmla="*/ 1735163 h 5549970"/>
              <a:gd name="connsiteX43" fmla="*/ 4454567 w 4554448"/>
              <a:gd name="connsiteY43" fmla="*/ 1735289 h 5549970"/>
              <a:gd name="connsiteX44" fmla="*/ 4446069 w 4554448"/>
              <a:gd name="connsiteY44" fmla="*/ 1887374 h 5549970"/>
              <a:gd name="connsiteX45" fmla="*/ 4454760 w 4554448"/>
              <a:gd name="connsiteY45" fmla="*/ 1911536 h 5549970"/>
              <a:gd name="connsiteX46" fmla="*/ 4457038 w 4554448"/>
              <a:gd name="connsiteY46" fmla="*/ 1961755 h 5549970"/>
              <a:gd name="connsiteX47" fmla="*/ 4456157 w 4554448"/>
              <a:gd name="connsiteY47" fmla="*/ 1995384 h 5549970"/>
              <a:gd name="connsiteX48" fmla="*/ 4455695 w 4554448"/>
              <a:gd name="connsiteY48" fmla="*/ 2000244 h 5549970"/>
              <a:gd name="connsiteX49" fmla="*/ 4446575 w 4554448"/>
              <a:gd name="connsiteY49" fmla="*/ 2040142 h 5549970"/>
              <a:gd name="connsiteX50" fmla="*/ 4449840 w 4554448"/>
              <a:gd name="connsiteY50" fmla="*/ 2044087 h 5549970"/>
              <a:gd name="connsiteX51" fmla="*/ 4452681 w 4554448"/>
              <a:gd name="connsiteY51" fmla="*/ 2056904 h 5549970"/>
              <a:gd name="connsiteX52" fmla="*/ 4447940 w 4554448"/>
              <a:gd name="connsiteY52" fmla="*/ 2067489 h 5549970"/>
              <a:gd name="connsiteX53" fmla="*/ 4437756 w 4554448"/>
              <a:gd name="connsiteY53" fmla="*/ 2117719 h 5549970"/>
              <a:gd name="connsiteX54" fmla="*/ 4430425 w 4554448"/>
              <a:gd name="connsiteY54" fmla="*/ 2167300 h 5549970"/>
              <a:gd name="connsiteX55" fmla="*/ 4374342 w 4554448"/>
              <a:gd name="connsiteY55" fmla="*/ 3223633 h 5549970"/>
              <a:gd name="connsiteX56" fmla="*/ 4361556 w 4554448"/>
              <a:gd name="connsiteY56" fmla="*/ 3477281 h 5549970"/>
              <a:gd name="connsiteX57" fmla="*/ 4350471 w 4554448"/>
              <a:gd name="connsiteY57" fmla="*/ 3639984 h 5549970"/>
              <a:gd name="connsiteX58" fmla="*/ 4259710 w 4554448"/>
              <a:gd name="connsiteY58" fmla="*/ 5278921 h 5549970"/>
              <a:gd name="connsiteX59" fmla="*/ 4265008 w 4554448"/>
              <a:gd name="connsiteY59" fmla="*/ 5315626 h 5549970"/>
              <a:gd name="connsiteX60" fmla="*/ 4268542 w 4554448"/>
              <a:gd name="connsiteY60" fmla="*/ 5350090 h 5549970"/>
              <a:gd name="connsiteX61" fmla="*/ 4271374 w 4554448"/>
              <a:gd name="connsiteY61" fmla="*/ 5450399 h 5549970"/>
              <a:gd name="connsiteX62" fmla="*/ 4252817 w 4554448"/>
              <a:gd name="connsiteY62" fmla="*/ 5484804 h 5549970"/>
              <a:gd name="connsiteX63" fmla="*/ 4248165 w 4554448"/>
              <a:gd name="connsiteY63" fmla="*/ 5487504 h 5549970"/>
              <a:gd name="connsiteX64" fmla="*/ 4244708 w 4554448"/>
              <a:gd name="connsiteY64" fmla="*/ 5549951 h 5549970"/>
              <a:gd name="connsiteX65" fmla="*/ 0 w 4554448"/>
              <a:gd name="connsiteY65" fmla="*/ 5272016 h 5549970"/>
              <a:gd name="connsiteX66" fmla="*/ 17830 w 4554448"/>
              <a:gd name="connsiteY66" fmla="*/ 5243704 h 5549970"/>
              <a:gd name="connsiteX67" fmla="*/ 5325 w 4554448"/>
              <a:gd name="connsiteY67" fmla="*/ 5239903 h 5549970"/>
              <a:gd name="connsiteX68" fmla="*/ 9545 w 4554448"/>
              <a:gd name="connsiteY68" fmla="*/ 5233298 h 5549970"/>
              <a:gd name="connsiteX69" fmla="*/ 9814 w 4554448"/>
              <a:gd name="connsiteY69" fmla="*/ 5230552 h 5549970"/>
              <a:gd name="connsiteX70" fmla="*/ 10084 w 4554448"/>
              <a:gd name="connsiteY70" fmla="*/ 5227804 h 5549970"/>
              <a:gd name="connsiteX71" fmla="*/ 10621 w 4554448"/>
              <a:gd name="connsiteY71" fmla="*/ 5222308 h 5549970"/>
              <a:gd name="connsiteX72" fmla="*/ 10306 w 4554448"/>
              <a:gd name="connsiteY72" fmla="*/ 5216405 h 5549970"/>
              <a:gd name="connsiteX73" fmla="*/ 9722 w 4554448"/>
              <a:gd name="connsiteY73" fmla="*/ 5213249 h 5549970"/>
              <a:gd name="connsiteX74" fmla="*/ 9991 w 4554448"/>
              <a:gd name="connsiteY74" fmla="*/ 5210500 h 5549970"/>
              <a:gd name="connsiteX75" fmla="*/ 9675 w 4554448"/>
              <a:gd name="connsiteY75" fmla="*/ 5204597 h 5549970"/>
              <a:gd name="connsiteX76" fmla="*/ 9092 w 4554448"/>
              <a:gd name="connsiteY76" fmla="*/ 5201441 h 5549970"/>
              <a:gd name="connsiteX77" fmla="*/ 8462 w 4554448"/>
              <a:gd name="connsiteY77" fmla="*/ 5189632 h 5549970"/>
              <a:gd name="connsiteX78" fmla="*/ 7878 w 4554448"/>
              <a:gd name="connsiteY78" fmla="*/ 5186477 h 5549970"/>
              <a:gd name="connsiteX79" fmla="*/ 8146 w 4554448"/>
              <a:gd name="connsiteY79" fmla="*/ 5183728 h 5549970"/>
              <a:gd name="connsiteX80" fmla="*/ 6711 w 4554448"/>
              <a:gd name="connsiteY80" fmla="*/ 5180163 h 5549970"/>
              <a:gd name="connsiteX81" fmla="*/ 12123 w 4554448"/>
              <a:gd name="connsiteY81" fmla="*/ 5116566 h 5549970"/>
              <a:gd name="connsiteX82" fmla="*/ 79737 w 4554448"/>
              <a:gd name="connsiteY82" fmla="*/ 3839310 h 5549970"/>
              <a:gd name="connsiteX83" fmla="*/ 304427 w 4554448"/>
              <a:gd name="connsiteY83" fmla="*/ 0 h 5549970"/>
              <a:gd name="connsiteX0" fmla="*/ 338086 w 4588107"/>
              <a:gd name="connsiteY0" fmla="*/ 0 h 5549995"/>
              <a:gd name="connsiteX1" fmla="*/ 3340272 w 4588107"/>
              <a:gd name="connsiteY1" fmla="*/ 171842 h 5549995"/>
              <a:gd name="connsiteX2" fmla="*/ 4169083 w 4588107"/>
              <a:gd name="connsiteY2" fmla="*/ 226950 h 5549995"/>
              <a:gd name="connsiteX3" fmla="*/ 4542277 w 4588107"/>
              <a:gd name="connsiteY3" fmla="*/ 247374 h 5549995"/>
              <a:gd name="connsiteX4" fmla="*/ 4570156 w 4588107"/>
              <a:gd name="connsiteY4" fmla="*/ 269179 h 5549995"/>
              <a:gd name="connsiteX5" fmla="*/ 4568382 w 4588107"/>
              <a:gd name="connsiteY5" fmla="*/ 300930 h 5549995"/>
              <a:gd name="connsiteX6" fmla="*/ 4571304 w 4588107"/>
              <a:gd name="connsiteY6" fmla="*/ 302647 h 5549995"/>
              <a:gd name="connsiteX7" fmla="*/ 4587730 w 4588107"/>
              <a:gd name="connsiteY7" fmla="*/ 334222 h 5549995"/>
              <a:gd name="connsiteX8" fmla="*/ 4565469 w 4588107"/>
              <a:gd name="connsiteY8" fmla="*/ 391868 h 5549995"/>
              <a:gd name="connsiteX9" fmla="*/ 4561981 w 4588107"/>
              <a:gd name="connsiteY9" fmla="*/ 415489 h 5549995"/>
              <a:gd name="connsiteX10" fmla="*/ 4556876 w 4588107"/>
              <a:gd name="connsiteY10" fmla="*/ 506828 h 5549995"/>
              <a:gd name="connsiteX11" fmla="*/ 4556226 w 4588107"/>
              <a:gd name="connsiteY11" fmla="*/ 553245 h 5549995"/>
              <a:gd name="connsiteX12" fmla="*/ 4553127 w 4588107"/>
              <a:gd name="connsiteY12" fmla="*/ 581709 h 5549995"/>
              <a:gd name="connsiteX13" fmla="*/ 4552458 w 4588107"/>
              <a:gd name="connsiteY13" fmla="*/ 585890 h 5549995"/>
              <a:gd name="connsiteX14" fmla="*/ 4539521 w 4588107"/>
              <a:gd name="connsiteY14" fmla="*/ 817404 h 5549995"/>
              <a:gd name="connsiteX15" fmla="*/ 4541234 w 4588107"/>
              <a:gd name="connsiteY15" fmla="*/ 822238 h 5549995"/>
              <a:gd name="connsiteX16" fmla="*/ 4539083 w 4588107"/>
              <a:gd name="connsiteY16" fmla="*/ 846069 h 5549995"/>
              <a:gd name="connsiteX17" fmla="*/ 4537483 w 4588107"/>
              <a:gd name="connsiteY17" fmla="*/ 853854 h 5549995"/>
              <a:gd name="connsiteX18" fmla="*/ 4531245 w 4588107"/>
              <a:gd name="connsiteY18" fmla="*/ 965485 h 5549995"/>
              <a:gd name="connsiteX19" fmla="*/ 4533322 w 4588107"/>
              <a:gd name="connsiteY19" fmla="*/ 966385 h 5549995"/>
              <a:gd name="connsiteX20" fmla="*/ 4537441 w 4588107"/>
              <a:gd name="connsiteY20" fmla="*/ 1002567 h 5549995"/>
              <a:gd name="connsiteX21" fmla="*/ 4532643 w 4588107"/>
              <a:gd name="connsiteY21" fmla="*/ 1101094 h 5549995"/>
              <a:gd name="connsiteX22" fmla="*/ 4532538 w 4588107"/>
              <a:gd name="connsiteY22" fmla="*/ 1159389 h 5549995"/>
              <a:gd name="connsiteX23" fmla="*/ 4536841 w 4588107"/>
              <a:gd name="connsiteY23" fmla="*/ 1180505 h 5549995"/>
              <a:gd name="connsiteX24" fmla="*/ 4539931 w 4588107"/>
              <a:gd name="connsiteY24" fmla="*/ 1210687 h 5549995"/>
              <a:gd name="connsiteX25" fmla="*/ 4548748 w 4588107"/>
              <a:gd name="connsiteY25" fmla="*/ 1263157 h 5549995"/>
              <a:gd name="connsiteX26" fmla="*/ 4551025 w 4588107"/>
              <a:gd name="connsiteY26" fmla="*/ 1313374 h 5549995"/>
              <a:gd name="connsiteX27" fmla="*/ 4550145 w 4588107"/>
              <a:gd name="connsiteY27" fmla="*/ 1347004 h 5549995"/>
              <a:gd name="connsiteX28" fmla="*/ 4549682 w 4588107"/>
              <a:gd name="connsiteY28" fmla="*/ 1351864 h 5549995"/>
              <a:gd name="connsiteX29" fmla="*/ 4540563 w 4588107"/>
              <a:gd name="connsiteY29" fmla="*/ 1391762 h 5549995"/>
              <a:gd name="connsiteX30" fmla="*/ 4543827 w 4588107"/>
              <a:gd name="connsiteY30" fmla="*/ 1395707 h 5549995"/>
              <a:gd name="connsiteX31" fmla="*/ 4546669 w 4588107"/>
              <a:gd name="connsiteY31" fmla="*/ 1408524 h 5549995"/>
              <a:gd name="connsiteX32" fmla="*/ 4541928 w 4588107"/>
              <a:gd name="connsiteY32" fmla="*/ 1419109 h 5549995"/>
              <a:gd name="connsiteX33" fmla="*/ 4531744 w 4588107"/>
              <a:gd name="connsiteY33" fmla="*/ 1469337 h 5549995"/>
              <a:gd name="connsiteX34" fmla="*/ 4520847 w 4588107"/>
              <a:gd name="connsiteY34" fmla="*/ 1543038 h 5549995"/>
              <a:gd name="connsiteX35" fmla="*/ 4515966 w 4588107"/>
              <a:gd name="connsiteY35" fmla="*/ 1553997 h 5549995"/>
              <a:gd name="connsiteX36" fmla="*/ 4501538 w 4588107"/>
              <a:gd name="connsiteY36" fmla="*/ 1626071 h 5549995"/>
              <a:gd name="connsiteX37" fmla="*/ 4497823 w 4588107"/>
              <a:gd name="connsiteY37" fmla="*/ 1664103 h 5549995"/>
              <a:gd name="connsiteX38" fmla="*/ 4501483 w 4588107"/>
              <a:gd name="connsiteY38" fmla="*/ 1668558 h 5549995"/>
              <a:gd name="connsiteX39" fmla="*/ 4499833 w 4588107"/>
              <a:gd name="connsiteY39" fmla="*/ 1679756 h 5549995"/>
              <a:gd name="connsiteX40" fmla="*/ 4500245 w 4588107"/>
              <a:gd name="connsiteY40" fmla="*/ 1682815 h 5549995"/>
              <a:gd name="connsiteX41" fmla="*/ 4501756 w 4588107"/>
              <a:gd name="connsiteY41" fmla="*/ 1700268 h 5549995"/>
              <a:gd name="connsiteX42" fmla="*/ 4490286 w 4588107"/>
              <a:gd name="connsiteY42" fmla="*/ 1735163 h 5549995"/>
              <a:gd name="connsiteX43" fmla="*/ 4488226 w 4588107"/>
              <a:gd name="connsiteY43" fmla="*/ 1735289 h 5549995"/>
              <a:gd name="connsiteX44" fmla="*/ 4479728 w 4588107"/>
              <a:gd name="connsiteY44" fmla="*/ 1887374 h 5549995"/>
              <a:gd name="connsiteX45" fmla="*/ 4488419 w 4588107"/>
              <a:gd name="connsiteY45" fmla="*/ 1911536 h 5549995"/>
              <a:gd name="connsiteX46" fmla="*/ 4490697 w 4588107"/>
              <a:gd name="connsiteY46" fmla="*/ 1961755 h 5549995"/>
              <a:gd name="connsiteX47" fmla="*/ 4489816 w 4588107"/>
              <a:gd name="connsiteY47" fmla="*/ 1995384 h 5549995"/>
              <a:gd name="connsiteX48" fmla="*/ 4489354 w 4588107"/>
              <a:gd name="connsiteY48" fmla="*/ 2000244 h 5549995"/>
              <a:gd name="connsiteX49" fmla="*/ 4480234 w 4588107"/>
              <a:gd name="connsiteY49" fmla="*/ 2040142 h 5549995"/>
              <a:gd name="connsiteX50" fmla="*/ 4483499 w 4588107"/>
              <a:gd name="connsiteY50" fmla="*/ 2044087 h 5549995"/>
              <a:gd name="connsiteX51" fmla="*/ 4486340 w 4588107"/>
              <a:gd name="connsiteY51" fmla="*/ 2056904 h 5549995"/>
              <a:gd name="connsiteX52" fmla="*/ 4481599 w 4588107"/>
              <a:gd name="connsiteY52" fmla="*/ 2067489 h 5549995"/>
              <a:gd name="connsiteX53" fmla="*/ 4471415 w 4588107"/>
              <a:gd name="connsiteY53" fmla="*/ 2117719 h 5549995"/>
              <a:gd name="connsiteX54" fmla="*/ 4464084 w 4588107"/>
              <a:gd name="connsiteY54" fmla="*/ 2167300 h 5549995"/>
              <a:gd name="connsiteX55" fmla="*/ 4408001 w 4588107"/>
              <a:gd name="connsiteY55" fmla="*/ 3223633 h 5549995"/>
              <a:gd name="connsiteX56" fmla="*/ 4395215 w 4588107"/>
              <a:gd name="connsiteY56" fmla="*/ 3477281 h 5549995"/>
              <a:gd name="connsiteX57" fmla="*/ 4384130 w 4588107"/>
              <a:gd name="connsiteY57" fmla="*/ 3639984 h 5549995"/>
              <a:gd name="connsiteX58" fmla="*/ 4293369 w 4588107"/>
              <a:gd name="connsiteY58" fmla="*/ 5278921 h 5549995"/>
              <a:gd name="connsiteX59" fmla="*/ 4298667 w 4588107"/>
              <a:gd name="connsiteY59" fmla="*/ 5315626 h 5549995"/>
              <a:gd name="connsiteX60" fmla="*/ 4302201 w 4588107"/>
              <a:gd name="connsiteY60" fmla="*/ 5350090 h 5549995"/>
              <a:gd name="connsiteX61" fmla="*/ 4305033 w 4588107"/>
              <a:gd name="connsiteY61" fmla="*/ 5450399 h 5549995"/>
              <a:gd name="connsiteX62" fmla="*/ 4286476 w 4588107"/>
              <a:gd name="connsiteY62" fmla="*/ 5484804 h 5549995"/>
              <a:gd name="connsiteX63" fmla="*/ 4281824 w 4588107"/>
              <a:gd name="connsiteY63" fmla="*/ 5487504 h 5549995"/>
              <a:gd name="connsiteX64" fmla="*/ 4278367 w 4588107"/>
              <a:gd name="connsiteY64" fmla="*/ 5549951 h 5549995"/>
              <a:gd name="connsiteX65" fmla="*/ 0 w 4588107"/>
              <a:gd name="connsiteY65" fmla="*/ 5387017 h 5549995"/>
              <a:gd name="connsiteX66" fmla="*/ 51489 w 4588107"/>
              <a:gd name="connsiteY66" fmla="*/ 5243704 h 5549995"/>
              <a:gd name="connsiteX67" fmla="*/ 38984 w 4588107"/>
              <a:gd name="connsiteY67" fmla="*/ 5239903 h 5549995"/>
              <a:gd name="connsiteX68" fmla="*/ 43204 w 4588107"/>
              <a:gd name="connsiteY68" fmla="*/ 5233298 h 5549995"/>
              <a:gd name="connsiteX69" fmla="*/ 43473 w 4588107"/>
              <a:gd name="connsiteY69" fmla="*/ 5230552 h 5549995"/>
              <a:gd name="connsiteX70" fmla="*/ 43743 w 4588107"/>
              <a:gd name="connsiteY70" fmla="*/ 5227804 h 5549995"/>
              <a:gd name="connsiteX71" fmla="*/ 44280 w 4588107"/>
              <a:gd name="connsiteY71" fmla="*/ 5222308 h 5549995"/>
              <a:gd name="connsiteX72" fmla="*/ 43965 w 4588107"/>
              <a:gd name="connsiteY72" fmla="*/ 5216405 h 5549995"/>
              <a:gd name="connsiteX73" fmla="*/ 43381 w 4588107"/>
              <a:gd name="connsiteY73" fmla="*/ 5213249 h 5549995"/>
              <a:gd name="connsiteX74" fmla="*/ 43650 w 4588107"/>
              <a:gd name="connsiteY74" fmla="*/ 5210500 h 5549995"/>
              <a:gd name="connsiteX75" fmla="*/ 43334 w 4588107"/>
              <a:gd name="connsiteY75" fmla="*/ 5204597 h 5549995"/>
              <a:gd name="connsiteX76" fmla="*/ 42751 w 4588107"/>
              <a:gd name="connsiteY76" fmla="*/ 5201441 h 5549995"/>
              <a:gd name="connsiteX77" fmla="*/ 42121 w 4588107"/>
              <a:gd name="connsiteY77" fmla="*/ 5189632 h 5549995"/>
              <a:gd name="connsiteX78" fmla="*/ 41537 w 4588107"/>
              <a:gd name="connsiteY78" fmla="*/ 5186477 h 5549995"/>
              <a:gd name="connsiteX79" fmla="*/ 41805 w 4588107"/>
              <a:gd name="connsiteY79" fmla="*/ 5183728 h 5549995"/>
              <a:gd name="connsiteX80" fmla="*/ 40370 w 4588107"/>
              <a:gd name="connsiteY80" fmla="*/ 5180163 h 5549995"/>
              <a:gd name="connsiteX81" fmla="*/ 45782 w 4588107"/>
              <a:gd name="connsiteY81" fmla="*/ 5116566 h 5549995"/>
              <a:gd name="connsiteX82" fmla="*/ 113396 w 4588107"/>
              <a:gd name="connsiteY82" fmla="*/ 3839310 h 5549995"/>
              <a:gd name="connsiteX83" fmla="*/ 338086 w 4588107"/>
              <a:gd name="connsiteY83" fmla="*/ 0 h 5549995"/>
              <a:gd name="connsiteX0" fmla="*/ 299102 w 4549123"/>
              <a:gd name="connsiteY0" fmla="*/ 0 h 5549966"/>
              <a:gd name="connsiteX1" fmla="*/ 3301288 w 4549123"/>
              <a:gd name="connsiteY1" fmla="*/ 171842 h 5549966"/>
              <a:gd name="connsiteX2" fmla="*/ 4130099 w 4549123"/>
              <a:gd name="connsiteY2" fmla="*/ 226950 h 5549966"/>
              <a:gd name="connsiteX3" fmla="*/ 4503293 w 4549123"/>
              <a:gd name="connsiteY3" fmla="*/ 247374 h 5549966"/>
              <a:gd name="connsiteX4" fmla="*/ 4531172 w 4549123"/>
              <a:gd name="connsiteY4" fmla="*/ 269179 h 5549966"/>
              <a:gd name="connsiteX5" fmla="*/ 4529398 w 4549123"/>
              <a:gd name="connsiteY5" fmla="*/ 300930 h 5549966"/>
              <a:gd name="connsiteX6" fmla="*/ 4532320 w 4549123"/>
              <a:gd name="connsiteY6" fmla="*/ 302647 h 5549966"/>
              <a:gd name="connsiteX7" fmla="*/ 4548746 w 4549123"/>
              <a:gd name="connsiteY7" fmla="*/ 334222 h 5549966"/>
              <a:gd name="connsiteX8" fmla="*/ 4526485 w 4549123"/>
              <a:gd name="connsiteY8" fmla="*/ 391868 h 5549966"/>
              <a:gd name="connsiteX9" fmla="*/ 4522997 w 4549123"/>
              <a:gd name="connsiteY9" fmla="*/ 415489 h 5549966"/>
              <a:gd name="connsiteX10" fmla="*/ 4517892 w 4549123"/>
              <a:gd name="connsiteY10" fmla="*/ 506828 h 5549966"/>
              <a:gd name="connsiteX11" fmla="*/ 4517242 w 4549123"/>
              <a:gd name="connsiteY11" fmla="*/ 553245 h 5549966"/>
              <a:gd name="connsiteX12" fmla="*/ 4514143 w 4549123"/>
              <a:gd name="connsiteY12" fmla="*/ 581709 h 5549966"/>
              <a:gd name="connsiteX13" fmla="*/ 4513474 w 4549123"/>
              <a:gd name="connsiteY13" fmla="*/ 585890 h 5549966"/>
              <a:gd name="connsiteX14" fmla="*/ 4500537 w 4549123"/>
              <a:gd name="connsiteY14" fmla="*/ 817404 h 5549966"/>
              <a:gd name="connsiteX15" fmla="*/ 4502250 w 4549123"/>
              <a:gd name="connsiteY15" fmla="*/ 822238 h 5549966"/>
              <a:gd name="connsiteX16" fmla="*/ 4500099 w 4549123"/>
              <a:gd name="connsiteY16" fmla="*/ 846069 h 5549966"/>
              <a:gd name="connsiteX17" fmla="*/ 4498499 w 4549123"/>
              <a:gd name="connsiteY17" fmla="*/ 853854 h 5549966"/>
              <a:gd name="connsiteX18" fmla="*/ 4492261 w 4549123"/>
              <a:gd name="connsiteY18" fmla="*/ 965485 h 5549966"/>
              <a:gd name="connsiteX19" fmla="*/ 4494338 w 4549123"/>
              <a:gd name="connsiteY19" fmla="*/ 966385 h 5549966"/>
              <a:gd name="connsiteX20" fmla="*/ 4498457 w 4549123"/>
              <a:gd name="connsiteY20" fmla="*/ 1002567 h 5549966"/>
              <a:gd name="connsiteX21" fmla="*/ 4493659 w 4549123"/>
              <a:gd name="connsiteY21" fmla="*/ 1101094 h 5549966"/>
              <a:gd name="connsiteX22" fmla="*/ 4493554 w 4549123"/>
              <a:gd name="connsiteY22" fmla="*/ 1159389 h 5549966"/>
              <a:gd name="connsiteX23" fmla="*/ 4497857 w 4549123"/>
              <a:gd name="connsiteY23" fmla="*/ 1180505 h 5549966"/>
              <a:gd name="connsiteX24" fmla="*/ 4500947 w 4549123"/>
              <a:gd name="connsiteY24" fmla="*/ 1210687 h 5549966"/>
              <a:gd name="connsiteX25" fmla="*/ 4509764 w 4549123"/>
              <a:gd name="connsiteY25" fmla="*/ 1263157 h 5549966"/>
              <a:gd name="connsiteX26" fmla="*/ 4512041 w 4549123"/>
              <a:gd name="connsiteY26" fmla="*/ 1313374 h 5549966"/>
              <a:gd name="connsiteX27" fmla="*/ 4511161 w 4549123"/>
              <a:gd name="connsiteY27" fmla="*/ 1347004 h 5549966"/>
              <a:gd name="connsiteX28" fmla="*/ 4510698 w 4549123"/>
              <a:gd name="connsiteY28" fmla="*/ 1351864 h 5549966"/>
              <a:gd name="connsiteX29" fmla="*/ 4501579 w 4549123"/>
              <a:gd name="connsiteY29" fmla="*/ 1391762 h 5549966"/>
              <a:gd name="connsiteX30" fmla="*/ 4504843 w 4549123"/>
              <a:gd name="connsiteY30" fmla="*/ 1395707 h 5549966"/>
              <a:gd name="connsiteX31" fmla="*/ 4507685 w 4549123"/>
              <a:gd name="connsiteY31" fmla="*/ 1408524 h 5549966"/>
              <a:gd name="connsiteX32" fmla="*/ 4502944 w 4549123"/>
              <a:gd name="connsiteY32" fmla="*/ 1419109 h 5549966"/>
              <a:gd name="connsiteX33" fmla="*/ 4492760 w 4549123"/>
              <a:gd name="connsiteY33" fmla="*/ 1469337 h 5549966"/>
              <a:gd name="connsiteX34" fmla="*/ 4481863 w 4549123"/>
              <a:gd name="connsiteY34" fmla="*/ 1543038 h 5549966"/>
              <a:gd name="connsiteX35" fmla="*/ 4476982 w 4549123"/>
              <a:gd name="connsiteY35" fmla="*/ 1553997 h 5549966"/>
              <a:gd name="connsiteX36" fmla="*/ 4462554 w 4549123"/>
              <a:gd name="connsiteY36" fmla="*/ 1626071 h 5549966"/>
              <a:gd name="connsiteX37" fmla="*/ 4458839 w 4549123"/>
              <a:gd name="connsiteY37" fmla="*/ 1664103 h 5549966"/>
              <a:gd name="connsiteX38" fmla="*/ 4462499 w 4549123"/>
              <a:gd name="connsiteY38" fmla="*/ 1668558 h 5549966"/>
              <a:gd name="connsiteX39" fmla="*/ 4460849 w 4549123"/>
              <a:gd name="connsiteY39" fmla="*/ 1679756 h 5549966"/>
              <a:gd name="connsiteX40" fmla="*/ 4461261 w 4549123"/>
              <a:gd name="connsiteY40" fmla="*/ 1682815 h 5549966"/>
              <a:gd name="connsiteX41" fmla="*/ 4462772 w 4549123"/>
              <a:gd name="connsiteY41" fmla="*/ 1700268 h 5549966"/>
              <a:gd name="connsiteX42" fmla="*/ 4451302 w 4549123"/>
              <a:gd name="connsiteY42" fmla="*/ 1735163 h 5549966"/>
              <a:gd name="connsiteX43" fmla="*/ 4449242 w 4549123"/>
              <a:gd name="connsiteY43" fmla="*/ 1735289 h 5549966"/>
              <a:gd name="connsiteX44" fmla="*/ 4440744 w 4549123"/>
              <a:gd name="connsiteY44" fmla="*/ 1887374 h 5549966"/>
              <a:gd name="connsiteX45" fmla="*/ 4449435 w 4549123"/>
              <a:gd name="connsiteY45" fmla="*/ 1911536 h 5549966"/>
              <a:gd name="connsiteX46" fmla="*/ 4451713 w 4549123"/>
              <a:gd name="connsiteY46" fmla="*/ 1961755 h 5549966"/>
              <a:gd name="connsiteX47" fmla="*/ 4450832 w 4549123"/>
              <a:gd name="connsiteY47" fmla="*/ 1995384 h 5549966"/>
              <a:gd name="connsiteX48" fmla="*/ 4450370 w 4549123"/>
              <a:gd name="connsiteY48" fmla="*/ 2000244 h 5549966"/>
              <a:gd name="connsiteX49" fmla="*/ 4441250 w 4549123"/>
              <a:gd name="connsiteY49" fmla="*/ 2040142 h 5549966"/>
              <a:gd name="connsiteX50" fmla="*/ 4444515 w 4549123"/>
              <a:gd name="connsiteY50" fmla="*/ 2044087 h 5549966"/>
              <a:gd name="connsiteX51" fmla="*/ 4447356 w 4549123"/>
              <a:gd name="connsiteY51" fmla="*/ 2056904 h 5549966"/>
              <a:gd name="connsiteX52" fmla="*/ 4442615 w 4549123"/>
              <a:gd name="connsiteY52" fmla="*/ 2067489 h 5549966"/>
              <a:gd name="connsiteX53" fmla="*/ 4432431 w 4549123"/>
              <a:gd name="connsiteY53" fmla="*/ 2117719 h 5549966"/>
              <a:gd name="connsiteX54" fmla="*/ 4425100 w 4549123"/>
              <a:gd name="connsiteY54" fmla="*/ 2167300 h 5549966"/>
              <a:gd name="connsiteX55" fmla="*/ 4369017 w 4549123"/>
              <a:gd name="connsiteY55" fmla="*/ 3223633 h 5549966"/>
              <a:gd name="connsiteX56" fmla="*/ 4356231 w 4549123"/>
              <a:gd name="connsiteY56" fmla="*/ 3477281 h 5549966"/>
              <a:gd name="connsiteX57" fmla="*/ 4345146 w 4549123"/>
              <a:gd name="connsiteY57" fmla="*/ 3639984 h 5549966"/>
              <a:gd name="connsiteX58" fmla="*/ 4254385 w 4549123"/>
              <a:gd name="connsiteY58" fmla="*/ 5278921 h 5549966"/>
              <a:gd name="connsiteX59" fmla="*/ 4259683 w 4549123"/>
              <a:gd name="connsiteY59" fmla="*/ 5315626 h 5549966"/>
              <a:gd name="connsiteX60" fmla="*/ 4263217 w 4549123"/>
              <a:gd name="connsiteY60" fmla="*/ 5350090 h 5549966"/>
              <a:gd name="connsiteX61" fmla="*/ 4266049 w 4549123"/>
              <a:gd name="connsiteY61" fmla="*/ 5450399 h 5549966"/>
              <a:gd name="connsiteX62" fmla="*/ 4247492 w 4549123"/>
              <a:gd name="connsiteY62" fmla="*/ 5484804 h 5549966"/>
              <a:gd name="connsiteX63" fmla="*/ 4242840 w 4549123"/>
              <a:gd name="connsiteY63" fmla="*/ 5487504 h 5549966"/>
              <a:gd name="connsiteX64" fmla="*/ 4239383 w 4549123"/>
              <a:gd name="connsiteY64" fmla="*/ 5549951 h 5549966"/>
              <a:gd name="connsiteX65" fmla="*/ 266751 w 4549123"/>
              <a:gd name="connsiteY65" fmla="*/ 5218723 h 5549966"/>
              <a:gd name="connsiteX66" fmla="*/ 12505 w 4549123"/>
              <a:gd name="connsiteY66" fmla="*/ 5243704 h 5549966"/>
              <a:gd name="connsiteX67" fmla="*/ 0 w 4549123"/>
              <a:gd name="connsiteY67" fmla="*/ 5239903 h 5549966"/>
              <a:gd name="connsiteX68" fmla="*/ 4220 w 4549123"/>
              <a:gd name="connsiteY68" fmla="*/ 5233298 h 5549966"/>
              <a:gd name="connsiteX69" fmla="*/ 4489 w 4549123"/>
              <a:gd name="connsiteY69" fmla="*/ 5230552 h 5549966"/>
              <a:gd name="connsiteX70" fmla="*/ 4759 w 4549123"/>
              <a:gd name="connsiteY70" fmla="*/ 5227804 h 5549966"/>
              <a:gd name="connsiteX71" fmla="*/ 5296 w 4549123"/>
              <a:gd name="connsiteY71" fmla="*/ 5222308 h 5549966"/>
              <a:gd name="connsiteX72" fmla="*/ 4981 w 4549123"/>
              <a:gd name="connsiteY72" fmla="*/ 5216405 h 5549966"/>
              <a:gd name="connsiteX73" fmla="*/ 4397 w 4549123"/>
              <a:gd name="connsiteY73" fmla="*/ 5213249 h 5549966"/>
              <a:gd name="connsiteX74" fmla="*/ 4666 w 4549123"/>
              <a:gd name="connsiteY74" fmla="*/ 5210500 h 5549966"/>
              <a:gd name="connsiteX75" fmla="*/ 4350 w 4549123"/>
              <a:gd name="connsiteY75" fmla="*/ 5204597 h 5549966"/>
              <a:gd name="connsiteX76" fmla="*/ 3767 w 4549123"/>
              <a:gd name="connsiteY76" fmla="*/ 5201441 h 5549966"/>
              <a:gd name="connsiteX77" fmla="*/ 3137 w 4549123"/>
              <a:gd name="connsiteY77" fmla="*/ 5189632 h 5549966"/>
              <a:gd name="connsiteX78" fmla="*/ 2553 w 4549123"/>
              <a:gd name="connsiteY78" fmla="*/ 5186477 h 5549966"/>
              <a:gd name="connsiteX79" fmla="*/ 2821 w 4549123"/>
              <a:gd name="connsiteY79" fmla="*/ 5183728 h 5549966"/>
              <a:gd name="connsiteX80" fmla="*/ 1386 w 4549123"/>
              <a:gd name="connsiteY80" fmla="*/ 5180163 h 5549966"/>
              <a:gd name="connsiteX81" fmla="*/ 6798 w 4549123"/>
              <a:gd name="connsiteY81" fmla="*/ 5116566 h 5549966"/>
              <a:gd name="connsiteX82" fmla="*/ 74412 w 4549123"/>
              <a:gd name="connsiteY82" fmla="*/ 3839310 h 5549966"/>
              <a:gd name="connsiteX83" fmla="*/ 299102 w 4549123"/>
              <a:gd name="connsiteY83" fmla="*/ 0 h 5549966"/>
              <a:gd name="connsiteX0" fmla="*/ 303426 w 4553447"/>
              <a:gd name="connsiteY0" fmla="*/ 0 h 5549966"/>
              <a:gd name="connsiteX1" fmla="*/ 3305612 w 4553447"/>
              <a:gd name="connsiteY1" fmla="*/ 171842 h 5549966"/>
              <a:gd name="connsiteX2" fmla="*/ 4134423 w 4553447"/>
              <a:gd name="connsiteY2" fmla="*/ 226950 h 5549966"/>
              <a:gd name="connsiteX3" fmla="*/ 4507617 w 4553447"/>
              <a:gd name="connsiteY3" fmla="*/ 247374 h 5549966"/>
              <a:gd name="connsiteX4" fmla="*/ 4535496 w 4553447"/>
              <a:gd name="connsiteY4" fmla="*/ 269179 h 5549966"/>
              <a:gd name="connsiteX5" fmla="*/ 4533722 w 4553447"/>
              <a:gd name="connsiteY5" fmla="*/ 300930 h 5549966"/>
              <a:gd name="connsiteX6" fmla="*/ 4536644 w 4553447"/>
              <a:gd name="connsiteY6" fmla="*/ 302647 h 5549966"/>
              <a:gd name="connsiteX7" fmla="*/ 4553070 w 4553447"/>
              <a:gd name="connsiteY7" fmla="*/ 334222 h 5549966"/>
              <a:gd name="connsiteX8" fmla="*/ 4530809 w 4553447"/>
              <a:gd name="connsiteY8" fmla="*/ 391868 h 5549966"/>
              <a:gd name="connsiteX9" fmla="*/ 4527321 w 4553447"/>
              <a:gd name="connsiteY9" fmla="*/ 415489 h 5549966"/>
              <a:gd name="connsiteX10" fmla="*/ 4522216 w 4553447"/>
              <a:gd name="connsiteY10" fmla="*/ 506828 h 5549966"/>
              <a:gd name="connsiteX11" fmla="*/ 4521566 w 4553447"/>
              <a:gd name="connsiteY11" fmla="*/ 553245 h 5549966"/>
              <a:gd name="connsiteX12" fmla="*/ 4518467 w 4553447"/>
              <a:gd name="connsiteY12" fmla="*/ 581709 h 5549966"/>
              <a:gd name="connsiteX13" fmla="*/ 4517798 w 4553447"/>
              <a:gd name="connsiteY13" fmla="*/ 585890 h 5549966"/>
              <a:gd name="connsiteX14" fmla="*/ 4504861 w 4553447"/>
              <a:gd name="connsiteY14" fmla="*/ 817404 h 5549966"/>
              <a:gd name="connsiteX15" fmla="*/ 4506574 w 4553447"/>
              <a:gd name="connsiteY15" fmla="*/ 822238 h 5549966"/>
              <a:gd name="connsiteX16" fmla="*/ 4504423 w 4553447"/>
              <a:gd name="connsiteY16" fmla="*/ 846069 h 5549966"/>
              <a:gd name="connsiteX17" fmla="*/ 4502823 w 4553447"/>
              <a:gd name="connsiteY17" fmla="*/ 853854 h 5549966"/>
              <a:gd name="connsiteX18" fmla="*/ 4496585 w 4553447"/>
              <a:gd name="connsiteY18" fmla="*/ 965485 h 5549966"/>
              <a:gd name="connsiteX19" fmla="*/ 4498662 w 4553447"/>
              <a:gd name="connsiteY19" fmla="*/ 966385 h 5549966"/>
              <a:gd name="connsiteX20" fmla="*/ 4502781 w 4553447"/>
              <a:gd name="connsiteY20" fmla="*/ 1002567 h 5549966"/>
              <a:gd name="connsiteX21" fmla="*/ 4497983 w 4553447"/>
              <a:gd name="connsiteY21" fmla="*/ 1101094 h 5549966"/>
              <a:gd name="connsiteX22" fmla="*/ 4497878 w 4553447"/>
              <a:gd name="connsiteY22" fmla="*/ 1159389 h 5549966"/>
              <a:gd name="connsiteX23" fmla="*/ 4502181 w 4553447"/>
              <a:gd name="connsiteY23" fmla="*/ 1180505 h 5549966"/>
              <a:gd name="connsiteX24" fmla="*/ 4505271 w 4553447"/>
              <a:gd name="connsiteY24" fmla="*/ 1210687 h 5549966"/>
              <a:gd name="connsiteX25" fmla="*/ 4514088 w 4553447"/>
              <a:gd name="connsiteY25" fmla="*/ 1263157 h 5549966"/>
              <a:gd name="connsiteX26" fmla="*/ 4516365 w 4553447"/>
              <a:gd name="connsiteY26" fmla="*/ 1313374 h 5549966"/>
              <a:gd name="connsiteX27" fmla="*/ 4515485 w 4553447"/>
              <a:gd name="connsiteY27" fmla="*/ 1347004 h 5549966"/>
              <a:gd name="connsiteX28" fmla="*/ 4515022 w 4553447"/>
              <a:gd name="connsiteY28" fmla="*/ 1351864 h 5549966"/>
              <a:gd name="connsiteX29" fmla="*/ 4505903 w 4553447"/>
              <a:gd name="connsiteY29" fmla="*/ 1391762 h 5549966"/>
              <a:gd name="connsiteX30" fmla="*/ 4509167 w 4553447"/>
              <a:gd name="connsiteY30" fmla="*/ 1395707 h 5549966"/>
              <a:gd name="connsiteX31" fmla="*/ 4512009 w 4553447"/>
              <a:gd name="connsiteY31" fmla="*/ 1408524 h 5549966"/>
              <a:gd name="connsiteX32" fmla="*/ 4507268 w 4553447"/>
              <a:gd name="connsiteY32" fmla="*/ 1419109 h 5549966"/>
              <a:gd name="connsiteX33" fmla="*/ 4497084 w 4553447"/>
              <a:gd name="connsiteY33" fmla="*/ 1469337 h 5549966"/>
              <a:gd name="connsiteX34" fmla="*/ 4486187 w 4553447"/>
              <a:gd name="connsiteY34" fmla="*/ 1543038 h 5549966"/>
              <a:gd name="connsiteX35" fmla="*/ 4481306 w 4553447"/>
              <a:gd name="connsiteY35" fmla="*/ 1553997 h 5549966"/>
              <a:gd name="connsiteX36" fmla="*/ 4466878 w 4553447"/>
              <a:gd name="connsiteY36" fmla="*/ 1626071 h 5549966"/>
              <a:gd name="connsiteX37" fmla="*/ 4463163 w 4553447"/>
              <a:gd name="connsiteY37" fmla="*/ 1664103 h 5549966"/>
              <a:gd name="connsiteX38" fmla="*/ 4466823 w 4553447"/>
              <a:gd name="connsiteY38" fmla="*/ 1668558 h 5549966"/>
              <a:gd name="connsiteX39" fmla="*/ 4465173 w 4553447"/>
              <a:gd name="connsiteY39" fmla="*/ 1679756 h 5549966"/>
              <a:gd name="connsiteX40" fmla="*/ 4465585 w 4553447"/>
              <a:gd name="connsiteY40" fmla="*/ 1682815 h 5549966"/>
              <a:gd name="connsiteX41" fmla="*/ 4467096 w 4553447"/>
              <a:gd name="connsiteY41" fmla="*/ 1700268 h 5549966"/>
              <a:gd name="connsiteX42" fmla="*/ 4455626 w 4553447"/>
              <a:gd name="connsiteY42" fmla="*/ 1735163 h 5549966"/>
              <a:gd name="connsiteX43" fmla="*/ 4453566 w 4553447"/>
              <a:gd name="connsiteY43" fmla="*/ 1735289 h 5549966"/>
              <a:gd name="connsiteX44" fmla="*/ 4445068 w 4553447"/>
              <a:gd name="connsiteY44" fmla="*/ 1887374 h 5549966"/>
              <a:gd name="connsiteX45" fmla="*/ 4453759 w 4553447"/>
              <a:gd name="connsiteY45" fmla="*/ 1911536 h 5549966"/>
              <a:gd name="connsiteX46" fmla="*/ 4456037 w 4553447"/>
              <a:gd name="connsiteY46" fmla="*/ 1961755 h 5549966"/>
              <a:gd name="connsiteX47" fmla="*/ 4455156 w 4553447"/>
              <a:gd name="connsiteY47" fmla="*/ 1995384 h 5549966"/>
              <a:gd name="connsiteX48" fmla="*/ 4454694 w 4553447"/>
              <a:gd name="connsiteY48" fmla="*/ 2000244 h 5549966"/>
              <a:gd name="connsiteX49" fmla="*/ 4445574 w 4553447"/>
              <a:gd name="connsiteY49" fmla="*/ 2040142 h 5549966"/>
              <a:gd name="connsiteX50" fmla="*/ 4448839 w 4553447"/>
              <a:gd name="connsiteY50" fmla="*/ 2044087 h 5549966"/>
              <a:gd name="connsiteX51" fmla="*/ 4451680 w 4553447"/>
              <a:gd name="connsiteY51" fmla="*/ 2056904 h 5549966"/>
              <a:gd name="connsiteX52" fmla="*/ 4446939 w 4553447"/>
              <a:gd name="connsiteY52" fmla="*/ 2067489 h 5549966"/>
              <a:gd name="connsiteX53" fmla="*/ 4436755 w 4553447"/>
              <a:gd name="connsiteY53" fmla="*/ 2117719 h 5549966"/>
              <a:gd name="connsiteX54" fmla="*/ 4429424 w 4553447"/>
              <a:gd name="connsiteY54" fmla="*/ 2167300 h 5549966"/>
              <a:gd name="connsiteX55" fmla="*/ 4373341 w 4553447"/>
              <a:gd name="connsiteY55" fmla="*/ 3223633 h 5549966"/>
              <a:gd name="connsiteX56" fmla="*/ 4360555 w 4553447"/>
              <a:gd name="connsiteY56" fmla="*/ 3477281 h 5549966"/>
              <a:gd name="connsiteX57" fmla="*/ 4349470 w 4553447"/>
              <a:gd name="connsiteY57" fmla="*/ 3639984 h 5549966"/>
              <a:gd name="connsiteX58" fmla="*/ 4258709 w 4553447"/>
              <a:gd name="connsiteY58" fmla="*/ 5278921 h 5549966"/>
              <a:gd name="connsiteX59" fmla="*/ 4264007 w 4553447"/>
              <a:gd name="connsiteY59" fmla="*/ 5315626 h 5549966"/>
              <a:gd name="connsiteX60" fmla="*/ 4267541 w 4553447"/>
              <a:gd name="connsiteY60" fmla="*/ 5350090 h 5549966"/>
              <a:gd name="connsiteX61" fmla="*/ 4270373 w 4553447"/>
              <a:gd name="connsiteY61" fmla="*/ 5450399 h 5549966"/>
              <a:gd name="connsiteX62" fmla="*/ 4251816 w 4553447"/>
              <a:gd name="connsiteY62" fmla="*/ 5484804 h 5549966"/>
              <a:gd name="connsiteX63" fmla="*/ 4247164 w 4553447"/>
              <a:gd name="connsiteY63" fmla="*/ 5487504 h 5549966"/>
              <a:gd name="connsiteX64" fmla="*/ 4243707 w 4553447"/>
              <a:gd name="connsiteY64" fmla="*/ 5549951 h 5549966"/>
              <a:gd name="connsiteX65" fmla="*/ 271075 w 4553447"/>
              <a:gd name="connsiteY65" fmla="*/ 5218723 h 5549966"/>
              <a:gd name="connsiteX66" fmla="*/ 0 w 4553447"/>
              <a:gd name="connsiteY66" fmla="*/ 5280167 h 5549966"/>
              <a:gd name="connsiteX67" fmla="*/ 4324 w 4553447"/>
              <a:gd name="connsiteY67" fmla="*/ 5239903 h 5549966"/>
              <a:gd name="connsiteX68" fmla="*/ 8544 w 4553447"/>
              <a:gd name="connsiteY68" fmla="*/ 5233298 h 5549966"/>
              <a:gd name="connsiteX69" fmla="*/ 8813 w 4553447"/>
              <a:gd name="connsiteY69" fmla="*/ 5230552 h 5549966"/>
              <a:gd name="connsiteX70" fmla="*/ 9083 w 4553447"/>
              <a:gd name="connsiteY70" fmla="*/ 5227804 h 5549966"/>
              <a:gd name="connsiteX71" fmla="*/ 9620 w 4553447"/>
              <a:gd name="connsiteY71" fmla="*/ 5222308 h 5549966"/>
              <a:gd name="connsiteX72" fmla="*/ 9305 w 4553447"/>
              <a:gd name="connsiteY72" fmla="*/ 5216405 h 5549966"/>
              <a:gd name="connsiteX73" fmla="*/ 8721 w 4553447"/>
              <a:gd name="connsiteY73" fmla="*/ 5213249 h 5549966"/>
              <a:gd name="connsiteX74" fmla="*/ 8990 w 4553447"/>
              <a:gd name="connsiteY74" fmla="*/ 5210500 h 5549966"/>
              <a:gd name="connsiteX75" fmla="*/ 8674 w 4553447"/>
              <a:gd name="connsiteY75" fmla="*/ 5204597 h 5549966"/>
              <a:gd name="connsiteX76" fmla="*/ 8091 w 4553447"/>
              <a:gd name="connsiteY76" fmla="*/ 5201441 h 5549966"/>
              <a:gd name="connsiteX77" fmla="*/ 7461 w 4553447"/>
              <a:gd name="connsiteY77" fmla="*/ 5189632 h 5549966"/>
              <a:gd name="connsiteX78" fmla="*/ 6877 w 4553447"/>
              <a:gd name="connsiteY78" fmla="*/ 5186477 h 5549966"/>
              <a:gd name="connsiteX79" fmla="*/ 7145 w 4553447"/>
              <a:gd name="connsiteY79" fmla="*/ 5183728 h 5549966"/>
              <a:gd name="connsiteX80" fmla="*/ 5710 w 4553447"/>
              <a:gd name="connsiteY80" fmla="*/ 5180163 h 5549966"/>
              <a:gd name="connsiteX81" fmla="*/ 11122 w 4553447"/>
              <a:gd name="connsiteY81" fmla="*/ 5116566 h 5549966"/>
              <a:gd name="connsiteX82" fmla="*/ 78736 w 4553447"/>
              <a:gd name="connsiteY82" fmla="*/ 3839310 h 5549966"/>
              <a:gd name="connsiteX83" fmla="*/ 303426 w 4553447"/>
              <a:gd name="connsiteY83" fmla="*/ 0 h 5549966"/>
              <a:gd name="connsiteX0" fmla="*/ 303426 w 4553447"/>
              <a:gd name="connsiteY0" fmla="*/ 0 h 5549973"/>
              <a:gd name="connsiteX1" fmla="*/ 3305612 w 4553447"/>
              <a:gd name="connsiteY1" fmla="*/ 171842 h 5549973"/>
              <a:gd name="connsiteX2" fmla="*/ 4134423 w 4553447"/>
              <a:gd name="connsiteY2" fmla="*/ 226950 h 5549973"/>
              <a:gd name="connsiteX3" fmla="*/ 4507617 w 4553447"/>
              <a:gd name="connsiteY3" fmla="*/ 247374 h 5549973"/>
              <a:gd name="connsiteX4" fmla="*/ 4535496 w 4553447"/>
              <a:gd name="connsiteY4" fmla="*/ 269179 h 5549973"/>
              <a:gd name="connsiteX5" fmla="*/ 4533722 w 4553447"/>
              <a:gd name="connsiteY5" fmla="*/ 300930 h 5549973"/>
              <a:gd name="connsiteX6" fmla="*/ 4536644 w 4553447"/>
              <a:gd name="connsiteY6" fmla="*/ 302647 h 5549973"/>
              <a:gd name="connsiteX7" fmla="*/ 4553070 w 4553447"/>
              <a:gd name="connsiteY7" fmla="*/ 334222 h 5549973"/>
              <a:gd name="connsiteX8" fmla="*/ 4530809 w 4553447"/>
              <a:gd name="connsiteY8" fmla="*/ 391868 h 5549973"/>
              <a:gd name="connsiteX9" fmla="*/ 4527321 w 4553447"/>
              <a:gd name="connsiteY9" fmla="*/ 415489 h 5549973"/>
              <a:gd name="connsiteX10" fmla="*/ 4522216 w 4553447"/>
              <a:gd name="connsiteY10" fmla="*/ 506828 h 5549973"/>
              <a:gd name="connsiteX11" fmla="*/ 4521566 w 4553447"/>
              <a:gd name="connsiteY11" fmla="*/ 553245 h 5549973"/>
              <a:gd name="connsiteX12" fmla="*/ 4518467 w 4553447"/>
              <a:gd name="connsiteY12" fmla="*/ 581709 h 5549973"/>
              <a:gd name="connsiteX13" fmla="*/ 4517798 w 4553447"/>
              <a:gd name="connsiteY13" fmla="*/ 585890 h 5549973"/>
              <a:gd name="connsiteX14" fmla="*/ 4504861 w 4553447"/>
              <a:gd name="connsiteY14" fmla="*/ 817404 h 5549973"/>
              <a:gd name="connsiteX15" fmla="*/ 4506574 w 4553447"/>
              <a:gd name="connsiteY15" fmla="*/ 822238 h 5549973"/>
              <a:gd name="connsiteX16" fmla="*/ 4504423 w 4553447"/>
              <a:gd name="connsiteY16" fmla="*/ 846069 h 5549973"/>
              <a:gd name="connsiteX17" fmla="*/ 4502823 w 4553447"/>
              <a:gd name="connsiteY17" fmla="*/ 853854 h 5549973"/>
              <a:gd name="connsiteX18" fmla="*/ 4496585 w 4553447"/>
              <a:gd name="connsiteY18" fmla="*/ 965485 h 5549973"/>
              <a:gd name="connsiteX19" fmla="*/ 4498662 w 4553447"/>
              <a:gd name="connsiteY19" fmla="*/ 966385 h 5549973"/>
              <a:gd name="connsiteX20" fmla="*/ 4502781 w 4553447"/>
              <a:gd name="connsiteY20" fmla="*/ 1002567 h 5549973"/>
              <a:gd name="connsiteX21" fmla="*/ 4497983 w 4553447"/>
              <a:gd name="connsiteY21" fmla="*/ 1101094 h 5549973"/>
              <a:gd name="connsiteX22" fmla="*/ 4497878 w 4553447"/>
              <a:gd name="connsiteY22" fmla="*/ 1159389 h 5549973"/>
              <a:gd name="connsiteX23" fmla="*/ 4502181 w 4553447"/>
              <a:gd name="connsiteY23" fmla="*/ 1180505 h 5549973"/>
              <a:gd name="connsiteX24" fmla="*/ 4505271 w 4553447"/>
              <a:gd name="connsiteY24" fmla="*/ 1210687 h 5549973"/>
              <a:gd name="connsiteX25" fmla="*/ 4514088 w 4553447"/>
              <a:gd name="connsiteY25" fmla="*/ 1263157 h 5549973"/>
              <a:gd name="connsiteX26" fmla="*/ 4516365 w 4553447"/>
              <a:gd name="connsiteY26" fmla="*/ 1313374 h 5549973"/>
              <a:gd name="connsiteX27" fmla="*/ 4515485 w 4553447"/>
              <a:gd name="connsiteY27" fmla="*/ 1347004 h 5549973"/>
              <a:gd name="connsiteX28" fmla="*/ 4515022 w 4553447"/>
              <a:gd name="connsiteY28" fmla="*/ 1351864 h 5549973"/>
              <a:gd name="connsiteX29" fmla="*/ 4505903 w 4553447"/>
              <a:gd name="connsiteY29" fmla="*/ 1391762 h 5549973"/>
              <a:gd name="connsiteX30" fmla="*/ 4509167 w 4553447"/>
              <a:gd name="connsiteY30" fmla="*/ 1395707 h 5549973"/>
              <a:gd name="connsiteX31" fmla="*/ 4512009 w 4553447"/>
              <a:gd name="connsiteY31" fmla="*/ 1408524 h 5549973"/>
              <a:gd name="connsiteX32" fmla="*/ 4507268 w 4553447"/>
              <a:gd name="connsiteY32" fmla="*/ 1419109 h 5549973"/>
              <a:gd name="connsiteX33" fmla="*/ 4497084 w 4553447"/>
              <a:gd name="connsiteY33" fmla="*/ 1469337 h 5549973"/>
              <a:gd name="connsiteX34" fmla="*/ 4486187 w 4553447"/>
              <a:gd name="connsiteY34" fmla="*/ 1543038 h 5549973"/>
              <a:gd name="connsiteX35" fmla="*/ 4481306 w 4553447"/>
              <a:gd name="connsiteY35" fmla="*/ 1553997 h 5549973"/>
              <a:gd name="connsiteX36" fmla="*/ 4466878 w 4553447"/>
              <a:gd name="connsiteY36" fmla="*/ 1626071 h 5549973"/>
              <a:gd name="connsiteX37" fmla="*/ 4463163 w 4553447"/>
              <a:gd name="connsiteY37" fmla="*/ 1664103 h 5549973"/>
              <a:gd name="connsiteX38" fmla="*/ 4466823 w 4553447"/>
              <a:gd name="connsiteY38" fmla="*/ 1668558 h 5549973"/>
              <a:gd name="connsiteX39" fmla="*/ 4465173 w 4553447"/>
              <a:gd name="connsiteY39" fmla="*/ 1679756 h 5549973"/>
              <a:gd name="connsiteX40" fmla="*/ 4465585 w 4553447"/>
              <a:gd name="connsiteY40" fmla="*/ 1682815 h 5549973"/>
              <a:gd name="connsiteX41" fmla="*/ 4467096 w 4553447"/>
              <a:gd name="connsiteY41" fmla="*/ 1700268 h 5549973"/>
              <a:gd name="connsiteX42" fmla="*/ 4455626 w 4553447"/>
              <a:gd name="connsiteY42" fmla="*/ 1735163 h 5549973"/>
              <a:gd name="connsiteX43" fmla="*/ 4453566 w 4553447"/>
              <a:gd name="connsiteY43" fmla="*/ 1735289 h 5549973"/>
              <a:gd name="connsiteX44" fmla="*/ 4445068 w 4553447"/>
              <a:gd name="connsiteY44" fmla="*/ 1887374 h 5549973"/>
              <a:gd name="connsiteX45" fmla="*/ 4453759 w 4553447"/>
              <a:gd name="connsiteY45" fmla="*/ 1911536 h 5549973"/>
              <a:gd name="connsiteX46" fmla="*/ 4456037 w 4553447"/>
              <a:gd name="connsiteY46" fmla="*/ 1961755 h 5549973"/>
              <a:gd name="connsiteX47" fmla="*/ 4455156 w 4553447"/>
              <a:gd name="connsiteY47" fmla="*/ 1995384 h 5549973"/>
              <a:gd name="connsiteX48" fmla="*/ 4454694 w 4553447"/>
              <a:gd name="connsiteY48" fmla="*/ 2000244 h 5549973"/>
              <a:gd name="connsiteX49" fmla="*/ 4445574 w 4553447"/>
              <a:gd name="connsiteY49" fmla="*/ 2040142 h 5549973"/>
              <a:gd name="connsiteX50" fmla="*/ 4448839 w 4553447"/>
              <a:gd name="connsiteY50" fmla="*/ 2044087 h 5549973"/>
              <a:gd name="connsiteX51" fmla="*/ 4451680 w 4553447"/>
              <a:gd name="connsiteY51" fmla="*/ 2056904 h 5549973"/>
              <a:gd name="connsiteX52" fmla="*/ 4446939 w 4553447"/>
              <a:gd name="connsiteY52" fmla="*/ 2067489 h 5549973"/>
              <a:gd name="connsiteX53" fmla="*/ 4436755 w 4553447"/>
              <a:gd name="connsiteY53" fmla="*/ 2117719 h 5549973"/>
              <a:gd name="connsiteX54" fmla="*/ 4429424 w 4553447"/>
              <a:gd name="connsiteY54" fmla="*/ 2167300 h 5549973"/>
              <a:gd name="connsiteX55" fmla="*/ 4373341 w 4553447"/>
              <a:gd name="connsiteY55" fmla="*/ 3223633 h 5549973"/>
              <a:gd name="connsiteX56" fmla="*/ 4360555 w 4553447"/>
              <a:gd name="connsiteY56" fmla="*/ 3477281 h 5549973"/>
              <a:gd name="connsiteX57" fmla="*/ 4349470 w 4553447"/>
              <a:gd name="connsiteY57" fmla="*/ 3639984 h 5549973"/>
              <a:gd name="connsiteX58" fmla="*/ 4258709 w 4553447"/>
              <a:gd name="connsiteY58" fmla="*/ 5278921 h 5549973"/>
              <a:gd name="connsiteX59" fmla="*/ 4264007 w 4553447"/>
              <a:gd name="connsiteY59" fmla="*/ 5315626 h 5549973"/>
              <a:gd name="connsiteX60" fmla="*/ 4267541 w 4553447"/>
              <a:gd name="connsiteY60" fmla="*/ 5350090 h 5549973"/>
              <a:gd name="connsiteX61" fmla="*/ 4270373 w 4553447"/>
              <a:gd name="connsiteY61" fmla="*/ 5450399 h 5549973"/>
              <a:gd name="connsiteX62" fmla="*/ 4251816 w 4553447"/>
              <a:gd name="connsiteY62" fmla="*/ 5484804 h 5549973"/>
              <a:gd name="connsiteX63" fmla="*/ 4247164 w 4553447"/>
              <a:gd name="connsiteY63" fmla="*/ 5487504 h 5549973"/>
              <a:gd name="connsiteX64" fmla="*/ 4243707 w 4553447"/>
              <a:gd name="connsiteY64" fmla="*/ 5549951 h 5549973"/>
              <a:gd name="connsiteX65" fmla="*/ 310344 w 4553447"/>
              <a:gd name="connsiteY65" fmla="*/ 5297261 h 5549973"/>
              <a:gd name="connsiteX66" fmla="*/ 0 w 4553447"/>
              <a:gd name="connsiteY66" fmla="*/ 5280167 h 5549973"/>
              <a:gd name="connsiteX67" fmla="*/ 4324 w 4553447"/>
              <a:gd name="connsiteY67" fmla="*/ 5239903 h 5549973"/>
              <a:gd name="connsiteX68" fmla="*/ 8544 w 4553447"/>
              <a:gd name="connsiteY68" fmla="*/ 5233298 h 5549973"/>
              <a:gd name="connsiteX69" fmla="*/ 8813 w 4553447"/>
              <a:gd name="connsiteY69" fmla="*/ 5230552 h 5549973"/>
              <a:gd name="connsiteX70" fmla="*/ 9083 w 4553447"/>
              <a:gd name="connsiteY70" fmla="*/ 5227804 h 5549973"/>
              <a:gd name="connsiteX71" fmla="*/ 9620 w 4553447"/>
              <a:gd name="connsiteY71" fmla="*/ 5222308 h 5549973"/>
              <a:gd name="connsiteX72" fmla="*/ 9305 w 4553447"/>
              <a:gd name="connsiteY72" fmla="*/ 5216405 h 5549973"/>
              <a:gd name="connsiteX73" fmla="*/ 8721 w 4553447"/>
              <a:gd name="connsiteY73" fmla="*/ 5213249 h 5549973"/>
              <a:gd name="connsiteX74" fmla="*/ 8990 w 4553447"/>
              <a:gd name="connsiteY74" fmla="*/ 5210500 h 5549973"/>
              <a:gd name="connsiteX75" fmla="*/ 8674 w 4553447"/>
              <a:gd name="connsiteY75" fmla="*/ 5204597 h 5549973"/>
              <a:gd name="connsiteX76" fmla="*/ 8091 w 4553447"/>
              <a:gd name="connsiteY76" fmla="*/ 5201441 h 5549973"/>
              <a:gd name="connsiteX77" fmla="*/ 7461 w 4553447"/>
              <a:gd name="connsiteY77" fmla="*/ 5189632 h 5549973"/>
              <a:gd name="connsiteX78" fmla="*/ 6877 w 4553447"/>
              <a:gd name="connsiteY78" fmla="*/ 5186477 h 5549973"/>
              <a:gd name="connsiteX79" fmla="*/ 7145 w 4553447"/>
              <a:gd name="connsiteY79" fmla="*/ 5183728 h 5549973"/>
              <a:gd name="connsiteX80" fmla="*/ 5710 w 4553447"/>
              <a:gd name="connsiteY80" fmla="*/ 5180163 h 5549973"/>
              <a:gd name="connsiteX81" fmla="*/ 11122 w 4553447"/>
              <a:gd name="connsiteY81" fmla="*/ 5116566 h 5549973"/>
              <a:gd name="connsiteX82" fmla="*/ 78736 w 4553447"/>
              <a:gd name="connsiteY82" fmla="*/ 3839310 h 5549973"/>
              <a:gd name="connsiteX83" fmla="*/ 303426 w 4553447"/>
              <a:gd name="connsiteY83" fmla="*/ 0 h 5549973"/>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9083 w 4553447"/>
              <a:gd name="connsiteY70" fmla="*/ 5227804 h 5549974"/>
              <a:gd name="connsiteX71" fmla="*/ 9620 w 4553447"/>
              <a:gd name="connsiteY71" fmla="*/ 5222308 h 5549974"/>
              <a:gd name="connsiteX72" fmla="*/ 9305 w 4553447"/>
              <a:gd name="connsiteY72" fmla="*/ 5216405 h 5549974"/>
              <a:gd name="connsiteX73" fmla="*/ 8721 w 4553447"/>
              <a:gd name="connsiteY73" fmla="*/ 5213249 h 5549974"/>
              <a:gd name="connsiteX74" fmla="*/ 8990 w 4553447"/>
              <a:gd name="connsiteY74" fmla="*/ 5210500 h 5549974"/>
              <a:gd name="connsiteX75" fmla="*/ 8674 w 4553447"/>
              <a:gd name="connsiteY75" fmla="*/ 5204597 h 5549974"/>
              <a:gd name="connsiteX76" fmla="*/ 8091 w 4553447"/>
              <a:gd name="connsiteY76" fmla="*/ 5201441 h 5549974"/>
              <a:gd name="connsiteX77" fmla="*/ 7461 w 4553447"/>
              <a:gd name="connsiteY77" fmla="*/ 5189632 h 5549974"/>
              <a:gd name="connsiteX78" fmla="*/ 6877 w 4553447"/>
              <a:gd name="connsiteY78" fmla="*/ 5186477 h 5549974"/>
              <a:gd name="connsiteX79" fmla="*/ 7145 w 4553447"/>
              <a:gd name="connsiteY79" fmla="*/ 5183728 h 5549974"/>
              <a:gd name="connsiteX80" fmla="*/ 5710 w 4553447"/>
              <a:gd name="connsiteY80" fmla="*/ 5180163 h 5549974"/>
              <a:gd name="connsiteX81" fmla="*/ 11122 w 4553447"/>
              <a:gd name="connsiteY81" fmla="*/ 5116566 h 5549974"/>
              <a:gd name="connsiteX82" fmla="*/ 78736 w 4553447"/>
              <a:gd name="connsiteY82" fmla="*/ 3839310 h 5549974"/>
              <a:gd name="connsiteX83" fmla="*/ 303426 w 4553447"/>
              <a:gd name="connsiteY83" fmla="*/ 0 h 5549974"/>
              <a:gd name="connsiteX0" fmla="*/ 303343 w 4553364"/>
              <a:gd name="connsiteY0" fmla="*/ 0 h 5549974"/>
              <a:gd name="connsiteX1" fmla="*/ 3305529 w 4553364"/>
              <a:gd name="connsiteY1" fmla="*/ 171842 h 5549974"/>
              <a:gd name="connsiteX2" fmla="*/ 4134340 w 4553364"/>
              <a:gd name="connsiteY2" fmla="*/ 226950 h 5549974"/>
              <a:gd name="connsiteX3" fmla="*/ 4507534 w 4553364"/>
              <a:gd name="connsiteY3" fmla="*/ 247374 h 5549974"/>
              <a:gd name="connsiteX4" fmla="*/ 4535413 w 4553364"/>
              <a:gd name="connsiteY4" fmla="*/ 269179 h 5549974"/>
              <a:gd name="connsiteX5" fmla="*/ 4533639 w 4553364"/>
              <a:gd name="connsiteY5" fmla="*/ 300930 h 5549974"/>
              <a:gd name="connsiteX6" fmla="*/ 4536561 w 4553364"/>
              <a:gd name="connsiteY6" fmla="*/ 302647 h 5549974"/>
              <a:gd name="connsiteX7" fmla="*/ 4552987 w 4553364"/>
              <a:gd name="connsiteY7" fmla="*/ 334222 h 5549974"/>
              <a:gd name="connsiteX8" fmla="*/ 4530726 w 4553364"/>
              <a:gd name="connsiteY8" fmla="*/ 391868 h 5549974"/>
              <a:gd name="connsiteX9" fmla="*/ 4527238 w 4553364"/>
              <a:gd name="connsiteY9" fmla="*/ 415489 h 5549974"/>
              <a:gd name="connsiteX10" fmla="*/ 4522133 w 4553364"/>
              <a:gd name="connsiteY10" fmla="*/ 506828 h 5549974"/>
              <a:gd name="connsiteX11" fmla="*/ 4521483 w 4553364"/>
              <a:gd name="connsiteY11" fmla="*/ 553245 h 5549974"/>
              <a:gd name="connsiteX12" fmla="*/ 4518384 w 4553364"/>
              <a:gd name="connsiteY12" fmla="*/ 581709 h 5549974"/>
              <a:gd name="connsiteX13" fmla="*/ 4517715 w 4553364"/>
              <a:gd name="connsiteY13" fmla="*/ 585890 h 5549974"/>
              <a:gd name="connsiteX14" fmla="*/ 4504778 w 4553364"/>
              <a:gd name="connsiteY14" fmla="*/ 817404 h 5549974"/>
              <a:gd name="connsiteX15" fmla="*/ 4506491 w 4553364"/>
              <a:gd name="connsiteY15" fmla="*/ 822238 h 5549974"/>
              <a:gd name="connsiteX16" fmla="*/ 4504340 w 4553364"/>
              <a:gd name="connsiteY16" fmla="*/ 846069 h 5549974"/>
              <a:gd name="connsiteX17" fmla="*/ 4502740 w 4553364"/>
              <a:gd name="connsiteY17" fmla="*/ 853854 h 5549974"/>
              <a:gd name="connsiteX18" fmla="*/ 4496502 w 4553364"/>
              <a:gd name="connsiteY18" fmla="*/ 965485 h 5549974"/>
              <a:gd name="connsiteX19" fmla="*/ 4498579 w 4553364"/>
              <a:gd name="connsiteY19" fmla="*/ 966385 h 5549974"/>
              <a:gd name="connsiteX20" fmla="*/ 4502698 w 4553364"/>
              <a:gd name="connsiteY20" fmla="*/ 1002567 h 5549974"/>
              <a:gd name="connsiteX21" fmla="*/ 4497900 w 4553364"/>
              <a:gd name="connsiteY21" fmla="*/ 1101094 h 5549974"/>
              <a:gd name="connsiteX22" fmla="*/ 4497795 w 4553364"/>
              <a:gd name="connsiteY22" fmla="*/ 1159389 h 5549974"/>
              <a:gd name="connsiteX23" fmla="*/ 4502098 w 4553364"/>
              <a:gd name="connsiteY23" fmla="*/ 1180505 h 5549974"/>
              <a:gd name="connsiteX24" fmla="*/ 4505188 w 4553364"/>
              <a:gd name="connsiteY24" fmla="*/ 1210687 h 5549974"/>
              <a:gd name="connsiteX25" fmla="*/ 4514005 w 4553364"/>
              <a:gd name="connsiteY25" fmla="*/ 1263157 h 5549974"/>
              <a:gd name="connsiteX26" fmla="*/ 4516282 w 4553364"/>
              <a:gd name="connsiteY26" fmla="*/ 1313374 h 5549974"/>
              <a:gd name="connsiteX27" fmla="*/ 4515402 w 4553364"/>
              <a:gd name="connsiteY27" fmla="*/ 1347004 h 5549974"/>
              <a:gd name="connsiteX28" fmla="*/ 4514939 w 4553364"/>
              <a:gd name="connsiteY28" fmla="*/ 1351864 h 5549974"/>
              <a:gd name="connsiteX29" fmla="*/ 4505820 w 4553364"/>
              <a:gd name="connsiteY29" fmla="*/ 1391762 h 5549974"/>
              <a:gd name="connsiteX30" fmla="*/ 4509084 w 4553364"/>
              <a:gd name="connsiteY30" fmla="*/ 1395707 h 5549974"/>
              <a:gd name="connsiteX31" fmla="*/ 4511926 w 4553364"/>
              <a:gd name="connsiteY31" fmla="*/ 1408524 h 5549974"/>
              <a:gd name="connsiteX32" fmla="*/ 4507185 w 4553364"/>
              <a:gd name="connsiteY32" fmla="*/ 1419109 h 5549974"/>
              <a:gd name="connsiteX33" fmla="*/ 4497001 w 4553364"/>
              <a:gd name="connsiteY33" fmla="*/ 1469337 h 5549974"/>
              <a:gd name="connsiteX34" fmla="*/ 4486104 w 4553364"/>
              <a:gd name="connsiteY34" fmla="*/ 1543038 h 5549974"/>
              <a:gd name="connsiteX35" fmla="*/ 4481223 w 4553364"/>
              <a:gd name="connsiteY35" fmla="*/ 1553997 h 5549974"/>
              <a:gd name="connsiteX36" fmla="*/ 4466795 w 4553364"/>
              <a:gd name="connsiteY36" fmla="*/ 1626071 h 5549974"/>
              <a:gd name="connsiteX37" fmla="*/ 4463080 w 4553364"/>
              <a:gd name="connsiteY37" fmla="*/ 1664103 h 5549974"/>
              <a:gd name="connsiteX38" fmla="*/ 4466740 w 4553364"/>
              <a:gd name="connsiteY38" fmla="*/ 1668558 h 5549974"/>
              <a:gd name="connsiteX39" fmla="*/ 4465090 w 4553364"/>
              <a:gd name="connsiteY39" fmla="*/ 1679756 h 5549974"/>
              <a:gd name="connsiteX40" fmla="*/ 4465502 w 4553364"/>
              <a:gd name="connsiteY40" fmla="*/ 1682815 h 5549974"/>
              <a:gd name="connsiteX41" fmla="*/ 4467013 w 4553364"/>
              <a:gd name="connsiteY41" fmla="*/ 1700268 h 5549974"/>
              <a:gd name="connsiteX42" fmla="*/ 4455543 w 4553364"/>
              <a:gd name="connsiteY42" fmla="*/ 1735163 h 5549974"/>
              <a:gd name="connsiteX43" fmla="*/ 4453483 w 4553364"/>
              <a:gd name="connsiteY43" fmla="*/ 1735289 h 5549974"/>
              <a:gd name="connsiteX44" fmla="*/ 4444985 w 4553364"/>
              <a:gd name="connsiteY44" fmla="*/ 1887374 h 5549974"/>
              <a:gd name="connsiteX45" fmla="*/ 4453676 w 4553364"/>
              <a:gd name="connsiteY45" fmla="*/ 1911536 h 5549974"/>
              <a:gd name="connsiteX46" fmla="*/ 4455954 w 4553364"/>
              <a:gd name="connsiteY46" fmla="*/ 1961755 h 5549974"/>
              <a:gd name="connsiteX47" fmla="*/ 4455073 w 4553364"/>
              <a:gd name="connsiteY47" fmla="*/ 1995384 h 5549974"/>
              <a:gd name="connsiteX48" fmla="*/ 4454611 w 4553364"/>
              <a:gd name="connsiteY48" fmla="*/ 2000244 h 5549974"/>
              <a:gd name="connsiteX49" fmla="*/ 4445491 w 4553364"/>
              <a:gd name="connsiteY49" fmla="*/ 2040142 h 5549974"/>
              <a:gd name="connsiteX50" fmla="*/ 4448756 w 4553364"/>
              <a:gd name="connsiteY50" fmla="*/ 2044087 h 5549974"/>
              <a:gd name="connsiteX51" fmla="*/ 4451597 w 4553364"/>
              <a:gd name="connsiteY51" fmla="*/ 2056904 h 5549974"/>
              <a:gd name="connsiteX52" fmla="*/ 4446856 w 4553364"/>
              <a:gd name="connsiteY52" fmla="*/ 2067489 h 5549974"/>
              <a:gd name="connsiteX53" fmla="*/ 4436672 w 4553364"/>
              <a:gd name="connsiteY53" fmla="*/ 2117719 h 5549974"/>
              <a:gd name="connsiteX54" fmla="*/ 4429341 w 4553364"/>
              <a:gd name="connsiteY54" fmla="*/ 2167300 h 5549974"/>
              <a:gd name="connsiteX55" fmla="*/ 4373258 w 4553364"/>
              <a:gd name="connsiteY55" fmla="*/ 3223633 h 5549974"/>
              <a:gd name="connsiteX56" fmla="*/ 4360472 w 4553364"/>
              <a:gd name="connsiteY56" fmla="*/ 3477281 h 5549974"/>
              <a:gd name="connsiteX57" fmla="*/ 4349387 w 4553364"/>
              <a:gd name="connsiteY57" fmla="*/ 3639984 h 5549974"/>
              <a:gd name="connsiteX58" fmla="*/ 4258626 w 4553364"/>
              <a:gd name="connsiteY58" fmla="*/ 5278921 h 5549974"/>
              <a:gd name="connsiteX59" fmla="*/ 4263924 w 4553364"/>
              <a:gd name="connsiteY59" fmla="*/ 5315626 h 5549974"/>
              <a:gd name="connsiteX60" fmla="*/ 4267458 w 4553364"/>
              <a:gd name="connsiteY60" fmla="*/ 5350090 h 5549974"/>
              <a:gd name="connsiteX61" fmla="*/ 4270290 w 4553364"/>
              <a:gd name="connsiteY61" fmla="*/ 5450399 h 5549974"/>
              <a:gd name="connsiteX62" fmla="*/ 4251733 w 4553364"/>
              <a:gd name="connsiteY62" fmla="*/ 5484804 h 5549974"/>
              <a:gd name="connsiteX63" fmla="*/ 4247081 w 4553364"/>
              <a:gd name="connsiteY63" fmla="*/ 5487504 h 5549974"/>
              <a:gd name="connsiteX64" fmla="*/ 4243624 w 4553364"/>
              <a:gd name="connsiteY64" fmla="*/ 5549951 h 5549974"/>
              <a:gd name="connsiteX65" fmla="*/ 310261 w 4553364"/>
              <a:gd name="connsiteY65" fmla="*/ 5297261 h 5549974"/>
              <a:gd name="connsiteX66" fmla="*/ 0 w 4553364"/>
              <a:gd name="connsiteY66" fmla="*/ 5293146 h 5549974"/>
              <a:gd name="connsiteX67" fmla="*/ 4241 w 4553364"/>
              <a:gd name="connsiteY67" fmla="*/ 5239903 h 5549974"/>
              <a:gd name="connsiteX68" fmla="*/ 8461 w 4553364"/>
              <a:gd name="connsiteY68" fmla="*/ 5233298 h 5549974"/>
              <a:gd name="connsiteX69" fmla="*/ 8730 w 4553364"/>
              <a:gd name="connsiteY69" fmla="*/ 5230552 h 5549974"/>
              <a:gd name="connsiteX70" fmla="*/ 9000 w 4553364"/>
              <a:gd name="connsiteY70" fmla="*/ 5227804 h 5549974"/>
              <a:gd name="connsiteX71" fmla="*/ 9537 w 4553364"/>
              <a:gd name="connsiteY71" fmla="*/ 5222308 h 5549974"/>
              <a:gd name="connsiteX72" fmla="*/ 9222 w 4553364"/>
              <a:gd name="connsiteY72" fmla="*/ 5216405 h 5549974"/>
              <a:gd name="connsiteX73" fmla="*/ 8638 w 4553364"/>
              <a:gd name="connsiteY73" fmla="*/ 5213249 h 5549974"/>
              <a:gd name="connsiteX74" fmla="*/ 8907 w 4553364"/>
              <a:gd name="connsiteY74" fmla="*/ 5210500 h 5549974"/>
              <a:gd name="connsiteX75" fmla="*/ 8591 w 4553364"/>
              <a:gd name="connsiteY75" fmla="*/ 5204597 h 5549974"/>
              <a:gd name="connsiteX76" fmla="*/ 8008 w 4553364"/>
              <a:gd name="connsiteY76" fmla="*/ 5201441 h 5549974"/>
              <a:gd name="connsiteX77" fmla="*/ 7378 w 4553364"/>
              <a:gd name="connsiteY77" fmla="*/ 5189632 h 5549974"/>
              <a:gd name="connsiteX78" fmla="*/ 6794 w 4553364"/>
              <a:gd name="connsiteY78" fmla="*/ 5186477 h 5549974"/>
              <a:gd name="connsiteX79" fmla="*/ 7062 w 4553364"/>
              <a:gd name="connsiteY79" fmla="*/ 5183728 h 5549974"/>
              <a:gd name="connsiteX80" fmla="*/ 5627 w 4553364"/>
              <a:gd name="connsiteY80" fmla="*/ 5180163 h 5549974"/>
              <a:gd name="connsiteX81" fmla="*/ 11039 w 4553364"/>
              <a:gd name="connsiteY81" fmla="*/ 5116566 h 5549974"/>
              <a:gd name="connsiteX82" fmla="*/ 78653 w 4553364"/>
              <a:gd name="connsiteY82" fmla="*/ 3839310 h 5549974"/>
              <a:gd name="connsiteX83" fmla="*/ 303343 w 4553364"/>
              <a:gd name="connsiteY83" fmla="*/ 0 h 5549974"/>
              <a:gd name="connsiteX0" fmla="*/ 303343 w 4553364"/>
              <a:gd name="connsiteY0" fmla="*/ 0 h 5549951"/>
              <a:gd name="connsiteX1" fmla="*/ 3305529 w 4553364"/>
              <a:gd name="connsiteY1" fmla="*/ 171842 h 5549951"/>
              <a:gd name="connsiteX2" fmla="*/ 4134340 w 4553364"/>
              <a:gd name="connsiteY2" fmla="*/ 226950 h 5549951"/>
              <a:gd name="connsiteX3" fmla="*/ 4507534 w 4553364"/>
              <a:gd name="connsiteY3" fmla="*/ 247374 h 5549951"/>
              <a:gd name="connsiteX4" fmla="*/ 4535413 w 4553364"/>
              <a:gd name="connsiteY4" fmla="*/ 269179 h 5549951"/>
              <a:gd name="connsiteX5" fmla="*/ 4533639 w 4553364"/>
              <a:gd name="connsiteY5" fmla="*/ 300930 h 5549951"/>
              <a:gd name="connsiteX6" fmla="*/ 4536561 w 4553364"/>
              <a:gd name="connsiteY6" fmla="*/ 302647 h 5549951"/>
              <a:gd name="connsiteX7" fmla="*/ 4552987 w 4553364"/>
              <a:gd name="connsiteY7" fmla="*/ 334222 h 5549951"/>
              <a:gd name="connsiteX8" fmla="*/ 4530726 w 4553364"/>
              <a:gd name="connsiteY8" fmla="*/ 391868 h 5549951"/>
              <a:gd name="connsiteX9" fmla="*/ 4527238 w 4553364"/>
              <a:gd name="connsiteY9" fmla="*/ 415489 h 5549951"/>
              <a:gd name="connsiteX10" fmla="*/ 4522133 w 4553364"/>
              <a:gd name="connsiteY10" fmla="*/ 506828 h 5549951"/>
              <a:gd name="connsiteX11" fmla="*/ 4521483 w 4553364"/>
              <a:gd name="connsiteY11" fmla="*/ 553245 h 5549951"/>
              <a:gd name="connsiteX12" fmla="*/ 4518384 w 4553364"/>
              <a:gd name="connsiteY12" fmla="*/ 581709 h 5549951"/>
              <a:gd name="connsiteX13" fmla="*/ 4517715 w 4553364"/>
              <a:gd name="connsiteY13" fmla="*/ 585890 h 5549951"/>
              <a:gd name="connsiteX14" fmla="*/ 4504778 w 4553364"/>
              <a:gd name="connsiteY14" fmla="*/ 817404 h 5549951"/>
              <a:gd name="connsiteX15" fmla="*/ 4506491 w 4553364"/>
              <a:gd name="connsiteY15" fmla="*/ 822238 h 5549951"/>
              <a:gd name="connsiteX16" fmla="*/ 4504340 w 4553364"/>
              <a:gd name="connsiteY16" fmla="*/ 846069 h 5549951"/>
              <a:gd name="connsiteX17" fmla="*/ 4502740 w 4553364"/>
              <a:gd name="connsiteY17" fmla="*/ 853854 h 5549951"/>
              <a:gd name="connsiteX18" fmla="*/ 4496502 w 4553364"/>
              <a:gd name="connsiteY18" fmla="*/ 965485 h 5549951"/>
              <a:gd name="connsiteX19" fmla="*/ 4498579 w 4553364"/>
              <a:gd name="connsiteY19" fmla="*/ 966385 h 5549951"/>
              <a:gd name="connsiteX20" fmla="*/ 4502698 w 4553364"/>
              <a:gd name="connsiteY20" fmla="*/ 1002567 h 5549951"/>
              <a:gd name="connsiteX21" fmla="*/ 4497900 w 4553364"/>
              <a:gd name="connsiteY21" fmla="*/ 1101094 h 5549951"/>
              <a:gd name="connsiteX22" fmla="*/ 4497795 w 4553364"/>
              <a:gd name="connsiteY22" fmla="*/ 1159389 h 5549951"/>
              <a:gd name="connsiteX23" fmla="*/ 4502098 w 4553364"/>
              <a:gd name="connsiteY23" fmla="*/ 1180505 h 5549951"/>
              <a:gd name="connsiteX24" fmla="*/ 4505188 w 4553364"/>
              <a:gd name="connsiteY24" fmla="*/ 1210687 h 5549951"/>
              <a:gd name="connsiteX25" fmla="*/ 4514005 w 4553364"/>
              <a:gd name="connsiteY25" fmla="*/ 1263157 h 5549951"/>
              <a:gd name="connsiteX26" fmla="*/ 4516282 w 4553364"/>
              <a:gd name="connsiteY26" fmla="*/ 1313374 h 5549951"/>
              <a:gd name="connsiteX27" fmla="*/ 4515402 w 4553364"/>
              <a:gd name="connsiteY27" fmla="*/ 1347004 h 5549951"/>
              <a:gd name="connsiteX28" fmla="*/ 4514939 w 4553364"/>
              <a:gd name="connsiteY28" fmla="*/ 1351864 h 5549951"/>
              <a:gd name="connsiteX29" fmla="*/ 4505820 w 4553364"/>
              <a:gd name="connsiteY29" fmla="*/ 1391762 h 5549951"/>
              <a:gd name="connsiteX30" fmla="*/ 4509084 w 4553364"/>
              <a:gd name="connsiteY30" fmla="*/ 1395707 h 5549951"/>
              <a:gd name="connsiteX31" fmla="*/ 4511926 w 4553364"/>
              <a:gd name="connsiteY31" fmla="*/ 1408524 h 5549951"/>
              <a:gd name="connsiteX32" fmla="*/ 4507185 w 4553364"/>
              <a:gd name="connsiteY32" fmla="*/ 1419109 h 5549951"/>
              <a:gd name="connsiteX33" fmla="*/ 4497001 w 4553364"/>
              <a:gd name="connsiteY33" fmla="*/ 1469337 h 5549951"/>
              <a:gd name="connsiteX34" fmla="*/ 4486104 w 4553364"/>
              <a:gd name="connsiteY34" fmla="*/ 1543038 h 5549951"/>
              <a:gd name="connsiteX35" fmla="*/ 4481223 w 4553364"/>
              <a:gd name="connsiteY35" fmla="*/ 1553997 h 5549951"/>
              <a:gd name="connsiteX36" fmla="*/ 4466795 w 4553364"/>
              <a:gd name="connsiteY36" fmla="*/ 1626071 h 5549951"/>
              <a:gd name="connsiteX37" fmla="*/ 4463080 w 4553364"/>
              <a:gd name="connsiteY37" fmla="*/ 1664103 h 5549951"/>
              <a:gd name="connsiteX38" fmla="*/ 4466740 w 4553364"/>
              <a:gd name="connsiteY38" fmla="*/ 1668558 h 5549951"/>
              <a:gd name="connsiteX39" fmla="*/ 4465090 w 4553364"/>
              <a:gd name="connsiteY39" fmla="*/ 1679756 h 5549951"/>
              <a:gd name="connsiteX40" fmla="*/ 4465502 w 4553364"/>
              <a:gd name="connsiteY40" fmla="*/ 1682815 h 5549951"/>
              <a:gd name="connsiteX41" fmla="*/ 4467013 w 4553364"/>
              <a:gd name="connsiteY41" fmla="*/ 1700268 h 5549951"/>
              <a:gd name="connsiteX42" fmla="*/ 4455543 w 4553364"/>
              <a:gd name="connsiteY42" fmla="*/ 1735163 h 5549951"/>
              <a:gd name="connsiteX43" fmla="*/ 4453483 w 4553364"/>
              <a:gd name="connsiteY43" fmla="*/ 1735289 h 5549951"/>
              <a:gd name="connsiteX44" fmla="*/ 4444985 w 4553364"/>
              <a:gd name="connsiteY44" fmla="*/ 1887374 h 5549951"/>
              <a:gd name="connsiteX45" fmla="*/ 4453676 w 4553364"/>
              <a:gd name="connsiteY45" fmla="*/ 1911536 h 5549951"/>
              <a:gd name="connsiteX46" fmla="*/ 4455954 w 4553364"/>
              <a:gd name="connsiteY46" fmla="*/ 1961755 h 5549951"/>
              <a:gd name="connsiteX47" fmla="*/ 4455073 w 4553364"/>
              <a:gd name="connsiteY47" fmla="*/ 1995384 h 5549951"/>
              <a:gd name="connsiteX48" fmla="*/ 4454611 w 4553364"/>
              <a:gd name="connsiteY48" fmla="*/ 2000244 h 5549951"/>
              <a:gd name="connsiteX49" fmla="*/ 4445491 w 4553364"/>
              <a:gd name="connsiteY49" fmla="*/ 2040142 h 5549951"/>
              <a:gd name="connsiteX50" fmla="*/ 4448756 w 4553364"/>
              <a:gd name="connsiteY50" fmla="*/ 2044087 h 5549951"/>
              <a:gd name="connsiteX51" fmla="*/ 4451597 w 4553364"/>
              <a:gd name="connsiteY51" fmla="*/ 2056904 h 5549951"/>
              <a:gd name="connsiteX52" fmla="*/ 4446856 w 4553364"/>
              <a:gd name="connsiteY52" fmla="*/ 2067489 h 5549951"/>
              <a:gd name="connsiteX53" fmla="*/ 4436672 w 4553364"/>
              <a:gd name="connsiteY53" fmla="*/ 2117719 h 5549951"/>
              <a:gd name="connsiteX54" fmla="*/ 4429341 w 4553364"/>
              <a:gd name="connsiteY54" fmla="*/ 2167300 h 5549951"/>
              <a:gd name="connsiteX55" fmla="*/ 4373258 w 4553364"/>
              <a:gd name="connsiteY55" fmla="*/ 3223633 h 5549951"/>
              <a:gd name="connsiteX56" fmla="*/ 4360472 w 4553364"/>
              <a:gd name="connsiteY56" fmla="*/ 3477281 h 5549951"/>
              <a:gd name="connsiteX57" fmla="*/ 4349387 w 4553364"/>
              <a:gd name="connsiteY57" fmla="*/ 3639984 h 5549951"/>
              <a:gd name="connsiteX58" fmla="*/ 4258626 w 4553364"/>
              <a:gd name="connsiteY58" fmla="*/ 5278921 h 5549951"/>
              <a:gd name="connsiteX59" fmla="*/ 4263924 w 4553364"/>
              <a:gd name="connsiteY59" fmla="*/ 5315626 h 5549951"/>
              <a:gd name="connsiteX60" fmla="*/ 4267458 w 4553364"/>
              <a:gd name="connsiteY60" fmla="*/ 5350090 h 5549951"/>
              <a:gd name="connsiteX61" fmla="*/ 4270290 w 4553364"/>
              <a:gd name="connsiteY61" fmla="*/ 5450399 h 5549951"/>
              <a:gd name="connsiteX62" fmla="*/ 4251733 w 4553364"/>
              <a:gd name="connsiteY62" fmla="*/ 5484804 h 5549951"/>
              <a:gd name="connsiteX63" fmla="*/ 4247081 w 4553364"/>
              <a:gd name="connsiteY63" fmla="*/ 5487504 h 5549951"/>
              <a:gd name="connsiteX64" fmla="*/ 4243624 w 4553364"/>
              <a:gd name="connsiteY64" fmla="*/ 5549951 h 5549951"/>
              <a:gd name="connsiteX65" fmla="*/ 0 w 4553364"/>
              <a:gd name="connsiteY65" fmla="*/ 5293146 h 5549951"/>
              <a:gd name="connsiteX66" fmla="*/ 4241 w 4553364"/>
              <a:gd name="connsiteY66" fmla="*/ 5239903 h 5549951"/>
              <a:gd name="connsiteX67" fmla="*/ 8461 w 4553364"/>
              <a:gd name="connsiteY67" fmla="*/ 5233298 h 5549951"/>
              <a:gd name="connsiteX68" fmla="*/ 8730 w 4553364"/>
              <a:gd name="connsiteY68" fmla="*/ 5230552 h 5549951"/>
              <a:gd name="connsiteX69" fmla="*/ 9000 w 4553364"/>
              <a:gd name="connsiteY69" fmla="*/ 5227804 h 5549951"/>
              <a:gd name="connsiteX70" fmla="*/ 9537 w 4553364"/>
              <a:gd name="connsiteY70" fmla="*/ 5222308 h 5549951"/>
              <a:gd name="connsiteX71" fmla="*/ 9222 w 4553364"/>
              <a:gd name="connsiteY71" fmla="*/ 5216405 h 5549951"/>
              <a:gd name="connsiteX72" fmla="*/ 8638 w 4553364"/>
              <a:gd name="connsiteY72" fmla="*/ 5213249 h 5549951"/>
              <a:gd name="connsiteX73" fmla="*/ 8907 w 4553364"/>
              <a:gd name="connsiteY73" fmla="*/ 5210500 h 5549951"/>
              <a:gd name="connsiteX74" fmla="*/ 8591 w 4553364"/>
              <a:gd name="connsiteY74" fmla="*/ 5204597 h 5549951"/>
              <a:gd name="connsiteX75" fmla="*/ 8008 w 4553364"/>
              <a:gd name="connsiteY75" fmla="*/ 5201441 h 5549951"/>
              <a:gd name="connsiteX76" fmla="*/ 7378 w 4553364"/>
              <a:gd name="connsiteY76" fmla="*/ 5189632 h 5549951"/>
              <a:gd name="connsiteX77" fmla="*/ 6794 w 4553364"/>
              <a:gd name="connsiteY77" fmla="*/ 5186477 h 5549951"/>
              <a:gd name="connsiteX78" fmla="*/ 7062 w 4553364"/>
              <a:gd name="connsiteY78" fmla="*/ 5183728 h 5549951"/>
              <a:gd name="connsiteX79" fmla="*/ 5627 w 4553364"/>
              <a:gd name="connsiteY79" fmla="*/ 5180163 h 5549951"/>
              <a:gd name="connsiteX80" fmla="*/ 11039 w 4553364"/>
              <a:gd name="connsiteY80" fmla="*/ 5116566 h 5549951"/>
              <a:gd name="connsiteX81" fmla="*/ 78653 w 4553364"/>
              <a:gd name="connsiteY81" fmla="*/ 3839310 h 5549951"/>
              <a:gd name="connsiteX82" fmla="*/ 303343 w 4553364"/>
              <a:gd name="connsiteY82" fmla="*/ 0 h 5549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4553364" h="5549951">
                <a:moveTo>
                  <a:pt x="303343" y="0"/>
                </a:moveTo>
                <a:cubicBezTo>
                  <a:pt x="628090" y="31218"/>
                  <a:pt x="2667030" y="134017"/>
                  <a:pt x="3305529" y="171842"/>
                </a:cubicBezTo>
                <a:lnTo>
                  <a:pt x="4134340" y="226950"/>
                </a:lnTo>
                <a:lnTo>
                  <a:pt x="4507534" y="247374"/>
                </a:lnTo>
                <a:lnTo>
                  <a:pt x="4535413" y="269179"/>
                </a:lnTo>
                <a:cubicBezTo>
                  <a:pt x="4534822" y="279763"/>
                  <a:pt x="4534230" y="290346"/>
                  <a:pt x="4533639" y="300930"/>
                </a:cubicBezTo>
                <a:lnTo>
                  <a:pt x="4536561" y="302647"/>
                </a:lnTo>
                <a:cubicBezTo>
                  <a:pt x="4546159" y="304354"/>
                  <a:pt x="4555357" y="291327"/>
                  <a:pt x="4552987" y="334222"/>
                </a:cubicBezTo>
                <a:cubicBezTo>
                  <a:pt x="4542346" y="354710"/>
                  <a:pt x="4535332" y="373686"/>
                  <a:pt x="4530726" y="391868"/>
                </a:cubicBezTo>
                <a:lnTo>
                  <a:pt x="4527238" y="415489"/>
                </a:lnTo>
                <a:lnTo>
                  <a:pt x="4522133" y="506828"/>
                </a:lnTo>
                <a:cubicBezTo>
                  <a:pt x="4521916" y="522300"/>
                  <a:pt x="4521700" y="537773"/>
                  <a:pt x="4521483" y="553245"/>
                </a:cubicBezTo>
                <a:cubicBezTo>
                  <a:pt x="4521212" y="558170"/>
                  <a:pt x="4520118" y="568699"/>
                  <a:pt x="4518384" y="581709"/>
                </a:cubicBezTo>
                <a:lnTo>
                  <a:pt x="4517715" y="585890"/>
                </a:lnTo>
                <a:lnTo>
                  <a:pt x="4504778" y="817404"/>
                </a:lnTo>
                <a:lnTo>
                  <a:pt x="4506491" y="822238"/>
                </a:lnTo>
                <a:cubicBezTo>
                  <a:pt x="4506993" y="829783"/>
                  <a:pt x="4505912" y="837845"/>
                  <a:pt x="4504340" y="846069"/>
                </a:cubicBezTo>
                <a:lnTo>
                  <a:pt x="4502740" y="853854"/>
                </a:lnTo>
                <a:lnTo>
                  <a:pt x="4496502" y="965485"/>
                </a:lnTo>
                <a:lnTo>
                  <a:pt x="4498579" y="966385"/>
                </a:lnTo>
                <a:cubicBezTo>
                  <a:pt x="4500020" y="972743"/>
                  <a:pt x="4502811" y="980116"/>
                  <a:pt x="4502698" y="1002567"/>
                </a:cubicBezTo>
                <a:cubicBezTo>
                  <a:pt x="4491860" y="1029868"/>
                  <a:pt x="4512316" y="1067217"/>
                  <a:pt x="4497900" y="1101094"/>
                </a:cubicBezTo>
                <a:cubicBezTo>
                  <a:pt x="4494173" y="1113552"/>
                  <a:pt x="4492281" y="1152106"/>
                  <a:pt x="4497795" y="1159389"/>
                </a:cubicBezTo>
                <a:cubicBezTo>
                  <a:pt x="4498610" y="1167426"/>
                  <a:pt x="4495953" y="1176807"/>
                  <a:pt x="4502098" y="1180505"/>
                </a:cubicBezTo>
                <a:cubicBezTo>
                  <a:pt x="4509397" y="1186625"/>
                  <a:pt x="4495916" y="1214705"/>
                  <a:pt x="4505188" y="1210687"/>
                </a:cubicBezTo>
                <a:cubicBezTo>
                  <a:pt x="4495912" y="1230628"/>
                  <a:pt x="4511023" y="1246424"/>
                  <a:pt x="4514005" y="1263157"/>
                </a:cubicBezTo>
                <a:lnTo>
                  <a:pt x="4516282" y="1313374"/>
                </a:lnTo>
                <a:cubicBezTo>
                  <a:pt x="4515989" y="1324584"/>
                  <a:pt x="4515695" y="1335794"/>
                  <a:pt x="4515402" y="1347004"/>
                </a:cubicBezTo>
                <a:cubicBezTo>
                  <a:pt x="4515248" y="1348624"/>
                  <a:pt x="4515093" y="1350244"/>
                  <a:pt x="4514939" y="1351864"/>
                </a:cubicBezTo>
                <a:lnTo>
                  <a:pt x="4505820" y="1391762"/>
                </a:lnTo>
                <a:cubicBezTo>
                  <a:pt x="4507026" y="1392770"/>
                  <a:pt x="4508128" y="1394098"/>
                  <a:pt x="4509084" y="1395707"/>
                </a:cubicBezTo>
                <a:lnTo>
                  <a:pt x="4511926" y="1408524"/>
                </a:lnTo>
                <a:lnTo>
                  <a:pt x="4507185" y="1419109"/>
                </a:lnTo>
                <a:lnTo>
                  <a:pt x="4497001" y="1469337"/>
                </a:lnTo>
                <a:lnTo>
                  <a:pt x="4486104" y="1543038"/>
                </a:lnTo>
                <a:lnTo>
                  <a:pt x="4481223" y="1553997"/>
                </a:lnTo>
                <a:cubicBezTo>
                  <a:pt x="4475132" y="1579288"/>
                  <a:pt x="4478280" y="1610368"/>
                  <a:pt x="4466795" y="1626071"/>
                </a:cubicBezTo>
                <a:lnTo>
                  <a:pt x="4463080" y="1664103"/>
                </a:lnTo>
                <a:lnTo>
                  <a:pt x="4466740" y="1668558"/>
                </a:lnTo>
                <a:lnTo>
                  <a:pt x="4465090" y="1679756"/>
                </a:lnTo>
                <a:cubicBezTo>
                  <a:pt x="4465227" y="1680776"/>
                  <a:pt x="4465365" y="1681795"/>
                  <a:pt x="4465502" y="1682815"/>
                </a:cubicBezTo>
                <a:cubicBezTo>
                  <a:pt x="4466309" y="1688654"/>
                  <a:pt x="4466966" y="1694439"/>
                  <a:pt x="4467013" y="1700268"/>
                </a:cubicBezTo>
                <a:cubicBezTo>
                  <a:pt x="4452441" y="1697000"/>
                  <a:pt x="4458150" y="1726126"/>
                  <a:pt x="4455543" y="1735163"/>
                </a:cubicBezTo>
                <a:lnTo>
                  <a:pt x="4453483" y="1735289"/>
                </a:lnTo>
                <a:lnTo>
                  <a:pt x="4444985" y="1887374"/>
                </a:lnTo>
                <a:lnTo>
                  <a:pt x="4453676" y="1911536"/>
                </a:lnTo>
                <a:cubicBezTo>
                  <a:pt x="4454435" y="1928276"/>
                  <a:pt x="4455195" y="1945015"/>
                  <a:pt x="4455954" y="1961755"/>
                </a:cubicBezTo>
                <a:cubicBezTo>
                  <a:pt x="4455660" y="1972965"/>
                  <a:pt x="4455367" y="1984174"/>
                  <a:pt x="4455073" y="1995384"/>
                </a:cubicBezTo>
                <a:lnTo>
                  <a:pt x="4454611" y="2000244"/>
                </a:lnTo>
                <a:lnTo>
                  <a:pt x="4445491" y="2040142"/>
                </a:lnTo>
                <a:cubicBezTo>
                  <a:pt x="4446698" y="2041150"/>
                  <a:pt x="4447799" y="2042479"/>
                  <a:pt x="4448756" y="2044087"/>
                </a:cubicBezTo>
                <a:lnTo>
                  <a:pt x="4451597" y="2056904"/>
                </a:lnTo>
                <a:lnTo>
                  <a:pt x="4446856" y="2067489"/>
                </a:lnTo>
                <a:lnTo>
                  <a:pt x="4436672" y="2117719"/>
                </a:lnTo>
                <a:lnTo>
                  <a:pt x="4429341" y="2167300"/>
                </a:lnTo>
                <a:cubicBezTo>
                  <a:pt x="4410647" y="2519411"/>
                  <a:pt x="4376873" y="2876607"/>
                  <a:pt x="4373258" y="3223633"/>
                </a:cubicBezTo>
                <a:cubicBezTo>
                  <a:pt x="4370306" y="3302336"/>
                  <a:pt x="4363423" y="3398578"/>
                  <a:pt x="4360472" y="3477281"/>
                </a:cubicBezTo>
                <a:cubicBezTo>
                  <a:pt x="4367079" y="3471365"/>
                  <a:pt x="4356688" y="3621544"/>
                  <a:pt x="4349387" y="3639984"/>
                </a:cubicBezTo>
                <a:lnTo>
                  <a:pt x="4258626" y="5278921"/>
                </a:lnTo>
                <a:lnTo>
                  <a:pt x="4263924" y="5315626"/>
                </a:lnTo>
                <a:cubicBezTo>
                  <a:pt x="4269712" y="5323538"/>
                  <a:pt x="4266397" y="5327627"/>
                  <a:pt x="4267458" y="5350090"/>
                </a:cubicBezTo>
                <a:cubicBezTo>
                  <a:pt x="4268519" y="5372551"/>
                  <a:pt x="4251794" y="5406222"/>
                  <a:pt x="4270290" y="5450399"/>
                </a:cubicBezTo>
                <a:cubicBezTo>
                  <a:pt x="4269872" y="5457964"/>
                  <a:pt x="4260193" y="5476308"/>
                  <a:pt x="4251733" y="5484804"/>
                </a:cubicBezTo>
                <a:lnTo>
                  <a:pt x="4247081" y="5487504"/>
                </a:lnTo>
                <a:cubicBezTo>
                  <a:pt x="4245929" y="5508319"/>
                  <a:pt x="4247889" y="5526348"/>
                  <a:pt x="4243624" y="5549951"/>
                </a:cubicBezTo>
                <a:cubicBezTo>
                  <a:pt x="3535777" y="5517558"/>
                  <a:pt x="706564" y="5344821"/>
                  <a:pt x="0" y="5293146"/>
                </a:cubicBezTo>
                <a:lnTo>
                  <a:pt x="4241" y="5239903"/>
                </a:lnTo>
                <a:lnTo>
                  <a:pt x="8461" y="5233298"/>
                </a:lnTo>
                <a:cubicBezTo>
                  <a:pt x="8991" y="5232196"/>
                  <a:pt x="8639" y="5231467"/>
                  <a:pt x="8730" y="5230552"/>
                </a:cubicBezTo>
                <a:lnTo>
                  <a:pt x="9000" y="5227804"/>
                </a:lnTo>
                <a:cubicBezTo>
                  <a:pt x="9178" y="5225973"/>
                  <a:pt x="9545" y="5223940"/>
                  <a:pt x="9537" y="5222308"/>
                </a:cubicBezTo>
                <a:cubicBezTo>
                  <a:pt x="9481" y="5211840"/>
                  <a:pt x="8399" y="5224803"/>
                  <a:pt x="9222" y="5216405"/>
                </a:cubicBezTo>
                <a:cubicBezTo>
                  <a:pt x="9028" y="5215352"/>
                  <a:pt x="8703" y="5214469"/>
                  <a:pt x="8638" y="5213249"/>
                </a:cubicBezTo>
                <a:cubicBezTo>
                  <a:pt x="8596" y="5212477"/>
                  <a:pt x="8947" y="5211272"/>
                  <a:pt x="8907" y="5210500"/>
                </a:cubicBezTo>
                <a:cubicBezTo>
                  <a:pt x="8526" y="5203355"/>
                  <a:pt x="7974" y="5210896"/>
                  <a:pt x="8591" y="5204597"/>
                </a:cubicBezTo>
                <a:lnTo>
                  <a:pt x="8008" y="5201441"/>
                </a:lnTo>
                <a:cubicBezTo>
                  <a:pt x="6593" y="5193798"/>
                  <a:pt x="6556" y="5198023"/>
                  <a:pt x="7378" y="5189632"/>
                </a:cubicBezTo>
                <a:cubicBezTo>
                  <a:pt x="7183" y="5188581"/>
                  <a:pt x="6860" y="5187696"/>
                  <a:pt x="6794" y="5186477"/>
                </a:cubicBezTo>
                <a:cubicBezTo>
                  <a:pt x="6752" y="5185706"/>
                  <a:pt x="7185" y="5184394"/>
                  <a:pt x="7062" y="5183728"/>
                </a:cubicBezTo>
                <a:cubicBezTo>
                  <a:pt x="6788" y="5182241"/>
                  <a:pt x="4614" y="5182665"/>
                  <a:pt x="5627" y="5180163"/>
                </a:cubicBezTo>
                <a:lnTo>
                  <a:pt x="11039" y="5116566"/>
                </a:lnTo>
                <a:lnTo>
                  <a:pt x="78653" y="3839310"/>
                </a:lnTo>
                <a:lnTo>
                  <a:pt x="30334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a:extLst>
              <a:ext uri="{FF2B5EF4-FFF2-40B4-BE49-F238E27FC236}">
                <a16:creationId xmlns:a16="http://schemas.microsoft.com/office/drawing/2014/main" id="{38AFE0C1-BD04-0E21-5C19-1A687983DAD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rot="21420419">
            <a:off x="1104416" y="2107405"/>
            <a:ext cx="4254392" cy="2233555"/>
          </a:xfrm>
          <a:prstGeom prst="rect">
            <a:avLst/>
          </a:prstGeom>
        </p:spPr>
      </p:pic>
      <p:sp>
        <p:nvSpPr>
          <p:cNvPr id="3" name="Content Placeholder 2">
            <a:extLst>
              <a:ext uri="{FF2B5EF4-FFF2-40B4-BE49-F238E27FC236}">
                <a16:creationId xmlns:a16="http://schemas.microsoft.com/office/drawing/2014/main" id="{A58BD1B1-B5CF-0C0F-8647-D8D7336ED076}"/>
              </a:ext>
            </a:extLst>
          </p:cNvPr>
          <p:cNvSpPr>
            <a:spLocks noGrp="1"/>
          </p:cNvSpPr>
          <p:nvPr>
            <p:ph idx="1"/>
          </p:nvPr>
        </p:nvSpPr>
        <p:spPr>
          <a:xfrm>
            <a:off x="6473629" y="2953593"/>
            <a:ext cx="5032572" cy="3218607"/>
          </a:xfrm>
        </p:spPr>
        <p:txBody>
          <a:bodyPr vert="horz" lIns="91440" tIns="45720" rIns="91440" bIns="45720" rtlCol="0">
            <a:normAutofit/>
          </a:bodyPr>
          <a:lstStyle/>
          <a:p>
            <a:r>
              <a:rPr lang="en-US" i="1" dirty="0">
                <a:ea typeface="+mn-lt"/>
                <a:cs typeface="+mn-lt"/>
              </a:rPr>
              <a:t>Some examples of racism encountered within the healthcare system include </a:t>
            </a:r>
            <a:endParaRPr lang="en-US"/>
          </a:p>
          <a:p>
            <a:pPr lvl="1"/>
            <a:r>
              <a:rPr lang="en-US" i="1" dirty="0">
                <a:ea typeface="+mn-lt"/>
                <a:cs typeface="+mn-lt"/>
              </a:rPr>
              <a:t>the stereotype linking Indigenous identity to alcoholism, common amongst Canadians. </a:t>
            </a:r>
            <a:endParaRPr lang="en-US">
              <a:ea typeface="+mn-lt"/>
              <a:cs typeface="+mn-lt"/>
            </a:endParaRPr>
          </a:p>
          <a:p>
            <a:pPr lvl="1"/>
            <a:r>
              <a:rPr lang="en-US" i="1" dirty="0">
                <a:ea typeface="+mn-lt"/>
                <a:cs typeface="+mn-lt"/>
              </a:rPr>
              <a:t>The destruction of traditional First Nations medical wisdom and </a:t>
            </a:r>
            <a:endParaRPr lang="en-US">
              <a:ea typeface="+mn-lt"/>
              <a:cs typeface="+mn-lt"/>
            </a:endParaRPr>
          </a:p>
          <a:p>
            <a:pPr lvl="1"/>
            <a:r>
              <a:rPr lang="en-US" i="1" dirty="0">
                <a:ea typeface="+mn-lt"/>
                <a:cs typeface="+mn-lt"/>
              </a:rPr>
              <a:t>the preference of Canadian governments to respond to non-Indigenous peoples. </a:t>
            </a:r>
            <a:endParaRPr lang="en-US" i="1" dirty="0"/>
          </a:p>
          <a:p>
            <a:endParaRPr lang="en-US" i="1" dirty="0"/>
          </a:p>
        </p:txBody>
      </p:sp>
      <p:grpSp>
        <p:nvGrpSpPr>
          <p:cNvPr id="16" name="Group 15">
            <a:extLst>
              <a:ext uri="{FF2B5EF4-FFF2-40B4-BE49-F238E27FC236}">
                <a16:creationId xmlns:a16="http://schemas.microsoft.com/office/drawing/2014/main" id="{96BEFBD8-C05C-43C7-8D7B-58D37F70F5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7" name="Group 16">
              <a:extLst>
                <a:ext uri="{FF2B5EF4-FFF2-40B4-BE49-F238E27FC236}">
                  <a16:creationId xmlns:a16="http://schemas.microsoft.com/office/drawing/2014/main" id="{B622FDA5-36F9-4DD4-87A3-58FC513B837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19" name="Straight Connector 18">
                <a:extLst>
                  <a:ext uri="{FF2B5EF4-FFF2-40B4-BE49-F238E27FC236}">
                    <a16:creationId xmlns:a16="http://schemas.microsoft.com/office/drawing/2014/main" id="{734870DF-B7C4-4149-9E0F-2B602F26BD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19">
                <a:extLst>
                  <a:ext uri="{FF2B5EF4-FFF2-40B4-BE49-F238E27FC236}">
                    <a16:creationId xmlns:a16="http://schemas.microsoft.com/office/drawing/2014/main" id="{A1CD7D4A-FA69-4C48-A532-9ED58E181A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Oval 17">
              <a:extLst>
                <a:ext uri="{FF2B5EF4-FFF2-40B4-BE49-F238E27FC236}">
                  <a16:creationId xmlns:a16="http://schemas.microsoft.com/office/drawing/2014/main" id="{F57FB85D-1649-470D-A7BA-3475C851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Freeform: Shape 21">
            <a:extLst>
              <a:ext uri="{FF2B5EF4-FFF2-40B4-BE49-F238E27FC236}">
                <a16:creationId xmlns:a16="http://schemas.microsoft.com/office/drawing/2014/main" id="{03CCCF79-BC42-40CC-A81F-1C5962B62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193556" y="5316608"/>
            <a:ext cx="444795" cy="1655141"/>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4">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2B00814B-97B4-192E-C7D7-87490E15A62A}"/>
              </a:ext>
            </a:extLst>
          </p:cNvPr>
          <p:cNvSpPr txBox="1"/>
          <p:nvPr/>
        </p:nvSpPr>
        <p:spPr>
          <a:xfrm>
            <a:off x="9224521" y="6657945"/>
            <a:ext cx="2967479"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BY-ND</a:t>
            </a:r>
            <a:r>
              <a:rPr lang="en-US" sz="700">
                <a:solidFill>
                  <a:srgbClr val="FFFFFF"/>
                </a:solidFill>
              </a:rPr>
              <a:t>.</a:t>
            </a:r>
          </a:p>
        </p:txBody>
      </p:sp>
    </p:spTree>
    <p:extLst>
      <p:ext uri="{BB962C8B-B14F-4D97-AF65-F5344CB8AC3E}">
        <p14:creationId xmlns:p14="http://schemas.microsoft.com/office/powerpoint/2010/main" val="25248847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527CB-7372-7360-4007-F308CEF75ECF}"/>
              </a:ext>
            </a:extLst>
          </p:cNvPr>
          <p:cNvSpPr>
            <a:spLocks noGrp="1"/>
          </p:cNvSpPr>
          <p:nvPr>
            <p:ph type="title"/>
          </p:nvPr>
        </p:nvSpPr>
        <p:spPr/>
        <p:txBody>
          <a:bodyPr/>
          <a:lstStyle/>
          <a:p>
            <a:r>
              <a:rPr lang="en-US" dirty="0"/>
              <a:t>Proposal</a:t>
            </a:r>
          </a:p>
        </p:txBody>
      </p:sp>
      <p:graphicFrame>
        <p:nvGraphicFramePr>
          <p:cNvPr id="5" name="Content Placeholder 2">
            <a:extLst>
              <a:ext uri="{FF2B5EF4-FFF2-40B4-BE49-F238E27FC236}">
                <a16:creationId xmlns:a16="http://schemas.microsoft.com/office/drawing/2014/main" id="{945B6085-E0C0-DC06-8EA4-C9131E312F24}"/>
              </a:ext>
            </a:extLst>
          </p:cNvPr>
          <p:cNvGraphicFramePr>
            <a:graphicFrameLocks noGrp="1"/>
          </p:cNvGraphicFramePr>
          <p:nvPr>
            <p:ph idx="1"/>
          </p:nvPr>
        </p:nvGraphicFramePr>
        <p:xfrm>
          <a:off x="1219200" y="2318032"/>
          <a:ext cx="9493250" cy="3854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0406665"/>
      </p:ext>
    </p:extLst>
  </p:cSld>
  <p:clrMapOvr>
    <a:masterClrMapping/>
  </p:clrMapOvr>
  <p:transition spd="slow">
    <p:wheel spokes="1"/>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B7C4707-9C68-44ED-A6DE-88FF7A50F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B69060A4-9EDF-4FB5-87A8-A9FC83E44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663" y="217714"/>
            <a:ext cx="6968018" cy="6640286"/>
          </a:xfrm>
          <a:custGeom>
            <a:avLst/>
            <a:gdLst>
              <a:gd name="connsiteX0" fmla="*/ 6352331 w 6968018"/>
              <a:gd name="connsiteY0" fmla="*/ 0 h 6643444"/>
              <a:gd name="connsiteX1" fmla="*/ 6968018 w 6968018"/>
              <a:gd name="connsiteY1" fmla="*/ 6643444 h 6643444"/>
              <a:gd name="connsiteX2" fmla="*/ 561128 w 6968018"/>
              <a:gd name="connsiteY2" fmla="*/ 6643444 h 6643444"/>
              <a:gd name="connsiteX3" fmla="*/ 0 w 6968018"/>
              <a:gd name="connsiteY3" fmla="*/ 588709 h 6643444"/>
            </a:gdLst>
            <a:ahLst/>
            <a:cxnLst>
              <a:cxn ang="0">
                <a:pos x="connsiteX0" y="connsiteY0"/>
              </a:cxn>
              <a:cxn ang="0">
                <a:pos x="connsiteX1" y="connsiteY1"/>
              </a:cxn>
              <a:cxn ang="0">
                <a:pos x="connsiteX2" y="connsiteY2"/>
              </a:cxn>
              <a:cxn ang="0">
                <a:pos x="connsiteX3" y="connsiteY3"/>
              </a:cxn>
            </a:cxnLst>
            <a:rect l="l" t="t" r="r" b="b"/>
            <a:pathLst>
              <a:path w="6968018" h="6643444">
                <a:moveTo>
                  <a:pt x="6352331" y="0"/>
                </a:moveTo>
                <a:lnTo>
                  <a:pt x="6968018" y="6643444"/>
                </a:lnTo>
                <a:lnTo>
                  <a:pt x="561128" y="6643444"/>
                </a:lnTo>
                <a:lnTo>
                  <a:pt x="0" y="588709"/>
                </a:lnTo>
                <a:close/>
              </a:path>
            </a:pathLst>
          </a:custGeom>
          <a:solidFill>
            <a:schemeClr val="tx1"/>
          </a:solidFill>
          <a:ln w="1270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E937A4B0-1638-4AFA-91A5-60F8BB498C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764" y="379444"/>
            <a:ext cx="6678117" cy="6490996"/>
          </a:xfrm>
          <a:custGeom>
            <a:avLst/>
            <a:gdLst>
              <a:gd name="connsiteX0" fmla="*/ 6004504 w 6647705"/>
              <a:gd name="connsiteY0" fmla="*/ 217 h 6461436"/>
              <a:gd name="connsiteX1" fmla="*/ 6043316 w 6647705"/>
              <a:gd name="connsiteY1" fmla="*/ 21512 h 6461436"/>
              <a:gd name="connsiteX2" fmla="*/ 6200652 w 6647705"/>
              <a:gd name="connsiteY2" fmla="*/ 1719217 h 6461436"/>
              <a:gd name="connsiteX3" fmla="*/ 6206825 w 6647705"/>
              <a:gd name="connsiteY3" fmla="*/ 1785827 h 6461436"/>
              <a:gd name="connsiteX4" fmla="*/ 6221227 w 6647705"/>
              <a:gd name="connsiteY4" fmla="*/ 1822016 h 6461436"/>
              <a:gd name="connsiteX5" fmla="*/ 6237305 w 6647705"/>
              <a:gd name="connsiteY5" fmla="*/ 1858891 h 6461436"/>
              <a:gd name="connsiteX6" fmla="*/ 6245339 w 6647705"/>
              <a:gd name="connsiteY6" fmla="*/ 2011010 h 6461436"/>
              <a:gd name="connsiteX7" fmla="*/ 6243065 w 6647705"/>
              <a:gd name="connsiteY7" fmla="*/ 2066060 h 6461436"/>
              <a:gd name="connsiteX8" fmla="*/ 6238739 w 6647705"/>
              <a:gd name="connsiteY8" fmla="*/ 2104210 h 6461436"/>
              <a:gd name="connsiteX9" fmla="*/ 6237021 w 6647705"/>
              <a:gd name="connsiteY9" fmla="*/ 2111648 h 6461436"/>
              <a:gd name="connsiteX10" fmla="*/ 6259718 w 6647705"/>
              <a:gd name="connsiteY10" fmla="*/ 2356556 h 6461436"/>
              <a:gd name="connsiteX11" fmla="*/ 6264060 w 6647705"/>
              <a:gd name="connsiteY11" fmla="*/ 2374375 h 6461436"/>
              <a:gd name="connsiteX12" fmla="*/ 6267041 w 6647705"/>
              <a:gd name="connsiteY12" fmla="*/ 2435573 h 6461436"/>
              <a:gd name="connsiteX13" fmla="*/ 6271496 w 6647705"/>
              <a:gd name="connsiteY13" fmla="*/ 2444087 h 6461436"/>
              <a:gd name="connsiteX14" fmla="*/ 6647705 w 6647705"/>
              <a:gd name="connsiteY14" fmla="*/ 6461436 h 6461436"/>
              <a:gd name="connsiteX15" fmla="*/ 545408 w 6647705"/>
              <a:gd name="connsiteY15" fmla="*/ 6461436 h 6461436"/>
              <a:gd name="connsiteX16" fmla="*/ 544170 w 6647705"/>
              <a:gd name="connsiteY16" fmla="*/ 6448085 h 6461436"/>
              <a:gd name="connsiteX17" fmla="*/ 533573 w 6647705"/>
              <a:gd name="connsiteY17" fmla="*/ 6434067 h 6461436"/>
              <a:gd name="connsiteX18" fmla="*/ 522439 w 6647705"/>
              <a:gd name="connsiteY18" fmla="*/ 6388375 h 6461436"/>
              <a:gd name="connsiteX19" fmla="*/ 518228 w 6647705"/>
              <a:gd name="connsiteY19" fmla="*/ 6357352 h 6461436"/>
              <a:gd name="connsiteX20" fmla="*/ 518072 w 6647705"/>
              <a:gd name="connsiteY20" fmla="*/ 6352810 h 6461436"/>
              <a:gd name="connsiteX21" fmla="*/ 523971 w 6647705"/>
              <a:gd name="connsiteY21" fmla="*/ 6314577 h 6461436"/>
              <a:gd name="connsiteX22" fmla="*/ 518934 w 6647705"/>
              <a:gd name="connsiteY22" fmla="*/ 6311532 h 6461436"/>
              <a:gd name="connsiteX23" fmla="*/ 513042 w 6647705"/>
              <a:gd name="connsiteY23" fmla="*/ 6300271 h 6461436"/>
              <a:gd name="connsiteX24" fmla="*/ 517740 w 6647705"/>
              <a:gd name="connsiteY24" fmla="*/ 6289716 h 6461436"/>
              <a:gd name="connsiteX25" fmla="*/ 523418 w 6647705"/>
              <a:gd name="connsiteY25" fmla="*/ 6241814 h 6461436"/>
              <a:gd name="connsiteX26" fmla="*/ 523922 w 6647705"/>
              <a:gd name="connsiteY26" fmla="*/ 6229603 h 6461436"/>
              <a:gd name="connsiteX27" fmla="*/ 67 w 6647705"/>
              <a:gd name="connsiteY27" fmla="*/ 577048 h 6461436"/>
              <a:gd name="connsiteX28" fmla="*/ 34408 w 6647705"/>
              <a:gd name="connsiteY28" fmla="*/ 548975 h 6461436"/>
              <a:gd name="connsiteX29" fmla="*/ 6004504 w 6647705"/>
              <a:gd name="connsiteY29" fmla="*/ 217 h 646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647705" h="6461436">
                <a:moveTo>
                  <a:pt x="6004504" y="217"/>
                </a:moveTo>
                <a:cubicBezTo>
                  <a:pt x="6024678" y="-1575"/>
                  <a:pt x="6042004" y="7929"/>
                  <a:pt x="6043316" y="21512"/>
                </a:cubicBezTo>
                <a:lnTo>
                  <a:pt x="6200652" y="1719217"/>
                </a:lnTo>
                <a:lnTo>
                  <a:pt x="6206825" y="1785827"/>
                </a:lnTo>
                <a:lnTo>
                  <a:pt x="6221227" y="1822016"/>
                </a:lnTo>
                <a:cubicBezTo>
                  <a:pt x="6213856" y="1837795"/>
                  <a:pt x="6231996" y="1847154"/>
                  <a:pt x="6237305" y="1858891"/>
                </a:cubicBezTo>
                <a:lnTo>
                  <a:pt x="6245339" y="2011010"/>
                </a:lnTo>
                <a:lnTo>
                  <a:pt x="6243065" y="2066060"/>
                </a:lnTo>
                <a:lnTo>
                  <a:pt x="6238739" y="2104210"/>
                </a:lnTo>
                <a:lnTo>
                  <a:pt x="6237021" y="2111648"/>
                </a:lnTo>
                <a:lnTo>
                  <a:pt x="6259718" y="2356556"/>
                </a:lnTo>
                <a:lnTo>
                  <a:pt x="6264060" y="2374375"/>
                </a:lnTo>
                <a:lnTo>
                  <a:pt x="6267041" y="2435573"/>
                </a:lnTo>
                <a:lnTo>
                  <a:pt x="6271496" y="2444087"/>
                </a:lnTo>
                <a:lnTo>
                  <a:pt x="6647705" y="6461436"/>
                </a:lnTo>
                <a:lnTo>
                  <a:pt x="545408" y="6461436"/>
                </a:lnTo>
                <a:lnTo>
                  <a:pt x="544170" y="6448085"/>
                </a:lnTo>
                <a:lnTo>
                  <a:pt x="533573" y="6434067"/>
                </a:lnTo>
                <a:lnTo>
                  <a:pt x="522439" y="6388375"/>
                </a:lnTo>
                <a:lnTo>
                  <a:pt x="518228" y="6357352"/>
                </a:lnTo>
                <a:lnTo>
                  <a:pt x="518072" y="6352810"/>
                </a:lnTo>
                <a:lnTo>
                  <a:pt x="523971" y="6314577"/>
                </a:lnTo>
                <a:cubicBezTo>
                  <a:pt x="522183" y="6313865"/>
                  <a:pt x="520483" y="6312841"/>
                  <a:pt x="518934" y="6311532"/>
                </a:cubicBezTo>
                <a:lnTo>
                  <a:pt x="513042" y="6300271"/>
                </a:lnTo>
                <a:lnTo>
                  <a:pt x="517740" y="6289716"/>
                </a:lnTo>
                <a:lnTo>
                  <a:pt x="523418" y="6241814"/>
                </a:lnTo>
                <a:lnTo>
                  <a:pt x="523922" y="6229603"/>
                </a:lnTo>
                <a:lnTo>
                  <a:pt x="67" y="577048"/>
                </a:lnTo>
                <a:cubicBezTo>
                  <a:pt x="-1138" y="563427"/>
                  <a:pt x="14205" y="550882"/>
                  <a:pt x="34408" y="548975"/>
                </a:cubicBezTo>
                <a:cubicBezTo>
                  <a:pt x="2024440" y="366055"/>
                  <a:pt x="4014473" y="183136"/>
                  <a:pt x="6004504" y="217"/>
                </a:cubicBezTo>
                <a:close/>
              </a:path>
            </a:pathLst>
          </a:custGeom>
          <a:blipFill dpi="0" rotWithShape="1">
            <a:blip r:embed="rId2"/>
            <a:srcRect/>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0" descr="A picture containing cup, indoor, table, plate&#10;&#10;Description automatically generated">
            <a:extLst>
              <a:ext uri="{FF2B5EF4-FFF2-40B4-BE49-F238E27FC236}">
                <a16:creationId xmlns:a16="http://schemas.microsoft.com/office/drawing/2014/main" id="{0E2B49AA-4A46-10D5-171C-50AA73367F3E}"/>
              </a:ext>
            </a:extLst>
          </p:cNvPr>
          <p:cNvPicPr>
            <a:picLocks noChangeAspect="1"/>
          </p:cNvPicPr>
          <p:nvPr/>
        </p:nvPicPr>
        <p:blipFill rotWithShape="1">
          <a:blip r:embed="rId3">
            <a:alphaModFix amt="84000"/>
            <a:extLst>
              <a:ext uri="{837473B0-CC2E-450A-ABE3-18F120FF3D39}">
                <a1611:picAttrSrcUrl xmlns:a1611="http://schemas.microsoft.com/office/drawing/2016/11/main" r:id="rId4"/>
              </a:ext>
            </a:extLst>
          </a:blip>
          <a:srcRect l="7584" r="17056" b="2"/>
          <a:stretch/>
        </p:blipFill>
        <p:spPr>
          <a:xfrm>
            <a:off x="457850" y="379444"/>
            <a:ext cx="6678117" cy="6490996"/>
          </a:xfrm>
          <a:custGeom>
            <a:avLst/>
            <a:gdLst/>
            <a:ahLst/>
            <a:cxnLst/>
            <a:rect l="l" t="t" r="r" b="b"/>
            <a:pathLst>
              <a:path w="6647705" h="6461436">
                <a:moveTo>
                  <a:pt x="6004504" y="217"/>
                </a:moveTo>
                <a:cubicBezTo>
                  <a:pt x="6024678" y="-1575"/>
                  <a:pt x="6042004" y="7929"/>
                  <a:pt x="6043316" y="21512"/>
                </a:cubicBezTo>
                <a:lnTo>
                  <a:pt x="6200652" y="1719217"/>
                </a:lnTo>
                <a:lnTo>
                  <a:pt x="6206825" y="1785827"/>
                </a:lnTo>
                <a:lnTo>
                  <a:pt x="6221227" y="1822016"/>
                </a:lnTo>
                <a:cubicBezTo>
                  <a:pt x="6213856" y="1837795"/>
                  <a:pt x="6231996" y="1847154"/>
                  <a:pt x="6237305" y="1858891"/>
                </a:cubicBezTo>
                <a:lnTo>
                  <a:pt x="6245339" y="2011010"/>
                </a:lnTo>
                <a:lnTo>
                  <a:pt x="6243065" y="2066060"/>
                </a:lnTo>
                <a:lnTo>
                  <a:pt x="6238739" y="2104210"/>
                </a:lnTo>
                <a:lnTo>
                  <a:pt x="6237021" y="2111648"/>
                </a:lnTo>
                <a:lnTo>
                  <a:pt x="6259718" y="2356556"/>
                </a:lnTo>
                <a:lnTo>
                  <a:pt x="6264060" y="2374375"/>
                </a:lnTo>
                <a:lnTo>
                  <a:pt x="6267041" y="2435573"/>
                </a:lnTo>
                <a:lnTo>
                  <a:pt x="6271496" y="2444087"/>
                </a:lnTo>
                <a:lnTo>
                  <a:pt x="6647705" y="6461436"/>
                </a:lnTo>
                <a:lnTo>
                  <a:pt x="545408" y="6461436"/>
                </a:lnTo>
                <a:lnTo>
                  <a:pt x="544170" y="6448085"/>
                </a:lnTo>
                <a:lnTo>
                  <a:pt x="533573" y="6434067"/>
                </a:lnTo>
                <a:lnTo>
                  <a:pt x="522439" y="6388375"/>
                </a:lnTo>
                <a:lnTo>
                  <a:pt x="518228" y="6357352"/>
                </a:lnTo>
                <a:lnTo>
                  <a:pt x="518072" y="6352810"/>
                </a:lnTo>
                <a:lnTo>
                  <a:pt x="523971" y="6314577"/>
                </a:lnTo>
                <a:cubicBezTo>
                  <a:pt x="522183" y="6313865"/>
                  <a:pt x="520483" y="6312841"/>
                  <a:pt x="518934" y="6311532"/>
                </a:cubicBezTo>
                <a:lnTo>
                  <a:pt x="513042" y="6300271"/>
                </a:lnTo>
                <a:lnTo>
                  <a:pt x="517740" y="6289716"/>
                </a:lnTo>
                <a:lnTo>
                  <a:pt x="523418" y="6241814"/>
                </a:lnTo>
                <a:lnTo>
                  <a:pt x="523922" y="6229603"/>
                </a:lnTo>
                <a:lnTo>
                  <a:pt x="67" y="577048"/>
                </a:lnTo>
                <a:cubicBezTo>
                  <a:pt x="-1138" y="563427"/>
                  <a:pt x="14205" y="550882"/>
                  <a:pt x="34408" y="548975"/>
                </a:cubicBezTo>
                <a:cubicBezTo>
                  <a:pt x="2024440" y="366055"/>
                  <a:pt x="4014473" y="183136"/>
                  <a:pt x="6004504" y="217"/>
                </a:cubicBezTo>
                <a:close/>
              </a:path>
            </a:pathLst>
          </a:custGeom>
        </p:spPr>
      </p:pic>
      <p:sp>
        <p:nvSpPr>
          <p:cNvPr id="2" name="Title 1">
            <a:extLst>
              <a:ext uri="{FF2B5EF4-FFF2-40B4-BE49-F238E27FC236}">
                <a16:creationId xmlns:a16="http://schemas.microsoft.com/office/drawing/2014/main" id="{047E9F54-9FAB-C823-C72F-B0D1CF2461A8}"/>
              </a:ext>
            </a:extLst>
          </p:cNvPr>
          <p:cNvSpPr>
            <a:spLocks noGrp="1"/>
          </p:cNvSpPr>
          <p:nvPr>
            <p:ph type="title"/>
          </p:nvPr>
        </p:nvSpPr>
        <p:spPr>
          <a:xfrm>
            <a:off x="5933208" y="681036"/>
            <a:ext cx="5572992" cy="1916505"/>
          </a:xfrm>
        </p:spPr>
        <p:txBody>
          <a:bodyPr>
            <a:normAutofit/>
          </a:bodyPr>
          <a:lstStyle/>
          <a:p>
            <a:r>
              <a:rPr lang="en-US" dirty="0"/>
              <a:t>Question 1</a:t>
            </a:r>
          </a:p>
        </p:txBody>
      </p:sp>
      <p:sp>
        <p:nvSpPr>
          <p:cNvPr id="22" name="Freeform: Shape 21">
            <a:extLst>
              <a:ext uri="{FF2B5EF4-FFF2-40B4-BE49-F238E27FC236}">
                <a16:creationId xmlns:a16="http://schemas.microsoft.com/office/drawing/2014/main" id="{60376AD7-5814-4A2B-B3FC-395355E39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830335">
            <a:off x="463402" y="118600"/>
            <a:ext cx="444795" cy="1868387"/>
          </a:xfrm>
          <a:custGeom>
            <a:avLst/>
            <a:gdLst>
              <a:gd name="connsiteX0" fmla="*/ 0 w 444795"/>
              <a:gd name="connsiteY0" fmla="*/ 78388 h 1868387"/>
              <a:gd name="connsiteX1" fmla="*/ 39454 w 444795"/>
              <a:gd name="connsiteY1" fmla="*/ 66552 h 1868387"/>
              <a:gd name="connsiteX2" fmla="*/ 139617 w 444795"/>
              <a:gd name="connsiteY2" fmla="*/ 42263 h 1868387"/>
              <a:gd name="connsiteX3" fmla="*/ 193778 w 444795"/>
              <a:gd name="connsiteY3" fmla="*/ 51160 h 1868387"/>
              <a:gd name="connsiteX4" fmla="*/ 261389 w 444795"/>
              <a:gd name="connsiteY4" fmla="*/ 36852 h 1868387"/>
              <a:gd name="connsiteX5" fmla="*/ 274876 w 444795"/>
              <a:gd name="connsiteY5" fmla="*/ 37840 h 1868387"/>
              <a:gd name="connsiteX6" fmla="*/ 280032 w 444795"/>
              <a:gd name="connsiteY6" fmla="*/ 48921 h 1868387"/>
              <a:gd name="connsiteX7" fmla="*/ 284781 w 444795"/>
              <a:gd name="connsiteY7" fmla="*/ 50980 h 1868387"/>
              <a:gd name="connsiteX8" fmla="*/ 300007 w 444795"/>
              <a:gd name="connsiteY8" fmla="*/ 37078 h 1868387"/>
              <a:gd name="connsiteX9" fmla="*/ 375999 w 444795"/>
              <a:gd name="connsiteY9" fmla="*/ 45281 h 1868387"/>
              <a:gd name="connsiteX10" fmla="*/ 417584 w 444795"/>
              <a:gd name="connsiteY10" fmla="*/ 9727 h 1868387"/>
              <a:gd name="connsiteX11" fmla="*/ 444795 w 444795"/>
              <a:gd name="connsiteY11" fmla="*/ 0 h 1868387"/>
              <a:gd name="connsiteX12" fmla="*/ 444795 w 444795"/>
              <a:gd name="connsiteY12" fmla="*/ 1864840 h 1868387"/>
              <a:gd name="connsiteX13" fmla="*/ 430079 w 444795"/>
              <a:gd name="connsiteY13" fmla="*/ 1860813 h 1868387"/>
              <a:gd name="connsiteX14" fmla="*/ 383783 w 444795"/>
              <a:gd name="connsiteY14" fmla="*/ 1862444 h 1868387"/>
              <a:gd name="connsiteX15" fmla="*/ 370358 w 444795"/>
              <a:gd name="connsiteY15" fmla="*/ 1868387 h 1868387"/>
              <a:gd name="connsiteX16" fmla="*/ 336658 w 444795"/>
              <a:gd name="connsiteY16" fmla="*/ 1868387 h 1868387"/>
              <a:gd name="connsiteX17" fmla="*/ 306546 w 444795"/>
              <a:gd name="connsiteY17" fmla="*/ 1858526 h 1868387"/>
              <a:gd name="connsiteX18" fmla="*/ 236457 w 444795"/>
              <a:gd name="connsiteY18" fmla="*/ 1847671 h 1868387"/>
              <a:gd name="connsiteX19" fmla="*/ 205722 w 444795"/>
              <a:gd name="connsiteY19" fmla="*/ 1841430 h 1868387"/>
              <a:gd name="connsiteX20" fmla="*/ 181807 w 444795"/>
              <a:gd name="connsiteY20" fmla="*/ 1823771 h 1868387"/>
              <a:gd name="connsiteX21" fmla="*/ 178439 w 444795"/>
              <a:gd name="connsiteY21" fmla="*/ 1808957 h 1868387"/>
              <a:gd name="connsiteX22" fmla="*/ 161935 w 444795"/>
              <a:gd name="connsiteY22" fmla="*/ 1803551 h 1868387"/>
              <a:gd name="connsiteX23" fmla="*/ 158071 w 444795"/>
              <a:gd name="connsiteY23" fmla="*/ 1799541 h 1868387"/>
              <a:gd name="connsiteX24" fmla="*/ 135376 w 444795"/>
              <a:gd name="connsiteY24" fmla="*/ 1779136 h 1868387"/>
              <a:gd name="connsiteX25" fmla="*/ 132952 w 444795"/>
              <a:gd name="connsiteY25" fmla="*/ 1786380 h 1868387"/>
              <a:gd name="connsiteX26" fmla="*/ 0 w 444795"/>
              <a:gd name="connsiteY26" fmla="*/ 1663146 h 1868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44795" h="1868387">
                <a:moveTo>
                  <a:pt x="0" y="78388"/>
                </a:moveTo>
                <a:lnTo>
                  <a:pt x="39454" y="66552"/>
                </a:lnTo>
                <a:cubicBezTo>
                  <a:pt x="73377" y="59047"/>
                  <a:pt x="108602" y="54461"/>
                  <a:pt x="139617" y="42263"/>
                </a:cubicBezTo>
                <a:cubicBezTo>
                  <a:pt x="180799" y="87869"/>
                  <a:pt x="156173" y="44723"/>
                  <a:pt x="193778" y="51160"/>
                </a:cubicBezTo>
                <a:lnTo>
                  <a:pt x="261389" y="36852"/>
                </a:lnTo>
                <a:lnTo>
                  <a:pt x="274876" y="37840"/>
                </a:lnTo>
                <a:lnTo>
                  <a:pt x="280032" y="48921"/>
                </a:lnTo>
                <a:lnTo>
                  <a:pt x="284781" y="50980"/>
                </a:lnTo>
                <a:lnTo>
                  <a:pt x="300007" y="37078"/>
                </a:lnTo>
                <a:cubicBezTo>
                  <a:pt x="322467" y="29589"/>
                  <a:pt x="353078" y="47149"/>
                  <a:pt x="375999" y="45281"/>
                </a:cubicBezTo>
                <a:cubicBezTo>
                  <a:pt x="382977" y="27666"/>
                  <a:pt x="397501" y="17994"/>
                  <a:pt x="417584" y="9727"/>
                </a:cubicBezTo>
                <a:lnTo>
                  <a:pt x="444795" y="0"/>
                </a:lnTo>
                <a:lnTo>
                  <a:pt x="444795" y="1864840"/>
                </a:lnTo>
                <a:lnTo>
                  <a:pt x="430079" y="1860813"/>
                </a:lnTo>
                <a:cubicBezTo>
                  <a:pt x="411946" y="1857931"/>
                  <a:pt x="392950" y="1858479"/>
                  <a:pt x="383783" y="1862444"/>
                </a:cubicBezTo>
                <a:lnTo>
                  <a:pt x="370358" y="1868387"/>
                </a:lnTo>
                <a:lnTo>
                  <a:pt x="336658" y="1868387"/>
                </a:lnTo>
                <a:lnTo>
                  <a:pt x="306546" y="1858526"/>
                </a:lnTo>
                <a:cubicBezTo>
                  <a:pt x="280888" y="1847233"/>
                  <a:pt x="256422" y="1834783"/>
                  <a:pt x="236457" y="1847671"/>
                </a:cubicBezTo>
                <a:cubicBezTo>
                  <a:pt x="224964" y="1848497"/>
                  <a:pt x="214878" y="1845991"/>
                  <a:pt x="205722" y="1841430"/>
                </a:cubicBezTo>
                <a:lnTo>
                  <a:pt x="181807" y="1823771"/>
                </a:lnTo>
                <a:lnTo>
                  <a:pt x="178439" y="1808957"/>
                </a:lnTo>
                <a:lnTo>
                  <a:pt x="161935" y="1803551"/>
                </a:lnTo>
                <a:lnTo>
                  <a:pt x="158071" y="1799541"/>
                </a:lnTo>
                <a:cubicBezTo>
                  <a:pt x="150700" y="1791836"/>
                  <a:pt x="143295" y="1784610"/>
                  <a:pt x="135376" y="1779136"/>
                </a:cubicBezTo>
                <a:lnTo>
                  <a:pt x="132952" y="1786380"/>
                </a:lnTo>
                <a:lnTo>
                  <a:pt x="0" y="1663146"/>
                </a:lnTo>
                <a:close/>
              </a:path>
            </a:pathLst>
          </a:custGeom>
          <a:blipFill dpi="0" rotWithShape="1">
            <a:blip r:embed="rId5">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4E37B6EE-AD10-9909-251C-249E3D3EF815}"/>
              </a:ext>
            </a:extLst>
          </p:cNvPr>
          <p:cNvSpPr>
            <a:spLocks noGrp="1"/>
          </p:cNvSpPr>
          <p:nvPr>
            <p:ph idx="1"/>
          </p:nvPr>
        </p:nvSpPr>
        <p:spPr>
          <a:xfrm>
            <a:off x="7791796" y="3060862"/>
            <a:ext cx="3447012" cy="3116101"/>
          </a:xfrm>
        </p:spPr>
        <p:txBody>
          <a:bodyPr vert="horz" lIns="91440" tIns="45720" rIns="91440" bIns="45720" rtlCol="0">
            <a:normAutofit/>
          </a:bodyPr>
          <a:lstStyle/>
          <a:p>
            <a:r>
              <a:rPr lang="en-US" dirty="0">
                <a:ea typeface="+mn-lt"/>
                <a:cs typeface="+mn-lt"/>
              </a:rPr>
              <a:t>Question 1, Why is it that after so many years Indigenous people still struggle to access basic healthcare?</a:t>
            </a:r>
          </a:p>
          <a:p>
            <a:endParaRPr lang="en-US" dirty="0"/>
          </a:p>
        </p:txBody>
      </p:sp>
      <p:grpSp>
        <p:nvGrpSpPr>
          <p:cNvPr id="24" name="Group 23">
            <a:extLst>
              <a:ext uri="{FF2B5EF4-FFF2-40B4-BE49-F238E27FC236}">
                <a16:creationId xmlns:a16="http://schemas.microsoft.com/office/drawing/2014/main" id="{D2D2835C-DDE9-4332-9476-94B711F053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25" name="Group 24">
              <a:extLst>
                <a:ext uri="{FF2B5EF4-FFF2-40B4-BE49-F238E27FC236}">
                  <a16:creationId xmlns:a16="http://schemas.microsoft.com/office/drawing/2014/main" id="{37647015-EE9A-4F89-A88A-DC5786E6638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27" name="Straight Connector 26">
                <a:extLst>
                  <a:ext uri="{FF2B5EF4-FFF2-40B4-BE49-F238E27FC236}">
                    <a16:creationId xmlns:a16="http://schemas.microsoft.com/office/drawing/2014/main" id="{CB275C9D-23AD-4120-B860-4A649881025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7793833-C4D8-475A-86F4-45B2FFCF4F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Oval 25">
              <a:extLst>
                <a:ext uri="{FF2B5EF4-FFF2-40B4-BE49-F238E27FC236}">
                  <a16:creationId xmlns:a16="http://schemas.microsoft.com/office/drawing/2014/main" id="{CBDF05EB-F6AC-4339-BC6E-8D65276856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214CBEBF-4921-03B8-3241-61FFE370F693}"/>
              </a:ext>
            </a:extLst>
          </p:cNvPr>
          <p:cNvSpPr txBox="1"/>
          <p:nvPr/>
        </p:nvSpPr>
        <p:spPr>
          <a:xfrm>
            <a:off x="9075441" y="6657945"/>
            <a:ext cx="3116559"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327939335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F955142-ED30-45FF-AC79-EA514B9BD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BA3935-5258-425A-B52A-BBF28BCE0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504561" y="517498"/>
            <a:ext cx="6746664" cy="5331847"/>
          </a:xfrm>
          <a:prstGeom prst="rect">
            <a:avLst/>
          </a:prstGeom>
          <a:solidFill>
            <a:schemeClr val="tx1">
              <a:lumMod val="95000"/>
            </a:schemeClr>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DD1AA99-03AE-49F6-9116-9CA2BBCA0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280000">
            <a:off x="1325340" y="-90887"/>
            <a:ext cx="5107326" cy="6522933"/>
          </a:xfrm>
          <a:custGeom>
            <a:avLst/>
            <a:gdLst>
              <a:gd name="connsiteX0" fmla="*/ 0 w 4401242"/>
              <a:gd name="connsiteY0" fmla="*/ 4137242 h 5590022"/>
              <a:gd name="connsiteX1" fmla="*/ 5579 w 4401242"/>
              <a:gd name="connsiteY1" fmla="*/ 4114978 h 5590022"/>
              <a:gd name="connsiteX2" fmla="*/ 3258 w 4401242"/>
              <a:gd name="connsiteY2" fmla="*/ 4099949 h 5590022"/>
              <a:gd name="connsiteX3" fmla="*/ 9236 w 4401242"/>
              <a:gd name="connsiteY3" fmla="*/ 4071959 h 5590022"/>
              <a:gd name="connsiteX4" fmla="*/ 14743 w 4401242"/>
              <a:gd name="connsiteY4" fmla="*/ 4031013 h 5590022"/>
              <a:gd name="connsiteX5" fmla="*/ 20613 w 4401242"/>
              <a:gd name="connsiteY5" fmla="*/ 4002827 h 5590022"/>
              <a:gd name="connsiteX6" fmla="*/ 22410 w 4401242"/>
              <a:gd name="connsiteY6" fmla="*/ 3997392 h 5590022"/>
              <a:gd name="connsiteX7" fmla="*/ 22410 w 4401242"/>
              <a:gd name="connsiteY7" fmla="*/ 3812956 h 5590022"/>
              <a:gd name="connsiteX8" fmla="*/ 20401 w 4401242"/>
              <a:gd name="connsiteY8" fmla="*/ 3799351 h 5590022"/>
              <a:gd name="connsiteX9" fmla="*/ 22410 w 4401242"/>
              <a:gd name="connsiteY9" fmla="*/ 3753450 h 5590022"/>
              <a:gd name="connsiteX10" fmla="*/ 19673 w 4401242"/>
              <a:gd name="connsiteY10" fmla="*/ 3746784 h 5590022"/>
              <a:gd name="connsiteX11" fmla="*/ 22410 w 4401242"/>
              <a:gd name="connsiteY11" fmla="*/ 3701909 h 5590022"/>
              <a:gd name="connsiteX12" fmla="*/ 20086 w 4401242"/>
              <a:gd name="connsiteY12" fmla="*/ 3652741 h 5590022"/>
              <a:gd name="connsiteX13" fmla="*/ 13839 w 4401242"/>
              <a:gd name="connsiteY13" fmla="*/ 3649070 h 5590022"/>
              <a:gd name="connsiteX14" fmla="*/ 13290 w 4401242"/>
              <a:gd name="connsiteY14" fmla="*/ 3638287 h 5590022"/>
              <a:gd name="connsiteX15" fmla="*/ 13410 w 4401242"/>
              <a:gd name="connsiteY15" fmla="*/ 3621311 h 5590022"/>
              <a:gd name="connsiteX16" fmla="*/ 19966 w 4401242"/>
              <a:gd name="connsiteY16" fmla="*/ 3583286 h 5590022"/>
              <a:gd name="connsiteX17" fmla="*/ 16089 w 4401242"/>
              <a:gd name="connsiteY17" fmla="*/ 21355 h 5590022"/>
              <a:gd name="connsiteX18" fmla="*/ 34619 w 4401242"/>
              <a:gd name="connsiteY18" fmla="*/ 2606 h 5590022"/>
              <a:gd name="connsiteX19" fmla="*/ 49927 w 4401242"/>
              <a:gd name="connsiteY19" fmla="*/ 185 h 5590022"/>
              <a:gd name="connsiteX20" fmla="*/ 917193 w 4401242"/>
              <a:gd name="connsiteY20" fmla="*/ 11 h 5590022"/>
              <a:gd name="connsiteX21" fmla="*/ 938319 w 4401242"/>
              <a:gd name="connsiteY21" fmla="*/ 10 h 5590022"/>
              <a:gd name="connsiteX22" fmla="*/ 938338 w 4401242"/>
              <a:gd name="connsiteY22" fmla="*/ 0 h 5590022"/>
              <a:gd name="connsiteX23" fmla="*/ 4365378 w 4401242"/>
              <a:gd name="connsiteY23" fmla="*/ 0 h 5590022"/>
              <a:gd name="connsiteX24" fmla="*/ 4397257 w 4401242"/>
              <a:gd name="connsiteY24" fmla="*/ 31881 h 5590022"/>
              <a:gd name="connsiteX25" fmla="*/ 4397256 w 4401242"/>
              <a:gd name="connsiteY25" fmla="*/ 5558231 h 5590022"/>
              <a:gd name="connsiteX26" fmla="*/ 4365377 w 4401242"/>
              <a:gd name="connsiteY26" fmla="*/ 5590021 h 5590022"/>
              <a:gd name="connsiteX27" fmla="*/ 4322085 w 4401242"/>
              <a:gd name="connsiteY27" fmla="*/ 5590021 h 5590022"/>
              <a:gd name="connsiteX28" fmla="*/ 4322083 w 4401242"/>
              <a:gd name="connsiteY28" fmla="*/ 5590022 h 5590022"/>
              <a:gd name="connsiteX29" fmla="*/ 49916 w 4401242"/>
              <a:gd name="connsiteY29" fmla="*/ 5590022 h 5590022"/>
              <a:gd name="connsiteX30" fmla="*/ 22410 w 4401242"/>
              <a:gd name="connsiteY30" fmla="*/ 5571435 h 5590022"/>
              <a:gd name="connsiteX31" fmla="*/ 22410 w 4401242"/>
              <a:gd name="connsiteY31" fmla="*/ 4726767 h 5590022"/>
              <a:gd name="connsiteX32" fmla="*/ 14670 w 4401242"/>
              <a:gd name="connsiteY32" fmla="*/ 4699196 h 5590022"/>
              <a:gd name="connsiteX33" fmla="*/ 22410 w 4401242"/>
              <a:gd name="connsiteY33" fmla="*/ 4670837 h 5590022"/>
              <a:gd name="connsiteX34" fmla="*/ 22410 w 4401242"/>
              <a:gd name="connsiteY34" fmla="*/ 4292925 h 5590022"/>
              <a:gd name="connsiteX35" fmla="*/ 22410 w 4401242"/>
              <a:gd name="connsiteY35" fmla="*/ 4242762 h 5590022"/>
              <a:gd name="connsiteX36" fmla="*/ 14161 w 4401242"/>
              <a:gd name="connsiteY36" fmla="*/ 4214744 h 5590022"/>
              <a:gd name="connsiteX37" fmla="*/ 4708 w 4401242"/>
              <a:gd name="connsiteY37" fmla="*/ 4186098 h 5590022"/>
              <a:gd name="connsiteX38" fmla="*/ 632 w 4401242"/>
              <a:gd name="connsiteY38" fmla="*/ 4158493 h 559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01242" h="5590022">
                <a:moveTo>
                  <a:pt x="0" y="4137242"/>
                </a:moveTo>
                <a:lnTo>
                  <a:pt x="5579" y="4114978"/>
                </a:lnTo>
                <a:cubicBezTo>
                  <a:pt x="6121" y="4108762"/>
                  <a:pt x="2648" y="4107119"/>
                  <a:pt x="3258" y="4099949"/>
                </a:cubicBezTo>
                <a:lnTo>
                  <a:pt x="9236" y="4071959"/>
                </a:lnTo>
                <a:lnTo>
                  <a:pt x="14743" y="4031013"/>
                </a:lnTo>
                <a:lnTo>
                  <a:pt x="20613" y="4002827"/>
                </a:lnTo>
                <a:lnTo>
                  <a:pt x="22410" y="3997392"/>
                </a:lnTo>
                <a:lnTo>
                  <a:pt x="22410" y="3812956"/>
                </a:lnTo>
                <a:lnTo>
                  <a:pt x="20401" y="3799351"/>
                </a:lnTo>
                <a:lnTo>
                  <a:pt x="22410" y="3753450"/>
                </a:lnTo>
                <a:lnTo>
                  <a:pt x="19673" y="3746784"/>
                </a:lnTo>
                <a:lnTo>
                  <a:pt x="22410" y="3701909"/>
                </a:lnTo>
                <a:cubicBezTo>
                  <a:pt x="22023" y="3687048"/>
                  <a:pt x="22634" y="3661297"/>
                  <a:pt x="20086" y="3652741"/>
                </a:cubicBezTo>
                <a:lnTo>
                  <a:pt x="13839" y="3649070"/>
                </a:lnTo>
                <a:lnTo>
                  <a:pt x="13290" y="3638287"/>
                </a:lnTo>
                <a:cubicBezTo>
                  <a:pt x="13769" y="3637498"/>
                  <a:pt x="13370" y="3621952"/>
                  <a:pt x="13410" y="3621311"/>
                </a:cubicBezTo>
                <a:lnTo>
                  <a:pt x="19966" y="3583286"/>
                </a:lnTo>
                <a:lnTo>
                  <a:pt x="16089" y="21355"/>
                </a:lnTo>
                <a:cubicBezTo>
                  <a:pt x="22266" y="10589"/>
                  <a:pt x="23964" y="8856"/>
                  <a:pt x="34619" y="2606"/>
                </a:cubicBezTo>
                <a:lnTo>
                  <a:pt x="49927" y="185"/>
                </a:lnTo>
                <a:cubicBezTo>
                  <a:pt x="228245" y="83"/>
                  <a:pt x="539504" y="31"/>
                  <a:pt x="917193" y="11"/>
                </a:cubicBezTo>
                <a:lnTo>
                  <a:pt x="938319" y="10"/>
                </a:lnTo>
                <a:lnTo>
                  <a:pt x="938338" y="0"/>
                </a:lnTo>
                <a:lnTo>
                  <a:pt x="4365378" y="0"/>
                </a:lnTo>
                <a:cubicBezTo>
                  <a:pt x="4382966" y="50"/>
                  <a:pt x="4397213" y="14294"/>
                  <a:pt x="4397257" y="31881"/>
                </a:cubicBezTo>
                <a:cubicBezTo>
                  <a:pt x="4402571" y="958253"/>
                  <a:pt x="4402570" y="4631875"/>
                  <a:pt x="4397256" y="5558231"/>
                </a:cubicBezTo>
                <a:cubicBezTo>
                  <a:pt x="4397157" y="5575784"/>
                  <a:pt x="4382929" y="5589975"/>
                  <a:pt x="4365377" y="5590021"/>
                </a:cubicBezTo>
                <a:lnTo>
                  <a:pt x="4322085" y="5590021"/>
                </a:lnTo>
                <a:lnTo>
                  <a:pt x="4322083" y="5590022"/>
                </a:lnTo>
                <a:lnTo>
                  <a:pt x="49916" y="5590022"/>
                </a:lnTo>
                <a:cubicBezTo>
                  <a:pt x="34729" y="5589963"/>
                  <a:pt x="22450" y="5581668"/>
                  <a:pt x="22410" y="5571435"/>
                </a:cubicBezTo>
                <a:lnTo>
                  <a:pt x="22410" y="4726767"/>
                </a:lnTo>
                <a:lnTo>
                  <a:pt x="14670" y="4699196"/>
                </a:lnTo>
                <a:cubicBezTo>
                  <a:pt x="15011" y="4683722"/>
                  <a:pt x="19831" y="4680290"/>
                  <a:pt x="22410" y="4670837"/>
                </a:cubicBezTo>
                <a:lnTo>
                  <a:pt x="22410" y="4292925"/>
                </a:lnTo>
                <a:lnTo>
                  <a:pt x="22410" y="4242762"/>
                </a:lnTo>
                <a:lnTo>
                  <a:pt x="14161" y="4214744"/>
                </a:lnTo>
                <a:cubicBezTo>
                  <a:pt x="20757" y="4203473"/>
                  <a:pt x="7860" y="4195229"/>
                  <a:pt x="4708" y="4186098"/>
                </a:cubicBezTo>
                <a:lnTo>
                  <a:pt x="632" y="4158493"/>
                </a:lnTo>
                <a:close/>
              </a:path>
            </a:pathLst>
          </a:custGeom>
          <a:solidFill>
            <a:srgbClr val="FFFFFF"/>
          </a:solidFill>
          <a:ln w="9525" cap="flat">
            <a:noFill/>
            <a:prstDash val="solid"/>
            <a:miter/>
          </a:ln>
        </p:spPr>
        <p:txBody>
          <a:bodyPr rtlCol="0" anchor="ctr"/>
          <a:lstStyle/>
          <a:p>
            <a:endParaRPr lang="en-US"/>
          </a:p>
        </p:txBody>
      </p:sp>
      <p:pic>
        <p:nvPicPr>
          <p:cNvPr id="4" name="Picture 4" descr="A picture containing person, crowd&#10;&#10;Description automatically generated">
            <a:extLst>
              <a:ext uri="{FF2B5EF4-FFF2-40B4-BE49-F238E27FC236}">
                <a16:creationId xmlns:a16="http://schemas.microsoft.com/office/drawing/2014/main" id="{BCA1D3E5-A4E9-18AD-E7CB-8DD7EC849B1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rot="21472266">
            <a:off x="817781" y="1566893"/>
            <a:ext cx="6151619" cy="3229599"/>
          </a:xfrm>
          <a:prstGeom prst="rect">
            <a:avLst/>
          </a:prstGeom>
        </p:spPr>
      </p:pic>
      <p:sp>
        <p:nvSpPr>
          <p:cNvPr id="2" name="Title 1">
            <a:extLst>
              <a:ext uri="{FF2B5EF4-FFF2-40B4-BE49-F238E27FC236}">
                <a16:creationId xmlns:a16="http://schemas.microsoft.com/office/drawing/2014/main" id="{9EBDF5D0-90C0-19BE-E4D3-CAFD932AD503}"/>
              </a:ext>
            </a:extLst>
          </p:cNvPr>
          <p:cNvSpPr>
            <a:spLocks noGrp="1"/>
          </p:cNvSpPr>
          <p:nvPr>
            <p:ph type="title"/>
          </p:nvPr>
        </p:nvSpPr>
        <p:spPr>
          <a:xfrm>
            <a:off x="6521450" y="685800"/>
            <a:ext cx="4984750" cy="1911741"/>
          </a:xfrm>
        </p:spPr>
        <p:txBody>
          <a:bodyPr anchor="b">
            <a:normAutofit/>
          </a:bodyPr>
          <a:lstStyle/>
          <a:p>
            <a:r>
              <a:rPr lang="en-US" dirty="0"/>
              <a:t>Question 2</a:t>
            </a:r>
          </a:p>
        </p:txBody>
      </p:sp>
      <p:sp>
        <p:nvSpPr>
          <p:cNvPr id="16" name="Freeform: Shape 15">
            <a:extLst>
              <a:ext uri="{FF2B5EF4-FFF2-40B4-BE49-F238E27FC236}">
                <a16:creationId xmlns:a16="http://schemas.microsoft.com/office/drawing/2014/main" id="{F0090A0D-04AE-42BC-AE85-FA2E647F0D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55470" y="5035596"/>
            <a:ext cx="444795" cy="1823662"/>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4">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B89C404D-40EB-ADF4-58B5-4BC898BCB363}"/>
              </a:ext>
            </a:extLst>
          </p:cNvPr>
          <p:cNvSpPr>
            <a:spLocks noGrp="1"/>
          </p:cNvSpPr>
          <p:nvPr>
            <p:ph idx="1"/>
          </p:nvPr>
        </p:nvSpPr>
        <p:spPr>
          <a:xfrm>
            <a:off x="8058150" y="2961280"/>
            <a:ext cx="3245726" cy="3226050"/>
          </a:xfrm>
        </p:spPr>
        <p:txBody>
          <a:bodyPr vert="horz" lIns="91440" tIns="45720" rIns="91440" bIns="45720" rtlCol="0">
            <a:normAutofit/>
          </a:bodyPr>
          <a:lstStyle/>
          <a:p>
            <a:r>
              <a:rPr lang="en-US" dirty="0"/>
              <a:t>Question 2, </a:t>
            </a:r>
            <a:r>
              <a:rPr lang="en-US" i="1" dirty="0"/>
              <a:t>Why would the mandatory teaching of indigenous studies be important when training in a job in the healthcare field?</a:t>
            </a:r>
            <a:endParaRPr lang="en-US" dirty="0">
              <a:ea typeface="+mn-lt"/>
              <a:cs typeface="+mn-lt"/>
            </a:endParaRPr>
          </a:p>
          <a:p>
            <a:endParaRPr lang="en-US" dirty="0"/>
          </a:p>
        </p:txBody>
      </p:sp>
      <p:grpSp>
        <p:nvGrpSpPr>
          <p:cNvPr id="18" name="Group 17">
            <a:extLst>
              <a:ext uri="{FF2B5EF4-FFF2-40B4-BE49-F238E27FC236}">
                <a16:creationId xmlns:a16="http://schemas.microsoft.com/office/drawing/2014/main" id="{84912FC9-6D3C-4857-AD07-669D24A58B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9" name="Group 18">
              <a:extLst>
                <a:ext uri="{FF2B5EF4-FFF2-40B4-BE49-F238E27FC236}">
                  <a16:creationId xmlns:a16="http://schemas.microsoft.com/office/drawing/2014/main" id="{ADC8BF22-7DAB-434C-9110-00A56AB1CFB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21" name="Straight Connector 20">
                <a:extLst>
                  <a:ext uri="{FF2B5EF4-FFF2-40B4-BE49-F238E27FC236}">
                    <a16:creationId xmlns:a16="http://schemas.microsoft.com/office/drawing/2014/main" id="{7D332D1D-F11A-48A6-8348-E2076D2297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6BAC72E-20B6-4BED-B0BA-5350DB14C2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Oval 19">
              <a:extLst>
                <a:ext uri="{FF2B5EF4-FFF2-40B4-BE49-F238E27FC236}">
                  <a16:creationId xmlns:a16="http://schemas.microsoft.com/office/drawing/2014/main" id="{45043DB4-3F92-4F4F-9BA4-A9807D02B2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228CE543-0D22-4EAE-61FA-77866E1085DB}"/>
              </a:ext>
            </a:extLst>
          </p:cNvPr>
          <p:cNvSpPr txBox="1"/>
          <p:nvPr/>
        </p:nvSpPr>
        <p:spPr>
          <a:xfrm>
            <a:off x="9373600" y="6657945"/>
            <a:ext cx="2818400"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a:t>
            </a:r>
            <a:r>
              <a:rPr lang="en-US" sz="700">
                <a:solidFill>
                  <a:srgbClr val="FFFFFF"/>
                </a:solidFill>
              </a:rPr>
              <a:t>.</a:t>
            </a:r>
          </a:p>
        </p:txBody>
      </p:sp>
    </p:spTree>
    <p:extLst>
      <p:ext uri="{BB962C8B-B14F-4D97-AF65-F5344CB8AC3E}">
        <p14:creationId xmlns:p14="http://schemas.microsoft.com/office/powerpoint/2010/main" val="218893485"/>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398</cp:revision>
  <dcterms:created xsi:type="dcterms:W3CDTF">2023-03-07T04:39:11Z</dcterms:created>
  <dcterms:modified xsi:type="dcterms:W3CDTF">2023-03-16T04:37:35Z</dcterms:modified>
</cp:coreProperties>
</file>