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0" r:id="rId4"/>
  </p:sldMasterIdLst>
  <p:notesMasterIdLst>
    <p:notesMasterId r:id="rId21"/>
  </p:notesMasterIdLst>
  <p:sldIdLst>
    <p:sldId id="256" r:id="rId5"/>
    <p:sldId id="257" r:id="rId6"/>
    <p:sldId id="267" r:id="rId7"/>
    <p:sldId id="268" r:id="rId8"/>
    <p:sldId id="269" r:id="rId9"/>
    <p:sldId id="270" r:id="rId10"/>
    <p:sldId id="271" r:id="rId11"/>
    <p:sldId id="272" r:id="rId12"/>
    <p:sldId id="273" r:id="rId13"/>
    <p:sldId id="274" r:id="rId14"/>
    <p:sldId id="275" r:id="rId15"/>
    <p:sldId id="276" r:id="rId16"/>
    <p:sldId id="277" r:id="rId17"/>
    <p:sldId id="278" r:id="rId18"/>
    <p:sldId id="279" r:id="rId19"/>
    <p:sldId id="266" r:id="rId20"/>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890CD"/>
    <a:srgbClr val="F06292"/>
    <a:srgbClr val="C9D3EB"/>
    <a:srgbClr val="F6A1BE"/>
    <a:srgbClr val="7FD30F"/>
    <a:srgbClr val="AEF353"/>
    <a:srgbClr val="6ED8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CB911A9-859C-276A-545E-72B78E11BAAB}" v="5" dt="2025-01-10T14:48:39.52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72" autoAdjust="0"/>
    <p:restoredTop sz="94660"/>
  </p:normalViewPr>
  <p:slideViewPr>
    <p:cSldViewPr snapToGrid="0">
      <p:cViewPr varScale="1">
        <p:scale>
          <a:sx n="76" d="100"/>
          <a:sy n="76" d="100"/>
        </p:scale>
        <p:origin x="643"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ch, Shauna" userId="S::sroch@fanshawec.ca::05ca025a-1219-4008-8ea7-6708a3b6b10f" providerId="AD" clId="Web-{ECB911A9-859C-276A-545E-72B78E11BAAB}"/>
    <pc:docChg chg="modSld">
      <pc:chgData name="Roch, Shauna" userId="S::sroch@fanshawec.ca::05ca025a-1219-4008-8ea7-6708a3b6b10f" providerId="AD" clId="Web-{ECB911A9-859C-276A-545E-72B78E11BAAB}" dt="2025-01-10T14:48:39.525" v="9"/>
      <pc:docMkLst>
        <pc:docMk/>
      </pc:docMkLst>
      <pc:sldChg chg="addSp delSp modSp mod modClrScheme chgLayout">
        <pc:chgData name="Roch, Shauna" userId="S::sroch@fanshawec.ca::05ca025a-1219-4008-8ea7-6708a3b6b10f" providerId="AD" clId="Web-{ECB911A9-859C-276A-545E-72B78E11BAAB}" dt="2025-01-10T14:48:39.525" v="9"/>
        <pc:sldMkLst>
          <pc:docMk/>
          <pc:sldMk cId="3646812351" sldId="266"/>
        </pc:sldMkLst>
        <pc:spChg chg="mod">
          <ac:chgData name="Roch, Shauna" userId="S::sroch@fanshawec.ca::05ca025a-1219-4008-8ea7-6708a3b6b10f" providerId="AD" clId="Web-{ECB911A9-859C-276A-545E-72B78E11BAAB}" dt="2025-01-10T14:37:57.864" v="0"/>
          <ac:spMkLst>
            <pc:docMk/>
            <pc:sldMk cId="3646812351" sldId="266"/>
            <ac:spMk id="2" creationId="{22122E2A-5C13-A357-CB56-CB92D9D76758}"/>
          </ac:spMkLst>
        </pc:spChg>
        <pc:spChg chg="del">
          <ac:chgData name="Roch, Shauna" userId="S::sroch@fanshawec.ca::05ca025a-1219-4008-8ea7-6708a3b6b10f" providerId="AD" clId="Web-{ECB911A9-859C-276A-545E-72B78E11BAAB}" dt="2025-01-10T14:37:57.864" v="0"/>
          <ac:spMkLst>
            <pc:docMk/>
            <pc:sldMk cId="3646812351" sldId="266"/>
            <ac:spMk id="3" creationId="{FDC84311-B4B6-3224-194D-1C8A3146FC2A}"/>
          </ac:spMkLst>
        </pc:spChg>
        <pc:graphicFrameChg chg="add del modGraphic">
          <ac:chgData name="Roch, Shauna" userId="S::sroch@fanshawec.ca::05ca025a-1219-4008-8ea7-6708a3b6b10f" providerId="AD" clId="Web-{ECB911A9-859C-276A-545E-72B78E11BAAB}" dt="2025-01-10T14:48:39.525" v="9"/>
          <ac:graphicFrameMkLst>
            <pc:docMk/>
            <pc:sldMk cId="3646812351" sldId="266"/>
            <ac:graphicFrameMk id="5" creationId="{AA343484-7AE1-E2BF-2408-B5FE7D19B8CB}"/>
          </ac:graphicFrameMkLst>
        </pc:graphicFrameChg>
      </pc:sldChg>
    </pc:docChg>
  </pc:docChgLst>
</pc:chgInfo>
</file>

<file path=ppt/diagrams/_rels/data1.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png"/><Relationship Id="rId7" Type="http://schemas.openxmlformats.org/officeDocument/2006/relationships/image" Target="../media/image10.png"/><Relationship Id="rId12" Type="http://schemas.openxmlformats.org/officeDocument/2006/relationships/image" Target="../media/image15.sv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11" Type="http://schemas.openxmlformats.org/officeDocument/2006/relationships/image" Target="../media/image14.png"/><Relationship Id="rId5" Type="http://schemas.openxmlformats.org/officeDocument/2006/relationships/image" Target="../media/image8.png"/><Relationship Id="rId10" Type="http://schemas.openxmlformats.org/officeDocument/2006/relationships/image" Target="../media/image13.svg"/><Relationship Id="rId4" Type="http://schemas.openxmlformats.org/officeDocument/2006/relationships/image" Target="../media/image7.svg"/><Relationship Id="rId9" Type="http://schemas.openxmlformats.org/officeDocument/2006/relationships/image" Target="../media/image12.png"/></Relationships>
</file>

<file path=ppt/diagrams/_rels/drawing1.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image" Target="../media/image6.png"/><Relationship Id="rId7" Type="http://schemas.openxmlformats.org/officeDocument/2006/relationships/image" Target="../media/image10.png"/><Relationship Id="rId12" Type="http://schemas.openxmlformats.org/officeDocument/2006/relationships/image" Target="../media/image15.sv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11" Type="http://schemas.openxmlformats.org/officeDocument/2006/relationships/image" Target="../media/image14.png"/><Relationship Id="rId5" Type="http://schemas.openxmlformats.org/officeDocument/2006/relationships/image" Target="../media/image8.png"/><Relationship Id="rId10" Type="http://schemas.openxmlformats.org/officeDocument/2006/relationships/image" Target="../media/image13.svg"/><Relationship Id="rId4" Type="http://schemas.openxmlformats.org/officeDocument/2006/relationships/image" Target="../media/image7.svg"/><Relationship Id="rId9" Type="http://schemas.openxmlformats.org/officeDocument/2006/relationships/image" Target="../media/image12.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F577A84-36A9-47A4-B4EE-31A2A0E45BB6}"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9567736D-A49A-4F10-AB78-5FEDD32B7B52}">
      <dgm:prSet/>
      <dgm:spPr/>
      <dgm:t>
        <a:bodyPr/>
        <a:lstStyle/>
        <a:p>
          <a:pPr>
            <a:lnSpc>
              <a:spcPct val="100000"/>
            </a:lnSpc>
          </a:pPr>
          <a:r>
            <a:rPr lang="en-US" b="0" dirty="0">
              <a:latin typeface="Arial"/>
            </a:rPr>
            <a:t>Verbal</a:t>
          </a:r>
          <a:r>
            <a:rPr lang="en-US" dirty="0"/>
            <a:t> communication is one way of expressing your observations, thoughts, feelings and needs.</a:t>
          </a:r>
        </a:p>
      </dgm:t>
    </dgm:pt>
    <dgm:pt modelId="{C40D56E8-D1FA-4831-97C4-70BCF4B71E44}" type="parTrans" cxnId="{B06724E6-2047-472D-9BC8-FEF72D79A37F}">
      <dgm:prSet/>
      <dgm:spPr/>
      <dgm:t>
        <a:bodyPr/>
        <a:lstStyle/>
        <a:p>
          <a:endParaRPr lang="en-US"/>
        </a:p>
      </dgm:t>
    </dgm:pt>
    <dgm:pt modelId="{5A154817-077D-4CC3-9404-B463D49B4157}" type="sibTrans" cxnId="{B06724E6-2047-472D-9BC8-FEF72D79A37F}">
      <dgm:prSet/>
      <dgm:spPr/>
      <dgm:t>
        <a:bodyPr/>
        <a:lstStyle/>
        <a:p>
          <a:endParaRPr lang="en-US"/>
        </a:p>
      </dgm:t>
    </dgm:pt>
    <dgm:pt modelId="{6CD3917B-6D09-4CE7-B62E-A9D05EAC401E}">
      <dgm:prSet/>
      <dgm:spPr/>
      <dgm:t>
        <a:bodyPr/>
        <a:lstStyle/>
        <a:p>
          <a:pPr>
            <a:lnSpc>
              <a:spcPct val="100000"/>
            </a:lnSpc>
          </a:pPr>
          <a:r>
            <a:rPr lang="en-US" dirty="0"/>
            <a:t>Ensure you are providing supportive messages rather than unsupportive messages.</a:t>
          </a:r>
        </a:p>
      </dgm:t>
    </dgm:pt>
    <dgm:pt modelId="{EEA6E224-CA50-41EB-9CC3-EC3C84AB6903}" type="parTrans" cxnId="{FDDAFDCD-001C-4F86-A2DB-0942B76DB284}">
      <dgm:prSet/>
      <dgm:spPr/>
      <dgm:t>
        <a:bodyPr/>
        <a:lstStyle/>
        <a:p>
          <a:endParaRPr lang="en-US"/>
        </a:p>
      </dgm:t>
    </dgm:pt>
    <dgm:pt modelId="{CFBFC4ED-4CF4-4564-B48D-1DD84F5AC5EE}" type="sibTrans" cxnId="{FDDAFDCD-001C-4F86-A2DB-0942B76DB284}">
      <dgm:prSet/>
      <dgm:spPr/>
      <dgm:t>
        <a:bodyPr/>
        <a:lstStyle/>
        <a:p>
          <a:endParaRPr lang="en-US"/>
        </a:p>
      </dgm:t>
    </dgm:pt>
    <dgm:pt modelId="{EC014823-81E4-442C-B35E-C36A9EC85271}">
      <dgm:prSet/>
      <dgm:spPr/>
      <dgm:t>
        <a:bodyPr/>
        <a:lstStyle/>
        <a:p>
          <a:pPr>
            <a:lnSpc>
              <a:spcPct val="100000"/>
            </a:lnSpc>
          </a:pPr>
          <a:r>
            <a:rPr lang="en-US" dirty="0"/>
            <a:t>Non-verbal communication can be helpful if it includes direct eye contact, indicating you are listening to the speaker.</a:t>
          </a:r>
        </a:p>
      </dgm:t>
    </dgm:pt>
    <dgm:pt modelId="{01982510-E4FB-4E46-9E30-127DFFBB8668}" type="parTrans" cxnId="{20571D52-2805-41D2-BA6E-6B4A515B592A}">
      <dgm:prSet/>
      <dgm:spPr/>
      <dgm:t>
        <a:bodyPr/>
        <a:lstStyle/>
        <a:p>
          <a:endParaRPr lang="en-US"/>
        </a:p>
      </dgm:t>
    </dgm:pt>
    <dgm:pt modelId="{141DC340-05AF-49C1-BA91-DD553E9450B4}" type="sibTrans" cxnId="{20571D52-2805-41D2-BA6E-6B4A515B592A}">
      <dgm:prSet/>
      <dgm:spPr/>
      <dgm:t>
        <a:bodyPr/>
        <a:lstStyle/>
        <a:p>
          <a:endParaRPr lang="en-US"/>
        </a:p>
      </dgm:t>
    </dgm:pt>
    <dgm:pt modelId="{A3BBCE34-39F3-4F64-9D67-80F596CF3E94}">
      <dgm:prSet/>
      <dgm:spPr/>
      <dgm:t>
        <a:bodyPr/>
        <a:lstStyle/>
        <a:p>
          <a:pPr>
            <a:lnSpc>
              <a:spcPct val="100000"/>
            </a:lnSpc>
          </a:pPr>
          <a:r>
            <a:rPr lang="en-US" dirty="0"/>
            <a:t>Non-verbal communication can be challenging if it includes sitting with your arms crossed in front of you, which can be seen as closed body language.</a:t>
          </a:r>
        </a:p>
      </dgm:t>
    </dgm:pt>
    <dgm:pt modelId="{89CC900D-5D12-40EF-8D04-9A1FE63B529B}" type="parTrans" cxnId="{1B37D9D2-2A93-42E8-B2C8-B8EA27BFF070}">
      <dgm:prSet/>
      <dgm:spPr/>
      <dgm:t>
        <a:bodyPr/>
        <a:lstStyle/>
        <a:p>
          <a:endParaRPr lang="en-US"/>
        </a:p>
      </dgm:t>
    </dgm:pt>
    <dgm:pt modelId="{0D2258EE-50BD-43B7-A537-1AEF407E84AC}" type="sibTrans" cxnId="{1B37D9D2-2A93-42E8-B2C8-B8EA27BFF070}">
      <dgm:prSet/>
      <dgm:spPr/>
      <dgm:t>
        <a:bodyPr/>
        <a:lstStyle/>
        <a:p>
          <a:endParaRPr lang="en-US"/>
        </a:p>
      </dgm:t>
    </dgm:pt>
    <dgm:pt modelId="{2AFA7D53-E8D0-4C40-875B-E345AECBCD7F}">
      <dgm:prSet/>
      <dgm:spPr/>
      <dgm:t>
        <a:bodyPr/>
        <a:lstStyle/>
        <a:p>
          <a:pPr>
            <a:lnSpc>
              <a:spcPct val="100000"/>
            </a:lnSpc>
          </a:pPr>
          <a:r>
            <a:rPr lang="en-US" dirty="0"/>
            <a:t>Emotional Intelligence, or EI allows you to determine if you are too upset to enter into a conversation.</a:t>
          </a:r>
        </a:p>
      </dgm:t>
    </dgm:pt>
    <dgm:pt modelId="{33222981-2377-4B1A-AC7C-1916A51A2BBD}" type="parTrans" cxnId="{01A1BE38-24FD-468C-A4D7-67C5303D77C8}">
      <dgm:prSet/>
      <dgm:spPr/>
      <dgm:t>
        <a:bodyPr/>
        <a:lstStyle/>
        <a:p>
          <a:endParaRPr lang="en-US"/>
        </a:p>
      </dgm:t>
    </dgm:pt>
    <dgm:pt modelId="{0160B74D-4DE8-4390-99A4-4E8F1A1D2396}" type="sibTrans" cxnId="{01A1BE38-24FD-468C-A4D7-67C5303D77C8}">
      <dgm:prSet/>
      <dgm:spPr/>
      <dgm:t>
        <a:bodyPr/>
        <a:lstStyle/>
        <a:p>
          <a:endParaRPr lang="en-US"/>
        </a:p>
      </dgm:t>
    </dgm:pt>
    <dgm:pt modelId="{D17CB7FD-E196-4778-81F3-A6D2FAA05116}">
      <dgm:prSet/>
      <dgm:spPr/>
      <dgm:t>
        <a:bodyPr/>
        <a:lstStyle/>
        <a:p>
          <a:pPr>
            <a:lnSpc>
              <a:spcPct val="100000"/>
            </a:lnSpc>
          </a:pPr>
          <a:r>
            <a:rPr lang="en-US" dirty="0"/>
            <a:t>Presenting a calm approach in a difficult conversation makes the other person feel safe.</a:t>
          </a:r>
        </a:p>
      </dgm:t>
    </dgm:pt>
    <dgm:pt modelId="{D1026206-8361-4E0B-BCC9-3DB4D990921A}" type="parTrans" cxnId="{8E3D7E08-2CED-42A8-980E-762A881D9A18}">
      <dgm:prSet/>
      <dgm:spPr/>
      <dgm:t>
        <a:bodyPr/>
        <a:lstStyle/>
        <a:p>
          <a:endParaRPr lang="en-US"/>
        </a:p>
      </dgm:t>
    </dgm:pt>
    <dgm:pt modelId="{C6E388FD-0E1F-4EA2-AC8C-A0DDA338CE82}" type="sibTrans" cxnId="{8E3D7E08-2CED-42A8-980E-762A881D9A18}">
      <dgm:prSet/>
      <dgm:spPr/>
      <dgm:t>
        <a:bodyPr/>
        <a:lstStyle/>
        <a:p>
          <a:endParaRPr lang="en-US"/>
        </a:p>
      </dgm:t>
    </dgm:pt>
    <dgm:pt modelId="{836FE155-2CB7-449C-9415-ABA7A187951A}" type="pres">
      <dgm:prSet presAssocID="{4F577A84-36A9-47A4-B4EE-31A2A0E45BB6}" presName="root" presStyleCnt="0">
        <dgm:presLayoutVars>
          <dgm:dir/>
          <dgm:resizeHandles val="exact"/>
        </dgm:presLayoutVars>
      </dgm:prSet>
      <dgm:spPr/>
    </dgm:pt>
    <dgm:pt modelId="{D8B93684-CEA9-4A67-A719-BBABFD626324}" type="pres">
      <dgm:prSet presAssocID="{9567736D-A49A-4F10-AB78-5FEDD32B7B52}" presName="compNode" presStyleCnt="0"/>
      <dgm:spPr/>
    </dgm:pt>
    <dgm:pt modelId="{87E1AEC0-E1D7-4746-9FBD-7903D1B65D97}" type="pres">
      <dgm:prSet presAssocID="{9567736D-A49A-4F10-AB78-5FEDD32B7B52}" presName="bgRect" presStyleLbl="bgShp" presStyleIdx="0" presStyleCnt="6"/>
      <dgm:spPr/>
    </dgm:pt>
    <dgm:pt modelId="{29F60EEB-0CB9-4D98-B51E-57E70B93135C}" type="pres">
      <dgm:prSet presAssocID="{9567736D-A49A-4F10-AB78-5FEDD32B7B52}" presName="iconRect" presStyleLbl="node1" presStyleIdx="0" presStyleCnt="6"/>
      <dgm:spPr>
        <a:blipFill>
          <a:blip xmlns:r="http://schemas.openxmlformats.org/officeDocument/2006/relationships" r:embed="rId1">
            <a:extLs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Lips with solid fill"/>
        </a:ext>
      </dgm:extLst>
    </dgm:pt>
    <dgm:pt modelId="{02FA7F20-E04A-4968-ABFE-4958A115CD65}" type="pres">
      <dgm:prSet presAssocID="{9567736D-A49A-4F10-AB78-5FEDD32B7B52}" presName="spaceRect" presStyleCnt="0"/>
      <dgm:spPr/>
    </dgm:pt>
    <dgm:pt modelId="{CB40AC9B-A011-4E01-BD33-F3790041B3FE}" type="pres">
      <dgm:prSet presAssocID="{9567736D-A49A-4F10-AB78-5FEDD32B7B52}" presName="parTx" presStyleLbl="revTx" presStyleIdx="0" presStyleCnt="6">
        <dgm:presLayoutVars>
          <dgm:chMax val="0"/>
          <dgm:chPref val="0"/>
        </dgm:presLayoutVars>
      </dgm:prSet>
      <dgm:spPr/>
    </dgm:pt>
    <dgm:pt modelId="{AA089260-7AD3-45C7-977A-01042A451AAF}" type="pres">
      <dgm:prSet presAssocID="{5A154817-077D-4CC3-9404-B463D49B4157}" presName="sibTrans" presStyleCnt="0"/>
      <dgm:spPr/>
    </dgm:pt>
    <dgm:pt modelId="{F4357964-5FBE-4D73-9F50-D4224BD1B71B}" type="pres">
      <dgm:prSet presAssocID="{6CD3917B-6D09-4CE7-B62E-A9D05EAC401E}" presName="compNode" presStyleCnt="0"/>
      <dgm:spPr/>
    </dgm:pt>
    <dgm:pt modelId="{5DB55293-7CF1-4405-A4FD-046353ACAEEE}" type="pres">
      <dgm:prSet presAssocID="{6CD3917B-6D09-4CE7-B62E-A9D05EAC401E}" presName="bgRect" presStyleLbl="bgShp" presStyleIdx="1" presStyleCnt="6"/>
      <dgm:spPr/>
    </dgm:pt>
    <dgm:pt modelId="{CBE8F3FF-CAE9-4F31-8234-FBDB68B6EFEC}" type="pres">
      <dgm:prSet presAssocID="{6CD3917B-6D09-4CE7-B62E-A9D05EAC401E}"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ubtitles"/>
        </a:ext>
      </dgm:extLst>
    </dgm:pt>
    <dgm:pt modelId="{073F638C-68F7-406C-A414-38048F18376C}" type="pres">
      <dgm:prSet presAssocID="{6CD3917B-6D09-4CE7-B62E-A9D05EAC401E}" presName="spaceRect" presStyleCnt="0"/>
      <dgm:spPr/>
    </dgm:pt>
    <dgm:pt modelId="{D4F8EE3F-57AB-47F6-882C-1146C70E8263}" type="pres">
      <dgm:prSet presAssocID="{6CD3917B-6D09-4CE7-B62E-A9D05EAC401E}" presName="parTx" presStyleLbl="revTx" presStyleIdx="1" presStyleCnt="6">
        <dgm:presLayoutVars>
          <dgm:chMax val="0"/>
          <dgm:chPref val="0"/>
        </dgm:presLayoutVars>
      </dgm:prSet>
      <dgm:spPr/>
    </dgm:pt>
    <dgm:pt modelId="{1A2EF241-33B7-4D4E-BAA8-87AB2FDB7FEC}" type="pres">
      <dgm:prSet presAssocID="{CFBFC4ED-4CF4-4564-B48D-1DD84F5AC5EE}" presName="sibTrans" presStyleCnt="0"/>
      <dgm:spPr/>
    </dgm:pt>
    <dgm:pt modelId="{4D4492D6-6E8B-4C03-BC6B-CB00C7BE6190}" type="pres">
      <dgm:prSet presAssocID="{EC014823-81E4-442C-B35E-C36A9EC85271}" presName="compNode" presStyleCnt="0"/>
      <dgm:spPr/>
    </dgm:pt>
    <dgm:pt modelId="{D10678CE-6DC4-4D7B-820D-3C5A0C709261}" type="pres">
      <dgm:prSet presAssocID="{EC014823-81E4-442C-B35E-C36A9EC85271}" presName="bgRect" presStyleLbl="bgShp" presStyleIdx="2" presStyleCnt="6"/>
      <dgm:spPr/>
    </dgm:pt>
    <dgm:pt modelId="{CD2E146E-E90D-4D3C-85C9-E1EF8EBA5ED1}" type="pres">
      <dgm:prSet presAssocID="{EC014823-81E4-442C-B35E-C36A9EC85271}" presName="iconRect" presStyleLbl="node1" presStyleIdx="2" presStyleCnt="6"/>
      <dgm:spPr>
        <a:blipFill>
          <a:blip xmlns:r="http://schemas.openxmlformats.org/officeDocument/2006/relationships" r:embed="rId5">
            <a:extLs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Eye with solid fill"/>
        </a:ext>
      </dgm:extLst>
    </dgm:pt>
    <dgm:pt modelId="{FF9793BA-5AB0-4536-9186-BD8C427DC79C}" type="pres">
      <dgm:prSet presAssocID="{EC014823-81E4-442C-B35E-C36A9EC85271}" presName="spaceRect" presStyleCnt="0"/>
      <dgm:spPr/>
    </dgm:pt>
    <dgm:pt modelId="{901BAA03-4C39-4699-B3E3-C47F11124823}" type="pres">
      <dgm:prSet presAssocID="{EC014823-81E4-442C-B35E-C36A9EC85271}" presName="parTx" presStyleLbl="revTx" presStyleIdx="2" presStyleCnt="6">
        <dgm:presLayoutVars>
          <dgm:chMax val="0"/>
          <dgm:chPref val="0"/>
        </dgm:presLayoutVars>
      </dgm:prSet>
      <dgm:spPr/>
    </dgm:pt>
    <dgm:pt modelId="{7238CA0B-D219-4AF9-A74F-E8F18A978FD2}" type="pres">
      <dgm:prSet presAssocID="{141DC340-05AF-49C1-BA91-DD553E9450B4}" presName="sibTrans" presStyleCnt="0"/>
      <dgm:spPr/>
    </dgm:pt>
    <dgm:pt modelId="{DEC39FEF-4EDB-4204-BC9F-B9E20C7BAFB7}" type="pres">
      <dgm:prSet presAssocID="{A3BBCE34-39F3-4F64-9D67-80F596CF3E94}" presName="compNode" presStyleCnt="0"/>
      <dgm:spPr/>
    </dgm:pt>
    <dgm:pt modelId="{D4B95E48-85F7-4B17-AAAC-0B96D1840C90}" type="pres">
      <dgm:prSet presAssocID="{A3BBCE34-39F3-4F64-9D67-80F596CF3E94}" presName="bgRect" presStyleLbl="bgShp" presStyleIdx="3" presStyleCnt="6"/>
      <dgm:spPr/>
    </dgm:pt>
    <dgm:pt modelId="{63ADCC0B-384D-4301-ACE9-0A65BB2A0CCF}" type="pres">
      <dgm:prSet presAssocID="{A3BBCE34-39F3-4F64-9D67-80F596CF3E94}" presName="iconRect" presStyleLbl="node1" presStyleIdx="3" presStyleCnt="6"/>
      <dgm:spPr>
        <a:blipFill>
          <a:blip xmlns:r="http://schemas.openxmlformats.org/officeDocument/2006/relationships" r:embed="rId7">
            <a:extLs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Director's Chair with solid fill"/>
        </a:ext>
      </dgm:extLst>
    </dgm:pt>
    <dgm:pt modelId="{00E62F59-019F-4B9A-808F-FE52FF7F5F25}" type="pres">
      <dgm:prSet presAssocID="{A3BBCE34-39F3-4F64-9D67-80F596CF3E94}" presName="spaceRect" presStyleCnt="0"/>
      <dgm:spPr/>
    </dgm:pt>
    <dgm:pt modelId="{0DA1DF2A-15B8-4C11-97D0-735183269AB5}" type="pres">
      <dgm:prSet presAssocID="{A3BBCE34-39F3-4F64-9D67-80F596CF3E94}" presName="parTx" presStyleLbl="revTx" presStyleIdx="3" presStyleCnt="6">
        <dgm:presLayoutVars>
          <dgm:chMax val="0"/>
          <dgm:chPref val="0"/>
        </dgm:presLayoutVars>
      </dgm:prSet>
      <dgm:spPr/>
    </dgm:pt>
    <dgm:pt modelId="{E142556C-BD44-462C-AD54-67A3F41646A8}" type="pres">
      <dgm:prSet presAssocID="{0D2258EE-50BD-43B7-A537-1AEF407E84AC}" presName="sibTrans" presStyleCnt="0"/>
      <dgm:spPr/>
    </dgm:pt>
    <dgm:pt modelId="{B3E37B54-A619-4279-BAD0-A35201BB019C}" type="pres">
      <dgm:prSet presAssocID="{2AFA7D53-E8D0-4C40-875B-E345AECBCD7F}" presName="compNode" presStyleCnt="0"/>
      <dgm:spPr/>
    </dgm:pt>
    <dgm:pt modelId="{5EBE8FC6-D828-4B3E-8E02-B2D86CCF7E3E}" type="pres">
      <dgm:prSet presAssocID="{2AFA7D53-E8D0-4C40-875B-E345AECBCD7F}" presName="bgRect" presStyleLbl="bgShp" presStyleIdx="4" presStyleCnt="6"/>
      <dgm:spPr/>
    </dgm:pt>
    <dgm:pt modelId="{28EA5F7E-76F8-42DA-B814-C0F08914D01C}" type="pres">
      <dgm:prSet presAssocID="{2AFA7D53-E8D0-4C40-875B-E345AECBCD7F}"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Tongue Face with Solid Fill"/>
        </a:ext>
      </dgm:extLst>
    </dgm:pt>
    <dgm:pt modelId="{E83E236C-24A2-465B-B57F-2FEEAA21D7DA}" type="pres">
      <dgm:prSet presAssocID="{2AFA7D53-E8D0-4C40-875B-E345AECBCD7F}" presName="spaceRect" presStyleCnt="0"/>
      <dgm:spPr/>
    </dgm:pt>
    <dgm:pt modelId="{8F45FE47-AD0D-4234-9C50-6A246A33AE76}" type="pres">
      <dgm:prSet presAssocID="{2AFA7D53-E8D0-4C40-875B-E345AECBCD7F}" presName="parTx" presStyleLbl="revTx" presStyleIdx="4" presStyleCnt="6">
        <dgm:presLayoutVars>
          <dgm:chMax val="0"/>
          <dgm:chPref val="0"/>
        </dgm:presLayoutVars>
      </dgm:prSet>
      <dgm:spPr/>
    </dgm:pt>
    <dgm:pt modelId="{7CC39E74-036C-4004-9419-63AE437A9669}" type="pres">
      <dgm:prSet presAssocID="{0160B74D-4DE8-4390-99A4-4E8F1A1D2396}" presName="sibTrans" presStyleCnt="0"/>
      <dgm:spPr/>
    </dgm:pt>
    <dgm:pt modelId="{3C44DCAB-FD6F-4A53-9719-372D903D268F}" type="pres">
      <dgm:prSet presAssocID="{D17CB7FD-E196-4778-81F3-A6D2FAA05116}" presName="compNode" presStyleCnt="0"/>
      <dgm:spPr/>
    </dgm:pt>
    <dgm:pt modelId="{5C8EE1D5-1244-49B3-A09E-6C64C48072EF}" type="pres">
      <dgm:prSet presAssocID="{D17CB7FD-E196-4778-81F3-A6D2FAA05116}" presName="bgRect" presStyleLbl="bgShp" presStyleIdx="5" presStyleCnt="6"/>
      <dgm:spPr/>
    </dgm:pt>
    <dgm:pt modelId="{E005F65E-4F5D-402F-83DF-91EB7F282E35}" type="pres">
      <dgm:prSet presAssocID="{D17CB7FD-E196-4778-81F3-A6D2FAA05116}" presName="iconRect" presStyleLbl="nod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Confused Person"/>
        </a:ext>
      </dgm:extLst>
    </dgm:pt>
    <dgm:pt modelId="{C382F6E6-8E88-4C9F-9C34-465BE244C7B4}" type="pres">
      <dgm:prSet presAssocID="{D17CB7FD-E196-4778-81F3-A6D2FAA05116}" presName="spaceRect" presStyleCnt="0"/>
      <dgm:spPr/>
    </dgm:pt>
    <dgm:pt modelId="{06174CDB-1DD1-4961-B64D-BA62558B0584}" type="pres">
      <dgm:prSet presAssocID="{D17CB7FD-E196-4778-81F3-A6D2FAA05116}" presName="parTx" presStyleLbl="revTx" presStyleIdx="5" presStyleCnt="6">
        <dgm:presLayoutVars>
          <dgm:chMax val="0"/>
          <dgm:chPref val="0"/>
        </dgm:presLayoutVars>
      </dgm:prSet>
      <dgm:spPr/>
    </dgm:pt>
  </dgm:ptLst>
  <dgm:cxnLst>
    <dgm:cxn modelId="{8E3D7E08-2CED-42A8-980E-762A881D9A18}" srcId="{4F577A84-36A9-47A4-B4EE-31A2A0E45BB6}" destId="{D17CB7FD-E196-4778-81F3-A6D2FAA05116}" srcOrd="5" destOrd="0" parTransId="{D1026206-8361-4E0B-BCC9-3DB4D990921A}" sibTransId="{C6E388FD-0E1F-4EA2-AC8C-A0DDA338CE82}"/>
    <dgm:cxn modelId="{F8E49F0A-6C76-4447-A81F-ED874F39DC92}" type="presOf" srcId="{9567736D-A49A-4F10-AB78-5FEDD32B7B52}" destId="{CB40AC9B-A011-4E01-BD33-F3790041B3FE}" srcOrd="0" destOrd="0" presId="urn:microsoft.com/office/officeart/2018/2/layout/IconVerticalSolidList"/>
    <dgm:cxn modelId="{D0327A0E-07CD-4C83-96B9-9059554A58E6}" type="presOf" srcId="{2AFA7D53-E8D0-4C40-875B-E345AECBCD7F}" destId="{8F45FE47-AD0D-4234-9C50-6A246A33AE76}" srcOrd="0" destOrd="0" presId="urn:microsoft.com/office/officeart/2018/2/layout/IconVerticalSolidList"/>
    <dgm:cxn modelId="{489AE11D-5074-4095-9D95-34B8D44F3578}" type="presOf" srcId="{4F577A84-36A9-47A4-B4EE-31A2A0E45BB6}" destId="{836FE155-2CB7-449C-9415-ABA7A187951A}" srcOrd="0" destOrd="0" presId="urn:microsoft.com/office/officeart/2018/2/layout/IconVerticalSolidList"/>
    <dgm:cxn modelId="{01A1BE38-24FD-468C-A4D7-67C5303D77C8}" srcId="{4F577A84-36A9-47A4-B4EE-31A2A0E45BB6}" destId="{2AFA7D53-E8D0-4C40-875B-E345AECBCD7F}" srcOrd="4" destOrd="0" parTransId="{33222981-2377-4B1A-AC7C-1916A51A2BBD}" sibTransId="{0160B74D-4DE8-4390-99A4-4E8F1A1D2396}"/>
    <dgm:cxn modelId="{F0E54A61-02FC-4D01-A056-3DC347CDE3D0}" type="presOf" srcId="{6CD3917B-6D09-4CE7-B62E-A9D05EAC401E}" destId="{D4F8EE3F-57AB-47F6-882C-1146C70E8263}" srcOrd="0" destOrd="0" presId="urn:microsoft.com/office/officeart/2018/2/layout/IconVerticalSolidList"/>
    <dgm:cxn modelId="{1F830868-FC71-4804-B66F-ECD85075870D}" type="presOf" srcId="{A3BBCE34-39F3-4F64-9D67-80F596CF3E94}" destId="{0DA1DF2A-15B8-4C11-97D0-735183269AB5}" srcOrd="0" destOrd="0" presId="urn:microsoft.com/office/officeart/2018/2/layout/IconVerticalSolidList"/>
    <dgm:cxn modelId="{20571D52-2805-41D2-BA6E-6B4A515B592A}" srcId="{4F577A84-36A9-47A4-B4EE-31A2A0E45BB6}" destId="{EC014823-81E4-442C-B35E-C36A9EC85271}" srcOrd="2" destOrd="0" parTransId="{01982510-E4FB-4E46-9E30-127DFFBB8668}" sibTransId="{141DC340-05AF-49C1-BA91-DD553E9450B4}"/>
    <dgm:cxn modelId="{FDDAFDCD-001C-4F86-A2DB-0942B76DB284}" srcId="{4F577A84-36A9-47A4-B4EE-31A2A0E45BB6}" destId="{6CD3917B-6D09-4CE7-B62E-A9D05EAC401E}" srcOrd="1" destOrd="0" parTransId="{EEA6E224-CA50-41EB-9CC3-EC3C84AB6903}" sibTransId="{CFBFC4ED-4CF4-4564-B48D-1DD84F5AC5EE}"/>
    <dgm:cxn modelId="{1B37D9D2-2A93-42E8-B2C8-B8EA27BFF070}" srcId="{4F577A84-36A9-47A4-B4EE-31A2A0E45BB6}" destId="{A3BBCE34-39F3-4F64-9D67-80F596CF3E94}" srcOrd="3" destOrd="0" parTransId="{89CC900D-5D12-40EF-8D04-9A1FE63B529B}" sibTransId="{0D2258EE-50BD-43B7-A537-1AEF407E84AC}"/>
    <dgm:cxn modelId="{B06724E6-2047-472D-9BC8-FEF72D79A37F}" srcId="{4F577A84-36A9-47A4-B4EE-31A2A0E45BB6}" destId="{9567736D-A49A-4F10-AB78-5FEDD32B7B52}" srcOrd="0" destOrd="0" parTransId="{C40D56E8-D1FA-4831-97C4-70BCF4B71E44}" sibTransId="{5A154817-077D-4CC3-9404-B463D49B4157}"/>
    <dgm:cxn modelId="{C9D818FB-5F45-4302-ABFD-2917743372BC}" type="presOf" srcId="{D17CB7FD-E196-4778-81F3-A6D2FAA05116}" destId="{06174CDB-1DD1-4961-B64D-BA62558B0584}" srcOrd="0" destOrd="0" presId="urn:microsoft.com/office/officeart/2018/2/layout/IconVerticalSolidList"/>
    <dgm:cxn modelId="{4A5478FE-3E14-40DA-A9FF-8A6C78C6C809}" type="presOf" srcId="{EC014823-81E4-442C-B35E-C36A9EC85271}" destId="{901BAA03-4C39-4699-B3E3-C47F11124823}" srcOrd="0" destOrd="0" presId="urn:microsoft.com/office/officeart/2018/2/layout/IconVerticalSolidList"/>
    <dgm:cxn modelId="{6E7C7342-9A51-4132-9790-050563D52AF4}" type="presParOf" srcId="{836FE155-2CB7-449C-9415-ABA7A187951A}" destId="{D8B93684-CEA9-4A67-A719-BBABFD626324}" srcOrd="0" destOrd="0" presId="urn:microsoft.com/office/officeart/2018/2/layout/IconVerticalSolidList"/>
    <dgm:cxn modelId="{5EFCACBC-CD50-4FFD-83EC-75857EE99BC5}" type="presParOf" srcId="{D8B93684-CEA9-4A67-A719-BBABFD626324}" destId="{87E1AEC0-E1D7-4746-9FBD-7903D1B65D97}" srcOrd="0" destOrd="0" presId="urn:microsoft.com/office/officeart/2018/2/layout/IconVerticalSolidList"/>
    <dgm:cxn modelId="{AD17677B-0A2D-4130-AB88-6E0FF26E9CE2}" type="presParOf" srcId="{D8B93684-CEA9-4A67-A719-BBABFD626324}" destId="{29F60EEB-0CB9-4D98-B51E-57E70B93135C}" srcOrd="1" destOrd="0" presId="urn:microsoft.com/office/officeart/2018/2/layout/IconVerticalSolidList"/>
    <dgm:cxn modelId="{99EDB514-A1F0-4F88-B28F-B33A766B50C4}" type="presParOf" srcId="{D8B93684-CEA9-4A67-A719-BBABFD626324}" destId="{02FA7F20-E04A-4968-ABFE-4958A115CD65}" srcOrd="2" destOrd="0" presId="urn:microsoft.com/office/officeart/2018/2/layout/IconVerticalSolidList"/>
    <dgm:cxn modelId="{B4576FB2-F610-4BA5-9848-27EB9694649D}" type="presParOf" srcId="{D8B93684-CEA9-4A67-A719-BBABFD626324}" destId="{CB40AC9B-A011-4E01-BD33-F3790041B3FE}" srcOrd="3" destOrd="0" presId="urn:microsoft.com/office/officeart/2018/2/layout/IconVerticalSolidList"/>
    <dgm:cxn modelId="{CB6C745A-1A98-4BD5-A3E7-31199F9EDF3D}" type="presParOf" srcId="{836FE155-2CB7-449C-9415-ABA7A187951A}" destId="{AA089260-7AD3-45C7-977A-01042A451AAF}" srcOrd="1" destOrd="0" presId="urn:microsoft.com/office/officeart/2018/2/layout/IconVerticalSolidList"/>
    <dgm:cxn modelId="{FEC09323-9E85-4B6B-91E7-A7D68B2B891E}" type="presParOf" srcId="{836FE155-2CB7-449C-9415-ABA7A187951A}" destId="{F4357964-5FBE-4D73-9F50-D4224BD1B71B}" srcOrd="2" destOrd="0" presId="urn:microsoft.com/office/officeart/2018/2/layout/IconVerticalSolidList"/>
    <dgm:cxn modelId="{3F68254D-7420-4DBB-B9BD-FB1E71C9651C}" type="presParOf" srcId="{F4357964-5FBE-4D73-9F50-D4224BD1B71B}" destId="{5DB55293-7CF1-4405-A4FD-046353ACAEEE}" srcOrd="0" destOrd="0" presId="urn:microsoft.com/office/officeart/2018/2/layout/IconVerticalSolidList"/>
    <dgm:cxn modelId="{4DDA6F75-E0C1-458A-A45B-7E207D88E2B9}" type="presParOf" srcId="{F4357964-5FBE-4D73-9F50-D4224BD1B71B}" destId="{CBE8F3FF-CAE9-4F31-8234-FBDB68B6EFEC}" srcOrd="1" destOrd="0" presId="urn:microsoft.com/office/officeart/2018/2/layout/IconVerticalSolidList"/>
    <dgm:cxn modelId="{250EDF3C-C287-4E1E-90C6-4B25BDF40909}" type="presParOf" srcId="{F4357964-5FBE-4D73-9F50-D4224BD1B71B}" destId="{073F638C-68F7-406C-A414-38048F18376C}" srcOrd="2" destOrd="0" presId="urn:microsoft.com/office/officeart/2018/2/layout/IconVerticalSolidList"/>
    <dgm:cxn modelId="{E18C836A-3B19-453F-9C88-917F898FB7A8}" type="presParOf" srcId="{F4357964-5FBE-4D73-9F50-D4224BD1B71B}" destId="{D4F8EE3F-57AB-47F6-882C-1146C70E8263}" srcOrd="3" destOrd="0" presId="urn:microsoft.com/office/officeart/2018/2/layout/IconVerticalSolidList"/>
    <dgm:cxn modelId="{31EF4713-BF3C-4A4E-A0B7-E02C1EC6EEBB}" type="presParOf" srcId="{836FE155-2CB7-449C-9415-ABA7A187951A}" destId="{1A2EF241-33B7-4D4E-BAA8-87AB2FDB7FEC}" srcOrd="3" destOrd="0" presId="urn:microsoft.com/office/officeart/2018/2/layout/IconVerticalSolidList"/>
    <dgm:cxn modelId="{EC1B3060-9453-4850-85AB-E6A951B1B8A3}" type="presParOf" srcId="{836FE155-2CB7-449C-9415-ABA7A187951A}" destId="{4D4492D6-6E8B-4C03-BC6B-CB00C7BE6190}" srcOrd="4" destOrd="0" presId="urn:microsoft.com/office/officeart/2018/2/layout/IconVerticalSolidList"/>
    <dgm:cxn modelId="{8E5EB4F6-13AB-4712-8ECA-85C2777568DF}" type="presParOf" srcId="{4D4492D6-6E8B-4C03-BC6B-CB00C7BE6190}" destId="{D10678CE-6DC4-4D7B-820D-3C5A0C709261}" srcOrd="0" destOrd="0" presId="urn:microsoft.com/office/officeart/2018/2/layout/IconVerticalSolidList"/>
    <dgm:cxn modelId="{59653CBC-BC2C-4E05-8AB3-D69AE8855380}" type="presParOf" srcId="{4D4492D6-6E8B-4C03-BC6B-CB00C7BE6190}" destId="{CD2E146E-E90D-4D3C-85C9-E1EF8EBA5ED1}" srcOrd="1" destOrd="0" presId="urn:microsoft.com/office/officeart/2018/2/layout/IconVerticalSolidList"/>
    <dgm:cxn modelId="{DBBC9C52-4965-45A4-B175-17220555171A}" type="presParOf" srcId="{4D4492D6-6E8B-4C03-BC6B-CB00C7BE6190}" destId="{FF9793BA-5AB0-4536-9186-BD8C427DC79C}" srcOrd="2" destOrd="0" presId="urn:microsoft.com/office/officeart/2018/2/layout/IconVerticalSolidList"/>
    <dgm:cxn modelId="{AF79CBCE-16BC-4B21-BB69-97E7BEFC7172}" type="presParOf" srcId="{4D4492D6-6E8B-4C03-BC6B-CB00C7BE6190}" destId="{901BAA03-4C39-4699-B3E3-C47F11124823}" srcOrd="3" destOrd="0" presId="urn:microsoft.com/office/officeart/2018/2/layout/IconVerticalSolidList"/>
    <dgm:cxn modelId="{0D03F800-246C-4069-992C-38A402377F67}" type="presParOf" srcId="{836FE155-2CB7-449C-9415-ABA7A187951A}" destId="{7238CA0B-D219-4AF9-A74F-E8F18A978FD2}" srcOrd="5" destOrd="0" presId="urn:microsoft.com/office/officeart/2018/2/layout/IconVerticalSolidList"/>
    <dgm:cxn modelId="{68918535-5F6A-4E25-BE6B-36A8F8AF56E3}" type="presParOf" srcId="{836FE155-2CB7-449C-9415-ABA7A187951A}" destId="{DEC39FEF-4EDB-4204-BC9F-B9E20C7BAFB7}" srcOrd="6" destOrd="0" presId="urn:microsoft.com/office/officeart/2018/2/layout/IconVerticalSolidList"/>
    <dgm:cxn modelId="{B0833D1A-361D-4563-A50E-6ED2AD9FB3F7}" type="presParOf" srcId="{DEC39FEF-4EDB-4204-BC9F-B9E20C7BAFB7}" destId="{D4B95E48-85F7-4B17-AAAC-0B96D1840C90}" srcOrd="0" destOrd="0" presId="urn:microsoft.com/office/officeart/2018/2/layout/IconVerticalSolidList"/>
    <dgm:cxn modelId="{6918B552-C8B0-4BDF-A1AE-0BE5FD0093E4}" type="presParOf" srcId="{DEC39FEF-4EDB-4204-BC9F-B9E20C7BAFB7}" destId="{63ADCC0B-384D-4301-ACE9-0A65BB2A0CCF}" srcOrd="1" destOrd="0" presId="urn:microsoft.com/office/officeart/2018/2/layout/IconVerticalSolidList"/>
    <dgm:cxn modelId="{55759B9A-6DCB-48FB-BF14-989F20A9148A}" type="presParOf" srcId="{DEC39FEF-4EDB-4204-BC9F-B9E20C7BAFB7}" destId="{00E62F59-019F-4B9A-808F-FE52FF7F5F25}" srcOrd="2" destOrd="0" presId="urn:microsoft.com/office/officeart/2018/2/layout/IconVerticalSolidList"/>
    <dgm:cxn modelId="{DC19186C-5C74-4382-8D2B-AD0847E39C46}" type="presParOf" srcId="{DEC39FEF-4EDB-4204-BC9F-B9E20C7BAFB7}" destId="{0DA1DF2A-15B8-4C11-97D0-735183269AB5}" srcOrd="3" destOrd="0" presId="urn:microsoft.com/office/officeart/2018/2/layout/IconVerticalSolidList"/>
    <dgm:cxn modelId="{54ABCF1F-85D0-4A2D-89F2-BCAA467E9E96}" type="presParOf" srcId="{836FE155-2CB7-449C-9415-ABA7A187951A}" destId="{E142556C-BD44-462C-AD54-67A3F41646A8}" srcOrd="7" destOrd="0" presId="urn:microsoft.com/office/officeart/2018/2/layout/IconVerticalSolidList"/>
    <dgm:cxn modelId="{E9324748-D98D-4973-B18A-27820A57F84F}" type="presParOf" srcId="{836FE155-2CB7-449C-9415-ABA7A187951A}" destId="{B3E37B54-A619-4279-BAD0-A35201BB019C}" srcOrd="8" destOrd="0" presId="urn:microsoft.com/office/officeart/2018/2/layout/IconVerticalSolidList"/>
    <dgm:cxn modelId="{B4F4BE9F-1A8B-44DF-BD9D-9809AAF25941}" type="presParOf" srcId="{B3E37B54-A619-4279-BAD0-A35201BB019C}" destId="{5EBE8FC6-D828-4B3E-8E02-B2D86CCF7E3E}" srcOrd="0" destOrd="0" presId="urn:microsoft.com/office/officeart/2018/2/layout/IconVerticalSolidList"/>
    <dgm:cxn modelId="{2BDEE9F1-A2CC-4713-BA39-05A8CEB0CE6A}" type="presParOf" srcId="{B3E37B54-A619-4279-BAD0-A35201BB019C}" destId="{28EA5F7E-76F8-42DA-B814-C0F08914D01C}" srcOrd="1" destOrd="0" presId="urn:microsoft.com/office/officeart/2018/2/layout/IconVerticalSolidList"/>
    <dgm:cxn modelId="{8C7CF5F2-B291-4CC2-966F-5DCB2369FE2F}" type="presParOf" srcId="{B3E37B54-A619-4279-BAD0-A35201BB019C}" destId="{E83E236C-24A2-465B-B57F-2FEEAA21D7DA}" srcOrd="2" destOrd="0" presId="urn:microsoft.com/office/officeart/2018/2/layout/IconVerticalSolidList"/>
    <dgm:cxn modelId="{71FB14E9-90AD-4DF1-BE51-14CB47CF3AF4}" type="presParOf" srcId="{B3E37B54-A619-4279-BAD0-A35201BB019C}" destId="{8F45FE47-AD0D-4234-9C50-6A246A33AE76}" srcOrd="3" destOrd="0" presId="urn:microsoft.com/office/officeart/2018/2/layout/IconVerticalSolidList"/>
    <dgm:cxn modelId="{6221B617-A3B4-4B73-A3F3-9857E17FD3F1}" type="presParOf" srcId="{836FE155-2CB7-449C-9415-ABA7A187951A}" destId="{7CC39E74-036C-4004-9419-63AE437A9669}" srcOrd="9" destOrd="0" presId="urn:microsoft.com/office/officeart/2018/2/layout/IconVerticalSolidList"/>
    <dgm:cxn modelId="{5E3DE711-522E-4519-90AA-EC255E0A54A5}" type="presParOf" srcId="{836FE155-2CB7-449C-9415-ABA7A187951A}" destId="{3C44DCAB-FD6F-4A53-9719-372D903D268F}" srcOrd="10" destOrd="0" presId="urn:microsoft.com/office/officeart/2018/2/layout/IconVerticalSolidList"/>
    <dgm:cxn modelId="{B36CA5CF-17D8-42A8-A727-814619B88E85}" type="presParOf" srcId="{3C44DCAB-FD6F-4A53-9719-372D903D268F}" destId="{5C8EE1D5-1244-49B3-A09E-6C64C48072EF}" srcOrd="0" destOrd="0" presId="urn:microsoft.com/office/officeart/2018/2/layout/IconVerticalSolidList"/>
    <dgm:cxn modelId="{A64D4619-40A2-4FFE-8926-1E46E3F748F5}" type="presParOf" srcId="{3C44DCAB-FD6F-4A53-9719-372D903D268F}" destId="{E005F65E-4F5D-402F-83DF-91EB7F282E35}" srcOrd="1" destOrd="0" presId="urn:microsoft.com/office/officeart/2018/2/layout/IconVerticalSolidList"/>
    <dgm:cxn modelId="{61A995CB-6C45-4809-8811-0C0856BC9ABD}" type="presParOf" srcId="{3C44DCAB-FD6F-4A53-9719-372D903D268F}" destId="{C382F6E6-8E88-4C9F-9C34-465BE244C7B4}" srcOrd="2" destOrd="0" presId="urn:microsoft.com/office/officeart/2018/2/layout/IconVerticalSolidList"/>
    <dgm:cxn modelId="{29B78A5F-F969-4686-92CF-E1C5ED80EFA2}" type="presParOf" srcId="{3C44DCAB-FD6F-4A53-9719-372D903D268F}" destId="{06174CDB-1DD1-4961-B64D-BA62558B0584}"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E1AEC0-E1D7-4746-9FBD-7903D1B65D97}">
      <dsp:nvSpPr>
        <dsp:cNvPr id="0" name=""/>
        <dsp:cNvSpPr/>
      </dsp:nvSpPr>
      <dsp:spPr>
        <a:xfrm>
          <a:off x="0" y="1407"/>
          <a:ext cx="11605317" cy="599577"/>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9F60EEB-0CB9-4D98-B51E-57E70B93135C}">
      <dsp:nvSpPr>
        <dsp:cNvPr id="0" name=""/>
        <dsp:cNvSpPr/>
      </dsp:nvSpPr>
      <dsp:spPr>
        <a:xfrm>
          <a:off x="181372" y="136311"/>
          <a:ext cx="329767" cy="329767"/>
        </a:xfrm>
        <a:prstGeom prst="rect">
          <a:avLst/>
        </a:prstGeom>
        <a:blipFill>
          <a:blip xmlns:r="http://schemas.openxmlformats.org/officeDocument/2006/relationships" r:embed="rId1">
            <a:extLst>
              <a:ext uri="{96DAC541-7B7A-43D3-8B79-37D633B846F1}">
                <asvg:svgBlip xmlns:asvg="http://schemas.microsoft.com/office/drawing/2016/SVG/main" r:embed="rId2"/>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B40AC9B-A011-4E01-BD33-F3790041B3FE}">
      <dsp:nvSpPr>
        <dsp:cNvPr id="0" name=""/>
        <dsp:cNvSpPr/>
      </dsp:nvSpPr>
      <dsp:spPr>
        <a:xfrm>
          <a:off x="692511" y="1407"/>
          <a:ext cx="10912805" cy="5995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455" tIns="63455" rIns="63455" bIns="63455" numCol="1" spcCol="1270" anchor="ctr" anchorCtr="0">
          <a:noAutofit/>
        </a:bodyPr>
        <a:lstStyle/>
        <a:p>
          <a:pPr marL="0" lvl="0" indent="0" algn="l" defTabSz="711200">
            <a:lnSpc>
              <a:spcPct val="100000"/>
            </a:lnSpc>
            <a:spcBef>
              <a:spcPct val="0"/>
            </a:spcBef>
            <a:spcAft>
              <a:spcPct val="35000"/>
            </a:spcAft>
            <a:buNone/>
          </a:pPr>
          <a:r>
            <a:rPr lang="en-US" sz="1600" b="0" kern="1200" dirty="0">
              <a:latin typeface="Arial"/>
            </a:rPr>
            <a:t>Verbal</a:t>
          </a:r>
          <a:r>
            <a:rPr lang="en-US" sz="1600" kern="1200" dirty="0"/>
            <a:t> communication is one way of expressing your observations, thoughts, feelings and needs.</a:t>
          </a:r>
        </a:p>
      </dsp:txBody>
      <dsp:txXfrm>
        <a:off x="692511" y="1407"/>
        <a:ext cx="10912805" cy="599577"/>
      </dsp:txXfrm>
    </dsp:sp>
    <dsp:sp modelId="{5DB55293-7CF1-4405-A4FD-046353ACAEEE}">
      <dsp:nvSpPr>
        <dsp:cNvPr id="0" name=""/>
        <dsp:cNvSpPr/>
      </dsp:nvSpPr>
      <dsp:spPr>
        <a:xfrm>
          <a:off x="0" y="750878"/>
          <a:ext cx="11605317" cy="599577"/>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BE8F3FF-CAE9-4F31-8234-FBDB68B6EFEC}">
      <dsp:nvSpPr>
        <dsp:cNvPr id="0" name=""/>
        <dsp:cNvSpPr/>
      </dsp:nvSpPr>
      <dsp:spPr>
        <a:xfrm>
          <a:off x="181372" y="885783"/>
          <a:ext cx="329767" cy="329767"/>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D4F8EE3F-57AB-47F6-882C-1146C70E8263}">
      <dsp:nvSpPr>
        <dsp:cNvPr id="0" name=""/>
        <dsp:cNvSpPr/>
      </dsp:nvSpPr>
      <dsp:spPr>
        <a:xfrm>
          <a:off x="692511" y="750878"/>
          <a:ext cx="10912805" cy="5995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455" tIns="63455" rIns="63455" bIns="63455" numCol="1" spcCol="1270" anchor="ctr" anchorCtr="0">
          <a:noAutofit/>
        </a:bodyPr>
        <a:lstStyle/>
        <a:p>
          <a:pPr marL="0" lvl="0" indent="0" algn="l" defTabSz="711200">
            <a:lnSpc>
              <a:spcPct val="100000"/>
            </a:lnSpc>
            <a:spcBef>
              <a:spcPct val="0"/>
            </a:spcBef>
            <a:spcAft>
              <a:spcPct val="35000"/>
            </a:spcAft>
            <a:buNone/>
          </a:pPr>
          <a:r>
            <a:rPr lang="en-US" sz="1600" kern="1200" dirty="0"/>
            <a:t>Ensure you are providing supportive messages rather than unsupportive messages.</a:t>
          </a:r>
        </a:p>
      </dsp:txBody>
      <dsp:txXfrm>
        <a:off x="692511" y="750878"/>
        <a:ext cx="10912805" cy="599577"/>
      </dsp:txXfrm>
    </dsp:sp>
    <dsp:sp modelId="{D10678CE-6DC4-4D7B-820D-3C5A0C709261}">
      <dsp:nvSpPr>
        <dsp:cNvPr id="0" name=""/>
        <dsp:cNvSpPr/>
      </dsp:nvSpPr>
      <dsp:spPr>
        <a:xfrm>
          <a:off x="0" y="1500350"/>
          <a:ext cx="11605317" cy="599577"/>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D2E146E-E90D-4D3C-85C9-E1EF8EBA5ED1}">
      <dsp:nvSpPr>
        <dsp:cNvPr id="0" name=""/>
        <dsp:cNvSpPr/>
      </dsp:nvSpPr>
      <dsp:spPr>
        <a:xfrm>
          <a:off x="181372" y="1635255"/>
          <a:ext cx="329767" cy="329767"/>
        </a:xfrm>
        <a:prstGeom prst="rect">
          <a:avLst/>
        </a:prstGeom>
        <a:blipFill>
          <a:blip xmlns:r="http://schemas.openxmlformats.org/officeDocument/2006/relationships" r:embed="rId5">
            <a:extLst>
              <a:ext uri="{96DAC541-7B7A-43D3-8B79-37D633B846F1}">
                <asvg:svgBlip xmlns:asvg="http://schemas.microsoft.com/office/drawing/2016/SVG/main" r:embed="rId6"/>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01BAA03-4C39-4699-B3E3-C47F11124823}">
      <dsp:nvSpPr>
        <dsp:cNvPr id="0" name=""/>
        <dsp:cNvSpPr/>
      </dsp:nvSpPr>
      <dsp:spPr>
        <a:xfrm>
          <a:off x="692511" y="1500350"/>
          <a:ext cx="10912805" cy="5995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455" tIns="63455" rIns="63455" bIns="63455" numCol="1" spcCol="1270" anchor="ctr" anchorCtr="0">
          <a:noAutofit/>
        </a:bodyPr>
        <a:lstStyle/>
        <a:p>
          <a:pPr marL="0" lvl="0" indent="0" algn="l" defTabSz="711200">
            <a:lnSpc>
              <a:spcPct val="100000"/>
            </a:lnSpc>
            <a:spcBef>
              <a:spcPct val="0"/>
            </a:spcBef>
            <a:spcAft>
              <a:spcPct val="35000"/>
            </a:spcAft>
            <a:buNone/>
          </a:pPr>
          <a:r>
            <a:rPr lang="en-US" sz="1600" kern="1200" dirty="0"/>
            <a:t>Non-verbal communication can be helpful if it includes direct eye contact, indicating you are listening to the speaker.</a:t>
          </a:r>
        </a:p>
      </dsp:txBody>
      <dsp:txXfrm>
        <a:off x="692511" y="1500350"/>
        <a:ext cx="10912805" cy="599577"/>
      </dsp:txXfrm>
    </dsp:sp>
    <dsp:sp modelId="{D4B95E48-85F7-4B17-AAAC-0B96D1840C90}">
      <dsp:nvSpPr>
        <dsp:cNvPr id="0" name=""/>
        <dsp:cNvSpPr/>
      </dsp:nvSpPr>
      <dsp:spPr>
        <a:xfrm>
          <a:off x="0" y="2249821"/>
          <a:ext cx="11605317" cy="599577"/>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3ADCC0B-384D-4301-ACE9-0A65BB2A0CCF}">
      <dsp:nvSpPr>
        <dsp:cNvPr id="0" name=""/>
        <dsp:cNvSpPr/>
      </dsp:nvSpPr>
      <dsp:spPr>
        <a:xfrm>
          <a:off x="181372" y="2384726"/>
          <a:ext cx="329767" cy="329767"/>
        </a:xfrm>
        <a:prstGeom prst="rect">
          <a:avLst/>
        </a:prstGeom>
        <a:blipFill>
          <a:blip xmlns:r="http://schemas.openxmlformats.org/officeDocument/2006/relationships" r:embed="rId7">
            <a:extLst>
              <a:ext uri="{96DAC541-7B7A-43D3-8B79-37D633B846F1}">
                <asvg:svgBlip xmlns:asvg="http://schemas.microsoft.com/office/drawing/2016/SVG/main" r:embed="rId8"/>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DA1DF2A-15B8-4C11-97D0-735183269AB5}">
      <dsp:nvSpPr>
        <dsp:cNvPr id="0" name=""/>
        <dsp:cNvSpPr/>
      </dsp:nvSpPr>
      <dsp:spPr>
        <a:xfrm>
          <a:off x="692511" y="2249821"/>
          <a:ext cx="10912805" cy="5995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455" tIns="63455" rIns="63455" bIns="63455" numCol="1" spcCol="1270" anchor="ctr" anchorCtr="0">
          <a:noAutofit/>
        </a:bodyPr>
        <a:lstStyle/>
        <a:p>
          <a:pPr marL="0" lvl="0" indent="0" algn="l" defTabSz="711200">
            <a:lnSpc>
              <a:spcPct val="100000"/>
            </a:lnSpc>
            <a:spcBef>
              <a:spcPct val="0"/>
            </a:spcBef>
            <a:spcAft>
              <a:spcPct val="35000"/>
            </a:spcAft>
            <a:buNone/>
          </a:pPr>
          <a:r>
            <a:rPr lang="en-US" sz="1600" kern="1200" dirty="0"/>
            <a:t>Non-verbal communication can be challenging if it includes sitting with your arms crossed in front of you, which can be seen as closed body language.</a:t>
          </a:r>
        </a:p>
      </dsp:txBody>
      <dsp:txXfrm>
        <a:off x="692511" y="2249821"/>
        <a:ext cx="10912805" cy="599577"/>
      </dsp:txXfrm>
    </dsp:sp>
    <dsp:sp modelId="{5EBE8FC6-D828-4B3E-8E02-B2D86CCF7E3E}">
      <dsp:nvSpPr>
        <dsp:cNvPr id="0" name=""/>
        <dsp:cNvSpPr/>
      </dsp:nvSpPr>
      <dsp:spPr>
        <a:xfrm>
          <a:off x="0" y="2999293"/>
          <a:ext cx="11605317" cy="599577"/>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8EA5F7E-76F8-42DA-B814-C0F08914D01C}">
      <dsp:nvSpPr>
        <dsp:cNvPr id="0" name=""/>
        <dsp:cNvSpPr/>
      </dsp:nvSpPr>
      <dsp:spPr>
        <a:xfrm>
          <a:off x="181372" y="3134198"/>
          <a:ext cx="329767" cy="329767"/>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F45FE47-AD0D-4234-9C50-6A246A33AE76}">
      <dsp:nvSpPr>
        <dsp:cNvPr id="0" name=""/>
        <dsp:cNvSpPr/>
      </dsp:nvSpPr>
      <dsp:spPr>
        <a:xfrm>
          <a:off x="692511" y="2999293"/>
          <a:ext cx="10912805" cy="5995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455" tIns="63455" rIns="63455" bIns="63455" numCol="1" spcCol="1270" anchor="ctr" anchorCtr="0">
          <a:noAutofit/>
        </a:bodyPr>
        <a:lstStyle/>
        <a:p>
          <a:pPr marL="0" lvl="0" indent="0" algn="l" defTabSz="711200">
            <a:lnSpc>
              <a:spcPct val="100000"/>
            </a:lnSpc>
            <a:spcBef>
              <a:spcPct val="0"/>
            </a:spcBef>
            <a:spcAft>
              <a:spcPct val="35000"/>
            </a:spcAft>
            <a:buNone/>
          </a:pPr>
          <a:r>
            <a:rPr lang="en-US" sz="1600" kern="1200" dirty="0"/>
            <a:t>Emotional Intelligence, or EI allows you to determine if you are too upset to enter into a conversation.</a:t>
          </a:r>
        </a:p>
      </dsp:txBody>
      <dsp:txXfrm>
        <a:off x="692511" y="2999293"/>
        <a:ext cx="10912805" cy="599577"/>
      </dsp:txXfrm>
    </dsp:sp>
    <dsp:sp modelId="{5C8EE1D5-1244-49B3-A09E-6C64C48072EF}">
      <dsp:nvSpPr>
        <dsp:cNvPr id="0" name=""/>
        <dsp:cNvSpPr/>
      </dsp:nvSpPr>
      <dsp:spPr>
        <a:xfrm>
          <a:off x="0" y="3748764"/>
          <a:ext cx="11605317" cy="599577"/>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005F65E-4F5D-402F-83DF-91EB7F282E35}">
      <dsp:nvSpPr>
        <dsp:cNvPr id="0" name=""/>
        <dsp:cNvSpPr/>
      </dsp:nvSpPr>
      <dsp:spPr>
        <a:xfrm>
          <a:off x="181372" y="3883669"/>
          <a:ext cx="329767" cy="329767"/>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6174CDB-1DD1-4961-B64D-BA62558B0584}">
      <dsp:nvSpPr>
        <dsp:cNvPr id="0" name=""/>
        <dsp:cNvSpPr/>
      </dsp:nvSpPr>
      <dsp:spPr>
        <a:xfrm>
          <a:off x="692511" y="3748764"/>
          <a:ext cx="10912805" cy="59957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3455" tIns="63455" rIns="63455" bIns="63455" numCol="1" spcCol="1270" anchor="ctr" anchorCtr="0">
          <a:noAutofit/>
        </a:bodyPr>
        <a:lstStyle/>
        <a:p>
          <a:pPr marL="0" lvl="0" indent="0" algn="l" defTabSz="711200">
            <a:lnSpc>
              <a:spcPct val="100000"/>
            </a:lnSpc>
            <a:spcBef>
              <a:spcPct val="0"/>
            </a:spcBef>
            <a:spcAft>
              <a:spcPct val="35000"/>
            </a:spcAft>
            <a:buNone/>
          </a:pPr>
          <a:r>
            <a:rPr lang="en-US" sz="1600" kern="1200" dirty="0"/>
            <a:t>Presenting a calm approach in a difficult conversation makes the other person feel safe.</a:t>
          </a:r>
        </a:p>
      </dsp:txBody>
      <dsp:txXfrm>
        <a:off x="692511" y="3748764"/>
        <a:ext cx="10912805" cy="599577"/>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27852D1-1F6F-4CDA-A032-E69C4474ABCC}" type="datetimeFigureOut">
              <a:rPr lang="en-CA" smtClean="0"/>
              <a:t>2025-01-15</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6652768-5EDE-4B44-A93A-6610198D5B42}" type="slidenum">
              <a:rPr lang="en-CA" smtClean="0"/>
              <a:t>‹#›</a:t>
            </a:fld>
            <a:endParaRPr lang="en-CA"/>
          </a:p>
        </p:txBody>
      </p:sp>
    </p:spTree>
    <p:extLst>
      <p:ext uri="{BB962C8B-B14F-4D97-AF65-F5344CB8AC3E}">
        <p14:creationId xmlns:p14="http://schemas.microsoft.com/office/powerpoint/2010/main" val="34607470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36652768-5EDE-4B44-A93A-6610198D5B42}" type="slidenum">
              <a:rPr lang="en-CA" smtClean="0"/>
              <a:t>4</a:t>
            </a:fld>
            <a:endParaRPr lang="en-CA"/>
          </a:p>
        </p:txBody>
      </p:sp>
    </p:spTree>
    <p:extLst>
      <p:ext uri="{BB962C8B-B14F-4D97-AF65-F5344CB8AC3E}">
        <p14:creationId xmlns:p14="http://schemas.microsoft.com/office/powerpoint/2010/main" val="36856262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64FDA1-605F-0DA8-AC8D-02837618E73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A634D20-21B7-27B6-1312-4551056C6F3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D258000-291F-99A0-E368-9A6A3F4204E3}"/>
              </a:ext>
            </a:extLst>
          </p:cNvPr>
          <p:cNvSpPr>
            <a:spLocks noGrp="1"/>
          </p:cNvSpPr>
          <p:nvPr>
            <p:ph type="body" idx="1"/>
          </p:nvPr>
        </p:nvSpPr>
        <p:spPr/>
        <p:txBody>
          <a:bodyPr/>
          <a:lstStyle/>
          <a:p>
            <a:endParaRPr lang="en-CA" dirty="0"/>
          </a:p>
        </p:txBody>
      </p:sp>
      <p:sp>
        <p:nvSpPr>
          <p:cNvPr id="4" name="Slide Number Placeholder 3">
            <a:extLst>
              <a:ext uri="{FF2B5EF4-FFF2-40B4-BE49-F238E27FC236}">
                <a16:creationId xmlns:a16="http://schemas.microsoft.com/office/drawing/2014/main" id="{5BEC63DC-8FA7-01B8-3430-70512801C05E}"/>
              </a:ext>
            </a:extLst>
          </p:cNvPr>
          <p:cNvSpPr>
            <a:spLocks noGrp="1"/>
          </p:cNvSpPr>
          <p:nvPr>
            <p:ph type="sldNum" sz="quarter" idx="5"/>
          </p:nvPr>
        </p:nvSpPr>
        <p:spPr/>
        <p:txBody>
          <a:bodyPr/>
          <a:lstStyle/>
          <a:p>
            <a:fld id="{36652768-5EDE-4B44-A93A-6610198D5B42}" type="slidenum">
              <a:rPr lang="en-CA" smtClean="0"/>
              <a:t>13</a:t>
            </a:fld>
            <a:endParaRPr lang="en-CA"/>
          </a:p>
        </p:txBody>
      </p:sp>
    </p:spTree>
    <p:extLst>
      <p:ext uri="{BB962C8B-B14F-4D97-AF65-F5344CB8AC3E}">
        <p14:creationId xmlns:p14="http://schemas.microsoft.com/office/powerpoint/2010/main" val="24258453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1C6357-372F-1DC0-1C72-10EB32F68CB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9894650-AD4D-EA8B-1CF8-016F6CCC75E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06E1CAB-BCC0-96BD-85D7-A92D7B67C8A6}"/>
              </a:ext>
            </a:extLst>
          </p:cNvPr>
          <p:cNvSpPr>
            <a:spLocks noGrp="1"/>
          </p:cNvSpPr>
          <p:nvPr>
            <p:ph type="body" idx="1"/>
          </p:nvPr>
        </p:nvSpPr>
        <p:spPr/>
        <p:txBody>
          <a:bodyPr/>
          <a:lstStyle/>
          <a:p>
            <a:endParaRPr lang="en-CA" dirty="0"/>
          </a:p>
        </p:txBody>
      </p:sp>
      <p:sp>
        <p:nvSpPr>
          <p:cNvPr id="4" name="Slide Number Placeholder 3">
            <a:extLst>
              <a:ext uri="{FF2B5EF4-FFF2-40B4-BE49-F238E27FC236}">
                <a16:creationId xmlns:a16="http://schemas.microsoft.com/office/drawing/2014/main" id="{F00F9C3F-C843-C368-3A14-E7FF71DA1941}"/>
              </a:ext>
            </a:extLst>
          </p:cNvPr>
          <p:cNvSpPr>
            <a:spLocks noGrp="1"/>
          </p:cNvSpPr>
          <p:nvPr>
            <p:ph type="sldNum" sz="quarter" idx="5"/>
          </p:nvPr>
        </p:nvSpPr>
        <p:spPr/>
        <p:txBody>
          <a:bodyPr/>
          <a:lstStyle/>
          <a:p>
            <a:fld id="{36652768-5EDE-4B44-A93A-6610198D5B42}" type="slidenum">
              <a:rPr lang="en-CA" smtClean="0"/>
              <a:t>14</a:t>
            </a:fld>
            <a:endParaRPr lang="en-CA"/>
          </a:p>
        </p:txBody>
      </p:sp>
    </p:spTree>
    <p:extLst>
      <p:ext uri="{BB962C8B-B14F-4D97-AF65-F5344CB8AC3E}">
        <p14:creationId xmlns:p14="http://schemas.microsoft.com/office/powerpoint/2010/main" val="4428204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3B83EA1-7594-45C8-8A5B-2FAFB4CDA3E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6FE6D97-45C0-EE71-7F4A-3F729AEF0AC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45C7B40-597D-1887-1F57-DADE30247BFF}"/>
              </a:ext>
            </a:extLst>
          </p:cNvPr>
          <p:cNvSpPr>
            <a:spLocks noGrp="1"/>
          </p:cNvSpPr>
          <p:nvPr>
            <p:ph type="body" idx="1"/>
          </p:nvPr>
        </p:nvSpPr>
        <p:spPr/>
        <p:txBody>
          <a:bodyPr/>
          <a:lstStyle/>
          <a:p>
            <a:endParaRPr lang="en-CA" dirty="0"/>
          </a:p>
        </p:txBody>
      </p:sp>
      <p:sp>
        <p:nvSpPr>
          <p:cNvPr id="4" name="Slide Number Placeholder 3">
            <a:extLst>
              <a:ext uri="{FF2B5EF4-FFF2-40B4-BE49-F238E27FC236}">
                <a16:creationId xmlns:a16="http://schemas.microsoft.com/office/drawing/2014/main" id="{3D3F1EC4-5A6C-E561-DE31-BCEC1210B1EC}"/>
              </a:ext>
            </a:extLst>
          </p:cNvPr>
          <p:cNvSpPr>
            <a:spLocks noGrp="1"/>
          </p:cNvSpPr>
          <p:nvPr>
            <p:ph type="sldNum" sz="quarter" idx="5"/>
          </p:nvPr>
        </p:nvSpPr>
        <p:spPr/>
        <p:txBody>
          <a:bodyPr/>
          <a:lstStyle/>
          <a:p>
            <a:fld id="{36652768-5EDE-4B44-A93A-6610198D5B42}" type="slidenum">
              <a:rPr lang="en-CA" smtClean="0"/>
              <a:t>15</a:t>
            </a:fld>
            <a:endParaRPr lang="en-CA"/>
          </a:p>
        </p:txBody>
      </p:sp>
    </p:spTree>
    <p:extLst>
      <p:ext uri="{BB962C8B-B14F-4D97-AF65-F5344CB8AC3E}">
        <p14:creationId xmlns:p14="http://schemas.microsoft.com/office/powerpoint/2010/main" val="19411750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71B77F-B689-C2EE-46E3-18142287F98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07B9D71-2A12-B129-EA87-7A40311381C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395EB04-B917-A10E-2828-F39A2E7C9B61}"/>
              </a:ext>
            </a:extLst>
          </p:cNvPr>
          <p:cNvSpPr>
            <a:spLocks noGrp="1"/>
          </p:cNvSpPr>
          <p:nvPr>
            <p:ph type="body" idx="1"/>
          </p:nvPr>
        </p:nvSpPr>
        <p:spPr/>
        <p:txBody>
          <a:bodyPr/>
          <a:lstStyle/>
          <a:p>
            <a:endParaRPr lang="en-CA" dirty="0"/>
          </a:p>
        </p:txBody>
      </p:sp>
      <p:sp>
        <p:nvSpPr>
          <p:cNvPr id="4" name="Slide Number Placeholder 3">
            <a:extLst>
              <a:ext uri="{FF2B5EF4-FFF2-40B4-BE49-F238E27FC236}">
                <a16:creationId xmlns:a16="http://schemas.microsoft.com/office/drawing/2014/main" id="{1FE36605-D5A1-1FD9-7A72-6DC36F9017ED}"/>
              </a:ext>
            </a:extLst>
          </p:cNvPr>
          <p:cNvSpPr>
            <a:spLocks noGrp="1"/>
          </p:cNvSpPr>
          <p:nvPr>
            <p:ph type="sldNum" sz="quarter" idx="5"/>
          </p:nvPr>
        </p:nvSpPr>
        <p:spPr/>
        <p:txBody>
          <a:bodyPr/>
          <a:lstStyle/>
          <a:p>
            <a:fld id="{36652768-5EDE-4B44-A93A-6610198D5B42}" type="slidenum">
              <a:rPr lang="en-CA" smtClean="0"/>
              <a:t>5</a:t>
            </a:fld>
            <a:endParaRPr lang="en-CA"/>
          </a:p>
        </p:txBody>
      </p:sp>
    </p:spTree>
    <p:extLst>
      <p:ext uri="{BB962C8B-B14F-4D97-AF65-F5344CB8AC3E}">
        <p14:creationId xmlns:p14="http://schemas.microsoft.com/office/powerpoint/2010/main" val="8920786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45C3F9-5579-A7BD-DA6A-DFA69F57F7C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92397E9-14F6-2E85-C8DE-05539AC50CA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D7BD766-ECE4-6A71-F97E-7572F800D3DD}"/>
              </a:ext>
            </a:extLst>
          </p:cNvPr>
          <p:cNvSpPr>
            <a:spLocks noGrp="1"/>
          </p:cNvSpPr>
          <p:nvPr>
            <p:ph type="body" idx="1"/>
          </p:nvPr>
        </p:nvSpPr>
        <p:spPr/>
        <p:txBody>
          <a:bodyPr/>
          <a:lstStyle/>
          <a:p>
            <a:endParaRPr lang="en-CA" dirty="0"/>
          </a:p>
        </p:txBody>
      </p:sp>
      <p:sp>
        <p:nvSpPr>
          <p:cNvPr id="4" name="Slide Number Placeholder 3">
            <a:extLst>
              <a:ext uri="{FF2B5EF4-FFF2-40B4-BE49-F238E27FC236}">
                <a16:creationId xmlns:a16="http://schemas.microsoft.com/office/drawing/2014/main" id="{F5B2D819-89AB-BD78-3C82-394E1CD8A141}"/>
              </a:ext>
            </a:extLst>
          </p:cNvPr>
          <p:cNvSpPr>
            <a:spLocks noGrp="1"/>
          </p:cNvSpPr>
          <p:nvPr>
            <p:ph type="sldNum" sz="quarter" idx="5"/>
          </p:nvPr>
        </p:nvSpPr>
        <p:spPr/>
        <p:txBody>
          <a:bodyPr/>
          <a:lstStyle/>
          <a:p>
            <a:fld id="{36652768-5EDE-4B44-A93A-6610198D5B42}" type="slidenum">
              <a:rPr lang="en-CA" smtClean="0"/>
              <a:t>6</a:t>
            </a:fld>
            <a:endParaRPr lang="en-CA"/>
          </a:p>
        </p:txBody>
      </p:sp>
    </p:spTree>
    <p:extLst>
      <p:ext uri="{BB962C8B-B14F-4D97-AF65-F5344CB8AC3E}">
        <p14:creationId xmlns:p14="http://schemas.microsoft.com/office/powerpoint/2010/main" val="24091697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D041AC-8854-F418-E9D5-9EE08C9493D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D01E4FE-A8EA-5519-7D6D-1ECB4D4D78D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BCCBDA2-7F76-4DBB-2B03-0A9F9E5A4927}"/>
              </a:ext>
            </a:extLst>
          </p:cNvPr>
          <p:cNvSpPr>
            <a:spLocks noGrp="1"/>
          </p:cNvSpPr>
          <p:nvPr>
            <p:ph type="body" idx="1"/>
          </p:nvPr>
        </p:nvSpPr>
        <p:spPr/>
        <p:txBody>
          <a:bodyPr/>
          <a:lstStyle/>
          <a:p>
            <a:endParaRPr lang="en-CA" dirty="0"/>
          </a:p>
        </p:txBody>
      </p:sp>
      <p:sp>
        <p:nvSpPr>
          <p:cNvPr id="4" name="Slide Number Placeholder 3">
            <a:extLst>
              <a:ext uri="{FF2B5EF4-FFF2-40B4-BE49-F238E27FC236}">
                <a16:creationId xmlns:a16="http://schemas.microsoft.com/office/drawing/2014/main" id="{1E77DA6C-B311-B82B-4CEE-ECE8D78BE1BE}"/>
              </a:ext>
            </a:extLst>
          </p:cNvPr>
          <p:cNvSpPr>
            <a:spLocks noGrp="1"/>
          </p:cNvSpPr>
          <p:nvPr>
            <p:ph type="sldNum" sz="quarter" idx="5"/>
          </p:nvPr>
        </p:nvSpPr>
        <p:spPr/>
        <p:txBody>
          <a:bodyPr/>
          <a:lstStyle/>
          <a:p>
            <a:fld id="{36652768-5EDE-4B44-A93A-6610198D5B42}" type="slidenum">
              <a:rPr lang="en-CA" smtClean="0"/>
              <a:t>7</a:t>
            </a:fld>
            <a:endParaRPr lang="en-CA"/>
          </a:p>
        </p:txBody>
      </p:sp>
    </p:spTree>
    <p:extLst>
      <p:ext uri="{BB962C8B-B14F-4D97-AF65-F5344CB8AC3E}">
        <p14:creationId xmlns:p14="http://schemas.microsoft.com/office/powerpoint/2010/main" val="26283010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12480E-C014-2C53-9EF7-3C941223096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CF2CFBD-47F9-47BB-FD14-21F32B10535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09AB08C-26EF-E6F6-8C8F-DC5E141A6FD4}"/>
              </a:ext>
            </a:extLst>
          </p:cNvPr>
          <p:cNvSpPr>
            <a:spLocks noGrp="1"/>
          </p:cNvSpPr>
          <p:nvPr>
            <p:ph type="body" idx="1"/>
          </p:nvPr>
        </p:nvSpPr>
        <p:spPr/>
        <p:txBody>
          <a:bodyPr/>
          <a:lstStyle/>
          <a:p>
            <a:endParaRPr lang="en-CA" dirty="0"/>
          </a:p>
        </p:txBody>
      </p:sp>
      <p:sp>
        <p:nvSpPr>
          <p:cNvPr id="4" name="Slide Number Placeholder 3">
            <a:extLst>
              <a:ext uri="{FF2B5EF4-FFF2-40B4-BE49-F238E27FC236}">
                <a16:creationId xmlns:a16="http://schemas.microsoft.com/office/drawing/2014/main" id="{3DCF1217-20CC-230B-323C-0FE3B963DED0}"/>
              </a:ext>
            </a:extLst>
          </p:cNvPr>
          <p:cNvSpPr>
            <a:spLocks noGrp="1"/>
          </p:cNvSpPr>
          <p:nvPr>
            <p:ph type="sldNum" sz="quarter" idx="5"/>
          </p:nvPr>
        </p:nvSpPr>
        <p:spPr/>
        <p:txBody>
          <a:bodyPr/>
          <a:lstStyle/>
          <a:p>
            <a:fld id="{36652768-5EDE-4B44-A93A-6610198D5B42}" type="slidenum">
              <a:rPr lang="en-CA" smtClean="0"/>
              <a:t>8</a:t>
            </a:fld>
            <a:endParaRPr lang="en-CA"/>
          </a:p>
        </p:txBody>
      </p:sp>
    </p:spTree>
    <p:extLst>
      <p:ext uri="{BB962C8B-B14F-4D97-AF65-F5344CB8AC3E}">
        <p14:creationId xmlns:p14="http://schemas.microsoft.com/office/powerpoint/2010/main" val="7021428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33F6DB-8148-7479-A15A-1B6D2140E4C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7F05B75-7469-16DA-07DE-5D28D0C2A65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B128A16-ACFC-2FBF-BD62-75ED082550B2}"/>
              </a:ext>
            </a:extLst>
          </p:cNvPr>
          <p:cNvSpPr>
            <a:spLocks noGrp="1"/>
          </p:cNvSpPr>
          <p:nvPr>
            <p:ph type="body" idx="1"/>
          </p:nvPr>
        </p:nvSpPr>
        <p:spPr/>
        <p:txBody>
          <a:bodyPr/>
          <a:lstStyle/>
          <a:p>
            <a:endParaRPr lang="en-CA" dirty="0"/>
          </a:p>
        </p:txBody>
      </p:sp>
      <p:sp>
        <p:nvSpPr>
          <p:cNvPr id="4" name="Slide Number Placeholder 3">
            <a:extLst>
              <a:ext uri="{FF2B5EF4-FFF2-40B4-BE49-F238E27FC236}">
                <a16:creationId xmlns:a16="http://schemas.microsoft.com/office/drawing/2014/main" id="{6A69D6F8-A0CA-2BDD-E998-62A77A78A584}"/>
              </a:ext>
            </a:extLst>
          </p:cNvPr>
          <p:cNvSpPr>
            <a:spLocks noGrp="1"/>
          </p:cNvSpPr>
          <p:nvPr>
            <p:ph type="sldNum" sz="quarter" idx="5"/>
          </p:nvPr>
        </p:nvSpPr>
        <p:spPr/>
        <p:txBody>
          <a:bodyPr/>
          <a:lstStyle/>
          <a:p>
            <a:fld id="{36652768-5EDE-4B44-A93A-6610198D5B42}" type="slidenum">
              <a:rPr lang="en-CA" smtClean="0"/>
              <a:t>9</a:t>
            </a:fld>
            <a:endParaRPr lang="en-CA"/>
          </a:p>
        </p:txBody>
      </p:sp>
    </p:spTree>
    <p:extLst>
      <p:ext uri="{BB962C8B-B14F-4D97-AF65-F5344CB8AC3E}">
        <p14:creationId xmlns:p14="http://schemas.microsoft.com/office/powerpoint/2010/main" val="28420486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188F490-4999-3919-F380-5132CB2BCE5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E89D0A5-5EF1-BB5E-CF39-C200698E382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A3C09A5-86DD-FC5D-3FC1-5A4854411653}"/>
              </a:ext>
            </a:extLst>
          </p:cNvPr>
          <p:cNvSpPr>
            <a:spLocks noGrp="1"/>
          </p:cNvSpPr>
          <p:nvPr>
            <p:ph type="body" idx="1"/>
          </p:nvPr>
        </p:nvSpPr>
        <p:spPr/>
        <p:txBody>
          <a:bodyPr/>
          <a:lstStyle/>
          <a:p>
            <a:endParaRPr lang="en-CA" dirty="0"/>
          </a:p>
        </p:txBody>
      </p:sp>
      <p:sp>
        <p:nvSpPr>
          <p:cNvPr id="4" name="Slide Number Placeholder 3">
            <a:extLst>
              <a:ext uri="{FF2B5EF4-FFF2-40B4-BE49-F238E27FC236}">
                <a16:creationId xmlns:a16="http://schemas.microsoft.com/office/drawing/2014/main" id="{DB19CBD4-7643-55E2-88DE-4E28A65F1B05}"/>
              </a:ext>
            </a:extLst>
          </p:cNvPr>
          <p:cNvSpPr>
            <a:spLocks noGrp="1"/>
          </p:cNvSpPr>
          <p:nvPr>
            <p:ph type="sldNum" sz="quarter" idx="5"/>
          </p:nvPr>
        </p:nvSpPr>
        <p:spPr/>
        <p:txBody>
          <a:bodyPr/>
          <a:lstStyle/>
          <a:p>
            <a:fld id="{36652768-5EDE-4B44-A93A-6610198D5B42}" type="slidenum">
              <a:rPr lang="en-CA" smtClean="0"/>
              <a:t>10</a:t>
            </a:fld>
            <a:endParaRPr lang="en-CA"/>
          </a:p>
        </p:txBody>
      </p:sp>
    </p:spTree>
    <p:extLst>
      <p:ext uri="{BB962C8B-B14F-4D97-AF65-F5344CB8AC3E}">
        <p14:creationId xmlns:p14="http://schemas.microsoft.com/office/powerpoint/2010/main" val="33207732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F8D4FD-CBA2-306C-D942-EE30C6AFE37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0755ACD-C86A-AA0C-FB23-F19149DEF81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0454A24-4F8F-455A-9F32-C15BE30BF7FD}"/>
              </a:ext>
            </a:extLst>
          </p:cNvPr>
          <p:cNvSpPr>
            <a:spLocks noGrp="1"/>
          </p:cNvSpPr>
          <p:nvPr>
            <p:ph type="body" idx="1"/>
          </p:nvPr>
        </p:nvSpPr>
        <p:spPr/>
        <p:txBody>
          <a:bodyPr/>
          <a:lstStyle/>
          <a:p>
            <a:endParaRPr lang="en-CA" dirty="0"/>
          </a:p>
        </p:txBody>
      </p:sp>
      <p:sp>
        <p:nvSpPr>
          <p:cNvPr id="4" name="Slide Number Placeholder 3">
            <a:extLst>
              <a:ext uri="{FF2B5EF4-FFF2-40B4-BE49-F238E27FC236}">
                <a16:creationId xmlns:a16="http://schemas.microsoft.com/office/drawing/2014/main" id="{FE8CFFC2-64E2-41ED-8E0A-F5D5FA5CE02C}"/>
              </a:ext>
            </a:extLst>
          </p:cNvPr>
          <p:cNvSpPr>
            <a:spLocks noGrp="1"/>
          </p:cNvSpPr>
          <p:nvPr>
            <p:ph type="sldNum" sz="quarter" idx="5"/>
          </p:nvPr>
        </p:nvSpPr>
        <p:spPr/>
        <p:txBody>
          <a:bodyPr/>
          <a:lstStyle/>
          <a:p>
            <a:fld id="{36652768-5EDE-4B44-A93A-6610198D5B42}" type="slidenum">
              <a:rPr lang="en-CA" smtClean="0"/>
              <a:t>11</a:t>
            </a:fld>
            <a:endParaRPr lang="en-CA"/>
          </a:p>
        </p:txBody>
      </p:sp>
    </p:spTree>
    <p:extLst>
      <p:ext uri="{BB962C8B-B14F-4D97-AF65-F5344CB8AC3E}">
        <p14:creationId xmlns:p14="http://schemas.microsoft.com/office/powerpoint/2010/main" val="19291375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0BCD00-8236-D5E1-59D7-B08E4F47E23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3E447EB-7605-039A-A539-B271BAE674B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7EA10A9-5EE7-EF15-E214-E03B343E6C53}"/>
              </a:ext>
            </a:extLst>
          </p:cNvPr>
          <p:cNvSpPr>
            <a:spLocks noGrp="1"/>
          </p:cNvSpPr>
          <p:nvPr>
            <p:ph type="body" idx="1"/>
          </p:nvPr>
        </p:nvSpPr>
        <p:spPr/>
        <p:txBody>
          <a:bodyPr/>
          <a:lstStyle/>
          <a:p>
            <a:endParaRPr lang="en-CA" dirty="0"/>
          </a:p>
        </p:txBody>
      </p:sp>
      <p:sp>
        <p:nvSpPr>
          <p:cNvPr id="4" name="Slide Number Placeholder 3">
            <a:extLst>
              <a:ext uri="{FF2B5EF4-FFF2-40B4-BE49-F238E27FC236}">
                <a16:creationId xmlns:a16="http://schemas.microsoft.com/office/drawing/2014/main" id="{8E4810A4-0896-21A1-2B2A-F66EDDB0B50D}"/>
              </a:ext>
            </a:extLst>
          </p:cNvPr>
          <p:cNvSpPr>
            <a:spLocks noGrp="1"/>
          </p:cNvSpPr>
          <p:nvPr>
            <p:ph type="sldNum" sz="quarter" idx="5"/>
          </p:nvPr>
        </p:nvSpPr>
        <p:spPr/>
        <p:txBody>
          <a:bodyPr/>
          <a:lstStyle/>
          <a:p>
            <a:fld id="{36652768-5EDE-4B44-A93A-6610198D5B42}" type="slidenum">
              <a:rPr lang="en-CA" smtClean="0"/>
              <a:t>12</a:t>
            </a:fld>
            <a:endParaRPr lang="en-CA"/>
          </a:p>
        </p:txBody>
      </p:sp>
    </p:spTree>
    <p:extLst>
      <p:ext uri="{BB962C8B-B14F-4D97-AF65-F5344CB8AC3E}">
        <p14:creationId xmlns:p14="http://schemas.microsoft.com/office/powerpoint/2010/main" val="302959585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s://creativecommons.org/licenses/by-nc-sa/4.0/" TargetMode="External"/><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hyperlink" Target="https://creativecommons.org/licenses/by-nc-sa/4.0/" TargetMode="External"/><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bg>
      <p:bgPr>
        <a:solidFill>
          <a:schemeClr val="tx1"/>
        </a:solidFill>
        <a:effectLst/>
      </p:bgPr>
    </p:bg>
    <p:spTree>
      <p:nvGrpSpPr>
        <p:cNvPr id="1" name=""/>
        <p:cNvGrpSpPr/>
        <p:nvPr/>
      </p:nvGrpSpPr>
      <p:grpSpPr>
        <a:xfrm>
          <a:off x="0" y="0"/>
          <a:ext cx="0" cy="0"/>
          <a:chOff x="0" y="0"/>
          <a:chExt cx="0" cy="0"/>
        </a:xfrm>
      </p:grpSpPr>
      <p:grpSp>
        <p:nvGrpSpPr>
          <p:cNvPr id="7" name="Google Shape;10;p2">
            <a:extLst>
              <a:ext uri="{FF2B5EF4-FFF2-40B4-BE49-F238E27FC236}">
                <a16:creationId xmlns:a16="http://schemas.microsoft.com/office/drawing/2014/main" id="{95A5E0C9-C79C-519F-011D-7D49D343AF34}"/>
              </a:ext>
            </a:extLst>
          </p:cNvPr>
          <p:cNvGrpSpPr/>
          <p:nvPr/>
        </p:nvGrpSpPr>
        <p:grpSpPr>
          <a:xfrm>
            <a:off x="8131172" y="7"/>
            <a:ext cx="4060833" cy="2707427"/>
            <a:chOff x="6098378" y="5"/>
            <a:chExt cx="3045625" cy="2030570"/>
          </a:xfrm>
        </p:grpSpPr>
        <p:sp>
          <p:nvSpPr>
            <p:cNvPr id="8" name="Google Shape;11;p2">
              <a:extLst>
                <a:ext uri="{FF2B5EF4-FFF2-40B4-BE49-F238E27FC236}">
                  <a16:creationId xmlns:a16="http://schemas.microsoft.com/office/drawing/2014/main" id="{8DE2797F-9B0E-01BB-7D7A-6F0CD3E00C33}"/>
                </a:ext>
              </a:extLst>
            </p:cNvPr>
            <p:cNvSpPr/>
            <p:nvPr/>
          </p:nvSpPr>
          <p:spPr>
            <a:xfrm>
              <a:off x="8128803" y="16"/>
              <a:ext cx="1015200" cy="1015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67"/>
            </a:p>
          </p:txBody>
        </p:sp>
        <p:sp>
          <p:nvSpPr>
            <p:cNvPr id="9" name="Google Shape;12;p2">
              <a:extLst>
                <a:ext uri="{FF2B5EF4-FFF2-40B4-BE49-F238E27FC236}">
                  <a16:creationId xmlns:a16="http://schemas.microsoft.com/office/drawing/2014/main" id="{76912F29-9363-823C-8836-6B612172005B}"/>
                </a:ext>
              </a:extLst>
            </p:cNvPr>
            <p:cNvSpPr/>
            <p:nvPr/>
          </p:nvSpPr>
          <p:spPr>
            <a:xfrm flipH="1">
              <a:off x="7113463" y="5"/>
              <a:ext cx="1015200" cy="1015200"/>
            </a:xfrm>
            <a:prstGeom prst="rtTriangl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67"/>
            </a:p>
          </p:txBody>
        </p:sp>
        <p:sp>
          <p:nvSpPr>
            <p:cNvPr id="10" name="Google Shape;13;p2">
              <a:extLst>
                <a:ext uri="{FF2B5EF4-FFF2-40B4-BE49-F238E27FC236}">
                  <a16:creationId xmlns:a16="http://schemas.microsoft.com/office/drawing/2014/main" id="{329456D7-11EE-43F4-BB88-8C169F5178F6}"/>
                </a:ext>
              </a:extLst>
            </p:cNvPr>
            <p:cNvSpPr/>
            <p:nvPr/>
          </p:nvSpPr>
          <p:spPr>
            <a:xfrm rot="10800000" flipH="1">
              <a:off x="7113588" y="107"/>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67"/>
            </a:p>
          </p:txBody>
        </p:sp>
        <p:sp>
          <p:nvSpPr>
            <p:cNvPr id="11" name="Google Shape;14;p2">
              <a:extLst>
                <a:ext uri="{FF2B5EF4-FFF2-40B4-BE49-F238E27FC236}">
                  <a16:creationId xmlns:a16="http://schemas.microsoft.com/office/drawing/2014/main" id="{D73A2BA4-1B69-140C-1303-A24846426B27}"/>
                </a:ext>
              </a:extLst>
            </p:cNvPr>
            <p:cNvSpPr/>
            <p:nvPr/>
          </p:nvSpPr>
          <p:spPr>
            <a:xfrm rot="10800000">
              <a:off x="6098378" y="97"/>
              <a:ext cx="1015200" cy="10152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67"/>
            </a:p>
          </p:txBody>
        </p:sp>
        <p:sp>
          <p:nvSpPr>
            <p:cNvPr id="12" name="Google Shape;15;p2">
              <a:extLst>
                <a:ext uri="{FF2B5EF4-FFF2-40B4-BE49-F238E27FC236}">
                  <a16:creationId xmlns:a16="http://schemas.microsoft.com/office/drawing/2014/main" id="{689A62DA-E987-DDD2-BA60-0AA2642AA5D7}"/>
                </a:ext>
              </a:extLst>
            </p:cNvPr>
            <p:cNvSpPr/>
            <p:nvPr/>
          </p:nvSpPr>
          <p:spPr>
            <a:xfrm rot="10800000">
              <a:off x="8128789" y="1015375"/>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67"/>
            </a:p>
          </p:txBody>
        </p:sp>
      </p:grpSp>
      <p:grpSp>
        <p:nvGrpSpPr>
          <p:cNvPr id="14" name="Group 13" descr="Unless otherwise noted, this work is licensed under a Creative Commons Attribution-NonCommercial-ShareAlike 4.0 International (CC BY-NC-SA 4.0) license. Feel free to use, modify, reuse or redistribute any portion of this presentation.">
            <a:extLst>
              <a:ext uri="{FF2B5EF4-FFF2-40B4-BE49-F238E27FC236}">
                <a16:creationId xmlns:a16="http://schemas.microsoft.com/office/drawing/2014/main" id="{ECAF91D5-1617-8C81-7230-54958288F56E}"/>
              </a:ext>
            </a:extLst>
          </p:cNvPr>
          <p:cNvGrpSpPr/>
          <p:nvPr/>
        </p:nvGrpSpPr>
        <p:grpSpPr>
          <a:xfrm>
            <a:off x="797451" y="6019030"/>
            <a:ext cx="10597099" cy="592669"/>
            <a:chOff x="598088" y="4514272"/>
            <a:chExt cx="7947824" cy="444502"/>
          </a:xfrm>
        </p:grpSpPr>
        <p:pic>
          <p:nvPicPr>
            <p:cNvPr id="15" name="Google Shape;92;p23" descr="CC BY-NC-SA 4.0 License Logo">
              <a:extLst>
                <a:ext uri="{FF2B5EF4-FFF2-40B4-BE49-F238E27FC236}">
                  <a16:creationId xmlns:a16="http://schemas.microsoft.com/office/drawing/2014/main" id="{AEB02E60-F922-72AA-2B83-81EBF77E3D38}"/>
                </a:ext>
              </a:extLst>
            </p:cNvPr>
            <p:cNvPicPr preferRelativeResize="0"/>
            <p:nvPr/>
          </p:nvPicPr>
          <p:blipFill rotWithShape="1">
            <a:blip r:embed="rId2" cstate="screen">
              <a:alphaModFix/>
              <a:extLst>
                <a:ext uri="{28A0092B-C50C-407E-A947-70E740481C1C}">
                  <a14:useLocalDpi xmlns:a14="http://schemas.microsoft.com/office/drawing/2010/main"/>
                </a:ext>
              </a:extLst>
            </a:blip>
            <a:srcRect/>
            <a:stretch/>
          </p:blipFill>
          <p:spPr>
            <a:xfrm>
              <a:off x="598088" y="4570826"/>
              <a:ext cx="947180" cy="331395"/>
            </a:xfrm>
            <a:prstGeom prst="rect">
              <a:avLst/>
            </a:prstGeom>
            <a:noFill/>
            <a:ln>
              <a:noFill/>
            </a:ln>
          </p:spPr>
        </p:pic>
        <p:sp>
          <p:nvSpPr>
            <p:cNvPr id="16" name="Google Shape;91;p23">
              <a:extLst>
                <a:ext uri="{FF2B5EF4-FFF2-40B4-BE49-F238E27FC236}">
                  <a16:creationId xmlns:a16="http://schemas.microsoft.com/office/drawing/2014/main" id="{0E2A4E93-6753-D52F-76E0-ACB341289E88}"/>
                </a:ext>
              </a:extLst>
            </p:cNvPr>
            <p:cNvSpPr/>
            <p:nvPr/>
          </p:nvSpPr>
          <p:spPr>
            <a:xfrm>
              <a:off x="1686732" y="4514272"/>
              <a:ext cx="6859180" cy="444502"/>
            </a:xfrm>
            <a:prstGeom prst="rect">
              <a:avLst/>
            </a:prstGeom>
            <a:noFill/>
            <a:ln>
              <a:noFill/>
            </a:ln>
          </p:spPr>
          <p:txBody>
            <a:bodyPr spcFirstLastPara="1" wrap="square" lIns="68575" tIns="34275" rIns="68575" bIns="34275" anchor="t" anchorCtr="0">
              <a:noAutofit/>
            </a:bodyPr>
            <a:lstStyle/>
            <a:p>
              <a:pPr marL="0" marR="0" lvl="0" indent="0" algn="l" rtl="0">
                <a:spcBef>
                  <a:spcPts val="0"/>
                </a:spcBef>
                <a:spcAft>
                  <a:spcPts val="0"/>
                </a:spcAft>
                <a:buNone/>
              </a:pPr>
              <a:r>
                <a:rPr lang="en" sz="1467" b="0" i="0" u="none" strike="noStrike" cap="none" dirty="0">
                  <a:solidFill>
                    <a:schemeClr val="bg1"/>
                  </a:solidFill>
                  <a:latin typeface="Calibri"/>
                  <a:ea typeface="Calibri"/>
                  <a:cs typeface="Calibri"/>
                  <a:sym typeface="Calibri"/>
                </a:rPr>
                <a:t>Unless otherwise noted, this work is licensed under a </a:t>
              </a:r>
              <a:r>
                <a:rPr lang="en"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Creative </a:t>
              </a:r>
              <a:r>
                <a:rPr lang="en" sz="1467"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C</a:t>
              </a:r>
              <a:r>
                <a:rPr lang="en"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ommons </a:t>
              </a:r>
              <a:r>
                <a:rPr lang="en-US"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Attribution-</a:t>
              </a:r>
              <a:r>
                <a:rPr lang="en-US" sz="1467" b="0" i="0" u="none" strike="noStrike" cap="none" dirty="0" err="1">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NonCommercial</a:t>
              </a:r>
              <a:r>
                <a:rPr lang="en-US"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a:t>
              </a:r>
              <a:r>
                <a:rPr lang="en-US" sz="1467" b="0" i="0" u="none" strike="noStrike" cap="none" dirty="0" err="1">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ShareAlike</a:t>
              </a:r>
              <a:r>
                <a:rPr lang="en-US"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 4.0 International (CC BY-NC-SA 4.0)</a:t>
              </a:r>
              <a:r>
                <a:rPr lang="en-US" sz="1467" b="0" i="0" u="none" strike="noStrike" cap="none" dirty="0">
                  <a:solidFill>
                    <a:schemeClr val="bg1"/>
                  </a:solidFill>
                  <a:latin typeface="Calibri"/>
                  <a:ea typeface="Calibri"/>
                  <a:cs typeface="Calibri"/>
                  <a:sym typeface="Calibri"/>
                </a:rPr>
                <a:t> license</a:t>
              </a:r>
              <a:r>
                <a:rPr lang="en" sz="1467" b="0" i="0" u="none" strike="noStrike" cap="none" dirty="0">
                  <a:solidFill>
                    <a:schemeClr val="bg1"/>
                  </a:solidFill>
                  <a:latin typeface="Calibri"/>
                  <a:ea typeface="Calibri"/>
                  <a:cs typeface="Calibri"/>
                  <a:sym typeface="Calibri"/>
                </a:rPr>
                <a:t>. Feel free to use, modify, reuse or redistribute </a:t>
              </a:r>
              <a:r>
                <a:rPr lang="en" sz="1467" dirty="0">
                  <a:solidFill>
                    <a:schemeClr val="bg1"/>
                  </a:solidFill>
                  <a:latin typeface="Calibri"/>
                  <a:ea typeface="Calibri"/>
                  <a:cs typeface="Calibri"/>
                  <a:sym typeface="Calibri"/>
                </a:rPr>
                <a:t>any portion of </a:t>
              </a:r>
              <a:r>
                <a:rPr lang="en" sz="1467" b="0" i="0" u="none" strike="noStrike" cap="none" dirty="0">
                  <a:solidFill>
                    <a:schemeClr val="bg1"/>
                  </a:solidFill>
                  <a:latin typeface="Calibri"/>
                  <a:ea typeface="Calibri"/>
                  <a:cs typeface="Calibri"/>
                  <a:sym typeface="Calibri"/>
                </a:rPr>
                <a:t>this presentation.</a:t>
              </a:r>
              <a:endParaRPr sz="1467" dirty="0">
                <a:solidFill>
                  <a:schemeClr val="bg1"/>
                </a:solidFill>
                <a:latin typeface="Calibri"/>
                <a:ea typeface="Calibri"/>
                <a:cs typeface="Calibri"/>
                <a:sym typeface="Calibri"/>
              </a:endParaRPr>
            </a:p>
          </p:txBody>
        </p:sp>
      </p:grpSp>
      <p:sp>
        <p:nvSpPr>
          <p:cNvPr id="17" name="Google Shape;16;p2">
            <a:extLst>
              <a:ext uri="{FF2B5EF4-FFF2-40B4-BE49-F238E27FC236}">
                <a16:creationId xmlns:a16="http://schemas.microsoft.com/office/drawing/2014/main" id="{53D5F052-4BE1-856B-B16E-BDEA823B9EAF}"/>
              </a:ext>
            </a:extLst>
          </p:cNvPr>
          <p:cNvSpPr txBox="1">
            <a:spLocks noGrp="1"/>
          </p:cNvSpPr>
          <p:nvPr>
            <p:ph type="ctrTitle"/>
          </p:nvPr>
        </p:nvSpPr>
        <p:spPr>
          <a:xfrm>
            <a:off x="797467" y="2366963"/>
            <a:ext cx="10962800" cy="1118400"/>
          </a:xfrm>
          <a:prstGeom prst="rect">
            <a:avLst/>
          </a:prstGeom>
        </p:spPr>
        <p:txBody>
          <a:bodyPr spcFirstLastPara="1" wrap="square" lIns="91425" tIns="91425" rIns="91425" bIns="91425" anchor="b" anchorCtr="0">
            <a:normAutofit/>
          </a:bodyPr>
          <a:lstStyle>
            <a:lvl1pPr lvl="0">
              <a:spcBef>
                <a:spcPts val="0"/>
              </a:spcBef>
              <a:spcAft>
                <a:spcPts val="0"/>
              </a:spcAft>
              <a:buClr>
                <a:schemeClr val="lt1"/>
              </a:buClr>
              <a:buSzPts val="4200"/>
              <a:buNone/>
              <a:defRPr sz="5600">
                <a:solidFill>
                  <a:schemeClr val="lt1"/>
                </a:solidFill>
              </a:defRPr>
            </a:lvl1pPr>
            <a:lvl2pPr lvl="1">
              <a:spcBef>
                <a:spcPts val="0"/>
              </a:spcBef>
              <a:spcAft>
                <a:spcPts val="0"/>
              </a:spcAft>
              <a:buClr>
                <a:schemeClr val="lt1"/>
              </a:buClr>
              <a:buSzPts val="4200"/>
              <a:buNone/>
              <a:defRPr sz="5600">
                <a:solidFill>
                  <a:schemeClr val="lt1"/>
                </a:solidFill>
              </a:defRPr>
            </a:lvl2pPr>
            <a:lvl3pPr lvl="2">
              <a:spcBef>
                <a:spcPts val="0"/>
              </a:spcBef>
              <a:spcAft>
                <a:spcPts val="0"/>
              </a:spcAft>
              <a:buClr>
                <a:schemeClr val="lt1"/>
              </a:buClr>
              <a:buSzPts val="4200"/>
              <a:buNone/>
              <a:defRPr sz="5600">
                <a:solidFill>
                  <a:schemeClr val="lt1"/>
                </a:solidFill>
              </a:defRPr>
            </a:lvl3pPr>
            <a:lvl4pPr lvl="3">
              <a:spcBef>
                <a:spcPts val="0"/>
              </a:spcBef>
              <a:spcAft>
                <a:spcPts val="0"/>
              </a:spcAft>
              <a:buClr>
                <a:schemeClr val="lt1"/>
              </a:buClr>
              <a:buSzPts val="4200"/>
              <a:buNone/>
              <a:defRPr sz="5600">
                <a:solidFill>
                  <a:schemeClr val="lt1"/>
                </a:solidFill>
              </a:defRPr>
            </a:lvl4pPr>
            <a:lvl5pPr lvl="4">
              <a:spcBef>
                <a:spcPts val="0"/>
              </a:spcBef>
              <a:spcAft>
                <a:spcPts val="0"/>
              </a:spcAft>
              <a:buClr>
                <a:schemeClr val="lt1"/>
              </a:buClr>
              <a:buSzPts val="4200"/>
              <a:buNone/>
              <a:defRPr sz="5600">
                <a:solidFill>
                  <a:schemeClr val="lt1"/>
                </a:solidFill>
              </a:defRPr>
            </a:lvl5pPr>
            <a:lvl6pPr lvl="5">
              <a:spcBef>
                <a:spcPts val="0"/>
              </a:spcBef>
              <a:spcAft>
                <a:spcPts val="0"/>
              </a:spcAft>
              <a:buClr>
                <a:schemeClr val="lt1"/>
              </a:buClr>
              <a:buSzPts val="4200"/>
              <a:buNone/>
              <a:defRPr sz="5600">
                <a:solidFill>
                  <a:schemeClr val="lt1"/>
                </a:solidFill>
              </a:defRPr>
            </a:lvl6pPr>
            <a:lvl7pPr lvl="6">
              <a:spcBef>
                <a:spcPts val="0"/>
              </a:spcBef>
              <a:spcAft>
                <a:spcPts val="0"/>
              </a:spcAft>
              <a:buClr>
                <a:schemeClr val="lt1"/>
              </a:buClr>
              <a:buSzPts val="4200"/>
              <a:buNone/>
              <a:defRPr sz="5600">
                <a:solidFill>
                  <a:schemeClr val="lt1"/>
                </a:solidFill>
              </a:defRPr>
            </a:lvl7pPr>
            <a:lvl8pPr lvl="7">
              <a:spcBef>
                <a:spcPts val="0"/>
              </a:spcBef>
              <a:spcAft>
                <a:spcPts val="0"/>
              </a:spcAft>
              <a:buClr>
                <a:schemeClr val="lt1"/>
              </a:buClr>
              <a:buSzPts val="4200"/>
              <a:buNone/>
              <a:defRPr sz="5600">
                <a:solidFill>
                  <a:schemeClr val="lt1"/>
                </a:solidFill>
              </a:defRPr>
            </a:lvl8pPr>
            <a:lvl9pPr lvl="8">
              <a:spcBef>
                <a:spcPts val="0"/>
              </a:spcBef>
              <a:spcAft>
                <a:spcPts val="0"/>
              </a:spcAft>
              <a:buClr>
                <a:schemeClr val="lt1"/>
              </a:buClr>
              <a:buSzPts val="4200"/>
              <a:buNone/>
              <a:defRPr sz="5600">
                <a:solidFill>
                  <a:schemeClr val="lt1"/>
                </a:solidFill>
              </a:defRPr>
            </a:lvl9pPr>
          </a:lstStyle>
          <a:p>
            <a:r>
              <a:rPr lang="en-US"/>
              <a:t>Click to edit Master title style</a:t>
            </a:r>
            <a:endParaRPr dirty="0"/>
          </a:p>
        </p:txBody>
      </p:sp>
      <p:sp>
        <p:nvSpPr>
          <p:cNvPr id="18" name="Google Shape;17;p2">
            <a:extLst>
              <a:ext uri="{FF2B5EF4-FFF2-40B4-BE49-F238E27FC236}">
                <a16:creationId xmlns:a16="http://schemas.microsoft.com/office/drawing/2014/main" id="{726BA7BC-2C46-2AA2-3FB0-65C32EFE0C48}"/>
              </a:ext>
            </a:extLst>
          </p:cNvPr>
          <p:cNvSpPr txBox="1">
            <a:spLocks noGrp="1"/>
          </p:cNvSpPr>
          <p:nvPr>
            <p:ph type="subTitle" idx="1"/>
          </p:nvPr>
        </p:nvSpPr>
        <p:spPr>
          <a:xfrm>
            <a:off x="797451" y="3621217"/>
            <a:ext cx="10962800" cy="5772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Clr>
                <a:schemeClr val="lt1"/>
              </a:buClr>
              <a:buSzPts val="2100"/>
              <a:buNone/>
              <a:defRPr sz="2800">
                <a:solidFill>
                  <a:schemeClr val="lt1"/>
                </a:solidFill>
              </a:defRPr>
            </a:lvl1pPr>
            <a:lvl2pPr lvl="1">
              <a:lnSpc>
                <a:spcPct val="100000"/>
              </a:lnSpc>
              <a:spcBef>
                <a:spcPts val="0"/>
              </a:spcBef>
              <a:spcAft>
                <a:spcPts val="0"/>
              </a:spcAft>
              <a:buClr>
                <a:schemeClr val="lt1"/>
              </a:buClr>
              <a:buSzPts val="2100"/>
              <a:buNone/>
              <a:defRPr sz="2800">
                <a:solidFill>
                  <a:schemeClr val="lt1"/>
                </a:solidFill>
              </a:defRPr>
            </a:lvl2pPr>
            <a:lvl3pPr lvl="2">
              <a:lnSpc>
                <a:spcPct val="100000"/>
              </a:lnSpc>
              <a:spcBef>
                <a:spcPts val="0"/>
              </a:spcBef>
              <a:spcAft>
                <a:spcPts val="0"/>
              </a:spcAft>
              <a:buClr>
                <a:schemeClr val="lt1"/>
              </a:buClr>
              <a:buSzPts val="2100"/>
              <a:buNone/>
              <a:defRPr sz="2800">
                <a:solidFill>
                  <a:schemeClr val="lt1"/>
                </a:solidFill>
              </a:defRPr>
            </a:lvl3pPr>
            <a:lvl4pPr lvl="3">
              <a:lnSpc>
                <a:spcPct val="100000"/>
              </a:lnSpc>
              <a:spcBef>
                <a:spcPts val="0"/>
              </a:spcBef>
              <a:spcAft>
                <a:spcPts val="0"/>
              </a:spcAft>
              <a:buClr>
                <a:schemeClr val="lt1"/>
              </a:buClr>
              <a:buSzPts val="2100"/>
              <a:buNone/>
              <a:defRPr sz="2800">
                <a:solidFill>
                  <a:schemeClr val="lt1"/>
                </a:solidFill>
              </a:defRPr>
            </a:lvl4pPr>
            <a:lvl5pPr lvl="4">
              <a:lnSpc>
                <a:spcPct val="100000"/>
              </a:lnSpc>
              <a:spcBef>
                <a:spcPts val="0"/>
              </a:spcBef>
              <a:spcAft>
                <a:spcPts val="0"/>
              </a:spcAft>
              <a:buClr>
                <a:schemeClr val="lt1"/>
              </a:buClr>
              <a:buSzPts val="2100"/>
              <a:buNone/>
              <a:defRPr sz="2800">
                <a:solidFill>
                  <a:schemeClr val="lt1"/>
                </a:solidFill>
              </a:defRPr>
            </a:lvl5pPr>
            <a:lvl6pPr lvl="5">
              <a:lnSpc>
                <a:spcPct val="100000"/>
              </a:lnSpc>
              <a:spcBef>
                <a:spcPts val="0"/>
              </a:spcBef>
              <a:spcAft>
                <a:spcPts val="0"/>
              </a:spcAft>
              <a:buClr>
                <a:schemeClr val="lt1"/>
              </a:buClr>
              <a:buSzPts val="2100"/>
              <a:buNone/>
              <a:defRPr sz="2800">
                <a:solidFill>
                  <a:schemeClr val="lt1"/>
                </a:solidFill>
              </a:defRPr>
            </a:lvl6pPr>
            <a:lvl7pPr lvl="6">
              <a:lnSpc>
                <a:spcPct val="100000"/>
              </a:lnSpc>
              <a:spcBef>
                <a:spcPts val="0"/>
              </a:spcBef>
              <a:spcAft>
                <a:spcPts val="0"/>
              </a:spcAft>
              <a:buClr>
                <a:schemeClr val="lt1"/>
              </a:buClr>
              <a:buSzPts val="2100"/>
              <a:buNone/>
              <a:defRPr sz="2800">
                <a:solidFill>
                  <a:schemeClr val="lt1"/>
                </a:solidFill>
              </a:defRPr>
            </a:lvl7pPr>
            <a:lvl8pPr lvl="7">
              <a:lnSpc>
                <a:spcPct val="100000"/>
              </a:lnSpc>
              <a:spcBef>
                <a:spcPts val="0"/>
              </a:spcBef>
              <a:spcAft>
                <a:spcPts val="0"/>
              </a:spcAft>
              <a:buClr>
                <a:schemeClr val="lt1"/>
              </a:buClr>
              <a:buSzPts val="2100"/>
              <a:buNone/>
              <a:defRPr sz="2800">
                <a:solidFill>
                  <a:schemeClr val="lt1"/>
                </a:solidFill>
              </a:defRPr>
            </a:lvl8pPr>
            <a:lvl9pPr lvl="8">
              <a:lnSpc>
                <a:spcPct val="100000"/>
              </a:lnSpc>
              <a:spcBef>
                <a:spcPts val="0"/>
              </a:spcBef>
              <a:spcAft>
                <a:spcPts val="0"/>
              </a:spcAft>
              <a:buClr>
                <a:schemeClr val="lt1"/>
              </a:buClr>
              <a:buSzPts val="2100"/>
              <a:buNone/>
              <a:defRPr sz="2800">
                <a:solidFill>
                  <a:schemeClr val="lt1"/>
                </a:solidFill>
              </a:defRPr>
            </a:lvl9pPr>
          </a:lstStyle>
          <a:p>
            <a:r>
              <a:rPr lang="en-US"/>
              <a:t>Click to edit Master subtitle style</a:t>
            </a:r>
            <a:endParaRPr dirty="0"/>
          </a:p>
        </p:txBody>
      </p:sp>
    </p:spTree>
    <p:extLst>
      <p:ext uri="{BB962C8B-B14F-4D97-AF65-F5344CB8AC3E}">
        <p14:creationId xmlns:p14="http://schemas.microsoft.com/office/powerpoint/2010/main" val="32520065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ACAB0A-E488-F3DA-A37A-D0701EAB6C43}"/>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E99BCB5D-7F74-2B68-0ADD-EE5D2F0B8EE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Slide Number Placeholder 7">
            <a:extLst>
              <a:ext uri="{FF2B5EF4-FFF2-40B4-BE49-F238E27FC236}">
                <a16:creationId xmlns:a16="http://schemas.microsoft.com/office/drawing/2014/main" id="{A6B79C38-588E-42F0-7482-38936DAA8D2A}"/>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4664726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31D4B54-F7F2-169A-E6C8-CAFA7C76EFF8}"/>
              </a:ext>
            </a:extLst>
          </p:cNvPr>
          <p:cNvSpPr>
            <a:spLocks noGrp="1"/>
          </p:cNvSpPr>
          <p:nvPr>
            <p:ph type="title" orient="vert"/>
          </p:nvPr>
        </p:nvSpPr>
        <p:spPr>
          <a:xfrm>
            <a:off x="8724901" y="366185"/>
            <a:ext cx="2628900" cy="5810249"/>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4CC6F7B3-B039-B8D5-4CCA-AE7B3C0A73F4}"/>
              </a:ext>
            </a:extLst>
          </p:cNvPr>
          <p:cNvSpPr>
            <a:spLocks noGrp="1"/>
          </p:cNvSpPr>
          <p:nvPr>
            <p:ph type="body" orient="vert" idx="1"/>
          </p:nvPr>
        </p:nvSpPr>
        <p:spPr>
          <a:xfrm>
            <a:off x="838201" y="366185"/>
            <a:ext cx="7683500" cy="581024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Slide Number Placeholder 7">
            <a:extLst>
              <a:ext uri="{FF2B5EF4-FFF2-40B4-BE49-F238E27FC236}">
                <a16:creationId xmlns:a16="http://schemas.microsoft.com/office/drawing/2014/main" id="{E62CC85B-7C9F-6F61-E410-E5FF62BA4E42}"/>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33208729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slide" type="title">
  <p:cSld name="1_Title slide">
    <p:bg>
      <p:bgPr>
        <a:solidFill>
          <a:schemeClr val="dk1"/>
        </a:solidFill>
        <a:effectLst/>
      </p:bgPr>
    </p:bg>
    <p:spTree>
      <p:nvGrpSpPr>
        <p:cNvPr id="1" name="Shape 9"/>
        <p:cNvGrpSpPr/>
        <p:nvPr/>
      </p:nvGrpSpPr>
      <p:grpSpPr>
        <a:xfrm>
          <a:off x="0" y="0"/>
          <a:ext cx="0" cy="0"/>
          <a:chOff x="0" y="0"/>
          <a:chExt cx="0" cy="0"/>
        </a:xfrm>
      </p:grpSpPr>
      <p:sp>
        <p:nvSpPr>
          <p:cNvPr id="16" name="Google Shape;16;p2"/>
          <p:cNvSpPr txBox="1">
            <a:spLocks noGrp="1"/>
          </p:cNvSpPr>
          <p:nvPr>
            <p:ph type="ctrTitle"/>
          </p:nvPr>
        </p:nvSpPr>
        <p:spPr>
          <a:xfrm>
            <a:off x="797467" y="2366963"/>
            <a:ext cx="10962800" cy="1118400"/>
          </a:xfrm>
          <a:prstGeom prst="rect">
            <a:avLst/>
          </a:prstGeom>
        </p:spPr>
        <p:txBody>
          <a:bodyPr spcFirstLastPara="1" wrap="square" lIns="91425" tIns="91425" rIns="91425" bIns="91425" anchor="b" anchorCtr="0">
            <a:normAutofit/>
          </a:bodyPr>
          <a:lstStyle>
            <a:lvl1pPr lvl="0">
              <a:spcBef>
                <a:spcPts val="0"/>
              </a:spcBef>
              <a:spcAft>
                <a:spcPts val="0"/>
              </a:spcAft>
              <a:buClr>
                <a:schemeClr val="lt1"/>
              </a:buClr>
              <a:buSzPts val="4200"/>
              <a:buNone/>
              <a:defRPr sz="5600">
                <a:solidFill>
                  <a:schemeClr val="lt1"/>
                </a:solidFill>
              </a:defRPr>
            </a:lvl1pPr>
            <a:lvl2pPr lvl="1">
              <a:spcBef>
                <a:spcPts val="0"/>
              </a:spcBef>
              <a:spcAft>
                <a:spcPts val="0"/>
              </a:spcAft>
              <a:buClr>
                <a:schemeClr val="lt1"/>
              </a:buClr>
              <a:buSzPts val="4200"/>
              <a:buNone/>
              <a:defRPr sz="5600">
                <a:solidFill>
                  <a:schemeClr val="lt1"/>
                </a:solidFill>
              </a:defRPr>
            </a:lvl2pPr>
            <a:lvl3pPr lvl="2">
              <a:spcBef>
                <a:spcPts val="0"/>
              </a:spcBef>
              <a:spcAft>
                <a:spcPts val="0"/>
              </a:spcAft>
              <a:buClr>
                <a:schemeClr val="lt1"/>
              </a:buClr>
              <a:buSzPts val="4200"/>
              <a:buNone/>
              <a:defRPr sz="5600">
                <a:solidFill>
                  <a:schemeClr val="lt1"/>
                </a:solidFill>
              </a:defRPr>
            </a:lvl3pPr>
            <a:lvl4pPr lvl="3">
              <a:spcBef>
                <a:spcPts val="0"/>
              </a:spcBef>
              <a:spcAft>
                <a:spcPts val="0"/>
              </a:spcAft>
              <a:buClr>
                <a:schemeClr val="lt1"/>
              </a:buClr>
              <a:buSzPts val="4200"/>
              <a:buNone/>
              <a:defRPr sz="5600">
                <a:solidFill>
                  <a:schemeClr val="lt1"/>
                </a:solidFill>
              </a:defRPr>
            </a:lvl4pPr>
            <a:lvl5pPr lvl="4">
              <a:spcBef>
                <a:spcPts val="0"/>
              </a:spcBef>
              <a:spcAft>
                <a:spcPts val="0"/>
              </a:spcAft>
              <a:buClr>
                <a:schemeClr val="lt1"/>
              </a:buClr>
              <a:buSzPts val="4200"/>
              <a:buNone/>
              <a:defRPr sz="5600">
                <a:solidFill>
                  <a:schemeClr val="lt1"/>
                </a:solidFill>
              </a:defRPr>
            </a:lvl5pPr>
            <a:lvl6pPr lvl="5">
              <a:spcBef>
                <a:spcPts val="0"/>
              </a:spcBef>
              <a:spcAft>
                <a:spcPts val="0"/>
              </a:spcAft>
              <a:buClr>
                <a:schemeClr val="lt1"/>
              </a:buClr>
              <a:buSzPts val="4200"/>
              <a:buNone/>
              <a:defRPr sz="5600">
                <a:solidFill>
                  <a:schemeClr val="lt1"/>
                </a:solidFill>
              </a:defRPr>
            </a:lvl6pPr>
            <a:lvl7pPr lvl="6">
              <a:spcBef>
                <a:spcPts val="0"/>
              </a:spcBef>
              <a:spcAft>
                <a:spcPts val="0"/>
              </a:spcAft>
              <a:buClr>
                <a:schemeClr val="lt1"/>
              </a:buClr>
              <a:buSzPts val="4200"/>
              <a:buNone/>
              <a:defRPr sz="5600">
                <a:solidFill>
                  <a:schemeClr val="lt1"/>
                </a:solidFill>
              </a:defRPr>
            </a:lvl7pPr>
            <a:lvl8pPr lvl="7">
              <a:spcBef>
                <a:spcPts val="0"/>
              </a:spcBef>
              <a:spcAft>
                <a:spcPts val="0"/>
              </a:spcAft>
              <a:buClr>
                <a:schemeClr val="lt1"/>
              </a:buClr>
              <a:buSzPts val="4200"/>
              <a:buNone/>
              <a:defRPr sz="5600">
                <a:solidFill>
                  <a:schemeClr val="lt1"/>
                </a:solidFill>
              </a:defRPr>
            </a:lvl8pPr>
            <a:lvl9pPr lvl="8">
              <a:spcBef>
                <a:spcPts val="0"/>
              </a:spcBef>
              <a:spcAft>
                <a:spcPts val="0"/>
              </a:spcAft>
              <a:buClr>
                <a:schemeClr val="lt1"/>
              </a:buClr>
              <a:buSzPts val="4200"/>
              <a:buNone/>
              <a:defRPr sz="5600">
                <a:solidFill>
                  <a:schemeClr val="lt1"/>
                </a:solidFill>
              </a:defRPr>
            </a:lvl9pPr>
          </a:lstStyle>
          <a:p>
            <a:r>
              <a:rPr lang="en-US"/>
              <a:t>Click to edit Master title style</a:t>
            </a:r>
            <a:endParaRPr dirty="0"/>
          </a:p>
        </p:txBody>
      </p:sp>
      <p:sp>
        <p:nvSpPr>
          <p:cNvPr id="17" name="Google Shape;17;p2"/>
          <p:cNvSpPr txBox="1">
            <a:spLocks noGrp="1"/>
          </p:cNvSpPr>
          <p:nvPr>
            <p:ph type="subTitle" idx="1"/>
          </p:nvPr>
        </p:nvSpPr>
        <p:spPr>
          <a:xfrm>
            <a:off x="797451" y="3621217"/>
            <a:ext cx="10962800" cy="5772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Clr>
                <a:schemeClr val="lt1"/>
              </a:buClr>
              <a:buSzPts val="2100"/>
              <a:buNone/>
              <a:defRPr sz="2800">
                <a:solidFill>
                  <a:schemeClr val="lt1"/>
                </a:solidFill>
              </a:defRPr>
            </a:lvl1pPr>
            <a:lvl2pPr lvl="1">
              <a:lnSpc>
                <a:spcPct val="100000"/>
              </a:lnSpc>
              <a:spcBef>
                <a:spcPts val="0"/>
              </a:spcBef>
              <a:spcAft>
                <a:spcPts val="0"/>
              </a:spcAft>
              <a:buClr>
                <a:schemeClr val="lt1"/>
              </a:buClr>
              <a:buSzPts val="2100"/>
              <a:buNone/>
              <a:defRPr sz="2800">
                <a:solidFill>
                  <a:schemeClr val="lt1"/>
                </a:solidFill>
              </a:defRPr>
            </a:lvl2pPr>
            <a:lvl3pPr lvl="2">
              <a:lnSpc>
                <a:spcPct val="100000"/>
              </a:lnSpc>
              <a:spcBef>
                <a:spcPts val="0"/>
              </a:spcBef>
              <a:spcAft>
                <a:spcPts val="0"/>
              </a:spcAft>
              <a:buClr>
                <a:schemeClr val="lt1"/>
              </a:buClr>
              <a:buSzPts val="2100"/>
              <a:buNone/>
              <a:defRPr sz="2800">
                <a:solidFill>
                  <a:schemeClr val="lt1"/>
                </a:solidFill>
              </a:defRPr>
            </a:lvl3pPr>
            <a:lvl4pPr lvl="3">
              <a:lnSpc>
                <a:spcPct val="100000"/>
              </a:lnSpc>
              <a:spcBef>
                <a:spcPts val="0"/>
              </a:spcBef>
              <a:spcAft>
                <a:spcPts val="0"/>
              </a:spcAft>
              <a:buClr>
                <a:schemeClr val="lt1"/>
              </a:buClr>
              <a:buSzPts val="2100"/>
              <a:buNone/>
              <a:defRPr sz="2800">
                <a:solidFill>
                  <a:schemeClr val="lt1"/>
                </a:solidFill>
              </a:defRPr>
            </a:lvl4pPr>
            <a:lvl5pPr lvl="4">
              <a:lnSpc>
                <a:spcPct val="100000"/>
              </a:lnSpc>
              <a:spcBef>
                <a:spcPts val="0"/>
              </a:spcBef>
              <a:spcAft>
                <a:spcPts val="0"/>
              </a:spcAft>
              <a:buClr>
                <a:schemeClr val="lt1"/>
              </a:buClr>
              <a:buSzPts val="2100"/>
              <a:buNone/>
              <a:defRPr sz="2800">
                <a:solidFill>
                  <a:schemeClr val="lt1"/>
                </a:solidFill>
              </a:defRPr>
            </a:lvl5pPr>
            <a:lvl6pPr lvl="5">
              <a:lnSpc>
                <a:spcPct val="100000"/>
              </a:lnSpc>
              <a:spcBef>
                <a:spcPts val="0"/>
              </a:spcBef>
              <a:spcAft>
                <a:spcPts val="0"/>
              </a:spcAft>
              <a:buClr>
                <a:schemeClr val="lt1"/>
              </a:buClr>
              <a:buSzPts val="2100"/>
              <a:buNone/>
              <a:defRPr sz="2800">
                <a:solidFill>
                  <a:schemeClr val="lt1"/>
                </a:solidFill>
              </a:defRPr>
            </a:lvl6pPr>
            <a:lvl7pPr lvl="6">
              <a:lnSpc>
                <a:spcPct val="100000"/>
              </a:lnSpc>
              <a:spcBef>
                <a:spcPts val="0"/>
              </a:spcBef>
              <a:spcAft>
                <a:spcPts val="0"/>
              </a:spcAft>
              <a:buClr>
                <a:schemeClr val="lt1"/>
              </a:buClr>
              <a:buSzPts val="2100"/>
              <a:buNone/>
              <a:defRPr sz="2800">
                <a:solidFill>
                  <a:schemeClr val="lt1"/>
                </a:solidFill>
              </a:defRPr>
            </a:lvl7pPr>
            <a:lvl8pPr lvl="7">
              <a:lnSpc>
                <a:spcPct val="100000"/>
              </a:lnSpc>
              <a:spcBef>
                <a:spcPts val="0"/>
              </a:spcBef>
              <a:spcAft>
                <a:spcPts val="0"/>
              </a:spcAft>
              <a:buClr>
                <a:schemeClr val="lt1"/>
              </a:buClr>
              <a:buSzPts val="2100"/>
              <a:buNone/>
              <a:defRPr sz="2800">
                <a:solidFill>
                  <a:schemeClr val="lt1"/>
                </a:solidFill>
              </a:defRPr>
            </a:lvl8pPr>
            <a:lvl9pPr lvl="8">
              <a:lnSpc>
                <a:spcPct val="100000"/>
              </a:lnSpc>
              <a:spcBef>
                <a:spcPts val="0"/>
              </a:spcBef>
              <a:spcAft>
                <a:spcPts val="0"/>
              </a:spcAft>
              <a:buClr>
                <a:schemeClr val="lt1"/>
              </a:buClr>
              <a:buSzPts val="2100"/>
              <a:buNone/>
              <a:defRPr sz="2800">
                <a:solidFill>
                  <a:schemeClr val="lt1"/>
                </a:solidFill>
              </a:defRPr>
            </a:lvl9pPr>
          </a:lstStyle>
          <a:p>
            <a:r>
              <a:rPr lang="en-US"/>
              <a:t>Click to edit Master subtitle style</a:t>
            </a:r>
            <a:endParaRPr/>
          </a:p>
        </p:txBody>
      </p:sp>
      <p:sp>
        <p:nvSpPr>
          <p:cNvPr id="18" name="Google Shape;18;p2"/>
          <p:cNvSpPr txBox="1">
            <a:spLocks noGrp="1"/>
          </p:cNvSpPr>
          <p:nvPr>
            <p:ph type="sldNum" idx="12"/>
          </p:nvPr>
        </p:nvSpPr>
        <p:spPr>
          <a:xfrm>
            <a:off x="11280575" y="6201587"/>
            <a:ext cx="731600" cy="5248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fld id="{32A29FAE-4687-413D-B07A-7CD6DC7726F1}" type="slidenum">
              <a:rPr lang="en-CA" smtClean="0"/>
              <a:t>‹#›</a:t>
            </a:fld>
            <a:endParaRPr lang="en-CA"/>
          </a:p>
        </p:txBody>
      </p:sp>
      <p:grpSp>
        <p:nvGrpSpPr>
          <p:cNvPr id="2" name="Group 1" descr="Unless otherwise noted, this work is licensed under a Creative Commons Attribution-NonCommercial-ShareAlike 4.0 International (CC BY-NC-SA 4.0) license. Feel free to use, modify, reuse or redistribute any portion of this presentation.">
            <a:extLst>
              <a:ext uri="{FF2B5EF4-FFF2-40B4-BE49-F238E27FC236}">
                <a16:creationId xmlns:a16="http://schemas.microsoft.com/office/drawing/2014/main" id="{3CEB03D4-57D2-90CB-2C7C-858995ABA656}"/>
              </a:ext>
            </a:extLst>
          </p:cNvPr>
          <p:cNvGrpSpPr/>
          <p:nvPr/>
        </p:nvGrpSpPr>
        <p:grpSpPr>
          <a:xfrm>
            <a:off x="797451" y="6019030"/>
            <a:ext cx="10597099" cy="592669"/>
            <a:chOff x="598088" y="4514272"/>
            <a:chExt cx="7947824" cy="444502"/>
          </a:xfrm>
        </p:grpSpPr>
        <p:pic>
          <p:nvPicPr>
            <p:cNvPr id="3" name="Google Shape;92;p23" descr="CC BY-NC-SA 4.0 License Logo">
              <a:extLst>
                <a:ext uri="{FF2B5EF4-FFF2-40B4-BE49-F238E27FC236}">
                  <a16:creationId xmlns:a16="http://schemas.microsoft.com/office/drawing/2014/main" id="{25A10E39-F617-E957-BC5F-3160F37C9A58}"/>
                </a:ext>
              </a:extLst>
            </p:cNvPr>
            <p:cNvPicPr preferRelativeResize="0"/>
            <p:nvPr/>
          </p:nvPicPr>
          <p:blipFill rotWithShape="1">
            <a:blip r:embed="rId2" cstate="screen">
              <a:alphaModFix/>
              <a:extLst>
                <a:ext uri="{28A0092B-C50C-407E-A947-70E740481C1C}">
                  <a14:useLocalDpi xmlns:a14="http://schemas.microsoft.com/office/drawing/2010/main"/>
                </a:ext>
              </a:extLst>
            </a:blip>
            <a:srcRect/>
            <a:stretch/>
          </p:blipFill>
          <p:spPr>
            <a:xfrm>
              <a:off x="598088" y="4570826"/>
              <a:ext cx="947180" cy="331395"/>
            </a:xfrm>
            <a:prstGeom prst="rect">
              <a:avLst/>
            </a:prstGeom>
            <a:noFill/>
            <a:ln>
              <a:noFill/>
            </a:ln>
          </p:spPr>
        </p:pic>
        <p:sp>
          <p:nvSpPr>
            <p:cNvPr id="4" name="Google Shape;91;p23">
              <a:extLst>
                <a:ext uri="{FF2B5EF4-FFF2-40B4-BE49-F238E27FC236}">
                  <a16:creationId xmlns:a16="http://schemas.microsoft.com/office/drawing/2014/main" id="{DB5B600C-96F8-57ED-02E2-D4B05FB2363C}"/>
                </a:ext>
              </a:extLst>
            </p:cNvPr>
            <p:cNvSpPr/>
            <p:nvPr/>
          </p:nvSpPr>
          <p:spPr>
            <a:xfrm>
              <a:off x="1686732" y="4514272"/>
              <a:ext cx="6859180" cy="444502"/>
            </a:xfrm>
            <a:prstGeom prst="rect">
              <a:avLst/>
            </a:prstGeom>
            <a:noFill/>
            <a:ln>
              <a:noFill/>
            </a:ln>
          </p:spPr>
          <p:txBody>
            <a:bodyPr spcFirstLastPara="1" wrap="square" lIns="68575" tIns="34275" rIns="68575" bIns="34275" anchor="t" anchorCtr="0">
              <a:noAutofit/>
            </a:bodyPr>
            <a:lstStyle/>
            <a:p>
              <a:pPr marL="0" marR="0" lvl="0" indent="0" algn="l" rtl="0">
                <a:spcBef>
                  <a:spcPts val="0"/>
                </a:spcBef>
                <a:spcAft>
                  <a:spcPts val="0"/>
                </a:spcAft>
                <a:buNone/>
              </a:pPr>
              <a:r>
                <a:rPr lang="en" sz="1467" b="0" i="0" u="none" strike="noStrike" cap="none" dirty="0">
                  <a:solidFill>
                    <a:schemeClr val="bg1"/>
                  </a:solidFill>
                  <a:latin typeface="Calibri"/>
                  <a:ea typeface="Calibri"/>
                  <a:cs typeface="Calibri"/>
                  <a:sym typeface="Calibri"/>
                </a:rPr>
                <a:t>Unless otherwise noted, this work is licensed under a </a:t>
              </a:r>
              <a:r>
                <a:rPr lang="en"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Creative </a:t>
              </a:r>
              <a:r>
                <a:rPr lang="en" sz="1467"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C</a:t>
              </a:r>
              <a:r>
                <a:rPr lang="en"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ommons </a:t>
              </a:r>
              <a:r>
                <a:rPr lang="en-US"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Attribution-</a:t>
              </a:r>
              <a:r>
                <a:rPr lang="en-US" sz="1467" b="0" i="0" u="none" strike="noStrike" cap="none" dirty="0" err="1">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NonCommercial</a:t>
              </a:r>
              <a:r>
                <a:rPr lang="en-US"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a:t>
              </a:r>
              <a:r>
                <a:rPr lang="en-US" sz="1467" b="0" i="0" u="none" strike="noStrike" cap="none" dirty="0" err="1">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ShareAlike</a:t>
              </a:r>
              <a:r>
                <a:rPr lang="en-US" sz="1467" b="0" i="0" u="none" strike="noStrike" cap="none" dirty="0">
                  <a:solidFill>
                    <a:schemeClr val="bg1"/>
                  </a:solidFill>
                  <a:latin typeface="Calibri"/>
                  <a:ea typeface="Calibri"/>
                  <a:cs typeface="Calibri"/>
                  <a:sym typeface="Calibri"/>
                  <a:hlinkClick r:id="rId3">
                    <a:extLst>
                      <a:ext uri="{A12FA001-AC4F-418D-AE19-62706E023703}">
                        <ahyp:hlinkClr xmlns:ahyp="http://schemas.microsoft.com/office/drawing/2018/hyperlinkcolor" val="tx"/>
                      </a:ext>
                    </a:extLst>
                  </a:hlinkClick>
                </a:rPr>
                <a:t> 4.0 International (CC BY-NC-SA 4.0)</a:t>
              </a:r>
              <a:r>
                <a:rPr lang="en-US" sz="1467" b="0" i="0" u="none" strike="noStrike" cap="none" dirty="0">
                  <a:solidFill>
                    <a:schemeClr val="bg1"/>
                  </a:solidFill>
                  <a:latin typeface="Calibri"/>
                  <a:ea typeface="Calibri"/>
                  <a:cs typeface="Calibri"/>
                  <a:sym typeface="Calibri"/>
                </a:rPr>
                <a:t> license</a:t>
              </a:r>
              <a:r>
                <a:rPr lang="en" sz="1467" b="0" i="0" u="none" strike="noStrike" cap="none" dirty="0">
                  <a:solidFill>
                    <a:schemeClr val="bg1"/>
                  </a:solidFill>
                  <a:latin typeface="Calibri"/>
                  <a:ea typeface="Calibri"/>
                  <a:cs typeface="Calibri"/>
                  <a:sym typeface="Calibri"/>
                </a:rPr>
                <a:t>. Feel free to use, modify, reuse or redistribute </a:t>
              </a:r>
              <a:r>
                <a:rPr lang="en" sz="1467" dirty="0">
                  <a:solidFill>
                    <a:schemeClr val="bg1"/>
                  </a:solidFill>
                  <a:latin typeface="Calibri"/>
                  <a:ea typeface="Calibri"/>
                  <a:cs typeface="Calibri"/>
                  <a:sym typeface="Calibri"/>
                </a:rPr>
                <a:t>any portion of </a:t>
              </a:r>
              <a:r>
                <a:rPr lang="en" sz="1467" b="0" i="0" u="none" strike="noStrike" cap="none" dirty="0">
                  <a:solidFill>
                    <a:schemeClr val="bg1"/>
                  </a:solidFill>
                  <a:latin typeface="Calibri"/>
                  <a:ea typeface="Calibri"/>
                  <a:cs typeface="Calibri"/>
                  <a:sym typeface="Calibri"/>
                </a:rPr>
                <a:t>this presentation.</a:t>
              </a:r>
              <a:endParaRPr sz="1467" dirty="0">
                <a:solidFill>
                  <a:schemeClr val="bg1"/>
                </a:solidFill>
                <a:latin typeface="Calibri"/>
                <a:ea typeface="Calibri"/>
                <a:cs typeface="Calibri"/>
                <a:sym typeface="Calibri"/>
              </a:endParaRPr>
            </a:p>
          </p:txBody>
        </p:sp>
      </p:grpSp>
    </p:spTree>
    <p:extLst>
      <p:ext uri="{BB962C8B-B14F-4D97-AF65-F5344CB8AC3E}">
        <p14:creationId xmlns:p14="http://schemas.microsoft.com/office/powerpoint/2010/main" val="33897417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28"/>
        <p:cNvGrpSpPr/>
        <p:nvPr/>
      </p:nvGrpSpPr>
      <p:grpSpPr>
        <a:xfrm>
          <a:off x="0" y="0"/>
          <a:ext cx="0" cy="0"/>
          <a:chOff x="0" y="0"/>
          <a:chExt cx="0" cy="0"/>
        </a:xfrm>
      </p:grpSpPr>
      <p:sp>
        <p:nvSpPr>
          <p:cNvPr id="30" name="Google Shape;30;p4"/>
          <p:cNvSpPr txBox="1">
            <a:spLocks noGrp="1"/>
          </p:cNvSpPr>
          <p:nvPr>
            <p:ph type="title"/>
          </p:nvPr>
        </p:nvSpPr>
        <p:spPr>
          <a:xfrm>
            <a:off x="415600" y="546667"/>
            <a:ext cx="11360800" cy="810400"/>
          </a:xfrm>
          <a:prstGeom prst="rect">
            <a:avLst/>
          </a:prstGeom>
        </p:spPr>
        <p:txBody>
          <a:bodyPr spcFirstLastPara="1" wrap="square" lIns="91425" tIns="91425" rIns="91425" bIns="91425" anchor="t"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r>
              <a:rPr lang="en-US"/>
              <a:t>Click to edit Master title style</a:t>
            </a:r>
            <a:endParaRPr dirty="0"/>
          </a:p>
        </p:txBody>
      </p:sp>
      <p:sp>
        <p:nvSpPr>
          <p:cNvPr id="31" name="Google Shape;31;p4"/>
          <p:cNvSpPr txBox="1">
            <a:spLocks noGrp="1"/>
          </p:cNvSpPr>
          <p:nvPr>
            <p:ph type="body" idx="1"/>
          </p:nvPr>
        </p:nvSpPr>
        <p:spPr>
          <a:xfrm>
            <a:off x="415600" y="1639833"/>
            <a:ext cx="11360800" cy="4452000"/>
          </a:xfrm>
          <a:prstGeom prst="rect">
            <a:avLst/>
          </a:prstGeom>
        </p:spPr>
        <p:txBody>
          <a:bodyPr spcFirstLastPara="1" wrap="square" lIns="91425" tIns="91425" rIns="91425" bIns="91425" anchor="t" anchorCtr="0">
            <a:normAutofit/>
          </a:bodyPr>
          <a:lstStyle>
            <a:lvl1pPr marL="609585" lvl="0" indent="-457189">
              <a:spcBef>
                <a:spcPts val="0"/>
              </a:spcBef>
              <a:spcAft>
                <a:spcPts val="0"/>
              </a:spcAft>
              <a:buSzPts val="1800"/>
              <a:buChar char="●"/>
              <a:defRPr sz="2133">
                <a:latin typeface="+mn-lt"/>
              </a:defRPr>
            </a:lvl1pPr>
            <a:lvl2pPr marL="1219170" lvl="1" indent="-423323">
              <a:spcBef>
                <a:spcPts val="0"/>
              </a:spcBef>
              <a:spcAft>
                <a:spcPts val="0"/>
              </a:spcAft>
              <a:buSzPts val="1400"/>
              <a:buChar char="○"/>
              <a:defRPr/>
            </a:lvl2pPr>
            <a:lvl3pPr marL="1828754" lvl="2" indent="-423323">
              <a:spcBef>
                <a:spcPts val="0"/>
              </a:spcBef>
              <a:spcAft>
                <a:spcPts val="0"/>
              </a:spcAft>
              <a:buSzPts val="1400"/>
              <a:buChar char="■"/>
              <a:defRPr/>
            </a:lvl3pPr>
            <a:lvl4pPr marL="2438339" lvl="3" indent="-423323">
              <a:spcBef>
                <a:spcPts val="0"/>
              </a:spcBef>
              <a:spcAft>
                <a:spcPts val="0"/>
              </a:spcAft>
              <a:buSzPts val="1400"/>
              <a:buChar char="●"/>
              <a:defRPr/>
            </a:lvl4pPr>
            <a:lvl5pPr marL="3047924" lvl="4" indent="-423323">
              <a:spcBef>
                <a:spcPts val="0"/>
              </a:spcBef>
              <a:spcAft>
                <a:spcPts val="0"/>
              </a:spcAft>
              <a:buSzPts val="1400"/>
              <a:buChar char="○"/>
              <a:defRPr/>
            </a:lvl5pPr>
            <a:lvl6pPr marL="3657509" lvl="5" indent="-423323">
              <a:spcBef>
                <a:spcPts val="0"/>
              </a:spcBef>
              <a:spcAft>
                <a:spcPts val="0"/>
              </a:spcAft>
              <a:buSzPts val="1400"/>
              <a:buChar char="■"/>
              <a:defRPr/>
            </a:lvl6pPr>
            <a:lvl7pPr marL="4267093" lvl="6" indent="-423323">
              <a:spcBef>
                <a:spcPts val="0"/>
              </a:spcBef>
              <a:spcAft>
                <a:spcPts val="0"/>
              </a:spcAft>
              <a:buSzPts val="1400"/>
              <a:buChar char="●"/>
              <a:defRPr/>
            </a:lvl7pPr>
            <a:lvl8pPr marL="4876678" lvl="7" indent="-423323">
              <a:spcBef>
                <a:spcPts val="0"/>
              </a:spcBef>
              <a:spcAft>
                <a:spcPts val="0"/>
              </a:spcAft>
              <a:buSzPts val="1400"/>
              <a:buChar char="○"/>
              <a:defRPr/>
            </a:lvl8pPr>
            <a:lvl9pPr marL="5486263" lvl="8" indent="-423323">
              <a:spcBef>
                <a:spcPts val="0"/>
              </a:spcBef>
              <a:spcAft>
                <a:spcPts val="0"/>
              </a:spcAft>
              <a:buSzPts val="1400"/>
              <a:buChar char="■"/>
              <a:defRPr/>
            </a:lvl9pPr>
          </a:lstStyle>
          <a:p>
            <a:pPr lvl="0"/>
            <a:r>
              <a:rPr lang="en-US"/>
              <a:t>Click to edit Master text styles</a:t>
            </a:r>
          </a:p>
        </p:txBody>
      </p:sp>
    </p:spTree>
    <p:extLst>
      <p:ext uri="{BB962C8B-B14F-4D97-AF65-F5344CB8AC3E}">
        <p14:creationId xmlns:p14="http://schemas.microsoft.com/office/powerpoint/2010/main" val="5844943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32"/>
        <p:cNvGrpSpPr/>
        <p:nvPr/>
      </p:nvGrpSpPr>
      <p:grpSpPr>
        <a:xfrm>
          <a:off x="0" y="0"/>
          <a:ext cx="0" cy="0"/>
          <a:chOff x="0" y="0"/>
          <a:chExt cx="0" cy="0"/>
        </a:xfrm>
      </p:grpSpPr>
      <p:sp>
        <p:nvSpPr>
          <p:cNvPr id="33" name="Google Shape;33;p5"/>
          <p:cNvSpPr txBox="1">
            <a:spLocks noGrp="1"/>
          </p:cNvSpPr>
          <p:nvPr>
            <p:ph type="title"/>
          </p:nvPr>
        </p:nvSpPr>
        <p:spPr>
          <a:xfrm>
            <a:off x="415600" y="546667"/>
            <a:ext cx="11360800" cy="810400"/>
          </a:xfrm>
          <a:prstGeom prst="rect">
            <a:avLst/>
          </a:prstGeom>
        </p:spPr>
        <p:txBody>
          <a:bodyPr spcFirstLastPara="1" wrap="square" lIns="91425" tIns="91425" rIns="91425" bIns="91425" anchor="t"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r>
              <a:rPr lang="en-US"/>
              <a:t>Click to edit Master title style</a:t>
            </a:r>
            <a:endParaRPr dirty="0"/>
          </a:p>
        </p:txBody>
      </p:sp>
      <p:sp>
        <p:nvSpPr>
          <p:cNvPr id="34" name="Google Shape;34;p5"/>
          <p:cNvSpPr txBox="1">
            <a:spLocks noGrp="1"/>
          </p:cNvSpPr>
          <p:nvPr>
            <p:ph type="body" idx="1"/>
          </p:nvPr>
        </p:nvSpPr>
        <p:spPr>
          <a:xfrm>
            <a:off x="415600" y="1639967"/>
            <a:ext cx="5333200" cy="4452000"/>
          </a:xfrm>
          <a:prstGeom prst="rect">
            <a:avLst/>
          </a:prstGeom>
        </p:spPr>
        <p:txBody>
          <a:bodyPr spcFirstLastPara="1" wrap="square" lIns="91425" tIns="91425" rIns="91425" bIns="91425" anchor="t" anchorCtr="0">
            <a:normAutofit/>
          </a:bodyPr>
          <a:lstStyle>
            <a:lvl1pPr marL="609585" lvl="0" indent="-423323">
              <a:spcBef>
                <a:spcPts val="0"/>
              </a:spcBef>
              <a:spcAft>
                <a:spcPts val="0"/>
              </a:spcAft>
              <a:buSzPts val="1400"/>
              <a:buChar char="●"/>
              <a:defRPr sz="1867"/>
            </a:lvl1pPr>
            <a:lvl2pPr marL="1219170" lvl="1" indent="-406390">
              <a:spcBef>
                <a:spcPts val="0"/>
              </a:spcBef>
              <a:spcAft>
                <a:spcPts val="0"/>
              </a:spcAft>
              <a:buSzPts val="1200"/>
              <a:buChar char="○"/>
              <a:defRPr sz="1600"/>
            </a:lvl2pPr>
            <a:lvl3pPr marL="1828754" lvl="2" indent="-406390">
              <a:spcBef>
                <a:spcPts val="0"/>
              </a:spcBef>
              <a:spcAft>
                <a:spcPts val="0"/>
              </a:spcAft>
              <a:buSzPts val="1200"/>
              <a:buChar char="■"/>
              <a:defRPr sz="1600"/>
            </a:lvl3pPr>
            <a:lvl4pPr marL="2438339" lvl="3" indent="-406390">
              <a:spcBef>
                <a:spcPts val="0"/>
              </a:spcBef>
              <a:spcAft>
                <a:spcPts val="0"/>
              </a:spcAft>
              <a:buSzPts val="1200"/>
              <a:buChar char="●"/>
              <a:defRPr sz="1600"/>
            </a:lvl4pPr>
            <a:lvl5pPr marL="3047924" lvl="4" indent="-406390">
              <a:spcBef>
                <a:spcPts val="0"/>
              </a:spcBef>
              <a:spcAft>
                <a:spcPts val="0"/>
              </a:spcAft>
              <a:buSzPts val="1200"/>
              <a:buChar char="○"/>
              <a:defRPr sz="1600"/>
            </a:lvl5pPr>
            <a:lvl6pPr marL="3657509" lvl="5" indent="-406390">
              <a:spcBef>
                <a:spcPts val="0"/>
              </a:spcBef>
              <a:spcAft>
                <a:spcPts val="0"/>
              </a:spcAft>
              <a:buSzPts val="1200"/>
              <a:buChar char="■"/>
              <a:defRPr sz="1600"/>
            </a:lvl6pPr>
            <a:lvl7pPr marL="4267093" lvl="6" indent="-406390">
              <a:spcBef>
                <a:spcPts val="0"/>
              </a:spcBef>
              <a:spcAft>
                <a:spcPts val="0"/>
              </a:spcAft>
              <a:buSzPts val="1200"/>
              <a:buChar char="●"/>
              <a:defRPr sz="1600"/>
            </a:lvl7pPr>
            <a:lvl8pPr marL="4876678" lvl="7" indent="-406390">
              <a:spcBef>
                <a:spcPts val="0"/>
              </a:spcBef>
              <a:spcAft>
                <a:spcPts val="0"/>
              </a:spcAft>
              <a:buSzPts val="1200"/>
              <a:buChar char="○"/>
              <a:defRPr sz="1600"/>
            </a:lvl8pPr>
            <a:lvl9pPr marL="5486263" lvl="8" indent="-406390">
              <a:spcBef>
                <a:spcPts val="0"/>
              </a:spcBef>
              <a:spcAft>
                <a:spcPts val="0"/>
              </a:spcAft>
              <a:buSzPts val="1200"/>
              <a:buChar char="■"/>
              <a:defRPr sz="1600"/>
            </a:lvl9pPr>
          </a:lstStyle>
          <a:p>
            <a:pPr lvl="0"/>
            <a:r>
              <a:rPr lang="en-US"/>
              <a:t>Click to edit Master text styles</a:t>
            </a:r>
          </a:p>
        </p:txBody>
      </p:sp>
      <p:sp>
        <p:nvSpPr>
          <p:cNvPr id="35" name="Google Shape;35;p5"/>
          <p:cNvSpPr txBox="1">
            <a:spLocks noGrp="1"/>
          </p:cNvSpPr>
          <p:nvPr>
            <p:ph type="body" idx="2"/>
          </p:nvPr>
        </p:nvSpPr>
        <p:spPr>
          <a:xfrm>
            <a:off x="6443200" y="1639967"/>
            <a:ext cx="5333200" cy="4452000"/>
          </a:xfrm>
          <a:prstGeom prst="rect">
            <a:avLst/>
          </a:prstGeom>
        </p:spPr>
        <p:txBody>
          <a:bodyPr spcFirstLastPara="1" wrap="square" lIns="91425" tIns="91425" rIns="91425" bIns="91425" anchor="t" anchorCtr="0">
            <a:normAutofit/>
          </a:bodyPr>
          <a:lstStyle>
            <a:lvl1pPr marL="609585" lvl="0" indent="-423323">
              <a:spcBef>
                <a:spcPts val="0"/>
              </a:spcBef>
              <a:spcAft>
                <a:spcPts val="0"/>
              </a:spcAft>
              <a:buSzPts val="1400"/>
              <a:buChar char="●"/>
              <a:defRPr sz="1867"/>
            </a:lvl1pPr>
            <a:lvl2pPr marL="1219170" lvl="1" indent="-406390">
              <a:spcBef>
                <a:spcPts val="0"/>
              </a:spcBef>
              <a:spcAft>
                <a:spcPts val="0"/>
              </a:spcAft>
              <a:buSzPts val="1200"/>
              <a:buChar char="○"/>
              <a:defRPr sz="1600"/>
            </a:lvl2pPr>
            <a:lvl3pPr marL="1828754" lvl="2" indent="-406390">
              <a:spcBef>
                <a:spcPts val="0"/>
              </a:spcBef>
              <a:spcAft>
                <a:spcPts val="0"/>
              </a:spcAft>
              <a:buSzPts val="1200"/>
              <a:buChar char="■"/>
              <a:defRPr sz="1600"/>
            </a:lvl3pPr>
            <a:lvl4pPr marL="2438339" lvl="3" indent="-406390">
              <a:spcBef>
                <a:spcPts val="0"/>
              </a:spcBef>
              <a:spcAft>
                <a:spcPts val="0"/>
              </a:spcAft>
              <a:buSzPts val="1200"/>
              <a:buChar char="●"/>
              <a:defRPr sz="1600"/>
            </a:lvl4pPr>
            <a:lvl5pPr marL="3047924" lvl="4" indent="-406390">
              <a:spcBef>
                <a:spcPts val="0"/>
              </a:spcBef>
              <a:spcAft>
                <a:spcPts val="0"/>
              </a:spcAft>
              <a:buSzPts val="1200"/>
              <a:buChar char="○"/>
              <a:defRPr sz="1600"/>
            </a:lvl5pPr>
            <a:lvl6pPr marL="3657509" lvl="5" indent="-406390">
              <a:spcBef>
                <a:spcPts val="0"/>
              </a:spcBef>
              <a:spcAft>
                <a:spcPts val="0"/>
              </a:spcAft>
              <a:buSzPts val="1200"/>
              <a:buChar char="■"/>
              <a:defRPr sz="1600"/>
            </a:lvl6pPr>
            <a:lvl7pPr marL="4267093" lvl="6" indent="-406390">
              <a:spcBef>
                <a:spcPts val="0"/>
              </a:spcBef>
              <a:spcAft>
                <a:spcPts val="0"/>
              </a:spcAft>
              <a:buSzPts val="1200"/>
              <a:buChar char="●"/>
              <a:defRPr sz="1600"/>
            </a:lvl7pPr>
            <a:lvl8pPr marL="4876678" lvl="7" indent="-406390">
              <a:spcBef>
                <a:spcPts val="0"/>
              </a:spcBef>
              <a:spcAft>
                <a:spcPts val="0"/>
              </a:spcAft>
              <a:buSzPts val="1200"/>
              <a:buChar char="○"/>
              <a:defRPr sz="1600"/>
            </a:lvl8pPr>
            <a:lvl9pPr marL="5486263" lvl="8" indent="-406390">
              <a:spcBef>
                <a:spcPts val="0"/>
              </a:spcBef>
              <a:spcAft>
                <a:spcPts val="0"/>
              </a:spcAft>
              <a:buSzPts val="1200"/>
              <a:buChar char="■"/>
              <a:defRPr sz="1600"/>
            </a:lvl9pPr>
          </a:lstStyle>
          <a:p>
            <a:pPr lvl="0"/>
            <a:r>
              <a:rPr lang="en-US"/>
              <a:t>Click to edit Master text styles</a:t>
            </a:r>
          </a:p>
        </p:txBody>
      </p:sp>
      <p:sp>
        <p:nvSpPr>
          <p:cNvPr id="36" name="Google Shape;36;p5"/>
          <p:cNvSpPr txBox="1">
            <a:spLocks noGrp="1"/>
          </p:cNvSpPr>
          <p:nvPr>
            <p:ph type="sldNum" idx="12"/>
          </p:nvPr>
        </p:nvSpPr>
        <p:spPr>
          <a:xfrm>
            <a:off x="11280575" y="6201587"/>
            <a:ext cx="731600" cy="524800"/>
          </a:xfrm>
          <a:prstGeom prst="rect">
            <a:avLst/>
          </a:prstGeom>
        </p:spPr>
        <p:txBody>
          <a:bodyPr spcFirstLastPara="1" wrap="square" lIns="91425" tIns="91425" rIns="91425" bIns="91425" anchor="ctr" anchorCtr="0">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fld id="{32A29FAE-4687-413D-B07A-7CD6DC7726F1}" type="slidenum">
              <a:rPr lang="en-CA" smtClean="0"/>
              <a:t>‹#›</a:t>
            </a:fld>
            <a:endParaRPr lang="en-CA"/>
          </a:p>
        </p:txBody>
      </p:sp>
    </p:spTree>
    <p:extLst>
      <p:ext uri="{BB962C8B-B14F-4D97-AF65-F5344CB8AC3E}">
        <p14:creationId xmlns:p14="http://schemas.microsoft.com/office/powerpoint/2010/main" val="3210850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C13D1-6D52-1799-F39A-CABF54FD439D}"/>
              </a:ext>
            </a:extLst>
          </p:cNvPr>
          <p:cNvSpPr>
            <a:spLocks noGrp="1"/>
          </p:cNvSpPr>
          <p:nvPr>
            <p:ph type="title"/>
          </p:nvPr>
        </p:nvSpPr>
        <p:spPr/>
        <p:txBody>
          <a:bodyPr/>
          <a:lstStyle/>
          <a:p>
            <a:r>
              <a:rPr lang="en-US"/>
              <a:t>Click to edit Master title style</a:t>
            </a:r>
            <a:endParaRPr lang="en-CA" dirty="0"/>
          </a:p>
        </p:txBody>
      </p:sp>
      <p:sp>
        <p:nvSpPr>
          <p:cNvPr id="3" name="Content Placeholder 2">
            <a:extLst>
              <a:ext uri="{FF2B5EF4-FFF2-40B4-BE49-F238E27FC236}">
                <a16:creationId xmlns:a16="http://schemas.microsoft.com/office/drawing/2014/main" id="{7B6D2CE3-E56F-18C3-C231-710D864E285D}"/>
              </a:ext>
            </a:extLst>
          </p:cNvPr>
          <p:cNvSpPr>
            <a:spLocks noGrp="1"/>
          </p:cNvSpPr>
          <p:nvPr>
            <p:ph idx="1"/>
          </p:nvPr>
        </p:nvSpPr>
        <p:spPr/>
        <p:txBody>
          <a:bodyPr/>
          <a:lstStyle>
            <a:lvl5pPr>
              <a:defRPr sz="2133"/>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7" name="Slide Number Placeholder 7">
            <a:extLst>
              <a:ext uri="{FF2B5EF4-FFF2-40B4-BE49-F238E27FC236}">
                <a16:creationId xmlns:a16="http://schemas.microsoft.com/office/drawing/2014/main" id="{231DEAFB-D320-6DFD-5FDD-65DBEF3F2197}"/>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4424279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DA1517C-7507-81F7-D237-1631021CD8B7}"/>
              </a:ext>
            </a:extLst>
          </p:cNvPr>
          <p:cNvSpPr>
            <a:spLocks noGrp="1"/>
          </p:cNvSpPr>
          <p:nvPr>
            <p:ph type="body" idx="1"/>
          </p:nvPr>
        </p:nvSpPr>
        <p:spPr>
          <a:xfrm>
            <a:off x="797467" y="3598334"/>
            <a:ext cx="10962800" cy="1500717"/>
          </a:xfrm>
        </p:spPr>
        <p:txBody>
          <a:bodyPr/>
          <a:lstStyle>
            <a:lvl1pPr marL="0" indent="0">
              <a:buNone/>
              <a:defRPr sz="3200">
                <a:solidFill>
                  <a:schemeClr val="tx1">
                    <a:tint val="82000"/>
                  </a:schemeClr>
                </a:solidFill>
              </a:defRPr>
            </a:lvl1pPr>
            <a:lvl2pPr marL="609585" indent="0">
              <a:buNone/>
              <a:defRPr sz="2667">
                <a:solidFill>
                  <a:schemeClr val="tx1">
                    <a:tint val="82000"/>
                  </a:schemeClr>
                </a:solidFill>
              </a:defRPr>
            </a:lvl2pPr>
            <a:lvl3pPr marL="1219170" indent="0">
              <a:buNone/>
              <a:defRPr sz="2400">
                <a:solidFill>
                  <a:schemeClr val="tx1">
                    <a:tint val="82000"/>
                  </a:schemeClr>
                </a:solidFill>
              </a:defRPr>
            </a:lvl3pPr>
            <a:lvl4pPr marL="1828754" indent="0">
              <a:buNone/>
              <a:defRPr sz="2133">
                <a:solidFill>
                  <a:schemeClr val="tx1">
                    <a:tint val="82000"/>
                  </a:schemeClr>
                </a:solidFill>
              </a:defRPr>
            </a:lvl4pPr>
            <a:lvl5pPr marL="2438339" indent="0">
              <a:buNone/>
              <a:defRPr sz="2133">
                <a:solidFill>
                  <a:schemeClr val="tx1">
                    <a:tint val="82000"/>
                  </a:schemeClr>
                </a:solidFill>
              </a:defRPr>
            </a:lvl5pPr>
            <a:lvl6pPr marL="3047924" indent="0">
              <a:buNone/>
              <a:defRPr sz="2133">
                <a:solidFill>
                  <a:schemeClr val="tx1">
                    <a:tint val="82000"/>
                  </a:schemeClr>
                </a:solidFill>
              </a:defRPr>
            </a:lvl6pPr>
            <a:lvl7pPr marL="3657509" indent="0">
              <a:buNone/>
              <a:defRPr sz="2133">
                <a:solidFill>
                  <a:schemeClr val="tx1">
                    <a:tint val="82000"/>
                  </a:schemeClr>
                </a:solidFill>
              </a:defRPr>
            </a:lvl7pPr>
            <a:lvl8pPr marL="4267093" indent="0">
              <a:buNone/>
              <a:defRPr sz="2133">
                <a:solidFill>
                  <a:schemeClr val="tx1">
                    <a:tint val="82000"/>
                  </a:schemeClr>
                </a:solidFill>
              </a:defRPr>
            </a:lvl8pPr>
            <a:lvl9pPr marL="4876678" indent="0">
              <a:buNone/>
              <a:defRPr sz="2133">
                <a:solidFill>
                  <a:schemeClr val="tx1">
                    <a:tint val="82000"/>
                  </a:schemeClr>
                </a:solidFill>
              </a:defRPr>
            </a:lvl9pPr>
          </a:lstStyle>
          <a:p>
            <a:pPr lvl="0"/>
            <a:r>
              <a:rPr lang="en-US"/>
              <a:t>Click to edit Master text styles</a:t>
            </a:r>
          </a:p>
        </p:txBody>
      </p:sp>
      <p:sp>
        <p:nvSpPr>
          <p:cNvPr id="7" name="Google Shape;16;p2">
            <a:extLst>
              <a:ext uri="{FF2B5EF4-FFF2-40B4-BE49-F238E27FC236}">
                <a16:creationId xmlns:a16="http://schemas.microsoft.com/office/drawing/2014/main" id="{2FE2293E-6EF0-459C-AA34-DA2B548B67B2}"/>
              </a:ext>
            </a:extLst>
          </p:cNvPr>
          <p:cNvSpPr txBox="1">
            <a:spLocks noGrp="1"/>
          </p:cNvSpPr>
          <p:nvPr>
            <p:ph type="ctrTitle"/>
          </p:nvPr>
        </p:nvSpPr>
        <p:spPr>
          <a:xfrm>
            <a:off x="797467" y="2366963"/>
            <a:ext cx="10962800" cy="1118400"/>
          </a:xfrm>
          <a:prstGeom prst="rect">
            <a:avLst/>
          </a:prstGeom>
        </p:spPr>
        <p:txBody>
          <a:bodyPr spcFirstLastPara="1" wrap="square" lIns="91425" tIns="91425" rIns="91425" bIns="91425" anchor="b" anchorCtr="0">
            <a:normAutofit/>
          </a:bodyPr>
          <a:lstStyle>
            <a:lvl1pPr lvl="0">
              <a:spcBef>
                <a:spcPts val="0"/>
              </a:spcBef>
              <a:spcAft>
                <a:spcPts val="0"/>
              </a:spcAft>
              <a:buClr>
                <a:schemeClr val="lt1"/>
              </a:buClr>
              <a:buSzPts val="4200"/>
              <a:buNone/>
              <a:defRPr sz="5600">
                <a:solidFill>
                  <a:schemeClr val="tx1"/>
                </a:solidFill>
              </a:defRPr>
            </a:lvl1pPr>
            <a:lvl2pPr lvl="1">
              <a:spcBef>
                <a:spcPts val="0"/>
              </a:spcBef>
              <a:spcAft>
                <a:spcPts val="0"/>
              </a:spcAft>
              <a:buClr>
                <a:schemeClr val="lt1"/>
              </a:buClr>
              <a:buSzPts val="4200"/>
              <a:buNone/>
              <a:defRPr sz="5600">
                <a:solidFill>
                  <a:schemeClr val="lt1"/>
                </a:solidFill>
              </a:defRPr>
            </a:lvl2pPr>
            <a:lvl3pPr lvl="2">
              <a:spcBef>
                <a:spcPts val="0"/>
              </a:spcBef>
              <a:spcAft>
                <a:spcPts val="0"/>
              </a:spcAft>
              <a:buClr>
                <a:schemeClr val="lt1"/>
              </a:buClr>
              <a:buSzPts val="4200"/>
              <a:buNone/>
              <a:defRPr sz="5600">
                <a:solidFill>
                  <a:schemeClr val="lt1"/>
                </a:solidFill>
              </a:defRPr>
            </a:lvl3pPr>
            <a:lvl4pPr lvl="3">
              <a:spcBef>
                <a:spcPts val="0"/>
              </a:spcBef>
              <a:spcAft>
                <a:spcPts val="0"/>
              </a:spcAft>
              <a:buClr>
                <a:schemeClr val="lt1"/>
              </a:buClr>
              <a:buSzPts val="4200"/>
              <a:buNone/>
              <a:defRPr sz="5600">
                <a:solidFill>
                  <a:schemeClr val="lt1"/>
                </a:solidFill>
              </a:defRPr>
            </a:lvl4pPr>
            <a:lvl5pPr lvl="4">
              <a:spcBef>
                <a:spcPts val="0"/>
              </a:spcBef>
              <a:spcAft>
                <a:spcPts val="0"/>
              </a:spcAft>
              <a:buClr>
                <a:schemeClr val="lt1"/>
              </a:buClr>
              <a:buSzPts val="4200"/>
              <a:buNone/>
              <a:defRPr sz="5600">
                <a:solidFill>
                  <a:schemeClr val="lt1"/>
                </a:solidFill>
              </a:defRPr>
            </a:lvl5pPr>
            <a:lvl6pPr lvl="5">
              <a:spcBef>
                <a:spcPts val="0"/>
              </a:spcBef>
              <a:spcAft>
                <a:spcPts val="0"/>
              </a:spcAft>
              <a:buClr>
                <a:schemeClr val="lt1"/>
              </a:buClr>
              <a:buSzPts val="4200"/>
              <a:buNone/>
              <a:defRPr sz="5600">
                <a:solidFill>
                  <a:schemeClr val="lt1"/>
                </a:solidFill>
              </a:defRPr>
            </a:lvl6pPr>
            <a:lvl7pPr lvl="6">
              <a:spcBef>
                <a:spcPts val="0"/>
              </a:spcBef>
              <a:spcAft>
                <a:spcPts val="0"/>
              </a:spcAft>
              <a:buClr>
                <a:schemeClr val="lt1"/>
              </a:buClr>
              <a:buSzPts val="4200"/>
              <a:buNone/>
              <a:defRPr sz="5600">
                <a:solidFill>
                  <a:schemeClr val="lt1"/>
                </a:solidFill>
              </a:defRPr>
            </a:lvl7pPr>
            <a:lvl8pPr lvl="7">
              <a:spcBef>
                <a:spcPts val="0"/>
              </a:spcBef>
              <a:spcAft>
                <a:spcPts val="0"/>
              </a:spcAft>
              <a:buClr>
                <a:schemeClr val="lt1"/>
              </a:buClr>
              <a:buSzPts val="4200"/>
              <a:buNone/>
              <a:defRPr sz="5600">
                <a:solidFill>
                  <a:schemeClr val="lt1"/>
                </a:solidFill>
              </a:defRPr>
            </a:lvl8pPr>
            <a:lvl9pPr lvl="8">
              <a:spcBef>
                <a:spcPts val="0"/>
              </a:spcBef>
              <a:spcAft>
                <a:spcPts val="0"/>
              </a:spcAft>
              <a:buClr>
                <a:schemeClr val="lt1"/>
              </a:buClr>
              <a:buSzPts val="4200"/>
              <a:buNone/>
              <a:defRPr sz="5600">
                <a:solidFill>
                  <a:schemeClr val="lt1"/>
                </a:solidFill>
              </a:defRPr>
            </a:lvl9pPr>
          </a:lstStyle>
          <a:p>
            <a:r>
              <a:rPr lang="en-US"/>
              <a:t>Click to edit Master title style</a:t>
            </a:r>
            <a:endParaRPr dirty="0"/>
          </a:p>
        </p:txBody>
      </p:sp>
      <p:sp>
        <p:nvSpPr>
          <p:cNvPr id="8" name="Slide Number Placeholder 7">
            <a:extLst>
              <a:ext uri="{FF2B5EF4-FFF2-40B4-BE49-F238E27FC236}">
                <a16:creationId xmlns:a16="http://schemas.microsoft.com/office/drawing/2014/main" id="{23DF6B46-6E23-BFC9-726D-654E2BD3EBFC}"/>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23319926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7B3FF-CB89-B2B5-1FF1-430F31844AE4}"/>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AE944E98-F2BE-5C77-A7FA-9E615F64DD05}"/>
              </a:ext>
            </a:extLst>
          </p:cNvPr>
          <p:cNvSpPr>
            <a:spLocks noGrp="1"/>
          </p:cNvSpPr>
          <p:nvPr>
            <p:ph sz="half" idx="1"/>
          </p:nvPr>
        </p:nvSpPr>
        <p:spPr>
          <a:xfrm>
            <a:off x="265840" y="1826684"/>
            <a:ext cx="5728560" cy="434974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74264E20-847F-6101-4893-555AD758EAAC}"/>
              </a:ext>
            </a:extLst>
          </p:cNvPr>
          <p:cNvSpPr>
            <a:spLocks noGrp="1"/>
          </p:cNvSpPr>
          <p:nvPr>
            <p:ph sz="half" idx="2"/>
          </p:nvPr>
        </p:nvSpPr>
        <p:spPr>
          <a:xfrm>
            <a:off x="6197600" y="1826684"/>
            <a:ext cx="5673557" cy="434974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8" name="Slide Number Placeholder 7">
            <a:extLst>
              <a:ext uri="{FF2B5EF4-FFF2-40B4-BE49-F238E27FC236}">
                <a16:creationId xmlns:a16="http://schemas.microsoft.com/office/drawing/2014/main" id="{0CADAE42-4623-9A2E-E253-8A86DD8D91A2}"/>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24347803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8A0EC-783A-9FF8-39F1-1BBD65DFFA8D}"/>
              </a:ext>
            </a:extLst>
          </p:cNvPr>
          <p:cNvSpPr>
            <a:spLocks noGrp="1"/>
          </p:cNvSpPr>
          <p:nvPr>
            <p:ph type="title"/>
          </p:nvPr>
        </p:nvSpPr>
        <p:spPr>
          <a:xfrm>
            <a:off x="228599" y="366185"/>
            <a:ext cx="11639551" cy="1325033"/>
          </a:xfrm>
        </p:spPr>
        <p:txBody>
          <a:bodyPr/>
          <a:lstStyle/>
          <a:p>
            <a:r>
              <a:rPr lang="en-US"/>
              <a:t>Click to edit Master title style</a:t>
            </a:r>
            <a:endParaRPr lang="en-CA" dirty="0"/>
          </a:p>
        </p:txBody>
      </p:sp>
      <p:sp>
        <p:nvSpPr>
          <p:cNvPr id="3" name="Text Placeholder 2">
            <a:extLst>
              <a:ext uri="{FF2B5EF4-FFF2-40B4-BE49-F238E27FC236}">
                <a16:creationId xmlns:a16="http://schemas.microsoft.com/office/drawing/2014/main" id="{E55DA0F7-D490-90BF-E362-09820BCEACAF}"/>
              </a:ext>
            </a:extLst>
          </p:cNvPr>
          <p:cNvSpPr>
            <a:spLocks noGrp="1"/>
          </p:cNvSpPr>
          <p:nvPr>
            <p:ph type="body" idx="1"/>
          </p:nvPr>
        </p:nvSpPr>
        <p:spPr>
          <a:xfrm>
            <a:off x="228601" y="1680634"/>
            <a:ext cx="5770033" cy="825500"/>
          </a:xfrm>
        </p:spPr>
        <p:txBody>
          <a:bodyPr anchor="b">
            <a:noAutofit/>
          </a:bodyPr>
          <a:lstStyle>
            <a:lvl1pPr marL="0" indent="0">
              <a:buNone/>
              <a:defRPr sz="3733"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4" name="Content Placeholder 3">
            <a:extLst>
              <a:ext uri="{FF2B5EF4-FFF2-40B4-BE49-F238E27FC236}">
                <a16:creationId xmlns:a16="http://schemas.microsoft.com/office/drawing/2014/main" id="{29319451-F212-13D6-9048-17F31C39F615}"/>
              </a:ext>
            </a:extLst>
          </p:cNvPr>
          <p:cNvSpPr>
            <a:spLocks noGrp="1"/>
          </p:cNvSpPr>
          <p:nvPr>
            <p:ph sz="half" idx="2"/>
          </p:nvPr>
        </p:nvSpPr>
        <p:spPr>
          <a:xfrm>
            <a:off x="228601" y="2506133"/>
            <a:ext cx="5770033" cy="3683000"/>
          </a:xfrm>
        </p:spPr>
        <p:txBody>
          <a:bodyPr/>
          <a:lstStyle>
            <a:lvl1pPr>
              <a:defRPr sz="3200"/>
            </a:lvl1pPr>
            <a:lvl2pPr>
              <a:defRPr sz="2667"/>
            </a:lvl2pPr>
            <a:lvl3pPr>
              <a:defRPr sz="2400"/>
            </a:lvl3pPr>
            <a:lvl4pPr>
              <a:defRPr sz="2133"/>
            </a:lvl4pPr>
            <a:lvl5pPr>
              <a:defRPr sz="1867"/>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5" name="Text Placeholder 4">
            <a:extLst>
              <a:ext uri="{FF2B5EF4-FFF2-40B4-BE49-F238E27FC236}">
                <a16:creationId xmlns:a16="http://schemas.microsoft.com/office/drawing/2014/main" id="{11C39D1A-4CBF-8797-306D-F4245F68E5EC}"/>
              </a:ext>
            </a:extLst>
          </p:cNvPr>
          <p:cNvSpPr>
            <a:spLocks noGrp="1"/>
          </p:cNvSpPr>
          <p:nvPr>
            <p:ph type="body" sz="quarter" idx="3"/>
          </p:nvPr>
        </p:nvSpPr>
        <p:spPr>
          <a:xfrm>
            <a:off x="6172200" y="1680634"/>
            <a:ext cx="5695949" cy="825500"/>
          </a:xfrm>
        </p:spPr>
        <p:txBody>
          <a:bodyPr anchor="b">
            <a:noAutofit/>
          </a:bodyPr>
          <a:lstStyle>
            <a:lvl1pPr marL="0" indent="0">
              <a:buNone/>
              <a:defRPr sz="3733"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a:extLst>
              <a:ext uri="{FF2B5EF4-FFF2-40B4-BE49-F238E27FC236}">
                <a16:creationId xmlns:a16="http://schemas.microsoft.com/office/drawing/2014/main" id="{BB6022F6-7112-B058-FB99-D4564DF66DD4}"/>
              </a:ext>
            </a:extLst>
          </p:cNvPr>
          <p:cNvSpPr>
            <a:spLocks noGrp="1"/>
          </p:cNvSpPr>
          <p:nvPr>
            <p:ph sz="quarter" idx="4"/>
          </p:nvPr>
        </p:nvSpPr>
        <p:spPr>
          <a:xfrm>
            <a:off x="6172199" y="2506133"/>
            <a:ext cx="5695948" cy="3683000"/>
          </a:xfrm>
        </p:spPr>
        <p:txBody>
          <a:bodyPr/>
          <a:lstStyle>
            <a:lvl1pPr>
              <a:defRPr sz="3200"/>
            </a:lvl1pPr>
            <a:lvl2pPr>
              <a:defRPr sz="2667"/>
            </a:lvl2pPr>
            <a:lvl3pPr>
              <a:defRPr sz="2400"/>
            </a:lvl3pPr>
            <a:lvl4pPr>
              <a:defRPr sz="2133"/>
            </a:lvl4pPr>
            <a:lvl5pPr>
              <a:defRPr sz="1867"/>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10" name="Slide Number Placeholder 7">
            <a:extLst>
              <a:ext uri="{FF2B5EF4-FFF2-40B4-BE49-F238E27FC236}">
                <a16:creationId xmlns:a16="http://schemas.microsoft.com/office/drawing/2014/main" id="{AD64CE46-C88B-5087-24EC-5D0576423E78}"/>
              </a:ext>
            </a:extLst>
          </p:cNvPr>
          <p:cNvSpPr>
            <a:spLocks noGrp="1"/>
          </p:cNvSpPr>
          <p:nvPr>
            <p:ph type="sldNum" sz="quarter" idx="10"/>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2099149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89243-94C1-2F3B-63CD-132854F5A170}"/>
              </a:ext>
            </a:extLst>
          </p:cNvPr>
          <p:cNvSpPr>
            <a:spLocks noGrp="1"/>
          </p:cNvSpPr>
          <p:nvPr>
            <p:ph type="title"/>
          </p:nvPr>
        </p:nvSpPr>
        <p:spPr/>
        <p:txBody>
          <a:bodyPr/>
          <a:lstStyle/>
          <a:p>
            <a:r>
              <a:rPr lang="en-US"/>
              <a:t>Click to edit Master title style</a:t>
            </a:r>
            <a:endParaRPr lang="en-CA" dirty="0"/>
          </a:p>
        </p:txBody>
      </p:sp>
      <p:sp>
        <p:nvSpPr>
          <p:cNvPr id="6" name="Slide Number Placeholder 7">
            <a:extLst>
              <a:ext uri="{FF2B5EF4-FFF2-40B4-BE49-F238E27FC236}">
                <a16:creationId xmlns:a16="http://schemas.microsoft.com/office/drawing/2014/main" id="{B37A3569-BEA9-DBC6-5EAC-8209957649D2}"/>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34623915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7">
            <a:extLst>
              <a:ext uri="{FF2B5EF4-FFF2-40B4-BE49-F238E27FC236}">
                <a16:creationId xmlns:a16="http://schemas.microsoft.com/office/drawing/2014/main" id="{38ED2452-2510-3CC6-9DE4-88A2AFE53507}"/>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26891851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89D2EC-6435-32B9-4AF1-4D4205C9A3E9}"/>
              </a:ext>
            </a:extLst>
          </p:cNvPr>
          <p:cNvSpPr>
            <a:spLocks noGrp="1"/>
          </p:cNvSpPr>
          <p:nvPr>
            <p:ph type="title"/>
          </p:nvPr>
        </p:nvSpPr>
        <p:spPr>
          <a:xfrm>
            <a:off x="219076" y="457200"/>
            <a:ext cx="4554009" cy="1600200"/>
          </a:xfrm>
        </p:spPr>
        <p:txBody>
          <a:bodyPr anchor="b">
            <a:noAutofit/>
          </a:bodyPr>
          <a:lstStyle>
            <a:lvl1pPr>
              <a:defRPr sz="3733"/>
            </a:lvl1pPr>
          </a:lstStyle>
          <a:p>
            <a:r>
              <a:rPr lang="en-US"/>
              <a:t>Click to edit Master title style</a:t>
            </a:r>
            <a:endParaRPr lang="en-CA" dirty="0"/>
          </a:p>
        </p:txBody>
      </p:sp>
      <p:sp>
        <p:nvSpPr>
          <p:cNvPr id="3" name="Content Placeholder 2">
            <a:extLst>
              <a:ext uri="{FF2B5EF4-FFF2-40B4-BE49-F238E27FC236}">
                <a16:creationId xmlns:a16="http://schemas.microsoft.com/office/drawing/2014/main" id="{30BDFFD0-4C89-512D-E7E2-B20B17F4C781}"/>
              </a:ext>
            </a:extLst>
          </p:cNvPr>
          <p:cNvSpPr>
            <a:spLocks noGrp="1"/>
          </p:cNvSpPr>
          <p:nvPr>
            <p:ph idx="1"/>
          </p:nvPr>
        </p:nvSpPr>
        <p:spPr>
          <a:xfrm>
            <a:off x="5183717" y="988485"/>
            <a:ext cx="6713008" cy="4872567"/>
          </a:xfrm>
        </p:spPr>
        <p:txBody>
          <a:bodyPr/>
          <a:lstStyle>
            <a:lvl1pPr>
              <a:defRPr sz="3733"/>
            </a:lvl1pPr>
            <a:lvl2pPr>
              <a:defRPr sz="3200"/>
            </a:lvl2pPr>
            <a:lvl3pPr>
              <a:defRPr sz="2667"/>
            </a:lvl3pPr>
            <a:lvl4pPr>
              <a:defRPr sz="2400"/>
            </a:lvl4pPr>
            <a:lvl5pPr>
              <a:defRPr sz="2400"/>
            </a:lvl5pPr>
            <a:lvl6pPr>
              <a:defRPr sz="2667"/>
            </a:lvl6pPr>
            <a:lvl7pPr>
              <a:defRPr sz="2667"/>
            </a:lvl7pPr>
            <a:lvl8pPr>
              <a:defRPr sz="2667"/>
            </a:lvl8pPr>
            <a:lvl9pPr>
              <a:defRPr sz="26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Text Placeholder 3">
            <a:extLst>
              <a:ext uri="{FF2B5EF4-FFF2-40B4-BE49-F238E27FC236}">
                <a16:creationId xmlns:a16="http://schemas.microsoft.com/office/drawing/2014/main" id="{0DA49809-2298-7AC1-46DB-1BB82723F216}"/>
              </a:ext>
            </a:extLst>
          </p:cNvPr>
          <p:cNvSpPr>
            <a:spLocks noGrp="1"/>
          </p:cNvSpPr>
          <p:nvPr>
            <p:ph type="body" sz="half" idx="2"/>
          </p:nvPr>
        </p:nvSpPr>
        <p:spPr>
          <a:xfrm>
            <a:off x="219076" y="2057400"/>
            <a:ext cx="4554009" cy="3812117"/>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en-US"/>
              <a:t>Click to edit Master text styles</a:t>
            </a:r>
          </a:p>
        </p:txBody>
      </p:sp>
      <p:sp>
        <p:nvSpPr>
          <p:cNvPr id="8" name="Slide Number Placeholder 7">
            <a:extLst>
              <a:ext uri="{FF2B5EF4-FFF2-40B4-BE49-F238E27FC236}">
                <a16:creationId xmlns:a16="http://schemas.microsoft.com/office/drawing/2014/main" id="{44573242-80DE-C7F2-604B-32A70E486F3F}"/>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42560351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5C4F2F-C158-0D82-C095-18DEDEC32CF1}"/>
              </a:ext>
            </a:extLst>
          </p:cNvPr>
          <p:cNvSpPr>
            <a:spLocks noGrp="1"/>
          </p:cNvSpPr>
          <p:nvPr>
            <p:ph type="title"/>
          </p:nvPr>
        </p:nvSpPr>
        <p:spPr>
          <a:xfrm>
            <a:off x="228601" y="457200"/>
            <a:ext cx="4544484" cy="1600200"/>
          </a:xfrm>
        </p:spPr>
        <p:txBody>
          <a:bodyPr anchor="b">
            <a:noAutofit/>
          </a:bodyPr>
          <a:lstStyle>
            <a:lvl1pPr>
              <a:defRPr sz="3733"/>
            </a:lvl1pPr>
          </a:lstStyle>
          <a:p>
            <a:r>
              <a:rPr lang="en-US"/>
              <a:t>Click to edit Master title style</a:t>
            </a:r>
            <a:endParaRPr lang="en-CA" dirty="0"/>
          </a:p>
        </p:txBody>
      </p:sp>
      <p:sp>
        <p:nvSpPr>
          <p:cNvPr id="3" name="Picture Placeholder 2">
            <a:extLst>
              <a:ext uri="{FF2B5EF4-FFF2-40B4-BE49-F238E27FC236}">
                <a16:creationId xmlns:a16="http://schemas.microsoft.com/office/drawing/2014/main" id="{A8487F21-A907-F755-476C-FF04DE1D1756}"/>
              </a:ext>
            </a:extLst>
          </p:cNvPr>
          <p:cNvSpPr>
            <a:spLocks noGrp="1"/>
          </p:cNvSpPr>
          <p:nvPr>
            <p:ph type="pic" idx="1"/>
          </p:nvPr>
        </p:nvSpPr>
        <p:spPr>
          <a:xfrm>
            <a:off x="5183717" y="988485"/>
            <a:ext cx="6703483" cy="4872567"/>
          </a:xfr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lang="en-US"/>
              <a:t>Click icon to add picture</a:t>
            </a:r>
            <a:endParaRPr lang="en-CA"/>
          </a:p>
        </p:txBody>
      </p:sp>
      <p:sp>
        <p:nvSpPr>
          <p:cNvPr id="4" name="Text Placeholder 3">
            <a:extLst>
              <a:ext uri="{FF2B5EF4-FFF2-40B4-BE49-F238E27FC236}">
                <a16:creationId xmlns:a16="http://schemas.microsoft.com/office/drawing/2014/main" id="{E481F3B5-C5C0-8059-45CD-9A27A8E936E4}"/>
              </a:ext>
            </a:extLst>
          </p:cNvPr>
          <p:cNvSpPr>
            <a:spLocks noGrp="1"/>
          </p:cNvSpPr>
          <p:nvPr>
            <p:ph type="body" sz="half" idx="2"/>
          </p:nvPr>
        </p:nvSpPr>
        <p:spPr>
          <a:xfrm>
            <a:off x="228601" y="2057400"/>
            <a:ext cx="4544484" cy="3812117"/>
          </a:xfrm>
        </p:spPr>
        <p:txBody>
          <a:bodyPr/>
          <a:lstStyle>
            <a:lvl1pPr marL="0" indent="0">
              <a:buNone/>
              <a:defRPr sz="2133"/>
            </a:lvl1pPr>
            <a:lvl2pPr marL="609585" indent="0">
              <a:buNone/>
              <a:defRPr sz="1867"/>
            </a:lvl2pPr>
            <a:lvl3pPr marL="1219170" indent="0">
              <a:buNone/>
              <a:defRPr sz="1600"/>
            </a:lvl3pPr>
            <a:lvl4pPr marL="1828754" indent="0">
              <a:buNone/>
              <a:defRPr sz="1333"/>
            </a:lvl4pPr>
            <a:lvl5pPr marL="2438339" indent="0">
              <a:buNone/>
              <a:defRPr sz="1333"/>
            </a:lvl5pPr>
            <a:lvl6pPr marL="3047924" indent="0">
              <a:buNone/>
              <a:defRPr sz="1333"/>
            </a:lvl6pPr>
            <a:lvl7pPr marL="3657509" indent="0">
              <a:buNone/>
              <a:defRPr sz="1333"/>
            </a:lvl7pPr>
            <a:lvl8pPr marL="4267093" indent="0">
              <a:buNone/>
              <a:defRPr sz="1333"/>
            </a:lvl8pPr>
            <a:lvl9pPr marL="4876678" indent="0">
              <a:buNone/>
              <a:defRPr sz="1333"/>
            </a:lvl9pPr>
          </a:lstStyle>
          <a:p>
            <a:pPr lvl="0"/>
            <a:r>
              <a:rPr lang="en-US"/>
              <a:t>Click to edit Master text styles</a:t>
            </a:r>
          </a:p>
        </p:txBody>
      </p:sp>
      <p:sp>
        <p:nvSpPr>
          <p:cNvPr id="8" name="Slide Number Placeholder 7">
            <a:extLst>
              <a:ext uri="{FF2B5EF4-FFF2-40B4-BE49-F238E27FC236}">
                <a16:creationId xmlns:a16="http://schemas.microsoft.com/office/drawing/2014/main" id="{D5B1BBAF-59BC-B0A2-1D0A-5875A4D485C5}"/>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27060842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64C2666-F98F-08CB-32F8-ACC053C0AC60}"/>
              </a:ext>
            </a:extLst>
          </p:cNvPr>
          <p:cNvSpPr>
            <a:spLocks noGrp="1"/>
          </p:cNvSpPr>
          <p:nvPr>
            <p:ph type="title"/>
          </p:nvPr>
        </p:nvSpPr>
        <p:spPr>
          <a:xfrm>
            <a:off x="265840" y="366185"/>
            <a:ext cx="11605317" cy="1325033"/>
          </a:xfrm>
          <a:prstGeom prst="rect">
            <a:avLst/>
          </a:prstGeom>
        </p:spPr>
        <p:txBody>
          <a:bodyPr vert="horz" lIns="91440" tIns="45720" rIns="91440" bIns="45720" rtlCol="0" anchor="ctr">
            <a:normAutofit/>
          </a:bodyPr>
          <a:lstStyle/>
          <a:p>
            <a:r>
              <a:rPr lang="en-US"/>
              <a:t>Click to edit Master title style</a:t>
            </a:r>
            <a:endParaRPr lang="en-CA" dirty="0"/>
          </a:p>
        </p:txBody>
      </p:sp>
      <p:sp>
        <p:nvSpPr>
          <p:cNvPr id="3" name="Text Placeholder 2">
            <a:extLst>
              <a:ext uri="{FF2B5EF4-FFF2-40B4-BE49-F238E27FC236}">
                <a16:creationId xmlns:a16="http://schemas.microsoft.com/office/drawing/2014/main" id="{45354C2A-8684-39DA-4A05-1A92CE69B1E8}"/>
              </a:ext>
            </a:extLst>
          </p:cNvPr>
          <p:cNvSpPr>
            <a:spLocks noGrp="1"/>
          </p:cNvSpPr>
          <p:nvPr>
            <p:ph type="body" idx="1"/>
          </p:nvPr>
        </p:nvSpPr>
        <p:spPr>
          <a:xfrm>
            <a:off x="265840" y="1826684"/>
            <a:ext cx="11605317" cy="434974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7" name="Google Shape;29;p4">
            <a:extLst>
              <a:ext uri="{FF2B5EF4-FFF2-40B4-BE49-F238E27FC236}">
                <a16:creationId xmlns:a16="http://schemas.microsoft.com/office/drawing/2014/main" id="{54B9BECD-E005-98A8-E9A2-8BFFAB07CE5A}"/>
              </a:ext>
            </a:extLst>
          </p:cNvPr>
          <p:cNvSpPr/>
          <p:nvPr/>
        </p:nvSpPr>
        <p:spPr>
          <a:xfrm>
            <a:off x="0" y="6447368"/>
            <a:ext cx="12192000" cy="410757"/>
          </a:xfrm>
          <a:prstGeom prst="rect">
            <a:avLst/>
          </a:prstGeom>
          <a:solidFill>
            <a:schemeClr val="dk1"/>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1867"/>
          </a:p>
        </p:txBody>
      </p:sp>
      <p:sp>
        <p:nvSpPr>
          <p:cNvPr id="8" name="Slide Number Placeholder 7">
            <a:extLst>
              <a:ext uri="{FF2B5EF4-FFF2-40B4-BE49-F238E27FC236}">
                <a16:creationId xmlns:a16="http://schemas.microsoft.com/office/drawing/2014/main" id="{15764CFE-2091-7019-4FD8-E7BC4EB87B3C}"/>
              </a:ext>
            </a:extLst>
          </p:cNvPr>
          <p:cNvSpPr>
            <a:spLocks noGrp="1"/>
          </p:cNvSpPr>
          <p:nvPr>
            <p:ph type="sldNum" sz="quarter" idx="4"/>
          </p:nvPr>
        </p:nvSpPr>
        <p:spPr>
          <a:xfrm>
            <a:off x="9127957" y="6447369"/>
            <a:ext cx="2743200" cy="366183"/>
          </a:xfrm>
          <a:prstGeom prst="rect">
            <a:avLst/>
          </a:prstGeom>
        </p:spPr>
        <p:txBody>
          <a:bodyPr vert="horz" lIns="91440" tIns="45720" rIns="91440" bIns="45720" rtlCol="0" anchor="ctr"/>
          <a:lstStyle>
            <a:lvl1pPr algn="r">
              <a:defRPr sz="1600">
                <a:solidFill>
                  <a:schemeClr val="bg1"/>
                </a:solidFill>
              </a:defRPr>
            </a:lvl1pPr>
          </a:lstStyle>
          <a:p>
            <a:fld id="{32A29FAE-4687-413D-B07A-7CD6DC7726F1}" type="slidenum">
              <a:rPr lang="en-CA" smtClean="0"/>
              <a:t>‹#›</a:t>
            </a:fld>
            <a:endParaRPr lang="en-CA"/>
          </a:p>
        </p:txBody>
      </p:sp>
    </p:spTree>
    <p:extLst>
      <p:ext uri="{BB962C8B-B14F-4D97-AF65-F5344CB8AC3E}">
        <p14:creationId xmlns:p14="http://schemas.microsoft.com/office/powerpoint/2010/main" val="2302839346"/>
      </p:ext>
    </p:extLst>
  </p:cSld>
  <p:clrMap bg1="lt1" tx1="dk1" bg2="lt2" tx2="dk2" accent1="accent1" accent2="accent2" accent3="accent3" accent4="accent4" accent5="accent5" accent6="accent6" hlink="hlink" folHlink="folHlink"/>
  <p:sldLayoutIdLst>
    <p:sldLayoutId id="2147483811" r:id="rId1"/>
    <p:sldLayoutId id="2147483812" r:id="rId2"/>
    <p:sldLayoutId id="2147483813" r:id="rId3"/>
    <p:sldLayoutId id="2147483814" r:id="rId4"/>
    <p:sldLayoutId id="2147483815" r:id="rId5"/>
    <p:sldLayoutId id="2147483816" r:id="rId6"/>
    <p:sldLayoutId id="2147483817" r:id="rId7"/>
    <p:sldLayoutId id="2147483818" r:id="rId8"/>
    <p:sldLayoutId id="2147483819" r:id="rId9"/>
    <p:sldLayoutId id="2147483820" r:id="rId10"/>
    <p:sldLayoutId id="2147483821" r:id="rId11"/>
    <p:sldLayoutId id="2147483822" r:id="rId12"/>
    <p:sldLayoutId id="2147483823" r:id="rId13"/>
    <p:sldLayoutId id="2147483824" r:id="rId14"/>
  </p:sldLayoutIdLst>
  <p:txStyles>
    <p:titleStyle>
      <a:lvl1pPr algn="l" defTabSz="1219170" rtl="0" eaLnBrk="1" latinLnBrk="0" hangingPunct="1">
        <a:lnSpc>
          <a:spcPct val="90000"/>
        </a:lnSpc>
        <a:spcBef>
          <a:spcPct val="0"/>
        </a:spcBef>
        <a:buNone/>
        <a:defRPr sz="4267" b="1" kern="1200">
          <a:solidFill>
            <a:schemeClr val="tx1"/>
          </a:solidFill>
          <a:latin typeface="Arial" panose="020B0604020202020204" pitchFamily="34" charset="0"/>
          <a:ea typeface="+mj-ea"/>
          <a:cs typeface="Arial" panose="020B0604020202020204" pitchFamily="34" charset="0"/>
        </a:defRPr>
      </a:lvl1pPr>
    </p:titleStyle>
    <p:bodyStyle>
      <a:lvl1pPr marL="304792" indent="-304792" algn="l" defTabSz="1219170" rtl="0" eaLnBrk="1" latinLnBrk="0" hangingPunct="1">
        <a:lnSpc>
          <a:spcPct val="90000"/>
        </a:lnSpc>
        <a:spcBef>
          <a:spcPts val="1333"/>
        </a:spcBef>
        <a:buFont typeface="Arial" panose="020B0604020202020204" pitchFamily="34" charset="0"/>
        <a:buChar char="•"/>
        <a:defRPr sz="3733" kern="1200">
          <a:solidFill>
            <a:schemeClr val="tx2"/>
          </a:solidFill>
          <a:latin typeface="+mn-lt"/>
          <a:ea typeface="+mn-ea"/>
          <a:cs typeface="+mn-cs"/>
        </a:defRPr>
      </a:lvl1pPr>
      <a:lvl2pPr marL="914377" indent="-304792" algn="l" defTabSz="1219170" rtl="0" eaLnBrk="1" latinLnBrk="0" hangingPunct="1">
        <a:lnSpc>
          <a:spcPct val="90000"/>
        </a:lnSpc>
        <a:spcBef>
          <a:spcPts val="667"/>
        </a:spcBef>
        <a:buFont typeface="Arial" panose="020B0604020202020204" pitchFamily="34" charset="0"/>
        <a:buChar char="•"/>
        <a:defRPr sz="3200" kern="1200">
          <a:solidFill>
            <a:schemeClr val="tx2"/>
          </a:solidFill>
          <a:latin typeface="+mn-lt"/>
          <a:ea typeface="+mn-ea"/>
          <a:cs typeface="+mn-cs"/>
        </a:defRPr>
      </a:lvl2pPr>
      <a:lvl3pPr marL="1523962" indent="-304792" algn="l" defTabSz="1219170" rtl="0" eaLnBrk="1" latinLnBrk="0" hangingPunct="1">
        <a:lnSpc>
          <a:spcPct val="90000"/>
        </a:lnSpc>
        <a:spcBef>
          <a:spcPts val="667"/>
        </a:spcBef>
        <a:buFont typeface="Arial" panose="020B0604020202020204" pitchFamily="34" charset="0"/>
        <a:buChar char="•"/>
        <a:defRPr sz="2667" kern="1200">
          <a:solidFill>
            <a:schemeClr val="tx2"/>
          </a:solidFill>
          <a:latin typeface="+mn-lt"/>
          <a:ea typeface="+mn-ea"/>
          <a:cs typeface="+mn-cs"/>
        </a:defRPr>
      </a:lvl3pPr>
      <a:lvl4pPr marL="2133547" indent="-304792" algn="l" defTabSz="1219170" rtl="0" eaLnBrk="1" latinLnBrk="0" hangingPunct="1">
        <a:lnSpc>
          <a:spcPct val="90000"/>
        </a:lnSpc>
        <a:spcBef>
          <a:spcPts val="667"/>
        </a:spcBef>
        <a:buFont typeface="Arial" panose="020B0604020202020204" pitchFamily="34" charset="0"/>
        <a:buChar char="•"/>
        <a:defRPr sz="2400" kern="1200">
          <a:solidFill>
            <a:schemeClr val="tx2"/>
          </a:solidFill>
          <a:latin typeface="+mn-lt"/>
          <a:ea typeface="+mn-ea"/>
          <a:cs typeface="+mn-cs"/>
        </a:defRPr>
      </a:lvl4pPr>
      <a:lvl5pPr marL="2743131" indent="-304792" algn="l" defTabSz="1219170" rtl="0" eaLnBrk="1" latinLnBrk="0" hangingPunct="1">
        <a:lnSpc>
          <a:spcPct val="90000"/>
        </a:lnSpc>
        <a:spcBef>
          <a:spcPts val="667"/>
        </a:spcBef>
        <a:buFont typeface="Arial" panose="020B0604020202020204" pitchFamily="34" charset="0"/>
        <a:buChar char="•"/>
        <a:defRPr sz="2133" kern="1200">
          <a:solidFill>
            <a:schemeClr val="tx2"/>
          </a:solidFill>
          <a:latin typeface="+mn-lt"/>
          <a:ea typeface="+mn-ea"/>
          <a:cs typeface="+mn-cs"/>
        </a:defRPr>
      </a:lvl5pPr>
      <a:lvl6pPr marL="335271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6pPr>
      <a:lvl7pPr marL="3962301"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7pPr>
      <a:lvl8pPr marL="4571886"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8pPr>
      <a:lvl9pPr marL="5181470" indent="-304792" algn="l" defTabSz="1219170" rtl="0" eaLnBrk="1" latinLnBrk="0" hangingPunct="1">
        <a:lnSpc>
          <a:spcPct val="90000"/>
        </a:lnSpc>
        <a:spcBef>
          <a:spcPts val="667"/>
        </a:spcBef>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hyperlink" Target="https://www.freepik.com/free-vector/hand-drawn-business-communication-concept_20286028.htm#fromView=keyword&amp;page=1&amp;position=1&amp;uuid=ca8959cd-7e79-4cea-9c7c-21601906fb6a" TargetMode="External"/><Relationship Id="rId2" Type="http://schemas.openxmlformats.org/officeDocument/2006/relationships/image" Target="../media/image2.jpeg"/><Relationship Id="rId1" Type="http://schemas.openxmlformats.org/officeDocument/2006/relationships/slideLayout" Target="../slideLayouts/slideLayout13.xml"/><Relationship Id="rId5" Type="http://schemas.openxmlformats.org/officeDocument/2006/relationships/hyperlink" Target="https://www.freepik.com/legal/terms-of-use#nav-freepik-license" TargetMode="External"/><Relationship Id="rId4" Type="http://schemas.openxmlformats.org/officeDocument/2006/relationships/hyperlink" Target="https://www.freepik.com/author/pikisuperstar"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3.xml"/><Relationship Id="rId6" Type="http://schemas.openxmlformats.org/officeDocument/2006/relationships/hyperlink" Target="https://www.freepik.com/legal/terms-of-use#nav-freepik-license" TargetMode="External"/><Relationship Id="rId5" Type="http://schemas.openxmlformats.org/officeDocument/2006/relationships/hyperlink" Target="https://www.freepik.com/author/pikisuperstar" TargetMode="External"/><Relationship Id="rId4" Type="http://schemas.openxmlformats.org/officeDocument/2006/relationships/hyperlink" Target="https://www.freepik.com/free-vector/flat-design-business-communication-concept_20286038.htm#fromView=search&amp;page=1&amp;position=16&amp;uuid=02b1cecd-88cc-47de-92d5-6b590c6b019c&amp;new_detail=true"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C062BB-C06F-6CB3-C666-79397B10EFC0}"/>
              </a:ext>
            </a:extLst>
          </p:cNvPr>
          <p:cNvSpPr>
            <a:spLocks noGrp="1"/>
          </p:cNvSpPr>
          <p:nvPr>
            <p:ph type="ctrTitle"/>
          </p:nvPr>
        </p:nvSpPr>
        <p:spPr/>
        <p:txBody>
          <a:bodyPr>
            <a:noAutofit/>
          </a:bodyPr>
          <a:lstStyle/>
          <a:p>
            <a:pPr algn="r"/>
            <a:r>
              <a:rPr lang="en-US" sz="4200" b="0" dirty="0">
                <a:latin typeface="+mj-lt"/>
              </a:rPr>
              <a:t>Navigating HR: The Art of Problem-Solving and Conflict Resolution</a:t>
            </a:r>
            <a:endParaRPr lang="en-CA" sz="4200" b="0" dirty="0">
              <a:latin typeface="+mj-lt"/>
            </a:endParaRPr>
          </a:p>
        </p:txBody>
      </p:sp>
      <p:sp>
        <p:nvSpPr>
          <p:cNvPr id="3" name="Subtitle 2">
            <a:extLst>
              <a:ext uri="{FF2B5EF4-FFF2-40B4-BE49-F238E27FC236}">
                <a16:creationId xmlns:a16="http://schemas.microsoft.com/office/drawing/2014/main" id="{A8B33417-EBC6-CD0B-A9C8-CF47FD1D4FD9}"/>
              </a:ext>
            </a:extLst>
          </p:cNvPr>
          <p:cNvSpPr>
            <a:spLocks noGrp="1"/>
          </p:cNvSpPr>
          <p:nvPr>
            <p:ph type="subTitle" idx="1"/>
          </p:nvPr>
        </p:nvSpPr>
        <p:spPr/>
        <p:txBody>
          <a:bodyPr>
            <a:noAutofit/>
          </a:bodyPr>
          <a:lstStyle/>
          <a:p>
            <a:pPr algn="r"/>
            <a:r>
              <a:rPr lang="en-US" sz="3200" dirty="0">
                <a:latin typeface="+mj-lt"/>
              </a:rPr>
              <a:t>Chapter 9: Navigating Communication in Conflict</a:t>
            </a:r>
            <a:endParaRPr lang="en-CA" sz="3200" dirty="0">
              <a:latin typeface="+mj-lt"/>
            </a:endParaRPr>
          </a:p>
        </p:txBody>
      </p:sp>
    </p:spTree>
    <p:extLst>
      <p:ext uri="{BB962C8B-B14F-4D97-AF65-F5344CB8AC3E}">
        <p14:creationId xmlns:p14="http://schemas.microsoft.com/office/powerpoint/2010/main" val="6842992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45890A-65CB-002E-C8D3-B6C9BE947C2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E089BB3-4AAB-84F9-6012-A9E13CC5A990}"/>
              </a:ext>
            </a:extLst>
          </p:cNvPr>
          <p:cNvSpPr>
            <a:spLocks noGrp="1"/>
          </p:cNvSpPr>
          <p:nvPr>
            <p:ph type="title"/>
          </p:nvPr>
        </p:nvSpPr>
        <p:spPr>
          <a:xfrm>
            <a:off x="415600" y="208000"/>
            <a:ext cx="11360800" cy="810400"/>
          </a:xfrm>
        </p:spPr>
        <p:txBody>
          <a:bodyPr>
            <a:normAutofit/>
          </a:bodyPr>
          <a:lstStyle/>
          <a:p>
            <a:r>
              <a:rPr lang="en-CA" sz="3600" dirty="0">
                <a:latin typeface="+mj-lt"/>
              </a:rPr>
              <a:t>9.2 </a:t>
            </a:r>
            <a:r>
              <a:rPr lang="en-US" sz="3600" dirty="0">
                <a:latin typeface="+mj-lt"/>
              </a:rPr>
              <a:t>Three Types of Gestures</a:t>
            </a:r>
            <a:endParaRPr lang="en-CA" sz="3600" dirty="0">
              <a:latin typeface="+mj-lt"/>
            </a:endParaRPr>
          </a:p>
        </p:txBody>
      </p:sp>
      <p:sp>
        <p:nvSpPr>
          <p:cNvPr id="3" name="Rectangle: Rounded Corners 2">
            <a:extLst>
              <a:ext uri="{FF2B5EF4-FFF2-40B4-BE49-F238E27FC236}">
                <a16:creationId xmlns:a16="http://schemas.microsoft.com/office/drawing/2014/main" id="{83317DB8-342F-72B2-CD6A-5135FEA4D2C5}"/>
              </a:ext>
              <a:ext uri="{C183D7F6-B498-43B3-948B-1728B52AA6E4}">
                <adec:decorative xmlns:adec="http://schemas.microsoft.com/office/drawing/2017/decorative" val="1"/>
              </a:ext>
            </a:extLst>
          </p:cNvPr>
          <p:cNvSpPr/>
          <p:nvPr/>
        </p:nvSpPr>
        <p:spPr>
          <a:xfrm>
            <a:off x="415600" y="1018400"/>
            <a:ext cx="11212293" cy="1793039"/>
          </a:xfrm>
          <a:prstGeom prst="roundRect">
            <a:avLst/>
          </a:prstGeom>
          <a:solidFill>
            <a:srgbClr val="7890CD">
              <a:alpha val="20000"/>
            </a:srgbClr>
          </a:solidFill>
          <a:ln>
            <a:solidFill>
              <a:schemeClr val="tx1"/>
            </a:solidFill>
          </a:ln>
        </p:spPr>
        <p:style>
          <a:lnRef idx="0">
            <a:scrgbClr r="0" g="0" b="0"/>
          </a:lnRef>
          <a:fillRef idx="0">
            <a:scrgbClr r="0" g="0" b="0"/>
          </a:fillRef>
          <a:effectRef idx="0">
            <a:scrgbClr r="0" g="0" b="0"/>
          </a:effectRef>
          <a:fontRef idx="minor">
            <a:schemeClr val="lt1"/>
          </a:fontRef>
        </p:style>
        <p:txBody>
          <a:bodyPr rtlCol="0" anchor="ctr"/>
          <a:lstStyle/>
          <a:p>
            <a:pPr algn="ctr"/>
            <a:endParaRPr lang="en-CA"/>
          </a:p>
        </p:txBody>
      </p:sp>
      <p:sp>
        <p:nvSpPr>
          <p:cNvPr id="4" name="Rectangle: Rounded Corners 3">
            <a:extLst>
              <a:ext uri="{FF2B5EF4-FFF2-40B4-BE49-F238E27FC236}">
                <a16:creationId xmlns:a16="http://schemas.microsoft.com/office/drawing/2014/main" id="{F2ACF15A-540D-5599-01F5-E14C186C3B20}"/>
              </a:ext>
              <a:ext uri="{C183D7F6-B498-43B3-948B-1728B52AA6E4}">
                <adec:decorative xmlns:adec="http://schemas.microsoft.com/office/drawing/2017/decorative" val="1"/>
              </a:ext>
            </a:extLst>
          </p:cNvPr>
          <p:cNvSpPr/>
          <p:nvPr/>
        </p:nvSpPr>
        <p:spPr>
          <a:xfrm>
            <a:off x="411706" y="2937334"/>
            <a:ext cx="11212293" cy="1394030"/>
          </a:xfrm>
          <a:prstGeom prst="roundRect">
            <a:avLst/>
          </a:prstGeom>
          <a:solidFill>
            <a:srgbClr val="7890CD">
              <a:alpha val="20000"/>
            </a:srgbClr>
          </a:solidFill>
          <a:ln>
            <a:solidFill>
              <a:schemeClr val="tx1"/>
            </a:solidFill>
          </a:ln>
        </p:spPr>
        <p:style>
          <a:lnRef idx="0">
            <a:scrgbClr r="0" g="0" b="0"/>
          </a:lnRef>
          <a:fillRef idx="0">
            <a:scrgbClr r="0" g="0" b="0"/>
          </a:fillRef>
          <a:effectRef idx="0">
            <a:scrgbClr r="0" g="0" b="0"/>
          </a:effectRef>
          <a:fontRef idx="minor">
            <a:schemeClr val="lt1"/>
          </a:fontRef>
        </p:style>
        <p:txBody>
          <a:bodyPr rtlCol="0" anchor="ctr"/>
          <a:lstStyle/>
          <a:p>
            <a:pPr algn="ctr"/>
            <a:endParaRPr lang="en-CA"/>
          </a:p>
        </p:txBody>
      </p:sp>
      <p:sp>
        <p:nvSpPr>
          <p:cNvPr id="5" name="Rectangle: Rounded Corners 4">
            <a:extLst>
              <a:ext uri="{FF2B5EF4-FFF2-40B4-BE49-F238E27FC236}">
                <a16:creationId xmlns:a16="http://schemas.microsoft.com/office/drawing/2014/main" id="{E28C984C-3EA4-A880-9355-BDEC6CD3CC64}"/>
              </a:ext>
              <a:ext uri="{C183D7F6-B498-43B3-948B-1728B52AA6E4}">
                <adec:decorative xmlns:adec="http://schemas.microsoft.com/office/drawing/2017/decorative" val="1"/>
              </a:ext>
            </a:extLst>
          </p:cNvPr>
          <p:cNvSpPr/>
          <p:nvPr/>
        </p:nvSpPr>
        <p:spPr>
          <a:xfrm>
            <a:off x="411706" y="4457259"/>
            <a:ext cx="11212293" cy="1793039"/>
          </a:xfrm>
          <a:prstGeom prst="roundRect">
            <a:avLst/>
          </a:prstGeom>
          <a:solidFill>
            <a:srgbClr val="7890CD">
              <a:alpha val="20000"/>
            </a:srgbClr>
          </a:solidFill>
          <a:ln>
            <a:solidFill>
              <a:schemeClr val="tx1"/>
            </a:solidFill>
          </a:ln>
        </p:spPr>
        <p:style>
          <a:lnRef idx="0">
            <a:scrgbClr r="0" g="0" b="0"/>
          </a:lnRef>
          <a:fillRef idx="0">
            <a:scrgbClr r="0" g="0" b="0"/>
          </a:fillRef>
          <a:effectRef idx="0">
            <a:scrgbClr r="0" g="0" b="0"/>
          </a:effectRef>
          <a:fontRef idx="minor">
            <a:schemeClr val="lt1"/>
          </a:fontRef>
        </p:style>
        <p:txBody>
          <a:bodyPr rtlCol="0" anchor="ctr"/>
          <a:lstStyle/>
          <a:p>
            <a:pPr algn="ctr"/>
            <a:endParaRPr lang="en-CA"/>
          </a:p>
        </p:txBody>
      </p:sp>
      <p:sp>
        <p:nvSpPr>
          <p:cNvPr id="7" name="Text Placeholder 6">
            <a:extLst>
              <a:ext uri="{FF2B5EF4-FFF2-40B4-BE49-F238E27FC236}">
                <a16:creationId xmlns:a16="http://schemas.microsoft.com/office/drawing/2014/main" id="{112CDCA1-9728-7409-6515-BCC352B57D6E}"/>
              </a:ext>
            </a:extLst>
          </p:cNvPr>
          <p:cNvSpPr>
            <a:spLocks noGrp="1"/>
          </p:cNvSpPr>
          <p:nvPr>
            <p:ph type="body" idx="1"/>
          </p:nvPr>
        </p:nvSpPr>
        <p:spPr>
          <a:xfrm>
            <a:off x="415600" y="1018400"/>
            <a:ext cx="11225913" cy="5295332"/>
          </a:xfrm>
        </p:spPr>
        <p:txBody>
          <a:bodyPr>
            <a:noAutofit/>
          </a:bodyPr>
          <a:lstStyle/>
          <a:p>
            <a:pPr marL="152396" indent="0">
              <a:lnSpc>
                <a:spcPct val="110000"/>
              </a:lnSpc>
              <a:buNone/>
            </a:pPr>
            <a:r>
              <a:rPr lang="en-US" sz="2000" b="1" dirty="0">
                <a:solidFill>
                  <a:schemeClr val="tx2">
                    <a:lumMod val="50000"/>
                  </a:schemeClr>
                </a:solidFill>
              </a:rPr>
              <a:t>Adaptors:</a:t>
            </a:r>
          </a:p>
          <a:p>
            <a:pPr>
              <a:lnSpc>
                <a:spcPct val="110000"/>
              </a:lnSpc>
            </a:pPr>
            <a:r>
              <a:rPr lang="en-US" sz="2000" dirty="0">
                <a:solidFill>
                  <a:schemeClr val="tx2">
                    <a:lumMod val="50000"/>
                  </a:schemeClr>
                </a:solidFill>
              </a:rPr>
              <a:t>Touching behaviors and movements indicating internal states, often linked to anxiety or unease.</a:t>
            </a:r>
          </a:p>
          <a:p>
            <a:pPr>
              <a:lnSpc>
                <a:spcPct val="110000"/>
              </a:lnSpc>
            </a:pPr>
            <a:r>
              <a:rPr lang="en-US" sz="2000" dirty="0">
                <a:solidFill>
                  <a:schemeClr val="tx2">
                    <a:lumMod val="50000"/>
                  </a:schemeClr>
                </a:solidFill>
              </a:rPr>
              <a:t>Common in social situations and public speaking, such as fidgeting, clicking pens, or scratching.</a:t>
            </a:r>
          </a:p>
          <a:p>
            <a:pPr>
              <a:lnSpc>
                <a:spcPct val="110000"/>
              </a:lnSpc>
            </a:pPr>
            <a:endParaRPr lang="en-US" sz="2000" dirty="0">
              <a:solidFill>
                <a:schemeClr val="tx2">
                  <a:lumMod val="50000"/>
                </a:schemeClr>
              </a:solidFill>
            </a:endParaRPr>
          </a:p>
          <a:p>
            <a:pPr marL="152396" indent="0">
              <a:lnSpc>
                <a:spcPct val="110000"/>
              </a:lnSpc>
              <a:buNone/>
            </a:pPr>
            <a:r>
              <a:rPr lang="en-US" sz="2000" b="1" dirty="0">
                <a:solidFill>
                  <a:schemeClr val="tx2">
                    <a:lumMod val="50000"/>
                  </a:schemeClr>
                </a:solidFill>
              </a:rPr>
              <a:t>Emblems:</a:t>
            </a:r>
          </a:p>
          <a:p>
            <a:pPr>
              <a:lnSpc>
                <a:spcPct val="110000"/>
              </a:lnSpc>
            </a:pPr>
            <a:r>
              <a:rPr lang="en-US" sz="2000" dirty="0">
                <a:solidFill>
                  <a:schemeClr val="tx2">
                    <a:lumMod val="50000"/>
                  </a:schemeClr>
                </a:solidFill>
              </a:rPr>
              <a:t>Gestures with specific, culturally agreed meanings, like the thumbs-up or "OK" sign.</a:t>
            </a:r>
          </a:p>
          <a:p>
            <a:pPr>
              <a:lnSpc>
                <a:spcPct val="110000"/>
              </a:lnSpc>
            </a:pPr>
            <a:r>
              <a:rPr lang="en-US" sz="2000" dirty="0">
                <a:solidFill>
                  <a:schemeClr val="tx2">
                    <a:lumMod val="50000"/>
                  </a:schemeClr>
                </a:solidFill>
              </a:rPr>
              <a:t>These gestures can be still or in motion and convey a clear message within a culture.</a:t>
            </a:r>
          </a:p>
          <a:p>
            <a:pPr marL="152396" indent="0">
              <a:lnSpc>
                <a:spcPct val="110000"/>
              </a:lnSpc>
              <a:spcAft>
                <a:spcPts val="1200"/>
              </a:spcAft>
              <a:buNone/>
            </a:pPr>
            <a:endParaRPr lang="en-US" sz="2000" b="1" dirty="0">
              <a:solidFill>
                <a:schemeClr val="tx2">
                  <a:lumMod val="50000"/>
                </a:schemeClr>
              </a:solidFill>
            </a:endParaRPr>
          </a:p>
          <a:p>
            <a:pPr marL="152396" indent="0">
              <a:lnSpc>
                <a:spcPct val="110000"/>
              </a:lnSpc>
              <a:buNone/>
            </a:pPr>
            <a:r>
              <a:rPr lang="en-US" sz="2000" b="1" dirty="0">
                <a:solidFill>
                  <a:schemeClr val="tx2">
                    <a:lumMod val="50000"/>
                  </a:schemeClr>
                </a:solidFill>
              </a:rPr>
              <a:t>Illustrators:</a:t>
            </a:r>
          </a:p>
          <a:p>
            <a:pPr>
              <a:lnSpc>
                <a:spcPct val="110000"/>
              </a:lnSpc>
            </a:pPr>
            <a:r>
              <a:rPr lang="en-US" sz="2000" dirty="0">
                <a:solidFill>
                  <a:schemeClr val="tx2">
                    <a:lumMod val="50000"/>
                  </a:schemeClr>
                </a:solidFill>
              </a:rPr>
              <a:t>Gestures that illustrate or emphasize the verbal message, such as showing the size or shape of an object.</a:t>
            </a:r>
          </a:p>
          <a:p>
            <a:pPr>
              <a:lnSpc>
                <a:spcPct val="110000"/>
              </a:lnSpc>
            </a:pPr>
            <a:r>
              <a:rPr lang="en-US" sz="2000" dirty="0">
                <a:solidFill>
                  <a:schemeClr val="tx2">
                    <a:lumMod val="50000"/>
                  </a:schemeClr>
                </a:solidFill>
              </a:rPr>
              <a:t>These largely involuntary gestures vary in intensity and frequency depending on the context.</a:t>
            </a:r>
            <a:endParaRPr lang="en-CA" sz="2000" dirty="0">
              <a:solidFill>
                <a:schemeClr val="tx2">
                  <a:lumMod val="50000"/>
                </a:schemeClr>
              </a:solidFill>
            </a:endParaRPr>
          </a:p>
        </p:txBody>
      </p:sp>
    </p:spTree>
    <p:extLst>
      <p:ext uri="{BB962C8B-B14F-4D97-AF65-F5344CB8AC3E}">
        <p14:creationId xmlns:p14="http://schemas.microsoft.com/office/powerpoint/2010/main" val="25458108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0D81F1-01EB-55DD-545A-F9DE583ADA1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CD8C402-02AD-7789-9A2D-442E6A0FD129}"/>
              </a:ext>
            </a:extLst>
          </p:cNvPr>
          <p:cNvSpPr>
            <a:spLocks noGrp="1"/>
          </p:cNvSpPr>
          <p:nvPr>
            <p:ph type="title"/>
          </p:nvPr>
        </p:nvSpPr>
        <p:spPr>
          <a:xfrm>
            <a:off x="415600" y="208000"/>
            <a:ext cx="11360800" cy="810400"/>
          </a:xfrm>
        </p:spPr>
        <p:txBody>
          <a:bodyPr>
            <a:normAutofit/>
          </a:bodyPr>
          <a:lstStyle/>
          <a:p>
            <a:r>
              <a:rPr lang="en-CA" sz="3600" dirty="0">
                <a:latin typeface="+mj-lt"/>
              </a:rPr>
              <a:t>9.2 Non-Verbal Communication</a:t>
            </a:r>
          </a:p>
        </p:txBody>
      </p:sp>
      <p:sp>
        <p:nvSpPr>
          <p:cNvPr id="8" name="Text Placeholder 7">
            <a:extLst>
              <a:ext uri="{FF2B5EF4-FFF2-40B4-BE49-F238E27FC236}">
                <a16:creationId xmlns:a16="http://schemas.microsoft.com/office/drawing/2014/main" id="{F7063008-3B84-A9A7-92C6-3491A85D6B39}"/>
              </a:ext>
            </a:extLst>
          </p:cNvPr>
          <p:cNvSpPr>
            <a:spLocks noGrp="1"/>
          </p:cNvSpPr>
          <p:nvPr>
            <p:ph type="body" idx="1"/>
          </p:nvPr>
        </p:nvSpPr>
        <p:spPr>
          <a:xfrm>
            <a:off x="415600" y="1405719"/>
            <a:ext cx="11360800" cy="4686114"/>
          </a:xfrm>
        </p:spPr>
        <p:txBody>
          <a:bodyPr/>
          <a:lstStyle/>
          <a:p>
            <a:pPr marL="152396" indent="0">
              <a:spcAft>
                <a:spcPts val="600"/>
              </a:spcAft>
              <a:buNone/>
            </a:pPr>
            <a:r>
              <a:rPr lang="en-US" b="1" dirty="0">
                <a:solidFill>
                  <a:schemeClr val="tx2">
                    <a:lumMod val="50000"/>
                  </a:schemeClr>
                </a:solidFill>
              </a:rPr>
              <a:t>Head Movements and Posture:</a:t>
            </a:r>
          </a:p>
          <a:p>
            <a:pPr>
              <a:spcAft>
                <a:spcPts val="600"/>
              </a:spcAft>
            </a:pPr>
            <a:r>
              <a:rPr lang="en-US" dirty="0">
                <a:solidFill>
                  <a:schemeClr val="tx2">
                    <a:lumMod val="50000"/>
                  </a:schemeClr>
                </a:solidFill>
              </a:rPr>
              <a:t>Head nods are universal signs of acknowledgment, often replacing formal bows.</a:t>
            </a:r>
          </a:p>
          <a:p>
            <a:pPr>
              <a:spcAft>
                <a:spcPts val="600"/>
              </a:spcAft>
            </a:pPr>
            <a:r>
              <a:rPr lang="en-US" dirty="0">
                <a:solidFill>
                  <a:schemeClr val="tx2">
                    <a:lumMod val="50000"/>
                  </a:schemeClr>
                </a:solidFill>
              </a:rPr>
              <a:t>The headshake is an innate signal for rejection, beginning at birth.</a:t>
            </a:r>
          </a:p>
          <a:p>
            <a:pPr marL="152396" indent="0">
              <a:spcAft>
                <a:spcPts val="600"/>
              </a:spcAft>
              <a:buNone/>
            </a:pPr>
            <a:endParaRPr lang="en-US" dirty="0">
              <a:solidFill>
                <a:schemeClr val="tx2">
                  <a:lumMod val="50000"/>
                </a:schemeClr>
              </a:solidFill>
            </a:endParaRPr>
          </a:p>
          <a:p>
            <a:pPr marL="152396" indent="0">
              <a:spcAft>
                <a:spcPts val="600"/>
              </a:spcAft>
              <a:buNone/>
            </a:pPr>
            <a:r>
              <a:rPr lang="en-US" b="1" dirty="0">
                <a:solidFill>
                  <a:schemeClr val="tx2">
                    <a:lumMod val="50000"/>
                  </a:schemeClr>
                </a:solidFill>
              </a:rPr>
              <a:t>Eye Contact:</a:t>
            </a:r>
          </a:p>
          <a:p>
            <a:pPr>
              <a:spcAft>
                <a:spcPts val="600"/>
              </a:spcAft>
            </a:pPr>
            <a:r>
              <a:rPr lang="en-US" dirty="0">
                <a:solidFill>
                  <a:schemeClr val="tx2">
                    <a:lumMod val="50000"/>
                  </a:schemeClr>
                </a:solidFill>
              </a:rPr>
              <a:t>Eye contact regulates interactions, signals when to speak, and indicates listening.</a:t>
            </a:r>
          </a:p>
          <a:p>
            <a:pPr>
              <a:spcAft>
                <a:spcPts val="600"/>
              </a:spcAft>
            </a:pPr>
            <a:r>
              <a:rPr lang="en-US" dirty="0">
                <a:solidFill>
                  <a:schemeClr val="tx2">
                    <a:lumMod val="50000"/>
                  </a:schemeClr>
                </a:solidFill>
              </a:rPr>
              <a:t>It helps monitor communication, conveys engagement, and expresses cognitive activity or emotion.</a:t>
            </a:r>
          </a:p>
          <a:p>
            <a:pPr marL="152396" indent="0">
              <a:spcAft>
                <a:spcPts val="600"/>
              </a:spcAft>
              <a:buNone/>
            </a:pPr>
            <a:endParaRPr lang="en-US" dirty="0">
              <a:solidFill>
                <a:schemeClr val="tx2">
                  <a:lumMod val="50000"/>
                </a:schemeClr>
              </a:solidFill>
            </a:endParaRPr>
          </a:p>
          <a:p>
            <a:pPr marL="152396" indent="0">
              <a:spcAft>
                <a:spcPts val="600"/>
              </a:spcAft>
              <a:buNone/>
            </a:pPr>
            <a:r>
              <a:rPr lang="en-US" b="1" dirty="0">
                <a:solidFill>
                  <a:schemeClr val="tx2">
                    <a:lumMod val="50000"/>
                  </a:schemeClr>
                </a:solidFill>
              </a:rPr>
              <a:t>Facial Expressions:</a:t>
            </a:r>
          </a:p>
          <a:p>
            <a:pPr>
              <a:spcAft>
                <a:spcPts val="600"/>
              </a:spcAft>
            </a:pPr>
            <a:r>
              <a:rPr lang="en-US" dirty="0">
                <a:solidFill>
                  <a:schemeClr val="tx2">
                    <a:lumMod val="50000"/>
                  </a:schemeClr>
                </a:solidFill>
              </a:rPr>
              <a:t>Facial expressions like happiness, sadness, and anger are universally recognizable.</a:t>
            </a:r>
          </a:p>
          <a:p>
            <a:pPr>
              <a:spcAft>
                <a:spcPts val="600"/>
              </a:spcAft>
            </a:pPr>
            <a:r>
              <a:rPr lang="en-US" dirty="0">
                <a:solidFill>
                  <a:schemeClr val="tx2">
                    <a:lumMod val="50000"/>
                  </a:schemeClr>
                </a:solidFill>
              </a:rPr>
              <a:t>Smiles often serve social purposes, not just as responses to internal emotions.</a:t>
            </a:r>
            <a:endParaRPr lang="en-CA" dirty="0">
              <a:solidFill>
                <a:schemeClr val="tx2">
                  <a:lumMod val="50000"/>
                </a:schemeClr>
              </a:solidFill>
            </a:endParaRPr>
          </a:p>
        </p:txBody>
      </p:sp>
      <p:sp>
        <p:nvSpPr>
          <p:cNvPr id="9" name="Rectangle: Rounded Corners 8">
            <a:extLst>
              <a:ext uri="{FF2B5EF4-FFF2-40B4-BE49-F238E27FC236}">
                <a16:creationId xmlns:a16="http://schemas.microsoft.com/office/drawing/2014/main" id="{2F006505-AE42-DB4F-EA61-8DE9B0A7E7A4}"/>
              </a:ext>
              <a:ext uri="{C183D7F6-B498-43B3-948B-1728B52AA6E4}">
                <adec:decorative xmlns:adec="http://schemas.microsoft.com/office/drawing/2017/decorative" val="1"/>
              </a:ext>
            </a:extLst>
          </p:cNvPr>
          <p:cNvSpPr/>
          <p:nvPr/>
        </p:nvSpPr>
        <p:spPr>
          <a:xfrm>
            <a:off x="415600" y="1405719"/>
            <a:ext cx="11360800" cy="1323833"/>
          </a:xfrm>
          <a:prstGeom prst="roundRect">
            <a:avLst/>
          </a:prstGeom>
          <a:solidFill>
            <a:srgbClr val="7890CD">
              <a:alpha val="20000"/>
            </a:srgbClr>
          </a:solidFill>
          <a:ln>
            <a:solidFill>
              <a:schemeClr val="tx1"/>
            </a:solidFill>
          </a:ln>
        </p:spPr>
        <p:style>
          <a:lnRef idx="0">
            <a:scrgbClr r="0" g="0" b="0"/>
          </a:lnRef>
          <a:fillRef idx="0">
            <a:scrgbClr r="0" g="0" b="0"/>
          </a:fillRef>
          <a:effectRef idx="0">
            <a:scrgbClr r="0" g="0" b="0"/>
          </a:effectRef>
          <a:fontRef idx="minor">
            <a:schemeClr val="lt1"/>
          </a:fontRef>
        </p:style>
        <p:txBody>
          <a:bodyPr rtlCol="0" anchor="ctr"/>
          <a:lstStyle/>
          <a:p>
            <a:pPr algn="ctr"/>
            <a:endParaRPr lang="en-CA"/>
          </a:p>
        </p:txBody>
      </p:sp>
      <p:sp>
        <p:nvSpPr>
          <p:cNvPr id="10" name="Rectangle: Rounded Corners 9">
            <a:extLst>
              <a:ext uri="{FF2B5EF4-FFF2-40B4-BE49-F238E27FC236}">
                <a16:creationId xmlns:a16="http://schemas.microsoft.com/office/drawing/2014/main" id="{9840FA25-C990-5E15-C4FA-56EFB32E07C7}"/>
              </a:ext>
              <a:ext uri="{C183D7F6-B498-43B3-948B-1728B52AA6E4}">
                <adec:decorative xmlns:adec="http://schemas.microsoft.com/office/drawing/2017/decorative" val="1"/>
              </a:ext>
            </a:extLst>
          </p:cNvPr>
          <p:cNvSpPr/>
          <p:nvPr/>
        </p:nvSpPr>
        <p:spPr>
          <a:xfrm>
            <a:off x="415600" y="2925170"/>
            <a:ext cx="11360800" cy="1469409"/>
          </a:xfrm>
          <a:prstGeom prst="roundRect">
            <a:avLst/>
          </a:prstGeom>
          <a:solidFill>
            <a:srgbClr val="7890CD">
              <a:alpha val="20000"/>
            </a:srgbClr>
          </a:solidFill>
          <a:ln>
            <a:solidFill>
              <a:schemeClr val="tx1"/>
            </a:solidFill>
          </a:ln>
        </p:spPr>
        <p:style>
          <a:lnRef idx="0">
            <a:scrgbClr r="0" g="0" b="0"/>
          </a:lnRef>
          <a:fillRef idx="0">
            <a:scrgbClr r="0" g="0" b="0"/>
          </a:fillRef>
          <a:effectRef idx="0">
            <a:scrgbClr r="0" g="0" b="0"/>
          </a:effectRef>
          <a:fontRef idx="minor">
            <a:schemeClr val="lt1"/>
          </a:fontRef>
        </p:style>
        <p:txBody>
          <a:bodyPr rtlCol="0" anchor="ctr"/>
          <a:lstStyle/>
          <a:p>
            <a:pPr algn="ctr"/>
            <a:endParaRPr lang="en-CA"/>
          </a:p>
        </p:txBody>
      </p:sp>
      <p:sp>
        <p:nvSpPr>
          <p:cNvPr id="11" name="Rectangle: Rounded Corners 10">
            <a:extLst>
              <a:ext uri="{FF2B5EF4-FFF2-40B4-BE49-F238E27FC236}">
                <a16:creationId xmlns:a16="http://schemas.microsoft.com/office/drawing/2014/main" id="{38C979A3-BDC9-8BAA-6716-D1B03DBA495C}"/>
              </a:ext>
              <a:ext uri="{C183D7F6-B498-43B3-948B-1728B52AA6E4}">
                <adec:decorative xmlns:adec="http://schemas.microsoft.com/office/drawing/2017/decorative" val="1"/>
              </a:ext>
            </a:extLst>
          </p:cNvPr>
          <p:cNvSpPr/>
          <p:nvPr/>
        </p:nvSpPr>
        <p:spPr>
          <a:xfrm>
            <a:off x="415600" y="4581289"/>
            <a:ext cx="11360800" cy="1323833"/>
          </a:xfrm>
          <a:prstGeom prst="roundRect">
            <a:avLst/>
          </a:prstGeom>
          <a:solidFill>
            <a:srgbClr val="7890CD">
              <a:alpha val="20000"/>
            </a:srgbClr>
          </a:solidFill>
          <a:ln>
            <a:solidFill>
              <a:schemeClr val="tx1"/>
            </a:solidFill>
          </a:ln>
        </p:spPr>
        <p:style>
          <a:lnRef idx="0">
            <a:scrgbClr r="0" g="0" b="0"/>
          </a:lnRef>
          <a:fillRef idx="0">
            <a:scrgbClr r="0" g="0" b="0"/>
          </a:fillRef>
          <a:effectRef idx="0">
            <a:scrgbClr r="0" g="0" b="0"/>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6223797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D4674E-164A-A1A0-D769-D9C84A8A7C0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4F3E4EA-A3BF-8308-23FF-0F058F14E700}"/>
              </a:ext>
            </a:extLst>
          </p:cNvPr>
          <p:cNvSpPr>
            <a:spLocks noGrp="1"/>
          </p:cNvSpPr>
          <p:nvPr>
            <p:ph type="title"/>
          </p:nvPr>
        </p:nvSpPr>
        <p:spPr>
          <a:xfrm>
            <a:off x="415600" y="208000"/>
            <a:ext cx="11360800" cy="810400"/>
          </a:xfrm>
        </p:spPr>
        <p:txBody>
          <a:bodyPr>
            <a:normAutofit/>
          </a:bodyPr>
          <a:lstStyle/>
          <a:p>
            <a:r>
              <a:rPr lang="en-CA" sz="3600" dirty="0">
                <a:latin typeface="+mj-lt"/>
              </a:rPr>
              <a:t>9.2 Examples of Non-Verbal Communication</a:t>
            </a:r>
          </a:p>
        </p:txBody>
      </p:sp>
      <p:sp>
        <p:nvSpPr>
          <p:cNvPr id="8" name="Text Placeholder 7">
            <a:extLst>
              <a:ext uri="{FF2B5EF4-FFF2-40B4-BE49-F238E27FC236}">
                <a16:creationId xmlns:a16="http://schemas.microsoft.com/office/drawing/2014/main" id="{7462F2A0-B458-BF58-D378-77D3847D4FC8}"/>
              </a:ext>
            </a:extLst>
          </p:cNvPr>
          <p:cNvSpPr>
            <a:spLocks noGrp="1"/>
          </p:cNvSpPr>
          <p:nvPr>
            <p:ph type="body" idx="1"/>
          </p:nvPr>
        </p:nvSpPr>
        <p:spPr>
          <a:xfrm>
            <a:off x="415600" y="1119116"/>
            <a:ext cx="11360800" cy="4972717"/>
          </a:xfrm>
        </p:spPr>
        <p:txBody>
          <a:bodyPr>
            <a:noAutofit/>
          </a:bodyPr>
          <a:lstStyle/>
          <a:p>
            <a:pPr>
              <a:spcAft>
                <a:spcPts val="600"/>
              </a:spcAft>
            </a:pPr>
            <a:r>
              <a:rPr lang="en-US" sz="2000" b="1" dirty="0">
                <a:solidFill>
                  <a:schemeClr val="tx2">
                    <a:lumMod val="50000"/>
                  </a:schemeClr>
                </a:solidFill>
              </a:rPr>
              <a:t>Rolling Your Eyes: </a:t>
            </a:r>
            <a:r>
              <a:rPr lang="en-US" sz="2000" dirty="0">
                <a:solidFill>
                  <a:schemeClr val="tx2">
                    <a:lumMod val="50000"/>
                  </a:schemeClr>
                </a:solidFill>
              </a:rPr>
              <a:t>Indicates disagreement or disbelief, signaling a negative reaction to what was just said.</a:t>
            </a:r>
          </a:p>
          <a:p>
            <a:pPr>
              <a:spcAft>
                <a:spcPts val="600"/>
              </a:spcAft>
            </a:pPr>
            <a:endParaRPr lang="en-US" sz="2000" dirty="0">
              <a:solidFill>
                <a:schemeClr val="tx2">
                  <a:lumMod val="50000"/>
                </a:schemeClr>
              </a:solidFill>
            </a:endParaRPr>
          </a:p>
          <a:p>
            <a:pPr>
              <a:spcAft>
                <a:spcPts val="600"/>
              </a:spcAft>
            </a:pPr>
            <a:r>
              <a:rPr lang="en-US" sz="2000" b="1" dirty="0">
                <a:solidFill>
                  <a:schemeClr val="tx2">
                    <a:lumMod val="50000"/>
                  </a:schemeClr>
                </a:solidFill>
              </a:rPr>
              <a:t>Arms Crossed: </a:t>
            </a:r>
            <a:r>
              <a:rPr lang="en-US" sz="2000" dirty="0">
                <a:solidFill>
                  <a:schemeClr val="tx2">
                    <a:lumMod val="50000"/>
                  </a:schemeClr>
                </a:solidFill>
              </a:rPr>
              <a:t>Can suggest deep thought or closed body language, implying disagreement or discomfort with the conversation.</a:t>
            </a:r>
          </a:p>
          <a:p>
            <a:pPr>
              <a:spcAft>
                <a:spcPts val="600"/>
              </a:spcAft>
            </a:pPr>
            <a:endParaRPr lang="en-US" sz="2000" b="1" dirty="0">
              <a:solidFill>
                <a:schemeClr val="tx2">
                  <a:lumMod val="50000"/>
                </a:schemeClr>
              </a:solidFill>
            </a:endParaRPr>
          </a:p>
          <a:p>
            <a:pPr>
              <a:spcAft>
                <a:spcPts val="600"/>
              </a:spcAft>
            </a:pPr>
            <a:r>
              <a:rPr lang="en-US" sz="2000" b="1" dirty="0">
                <a:solidFill>
                  <a:schemeClr val="tx2">
                    <a:lumMod val="50000"/>
                  </a:schemeClr>
                </a:solidFill>
              </a:rPr>
              <a:t>Hands on Your Hips: </a:t>
            </a:r>
            <a:r>
              <a:rPr lang="en-US" sz="2000" dirty="0">
                <a:solidFill>
                  <a:schemeClr val="tx2">
                    <a:lumMod val="50000"/>
                  </a:schemeClr>
                </a:solidFill>
              </a:rPr>
              <a:t>May be a comfortable stance for some but can also appear intimidating or signal frustration to others.</a:t>
            </a:r>
          </a:p>
          <a:p>
            <a:pPr>
              <a:spcAft>
                <a:spcPts val="600"/>
              </a:spcAft>
            </a:pPr>
            <a:endParaRPr lang="en-US" sz="2000" dirty="0">
              <a:solidFill>
                <a:schemeClr val="tx2">
                  <a:lumMod val="50000"/>
                </a:schemeClr>
              </a:solidFill>
            </a:endParaRPr>
          </a:p>
          <a:p>
            <a:pPr>
              <a:spcAft>
                <a:spcPts val="600"/>
              </a:spcAft>
            </a:pPr>
            <a:r>
              <a:rPr lang="en-US" sz="2000" b="1" dirty="0">
                <a:solidFill>
                  <a:schemeClr val="tx2">
                    <a:lumMod val="50000"/>
                  </a:schemeClr>
                </a:solidFill>
              </a:rPr>
              <a:t>Looking Away: </a:t>
            </a:r>
            <a:r>
              <a:rPr lang="en-US" sz="2000" dirty="0">
                <a:solidFill>
                  <a:schemeClr val="tx2">
                    <a:lumMod val="50000"/>
                  </a:schemeClr>
                </a:solidFill>
              </a:rPr>
              <a:t>Often a sign of thinking or processing information but can be perceived as boredom by others.</a:t>
            </a:r>
          </a:p>
          <a:p>
            <a:pPr>
              <a:spcAft>
                <a:spcPts val="600"/>
              </a:spcAft>
            </a:pPr>
            <a:endParaRPr lang="en-US" sz="2000" dirty="0">
              <a:solidFill>
                <a:schemeClr val="tx2">
                  <a:lumMod val="50000"/>
                </a:schemeClr>
              </a:solidFill>
            </a:endParaRPr>
          </a:p>
          <a:p>
            <a:pPr>
              <a:spcAft>
                <a:spcPts val="600"/>
              </a:spcAft>
            </a:pPr>
            <a:r>
              <a:rPr lang="en-US" sz="2000" b="1" dirty="0">
                <a:solidFill>
                  <a:schemeClr val="tx2">
                    <a:lumMod val="50000"/>
                  </a:schemeClr>
                </a:solidFill>
              </a:rPr>
              <a:t>Hands Clenched</a:t>
            </a:r>
            <a:r>
              <a:rPr lang="en-US" sz="2000" dirty="0">
                <a:solidFill>
                  <a:schemeClr val="tx2">
                    <a:lumMod val="50000"/>
                  </a:schemeClr>
                </a:solidFill>
              </a:rPr>
              <a:t>: Indicates frustration, anxiety, or nervousness about the situation.</a:t>
            </a:r>
            <a:endParaRPr lang="en-CA" sz="2000" dirty="0">
              <a:solidFill>
                <a:schemeClr val="tx2">
                  <a:lumMod val="50000"/>
                </a:schemeClr>
              </a:solidFill>
            </a:endParaRPr>
          </a:p>
        </p:txBody>
      </p:sp>
    </p:spTree>
    <p:extLst>
      <p:ext uri="{BB962C8B-B14F-4D97-AF65-F5344CB8AC3E}">
        <p14:creationId xmlns:p14="http://schemas.microsoft.com/office/powerpoint/2010/main" val="23196885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0C21B2-56CA-1DE5-73D2-D5CE461F206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8D3840E-A678-8583-AB2F-8D97BF4F18AB}"/>
              </a:ext>
            </a:extLst>
          </p:cNvPr>
          <p:cNvSpPr>
            <a:spLocks noGrp="1"/>
          </p:cNvSpPr>
          <p:nvPr>
            <p:ph type="title"/>
          </p:nvPr>
        </p:nvSpPr>
        <p:spPr>
          <a:xfrm>
            <a:off x="415600" y="208000"/>
            <a:ext cx="11360800" cy="810400"/>
          </a:xfrm>
        </p:spPr>
        <p:txBody>
          <a:bodyPr>
            <a:normAutofit/>
          </a:bodyPr>
          <a:lstStyle/>
          <a:p>
            <a:r>
              <a:rPr lang="en-US" sz="3600" dirty="0">
                <a:latin typeface="+mj-lt"/>
              </a:rPr>
              <a:t>9.3 Spotlight on Human Resources Skills</a:t>
            </a:r>
            <a:endParaRPr lang="en-CA" sz="3600" dirty="0">
              <a:latin typeface="+mj-lt"/>
            </a:endParaRPr>
          </a:p>
        </p:txBody>
      </p:sp>
      <p:sp>
        <p:nvSpPr>
          <p:cNvPr id="8" name="Text Placeholder 7">
            <a:extLst>
              <a:ext uri="{FF2B5EF4-FFF2-40B4-BE49-F238E27FC236}">
                <a16:creationId xmlns:a16="http://schemas.microsoft.com/office/drawing/2014/main" id="{6D5A96A9-49F9-8A46-6C37-2ED6A74E9057}"/>
              </a:ext>
            </a:extLst>
          </p:cNvPr>
          <p:cNvSpPr>
            <a:spLocks noGrp="1"/>
          </p:cNvSpPr>
          <p:nvPr>
            <p:ph type="body" idx="1"/>
          </p:nvPr>
        </p:nvSpPr>
        <p:spPr>
          <a:xfrm>
            <a:off x="415600" y="1018400"/>
            <a:ext cx="11360800" cy="5073433"/>
          </a:xfrm>
        </p:spPr>
        <p:txBody>
          <a:bodyPr>
            <a:noAutofit/>
          </a:bodyPr>
          <a:lstStyle/>
          <a:p>
            <a:pPr marL="152396" indent="0">
              <a:spcAft>
                <a:spcPts val="600"/>
              </a:spcAft>
              <a:buNone/>
            </a:pPr>
            <a:r>
              <a:rPr lang="en-US" sz="2000" b="1" dirty="0">
                <a:solidFill>
                  <a:schemeClr val="tx2">
                    <a:lumMod val="50000"/>
                  </a:schemeClr>
                </a:solidFill>
              </a:rPr>
              <a:t>Emotional intelligence (EQ) </a:t>
            </a:r>
            <a:r>
              <a:rPr lang="en-US" sz="2000" dirty="0">
                <a:solidFill>
                  <a:schemeClr val="tx2">
                    <a:lumMod val="50000"/>
                  </a:schemeClr>
                </a:solidFill>
              </a:rPr>
              <a:t>is the ability to understand, manage, and use emotions to relieve stress, communicate effectively, empathize with others, and resolve conflicts, which is just as important as intellectual ability for building relationships, achieving goals, and making informed decisions.</a:t>
            </a:r>
          </a:p>
          <a:p>
            <a:pPr marL="152396" indent="0">
              <a:spcAft>
                <a:spcPts val="600"/>
              </a:spcAft>
              <a:buNone/>
            </a:pPr>
            <a:endParaRPr lang="en-US" sz="2000" u="sng" dirty="0">
              <a:solidFill>
                <a:schemeClr val="tx2">
                  <a:lumMod val="50000"/>
                </a:schemeClr>
              </a:solidFill>
            </a:endParaRPr>
          </a:p>
          <a:p>
            <a:pPr marL="152396" indent="0">
              <a:spcAft>
                <a:spcPts val="600"/>
              </a:spcAft>
              <a:buNone/>
            </a:pPr>
            <a:r>
              <a:rPr lang="en-US" sz="2000" dirty="0">
                <a:solidFill>
                  <a:schemeClr val="tx2">
                    <a:lumMod val="50000"/>
                  </a:schemeClr>
                </a:solidFill>
              </a:rPr>
              <a:t>Four key attributes of emotional intelligence:</a:t>
            </a:r>
          </a:p>
          <a:p>
            <a:pPr marL="152396" indent="0">
              <a:spcAft>
                <a:spcPts val="600"/>
              </a:spcAft>
              <a:buNone/>
            </a:pPr>
            <a:endParaRPr lang="en-US" sz="2000" dirty="0">
              <a:solidFill>
                <a:schemeClr val="tx2">
                  <a:lumMod val="50000"/>
                </a:schemeClr>
              </a:solidFill>
            </a:endParaRPr>
          </a:p>
          <a:p>
            <a:pPr>
              <a:spcAft>
                <a:spcPts val="600"/>
              </a:spcAft>
            </a:pPr>
            <a:r>
              <a:rPr lang="en-US" sz="2000" b="1" dirty="0">
                <a:solidFill>
                  <a:schemeClr val="tx2">
                    <a:lumMod val="50000"/>
                  </a:schemeClr>
                </a:solidFill>
              </a:rPr>
              <a:t>Self-management:</a:t>
            </a:r>
            <a:r>
              <a:rPr lang="en-US" sz="2000" dirty="0">
                <a:solidFill>
                  <a:schemeClr val="tx2">
                    <a:lumMod val="50000"/>
                  </a:schemeClr>
                </a:solidFill>
              </a:rPr>
              <a:t> Control impulsive behaviors, manage emotions healthily, stay committed, and adapt to changes.</a:t>
            </a:r>
          </a:p>
          <a:p>
            <a:pPr>
              <a:spcAft>
                <a:spcPts val="600"/>
              </a:spcAft>
            </a:pPr>
            <a:r>
              <a:rPr lang="en-US" sz="2000" b="1" dirty="0">
                <a:solidFill>
                  <a:schemeClr val="tx2">
                    <a:lumMod val="50000"/>
                  </a:schemeClr>
                </a:solidFill>
              </a:rPr>
              <a:t>Self-awareness:</a:t>
            </a:r>
            <a:r>
              <a:rPr lang="en-US" sz="2000" dirty="0">
                <a:solidFill>
                  <a:schemeClr val="tx2">
                    <a:lumMod val="50000"/>
                  </a:schemeClr>
                </a:solidFill>
              </a:rPr>
              <a:t> Recognize emotions, understand their impact, and know personal strengths and weaknesses.</a:t>
            </a:r>
          </a:p>
          <a:p>
            <a:pPr>
              <a:spcAft>
                <a:spcPts val="600"/>
              </a:spcAft>
            </a:pPr>
            <a:r>
              <a:rPr lang="en-US" sz="2000" b="1" dirty="0">
                <a:solidFill>
                  <a:schemeClr val="tx2">
                    <a:lumMod val="50000"/>
                  </a:schemeClr>
                </a:solidFill>
              </a:rPr>
              <a:t>Social awareness: </a:t>
            </a:r>
            <a:r>
              <a:rPr lang="en-US" sz="2000" dirty="0">
                <a:solidFill>
                  <a:schemeClr val="tx2">
                    <a:lumMod val="50000"/>
                  </a:schemeClr>
                </a:solidFill>
              </a:rPr>
              <a:t>Empathize with others, understand emotional cues, and navigate social dynamics.</a:t>
            </a:r>
          </a:p>
          <a:p>
            <a:pPr>
              <a:spcAft>
                <a:spcPts val="600"/>
              </a:spcAft>
            </a:pPr>
            <a:r>
              <a:rPr lang="en-US" sz="2000" b="1" dirty="0">
                <a:solidFill>
                  <a:schemeClr val="tx2">
                    <a:lumMod val="50000"/>
                  </a:schemeClr>
                </a:solidFill>
              </a:rPr>
              <a:t>Relationship management: </a:t>
            </a:r>
            <a:r>
              <a:rPr lang="en-US" sz="2000" dirty="0">
                <a:solidFill>
                  <a:schemeClr val="tx2">
                    <a:lumMod val="50000"/>
                  </a:schemeClr>
                </a:solidFill>
              </a:rPr>
              <a:t>Build and maintain relationships, communicate clearly, inspire others, and manage conflict.</a:t>
            </a:r>
            <a:endParaRPr lang="en-CA" sz="2000" dirty="0">
              <a:solidFill>
                <a:schemeClr val="tx2">
                  <a:lumMod val="50000"/>
                </a:schemeClr>
              </a:solidFill>
            </a:endParaRPr>
          </a:p>
        </p:txBody>
      </p:sp>
      <p:sp>
        <p:nvSpPr>
          <p:cNvPr id="3" name="Rectangle: Rounded Corners 2">
            <a:extLst>
              <a:ext uri="{FF2B5EF4-FFF2-40B4-BE49-F238E27FC236}">
                <a16:creationId xmlns:a16="http://schemas.microsoft.com/office/drawing/2014/main" id="{45FDAAEA-1B3C-0BDA-7DB7-F16C63C43041}"/>
              </a:ext>
              <a:ext uri="{C183D7F6-B498-43B3-948B-1728B52AA6E4}">
                <adec:decorative xmlns:adec="http://schemas.microsoft.com/office/drawing/2017/decorative" val="1"/>
              </a:ext>
            </a:extLst>
          </p:cNvPr>
          <p:cNvSpPr/>
          <p:nvPr/>
        </p:nvSpPr>
        <p:spPr>
          <a:xfrm>
            <a:off x="415600" y="2442946"/>
            <a:ext cx="11360800" cy="3439235"/>
          </a:xfrm>
          <a:prstGeom prst="roundRect">
            <a:avLst/>
          </a:prstGeom>
          <a:noFill/>
          <a:ln w="28575" cap="flat" cmpd="sng" algn="ctr">
            <a:solidFill>
              <a:schemeClr val="accent2"/>
            </a:solidFill>
            <a:prstDash val="solid"/>
            <a:round/>
            <a:headEnd type="none" w="med" len="med"/>
            <a:tailEnd type="none" w="med" len="med"/>
          </a:ln>
        </p:spPr>
        <p:style>
          <a:lnRef idx="0">
            <a:scrgbClr r="0" g="0" b="0"/>
          </a:lnRef>
          <a:fillRef idx="0">
            <a:scrgbClr r="0" g="0" b="0"/>
          </a:fillRef>
          <a:effectRef idx="0">
            <a:scrgbClr r="0" g="0" b="0"/>
          </a:effectRef>
          <a:fontRef idx="minor">
            <a:schemeClr val="accent2"/>
          </a:fontRef>
        </p:style>
        <p:txBody>
          <a:bodyPr rtlCol="0" anchor="ctr"/>
          <a:lstStyle/>
          <a:p>
            <a:pPr algn="ctr"/>
            <a:endParaRPr lang="en-CA"/>
          </a:p>
        </p:txBody>
      </p:sp>
    </p:spTree>
    <p:extLst>
      <p:ext uri="{BB962C8B-B14F-4D97-AF65-F5344CB8AC3E}">
        <p14:creationId xmlns:p14="http://schemas.microsoft.com/office/powerpoint/2010/main" val="2570432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F33873-70FB-8066-F8A2-58CF7076E8F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CEAE094-F7C9-8A28-4DC0-44D8E98FFC59}"/>
              </a:ext>
            </a:extLst>
          </p:cNvPr>
          <p:cNvSpPr>
            <a:spLocks noGrp="1"/>
          </p:cNvSpPr>
          <p:nvPr>
            <p:ph type="title"/>
          </p:nvPr>
        </p:nvSpPr>
        <p:spPr>
          <a:xfrm>
            <a:off x="415600" y="208000"/>
            <a:ext cx="11360800" cy="810400"/>
          </a:xfrm>
        </p:spPr>
        <p:txBody>
          <a:bodyPr>
            <a:normAutofit/>
          </a:bodyPr>
          <a:lstStyle/>
          <a:p>
            <a:r>
              <a:rPr lang="en-US" sz="3600" dirty="0">
                <a:latin typeface="+mj-lt"/>
              </a:rPr>
              <a:t>9.3 Why is Emotional Intelligence so Important?</a:t>
            </a:r>
            <a:endParaRPr lang="en-CA" sz="3600" dirty="0">
              <a:latin typeface="+mj-lt"/>
            </a:endParaRPr>
          </a:p>
        </p:txBody>
      </p:sp>
      <p:sp>
        <p:nvSpPr>
          <p:cNvPr id="8" name="Text Placeholder 7">
            <a:extLst>
              <a:ext uri="{FF2B5EF4-FFF2-40B4-BE49-F238E27FC236}">
                <a16:creationId xmlns:a16="http://schemas.microsoft.com/office/drawing/2014/main" id="{CD381640-8D78-E50D-E630-D33BB0EF2213}"/>
              </a:ext>
            </a:extLst>
          </p:cNvPr>
          <p:cNvSpPr>
            <a:spLocks noGrp="1"/>
          </p:cNvSpPr>
          <p:nvPr>
            <p:ph type="body" idx="1"/>
          </p:nvPr>
        </p:nvSpPr>
        <p:spPr>
          <a:xfrm>
            <a:off x="415600" y="1250413"/>
            <a:ext cx="11360800" cy="5054854"/>
          </a:xfrm>
        </p:spPr>
        <p:txBody>
          <a:bodyPr>
            <a:noAutofit/>
          </a:bodyPr>
          <a:lstStyle/>
          <a:p>
            <a:pPr>
              <a:spcAft>
                <a:spcPts val="600"/>
              </a:spcAft>
            </a:pPr>
            <a:r>
              <a:rPr lang="en-US" sz="2000" b="1" dirty="0">
                <a:solidFill>
                  <a:schemeClr val="tx2">
                    <a:lumMod val="50000"/>
                  </a:schemeClr>
                </a:solidFill>
              </a:rPr>
              <a:t>Work performance: </a:t>
            </a:r>
            <a:r>
              <a:rPr lang="en-US" sz="2000" dirty="0">
                <a:solidFill>
                  <a:schemeClr val="tx2">
                    <a:lumMod val="50000"/>
                  </a:schemeClr>
                </a:solidFill>
              </a:rPr>
              <a:t>High EQ helps you navigate social complexities, lead others, and excel in your career, with many companies now valuing EQ as much as technical skills.</a:t>
            </a:r>
          </a:p>
          <a:p>
            <a:pPr>
              <a:spcAft>
                <a:spcPts val="600"/>
              </a:spcAft>
            </a:pPr>
            <a:endParaRPr lang="en-US" sz="2000" dirty="0">
              <a:solidFill>
                <a:schemeClr val="tx2">
                  <a:lumMod val="50000"/>
                </a:schemeClr>
              </a:solidFill>
            </a:endParaRPr>
          </a:p>
          <a:p>
            <a:pPr>
              <a:spcAft>
                <a:spcPts val="600"/>
              </a:spcAft>
            </a:pPr>
            <a:r>
              <a:rPr lang="en-US" sz="2000" b="1" dirty="0">
                <a:solidFill>
                  <a:schemeClr val="tx2">
                    <a:lumMod val="50000"/>
                  </a:schemeClr>
                </a:solidFill>
              </a:rPr>
              <a:t>Physical health: </a:t>
            </a:r>
            <a:r>
              <a:rPr lang="en-US" sz="2000" dirty="0">
                <a:solidFill>
                  <a:schemeClr val="tx2">
                    <a:lumMod val="50000"/>
                  </a:schemeClr>
                </a:solidFill>
              </a:rPr>
              <a:t>Poor emotional management can lead to stress-related health problems like high blood pressure, heart disease, and weakened immune function.</a:t>
            </a:r>
          </a:p>
          <a:p>
            <a:pPr>
              <a:spcAft>
                <a:spcPts val="600"/>
              </a:spcAft>
            </a:pPr>
            <a:endParaRPr lang="en-US" sz="2000" dirty="0">
              <a:solidFill>
                <a:schemeClr val="tx2">
                  <a:lumMod val="50000"/>
                </a:schemeClr>
              </a:solidFill>
            </a:endParaRPr>
          </a:p>
          <a:p>
            <a:pPr>
              <a:spcAft>
                <a:spcPts val="600"/>
              </a:spcAft>
            </a:pPr>
            <a:r>
              <a:rPr lang="en-US" sz="2000" b="1" dirty="0">
                <a:solidFill>
                  <a:schemeClr val="tx2">
                    <a:lumMod val="50000"/>
                  </a:schemeClr>
                </a:solidFill>
              </a:rPr>
              <a:t>Mental health: </a:t>
            </a:r>
            <a:r>
              <a:rPr lang="en-US" sz="2000" dirty="0">
                <a:solidFill>
                  <a:schemeClr val="tx2">
                    <a:lumMod val="50000"/>
                  </a:schemeClr>
                </a:solidFill>
              </a:rPr>
              <a:t>Uncontrolled emotions and stress can contribute to anxiety, depression, and difficulty forming strong relationships, affecting overall mental well-being.</a:t>
            </a:r>
          </a:p>
          <a:p>
            <a:pPr>
              <a:spcAft>
                <a:spcPts val="600"/>
              </a:spcAft>
            </a:pPr>
            <a:endParaRPr lang="en-US" sz="2000" b="1" dirty="0">
              <a:solidFill>
                <a:schemeClr val="tx2">
                  <a:lumMod val="50000"/>
                </a:schemeClr>
              </a:solidFill>
            </a:endParaRPr>
          </a:p>
          <a:p>
            <a:pPr>
              <a:spcAft>
                <a:spcPts val="600"/>
              </a:spcAft>
            </a:pPr>
            <a:r>
              <a:rPr lang="en-US" sz="2000" b="1" dirty="0">
                <a:solidFill>
                  <a:schemeClr val="tx2">
                    <a:lumMod val="50000"/>
                  </a:schemeClr>
                </a:solidFill>
              </a:rPr>
              <a:t>Relationships: </a:t>
            </a:r>
            <a:r>
              <a:rPr lang="en-US" sz="2000" dirty="0">
                <a:solidFill>
                  <a:schemeClr val="tx2">
                    <a:lumMod val="50000"/>
                  </a:schemeClr>
                </a:solidFill>
              </a:rPr>
              <a:t>Understanding and controlling emotions allows better communication, helping to build stronger personal and professional relationships.</a:t>
            </a:r>
          </a:p>
          <a:p>
            <a:pPr>
              <a:spcAft>
                <a:spcPts val="600"/>
              </a:spcAft>
            </a:pPr>
            <a:endParaRPr lang="en-US" sz="2000" dirty="0">
              <a:solidFill>
                <a:schemeClr val="tx2">
                  <a:lumMod val="50000"/>
                </a:schemeClr>
              </a:solidFill>
            </a:endParaRPr>
          </a:p>
          <a:p>
            <a:pPr>
              <a:spcAft>
                <a:spcPts val="600"/>
              </a:spcAft>
            </a:pPr>
            <a:r>
              <a:rPr lang="en-US" sz="2000" b="1" dirty="0">
                <a:solidFill>
                  <a:schemeClr val="tx2">
                    <a:lumMod val="50000"/>
                  </a:schemeClr>
                </a:solidFill>
              </a:rPr>
              <a:t>Social intelligence: </a:t>
            </a:r>
            <a:r>
              <a:rPr lang="en-US" sz="2000" dirty="0">
                <a:solidFill>
                  <a:schemeClr val="tx2">
                    <a:lumMod val="50000"/>
                  </a:schemeClr>
                </a:solidFill>
              </a:rPr>
              <a:t>EQ helps you connect with others, understand social cues, and balance your emotions, improving social interactions and overall happiness.</a:t>
            </a:r>
            <a:endParaRPr lang="en-CA" sz="2000" dirty="0">
              <a:solidFill>
                <a:schemeClr val="tx2">
                  <a:lumMod val="50000"/>
                </a:schemeClr>
              </a:solidFill>
            </a:endParaRPr>
          </a:p>
        </p:txBody>
      </p:sp>
    </p:spTree>
    <p:extLst>
      <p:ext uri="{BB962C8B-B14F-4D97-AF65-F5344CB8AC3E}">
        <p14:creationId xmlns:p14="http://schemas.microsoft.com/office/powerpoint/2010/main" val="42696097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8B2143-5C66-3709-52E3-363C3649866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E4DF2E7-BA0D-0F48-1212-D0E18C3B7FCD}"/>
              </a:ext>
            </a:extLst>
          </p:cNvPr>
          <p:cNvSpPr>
            <a:spLocks noGrp="1"/>
          </p:cNvSpPr>
          <p:nvPr>
            <p:ph type="title"/>
          </p:nvPr>
        </p:nvSpPr>
        <p:spPr>
          <a:xfrm>
            <a:off x="415600" y="208000"/>
            <a:ext cx="11360800" cy="810400"/>
          </a:xfrm>
        </p:spPr>
        <p:txBody>
          <a:bodyPr>
            <a:normAutofit/>
          </a:bodyPr>
          <a:lstStyle/>
          <a:p>
            <a:r>
              <a:rPr lang="en-US" sz="3600" dirty="0">
                <a:latin typeface="+mj-lt"/>
              </a:rPr>
              <a:t>9.3 Emotional Intelligence Skills and Competencies</a:t>
            </a:r>
            <a:endParaRPr lang="en-CA" sz="3600" dirty="0">
              <a:latin typeface="+mj-lt"/>
            </a:endParaRPr>
          </a:p>
        </p:txBody>
      </p:sp>
      <p:sp>
        <p:nvSpPr>
          <p:cNvPr id="8" name="Text Placeholder 7">
            <a:extLst>
              <a:ext uri="{FF2B5EF4-FFF2-40B4-BE49-F238E27FC236}">
                <a16:creationId xmlns:a16="http://schemas.microsoft.com/office/drawing/2014/main" id="{D34866B1-0723-7290-7FB1-1D684451EDAA}"/>
              </a:ext>
            </a:extLst>
          </p:cNvPr>
          <p:cNvSpPr>
            <a:spLocks noGrp="1"/>
          </p:cNvSpPr>
          <p:nvPr>
            <p:ph type="body" idx="1"/>
          </p:nvPr>
        </p:nvSpPr>
        <p:spPr>
          <a:xfrm>
            <a:off x="415600" y="1250413"/>
            <a:ext cx="11360800" cy="5054854"/>
          </a:xfrm>
        </p:spPr>
        <p:txBody>
          <a:bodyPr>
            <a:noAutofit/>
          </a:bodyPr>
          <a:lstStyle/>
          <a:p>
            <a:pPr>
              <a:spcAft>
                <a:spcPts val="600"/>
              </a:spcAft>
            </a:pPr>
            <a:r>
              <a:rPr lang="en-US" sz="2000" b="1" dirty="0">
                <a:solidFill>
                  <a:schemeClr val="tx2">
                    <a:lumMod val="50000"/>
                  </a:schemeClr>
                </a:solidFill>
              </a:rPr>
              <a:t>Self-awareness (Personal): </a:t>
            </a:r>
            <a:r>
              <a:rPr lang="en-US" sz="2000" dirty="0">
                <a:solidFill>
                  <a:schemeClr val="tx2">
                    <a:lumMod val="50000"/>
                  </a:schemeClr>
                </a:solidFill>
              </a:rPr>
              <a:t>Recognizing and understanding one's emotions, strengths, and weaknesses.</a:t>
            </a:r>
          </a:p>
          <a:p>
            <a:pPr>
              <a:spcAft>
                <a:spcPts val="600"/>
              </a:spcAft>
            </a:pPr>
            <a:endParaRPr lang="en-US" sz="2000" dirty="0">
              <a:solidFill>
                <a:schemeClr val="tx2">
                  <a:lumMod val="50000"/>
                </a:schemeClr>
              </a:solidFill>
            </a:endParaRPr>
          </a:p>
          <a:p>
            <a:pPr>
              <a:spcAft>
                <a:spcPts val="600"/>
              </a:spcAft>
            </a:pPr>
            <a:r>
              <a:rPr lang="en-US" sz="2000" b="1" dirty="0">
                <a:solidFill>
                  <a:schemeClr val="tx2">
                    <a:lumMod val="50000"/>
                  </a:schemeClr>
                </a:solidFill>
              </a:rPr>
              <a:t>Self-regulation (Personal): </a:t>
            </a:r>
            <a:r>
              <a:rPr lang="en-US" sz="2000" dirty="0">
                <a:solidFill>
                  <a:schemeClr val="tx2">
                    <a:lumMod val="50000"/>
                  </a:schemeClr>
                </a:solidFill>
              </a:rPr>
              <a:t>Managing and controlling one’s emotions and behaviors in a healthy way.</a:t>
            </a:r>
          </a:p>
          <a:p>
            <a:pPr>
              <a:spcAft>
                <a:spcPts val="600"/>
              </a:spcAft>
            </a:pPr>
            <a:endParaRPr lang="en-US" sz="2000" dirty="0">
              <a:solidFill>
                <a:schemeClr val="tx2">
                  <a:lumMod val="50000"/>
                </a:schemeClr>
              </a:solidFill>
            </a:endParaRPr>
          </a:p>
          <a:p>
            <a:pPr>
              <a:spcAft>
                <a:spcPts val="600"/>
              </a:spcAft>
            </a:pPr>
            <a:r>
              <a:rPr lang="en-US" sz="2000" b="1" dirty="0">
                <a:solidFill>
                  <a:schemeClr val="tx2">
                    <a:lumMod val="50000"/>
                  </a:schemeClr>
                </a:solidFill>
              </a:rPr>
              <a:t>Motivation (Personal): </a:t>
            </a:r>
            <a:r>
              <a:rPr lang="en-US" sz="2000" dirty="0">
                <a:solidFill>
                  <a:schemeClr val="tx2">
                    <a:lumMod val="50000"/>
                  </a:schemeClr>
                </a:solidFill>
              </a:rPr>
              <a:t>Using emotions and passions to pursue and achieve goals.</a:t>
            </a:r>
          </a:p>
          <a:p>
            <a:pPr>
              <a:spcAft>
                <a:spcPts val="600"/>
              </a:spcAft>
            </a:pPr>
            <a:endParaRPr lang="en-US" sz="2000" dirty="0">
              <a:solidFill>
                <a:schemeClr val="tx2">
                  <a:lumMod val="50000"/>
                </a:schemeClr>
              </a:solidFill>
            </a:endParaRPr>
          </a:p>
          <a:p>
            <a:pPr>
              <a:spcAft>
                <a:spcPts val="600"/>
              </a:spcAft>
            </a:pPr>
            <a:r>
              <a:rPr lang="en-US" sz="2000" b="1" dirty="0">
                <a:solidFill>
                  <a:schemeClr val="tx2">
                    <a:lumMod val="50000"/>
                  </a:schemeClr>
                </a:solidFill>
              </a:rPr>
              <a:t>Empathy (Social): </a:t>
            </a:r>
            <a:r>
              <a:rPr lang="en-US" sz="2000" dirty="0">
                <a:solidFill>
                  <a:schemeClr val="tx2">
                    <a:lumMod val="50000"/>
                  </a:schemeClr>
                </a:solidFill>
              </a:rPr>
              <a:t>Understanding and showing compassion for others’ emotions and perspectives.</a:t>
            </a:r>
          </a:p>
          <a:p>
            <a:pPr>
              <a:spcAft>
                <a:spcPts val="600"/>
              </a:spcAft>
            </a:pPr>
            <a:endParaRPr lang="en-US" sz="2000" dirty="0">
              <a:solidFill>
                <a:schemeClr val="tx2">
                  <a:lumMod val="50000"/>
                </a:schemeClr>
              </a:solidFill>
            </a:endParaRPr>
          </a:p>
          <a:p>
            <a:pPr>
              <a:spcAft>
                <a:spcPts val="600"/>
              </a:spcAft>
            </a:pPr>
            <a:r>
              <a:rPr lang="en-US" sz="2000" b="1" dirty="0">
                <a:solidFill>
                  <a:schemeClr val="tx2">
                    <a:lumMod val="50000"/>
                  </a:schemeClr>
                </a:solidFill>
              </a:rPr>
              <a:t>Social skills (Social): </a:t>
            </a:r>
            <a:r>
              <a:rPr lang="en-US" sz="2000" dirty="0">
                <a:solidFill>
                  <a:schemeClr val="tx2">
                    <a:lumMod val="50000"/>
                  </a:schemeClr>
                </a:solidFill>
              </a:rPr>
              <a:t>Inspiring, influencing, and collaborating effectively with others.</a:t>
            </a:r>
            <a:endParaRPr lang="en-CA" sz="2000" dirty="0">
              <a:solidFill>
                <a:schemeClr val="tx2">
                  <a:lumMod val="50000"/>
                </a:schemeClr>
              </a:solidFill>
            </a:endParaRPr>
          </a:p>
        </p:txBody>
      </p:sp>
    </p:spTree>
    <p:extLst>
      <p:ext uri="{BB962C8B-B14F-4D97-AF65-F5344CB8AC3E}">
        <p14:creationId xmlns:p14="http://schemas.microsoft.com/office/powerpoint/2010/main" val="24901366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122E2A-5C13-A357-CB56-CB92D9D76758}"/>
              </a:ext>
            </a:extLst>
          </p:cNvPr>
          <p:cNvSpPr>
            <a:spLocks noGrp="1"/>
          </p:cNvSpPr>
          <p:nvPr>
            <p:ph type="title"/>
          </p:nvPr>
        </p:nvSpPr>
        <p:spPr>
          <a:xfrm>
            <a:off x="265840" y="366185"/>
            <a:ext cx="11605317" cy="1325033"/>
          </a:xfrm>
        </p:spPr>
        <p:txBody>
          <a:bodyPr anchor="ctr">
            <a:normAutofit/>
          </a:bodyPr>
          <a:lstStyle/>
          <a:p>
            <a:r>
              <a:rPr lang="en-CA"/>
              <a:t>9.6 Chapter Summary</a:t>
            </a:r>
          </a:p>
        </p:txBody>
      </p:sp>
      <p:graphicFrame>
        <p:nvGraphicFramePr>
          <p:cNvPr id="5" name="Text Placeholder 2" descr="Graphic showing 6 points summarizing chapter">
            <a:extLst>
              <a:ext uri="{FF2B5EF4-FFF2-40B4-BE49-F238E27FC236}">
                <a16:creationId xmlns:a16="http://schemas.microsoft.com/office/drawing/2014/main" id="{AA343484-7AE1-E2BF-2408-B5FE7D19B8CB}"/>
              </a:ext>
            </a:extLst>
          </p:cNvPr>
          <p:cNvGraphicFramePr/>
          <p:nvPr>
            <p:extLst>
              <p:ext uri="{D42A27DB-BD31-4B8C-83A1-F6EECF244321}">
                <p14:modId xmlns:p14="http://schemas.microsoft.com/office/powerpoint/2010/main" val="2027903606"/>
              </p:ext>
            </p:extLst>
          </p:nvPr>
        </p:nvGraphicFramePr>
        <p:xfrm>
          <a:off x="265840" y="1826684"/>
          <a:ext cx="11605317" cy="43497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468123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126C9E-8453-9B24-E356-4757E20D9C70}"/>
              </a:ext>
            </a:extLst>
          </p:cNvPr>
          <p:cNvSpPr>
            <a:spLocks noGrp="1"/>
          </p:cNvSpPr>
          <p:nvPr>
            <p:ph type="title"/>
          </p:nvPr>
        </p:nvSpPr>
        <p:spPr>
          <a:xfrm>
            <a:off x="415600" y="208000"/>
            <a:ext cx="11360800" cy="810400"/>
          </a:xfrm>
        </p:spPr>
        <p:txBody>
          <a:bodyPr>
            <a:normAutofit/>
          </a:bodyPr>
          <a:lstStyle/>
          <a:p>
            <a:r>
              <a:rPr lang="en-CA" sz="3600" dirty="0">
                <a:latin typeface="+mj-lt"/>
              </a:rPr>
              <a:t>9.0 Learning Outcomes</a:t>
            </a:r>
          </a:p>
        </p:txBody>
      </p:sp>
      <p:sp>
        <p:nvSpPr>
          <p:cNvPr id="3" name="Text Placeholder 2">
            <a:extLst>
              <a:ext uri="{FF2B5EF4-FFF2-40B4-BE49-F238E27FC236}">
                <a16:creationId xmlns:a16="http://schemas.microsoft.com/office/drawing/2014/main" id="{F271FF05-2168-CDF5-C25A-D42B719E0AA1}"/>
              </a:ext>
            </a:extLst>
          </p:cNvPr>
          <p:cNvSpPr>
            <a:spLocks noGrp="1"/>
          </p:cNvSpPr>
          <p:nvPr>
            <p:ph type="body" idx="1"/>
          </p:nvPr>
        </p:nvSpPr>
        <p:spPr/>
        <p:txBody>
          <a:bodyPr>
            <a:normAutofit/>
          </a:bodyPr>
          <a:lstStyle/>
          <a:p>
            <a:pPr marL="152396" indent="0">
              <a:buNone/>
            </a:pPr>
            <a:r>
              <a:rPr lang="en-US" sz="2000" dirty="0">
                <a:solidFill>
                  <a:schemeClr val="tx2">
                    <a:lumMod val="50000"/>
                  </a:schemeClr>
                </a:solidFill>
              </a:rPr>
              <a:t>In this chapter, we will:</a:t>
            </a:r>
          </a:p>
          <a:p>
            <a:pPr marL="152396" indent="0">
              <a:buNone/>
            </a:pPr>
            <a:endParaRPr lang="en-US" sz="2000" dirty="0">
              <a:solidFill>
                <a:schemeClr val="tx2">
                  <a:lumMod val="50000"/>
                </a:schemeClr>
              </a:solidFill>
            </a:endParaRPr>
          </a:p>
          <a:p>
            <a:r>
              <a:rPr lang="en-US" sz="2000" dirty="0">
                <a:solidFill>
                  <a:schemeClr val="tx2">
                    <a:lumMod val="50000"/>
                  </a:schemeClr>
                </a:solidFill>
              </a:rPr>
              <a:t>Identify forms of verbal and non-verbal communication used in conflict resolution.</a:t>
            </a:r>
          </a:p>
          <a:p>
            <a:endParaRPr lang="en-US" sz="2000" dirty="0">
              <a:solidFill>
                <a:schemeClr val="tx2">
                  <a:lumMod val="50000"/>
                </a:schemeClr>
              </a:solidFill>
            </a:endParaRPr>
          </a:p>
          <a:p>
            <a:r>
              <a:rPr lang="en-US" sz="2000" dirty="0">
                <a:solidFill>
                  <a:schemeClr val="tx2">
                    <a:lumMod val="50000"/>
                  </a:schemeClr>
                </a:solidFill>
              </a:rPr>
              <a:t>Examine emotional intelligence and the importance of remaining calm in conflict.</a:t>
            </a:r>
          </a:p>
          <a:p>
            <a:endParaRPr lang="en-US" sz="2000" dirty="0">
              <a:solidFill>
                <a:schemeClr val="tx2">
                  <a:lumMod val="50000"/>
                </a:schemeClr>
              </a:solidFill>
            </a:endParaRPr>
          </a:p>
          <a:p>
            <a:r>
              <a:rPr lang="en-US" sz="2000" dirty="0">
                <a:solidFill>
                  <a:schemeClr val="tx2">
                    <a:lumMod val="50000"/>
                  </a:schemeClr>
                </a:solidFill>
              </a:rPr>
              <a:t>Practice remaining calm in a difficult workplace scenario.</a:t>
            </a:r>
            <a:endParaRPr lang="en-CA" sz="2000" dirty="0">
              <a:solidFill>
                <a:schemeClr val="tx2">
                  <a:lumMod val="50000"/>
                </a:schemeClr>
              </a:solidFill>
            </a:endParaRPr>
          </a:p>
        </p:txBody>
      </p:sp>
    </p:spTree>
    <p:extLst>
      <p:ext uri="{BB962C8B-B14F-4D97-AF65-F5344CB8AC3E}">
        <p14:creationId xmlns:p14="http://schemas.microsoft.com/office/powerpoint/2010/main" val="16214077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3CCFE0-E7F2-63C5-4350-AB6DE7565ED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92A6F80-1772-82DC-91F6-E0C83032184E}"/>
              </a:ext>
            </a:extLst>
          </p:cNvPr>
          <p:cNvSpPr>
            <a:spLocks noGrp="1"/>
          </p:cNvSpPr>
          <p:nvPr>
            <p:ph type="title"/>
          </p:nvPr>
        </p:nvSpPr>
        <p:spPr>
          <a:xfrm>
            <a:off x="415600" y="208000"/>
            <a:ext cx="11360800" cy="810400"/>
          </a:xfrm>
        </p:spPr>
        <p:txBody>
          <a:bodyPr>
            <a:normAutofit/>
          </a:bodyPr>
          <a:lstStyle/>
          <a:p>
            <a:r>
              <a:rPr lang="en-CA" sz="3600">
                <a:latin typeface="+mj-lt"/>
              </a:rPr>
              <a:t>9.2 The Lesson: Communication Essentials</a:t>
            </a:r>
            <a:endParaRPr lang="en-CA" sz="3600" dirty="0">
              <a:latin typeface="+mj-lt"/>
            </a:endParaRPr>
          </a:p>
        </p:txBody>
      </p:sp>
      <p:sp>
        <p:nvSpPr>
          <p:cNvPr id="3" name="Text Placeholder 2">
            <a:extLst>
              <a:ext uri="{FF2B5EF4-FFF2-40B4-BE49-F238E27FC236}">
                <a16:creationId xmlns:a16="http://schemas.microsoft.com/office/drawing/2014/main" id="{C0364FFA-6CEE-B1FF-3CE4-B915FE40F8FA}"/>
              </a:ext>
            </a:extLst>
          </p:cNvPr>
          <p:cNvSpPr>
            <a:spLocks noGrp="1"/>
          </p:cNvSpPr>
          <p:nvPr>
            <p:ph type="body" idx="1"/>
          </p:nvPr>
        </p:nvSpPr>
        <p:spPr>
          <a:xfrm>
            <a:off x="5697284" y="1040513"/>
            <a:ext cx="5876018" cy="4957600"/>
          </a:xfrm>
        </p:spPr>
        <p:txBody>
          <a:bodyPr>
            <a:normAutofit/>
          </a:bodyPr>
          <a:lstStyle/>
          <a:p>
            <a:pPr marL="152396" indent="0">
              <a:buNone/>
            </a:pPr>
            <a:r>
              <a:rPr lang="en-US" sz="2000" b="1" dirty="0">
                <a:solidFill>
                  <a:schemeClr val="tx2">
                    <a:lumMod val="50000"/>
                  </a:schemeClr>
                </a:solidFill>
              </a:rPr>
              <a:t>Verbal Communication </a:t>
            </a:r>
          </a:p>
          <a:p>
            <a:endParaRPr lang="en-US" sz="2000" dirty="0">
              <a:solidFill>
                <a:schemeClr val="tx2">
                  <a:lumMod val="50000"/>
                </a:schemeClr>
              </a:solidFill>
            </a:endParaRPr>
          </a:p>
          <a:p>
            <a:r>
              <a:rPr lang="en-US" sz="2000" dirty="0">
                <a:solidFill>
                  <a:schemeClr val="tx2">
                    <a:lumMod val="50000"/>
                  </a:schemeClr>
                </a:solidFill>
              </a:rPr>
              <a:t>Verbal communication allows us to meet instrumental needs by asking questions and describing things, people, and ideas.</a:t>
            </a:r>
          </a:p>
          <a:p>
            <a:endParaRPr lang="en-US" sz="2000" dirty="0">
              <a:solidFill>
                <a:schemeClr val="tx2">
                  <a:lumMod val="50000"/>
                </a:schemeClr>
              </a:solidFill>
            </a:endParaRPr>
          </a:p>
          <a:p>
            <a:r>
              <a:rPr lang="en-US" sz="2000" dirty="0">
                <a:solidFill>
                  <a:schemeClr val="tx2">
                    <a:lumMod val="50000"/>
                  </a:schemeClr>
                </a:solidFill>
              </a:rPr>
              <a:t>It serves to inform, persuade, and entertain, aligning with the general purposes of public speaking.</a:t>
            </a:r>
          </a:p>
          <a:p>
            <a:endParaRPr lang="en-US" sz="2000" dirty="0">
              <a:solidFill>
                <a:schemeClr val="tx2">
                  <a:lumMod val="50000"/>
                </a:schemeClr>
              </a:solidFill>
            </a:endParaRPr>
          </a:p>
          <a:p>
            <a:r>
              <a:rPr lang="en-US" sz="2000" dirty="0">
                <a:solidFill>
                  <a:schemeClr val="tx2">
                    <a:lumMod val="50000"/>
                  </a:schemeClr>
                </a:solidFill>
              </a:rPr>
              <a:t>Language is inherently expressive, helping us share observations, thoughts, feelings, and needs.</a:t>
            </a:r>
          </a:p>
          <a:p>
            <a:endParaRPr lang="en-US" sz="2000" dirty="0">
              <a:solidFill>
                <a:schemeClr val="tx2">
                  <a:lumMod val="50000"/>
                </a:schemeClr>
              </a:solidFill>
            </a:endParaRPr>
          </a:p>
          <a:p>
            <a:r>
              <a:rPr lang="en-US" sz="2000" dirty="0">
                <a:solidFill>
                  <a:schemeClr val="tx2">
                    <a:lumMod val="50000"/>
                  </a:schemeClr>
                </a:solidFill>
              </a:rPr>
              <a:t>Verbal expressions play a key role in forming and maintaining relationships.</a:t>
            </a:r>
            <a:endParaRPr lang="en-CA" sz="2000" dirty="0">
              <a:solidFill>
                <a:schemeClr val="tx2">
                  <a:lumMod val="50000"/>
                </a:schemeClr>
              </a:solidFill>
            </a:endParaRPr>
          </a:p>
        </p:txBody>
      </p:sp>
      <p:pic>
        <p:nvPicPr>
          <p:cNvPr id="1030" name="Picture 6">
            <a:extLst>
              <a:ext uri="{FF2B5EF4-FFF2-40B4-BE49-F238E27FC236}">
                <a16:creationId xmlns:a16="http://schemas.microsoft.com/office/drawing/2014/main" id="{44AE3F63-A67D-1E03-8F5A-6B661777B24C}"/>
              </a:ext>
              <a:ext uri="{C183D7F6-B498-43B3-948B-1728B52AA6E4}">
                <adec:decorative xmlns:adec="http://schemas.microsoft.com/office/drawing/2017/decorative" val="1"/>
              </a:ext>
            </a:extLst>
          </p:cNvPr>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375480" y="1654791"/>
            <a:ext cx="5321804" cy="3548417"/>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EC69879B-7D61-B9EB-F0F1-2D6A9C81A3A5}"/>
              </a:ext>
              <a:ext uri="{C183D7F6-B498-43B3-948B-1728B52AA6E4}">
                <adec:decorative xmlns:adec="http://schemas.microsoft.com/office/drawing/2017/decorative" val="1"/>
              </a:ext>
            </a:extLst>
          </p:cNvPr>
          <p:cNvSpPr txBox="1"/>
          <p:nvPr/>
        </p:nvSpPr>
        <p:spPr>
          <a:xfrm>
            <a:off x="1345766" y="5026222"/>
            <a:ext cx="3381232" cy="307777"/>
          </a:xfrm>
          <a:prstGeom prst="rect">
            <a:avLst/>
          </a:prstGeom>
          <a:noFill/>
        </p:spPr>
        <p:txBody>
          <a:bodyPr wrap="square">
            <a:spAutoFit/>
          </a:bodyPr>
          <a:lstStyle/>
          <a:p>
            <a:r>
              <a:rPr lang="en-US" dirty="0">
                <a:hlinkClick r:id="rId3"/>
              </a:rPr>
              <a:t>Image</a:t>
            </a:r>
            <a:r>
              <a:rPr lang="en-US" dirty="0"/>
              <a:t> by </a:t>
            </a:r>
            <a:r>
              <a:rPr lang="en-US" dirty="0">
                <a:hlinkClick r:id="rId4"/>
              </a:rPr>
              <a:t>pikisuperstar</a:t>
            </a:r>
            <a:r>
              <a:rPr lang="en-US" dirty="0"/>
              <a:t>, </a:t>
            </a:r>
            <a:r>
              <a:rPr lang="en-US" dirty="0">
                <a:hlinkClick r:id="rId5"/>
              </a:rPr>
              <a:t>Freepik License</a:t>
            </a:r>
            <a:endParaRPr lang="en-CA" dirty="0"/>
          </a:p>
        </p:txBody>
      </p:sp>
    </p:spTree>
    <p:extLst>
      <p:ext uri="{BB962C8B-B14F-4D97-AF65-F5344CB8AC3E}">
        <p14:creationId xmlns:p14="http://schemas.microsoft.com/office/powerpoint/2010/main" val="23309021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E47849-9E96-5B55-B26D-4DC3EE70812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8A1FF53-B1C2-30A8-9CA7-4442067C4F5B}"/>
              </a:ext>
            </a:extLst>
          </p:cNvPr>
          <p:cNvSpPr>
            <a:spLocks noGrp="1"/>
          </p:cNvSpPr>
          <p:nvPr>
            <p:ph type="title"/>
          </p:nvPr>
        </p:nvSpPr>
        <p:spPr>
          <a:xfrm>
            <a:off x="415600" y="208000"/>
            <a:ext cx="11360800" cy="810400"/>
          </a:xfrm>
        </p:spPr>
        <p:txBody>
          <a:bodyPr>
            <a:normAutofit/>
          </a:bodyPr>
          <a:lstStyle/>
          <a:p>
            <a:r>
              <a:rPr lang="en-CA" sz="3600" dirty="0">
                <a:latin typeface="+mj-lt"/>
              </a:rPr>
              <a:t>9.2 Verbal Communication Strategies</a:t>
            </a:r>
          </a:p>
        </p:txBody>
      </p:sp>
      <p:sp>
        <p:nvSpPr>
          <p:cNvPr id="6" name="Rectangle: Rounded Corners 5">
            <a:extLst>
              <a:ext uri="{FF2B5EF4-FFF2-40B4-BE49-F238E27FC236}">
                <a16:creationId xmlns:a16="http://schemas.microsoft.com/office/drawing/2014/main" id="{18A04FC7-1F6A-16EA-2219-E0D5B175CA7D}"/>
              </a:ext>
              <a:ext uri="{C183D7F6-B498-43B3-948B-1728B52AA6E4}">
                <adec:decorative xmlns:adec="http://schemas.microsoft.com/office/drawing/2017/decorative" val="1"/>
              </a:ext>
            </a:extLst>
          </p:cNvPr>
          <p:cNvSpPr/>
          <p:nvPr/>
        </p:nvSpPr>
        <p:spPr>
          <a:xfrm>
            <a:off x="247934" y="1018400"/>
            <a:ext cx="11709779" cy="2410600"/>
          </a:xfrm>
          <a:prstGeom prst="roundRect">
            <a:avLst/>
          </a:prstGeom>
          <a:solidFill>
            <a:srgbClr val="7890CD">
              <a:alpha val="20000"/>
            </a:srgbClr>
          </a:solidFill>
          <a:ln>
            <a:solidFill>
              <a:schemeClr val="tx1"/>
            </a:solidFill>
          </a:ln>
        </p:spPr>
        <p:style>
          <a:lnRef idx="0">
            <a:scrgbClr r="0" g="0" b="0"/>
          </a:lnRef>
          <a:fillRef idx="0">
            <a:scrgbClr r="0" g="0" b="0"/>
          </a:fillRef>
          <a:effectRef idx="0">
            <a:scrgbClr r="0" g="0" b="0"/>
          </a:effectRef>
          <a:fontRef idx="minor">
            <a:schemeClr val="lt1"/>
          </a:fontRef>
        </p:style>
        <p:txBody>
          <a:bodyPr rtlCol="0" anchor="ctr"/>
          <a:lstStyle/>
          <a:p>
            <a:pPr algn="ctr"/>
            <a:endParaRPr lang="en-CA"/>
          </a:p>
        </p:txBody>
      </p:sp>
      <p:sp>
        <p:nvSpPr>
          <p:cNvPr id="7" name="Rectangle: Rounded Corners 6">
            <a:extLst>
              <a:ext uri="{FF2B5EF4-FFF2-40B4-BE49-F238E27FC236}">
                <a16:creationId xmlns:a16="http://schemas.microsoft.com/office/drawing/2014/main" id="{0CB18937-8B9A-CE83-517D-1A0AB6B4B7C4}"/>
              </a:ext>
              <a:ext uri="{C183D7F6-B498-43B3-948B-1728B52AA6E4}">
                <adec:decorative xmlns:adec="http://schemas.microsoft.com/office/drawing/2017/decorative" val="1"/>
              </a:ext>
            </a:extLst>
          </p:cNvPr>
          <p:cNvSpPr/>
          <p:nvPr/>
        </p:nvSpPr>
        <p:spPr>
          <a:xfrm>
            <a:off x="247934" y="3581400"/>
            <a:ext cx="11709779" cy="2410600"/>
          </a:xfrm>
          <a:prstGeom prst="roundRect">
            <a:avLst/>
          </a:prstGeom>
          <a:solidFill>
            <a:srgbClr val="7890CD">
              <a:alpha val="20000"/>
            </a:srgbClr>
          </a:solidFill>
          <a:ln>
            <a:solidFill>
              <a:schemeClr val="tx1"/>
            </a:solidFill>
          </a:ln>
        </p:spPr>
        <p:style>
          <a:lnRef idx="0">
            <a:scrgbClr r="0" g="0" b="0"/>
          </a:lnRef>
          <a:fillRef idx="0">
            <a:scrgbClr r="0" g="0" b="0"/>
          </a:fillRef>
          <a:effectRef idx="0">
            <a:scrgbClr r="0" g="0" b="0"/>
          </a:effectRef>
          <a:fontRef idx="minor">
            <a:schemeClr val="lt1"/>
          </a:fontRef>
        </p:style>
        <p:txBody>
          <a:bodyPr rtlCol="0" anchor="ctr"/>
          <a:lstStyle/>
          <a:p>
            <a:pPr algn="ctr"/>
            <a:endParaRPr lang="en-CA"/>
          </a:p>
        </p:txBody>
      </p:sp>
      <p:sp>
        <p:nvSpPr>
          <p:cNvPr id="3" name="Text Placeholder 2">
            <a:extLst>
              <a:ext uri="{FF2B5EF4-FFF2-40B4-BE49-F238E27FC236}">
                <a16:creationId xmlns:a16="http://schemas.microsoft.com/office/drawing/2014/main" id="{D4A6671F-C70F-0C8F-EA44-86FAC43071FB}"/>
              </a:ext>
            </a:extLst>
          </p:cNvPr>
          <p:cNvSpPr>
            <a:spLocks noGrp="1"/>
          </p:cNvSpPr>
          <p:nvPr>
            <p:ph type="body" idx="1"/>
          </p:nvPr>
        </p:nvSpPr>
        <p:spPr>
          <a:xfrm>
            <a:off x="234286" y="1018400"/>
            <a:ext cx="11723427" cy="5387583"/>
          </a:xfrm>
        </p:spPr>
        <p:txBody>
          <a:bodyPr>
            <a:noAutofit/>
          </a:bodyPr>
          <a:lstStyle/>
          <a:p>
            <a:pPr marL="152396" indent="0">
              <a:buNone/>
            </a:pPr>
            <a:r>
              <a:rPr lang="en-US" sz="2000" b="1" dirty="0">
                <a:solidFill>
                  <a:schemeClr val="tx2">
                    <a:lumMod val="50000"/>
                  </a:schemeClr>
                </a:solidFill>
              </a:rPr>
              <a:t>Expressing Observations</a:t>
            </a:r>
          </a:p>
          <a:p>
            <a:pPr>
              <a:spcBef>
                <a:spcPts val="600"/>
              </a:spcBef>
            </a:pPr>
            <a:r>
              <a:rPr lang="en-US" sz="2000" dirty="0">
                <a:solidFill>
                  <a:schemeClr val="tx2">
                    <a:lumMod val="50000"/>
                  </a:schemeClr>
                </a:solidFill>
              </a:rPr>
              <a:t>Observations involve reporting sensory information, focusing on what we see, hear, or feel.</a:t>
            </a:r>
          </a:p>
          <a:p>
            <a:pPr>
              <a:spcBef>
                <a:spcPts val="600"/>
              </a:spcBef>
            </a:pPr>
            <a:r>
              <a:rPr lang="en-US" sz="2000" dirty="0">
                <a:solidFill>
                  <a:schemeClr val="tx2">
                    <a:lumMod val="50000"/>
                  </a:schemeClr>
                </a:solidFill>
              </a:rPr>
              <a:t>Describing observations instead of evaluating them reduces defensiveness and promotes effective communication.</a:t>
            </a:r>
          </a:p>
          <a:p>
            <a:pPr>
              <a:spcBef>
                <a:spcPts val="600"/>
              </a:spcBef>
            </a:pPr>
            <a:r>
              <a:rPr lang="en-US" sz="2000" dirty="0">
                <a:solidFill>
                  <a:schemeClr val="tx2">
                    <a:lumMod val="50000"/>
                  </a:schemeClr>
                </a:solidFill>
              </a:rPr>
              <a:t>Observations form the first step in the perception-checking process, helping us understand experiences.</a:t>
            </a:r>
          </a:p>
          <a:p>
            <a:pPr>
              <a:spcBef>
                <a:spcPts val="600"/>
              </a:spcBef>
            </a:pPr>
            <a:r>
              <a:rPr lang="en-US" sz="2000" dirty="0">
                <a:solidFill>
                  <a:schemeClr val="tx2">
                    <a:lumMod val="50000"/>
                  </a:schemeClr>
                </a:solidFill>
              </a:rPr>
              <a:t>Expressing observations descriptively facilitates more competent communication.</a:t>
            </a:r>
          </a:p>
          <a:p>
            <a:pPr marL="152396" indent="0">
              <a:buNone/>
            </a:pPr>
            <a:endParaRPr lang="en-US" sz="2000" dirty="0">
              <a:solidFill>
                <a:schemeClr val="tx2">
                  <a:lumMod val="50000"/>
                </a:schemeClr>
              </a:solidFill>
            </a:endParaRPr>
          </a:p>
          <a:p>
            <a:pPr marL="152396" indent="0">
              <a:buNone/>
            </a:pPr>
            <a:endParaRPr lang="en-US" sz="2000" b="1" dirty="0">
              <a:solidFill>
                <a:schemeClr val="tx2">
                  <a:lumMod val="50000"/>
                </a:schemeClr>
              </a:solidFill>
            </a:endParaRPr>
          </a:p>
          <a:p>
            <a:pPr marL="152396" indent="0">
              <a:buNone/>
            </a:pPr>
            <a:r>
              <a:rPr lang="en-US" sz="2000" b="1" dirty="0">
                <a:solidFill>
                  <a:schemeClr val="tx2">
                    <a:lumMod val="50000"/>
                  </a:schemeClr>
                </a:solidFill>
              </a:rPr>
              <a:t>Expressing Thoughts</a:t>
            </a:r>
          </a:p>
          <a:p>
            <a:pPr>
              <a:spcBef>
                <a:spcPts val="600"/>
              </a:spcBef>
            </a:pPr>
            <a:r>
              <a:rPr lang="en-US" sz="2000" dirty="0">
                <a:solidFill>
                  <a:schemeClr val="tx2">
                    <a:lumMod val="50000"/>
                  </a:schemeClr>
                </a:solidFill>
              </a:rPr>
              <a:t>Thoughts are conclusions drawn by interpreting sensory observations and assigning meaning.</a:t>
            </a:r>
          </a:p>
          <a:p>
            <a:pPr>
              <a:spcBef>
                <a:spcPts val="600"/>
              </a:spcBef>
            </a:pPr>
            <a:r>
              <a:rPr lang="en-US" sz="2000" dirty="0">
                <a:solidFill>
                  <a:schemeClr val="tx2">
                    <a:lumMod val="50000"/>
                  </a:schemeClr>
                </a:solidFill>
              </a:rPr>
              <a:t>They are influenced by beliefs (true/false), attitudes (like/dislike), and values (right/wrong).</a:t>
            </a:r>
          </a:p>
          <a:p>
            <a:pPr>
              <a:spcBef>
                <a:spcPts val="600"/>
              </a:spcBef>
            </a:pPr>
            <a:r>
              <a:rPr lang="en-US" sz="2000" dirty="0">
                <a:solidFill>
                  <a:schemeClr val="tx2">
                    <a:lumMod val="50000"/>
                  </a:schemeClr>
                </a:solidFill>
              </a:rPr>
              <a:t>Thoughts can sometimes be miscommunicated as feelings, leading to potential confusion.</a:t>
            </a:r>
          </a:p>
          <a:p>
            <a:pPr>
              <a:spcBef>
                <a:spcPts val="600"/>
              </a:spcBef>
            </a:pPr>
            <a:r>
              <a:rPr lang="en-US" sz="2000" dirty="0">
                <a:solidFill>
                  <a:schemeClr val="tx2">
                    <a:lumMod val="50000"/>
                  </a:schemeClr>
                </a:solidFill>
              </a:rPr>
              <a:t>Expressing thoughts helps clarify perspectives, as seen in contexts like jury deliberations.</a:t>
            </a:r>
          </a:p>
        </p:txBody>
      </p:sp>
    </p:spTree>
    <p:extLst>
      <p:ext uri="{BB962C8B-B14F-4D97-AF65-F5344CB8AC3E}">
        <p14:creationId xmlns:p14="http://schemas.microsoft.com/office/powerpoint/2010/main" val="34333551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4BF48B-B4B9-83F5-31AF-216CDB354B7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2651AF4-5B73-05BD-8F09-52E9065C5A6B}"/>
              </a:ext>
            </a:extLst>
          </p:cNvPr>
          <p:cNvSpPr>
            <a:spLocks noGrp="1"/>
          </p:cNvSpPr>
          <p:nvPr>
            <p:ph type="title"/>
          </p:nvPr>
        </p:nvSpPr>
        <p:spPr>
          <a:xfrm>
            <a:off x="415600" y="208000"/>
            <a:ext cx="11360800" cy="810400"/>
          </a:xfrm>
        </p:spPr>
        <p:txBody>
          <a:bodyPr>
            <a:normAutofit/>
          </a:bodyPr>
          <a:lstStyle/>
          <a:p>
            <a:r>
              <a:rPr lang="en-CA" sz="3600" dirty="0">
                <a:latin typeface="+mj-lt"/>
              </a:rPr>
              <a:t>9.2 Verbal Communication Strategies (continued)</a:t>
            </a:r>
          </a:p>
        </p:txBody>
      </p:sp>
      <p:sp>
        <p:nvSpPr>
          <p:cNvPr id="4" name="Rectangle: Rounded Corners 3">
            <a:extLst>
              <a:ext uri="{FF2B5EF4-FFF2-40B4-BE49-F238E27FC236}">
                <a16:creationId xmlns:a16="http://schemas.microsoft.com/office/drawing/2014/main" id="{25C8F451-894A-259B-E02C-E68263F7BE59}"/>
              </a:ext>
              <a:ext uri="{C183D7F6-B498-43B3-948B-1728B52AA6E4}">
                <adec:decorative xmlns:adec="http://schemas.microsoft.com/office/drawing/2017/decorative" val="1"/>
              </a:ext>
            </a:extLst>
          </p:cNvPr>
          <p:cNvSpPr/>
          <p:nvPr/>
        </p:nvSpPr>
        <p:spPr>
          <a:xfrm>
            <a:off x="245660" y="914400"/>
            <a:ext cx="11696131" cy="2620370"/>
          </a:xfrm>
          <a:prstGeom prst="roundRect">
            <a:avLst/>
          </a:prstGeom>
          <a:solidFill>
            <a:srgbClr val="7890CD">
              <a:alpha val="20000"/>
            </a:srgbClr>
          </a:solidFill>
          <a:ln>
            <a:solidFill>
              <a:schemeClr val="tx1"/>
            </a:solidFill>
          </a:ln>
        </p:spPr>
        <p:style>
          <a:lnRef idx="0">
            <a:scrgbClr r="0" g="0" b="0"/>
          </a:lnRef>
          <a:fillRef idx="0">
            <a:scrgbClr r="0" g="0" b="0"/>
          </a:fillRef>
          <a:effectRef idx="0">
            <a:scrgbClr r="0" g="0" b="0"/>
          </a:effectRef>
          <a:fontRef idx="minor">
            <a:schemeClr val="lt1"/>
          </a:fontRef>
        </p:style>
        <p:txBody>
          <a:bodyPr rtlCol="0" anchor="ctr"/>
          <a:lstStyle/>
          <a:p>
            <a:pPr algn="ctr"/>
            <a:endParaRPr lang="en-CA"/>
          </a:p>
        </p:txBody>
      </p:sp>
      <p:sp>
        <p:nvSpPr>
          <p:cNvPr id="5" name="Rectangle: Rounded Corners 4">
            <a:extLst>
              <a:ext uri="{FF2B5EF4-FFF2-40B4-BE49-F238E27FC236}">
                <a16:creationId xmlns:a16="http://schemas.microsoft.com/office/drawing/2014/main" id="{0F5B02CF-049E-7134-C706-CCAEB4EF17C4}"/>
              </a:ext>
              <a:ext uri="{C183D7F6-B498-43B3-948B-1728B52AA6E4}">
                <adec:decorative xmlns:adec="http://schemas.microsoft.com/office/drawing/2017/decorative" val="1"/>
              </a:ext>
            </a:extLst>
          </p:cNvPr>
          <p:cNvSpPr/>
          <p:nvPr/>
        </p:nvSpPr>
        <p:spPr>
          <a:xfrm>
            <a:off x="245660" y="3707264"/>
            <a:ext cx="11696131" cy="2620370"/>
          </a:xfrm>
          <a:prstGeom prst="roundRect">
            <a:avLst/>
          </a:prstGeom>
          <a:solidFill>
            <a:srgbClr val="7890CD">
              <a:alpha val="20000"/>
            </a:srgbClr>
          </a:solidFill>
          <a:ln>
            <a:solidFill>
              <a:schemeClr val="tx1"/>
            </a:solidFill>
          </a:ln>
        </p:spPr>
        <p:style>
          <a:lnRef idx="0">
            <a:scrgbClr r="0" g="0" b="0"/>
          </a:lnRef>
          <a:fillRef idx="0">
            <a:scrgbClr r="0" g="0" b="0"/>
          </a:fillRef>
          <a:effectRef idx="0">
            <a:scrgbClr r="0" g="0" b="0"/>
          </a:effectRef>
          <a:fontRef idx="minor">
            <a:schemeClr val="lt1"/>
          </a:fontRef>
        </p:style>
        <p:txBody>
          <a:bodyPr rtlCol="0" anchor="ctr"/>
          <a:lstStyle/>
          <a:p>
            <a:pPr algn="ctr"/>
            <a:endParaRPr lang="en-CA"/>
          </a:p>
        </p:txBody>
      </p:sp>
      <p:sp>
        <p:nvSpPr>
          <p:cNvPr id="3" name="Text Placeholder 2">
            <a:extLst>
              <a:ext uri="{FF2B5EF4-FFF2-40B4-BE49-F238E27FC236}">
                <a16:creationId xmlns:a16="http://schemas.microsoft.com/office/drawing/2014/main" id="{98F966C7-DA7E-C6EC-367C-CE15963F43F2}"/>
              </a:ext>
            </a:extLst>
          </p:cNvPr>
          <p:cNvSpPr>
            <a:spLocks noGrp="1"/>
          </p:cNvSpPr>
          <p:nvPr>
            <p:ph type="body" idx="1"/>
          </p:nvPr>
        </p:nvSpPr>
        <p:spPr>
          <a:xfrm>
            <a:off x="250613" y="917684"/>
            <a:ext cx="11690774" cy="5387583"/>
          </a:xfrm>
        </p:spPr>
        <p:txBody>
          <a:bodyPr>
            <a:noAutofit/>
          </a:bodyPr>
          <a:lstStyle/>
          <a:p>
            <a:pPr marL="152396" indent="0">
              <a:buNone/>
            </a:pPr>
            <a:r>
              <a:rPr lang="en-US" sz="2000" b="1" dirty="0">
                <a:solidFill>
                  <a:schemeClr val="tx2">
                    <a:lumMod val="50000"/>
                  </a:schemeClr>
                </a:solidFill>
              </a:rPr>
              <a:t>Expressing Feelings</a:t>
            </a:r>
          </a:p>
          <a:p>
            <a:pPr>
              <a:spcBef>
                <a:spcPts val="600"/>
              </a:spcBef>
            </a:pPr>
            <a:r>
              <a:rPr lang="en-US" sz="2000" dirty="0">
                <a:solidFill>
                  <a:schemeClr val="tx2">
                    <a:lumMod val="50000"/>
                  </a:schemeClr>
                </a:solidFill>
              </a:rPr>
              <a:t>Feelings communicate emotions but are influenced by norms around when, where, and to whom they are expressed.</a:t>
            </a:r>
          </a:p>
          <a:p>
            <a:pPr>
              <a:spcBef>
                <a:spcPts val="600"/>
              </a:spcBef>
            </a:pPr>
            <a:r>
              <a:rPr lang="en-US" sz="2000" dirty="0">
                <a:solidFill>
                  <a:schemeClr val="tx2">
                    <a:lumMod val="50000"/>
                  </a:schemeClr>
                </a:solidFill>
              </a:rPr>
              <a:t>Cultural, age, and gender norms shape emotional expression, with women often expected to be more expressive than men.</a:t>
            </a:r>
          </a:p>
          <a:p>
            <a:pPr>
              <a:spcBef>
                <a:spcPts val="600"/>
              </a:spcBef>
            </a:pPr>
            <a:r>
              <a:rPr lang="en-US" sz="2000" dirty="0">
                <a:solidFill>
                  <a:schemeClr val="tx2">
                    <a:lumMod val="50000"/>
                  </a:schemeClr>
                </a:solidFill>
              </a:rPr>
              <a:t>Sharing emotions strengthens social bonds, but it can be challenging for listeners to process.</a:t>
            </a:r>
          </a:p>
          <a:p>
            <a:pPr>
              <a:spcBef>
                <a:spcPts val="600"/>
              </a:spcBef>
            </a:pPr>
            <a:r>
              <a:rPr lang="en-US" sz="2000" dirty="0">
                <a:solidFill>
                  <a:schemeClr val="tx2">
                    <a:lumMod val="50000"/>
                  </a:schemeClr>
                </a:solidFill>
              </a:rPr>
              <a:t>Expanding emotional vocabulary allows clearer communication of intensity, improving empathy and understanding.</a:t>
            </a:r>
          </a:p>
          <a:p>
            <a:pPr marL="152396" indent="0">
              <a:buNone/>
            </a:pPr>
            <a:endParaRPr lang="en-US" sz="2000" dirty="0">
              <a:solidFill>
                <a:schemeClr val="tx2">
                  <a:lumMod val="50000"/>
                </a:schemeClr>
              </a:solidFill>
            </a:endParaRPr>
          </a:p>
          <a:p>
            <a:pPr marL="152396" indent="0">
              <a:buNone/>
            </a:pPr>
            <a:r>
              <a:rPr lang="en-US" sz="2000" b="1" dirty="0">
                <a:solidFill>
                  <a:schemeClr val="tx2">
                    <a:lumMod val="50000"/>
                  </a:schemeClr>
                </a:solidFill>
              </a:rPr>
              <a:t>Expressing Needs</a:t>
            </a:r>
          </a:p>
          <a:p>
            <a:pPr>
              <a:spcBef>
                <a:spcPts val="600"/>
              </a:spcBef>
            </a:pPr>
            <a:r>
              <a:rPr lang="en-US" sz="2000" dirty="0">
                <a:solidFill>
                  <a:schemeClr val="tx2">
                    <a:lumMod val="50000"/>
                  </a:schemeClr>
                </a:solidFill>
              </a:rPr>
              <a:t>Needs communication is instrumental in getting tasks done and maintaining healthy relationships.</a:t>
            </a:r>
          </a:p>
          <a:p>
            <a:pPr>
              <a:spcBef>
                <a:spcPts val="600"/>
              </a:spcBef>
            </a:pPr>
            <a:r>
              <a:rPr lang="en-US" sz="2000" dirty="0">
                <a:solidFill>
                  <a:schemeClr val="tx2">
                    <a:lumMod val="50000"/>
                  </a:schemeClr>
                </a:solidFill>
              </a:rPr>
              <a:t>Clearly expressing needs prevents frustration and resentment by providing actionable guidance.</a:t>
            </a:r>
          </a:p>
          <a:p>
            <a:pPr>
              <a:spcBef>
                <a:spcPts val="600"/>
              </a:spcBef>
            </a:pPr>
            <a:r>
              <a:rPr lang="en-US" sz="2000" dirty="0">
                <a:solidFill>
                  <a:schemeClr val="tx2">
                    <a:lumMod val="50000"/>
                  </a:schemeClr>
                </a:solidFill>
              </a:rPr>
              <a:t>Effective need expression avoids judgmental language, focusing instead on specific requests or solutions.</a:t>
            </a:r>
          </a:p>
          <a:p>
            <a:pPr>
              <a:spcBef>
                <a:spcPts val="600"/>
              </a:spcBef>
            </a:pPr>
            <a:r>
              <a:rPr lang="en-US" sz="2000" dirty="0">
                <a:solidFill>
                  <a:schemeClr val="tx2">
                    <a:lumMod val="50000"/>
                  </a:schemeClr>
                </a:solidFill>
              </a:rPr>
              <a:t>Stating needs clearly helps others understand and respond appropriately, improving communication outcomes.</a:t>
            </a:r>
          </a:p>
        </p:txBody>
      </p:sp>
    </p:spTree>
    <p:extLst>
      <p:ext uri="{BB962C8B-B14F-4D97-AF65-F5344CB8AC3E}">
        <p14:creationId xmlns:p14="http://schemas.microsoft.com/office/powerpoint/2010/main" val="645727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48DCBD-F5D5-C793-65AC-C2B8E7B8FBA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3AC1BF2-BB70-C65F-B882-F3910AC34689}"/>
              </a:ext>
            </a:extLst>
          </p:cNvPr>
          <p:cNvSpPr>
            <a:spLocks noGrp="1"/>
          </p:cNvSpPr>
          <p:nvPr>
            <p:ph type="title"/>
          </p:nvPr>
        </p:nvSpPr>
        <p:spPr>
          <a:xfrm>
            <a:off x="415600" y="208000"/>
            <a:ext cx="11360800" cy="810400"/>
          </a:xfrm>
        </p:spPr>
        <p:txBody>
          <a:bodyPr>
            <a:normAutofit/>
          </a:bodyPr>
          <a:lstStyle/>
          <a:p>
            <a:r>
              <a:rPr lang="en-CA" sz="3600" dirty="0">
                <a:latin typeface="+mj-lt"/>
              </a:rPr>
              <a:t>9.2 Language Is Relational</a:t>
            </a:r>
          </a:p>
        </p:txBody>
      </p:sp>
      <p:sp>
        <p:nvSpPr>
          <p:cNvPr id="7" name="Text Placeholder 6">
            <a:extLst>
              <a:ext uri="{FF2B5EF4-FFF2-40B4-BE49-F238E27FC236}">
                <a16:creationId xmlns:a16="http://schemas.microsoft.com/office/drawing/2014/main" id="{A3DF6669-0C45-EECB-C8FF-193C079241A7}"/>
              </a:ext>
            </a:extLst>
          </p:cNvPr>
          <p:cNvSpPr>
            <a:spLocks noGrp="1"/>
          </p:cNvSpPr>
          <p:nvPr>
            <p:ph type="body" idx="1"/>
          </p:nvPr>
        </p:nvSpPr>
        <p:spPr>
          <a:xfrm>
            <a:off x="275940" y="1134865"/>
            <a:ext cx="6544757" cy="4979332"/>
          </a:xfrm>
        </p:spPr>
        <p:txBody>
          <a:bodyPr>
            <a:normAutofit fontScale="92500" lnSpcReduction="10000"/>
          </a:bodyPr>
          <a:lstStyle/>
          <a:p>
            <a:pPr>
              <a:lnSpc>
                <a:spcPct val="110000"/>
              </a:lnSpc>
            </a:pPr>
            <a:r>
              <a:rPr lang="en-US" dirty="0">
                <a:solidFill>
                  <a:schemeClr val="tx2">
                    <a:lumMod val="50000"/>
                  </a:schemeClr>
                </a:solidFill>
              </a:rPr>
              <a:t>Verbal communication helps initiate interpersonal relationships by allowing us to assess potential partners or friends.</a:t>
            </a:r>
          </a:p>
          <a:p>
            <a:pPr>
              <a:lnSpc>
                <a:spcPct val="110000"/>
              </a:lnSpc>
            </a:pPr>
            <a:endParaRPr lang="en-US" dirty="0">
              <a:solidFill>
                <a:schemeClr val="tx2">
                  <a:lumMod val="50000"/>
                </a:schemeClr>
              </a:solidFill>
            </a:endParaRPr>
          </a:p>
          <a:p>
            <a:pPr>
              <a:lnSpc>
                <a:spcPct val="110000"/>
              </a:lnSpc>
            </a:pPr>
            <a:r>
              <a:rPr lang="en-US" dirty="0">
                <a:solidFill>
                  <a:schemeClr val="tx2">
                    <a:lumMod val="50000"/>
                  </a:schemeClr>
                </a:solidFill>
              </a:rPr>
              <a:t>Early exchanges help determine whether to pursue a relationship further.</a:t>
            </a:r>
          </a:p>
          <a:p>
            <a:pPr>
              <a:lnSpc>
                <a:spcPct val="110000"/>
              </a:lnSpc>
            </a:pPr>
            <a:endParaRPr lang="en-US" dirty="0">
              <a:solidFill>
                <a:schemeClr val="tx2">
                  <a:lumMod val="50000"/>
                </a:schemeClr>
              </a:solidFill>
            </a:endParaRPr>
          </a:p>
          <a:p>
            <a:pPr>
              <a:lnSpc>
                <a:spcPct val="110000"/>
              </a:lnSpc>
            </a:pPr>
            <a:r>
              <a:rPr lang="en-US" dirty="0">
                <a:solidFill>
                  <a:schemeClr val="tx2">
                    <a:lumMod val="50000"/>
                  </a:schemeClr>
                </a:solidFill>
              </a:rPr>
              <a:t>It is used to maintain relationships by expressing feelings and checking in with others.</a:t>
            </a:r>
          </a:p>
          <a:p>
            <a:pPr>
              <a:lnSpc>
                <a:spcPct val="110000"/>
              </a:lnSpc>
            </a:pPr>
            <a:endParaRPr lang="en-US" dirty="0">
              <a:solidFill>
                <a:schemeClr val="tx2">
                  <a:lumMod val="50000"/>
                </a:schemeClr>
              </a:solidFill>
            </a:endParaRPr>
          </a:p>
          <a:p>
            <a:pPr>
              <a:lnSpc>
                <a:spcPct val="110000"/>
              </a:lnSpc>
            </a:pPr>
            <a:r>
              <a:rPr lang="en-US" dirty="0">
                <a:solidFill>
                  <a:schemeClr val="tx2">
                    <a:lumMod val="50000"/>
                  </a:schemeClr>
                </a:solidFill>
              </a:rPr>
              <a:t>Verbal communication supports relationship maintenance through affirmations and dialogue.</a:t>
            </a:r>
          </a:p>
          <a:p>
            <a:pPr>
              <a:lnSpc>
                <a:spcPct val="110000"/>
              </a:lnSpc>
            </a:pPr>
            <a:endParaRPr lang="en-US" dirty="0">
              <a:solidFill>
                <a:schemeClr val="tx2">
                  <a:lumMod val="50000"/>
                </a:schemeClr>
              </a:solidFill>
            </a:endParaRPr>
          </a:p>
          <a:p>
            <a:pPr>
              <a:lnSpc>
                <a:spcPct val="110000"/>
              </a:lnSpc>
            </a:pPr>
            <a:r>
              <a:rPr lang="en-US" dirty="0">
                <a:solidFill>
                  <a:schemeClr val="tx2">
                    <a:lumMod val="50000"/>
                  </a:schemeClr>
                </a:solidFill>
              </a:rPr>
              <a:t>It is also a key tool for ending relationships when negative feelings persist or other issues arise.</a:t>
            </a:r>
            <a:endParaRPr lang="en-CA" dirty="0">
              <a:solidFill>
                <a:schemeClr val="tx2">
                  <a:lumMod val="50000"/>
                </a:schemeClr>
              </a:solidFill>
            </a:endParaRPr>
          </a:p>
        </p:txBody>
      </p:sp>
      <p:pic>
        <p:nvPicPr>
          <p:cNvPr id="9" name="Picture 8">
            <a:extLst>
              <a:ext uri="{FF2B5EF4-FFF2-40B4-BE49-F238E27FC236}">
                <a16:creationId xmlns:a16="http://schemas.microsoft.com/office/drawing/2014/main" id="{0BB10DFF-322D-7139-F28A-01252B93CCCE}"/>
              </a:ext>
              <a:ext uri="{C183D7F6-B498-43B3-948B-1728B52AA6E4}">
                <adec:decorative xmlns:adec="http://schemas.microsoft.com/office/drawing/2017/decorative" val="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6820697" y="1839036"/>
            <a:ext cx="4771085" cy="3179928"/>
          </a:xfrm>
          <a:prstGeom prst="rect">
            <a:avLst/>
          </a:prstGeom>
        </p:spPr>
      </p:pic>
      <p:sp>
        <p:nvSpPr>
          <p:cNvPr id="14" name="TextBox 13">
            <a:extLst>
              <a:ext uri="{FF2B5EF4-FFF2-40B4-BE49-F238E27FC236}">
                <a16:creationId xmlns:a16="http://schemas.microsoft.com/office/drawing/2014/main" id="{A2BECC7B-8290-843B-CDB1-3CB6CFBC9F79}"/>
              </a:ext>
              <a:ext uri="{C183D7F6-B498-43B3-948B-1728B52AA6E4}">
                <adec:decorative xmlns:adec="http://schemas.microsoft.com/office/drawing/2017/decorative" val="1"/>
              </a:ext>
            </a:extLst>
          </p:cNvPr>
          <p:cNvSpPr txBox="1"/>
          <p:nvPr/>
        </p:nvSpPr>
        <p:spPr>
          <a:xfrm>
            <a:off x="7506098" y="4865075"/>
            <a:ext cx="3400282" cy="307777"/>
          </a:xfrm>
          <a:prstGeom prst="rect">
            <a:avLst/>
          </a:prstGeom>
          <a:noFill/>
        </p:spPr>
        <p:txBody>
          <a:bodyPr wrap="square">
            <a:spAutoFit/>
          </a:bodyPr>
          <a:lstStyle/>
          <a:p>
            <a:r>
              <a:rPr lang="en-US" dirty="0">
                <a:hlinkClick r:id="rId4"/>
              </a:rPr>
              <a:t>Image</a:t>
            </a:r>
            <a:r>
              <a:rPr lang="en-US" dirty="0"/>
              <a:t> by </a:t>
            </a:r>
            <a:r>
              <a:rPr lang="en-US" dirty="0">
                <a:hlinkClick r:id="rId5"/>
              </a:rPr>
              <a:t>pikisuperstar</a:t>
            </a:r>
            <a:r>
              <a:rPr lang="en-US" dirty="0"/>
              <a:t>, </a:t>
            </a:r>
            <a:r>
              <a:rPr lang="en-US" dirty="0">
                <a:hlinkClick r:id="rId6"/>
              </a:rPr>
              <a:t>Freepik License</a:t>
            </a:r>
            <a:endParaRPr lang="en-US" dirty="0"/>
          </a:p>
        </p:txBody>
      </p:sp>
    </p:spTree>
    <p:extLst>
      <p:ext uri="{BB962C8B-B14F-4D97-AF65-F5344CB8AC3E}">
        <p14:creationId xmlns:p14="http://schemas.microsoft.com/office/powerpoint/2010/main" val="7212468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3EBD7B-3FFA-31CC-3BF2-2344056F0D5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906EF65-DD96-FA08-EF81-AFB0C13547F6}"/>
              </a:ext>
            </a:extLst>
          </p:cNvPr>
          <p:cNvSpPr>
            <a:spLocks noGrp="1"/>
          </p:cNvSpPr>
          <p:nvPr>
            <p:ph type="title"/>
          </p:nvPr>
        </p:nvSpPr>
        <p:spPr>
          <a:xfrm>
            <a:off x="415600" y="208000"/>
            <a:ext cx="11360800" cy="810400"/>
          </a:xfrm>
        </p:spPr>
        <p:txBody>
          <a:bodyPr>
            <a:normAutofit/>
          </a:bodyPr>
          <a:lstStyle/>
          <a:p>
            <a:r>
              <a:rPr lang="en-CA" sz="3600" dirty="0">
                <a:latin typeface="+mj-lt"/>
              </a:rPr>
              <a:t>9.2 </a:t>
            </a:r>
            <a:r>
              <a:rPr lang="en-US" sz="3600" dirty="0">
                <a:latin typeface="+mj-lt"/>
              </a:rPr>
              <a:t>Language Can Bring Us Together</a:t>
            </a:r>
            <a:endParaRPr lang="en-CA" sz="3600" dirty="0">
              <a:latin typeface="+mj-lt"/>
            </a:endParaRPr>
          </a:p>
        </p:txBody>
      </p:sp>
      <p:sp>
        <p:nvSpPr>
          <p:cNvPr id="7" name="Text Placeholder 6">
            <a:extLst>
              <a:ext uri="{FF2B5EF4-FFF2-40B4-BE49-F238E27FC236}">
                <a16:creationId xmlns:a16="http://schemas.microsoft.com/office/drawing/2014/main" id="{AEDD4CA1-CCE8-EB7F-978F-1ADB0D34B9FE}"/>
              </a:ext>
            </a:extLst>
          </p:cNvPr>
          <p:cNvSpPr>
            <a:spLocks noGrp="1"/>
          </p:cNvSpPr>
          <p:nvPr>
            <p:ph type="body" idx="1"/>
          </p:nvPr>
        </p:nvSpPr>
        <p:spPr>
          <a:xfrm>
            <a:off x="483043" y="1119116"/>
            <a:ext cx="11225913" cy="5131559"/>
          </a:xfrm>
        </p:spPr>
        <p:txBody>
          <a:bodyPr>
            <a:noAutofit/>
          </a:bodyPr>
          <a:lstStyle/>
          <a:p>
            <a:pPr>
              <a:lnSpc>
                <a:spcPct val="110000"/>
              </a:lnSpc>
              <a:spcAft>
                <a:spcPts val="1200"/>
              </a:spcAft>
            </a:pPr>
            <a:r>
              <a:rPr lang="en-US" sz="2000" dirty="0">
                <a:solidFill>
                  <a:schemeClr val="tx2">
                    <a:lumMod val="50000"/>
                  </a:schemeClr>
                </a:solidFill>
              </a:rPr>
              <a:t>Verbal communication fosters connection and maintains relationships, influenced by the intentional or unintentional use of pronouns like "I," "you," and "we.“</a:t>
            </a:r>
          </a:p>
          <a:p>
            <a:pPr>
              <a:lnSpc>
                <a:spcPct val="110000"/>
              </a:lnSpc>
              <a:spcAft>
                <a:spcPts val="1200"/>
              </a:spcAft>
            </a:pPr>
            <a:r>
              <a:rPr lang="en-US" sz="2000" dirty="0">
                <a:solidFill>
                  <a:schemeClr val="tx2">
                    <a:lumMod val="50000"/>
                  </a:schemeClr>
                </a:solidFill>
              </a:rPr>
              <a:t>"We language" (e.g., we, our, us) promotes inclusiveness, while "I language" helps express personal emotions and avoid attributing blame.</a:t>
            </a:r>
          </a:p>
          <a:p>
            <a:pPr>
              <a:lnSpc>
                <a:spcPct val="110000"/>
              </a:lnSpc>
              <a:spcAft>
                <a:spcPts val="1200"/>
              </a:spcAft>
            </a:pPr>
            <a:r>
              <a:rPr lang="en-US" sz="2000" dirty="0">
                <a:solidFill>
                  <a:schemeClr val="tx2">
                    <a:lumMod val="50000"/>
                  </a:schemeClr>
                </a:solidFill>
              </a:rPr>
              <a:t>"You language" can lead to defensiveness, making others feel attacked and potentially causing separation.</a:t>
            </a:r>
          </a:p>
          <a:p>
            <a:pPr>
              <a:lnSpc>
                <a:spcPct val="110000"/>
              </a:lnSpc>
              <a:spcAft>
                <a:spcPts val="1200"/>
              </a:spcAft>
            </a:pPr>
            <a:r>
              <a:rPr lang="en-US" sz="2000" dirty="0">
                <a:solidFill>
                  <a:schemeClr val="tx2">
                    <a:lumMod val="50000"/>
                  </a:schemeClr>
                </a:solidFill>
              </a:rPr>
              <a:t>Frequent and supportive communication reduces stress and uncertainty in relationships, helping partners feel more connected.</a:t>
            </a:r>
          </a:p>
          <a:p>
            <a:pPr>
              <a:lnSpc>
                <a:spcPct val="110000"/>
              </a:lnSpc>
              <a:spcAft>
                <a:spcPts val="1200"/>
              </a:spcAft>
            </a:pPr>
            <a:r>
              <a:rPr lang="en-US" sz="2000" dirty="0">
                <a:solidFill>
                  <a:schemeClr val="tx2">
                    <a:lumMod val="50000"/>
                  </a:schemeClr>
                </a:solidFill>
              </a:rPr>
              <a:t>Unsupportive messages, such as sarcasm, negative comparisons, or judgmental "you" statements, can escalate conflict and harm relationships.</a:t>
            </a:r>
          </a:p>
          <a:p>
            <a:pPr>
              <a:lnSpc>
                <a:spcPct val="110000"/>
              </a:lnSpc>
              <a:spcAft>
                <a:spcPts val="1200"/>
              </a:spcAft>
            </a:pPr>
            <a:r>
              <a:rPr lang="en-US" sz="2000" dirty="0">
                <a:solidFill>
                  <a:schemeClr val="tx2">
                    <a:lumMod val="50000"/>
                  </a:schemeClr>
                </a:solidFill>
              </a:rPr>
              <a:t>Consistently unsupportive communication can lower self-esteem, create a toxic environment, and lead to the dissolution of relationships.</a:t>
            </a:r>
            <a:endParaRPr lang="en-CA" sz="2000" dirty="0">
              <a:solidFill>
                <a:schemeClr val="tx2">
                  <a:lumMod val="50000"/>
                </a:schemeClr>
              </a:solidFill>
            </a:endParaRPr>
          </a:p>
        </p:txBody>
      </p:sp>
    </p:spTree>
    <p:extLst>
      <p:ext uri="{BB962C8B-B14F-4D97-AF65-F5344CB8AC3E}">
        <p14:creationId xmlns:p14="http://schemas.microsoft.com/office/powerpoint/2010/main" val="13185361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CEF458-089D-5894-71E6-4CC35067BF4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84C8251-936B-5E3E-5E50-66512B9A4F51}"/>
              </a:ext>
            </a:extLst>
          </p:cNvPr>
          <p:cNvSpPr>
            <a:spLocks noGrp="1"/>
          </p:cNvSpPr>
          <p:nvPr>
            <p:ph type="title"/>
          </p:nvPr>
        </p:nvSpPr>
        <p:spPr>
          <a:xfrm>
            <a:off x="415600" y="208000"/>
            <a:ext cx="11360800" cy="810400"/>
          </a:xfrm>
        </p:spPr>
        <p:txBody>
          <a:bodyPr>
            <a:normAutofit/>
          </a:bodyPr>
          <a:lstStyle/>
          <a:p>
            <a:r>
              <a:rPr lang="en-CA" sz="3600" dirty="0">
                <a:latin typeface="+mj-lt"/>
              </a:rPr>
              <a:t>9.2 </a:t>
            </a:r>
            <a:r>
              <a:rPr lang="en-US" sz="3600" dirty="0">
                <a:latin typeface="+mj-lt"/>
              </a:rPr>
              <a:t>Common Types of Unsupportive Messages</a:t>
            </a:r>
            <a:endParaRPr lang="en-CA" sz="3600" dirty="0">
              <a:latin typeface="+mj-lt"/>
            </a:endParaRPr>
          </a:p>
        </p:txBody>
      </p:sp>
      <p:sp>
        <p:nvSpPr>
          <p:cNvPr id="7" name="Text Placeholder 6">
            <a:extLst>
              <a:ext uri="{FF2B5EF4-FFF2-40B4-BE49-F238E27FC236}">
                <a16:creationId xmlns:a16="http://schemas.microsoft.com/office/drawing/2014/main" id="{5FEF2D6F-5E30-E0B1-2FB1-39FC2680A786}"/>
              </a:ext>
            </a:extLst>
          </p:cNvPr>
          <p:cNvSpPr>
            <a:spLocks noGrp="1"/>
          </p:cNvSpPr>
          <p:nvPr>
            <p:ph type="body" idx="1"/>
          </p:nvPr>
        </p:nvSpPr>
        <p:spPr>
          <a:xfrm>
            <a:off x="483043" y="1119116"/>
            <a:ext cx="11225913" cy="5131559"/>
          </a:xfrm>
        </p:spPr>
        <p:txBody>
          <a:bodyPr>
            <a:noAutofit/>
          </a:bodyPr>
          <a:lstStyle/>
          <a:p>
            <a:pPr>
              <a:lnSpc>
                <a:spcPct val="110000"/>
              </a:lnSpc>
              <a:spcAft>
                <a:spcPts val="1200"/>
              </a:spcAft>
            </a:pPr>
            <a:r>
              <a:rPr lang="en-US" sz="2000" b="1" dirty="0">
                <a:solidFill>
                  <a:schemeClr val="tx2">
                    <a:lumMod val="50000"/>
                  </a:schemeClr>
                </a:solidFill>
              </a:rPr>
              <a:t>Global labels: </a:t>
            </a:r>
            <a:r>
              <a:rPr lang="en-US" sz="2000" dirty="0">
                <a:solidFill>
                  <a:schemeClr val="tx2">
                    <a:lumMod val="50000"/>
                  </a:schemeClr>
                </a:solidFill>
              </a:rPr>
              <a:t>Sweeping judgments like "You're a liar" question a person's entire identity and escalate negativity.</a:t>
            </a:r>
          </a:p>
          <a:p>
            <a:pPr>
              <a:lnSpc>
                <a:spcPct val="110000"/>
              </a:lnSpc>
              <a:spcAft>
                <a:spcPts val="1200"/>
              </a:spcAft>
            </a:pPr>
            <a:r>
              <a:rPr lang="en-US" sz="2000" b="1" dirty="0">
                <a:solidFill>
                  <a:schemeClr val="tx2">
                    <a:lumMod val="50000"/>
                  </a:schemeClr>
                </a:solidFill>
              </a:rPr>
              <a:t>Sarcasm: </a:t>
            </a:r>
            <a:r>
              <a:rPr lang="en-US" sz="2000" dirty="0">
                <a:solidFill>
                  <a:schemeClr val="tx2">
                    <a:lumMod val="50000"/>
                  </a:schemeClr>
                </a:solidFill>
              </a:rPr>
              <a:t>Disguised as humor, sarcasm often communicates passive-aggressive negativity.</a:t>
            </a:r>
          </a:p>
          <a:p>
            <a:pPr>
              <a:lnSpc>
                <a:spcPct val="110000"/>
              </a:lnSpc>
              <a:spcAft>
                <a:spcPts val="1200"/>
              </a:spcAft>
            </a:pPr>
            <a:r>
              <a:rPr lang="en-US" sz="2000" b="1" dirty="0">
                <a:solidFill>
                  <a:schemeClr val="tx2">
                    <a:lumMod val="50000"/>
                  </a:schemeClr>
                </a:solidFill>
              </a:rPr>
              <a:t>Dragging up the past: </a:t>
            </a:r>
            <a:r>
              <a:rPr lang="en-US" sz="2000" dirty="0">
                <a:solidFill>
                  <a:schemeClr val="tx2">
                    <a:lumMod val="50000"/>
                  </a:schemeClr>
                </a:solidFill>
              </a:rPr>
              <a:t>Referencing past grievances avoids addressing current issues and releases pent-up negative feelings.</a:t>
            </a:r>
          </a:p>
          <a:p>
            <a:pPr>
              <a:lnSpc>
                <a:spcPct val="110000"/>
              </a:lnSpc>
              <a:spcAft>
                <a:spcPts val="1200"/>
              </a:spcAft>
            </a:pPr>
            <a:r>
              <a:rPr lang="en-US" sz="2000" b="1" dirty="0">
                <a:solidFill>
                  <a:schemeClr val="tx2">
                    <a:lumMod val="50000"/>
                  </a:schemeClr>
                </a:solidFill>
              </a:rPr>
              <a:t>Negative comparisons: </a:t>
            </a:r>
            <a:r>
              <a:rPr lang="en-US" sz="2000" dirty="0">
                <a:solidFill>
                  <a:schemeClr val="tx2">
                    <a:lumMod val="50000"/>
                  </a:schemeClr>
                </a:solidFill>
              </a:rPr>
              <a:t>Comparing someone to others fosters feelings of inferiority and resentment.</a:t>
            </a:r>
          </a:p>
          <a:p>
            <a:pPr>
              <a:lnSpc>
                <a:spcPct val="110000"/>
              </a:lnSpc>
              <a:spcAft>
                <a:spcPts val="1200"/>
              </a:spcAft>
            </a:pPr>
            <a:r>
              <a:rPr lang="en-US" sz="2000" b="1" dirty="0">
                <a:solidFill>
                  <a:schemeClr val="tx2">
                    <a:lumMod val="50000"/>
                  </a:schemeClr>
                </a:solidFill>
              </a:rPr>
              <a:t>Judgmental "you" messages: </a:t>
            </a:r>
            <a:r>
              <a:rPr lang="en-US" sz="2000" dirty="0">
                <a:solidFill>
                  <a:schemeClr val="tx2">
                    <a:lumMod val="50000"/>
                  </a:schemeClr>
                </a:solidFill>
              </a:rPr>
              <a:t>Accusatory overgeneralizations fail to address specific behaviors and hinder constructive communication.</a:t>
            </a:r>
          </a:p>
          <a:p>
            <a:pPr>
              <a:lnSpc>
                <a:spcPct val="110000"/>
              </a:lnSpc>
              <a:spcAft>
                <a:spcPts val="1200"/>
              </a:spcAft>
            </a:pPr>
            <a:r>
              <a:rPr lang="en-US" sz="2000" b="1" dirty="0">
                <a:solidFill>
                  <a:schemeClr val="tx2">
                    <a:lumMod val="50000"/>
                  </a:schemeClr>
                </a:solidFill>
              </a:rPr>
              <a:t>Threats: </a:t>
            </a:r>
            <a:r>
              <a:rPr lang="en-US" sz="2000" dirty="0">
                <a:solidFill>
                  <a:schemeClr val="tx2">
                    <a:lumMod val="50000"/>
                  </a:schemeClr>
                </a:solidFill>
              </a:rPr>
              <a:t>Threats of violence or consequences end productive dialogue and reflect insecurity.</a:t>
            </a:r>
            <a:endParaRPr lang="en-CA" sz="2000" dirty="0">
              <a:solidFill>
                <a:schemeClr val="tx2">
                  <a:lumMod val="50000"/>
                </a:schemeClr>
              </a:solidFill>
            </a:endParaRPr>
          </a:p>
        </p:txBody>
      </p:sp>
    </p:spTree>
    <p:extLst>
      <p:ext uri="{BB962C8B-B14F-4D97-AF65-F5344CB8AC3E}">
        <p14:creationId xmlns:p14="http://schemas.microsoft.com/office/powerpoint/2010/main" val="35125034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EA4DE9-42A2-53EB-65B3-969CB68105D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7402C10-3C1B-9B01-5D93-ED0E9BD4BF26}"/>
              </a:ext>
            </a:extLst>
          </p:cNvPr>
          <p:cNvSpPr>
            <a:spLocks noGrp="1"/>
          </p:cNvSpPr>
          <p:nvPr>
            <p:ph type="title"/>
          </p:nvPr>
        </p:nvSpPr>
        <p:spPr>
          <a:xfrm>
            <a:off x="415600" y="208000"/>
            <a:ext cx="11360800" cy="810400"/>
          </a:xfrm>
        </p:spPr>
        <p:txBody>
          <a:bodyPr>
            <a:normAutofit/>
          </a:bodyPr>
          <a:lstStyle/>
          <a:p>
            <a:r>
              <a:rPr lang="en-CA" sz="3600" dirty="0">
                <a:latin typeface="+mj-lt"/>
              </a:rPr>
              <a:t>9.2 </a:t>
            </a:r>
            <a:r>
              <a:rPr lang="en-US" sz="3600" dirty="0">
                <a:latin typeface="+mj-lt"/>
              </a:rPr>
              <a:t>What is Non-Verbal Communication?</a:t>
            </a:r>
            <a:endParaRPr lang="en-CA" sz="3600" dirty="0">
              <a:latin typeface="+mj-lt"/>
            </a:endParaRPr>
          </a:p>
        </p:txBody>
      </p:sp>
      <p:sp>
        <p:nvSpPr>
          <p:cNvPr id="7" name="Text Placeholder 6">
            <a:extLst>
              <a:ext uri="{FF2B5EF4-FFF2-40B4-BE49-F238E27FC236}">
                <a16:creationId xmlns:a16="http://schemas.microsoft.com/office/drawing/2014/main" id="{3F4935A1-92ED-CBC8-37F8-EFCCDD2AFFDC}"/>
              </a:ext>
            </a:extLst>
          </p:cNvPr>
          <p:cNvSpPr>
            <a:spLocks noGrp="1"/>
          </p:cNvSpPr>
          <p:nvPr>
            <p:ph type="body" idx="1"/>
          </p:nvPr>
        </p:nvSpPr>
        <p:spPr>
          <a:xfrm>
            <a:off x="483043" y="1119116"/>
            <a:ext cx="11225913" cy="3534771"/>
          </a:xfrm>
        </p:spPr>
        <p:txBody>
          <a:bodyPr>
            <a:noAutofit/>
          </a:bodyPr>
          <a:lstStyle/>
          <a:p>
            <a:pPr>
              <a:lnSpc>
                <a:spcPct val="110000"/>
              </a:lnSpc>
              <a:spcAft>
                <a:spcPts val="1200"/>
              </a:spcAft>
            </a:pPr>
            <a:r>
              <a:rPr lang="en-US" sz="2000" dirty="0">
                <a:solidFill>
                  <a:schemeClr val="tx2">
                    <a:lumMod val="50000"/>
                  </a:schemeClr>
                </a:solidFill>
              </a:rPr>
              <a:t>Non-verbal communication conveys emotions and attitudes without words, using gestures, facial expressions, and body language.</a:t>
            </a:r>
          </a:p>
          <a:p>
            <a:pPr>
              <a:lnSpc>
                <a:spcPct val="110000"/>
              </a:lnSpc>
              <a:spcAft>
                <a:spcPts val="1200"/>
              </a:spcAft>
            </a:pPr>
            <a:r>
              <a:rPr lang="en-US" sz="2000" dirty="0">
                <a:solidFill>
                  <a:schemeClr val="tx2">
                    <a:lumMod val="50000"/>
                  </a:schemeClr>
                </a:solidFill>
              </a:rPr>
              <a:t>It allows us to express feelings like boredom, agitation, or surprise naturally and effectively.</a:t>
            </a:r>
          </a:p>
          <a:p>
            <a:pPr>
              <a:lnSpc>
                <a:spcPct val="110000"/>
              </a:lnSpc>
              <a:spcAft>
                <a:spcPts val="1200"/>
              </a:spcAft>
            </a:pPr>
            <a:r>
              <a:rPr lang="en-US" sz="2000" dirty="0">
                <a:solidFill>
                  <a:schemeClr val="tx2">
                    <a:lumMod val="50000"/>
                  </a:schemeClr>
                </a:solidFill>
              </a:rPr>
              <a:t>Non-verbal signals can complement, modify, or contradict verbal messages.</a:t>
            </a:r>
          </a:p>
          <a:p>
            <a:pPr>
              <a:lnSpc>
                <a:spcPct val="110000"/>
              </a:lnSpc>
              <a:spcAft>
                <a:spcPts val="1200"/>
              </a:spcAft>
            </a:pPr>
            <a:r>
              <a:rPr lang="en-US" sz="2000" dirty="0">
                <a:solidFill>
                  <a:schemeClr val="tx2">
                    <a:lumMod val="50000"/>
                  </a:schemeClr>
                </a:solidFill>
              </a:rPr>
              <a:t>Like verbal communication, non-verbal communication includes various categories that work together to create meaning.</a:t>
            </a:r>
          </a:p>
          <a:p>
            <a:pPr>
              <a:lnSpc>
                <a:spcPct val="110000"/>
              </a:lnSpc>
              <a:spcAft>
                <a:spcPts val="1200"/>
              </a:spcAft>
            </a:pPr>
            <a:r>
              <a:rPr lang="en-US" sz="2000" dirty="0">
                <a:solidFill>
                  <a:schemeClr val="tx2">
                    <a:lumMod val="50000"/>
                  </a:schemeClr>
                </a:solidFill>
              </a:rPr>
              <a:t>Understanding non-verbal communication enhances our ability to interpret and convey nuanced messages.</a:t>
            </a:r>
            <a:endParaRPr lang="en-CA" sz="2000" dirty="0">
              <a:solidFill>
                <a:schemeClr val="tx2">
                  <a:lumMod val="50000"/>
                </a:schemeClr>
              </a:solidFill>
            </a:endParaRPr>
          </a:p>
        </p:txBody>
      </p:sp>
    </p:spTree>
    <p:extLst>
      <p:ext uri="{BB962C8B-B14F-4D97-AF65-F5344CB8AC3E}">
        <p14:creationId xmlns:p14="http://schemas.microsoft.com/office/powerpoint/2010/main" val="4265863589"/>
      </p:ext>
    </p:extLst>
  </p:cSld>
  <p:clrMapOvr>
    <a:masterClrMapping/>
  </p:clrMapOvr>
</p:sld>
</file>

<file path=ppt/theme/theme1.xml><?xml version="1.0" encoding="utf-8"?>
<a:theme xmlns:a="http://schemas.openxmlformats.org/drawingml/2006/main" name="OER Theme">
  <a:themeElements>
    <a:clrScheme name="OER Design Theme">
      <a:dk1>
        <a:srgbClr val="2A3990"/>
      </a:dk1>
      <a:lt1>
        <a:srgbClr val="FFFFFF"/>
      </a:lt1>
      <a:dk2>
        <a:srgbClr val="434343"/>
      </a:dk2>
      <a:lt2>
        <a:srgbClr val="999999"/>
      </a:lt2>
      <a:accent1>
        <a:srgbClr val="212D74"/>
      </a:accent1>
      <a:accent2>
        <a:srgbClr val="3949AB"/>
      </a:accent2>
      <a:accent3>
        <a:srgbClr val="9C254D"/>
      </a:accent3>
      <a:accent4>
        <a:srgbClr val="D23369"/>
      </a:accent4>
      <a:accent5>
        <a:srgbClr val="F06292"/>
      </a:accent5>
      <a:accent6>
        <a:srgbClr val="7890CD"/>
      </a:accent6>
      <a:hlink>
        <a:srgbClr val="2A3990"/>
      </a:hlink>
      <a:folHlink>
        <a:srgbClr val="6878D3"/>
      </a:folHlink>
    </a:clrScheme>
    <a:fontScheme name="OER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ER Theme" id="{2290F545-758B-4A7B-A4B0-36C83673B595}" vid="{4405D730-EA03-4ECF-8479-C88BDDAA48B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73a48753-6480-47aa-921d-e5891154e976">
      <Terms xmlns="http://schemas.microsoft.com/office/infopath/2007/PartnerControls"/>
    </lcf76f155ced4ddcb4097134ff3c332f>
    <TaxCatchAll xmlns="050de78a-70cf-4fc3-92ba-9f0761e59720"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57D01CD67B11D4B816C9DF54EC99EF3" ma:contentTypeVersion="13" ma:contentTypeDescription="Create a new document." ma:contentTypeScope="" ma:versionID="8a6f30f49dfde2f0abe9f1264016c91b">
  <xsd:schema xmlns:xsd="http://www.w3.org/2001/XMLSchema" xmlns:xs="http://www.w3.org/2001/XMLSchema" xmlns:p="http://schemas.microsoft.com/office/2006/metadata/properties" xmlns:ns2="73a48753-6480-47aa-921d-e5891154e976" xmlns:ns3="050de78a-70cf-4fc3-92ba-9f0761e59720" targetNamespace="http://schemas.microsoft.com/office/2006/metadata/properties" ma:root="true" ma:fieldsID="5adda74e2df40cf81770cce223e2ad50" ns2:_="" ns3:_="">
    <xsd:import namespace="73a48753-6480-47aa-921d-e5891154e976"/>
    <xsd:import namespace="050de78a-70cf-4fc3-92ba-9f0761e59720"/>
    <xsd:element name="properties">
      <xsd:complexType>
        <xsd:sequence>
          <xsd:element name="documentManagement">
            <xsd:complexType>
              <xsd:all>
                <xsd:element ref="ns2:lcf76f155ced4ddcb4097134ff3c332f" minOccurs="0"/>
                <xsd:element ref="ns3:TaxCatchAll" minOccurs="0"/>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ServiceOCR"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3a48753-6480-47aa-921d-e5891154e976" elementFormDefault="qualified">
    <xsd:import namespace="http://schemas.microsoft.com/office/2006/documentManagement/types"/>
    <xsd:import namespace="http://schemas.microsoft.com/office/infopath/2007/PartnerControls"/>
    <xsd:element name="lcf76f155ced4ddcb4097134ff3c332f" ma:index="9" nillable="true" ma:taxonomy="true" ma:internalName="lcf76f155ced4ddcb4097134ff3c332f" ma:taxonomyFieldName="MediaServiceImageTags" ma:displayName="Image Tags" ma:readOnly="false" ma:fieldId="{5cf76f15-5ced-4ddc-b409-7134ff3c332f}" ma:taxonomyMulti="true" ma:sspId="0f12fecc-efde-40e0-92ac-e09924fecc2b" ma:termSetId="09814cd3-568e-fe90-9814-8d621ff8fb84" ma:anchorId="fba54fb3-c3e1-fe81-a776-ca4b69148c4d" ma:open="true" ma:isKeyword="false">
      <xsd:complexType>
        <xsd:sequence>
          <xsd:element ref="pc:Terms" minOccurs="0" maxOccurs="1"/>
        </xsd:sequence>
      </xsd:complexType>
    </xsd:element>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SearchProperties" ma:index="13" nillable="true" ma:displayName="MediaServiceSearchProperties" ma:hidden="true" ma:internalName="MediaServiceSearchProperties" ma:readOnly="true">
      <xsd:simpleType>
        <xsd:restriction base="dms:Note"/>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dexed="true" ma:internalName="MediaServiceLocatio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050de78a-70cf-4fc3-92ba-9f0761e59720" elementFormDefault="qualified">
    <xsd:import namespace="http://schemas.microsoft.com/office/2006/documentManagement/types"/>
    <xsd:import namespace="http://schemas.microsoft.com/office/infopath/2007/PartnerControls"/>
    <xsd:element name="TaxCatchAll" ma:index="10" nillable="true" ma:displayName="Taxonomy Catch All Column" ma:hidden="true" ma:list="{fa3e0093-6982-4404-b286-09960dfb83a5}" ma:internalName="TaxCatchAll" ma:showField="CatchAllData" ma:web="050de78a-70cf-4fc3-92ba-9f0761e5972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6109704-4D09-4EA7-B088-0C7AB7FAC351}">
  <ds:schemaRefs>
    <ds:schemaRef ds:uri="050de78a-70cf-4fc3-92ba-9f0761e59720"/>
    <ds:schemaRef ds:uri="http://schemas.microsoft.com/office/2006/metadata/properties"/>
    <ds:schemaRef ds:uri="http://www.w3.org/XML/1998/namespace"/>
    <ds:schemaRef ds:uri="73a48753-6480-47aa-921d-e5891154e976"/>
    <ds:schemaRef ds:uri="http://purl.org/dc/terms/"/>
    <ds:schemaRef ds:uri="http://purl.org/dc/elements/1.1/"/>
    <ds:schemaRef ds:uri="http://schemas.microsoft.com/office/2006/documentManagement/types"/>
    <ds:schemaRef ds:uri="http://schemas.microsoft.com/office/infopath/2007/PartnerControls"/>
    <ds:schemaRef ds:uri="http://schemas.openxmlformats.org/package/2006/metadata/core-properties"/>
    <ds:schemaRef ds:uri="http://purl.org/dc/dcmitype/"/>
  </ds:schemaRefs>
</ds:datastoreItem>
</file>

<file path=customXml/itemProps2.xml><?xml version="1.0" encoding="utf-8"?>
<ds:datastoreItem xmlns:ds="http://schemas.openxmlformats.org/officeDocument/2006/customXml" ds:itemID="{9A0CF48A-DB88-49BC-BA9E-491439869A26}">
  <ds:schemaRefs>
    <ds:schemaRef ds:uri="http://schemas.microsoft.com/sharepoint/v3/contenttype/forms"/>
  </ds:schemaRefs>
</ds:datastoreItem>
</file>

<file path=customXml/itemProps3.xml><?xml version="1.0" encoding="utf-8"?>
<ds:datastoreItem xmlns:ds="http://schemas.openxmlformats.org/officeDocument/2006/customXml" ds:itemID="{C6C96072-2F1A-4A0D-84B7-EE3BB9DF10B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3a48753-6480-47aa-921d-e5891154e976"/>
    <ds:schemaRef ds:uri="050de78a-70cf-4fc3-92ba-9f0761e5972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OER Theme</Template>
  <TotalTime>688</TotalTime>
  <Words>1593</Words>
  <PresentationFormat>Widescreen</PresentationFormat>
  <Paragraphs>159</Paragraphs>
  <Slides>16</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Aptos</vt:lpstr>
      <vt:lpstr>Arial</vt:lpstr>
      <vt:lpstr>Calibri</vt:lpstr>
      <vt:lpstr>OER Theme</vt:lpstr>
      <vt:lpstr>Navigating HR: The Art of Problem-Solving and Conflict Resolution</vt:lpstr>
      <vt:lpstr>9.0 Learning Outcomes</vt:lpstr>
      <vt:lpstr>9.2 The Lesson: Communication Essentials</vt:lpstr>
      <vt:lpstr>9.2 Verbal Communication Strategies</vt:lpstr>
      <vt:lpstr>9.2 Verbal Communication Strategies (continued)</vt:lpstr>
      <vt:lpstr>9.2 Language Is Relational</vt:lpstr>
      <vt:lpstr>9.2 Language Can Bring Us Together</vt:lpstr>
      <vt:lpstr>9.2 Common Types of Unsupportive Messages</vt:lpstr>
      <vt:lpstr>9.2 What is Non-Verbal Communication?</vt:lpstr>
      <vt:lpstr>9.2 Three Types of Gestures</vt:lpstr>
      <vt:lpstr>9.2 Non-Verbal Communication</vt:lpstr>
      <vt:lpstr>9.2 Examples of Non-Verbal Communication</vt:lpstr>
      <vt:lpstr>9.3 Spotlight on Human Resources Skills</vt:lpstr>
      <vt:lpstr>9.3 Why is Emotional Intelligence so Important?</vt:lpstr>
      <vt:lpstr>9.3 Emotional Intelligence Skills and Competencies</vt:lpstr>
      <vt:lpstr>9.6 Chapter Summary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NHR - Chapter 9: Navigating Communication in Conflict</dc:title>
  <dcterms:created xsi:type="dcterms:W3CDTF">2024-10-29T19:33:55Z</dcterms:created>
  <dcterms:modified xsi:type="dcterms:W3CDTF">2025-01-15T14:44:07Z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0x010100C57D01CD67B11D4B816C9DF54EC99EF3</vt:lpwstr>
  </property>
  <property fmtid="{D5CDD505-2E9C-101B-9397-08002B2CF9AE}" pid="3" name="MediaServiceImageTags">
    <vt:lpwstr/>
  </property>
</Properties>
</file>