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8"/>
  </p:notesMasterIdLst>
  <p:sldIdLst>
    <p:sldId id="256" r:id="rId5"/>
    <p:sldId id="257" r:id="rId6"/>
    <p:sldId id="267" r:id="rId7"/>
    <p:sldId id="268" r:id="rId8"/>
    <p:sldId id="272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66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3EB"/>
    <a:srgbClr val="F6A1BE"/>
    <a:srgbClr val="7FD30F"/>
    <a:srgbClr val="AEF353"/>
    <a:srgbClr val="6ED8D5"/>
    <a:srgbClr val="789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4A7CC-EBE1-7990-B75B-3C35663B3DCE}" v="16" dt="2025-01-10T14:36:52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F1F4A7CC-EBE1-7990-B75B-3C35663B3DCE}"/>
    <pc:docChg chg="modSld">
      <pc:chgData name="Roch, Shauna" userId="S::sroch@fanshawec.ca::05ca025a-1219-4008-8ea7-6708a3b6b10f" providerId="AD" clId="Web-{F1F4A7CC-EBE1-7990-B75B-3C35663B3DCE}" dt="2025-01-10T14:37:00.349" v="18" actId="20577"/>
      <pc:docMkLst>
        <pc:docMk/>
      </pc:docMkLst>
      <pc:sldChg chg="addSp delSp modSp mod modClrScheme chgLayout">
        <pc:chgData name="Roch, Shauna" userId="S::sroch@fanshawec.ca::05ca025a-1219-4008-8ea7-6708a3b6b10f" providerId="AD" clId="Web-{F1F4A7CC-EBE1-7990-B75B-3C35663B3DCE}" dt="2025-01-10T14:37:00.349" v="18" actId="20577"/>
        <pc:sldMkLst>
          <pc:docMk/>
          <pc:sldMk cId="3646812351" sldId="266"/>
        </pc:sldMkLst>
        <pc:spChg chg="mod">
          <ac:chgData name="Roch, Shauna" userId="S::sroch@fanshawec.ca::05ca025a-1219-4008-8ea7-6708a3b6b10f" providerId="AD" clId="Web-{F1F4A7CC-EBE1-7990-B75B-3C35663B3DCE}" dt="2025-01-10T14:36:50.036" v="15" actId="20577"/>
          <ac:spMkLst>
            <pc:docMk/>
            <pc:sldMk cId="3646812351" sldId="266"/>
            <ac:spMk id="2" creationId="{22122E2A-5C13-A357-CB56-CB92D9D76758}"/>
          </ac:spMkLst>
        </pc:spChg>
        <pc:spChg chg="del">
          <ac:chgData name="Roch, Shauna" userId="S::sroch@fanshawec.ca::05ca025a-1219-4008-8ea7-6708a3b6b10f" providerId="AD" clId="Web-{F1F4A7CC-EBE1-7990-B75B-3C35663B3DCE}" dt="2025-01-10T14:36:41.630" v="6"/>
          <ac:spMkLst>
            <pc:docMk/>
            <pc:sldMk cId="3646812351" sldId="266"/>
            <ac:spMk id="3" creationId="{FDC84311-B4B6-3224-194D-1C8A3146FC2A}"/>
          </ac:spMkLst>
        </pc:spChg>
        <pc:graphicFrameChg chg="add modGraphic">
          <ac:chgData name="Roch, Shauna" userId="S::sroch@fanshawec.ca::05ca025a-1219-4008-8ea7-6708a3b6b10f" providerId="AD" clId="Web-{F1F4A7CC-EBE1-7990-B75B-3C35663B3DCE}" dt="2025-01-10T14:37:00.349" v="18" actId="20577"/>
          <ac:graphicFrameMkLst>
            <pc:docMk/>
            <pc:sldMk cId="3646812351" sldId="266"/>
            <ac:graphicFrameMk id="5" creationId="{18316129-DBB7-088A-BB4B-50E8AC1A0BC0}"/>
          </ac:graphicFrameMkLst>
        </pc:graphicFrameChg>
      </pc:sldChg>
      <pc:sldChg chg="addSp delSp modSp">
        <pc:chgData name="Roch, Shauna" userId="S::sroch@fanshawec.ca::05ca025a-1219-4008-8ea7-6708a3b6b10f" providerId="AD" clId="Web-{F1F4A7CC-EBE1-7990-B75B-3C35663B3DCE}" dt="2025-01-10T14:36:23.442" v="5" actId="1076"/>
        <pc:sldMkLst>
          <pc:docMk/>
          <pc:sldMk cId="2452465918" sldId="269"/>
        </pc:sldMkLst>
        <pc:spChg chg="mod">
          <ac:chgData name="Roch, Shauna" userId="S::sroch@fanshawec.ca::05ca025a-1219-4008-8ea7-6708a3b6b10f" providerId="AD" clId="Web-{F1F4A7CC-EBE1-7990-B75B-3C35663B3DCE}" dt="2025-01-10T14:36:16.598" v="3" actId="1076"/>
          <ac:spMkLst>
            <pc:docMk/>
            <pc:sldMk cId="2452465918" sldId="269"/>
            <ac:spMk id="3" creationId="{ED45B35A-9283-6293-5EBC-AAC48D5454FF}"/>
          </ac:spMkLst>
        </pc:spChg>
        <pc:picChg chg="add mod">
          <ac:chgData name="Roch, Shauna" userId="S::sroch@fanshawec.ca::05ca025a-1219-4008-8ea7-6708a3b6b10f" providerId="AD" clId="Web-{F1F4A7CC-EBE1-7990-B75B-3C35663B3DCE}" dt="2025-01-10T14:36:23.442" v="5" actId="1076"/>
          <ac:picMkLst>
            <pc:docMk/>
            <pc:sldMk cId="2452465918" sldId="269"/>
            <ac:picMk id="4" creationId="{2CD69DD2-C272-2AA4-0A86-0FD4A00E94DD}"/>
          </ac:picMkLst>
        </pc:picChg>
        <pc:picChg chg="del mod">
          <ac:chgData name="Roch, Shauna" userId="S::sroch@fanshawec.ca::05ca025a-1219-4008-8ea7-6708a3b6b10f" providerId="AD" clId="Web-{F1F4A7CC-EBE1-7990-B75B-3C35663B3DCE}" dt="2025-01-10T14:36:14.301" v="2"/>
          <ac:picMkLst>
            <pc:docMk/>
            <pc:sldMk cId="2452465918" sldId="269"/>
            <ac:picMk id="2050" creationId="{AC640476-2CE4-8ABF-B261-1A14A918BC39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5916C-F61F-4EC0-B797-3AB1F272169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4568ED-F096-4BC4-A46D-F9E02B5C58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Human Resources professionals are often called upon for their problem-solving skills.</a:t>
          </a:r>
        </a:p>
      </dgm:t>
    </dgm:pt>
    <dgm:pt modelId="{69C9E2EA-758D-4253-9645-FF7B229454CE}" type="parTrans" cxnId="{653ECFC0-7BF8-4DF7-8E3B-DD910EE472A7}">
      <dgm:prSet/>
      <dgm:spPr/>
      <dgm:t>
        <a:bodyPr/>
        <a:lstStyle/>
        <a:p>
          <a:endParaRPr lang="en-US"/>
        </a:p>
      </dgm:t>
    </dgm:pt>
    <dgm:pt modelId="{10BB54D1-B9F2-4E77-9CAD-18387B8C8258}" type="sibTrans" cxnId="{653ECFC0-7BF8-4DF7-8E3B-DD910EE472A7}">
      <dgm:prSet/>
      <dgm:spPr/>
      <dgm:t>
        <a:bodyPr/>
        <a:lstStyle/>
        <a:p>
          <a:endParaRPr lang="en-US"/>
        </a:p>
      </dgm:t>
    </dgm:pt>
    <dgm:pt modelId="{75D30825-F896-4CC8-A9E5-DCBA256443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People leaders are seeking quick solutions to everyday problems in the workplace.</a:t>
          </a:r>
        </a:p>
      </dgm:t>
    </dgm:pt>
    <dgm:pt modelId="{2A1AD0A8-7381-4617-98FB-F0651CF95DC8}" type="parTrans" cxnId="{3BF622B1-C761-4784-8095-CC3CCCF26853}">
      <dgm:prSet/>
      <dgm:spPr/>
      <dgm:t>
        <a:bodyPr/>
        <a:lstStyle/>
        <a:p>
          <a:endParaRPr lang="en-US"/>
        </a:p>
      </dgm:t>
    </dgm:pt>
    <dgm:pt modelId="{9B3F74C7-CA5F-41FD-AE1E-EC21A65EB1C5}" type="sibTrans" cxnId="{3BF622B1-C761-4784-8095-CC3CCCF26853}">
      <dgm:prSet/>
      <dgm:spPr/>
      <dgm:t>
        <a:bodyPr/>
        <a:lstStyle/>
        <a:p>
          <a:endParaRPr lang="en-US"/>
        </a:p>
      </dgm:t>
    </dgm:pt>
    <dgm:pt modelId="{3977D467-015C-40B5-87AF-98B006056F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When solving a problem, it is essential to brainstorm as many possible solutions as possible.</a:t>
          </a:r>
        </a:p>
      </dgm:t>
    </dgm:pt>
    <dgm:pt modelId="{0A8FAAA0-70F3-4496-AD4E-8A305C6B027C}" type="parTrans" cxnId="{8CA48C07-188F-4420-AA94-F5B38B591EED}">
      <dgm:prSet/>
      <dgm:spPr/>
      <dgm:t>
        <a:bodyPr/>
        <a:lstStyle/>
        <a:p>
          <a:endParaRPr lang="en-US"/>
        </a:p>
      </dgm:t>
    </dgm:pt>
    <dgm:pt modelId="{C77B03F6-5243-4023-8961-32AE0047770D}" type="sibTrans" cxnId="{8CA48C07-188F-4420-AA94-F5B38B591EED}">
      <dgm:prSet/>
      <dgm:spPr/>
      <dgm:t>
        <a:bodyPr/>
        <a:lstStyle/>
        <a:p>
          <a:endParaRPr lang="en-US"/>
        </a:p>
      </dgm:t>
    </dgm:pt>
    <dgm:pt modelId="{A7483BA8-A62C-4A9B-B871-36DF511912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Remaining curious allows a human resources professional to gather helpful information to assist in finding a solution.</a:t>
          </a:r>
        </a:p>
      </dgm:t>
    </dgm:pt>
    <dgm:pt modelId="{03298D83-7325-495B-83C7-6E1BAA941FC0}" type="parTrans" cxnId="{ADEB2A69-8DFD-49F5-BE24-77E8FE4DF59B}">
      <dgm:prSet/>
      <dgm:spPr/>
      <dgm:t>
        <a:bodyPr/>
        <a:lstStyle/>
        <a:p>
          <a:endParaRPr lang="en-US"/>
        </a:p>
      </dgm:t>
    </dgm:pt>
    <dgm:pt modelId="{0C6DF240-A29F-4B7B-B7F9-F561E769C239}" type="sibTrans" cxnId="{ADEB2A69-8DFD-49F5-BE24-77E8FE4DF59B}">
      <dgm:prSet/>
      <dgm:spPr/>
      <dgm:t>
        <a:bodyPr/>
        <a:lstStyle/>
        <a:p>
          <a:endParaRPr lang="en-US"/>
        </a:p>
      </dgm:t>
    </dgm:pt>
    <dgm:pt modelId="{87E39A5E-544C-41D7-B99F-2A46B2685E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Whether interviewing a job candidate or solving a workplace problem, asking open-ended questions will keep the conversation going.</a:t>
          </a:r>
        </a:p>
      </dgm:t>
    </dgm:pt>
    <dgm:pt modelId="{5C79F496-7FCC-4908-A678-7E3D48FCDD32}" type="parTrans" cxnId="{3E25A251-056B-48EB-8218-546E4CFE5A22}">
      <dgm:prSet/>
      <dgm:spPr/>
      <dgm:t>
        <a:bodyPr/>
        <a:lstStyle/>
        <a:p>
          <a:endParaRPr lang="en-US"/>
        </a:p>
      </dgm:t>
    </dgm:pt>
    <dgm:pt modelId="{03C17ECE-141B-4FD0-8DAC-31C0615B3714}" type="sibTrans" cxnId="{3E25A251-056B-48EB-8218-546E4CFE5A22}">
      <dgm:prSet/>
      <dgm:spPr/>
      <dgm:t>
        <a:bodyPr/>
        <a:lstStyle/>
        <a:p>
          <a:endParaRPr lang="en-US"/>
        </a:p>
      </dgm:t>
    </dgm:pt>
    <dgm:pt modelId="{4DC60A9C-47B3-4E4D-9F69-A693553CCF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One benefit of asking open-ended questions is the unexpected responses you may receive.</a:t>
          </a:r>
        </a:p>
      </dgm:t>
    </dgm:pt>
    <dgm:pt modelId="{3E2D1D1E-3980-4858-A351-8680F3DA48CE}" type="parTrans" cxnId="{B428F1FC-2812-4368-A458-6E91AA02908F}">
      <dgm:prSet/>
      <dgm:spPr/>
      <dgm:t>
        <a:bodyPr/>
        <a:lstStyle/>
        <a:p>
          <a:endParaRPr lang="en-US"/>
        </a:p>
      </dgm:t>
    </dgm:pt>
    <dgm:pt modelId="{9CA4BEEB-7238-49B8-957F-C320B964AF32}" type="sibTrans" cxnId="{B428F1FC-2812-4368-A458-6E91AA02908F}">
      <dgm:prSet/>
      <dgm:spPr/>
      <dgm:t>
        <a:bodyPr/>
        <a:lstStyle/>
        <a:p>
          <a:endParaRPr lang="en-US"/>
        </a:p>
      </dgm:t>
    </dgm:pt>
    <dgm:pt modelId="{21B5B28A-334B-4175-8F3A-B52CF9D75967}" type="pres">
      <dgm:prSet presAssocID="{F585916C-F61F-4EC0-B797-3AB1F2721699}" presName="root" presStyleCnt="0">
        <dgm:presLayoutVars>
          <dgm:dir/>
          <dgm:resizeHandles val="exact"/>
        </dgm:presLayoutVars>
      </dgm:prSet>
      <dgm:spPr/>
    </dgm:pt>
    <dgm:pt modelId="{7186859F-60A8-4686-B455-D1BA9FE47F21}" type="pres">
      <dgm:prSet presAssocID="{E94568ED-F096-4BC4-A46D-F9E02B5C58B5}" presName="compNode" presStyleCnt="0"/>
      <dgm:spPr/>
    </dgm:pt>
    <dgm:pt modelId="{92FBD310-3E32-4A58-BD7E-16948AA31CF0}" type="pres">
      <dgm:prSet presAssocID="{E94568ED-F096-4BC4-A46D-F9E02B5C58B5}" presName="bgRect" presStyleLbl="bgShp" presStyleIdx="0" presStyleCnt="6"/>
      <dgm:spPr/>
    </dgm:pt>
    <dgm:pt modelId="{D323079B-96EA-4B7F-B73C-2A13A6887860}" type="pres">
      <dgm:prSet presAssocID="{E94568ED-F096-4BC4-A46D-F9E02B5C58B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66FC6E48-E838-445E-B943-1142461287CE}" type="pres">
      <dgm:prSet presAssocID="{E94568ED-F096-4BC4-A46D-F9E02B5C58B5}" presName="spaceRect" presStyleCnt="0"/>
      <dgm:spPr/>
    </dgm:pt>
    <dgm:pt modelId="{35F1DF34-5071-4753-BCA3-91F8C4F00769}" type="pres">
      <dgm:prSet presAssocID="{E94568ED-F096-4BC4-A46D-F9E02B5C58B5}" presName="parTx" presStyleLbl="revTx" presStyleIdx="0" presStyleCnt="6">
        <dgm:presLayoutVars>
          <dgm:chMax val="0"/>
          <dgm:chPref val="0"/>
        </dgm:presLayoutVars>
      </dgm:prSet>
      <dgm:spPr/>
    </dgm:pt>
    <dgm:pt modelId="{DBD04742-2B88-4216-97E4-FCCD354E28FA}" type="pres">
      <dgm:prSet presAssocID="{10BB54D1-B9F2-4E77-9CAD-18387B8C8258}" presName="sibTrans" presStyleCnt="0"/>
      <dgm:spPr/>
    </dgm:pt>
    <dgm:pt modelId="{56FBBE1E-D4A7-46C1-B04E-8F80546988FF}" type="pres">
      <dgm:prSet presAssocID="{75D30825-F896-4CC8-A9E5-DCBA256443F1}" presName="compNode" presStyleCnt="0"/>
      <dgm:spPr/>
    </dgm:pt>
    <dgm:pt modelId="{AC782211-1DB3-42A9-A37D-6AACCE245E0B}" type="pres">
      <dgm:prSet presAssocID="{75D30825-F896-4CC8-A9E5-DCBA256443F1}" presName="bgRect" presStyleLbl="bgShp" presStyleIdx="1" presStyleCnt="6"/>
      <dgm:spPr/>
    </dgm:pt>
    <dgm:pt modelId="{F2878526-105D-42D8-9C15-7EB71BEE28A6}" type="pres">
      <dgm:prSet presAssocID="{75D30825-F896-4CC8-A9E5-DCBA256443F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4745FDF1-AA11-4EA1-A38C-3E4C53E67ED5}" type="pres">
      <dgm:prSet presAssocID="{75D30825-F896-4CC8-A9E5-DCBA256443F1}" presName="spaceRect" presStyleCnt="0"/>
      <dgm:spPr/>
    </dgm:pt>
    <dgm:pt modelId="{18525A6E-E914-47E1-BA34-C5E9241CC527}" type="pres">
      <dgm:prSet presAssocID="{75D30825-F896-4CC8-A9E5-DCBA256443F1}" presName="parTx" presStyleLbl="revTx" presStyleIdx="1" presStyleCnt="6">
        <dgm:presLayoutVars>
          <dgm:chMax val="0"/>
          <dgm:chPref val="0"/>
        </dgm:presLayoutVars>
      </dgm:prSet>
      <dgm:spPr/>
    </dgm:pt>
    <dgm:pt modelId="{FE88CED4-8F72-4013-9CEE-CEC626B4EBCC}" type="pres">
      <dgm:prSet presAssocID="{9B3F74C7-CA5F-41FD-AE1E-EC21A65EB1C5}" presName="sibTrans" presStyleCnt="0"/>
      <dgm:spPr/>
    </dgm:pt>
    <dgm:pt modelId="{8EEFFA7C-CE41-4219-BB4C-8BBF78FE8711}" type="pres">
      <dgm:prSet presAssocID="{3977D467-015C-40B5-87AF-98B006056F36}" presName="compNode" presStyleCnt="0"/>
      <dgm:spPr/>
    </dgm:pt>
    <dgm:pt modelId="{F3B0DC91-94B4-4802-9AED-AA0B8BF58196}" type="pres">
      <dgm:prSet presAssocID="{3977D467-015C-40B5-87AF-98B006056F36}" presName="bgRect" presStyleLbl="bgShp" presStyleIdx="2" presStyleCnt="6"/>
      <dgm:spPr/>
    </dgm:pt>
    <dgm:pt modelId="{F7BB5CBF-B202-41F8-AF69-1858FD4A842F}" type="pres">
      <dgm:prSet presAssocID="{3977D467-015C-40B5-87AF-98B006056F3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2342A8B-0C8F-460D-80B5-FC23609DCFDD}" type="pres">
      <dgm:prSet presAssocID="{3977D467-015C-40B5-87AF-98B006056F36}" presName="spaceRect" presStyleCnt="0"/>
      <dgm:spPr/>
    </dgm:pt>
    <dgm:pt modelId="{4A702281-1A40-4C08-A9DC-BAD5AFD61445}" type="pres">
      <dgm:prSet presAssocID="{3977D467-015C-40B5-87AF-98B006056F36}" presName="parTx" presStyleLbl="revTx" presStyleIdx="2" presStyleCnt="6">
        <dgm:presLayoutVars>
          <dgm:chMax val="0"/>
          <dgm:chPref val="0"/>
        </dgm:presLayoutVars>
      </dgm:prSet>
      <dgm:spPr/>
    </dgm:pt>
    <dgm:pt modelId="{B1D5EED7-049C-440B-9D20-10EBB9679D50}" type="pres">
      <dgm:prSet presAssocID="{C77B03F6-5243-4023-8961-32AE0047770D}" presName="sibTrans" presStyleCnt="0"/>
      <dgm:spPr/>
    </dgm:pt>
    <dgm:pt modelId="{FC6BD0BF-691E-4513-B101-317BB19C251C}" type="pres">
      <dgm:prSet presAssocID="{A7483BA8-A62C-4A9B-B871-36DF511912FB}" presName="compNode" presStyleCnt="0"/>
      <dgm:spPr/>
    </dgm:pt>
    <dgm:pt modelId="{87D88AE3-51FA-4AF7-8C08-950C6DDE1954}" type="pres">
      <dgm:prSet presAssocID="{A7483BA8-A62C-4A9B-B871-36DF511912FB}" presName="bgRect" presStyleLbl="bgShp" presStyleIdx="3" presStyleCnt="6"/>
      <dgm:spPr/>
    </dgm:pt>
    <dgm:pt modelId="{FD9F1DD2-A4D1-4AC6-8422-4C4CC5D03C77}" type="pres">
      <dgm:prSet presAssocID="{A7483BA8-A62C-4A9B-B871-36DF511912F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0AFCA2E-B7B6-4045-9086-D7A9A941C53F}" type="pres">
      <dgm:prSet presAssocID="{A7483BA8-A62C-4A9B-B871-36DF511912FB}" presName="spaceRect" presStyleCnt="0"/>
      <dgm:spPr/>
    </dgm:pt>
    <dgm:pt modelId="{AF29E978-B1C7-4993-98AA-BEB491E5FD6D}" type="pres">
      <dgm:prSet presAssocID="{A7483BA8-A62C-4A9B-B871-36DF511912FB}" presName="parTx" presStyleLbl="revTx" presStyleIdx="3" presStyleCnt="6">
        <dgm:presLayoutVars>
          <dgm:chMax val="0"/>
          <dgm:chPref val="0"/>
        </dgm:presLayoutVars>
      </dgm:prSet>
      <dgm:spPr/>
    </dgm:pt>
    <dgm:pt modelId="{DC5BAF19-CBA0-41A8-927C-D18130CD8799}" type="pres">
      <dgm:prSet presAssocID="{0C6DF240-A29F-4B7B-B7F9-F561E769C239}" presName="sibTrans" presStyleCnt="0"/>
      <dgm:spPr/>
    </dgm:pt>
    <dgm:pt modelId="{95EFD496-802B-40D9-AF77-5E8436A1A416}" type="pres">
      <dgm:prSet presAssocID="{87E39A5E-544C-41D7-B99F-2A46B2685EE5}" presName="compNode" presStyleCnt="0"/>
      <dgm:spPr/>
    </dgm:pt>
    <dgm:pt modelId="{BEB3AE68-F6C5-4319-8679-CFEDD7A11135}" type="pres">
      <dgm:prSet presAssocID="{87E39A5E-544C-41D7-B99F-2A46B2685EE5}" presName="bgRect" presStyleLbl="bgShp" presStyleIdx="4" presStyleCnt="6"/>
      <dgm:spPr/>
    </dgm:pt>
    <dgm:pt modelId="{080BB5B2-2CAC-406B-AF45-7FA0AEDE1EF6}" type="pres">
      <dgm:prSet presAssocID="{87E39A5E-544C-41D7-B99F-2A46B2685EE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9B2979FC-728D-4BB4-92ED-76B0998DBED4}" type="pres">
      <dgm:prSet presAssocID="{87E39A5E-544C-41D7-B99F-2A46B2685EE5}" presName="spaceRect" presStyleCnt="0"/>
      <dgm:spPr/>
    </dgm:pt>
    <dgm:pt modelId="{A860E6FF-4D27-45A3-B0CC-D2522CEC671C}" type="pres">
      <dgm:prSet presAssocID="{87E39A5E-544C-41D7-B99F-2A46B2685EE5}" presName="parTx" presStyleLbl="revTx" presStyleIdx="4" presStyleCnt="6">
        <dgm:presLayoutVars>
          <dgm:chMax val="0"/>
          <dgm:chPref val="0"/>
        </dgm:presLayoutVars>
      </dgm:prSet>
      <dgm:spPr/>
    </dgm:pt>
    <dgm:pt modelId="{FAF960C0-A394-4926-8E66-014212539431}" type="pres">
      <dgm:prSet presAssocID="{03C17ECE-141B-4FD0-8DAC-31C0615B3714}" presName="sibTrans" presStyleCnt="0"/>
      <dgm:spPr/>
    </dgm:pt>
    <dgm:pt modelId="{4C005998-CB4B-41B6-9774-8CDDA4F983C6}" type="pres">
      <dgm:prSet presAssocID="{4DC60A9C-47B3-4E4D-9F69-A693553CCF6F}" presName="compNode" presStyleCnt="0"/>
      <dgm:spPr/>
    </dgm:pt>
    <dgm:pt modelId="{A4299C36-6878-4AB7-B9C1-C01EBA54649F}" type="pres">
      <dgm:prSet presAssocID="{4DC60A9C-47B3-4E4D-9F69-A693553CCF6F}" presName="bgRect" presStyleLbl="bgShp" presStyleIdx="5" presStyleCnt="6"/>
      <dgm:spPr/>
    </dgm:pt>
    <dgm:pt modelId="{9EA4110E-27F7-4CFB-BAB0-4BE18296CDC3}" type="pres">
      <dgm:prSet presAssocID="{4DC60A9C-47B3-4E4D-9F69-A693553CCF6F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77F6DAFE-CC04-4AAE-A234-97DDEE0492EF}" type="pres">
      <dgm:prSet presAssocID="{4DC60A9C-47B3-4E4D-9F69-A693553CCF6F}" presName="spaceRect" presStyleCnt="0"/>
      <dgm:spPr/>
    </dgm:pt>
    <dgm:pt modelId="{8896EFD6-96E2-4759-BF78-AF16DE92F239}" type="pres">
      <dgm:prSet presAssocID="{4DC60A9C-47B3-4E4D-9F69-A693553CCF6F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8CA48C07-188F-4420-AA94-F5B38B591EED}" srcId="{F585916C-F61F-4EC0-B797-3AB1F2721699}" destId="{3977D467-015C-40B5-87AF-98B006056F36}" srcOrd="2" destOrd="0" parTransId="{0A8FAAA0-70F3-4496-AD4E-8A305C6B027C}" sibTransId="{C77B03F6-5243-4023-8961-32AE0047770D}"/>
    <dgm:cxn modelId="{09F7012D-EA38-4C08-879C-F5D7F36ABC01}" type="presOf" srcId="{A7483BA8-A62C-4A9B-B871-36DF511912FB}" destId="{AF29E978-B1C7-4993-98AA-BEB491E5FD6D}" srcOrd="0" destOrd="0" presId="urn:microsoft.com/office/officeart/2018/2/layout/IconVerticalSolidList"/>
    <dgm:cxn modelId="{079BBF5E-C439-4364-A37E-F4CE920DDCB8}" type="presOf" srcId="{E94568ED-F096-4BC4-A46D-F9E02B5C58B5}" destId="{35F1DF34-5071-4753-BCA3-91F8C4F00769}" srcOrd="0" destOrd="0" presId="urn:microsoft.com/office/officeart/2018/2/layout/IconVerticalSolidList"/>
    <dgm:cxn modelId="{ADEB2A69-8DFD-49F5-BE24-77E8FE4DF59B}" srcId="{F585916C-F61F-4EC0-B797-3AB1F2721699}" destId="{A7483BA8-A62C-4A9B-B871-36DF511912FB}" srcOrd="3" destOrd="0" parTransId="{03298D83-7325-495B-83C7-6E1BAA941FC0}" sibTransId="{0C6DF240-A29F-4B7B-B7F9-F561E769C239}"/>
    <dgm:cxn modelId="{3E25A251-056B-48EB-8218-546E4CFE5A22}" srcId="{F585916C-F61F-4EC0-B797-3AB1F2721699}" destId="{87E39A5E-544C-41D7-B99F-2A46B2685EE5}" srcOrd="4" destOrd="0" parTransId="{5C79F496-7FCC-4908-A678-7E3D48FCDD32}" sibTransId="{03C17ECE-141B-4FD0-8DAC-31C0615B3714}"/>
    <dgm:cxn modelId="{2CF86296-43E6-439C-8790-02AF161161FD}" type="presOf" srcId="{4DC60A9C-47B3-4E4D-9F69-A693553CCF6F}" destId="{8896EFD6-96E2-4759-BF78-AF16DE92F239}" srcOrd="0" destOrd="0" presId="urn:microsoft.com/office/officeart/2018/2/layout/IconVerticalSolidList"/>
    <dgm:cxn modelId="{954799A0-1957-40E0-AB0A-9EFF1D1CA8B0}" type="presOf" srcId="{F585916C-F61F-4EC0-B797-3AB1F2721699}" destId="{21B5B28A-334B-4175-8F3A-B52CF9D75967}" srcOrd="0" destOrd="0" presId="urn:microsoft.com/office/officeart/2018/2/layout/IconVerticalSolidList"/>
    <dgm:cxn modelId="{90557DB0-4B4A-4B94-8AF6-8006A856AE14}" type="presOf" srcId="{3977D467-015C-40B5-87AF-98B006056F36}" destId="{4A702281-1A40-4C08-A9DC-BAD5AFD61445}" srcOrd="0" destOrd="0" presId="urn:microsoft.com/office/officeart/2018/2/layout/IconVerticalSolidList"/>
    <dgm:cxn modelId="{3BF622B1-C761-4784-8095-CC3CCCF26853}" srcId="{F585916C-F61F-4EC0-B797-3AB1F2721699}" destId="{75D30825-F896-4CC8-A9E5-DCBA256443F1}" srcOrd="1" destOrd="0" parTransId="{2A1AD0A8-7381-4617-98FB-F0651CF95DC8}" sibTransId="{9B3F74C7-CA5F-41FD-AE1E-EC21A65EB1C5}"/>
    <dgm:cxn modelId="{5E23FAB7-2408-467B-B483-495B7D9A47C5}" type="presOf" srcId="{75D30825-F896-4CC8-A9E5-DCBA256443F1}" destId="{18525A6E-E914-47E1-BA34-C5E9241CC527}" srcOrd="0" destOrd="0" presId="urn:microsoft.com/office/officeart/2018/2/layout/IconVerticalSolidList"/>
    <dgm:cxn modelId="{653ECFC0-7BF8-4DF7-8E3B-DD910EE472A7}" srcId="{F585916C-F61F-4EC0-B797-3AB1F2721699}" destId="{E94568ED-F096-4BC4-A46D-F9E02B5C58B5}" srcOrd="0" destOrd="0" parTransId="{69C9E2EA-758D-4253-9645-FF7B229454CE}" sibTransId="{10BB54D1-B9F2-4E77-9CAD-18387B8C8258}"/>
    <dgm:cxn modelId="{9C74CCCB-D8AC-4613-8B04-52E4086C7DEB}" type="presOf" srcId="{87E39A5E-544C-41D7-B99F-2A46B2685EE5}" destId="{A860E6FF-4D27-45A3-B0CC-D2522CEC671C}" srcOrd="0" destOrd="0" presId="urn:microsoft.com/office/officeart/2018/2/layout/IconVerticalSolidList"/>
    <dgm:cxn modelId="{B428F1FC-2812-4368-A458-6E91AA02908F}" srcId="{F585916C-F61F-4EC0-B797-3AB1F2721699}" destId="{4DC60A9C-47B3-4E4D-9F69-A693553CCF6F}" srcOrd="5" destOrd="0" parTransId="{3E2D1D1E-3980-4858-A351-8680F3DA48CE}" sibTransId="{9CA4BEEB-7238-49B8-957F-C320B964AF32}"/>
    <dgm:cxn modelId="{68F55191-809F-4BA1-AA60-52C2A19989E8}" type="presParOf" srcId="{21B5B28A-334B-4175-8F3A-B52CF9D75967}" destId="{7186859F-60A8-4686-B455-D1BA9FE47F21}" srcOrd="0" destOrd="0" presId="urn:microsoft.com/office/officeart/2018/2/layout/IconVerticalSolidList"/>
    <dgm:cxn modelId="{D20B947B-A10E-4BDA-AE95-9C07DEE48F3E}" type="presParOf" srcId="{7186859F-60A8-4686-B455-D1BA9FE47F21}" destId="{92FBD310-3E32-4A58-BD7E-16948AA31CF0}" srcOrd="0" destOrd="0" presId="urn:microsoft.com/office/officeart/2018/2/layout/IconVerticalSolidList"/>
    <dgm:cxn modelId="{B46D5FAE-80E0-4D4F-9E80-0E0BB58DBBA1}" type="presParOf" srcId="{7186859F-60A8-4686-B455-D1BA9FE47F21}" destId="{D323079B-96EA-4B7F-B73C-2A13A6887860}" srcOrd="1" destOrd="0" presId="urn:microsoft.com/office/officeart/2018/2/layout/IconVerticalSolidList"/>
    <dgm:cxn modelId="{73306806-E1B9-4B5F-AFBD-212635773210}" type="presParOf" srcId="{7186859F-60A8-4686-B455-D1BA9FE47F21}" destId="{66FC6E48-E838-445E-B943-1142461287CE}" srcOrd="2" destOrd="0" presId="urn:microsoft.com/office/officeart/2018/2/layout/IconVerticalSolidList"/>
    <dgm:cxn modelId="{A8D7FC59-F0E2-4D16-B3A5-C52D2C439DED}" type="presParOf" srcId="{7186859F-60A8-4686-B455-D1BA9FE47F21}" destId="{35F1DF34-5071-4753-BCA3-91F8C4F00769}" srcOrd="3" destOrd="0" presId="urn:microsoft.com/office/officeart/2018/2/layout/IconVerticalSolidList"/>
    <dgm:cxn modelId="{635BD80B-1352-4C48-B035-B435E5E46C08}" type="presParOf" srcId="{21B5B28A-334B-4175-8F3A-B52CF9D75967}" destId="{DBD04742-2B88-4216-97E4-FCCD354E28FA}" srcOrd="1" destOrd="0" presId="urn:microsoft.com/office/officeart/2018/2/layout/IconVerticalSolidList"/>
    <dgm:cxn modelId="{584976AA-BB40-4097-BA02-B85DC6B3F96D}" type="presParOf" srcId="{21B5B28A-334B-4175-8F3A-B52CF9D75967}" destId="{56FBBE1E-D4A7-46C1-B04E-8F80546988FF}" srcOrd="2" destOrd="0" presId="urn:microsoft.com/office/officeart/2018/2/layout/IconVerticalSolidList"/>
    <dgm:cxn modelId="{C1013535-382A-40CB-ACFB-61B101ED613D}" type="presParOf" srcId="{56FBBE1E-D4A7-46C1-B04E-8F80546988FF}" destId="{AC782211-1DB3-42A9-A37D-6AACCE245E0B}" srcOrd="0" destOrd="0" presId="urn:microsoft.com/office/officeart/2018/2/layout/IconVerticalSolidList"/>
    <dgm:cxn modelId="{464E5336-523B-47E1-861D-D43230A9599C}" type="presParOf" srcId="{56FBBE1E-D4A7-46C1-B04E-8F80546988FF}" destId="{F2878526-105D-42D8-9C15-7EB71BEE28A6}" srcOrd="1" destOrd="0" presId="urn:microsoft.com/office/officeart/2018/2/layout/IconVerticalSolidList"/>
    <dgm:cxn modelId="{0566DA45-6114-472F-8278-61281E968BE5}" type="presParOf" srcId="{56FBBE1E-D4A7-46C1-B04E-8F80546988FF}" destId="{4745FDF1-AA11-4EA1-A38C-3E4C53E67ED5}" srcOrd="2" destOrd="0" presId="urn:microsoft.com/office/officeart/2018/2/layout/IconVerticalSolidList"/>
    <dgm:cxn modelId="{2A5EEA13-5BC8-47B3-BB9A-451284A1CCCF}" type="presParOf" srcId="{56FBBE1E-D4A7-46C1-B04E-8F80546988FF}" destId="{18525A6E-E914-47E1-BA34-C5E9241CC527}" srcOrd="3" destOrd="0" presId="urn:microsoft.com/office/officeart/2018/2/layout/IconVerticalSolidList"/>
    <dgm:cxn modelId="{5FFFA6B1-6771-4D81-8AD9-0392EF0D54C8}" type="presParOf" srcId="{21B5B28A-334B-4175-8F3A-B52CF9D75967}" destId="{FE88CED4-8F72-4013-9CEE-CEC626B4EBCC}" srcOrd="3" destOrd="0" presId="urn:microsoft.com/office/officeart/2018/2/layout/IconVerticalSolidList"/>
    <dgm:cxn modelId="{D9F28E51-2B96-4E6F-9915-448DC2BC230D}" type="presParOf" srcId="{21B5B28A-334B-4175-8F3A-B52CF9D75967}" destId="{8EEFFA7C-CE41-4219-BB4C-8BBF78FE8711}" srcOrd="4" destOrd="0" presId="urn:microsoft.com/office/officeart/2018/2/layout/IconVerticalSolidList"/>
    <dgm:cxn modelId="{7759E23F-2D14-44EA-85F1-E5F6B32D9567}" type="presParOf" srcId="{8EEFFA7C-CE41-4219-BB4C-8BBF78FE8711}" destId="{F3B0DC91-94B4-4802-9AED-AA0B8BF58196}" srcOrd="0" destOrd="0" presId="urn:microsoft.com/office/officeart/2018/2/layout/IconVerticalSolidList"/>
    <dgm:cxn modelId="{D21C41B9-1EA5-4F93-8F32-D696CD5A255D}" type="presParOf" srcId="{8EEFFA7C-CE41-4219-BB4C-8BBF78FE8711}" destId="{F7BB5CBF-B202-41F8-AF69-1858FD4A842F}" srcOrd="1" destOrd="0" presId="urn:microsoft.com/office/officeart/2018/2/layout/IconVerticalSolidList"/>
    <dgm:cxn modelId="{A8B6341B-8FC6-4540-A157-748052004638}" type="presParOf" srcId="{8EEFFA7C-CE41-4219-BB4C-8BBF78FE8711}" destId="{B2342A8B-0C8F-460D-80B5-FC23609DCFDD}" srcOrd="2" destOrd="0" presId="urn:microsoft.com/office/officeart/2018/2/layout/IconVerticalSolidList"/>
    <dgm:cxn modelId="{56439DD1-7CE8-4F73-AD18-0345EFDFF173}" type="presParOf" srcId="{8EEFFA7C-CE41-4219-BB4C-8BBF78FE8711}" destId="{4A702281-1A40-4C08-A9DC-BAD5AFD61445}" srcOrd="3" destOrd="0" presId="urn:microsoft.com/office/officeart/2018/2/layout/IconVerticalSolidList"/>
    <dgm:cxn modelId="{E5D50FDB-D364-41B6-BA74-A9F17CE3214E}" type="presParOf" srcId="{21B5B28A-334B-4175-8F3A-B52CF9D75967}" destId="{B1D5EED7-049C-440B-9D20-10EBB9679D50}" srcOrd="5" destOrd="0" presId="urn:microsoft.com/office/officeart/2018/2/layout/IconVerticalSolidList"/>
    <dgm:cxn modelId="{7C6F77D1-D26F-4C0C-9BF2-36486CD300F2}" type="presParOf" srcId="{21B5B28A-334B-4175-8F3A-B52CF9D75967}" destId="{FC6BD0BF-691E-4513-B101-317BB19C251C}" srcOrd="6" destOrd="0" presId="urn:microsoft.com/office/officeart/2018/2/layout/IconVerticalSolidList"/>
    <dgm:cxn modelId="{4A6934F9-DE22-40F9-8AA8-A7E82BBE5C59}" type="presParOf" srcId="{FC6BD0BF-691E-4513-B101-317BB19C251C}" destId="{87D88AE3-51FA-4AF7-8C08-950C6DDE1954}" srcOrd="0" destOrd="0" presId="urn:microsoft.com/office/officeart/2018/2/layout/IconVerticalSolidList"/>
    <dgm:cxn modelId="{A01A919F-127C-4B07-A2D5-DA93301AEA12}" type="presParOf" srcId="{FC6BD0BF-691E-4513-B101-317BB19C251C}" destId="{FD9F1DD2-A4D1-4AC6-8422-4C4CC5D03C77}" srcOrd="1" destOrd="0" presId="urn:microsoft.com/office/officeart/2018/2/layout/IconVerticalSolidList"/>
    <dgm:cxn modelId="{A1BF4E9A-017A-467D-9A0E-F4D5E6F6B9AB}" type="presParOf" srcId="{FC6BD0BF-691E-4513-B101-317BB19C251C}" destId="{A0AFCA2E-B7B6-4045-9086-D7A9A941C53F}" srcOrd="2" destOrd="0" presId="urn:microsoft.com/office/officeart/2018/2/layout/IconVerticalSolidList"/>
    <dgm:cxn modelId="{C4696261-A45C-41A3-91D7-9241E1C22506}" type="presParOf" srcId="{FC6BD0BF-691E-4513-B101-317BB19C251C}" destId="{AF29E978-B1C7-4993-98AA-BEB491E5FD6D}" srcOrd="3" destOrd="0" presId="urn:microsoft.com/office/officeart/2018/2/layout/IconVerticalSolidList"/>
    <dgm:cxn modelId="{D49EC8A3-03EE-4118-B48E-F0C3719F18F6}" type="presParOf" srcId="{21B5B28A-334B-4175-8F3A-B52CF9D75967}" destId="{DC5BAF19-CBA0-41A8-927C-D18130CD8799}" srcOrd="7" destOrd="0" presId="urn:microsoft.com/office/officeart/2018/2/layout/IconVerticalSolidList"/>
    <dgm:cxn modelId="{2E31FBBE-CD12-4FA4-A47F-B076B8904615}" type="presParOf" srcId="{21B5B28A-334B-4175-8F3A-B52CF9D75967}" destId="{95EFD496-802B-40D9-AF77-5E8436A1A416}" srcOrd="8" destOrd="0" presId="urn:microsoft.com/office/officeart/2018/2/layout/IconVerticalSolidList"/>
    <dgm:cxn modelId="{4734C694-A062-48C9-8CD0-2E38A4BAF0F1}" type="presParOf" srcId="{95EFD496-802B-40D9-AF77-5E8436A1A416}" destId="{BEB3AE68-F6C5-4319-8679-CFEDD7A11135}" srcOrd="0" destOrd="0" presId="urn:microsoft.com/office/officeart/2018/2/layout/IconVerticalSolidList"/>
    <dgm:cxn modelId="{73E6163D-25B1-443C-A8A8-AA6BEAB6F7CA}" type="presParOf" srcId="{95EFD496-802B-40D9-AF77-5E8436A1A416}" destId="{080BB5B2-2CAC-406B-AF45-7FA0AEDE1EF6}" srcOrd="1" destOrd="0" presId="urn:microsoft.com/office/officeart/2018/2/layout/IconVerticalSolidList"/>
    <dgm:cxn modelId="{F55082A8-BF68-4EB6-A255-83C717576C3D}" type="presParOf" srcId="{95EFD496-802B-40D9-AF77-5E8436A1A416}" destId="{9B2979FC-728D-4BB4-92ED-76B0998DBED4}" srcOrd="2" destOrd="0" presId="urn:microsoft.com/office/officeart/2018/2/layout/IconVerticalSolidList"/>
    <dgm:cxn modelId="{CF43A10E-6963-43CD-82CB-7599575FCF98}" type="presParOf" srcId="{95EFD496-802B-40D9-AF77-5E8436A1A416}" destId="{A860E6FF-4D27-45A3-B0CC-D2522CEC671C}" srcOrd="3" destOrd="0" presId="urn:microsoft.com/office/officeart/2018/2/layout/IconVerticalSolidList"/>
    <dgm:cxn modelId="{01C9307B-BF1D-4729-AD1B-C66D31EC92A1}" type="presParOf" srcId="{21B5B28A-334B-4175-8F3A-B52CF9D75967}" destId="{FAF960C0-A394-4926-8E66-014212539431}" srcOrd="9" destOrd="0" presId="urn:microsoft.com/office/officeart/2018/2/layout/IconVerticalSolidList"/>
    <dgm:cxn modelId="{F2060AC1-64CC-428C-9CCD-A7E3A83A75B3}" type="presParOf" srcId="{21B5B28A-334B-4175-8F3A-B52CF9D75967}" destId="{4C005998-CB4B-41B6-9774-8CDDA4F983C6}" srcOrd="10" destOrd="0" presId="urn:microsoft.com/office/officeart/2018/2/layout/IconVerticalSolidList"/>
    <dgm:cxn modelId="{063DE96F-7043-4DE3-8DAA-0B6867B1DB58}" type="presParOf" srcId="{4C005998-CB4B-41B6-9774-8CDDA4F983C6}" destId="{A4299C36-6878-4AB7-B9C1-C01EBA54649F}" srcOrd="0" destOrd="0" presId="urn:microsoft.com/office/officeart/2018/2/layout/IconVerticalSolidList"/>
    <dgm:cxn modelId="{0C72618C-52C1-4162-9893-69DD7ECE4214}" type="presParOf" srcId="{4C005998-CB4B-41B6-9774-8CDDA4F983C6}" destId="{9EA4110E-27F7-4CFB-BAB0-4BE18296CDC3}" srcOrd="1" destOrd="0" presId="urn:microsoft.com/office/officeart/2018/2/layout/IconVerticalSolidList"/>
    <dgm:cxn modelId="{CDDDC5DC-27A3-4862-8565-178D96FF197C}" type="presParOf" srcId="{4C005998-CB4B-41B6-9774-8CDDA4F983C6}" destId="{77F6DAFE-CC04-4AAE-A234-97DDEE0492EF}" srcOrd="2" destOrd="0" presId="urn:microsoft.com/office/officeart/2018/2/layout/IconVerticalSolidList"/>
    <dgm:cxn modelId="{46BA1BC4-8413-4302-AD2B-D8A02B69D011}" type="presParOf" srcId="{4C005998-CB4B-41B6-9774-8CDDA4F983C6}" destId="{8896EFD6-96E2-4759-BF78-AF16DE92F23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FBD310-3E32-4A58-BD7E-16948AA31CF0}">
      <dsp:nvSpPr>
        <dsp:cNvPr id="0" name=""/>
        <dsp:cNvSpPr/>
      </dsp:nvSpPr>
      <dsp:spPr>
        <a:xfrm>
          <a:off x="0" y="1407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23079B-96EA-4B7F-B73C-2A13A6887860}">
      <dsp:nvSpPr>
        <dsp:cNvPr id="0" name=""/>
        <dsp:cNvSpPr/>
      </dsp:nvSpPr>
      <dsp:spPr>
        <a:xfrm>
          <a:off x="181372" y="136311"/>
          <a:ext cx="329767" cy="3297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1DF34-5071-4753-BCA3-91F8C4F00769}">
      <dsp:nvSpPr>
        <dsp:cNvPr id="0" name=""/>
        <dsp:cNvSpPr/>
      </dsp:nvSpPr>
      <dsp:spPr>
        <a:xfrm>
          <a:off x="692511" y="1407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Human Resources professionals are often called upon for their problem-solving skills.</a:t>
          </a:r>
        </a:p>
      </dsp:txBody>
      <dsp:txXfrm>
        <a:off x="692511" y="1407"/>
        <a:ext cx="10912805" cy="599577"/>
      </dsp:txXfrm>
    </dsp:sp>
    <dsp:sp modelId="{AC782211-1DB3-42A9-A37D-6AACCE245E0B}">
      <dsp:nvSpPr>
        <dsp:cNvPr id="0" name=""/>
        <dsp:cNvSpPr/>
      </dsp:nvSpPr>
      <dsp:spPr>
        <a:xfrm>
          <a:off x="0" y="750878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78526-105D-42D8-9C15-7EB71BEE28A6}">
      <dsp:nvSpPr>
        <dsp:cNvPr id="0" name=""/>
        <dsp:cNvSpPr/>
      </dsp:nvSpPr>
      <dsp:spPr>
        <a:xfrm>
          <a:off x="181372" y="885783"/>
          <a:ext cx="329767" cy="3297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25A6E-E914-47E1-BA34-C5E9241CC527}">
      <dsp:nvSpPr>
        <dsp:cNvPr id="0" name=""/>
        <dsp:cNvSpPr/>
      </dsp:nvSpPr>
      <dsp:spPr>
        <a:xfrm>
          <a:off x="692511" y="750878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People leaders are seeking quick solutions to everyday problems in the workplace.</a:t>
          </a:r>
        </a:p>
      </dsp:txBody>
      <dsp:txXfrm>
        <a:off x="692511" y="750878"/>
        <a:ext cx="10912805" cy="599577"/>
      </dsp:txXfrm>
    </dsp:sp>
    <dsp:sp modelId="{F3B0DC91-94B4-4802-9AED-AA0B8BF58196}">
      <dsp:nvSpPr>
        <dsp:cNvPr id="0" name=""/>
        <dsp:cNvSpPr/>
      </dsp:nvSpPr>
      <dsp:spPr>
        <a:xfrm>
          <a:off x="0" y="1500350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B5CBF-B202-41F8-AF69-1858FD4A842F}">
      <dsp:nvSpPr>
        <dsp:cNvPr id="0" name=""/>
        <dsp:cNvSpPr/>
      </dsp:nvSpPr>
      <dsp:spPr>
        <a:xfrm>
          <a:off x="181372" y="1635255"/>
          <a:ext cx="329767" cy="3297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02281-1A40-4C08-A9DC-BAD5AFD61445}">
      <dsp:nvSpPr>
        <dsp:cNvPr id="0" name=""/>
        <dsp:cNvSpPr/>
      </dsp:nvSpPr>
      <dsp:spPr>
        <a:xfrm>
          <a:off x="692511" y="1500350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When solving a problem, it is essential to brainstorm as many possible solutions as possible.</a:t>
          </a:r>
        </a:p>
      </dsp:txBody>
      <dsp:txXfrm>
        <a:off x="692511" y="1500350"/>
        <a:ext cx="10912805" cy="599577"/>
      </dsp:txXfrm>
    </dsp:sp>
    <dsp:sp modelId="{87D88AE3-51FA-4AF7-8C08-950C6DDE1954}">
      <dsp:nvSpPr>
        <dsp:cNvPr id="0" name=""/>
        <dsp:cNvSpPr/>
      </dsp:nvSpPr>
      <dsp:spPr>
        <a:xfrm>
          <a:off x="0" y="2249821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9F1DD2-A4D1-4AC6-8422-4C4CC5D03C77}">
      <dsp:nvSpPr>
        <dsp:cNvPr id="0" name=""/>
        <dsp:cNvSpPr/>
      </dsp:nvSpPr>
      <dsp:spPr>
        <a:xfrm>
          <a:off x="181372" y="2384726"/>
          <a:ext cx="329767" cy="3297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9E978-B1C7-4993-98AA-BEB491E5FD6D}">
      <dsp:nvSpPr>
        <dsp:cNvPr id="0" name=""/>
        <dsp:cNvSpPr/>
      </dsp:nvSpPr>
      <dsp:spPr>
        <a:xfrm>
          <a:off x="692511" y="2249821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Remaining curious allows a human resources professional to gather helpful information to assist in finding a solution.</a:t>
          </a:r>
        </a:p>
      </dsp:txBody>
      <dsp:txXfrm>
        <a:off x="692511" y="2249821"/>
        <a:ext cx="10912805" cy="599577"/>
      </dsp:txXfrm>
    </dsp:sp>
    <dsp:sp modelId="{BEB3AE68-F6C5-4319-8679-CFEDD7A11135}">
      <dsp:nvSpPr>
        <dsp:cNvPr id="0" name=""/>
        <dsp:cNvSpPr/>
      </dsp:nvSpPr>
      <dsp:spPr>
        <a:xfrm>
          <a:off x="0" y="2999293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BB5B2-2CAC-406B-AF45-7FA0AEDE1EF6}">
      <dsp:nvSpPr>
        <dsp:cNvPr id="0" name=""/>
        <dsp:cNvSpPr/>
      </dsp:nvSpPr>
      <dsp:spPr>
        <a:xfrm>
          <a:off x="181372" y="3134198"/>
          <a:ext cx="329767" cy="32976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0E6FF-4D27-45A3-B0CC-D2522CEC671C}">
      <dsp:nvSpPr>
        <dsp:cNvPr id="0" name=""/>
        <dsp:cNvSpPr/>
      </dsp:nvSpPr>
      <dsp:spPr>
        <a:xfrm>
          <a:off x="692511" y="2999293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Whether interviewing a job candidate or solving a workplace problem, asking open-ended questions will keep the conversation going.</a:t>
          </a:r>
        </a:p>
      </dsp:txBody>
      <dsp:txXfrm>
        <a:off x="692511" y="2999293"/>
        <a:ext cx="10912805" cy="599577"/>
      </dsp:txXfrm>
    </dsp:sp>
    <dsp:sp modelId="{A4299C36-6878-4AB7-B9C1-C01EBA54649F}">
      <dsp:nvSpPr>
        <dsp:cNvPr id="0" name=""/>
        <dsp:cNvSpPr/>
      </dsp:nvSpPr>
      <dsp:spPr>
        <a:xfrm>
          <a:off x="0" y="3748764"/>
          <a:ext cx="11605317" cy="5995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A4110E-27F7-4CFB-BAB0-4BE18296CDC3}">
      <dsp:nvSpPr>
        <dsp:cNvPr id="0" name=""/>
        <dsp:cNvSpPr/>
      </dsp:nvSpPr>
      <dsp:spPr>
        <a:xfrm>
          <a:off x="181372" y="3883669"/>
          <a:ext cx="329767" cy="32976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6EFD6-96E2-4759-BF78-AF16DE92F239}">
      <dsp:nvSpPr>
        <dsp:cNvPr id="0" name=""/>
        <dsp:cNvSpPr/>
      </dsp:nvSpPr>
      <dsp:spPr>
        <a:xfrm>
          <a:off x="692511" y="3748764"/>
          <a:ext cx="10912805" cy="599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55" tIns="63455" rIns="63455" bIns="63455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One benefit of asking open-ended questions is the unexpected responses you may receive.</a:t>
          </a:r>
        </a:p>
      </dsp:txBody>
      <dsp:txXfrm>
        <a:off x="692511" y="3748764"/>
        <a:ext cx="10912805" cy="599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852D1-1F6F-4CDA-A032-E69C4474ABCC}" type="datetimeFigureOut">
              <a:rPr lang="en-CA" smtClean="0"/>
              <a:t>2025-01-15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2768-5EDE-4B44-A93A-6610198D5B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74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1368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55A4A-4633-9C9E-20DE-D481B4CF6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E6A7F9-90D0-5AF6-B227-220B908D1A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B628D0-BFA2-F2EA-E70B-F18365371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86836-DCCE-2B2E-B401-A6E2EFFE01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461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3409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967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photos/white-concrete-stairs-with-no-people-FaQaE1pZ0W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unsplash.com/license" TargetMode="External"/><Relationship Id="rId4" Type="http://schemas.openxmlformats.org/officeDocument/2006/relationships/hyperlink" Target="https://unsplash.com/@raysontj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photos/woman-in-pink-long-sleeve-shirt-ondAFiKGsT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unsplash.com/license" TargetMode="External"/><Relationship Id="rId4" Type="http://schemas.openxmlformats.org/officeDocument/2006/relationships/hyperlink" Target="https://unsplash.com/@prographstud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8: HR’s Role in Problem Solving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B603F-56A2-4AE2-BB8F-3FB49421D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84125-C1F6-A1E7-FC8C-D2761770F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8.3 Traits of Powerful Questions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E587-9BCB-E3CB-1D8D-EB856DFFE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879" y="1018400"/>
            <a:ext cx="10954242" cy="5286147"/>
          </a:xfrm>
        </p:spPr>
        <p:txBody>
          <a:bodyPr>
            <a:noAutofit/>
          </a:bodyPr>
          <a:lstStyle/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1. Powerful Questions Are Always Open-Ended and Promote Reflection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questions often begin with what, encouraging self-reflection and tapping into knowledge and insight, while avoiding specific expected answers.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Avoid “why” questions in peer situations, as they can feel analytical or judgmental, focusing instead on past-focused discovery or future-forward planning.</a:t>
            </a:r>
          </a:p>
          <a:p>
            <a:pPr lvl="1"/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2. Powerful Questions Are Fueled by Curiosity and Aren’t Focused on an Agenda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Genuine curiosity drives powerful questions, avoiding hidden agendas or attempts to steer conversations toward specific outcomes.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Replace leading questions with reflective ones, such as exploring what has worked in the past to encourage self-exploration.</a:t>
            </a:r>
          </a:p>
          <a:p>
            <a:pPr lvl="1"/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3. Powerful Questions Stimulate Reflection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Allowing silence creates space for reflection, helping people find answers within themselves.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Embrace the discomfort of silence, recognizing its value for both the speaker and listener to process thoughts.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51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14626-6982-9EB8-D3B4-E3C86BF2A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C2628-A4AE-11EB-2917-F8FF6D1F8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8.3 The Art of the Open-Ended Question</a:t>
            </a:r>
            <a:endParaRPr lang="en-CA" sz="3600" dirty="0">
              <a:latin typeface="+mj-lt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96A1786-0611-6F4B-37EC-AD2C1D14F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1620388"/>
            <a:ext cx="11360800" cy="1531885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8C3EE77-AE98-D4C1-92E1-E7BE77D05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320716"/>
            <a:ext cx="11360800" cy="1708484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AE26A6F-5EED-3681-69E9-97F12D735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5197642"/>
            <a:ext cx="11360800" cy="1179091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02753-436A-68BB-45DC-7198E0DD0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794085"/>
            <a:ext cx="11360800" cy="5630778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questions help HR professionals gather detailed insights beyond simple "yes" or "no" answers.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Scenario 1: Missing Money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Closed question: “Did you take the money from the lockbox?” results in a simple denial without further context.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question: “Someone removed $100 from the lockbox. Who was in the office when you arrived at work yesterday?” encourages broader insights into the situation.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Scenario 2: Unlocked Safety Supplies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Closed question: “Do you know who left the door unlocked?” only confirms a lack of knowledge.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question: “The door to the safety supplies was unlocked. Where did you leave the key when you unlocked the supply cabinet yesterday?” invites reflection and potentially helpful details.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Scenario 3: Showroom Signage Feedback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Closed question: “Do you like the new signage in the showroom?” yields limited feedback.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question: “How do you feel about the new signage in the showroom?” explores personal opinions and feelings.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75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1BEF97-1BE6-EE80-9F45-3E48CCBD1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E629B-8AF2-1F21-259C-E078865F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8.3 Helpful Open-Ended Questions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A2803-C9CB-8F03-1943-9913EBB0F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8879" y="1018400"/>
            <a:ext cx="10954242" cy="528614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Avoid using “yes” or “no” questions starting with words like "why" or "did," as they limit the depth of responses. Examples of open-ended questions include: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Describe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what you witnessed on the way to work.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Would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you share your understanding of what happened in the staff meeting?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What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did your co-worker do after the presentation?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When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did you notice the folder was missing?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Who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did you work with on this project?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Where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did you go after the safety training session?</a:t>
            </a:r>
          </a:p>
          <a:p>
            <a:pPr lvl="1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How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would you describe a typical day in your role?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Open-ended questions foster better understanding and help uncover essential details for problem-solving and conflict resolution.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Unexpected responses from open-ended questions can reveal new insights, guiding discussions in unexpected but productive directions.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These responses may uncover details you didn't anticipate, leading to innovative solutions or resolutions.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21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2E2A-5C13-A357-CB56-CB92D9D7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 sz="4250" dirty="0">
                <a:latin typeface="Arial"/>
                <a:cs typeface="Arial"/>
              </a:rPr>
              <a:t>8.6 Key Takeaways</a:t>
            </a:r>
            <a:endParaRPr lang="en-CA" dirty="0"/>
          </a:p>
        </p:txBody>
      </p:sp>
      <p:graphicFrame>
        <p:nvGraphicFramePr>
          <p:cNvPr id="5" name="Text Placeholder 2" descr="Graphic showing 6 points summarizing chapter">
            <a:extLst>
              <a:ext uri="{FF2B5EF4-FFF2-40B4-BE49-F238E27FC236}">
                <a16:creationId xmlns:a16="http://schemas.microsoft.com/office/drawing/2014/main" id="{18316129-DBB7-088A-BB4B-50E8AC1A0B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8595344"/>
              </p:ext>
            </p:extLst>
          </p:nvPr>
        </p:nvGraphicFramePr>
        <p:xfrm>
          <a:off x="265840" y="1826684"/>
          <a:ext cx="11605317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81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6C9E-8453-9B24-E356-4757E20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8.0 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FF05-2168-CDF5-C25A-D42B719E0A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Identify problem-solving strategies used to assess perceived grievances and resolve problems quickly.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Describe the benefits of curiosity and open-ended questions in problem-solving and conflict resolution.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Apply curiosity and open-ended questions to a workplace scenario.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4E9756-4349-3061-AC7C-32EAFCD13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6F07-8DD0-0198-F5C4-7802042AC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The Lesson: Problem-Solving Strategies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D41A2-F4C2-8C7A-6BB0-B0E6011B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704" y="1513724"/>
            <a:ext cx="4517347" cy="44520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Generational and cultural dimensions influence workplace conflict.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play a key role in problem-solving within the workplace.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are often approached with various issues, including non-conflict-related problems, due to their problem-solving skills.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A maze with exit signs">
            <a:extLst>
              <a:ext uri="{FF2B5EF4-FFF2-40B4-BE49-F238E27FC236}">
                <a16:creationId xmlns:a16="http://schemas.microsoft.com/office/drawing/2014/main" id="{B32D052D-19F1-5656-DC5D-491DCBE3A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13724"/>
            <a:ext cx="5496296" cy="44520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690D36-C06B-BAF0-AC1A-AE6B8B392364}"/>
              </a:ext>
            </a:extLst>
          </p:cNvPr>
          <p:cNvSpPr txBox="1"/>
          <p:nvPr/>
        </p:nvSpPr>
        <p:spPr>
          <a:xfrm>
            <a:off x="7113104" y="5965724"/>
            <a:ext cx="34620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Photo</a:t>
            </a:r>
            <a:r>
              <a:rPr lang="en-US" dirty="0"/>
              <a:t> by </a:t>
            </a:r>
            <a:r>
              <a:rPr lang="en-US" dirty="0">
                <a:hlinkClick r:id="rId4"/>
              </a:rPr>
              <a:t>Rayson Tan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Unsplash License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457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4589B-B3E0-0C05-9631-329A7FED5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CBEE3-34F1-E6F5-F5ED-B6B25B3FA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Common Workplace Problems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68EBA-AA82-97F3-B36E-0DFF9E340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5368" y="1002084"/>
            <a:ext cx="10581263" cy="52861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Resources: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Assist managers in overcoming resource shortages (e.g., staffing or budget) by brainstorming creative solutions.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Communication: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Develop strategies for effective communication across diverse and remote teams.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Training: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Propose cost-effective internal training alternatives to reduce third-party expenses.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Performance Issues: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Help managers implement structured plans, such as Performance Improvement Plans, to address underperformance.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Flexible Work Schedules: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Accommodate employee needs by adjusting work hours to balance personal and professional responsibilities.</a:t>
            </a:r>
          </a:p>
        </p:txBody>
      </p:sp>
    </p:spTree>
    <p:extLst>
      <p:ext uri="{BB962C8B-B14F-4D97-AF65-F5344CB8AC3E}">
        <p14:creationId xmlns:p14="http://schemas.microsoft.com/office/powerpoint/2010/main" val="129223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250AE6-F062-0255-09BE-656AFAEFF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7F77-DBAD-C369-233E-F69EC7E6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8.2 Common Workplace Problems (continued)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B196C-1B47-89B5-7562-1E25A7A3E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5368" y="1002084"/>
            <a:ext cx="10581263" cy="52861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Recognition: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Guide managers in creating meaningful employee recognition initiatives tailored to team preferences.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Work-Life Balance: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Enforce policies to reduce off-hours communication and protect employee personal time.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Turnover: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Investigate reasons for attrition and recommend strategies to improve retention.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Engagement: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Boost participation in workplace activities by encouraging team collaboration and innovative event formats.</a:t>
            </a:r>
          </a:p>
          <a:p>
            <a:pPr>
              <a:lnSpc>
                <a:spcPct val="120000"/>
              </a:lnSpc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Growth Opportunities: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Promote career growth through initiatives like job shadowing and skill rotation programs.</a:t>
            </a:r>
          </a:p>
        </p:txBody>
      </p:sp>
    </p:spTree>
    <p:extLst>
      <p:ext uri="{BB962C8B-B14F-4D97-AF65-F5344CB8AC3E}">
        <p14:creationId xmlns:p14="http://schemas.microsoft.com/office/powerpoint/2010/main" val="335011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4164C-01A9-BAA9-A20A-3A129AC09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B565-321C-06C0-4C3A-B23F2D62C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8.2 What is Problem Solving and Why is it Important?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5B35A-9283-6293-5EBC-AAC48D545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5089" y="1432274"/>
            <a:ext cx="6141412" cy="487862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Problem-solving is a fundamental life skill essential for navigating daily challenges at home, school, and work.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It involves identifying a problem, exploring possible solutions, and taking appropriate action.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Strong problem-solving skills empower personal and professional growth, demonstrating creativity, independence, and initiative valued by employers.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 descr="A graphic displaying the word Problem on one side and a series of questions marks with the words: where, why, who, what, how, which, when and whom.">
            <a:extLst>
              <a:ext uri="{FF2B5EF4-FFF2-40B4-BE49-F238E27FC236}">
                <a16:creationId xmlns:a16="http://schemas.microsoft.com/office/drawing/2014/main" id="{2CD69DD2-C272-2AA4-0A86-0FD4A00E9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567" y="1712819"/>
            <a:ext cx="47339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6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0E90E-D971-EE3D-B707-7BA16615D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E2323-2324-930C-3406-3F4C2DD5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8.2 What Does Problem-Solving Look Like?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A8814-B75D-6297-E8A8-3926A3277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378" y="1416119"/>
            <a:ext cx="7314603" cy="4860758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Problem-solving is a skill that improves with practice, involving learning and applying various strategies.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Problem-solving strategies typically follow a step-by-step process to identify problems and select the best solutions.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Algorithmic strategies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are structured, step-by-step approaches ideal for problems with a single correct solution, like math problems or tasks with specific sequences.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Heuristic strategies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are flexible guides, such as the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IDEAL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method, used for problems with multiple possible solutions.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Building a diverse toolbox of problem-solving strategies enhances your ability to tackle complex issues effectively.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4" name="Picture 2" descr="A graphic with the words 'Problem Solving&quot; in the center and the acronym IDEAL in letters encircling the center clockwise: Identify, Define, Explore, Action, and Look back, .">
            <a:extLst>
              <a:ext uri="{FF2B5EF4-FFF2-40B4-BE49-F238E27FC236}">
                <a16:creationId xmlns:a16="http://schemas.microsoft.com/office/drawing/2014/main" id="{98670115-39CF-E41D-526C-9916E047E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203" y="1833617"/>
            <a:ext cx="4046197" cy="402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84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09844-9701-8153-2E5C-10DACEBFBC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082D-51F7-4C55-A1BC-216FC770F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8.2 Developing Problem-Solving Processes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B76B9-DB4C-F606-2D3C-B3B062963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784" y="1018400"/>
            <a:ext cx="11026432" cy="5286148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 first step in problem-solving is recognizing and identifying the root cause, which often requires asking questions, gathering facts, and analyzing processes to avoid assumptions.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Root cause analysis (RCA) uses tools like the “5 Why Analysis” and “Cause and Effect Diagrams” to determine what happened, why it happened, and how to prevent recurrence.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Exploring possible strategies, such as brainstorming individually or in groups, helps generate a range of ideas for addressing problems effectively.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Asking for help when needed fosters collaboration, improves communication, and accelerates finding solutions to recurring issues.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Effective communication, particularly in workplaces with safety risks, is essential to address problems promptly, prevent recurrence, and reduce costs and injuries.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Daily team huddles improve collaboration, communication, and accountability, ensuring awareness of issues, schedule changes, and the interconnected impact of team members’ work.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20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12BEF-C66F-5020-817D-A6BBBCE59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5EC6-0B3E-08B0-C14D-54176B10F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8.3 Spotlight on Human Resources Skills</a:t>
            </a:r>
            <a:endParaRPr lang="en-CA" sz="3600" dirty="0">
              <a:latin typeface="+mj-lt"/>
            </a:endParaRPr>
          </a:p>
        </p:txBody>
      </p:sp>
      <p:pic>
        <p:nvPicPr>
          <p:cNvPr id="4098" name="Picture 2" descr="A woman thinking">
            <a:extLst>
              <a:ext uri="{FF2B5EF4-FFF2-40B4-BE49-F238E27FC236}">
                <a16:creationId xmlns:a16="http://schemas.microsoft.com/office/drawing/2014/main" id="{5B1A5C0E-7F33-1AB3-B4A0-1A988BF19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65" y="1447663"/>
            <a:ext cx="3667460" cy="396267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9B650C-3476-EA2C-5996-A1C83E04C654}"/>
              </a:ext>
            </a:extLst>
          </p:cNvPr>
          <p:cNvSpPr txBox="1"/>
          <p:nvPr/>
        </p:nvSpPr>
        <p:spPr>
          <a:xfrm>
            <a:off x="256840" y="5414621"/>
            <a:ext cx="37749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Photo</a:t>
            </a:r>
            <a:r>
              <a:rPr lang="en-US" dirty="0"/>
              <a:t> by </a:t>
            </a:r>
            <a:r>
              <a:rPr lang="en-US" dirty="0">
                <a:hlinkClick r:id="rId4"/>
              </a:rPr>
              <a:t>Prograph Studio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Unsplash License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968DE-663E-8199-9D14-A3093577C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26833" y="1102621"/>
            <a:ext cx="7649568" cy="528614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Curiosity fosters connection, growth, and engagement through intentional inquiry while respecting boundaries and privacy.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It helps challenge assumptions, promotes open-mindedness, and encourages listening and asking thoughtful questions over giving answers.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Cultivating curiosity brings benefits like calming the nervous system, fostering hope, encouraging mindfulness, and improving interpersonal understanding.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peer support work, asking powerful questions enables others to tap into their wisdom and reflect, avoiding self-focused or intrusive inquiries.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Effective questions should prioritize the benefit to others, supporting self-reflection and meaningful connection.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85157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36AE1D-E863-4482-881A-922EF0631651}">
  <ds:schemaRefs>
    <ds:schemaRef ds:uri="http://purl.org/dc/terms/"/>
    <ds:schemaRef ds:uri="http://schemas.microsoft.com/office/2006/metadata/properties"/>
    <ds:schemaRef ds:uri="http://purl.org/dc/elements/1.1/"/>
    <ds:schemaRef ds:uri="73a48753-6480-47aa-921d-e5891154e976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50de78a-70cf-4fc3-92ba-9f0761e5972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ADDE58-A2F7-4724-93CC-0B35B02478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6CDBEB-48F1-473F-B3D4-C684B5D5E9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504</TotalTime>
  <Words>1333</Words>
  <PresentationFormat>Widescreen</PresentationFormat>
  <Paragraphs>128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OER Theme</vt:lpstr>
      <vt:lpstr>Navigating HR: The Art of Problem-Solving and Conflict Resolution</vt:lpstr>
      <vt:lpstr>8.0 Learning Outcomes</vt:lpstr>
      <vt:lpstr>8.2 The Lesson: Problem-Solving Strategies</vt:lpstr>
      <vt:lpstr>8.2 Common Workplace Problems</vt:lpstr>
      <vt:lpstr>8.2 Common Workplace Problems (continued)</vt:lpstr>
      <vt:lpstr>8.2 What is Problem Solving and Why is it Important?</vt:lpstr>
      <vt:lpstr>8.2 What Does Problem-Solving Look Like?</vt:lpstr>
      <vt:lpstr>8.2 Developing Problem-Solving Processes</vt:lpstr>
      <vt:lpstr>8.3 Spotlight on Human Resources Skills</vt:lpstr>
      <vt:lpstr>8.3 Traits of Powerful Questions</vt:lpstr>
      <vt:lpstr>8.3 The Art of the Open-Ended Question</vt:lpstr>
      <vt:lpstr>8.3 Helpful Open-Ended Questions</vt:lpstr>
      <vt:lpstr>8.6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8: HR’s Role in Problem Solving</dc:title>
  <dcterms:created xsi:type="dcterms:W3CDTF">2024-10-29T19:33:55Z</dcterms:created>
  <dcterms:modified xsi:type="dcterms:W3CDTF">2025-01-15T07:16:58Z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