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13"/>
  </p:notesMasterIdLst>
  <p:sldIdLst>
    <p:sldId id="256" r:id="rId5"/>
    <p:sldId id="257" r:id="rId6"/>
    <p:sldId id="268" r:id="rId7"/>
    <p:sldId id="269" r:id="rId8"/>
    <p:sldId id="270" r:id="rId9"/>
    <p:sldId id="271" r:id="rId10"/>
    <p:sldId id="272" r:id="rId11"/>
    <p:sldId id="264" r:id="rId1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90CD"/>
    <a:srgbClr val="C9D3EB"/>
    <a:srgbClr val="F6A1BE"/>
    <a:srgbClr val="7FD30F"/>
    <a:srgbClr val="AEF353"/>
    <a:srgbClr val="6ED8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D3D67B-9942-C4F8-C8E2-E574580F0727}" v="15" dt="2025-01-10T14:32:32.556"/>
    <p1510:client id="{7C5C76A2-48C1-06D9-C873-354F3EABA108}" v="23" dt="2025-01-10T14:59:14.6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2" autoAdjust="0"/>
    <p:restoredTop sz="94660"/>
  </p:normalViewPr>
  <p:slideViewPr>
    <p:cSldViewPr snapToGrid="0">
      <p:cViewPr varScale="1">
        <p:scale>
          <a:sx n="71" d="100"/>
          <a:sy n="71" d="100"/>
        </p:scale>
        <p:origin x="67" y="1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ch, Shauna" userId="S::sroch@fanshawec.ca::05ca025a-1219-4008-8ea7-6708a3b6b10f" providerId="AD" clId="Web-{1DAB5838-7438-7818-430A-7826D677F7E7}"/>
    <pc:docChg chg="addSld delSld modSld sldOrd">
      <pc:chgData name="Roch, Shauna" userId="S::sroch@fanshawec.ca::05ca025a-1219-4008-8ea7-6708a3b6b10f" providerId="AD" clId="Web-{1DAB5838-7438-7818-430A-7826D677F7E7}" dt="2024-12-09T18:50:00.793" v="81" actId="1076"/>
      <pc:docMkLst>
        <pc:docMk/>
      </pc:docMkLst>
      <pc:sldChg chg="modSp">
        <pc:chgData name="Roch, Shauna" userId="S::sroch@fanshawec.ca::05ca025a-1219-4008-8ea7-6708a3b6b10f" providerId="AD" clId="Web-{1DAB5838-7438-7818-430A-7826D677F7E7}" dt="2024-12-09T15:50:25.745" v="13" actId="20577"/>
        <pc:sldMkLst>
          <pc:docMk/>
          <pc:sldMk cId="1621407733" sldId="257"/>
        </pc:sldMkLst>
        <pc:spChg chg="mod">
          <ac:chgData name="Roch, Shauna" userId="S::sroch@fanshawec.ca::05ca025a-1219-4008-8ea7-6708a3b6b10f" providerId="AD" clId="Web-{1DAB5838-7438-7818-430A-7826D677F7E7}" dt="2024-12-09T15:50:25.745" v="13" actId="20577"/>
          <ac:spMkLst>
            <pc:docMk/>
            <pc:sldMk cId="1621407733" sldId="257"/>
            <ac:spMk id="3" creationId="{F271FF05-2168-CDF5-C25A-D42B719E0AA1}"/>
          </ac:spMkLst>
        </pc:spChg>
      </pc:sldChg>
      <pc:sldChg chg="addSp delSp modSp add mod ord modClrScheme chgLayout">
        <pc:chgData name="Roch, Shauna" userId="S::sroch@fanshawec.ca::05ca025a-1219-4008-8ea7-6708a3b6b10f" providerId="AD" clId="Web-{1DAB5838-7438-7818-430A-7826D677F7E7}" dt="2024-12-09T18:50:00.793" v="81" actId="1076"/>
        <pc:sldMkLst>
          <pc:docMk/>
          <pc:sldMk cId="2477126861" sldId="264"/>
        </pc:sldMkLst>
        <pc:spChg chg="mod">
          <ac:chgData name="Roch, Shauna" userId="S::sroch@fanshawec.ca::05ca025a-1219-4008-8ea7-6708a3b6b10f" providerId="AD" clId="Web-{1DAB5838-7438-7818-430A-7826D677F7E7}" dt="2024-12-09T18:45:45.898" v="63"/>
          <ac:spMkLst>
            <pc:docMk/>
            <pc:sldMk cId="2477126861" sldId="264"/>
            <ac:spMk id="2" creationId="{555ABA3C-A48E-BC29-15F4-03DF7EE92144}"/>
          </ac:spMkLst>
        </pc:spChg>
        <pc:spChg chg="add del mod">
          <ac:chgData name="Roch, Shauna" userId="S::sroch@fanshawec.ca::05ca025a-1219-4008-8ea7-6708a3b6b10f" providerId="AD" clId="Web-{1DAB5838-7438-7818-430A-7826D677F7E7}" dt="2024-12-09T18:45:45.898" v="63"/>
          <ac:spMkLst>
            <pc:docMk/>
            <pc:sldMk cId="2477126861" sldId="264"/>
            <ac:spMk id="7" creationId="{D65ECECF-07EA-6E34-62CD-194BF871A882}"/>
          </ac:spMkLst>
        </pc:spChg>
        <pc:spChg chg="add del mod">
          <ac:chgData name="Roch, Shauna" userId="S::sroch@fanshawec.ca::05ca025a-1219-4008-8ea7-6708a3b6b10f" providerId="AD" clId="Web-{1DAB5838-7438-7818-430A-7826D677F7E7}" dt="2024-12-09T18:45:32.695" v="59"/>
          <ac:spMkLst>
            <pc:docMk/>
            <pc:sldMk cId="2477126861" sldId="264"/>
            <ac:spMk id="10" creationId="{D65ECECF-07EA-6E34-62CD-194BF871A882}"/>
          </ac:spMkLst>
        </pc:spChg>
        <pc:graphicFrameChg chg="mod modGraphic">
          <ac:chgData name="Roch, Shauna" userId="S::sroch@fanshawec.ca::05ca025a-1219-4008-8ea7-6708a3b6b10f" providerId="AD" clId="Web-{1DAB5838-7438-7818-430A-7826D677F7E7}" dt="2024-12-09T18:48:33.729" v="75"/>
          <ac:graphicFrameMkLst>
            <pc:docMk/>
            <pc:sldMk cId="2477126861" sldId="264"/>
            <ac:graphicFrameMk id="5" creationId="{3A23CFB9-A507-EE7B-D44E-5BD3A939B1A3}"/>
          </ac:graphicFrameMkLst>
        </pc:graphicFrameChg>
        <pc:picChg chg="add mod modVis">
          <ac:chgData name="Roch, Shauna" userId="S::sroch@fanshawec.ca::05ca025a-1219-4008-8ea7-6708a3b6b10f" providerId="AD" clId="Web-{1DAB5838-7438-7818-430A-7826D677F7E7}" dt="2024-12-09T18:49:57.481" v="80"/>
          <ac:picMkLst>
            <pc:docMk/>
            <pc:sldMk cId="2477126861" sldId="264"/>
            <ac:picMk id="217" creationId="{B5335456-2081-7D43-D51A-9EBE9CB6E4E8}"/>
          </ac:picMkLst>
        </pc:picChg>
        <pc:picChg chg="add mod">
          <ac:chgData name="Roch, Shauna" userId="S::sroch@fanshawec.ca::05ca025a-1219-4008-8ea7-6708a3b6b10f" providerId="AD" clId="Web-{1DAB5838-7438-7818-430A-7826D677F7E7}" dt="2024-12-09T18:50:00.793" v="81" actId="1076"/>
          <ac:picMkLst>
            <pc:docMk/>
            <pc:sldMk cId="2477126861" sldId="264"/>
            <ac:picMk id="275" creationId="{A6202B3B-52FB-78B9-CB97-0DF5DED75EA4}"/>
          </ac:picMkLst>
        </pc:picChg>
      </pc:sldChg>
      <pc:sldChg chg="addSp delSp modSp del mod modClrScheme chgLayout">
        <pc:chgData name="Roch, Shauna" userId="S::sroch@fanshawec.ca::05ca025a-1219-4008-8ea7-6708a3b6b10f" providerId="AD" clId="Web-{1DAB5838-7438-7818-430A-7826D677F7E7}" dt="2024-12-09T18:45:08.367" v="56"/>
        <pc:sldMkLst>
          <pc:docMk/>
          <pc:sldMk cId="3646812351" sldId="266"/>
        </pc:sldMkLst>
        <pc:spChg chg="mod">
          <ac:chgData name="Roch, Shauna" userId="S::sroch@fanshawec.ca::05ca025a-1219-4008-8ea7-6708a3b6b10f" providerId="AD" clId="Web-{1DAB5838-7438-7818-430A-7826D677F7E7}" dt="2024-12-09T18:40:57.753" v="44" actId="1076"/>
          <ac:spMkLst>
            <pc:docMk/>
            <pc:sldMk cId="3646812351" sldId="266"/>
            <ac:spMk id="2" creationId="{22122E2A-5C13-A357-CB56-CB92D9D76758}"/>
          </ac:spMkLst>
        </pc:spChg>
        <pc:spChg chg="del mod">
          <ac:chgData name="Roch, Shauna" userId="S::sroch@fanshawec.ca::05ca025a-1219-4008-8ea7-6708a3b6b10f" providerId="AD" clId="Web-{1DAB5838-7438-7818-430A-7826D677F7E7}" dt="2024-12-09T18:40:41.909" v="41"/>
          <ac:spMkLst>
            <pc:docMk/>
            <pc:sldMk cId="3646812351" sldId="266"/>
            <ac:spMk id="3" creationId="{FDC84311-B4B6-3224-194D-1C8A3146FC2A}"/>
          </ac:spMkLst>
        </pc:spChg>
        <pc:spChg chg="add del mod">
          <ac:chgData name="Roch, Shauna" userId="S::sroch@fanshawec.ca::05ca025a-1219-4008-8ea7-6708a3b6b10f" providerId="AD" clId="Web-{1DAB5838-7438-7818-430A-7826D677F7E7}" dt="2024-12-09T18:40:50.112" v="42"/>
          <ac:spMkLst>
            <pc:docMk/>
            <pc:sldMk cId="3646812351" sldId="266"/>
            <ac:spMk id="9" creationId="{F65DF133-D7BC-FE39-13F6-A2D6EBC110EA}"/>
          </ac:spMkLst>
        </pc:spChg>
        <pc:graphicFrameChg chg="add mod modGraphic">
          <ac:chgData name="Roch, Shauna" userId="S::sroch@fanshawec.ca::05ca025a-1219-4008-8ea7-6708a3b6b10f" providerId="AD" clId="Web-{1DAB5838-7438-7818-430A-7826D677F7E7}" dt="2024-12-09T18:42:39.567" v="50"/>
          <ac:graphicFrameMkLst>
            <pc:docMk/>
            <pc:sldMk cId="3646812351" sldId="266"/>
            <ac:graphicFrameMk id="5" creationId="{881D223E-D30A-7724-3829-7D72099E8A96}"/>
          </ac:graphicFrameMkLst>
        </pc:graphicFrameChg>
      </pc:sldChg>
      <pc:sldChg chg="modSp">
        <pc:chgData name="Roch, Shauna" userId="S::sroch@fanshawec.ca::05ca025a-1219-4008-8ea7-6708a3b6b10f" providerId="AD" clId="Web-{1DAB5838-7438-7818-430A-7826D677F7E7}" dt="2024-12-09T15:50:36.652" v="14" actId="1076"/>
        <pc:sldMkLst>
          <pc:docMk/>
          <pc:sldMk cId="2010955488" sldId="269"/>
        </pc:sldMkLst>
        <pc:spChg chg="mod">
          <ac:chgData name="Roch, Shauna" userId="S::sroch@fanshawec.ca::05ca025a-1219-4008-8ea7-6708a3b6b10f" providerId="AD" clId="Web-{1DAB5838-7438-7818-430A-7826D677F7E7}" dt="2024-12-09T15:50:36.652" v="14" actId="1076"/>
          <ac:spMkLst>
            <pc:docMk/>
            <pc:sldMk cId="2010955488" sldId="269"/>
            <ac:spMk id="3" creationId="{39EFAA9B-EB01-24D6-2A28-2FE01001F037}"/>
          </ac:spMkLst>
        </pc:spChg>
      </pc:sldChg>
      <pc:sldChg chg="addSp modSp modNotes">
        <pc:chgData name="Roch, Shauna" userId="S::sroch@fanshawec.ca::05ca025a-1219-4008-8ea7-6708a3b6b10f" providerId="AD" clId="Web-{1DAB5838-7438-7818-430A-7826D677F7E7}" dt="2024-12-09T15:58:54.658" v="38" actId="20577"/>
        <pc:sldMkLst>
          <pc:docMk/>
          <pc:sldMk cId="920556184" sldId="270"/>
        </pc:sldMkLst>
        <pc:spChg chg="mod">
          <ac:chgData name="Roch, Shauna" userId="S::sroch@fanshawec.ca::05ca025a-1219-4008-8ea7-6708a3b6b10f" providerId="AD" clId="Web-{1DAB5838-7438-7818-430A-7826D677F7E7}" dt="2024-12-09T15:58:46.345" v="33" actId="20577"/>
          <ac:spMkLst>
            <pc:docMk/>
            <pc:sldMk cId="920556184" sldId="270"/>
            <ac:spMk id="2" creationId="{FA2B9147-4A37-59FF-E2E5-89483E0C0D27}"/>
          </ac:spMkLst>
        </pc:spChg>
        <pc:spChg chg="mod">
          <ac:chgData name="Roch, Shauna" userId="S::sroch@fanshawec.ca::05ca025a-1219-4008-8ea7-6708a3b6b10f" providerId="AD" clId="Web-{1DAB5838-7438-7818-430A-7826D677F7E7}" dt="2024-12-09T15:58:54.658" v="38" actId="20577"/>
          <ac:spMkLst>
            <pc:docMk/>
            <pc:sldMk cId="920556184" sldId="270"/>
            <ac:spMk id="3" creationId="{81AD5DCD-2311-DCAF-7152-45BC20ED6CEB}"/>
          </ac:spMkLst>
        </pc:spChg>
        <pc:picChg chg="add mod">
          <ac:chgData name="Roch, Shauna" userId="S::sroch@fanshawec.ca::05ca025a-1219-4008-8ea7-6708a3b6b10f" providerId="AD" clId="Web-{1DAB5838-7438-7818-430A-7826D677F7E7}" dt="2024-12-09T15:57:52.688" v="23" actId="1076"/>
          <ac:picMkLst>
            <pc:docMk/>
            <pc:sldMk cId="920556184" sldId="270"/>
            <ac:picMk id="4" creationId="{E3FCF1C1-E3FF-4CD5-2B4E-2C0CBE26AEB9}"/>
          </ac:picMkLst>
        </pc:picChg>
      </pc:sldChg>
      <pc:sldChg chg="modSp">
        <pc:chgData name="Roch, Shauna" userId="S::sroch@fanshawec.ca::05ca025a-1219-4008-8ea7-6708a3b6b10f" providerId="AD" clId="Web-{1DAB5838-7438-7818-430A-7826D677F7E7}" dt="2024-12-09T15:59:15.283" v="39" actId="14100"/>
        <pc:sldMkLst>
          <pc:docMk/>
          <pc:sldMk cId="4076924657" sldId="271"/>
        </pc:sldMkLst>
        <pc:spChg chg="mod">
          <ac:chgData name="Roch, Shauna" userId="S::sroch@fanshawec.ca::05ca025a-1219-4008-8ea7-6708a3b6b10f" providerId="AD" clId="Web-{1DAB5838-7438-7818-430A-7826D677F7E7}" dt="2024-12-09T15:59:15.283" v="39" actId="14100"/>
          <ac:spMkLst>
            <pc:docMk/>
            <pc:sldMk cId="4076924657" sldId="271"/>
            <ac:spMk id="3" creationId="{F4695286-72DB-C3BE-E088-ADD638345E03}"/>
          </ac:spMkLst>
        </pc:spChg>
      </pc:sldChg>
    </pc:docChg>
  </pc:docChgLst>
  <pc:docChgLst>
    <pc:chgData name="Roch, Shauna" userId="S::sroch@fanshawec.ca::05ca025a-1219-4008-8ea7-6708a3b6b10f" providerId="AD" clId="Web-{7C5C76A2-48C1-06D9-C873-354F3EABA108}"/>
    <pc:docChg chg="addSld delSld modSld">
      <pc:chgData name="Roch, Shauna" userId="S::sroch@fanshawec.ca::05ca025a-1219-4008-8ea7-6708a3b6b10f" providerId="AD" clId="Web-{7C5C76A2-48C1-06D9-C873-354F3EABA108}" dt="2025-01-10T14:59:13.056" v="21" actId="20577"/>
      <pc:docMkLst>
        <pc:docMk/>
      </pc:docMkLst>
      <pc:sldChg chg="modSp">
        <pc:chgData name="Roch, Shauna" userId="S::sroch@fanshawec.ca::05ca025a-1219-4008-8ea7-6708a3b6b10f" providerId="AD" clId="Web-{7C5C76A2-48C1-06D9-C873-354F3EABA108}" dt="2025-01-10T14:59:13.056" v="21" actId="20577"/>
        <pc:sldMkLst>
          <pc:docMk/>
          <pc:sldMk cId="2477126861" sldId="264"/>
        </pc:sldMkLst>
        <pc:spChg chg="mod">
          <ac:chgData name="Roch, Shauna" userId="S::sroch@fanshawec.ca::05ca025a-1219-4008-8ea7-6708a3b6b10f" providerId="AD" clId="Web-{7C5C76A2-48C1-06D9-C873-354F3EABA108}" dt="2025-01-10T14:59:13.056" v="21" actId="20577"/>
          <ac:spMkLst>
            <pc:docMk/>
            <pc:sldMk cId="2477126861" sldId="264"/>
            <ac:spMk id="2" creationId="{555ABA3C-A48E-BC29-15F4-03DF7EE92144}"/>
          </ac:spMkLst>
        </pc:spChg>
        <pc:graphicFrameChg chg="mod ord modGraphic">
          <ac:chgData name="Roch, Shauna" userId="S::sroch@fanshawec.ca::05ca025a-1219-4008-8ea7-6708a3b6b10f" providerId="AD" clId="Web-{7C5C76A2-48C1-06D9-C873-354F3EABA108}" dt="2025-01-10T14:59:00.243" v="18"/>
          <ac:graphicFrameMkLst>
            <pc:docMk/>
            <pc:sldMk cId="2477126861" sldId="264"/>
            <ac:graphicFrameMk id="5" creationId="{3A23CFB9-A507-EE7B-D44E-5BD3A939B1A3}"/>
          </ac:graphicFrameMkLst>
        </pc:graphicFrameChg>
      </pc:sldChg>
      <pc:sldChg chg="modSp new del">
        <pc:chgData name="Roch, Shauna" userId="S::sroch@fanshawec.ca::05ca025a-1219-4008-8ea7-6708a3b6b10f" providerId="AD" clId="Web-{7C5C76A2-48C1-06D9-C873-354F3EABA108}" dt="2025-01-10T14:57:43.444" v="14"/>
        <pc:sldMkLst>
          <pc:docMk/>
          <pc:sldMk cId="33227197" sldId="273"/>
        </pc:sldMkLst>
        <pc:spChg chg="mod">
          <ac:chgData name="Roch, Shauna" userId="S::sroch@fanshawec.ca::05ca025a-1219-4008-8ea7-6708a3b6b10f" providerId="AD" clId="Web-{7C5C76A2-48C1-06D9-C873-354F3EABA108}" dt="2025-01-10T14:57:05.021" v="8" actId="20577"/>
          <ac:spMkLst>
            <pc:docMk/>
            <pc:sldMk cId="33227197" sldId="273"/>
            <ac:spMk id="2" creationId="{E1634E7C-3CD4-E883-C61B-AF91AB70F2BF}"/>
          </ac:spMkLst>
        </pc:spChg>
        <pc:spChg chg="mod">
          <ac:chgData name="Roch, Shauna" userId="S::sroch@fanshawec.ca::05ca025a-1219-4008-8ea7-6708a3b6b10f" providerId="AD" clId="Web-{7C5C76A2-48C1-06D9-C873-354F3EABA108}" dt="2025-01-10T14:57:18.303" v="11" actId="20577"/>
          <ac:spMkLst>
            <pc:docMk/>
            <pc:sldMk cId="33227197" sldId="273"/>
            <ac:spMk id="3" creationId="{72A7A90D-D49F-8492-A8FD-81E2345B0FF1}"/>
          </ac:spMkLst>
        </pc:spChg>
      </pc:sldChg>
    </pc:docChg>
  </pc:docChgLst>
  <pc:docChgLst>
    <pc:chgData name="Roch, Shauna" userId="S::sroch@fanshawec.ca::05ca025a-1219-4008-8ea7-6708a3b6b10f" providerId="AD" clId="Web-{58D3D67B-9942-C4F8-C8E2-E574580F0727}"/>
    <pc:docChg chg="addSld delSld modSld">
      <pc:chgData name="Roch, Shauna" userId="S::sroch@fanshawec.ca::05ca025a-1219-4008-8ea7-6708a3b6b10f" providerId="AD" clId="Web-{58D3D67B-9942-C4F8-C8E2-E574580F0727}" dt="2025-01-10T14:32:32.556" v="22"/>
      <pc:docMkLst>
        <pc:docMk/>
      </pc:docMkLst>
      <pc:sldChg chg="addSp delSp modSp">
        <pc:chgData name="Roch, Shauna" userId="S::sroch@fanshawec.ca::05ca025a-1219-4008-8ea7-6708a3b6b10f" providerId="AD" clId="Web-{58D3D67B-9942-C4F8-C8E2-E574580F0727}" dt="2025-01-10T14:31:12.774" v="14" actId="20577"/>
        <pc:sldMkLst>
          <pc:docMk/>
          <pc:sldMk cId="2477126861" sldId="264"/>
        </pc:sldMkLst>
        <pc:spChg chg="add del mod">
          <ac:chgData name="Roch, Shauna" userId="S::sroch@fanshawec.ca::05ca025a-1219-4008-8ea7-6708a3b6b10f" providerId="AD" clId="Web-{58D3D67B-9942-C4F8-C8E2-E574580F0727}" dt="2025-01-10T14:30:43.320" v="8"/>
          <ac:spMkLst>
            <pc:docMk/>
            <pc:sldMk cId="2477126861" sldId="264"/>
            <ac:spMk id="230" creationId="{64E1C14F-35D9-0031-981F-3F4520B05676}"/>
          </ac:spMkLst>
        </pc:spChg>
        <pc:graphicFrameChg chg="add del mod modGraphic">
          <ac:chgData name="Roch, Shauna" userId="S::sroch@fanshawec.ca::05ca025a-1219-4008-8ea7-6708a3b6b10f" providerId="AD" clId="Web-{58D3D67B-9942-C4F8-C8E2-E574580F0727}" dt="2025-01-10T14:31:12.774" v="14" actId="20577"/>
          <ac:graphicFrameMkLst>
            <pc:docMk/>
            <pc:sldMk cId="2477126861" sldId="264"/>
            <ac:graphicFrameMk id="5" creationId="{3A23CFB9-A507-EE7B-D44E-5BD3A939B1A3}"/>
          </ac:graphicFrameMkLst>
        </pc:graphicFrameChg>
        <pc:picChg chg="add del mod">
          <ac:chgData name="Roch, Shauna" userId="S::sroch@fanshawec.ca::05ca025a-1219-4008-8ea7-6708a3b6b10f" providerId="AD" clId="Web-{58D3D67B-9942-C4F8-C8E2-E574580F0727}" dt="2025-01-10T14:30:14.945" v="5"/>
          <ac:picMkLst>
            <pc:docMk/>
            <pc:sldMk cId="2477126861" sldId="264"/>
            <ac:picMk id="228" creationId="{B783AF4E-1571-5855-7AA9-901C48D94D74}"/>
          </ac:picMkLst>
        </pc:picChg>
        <pc:picChg chg="del">
          <ac:chgData name="Roch, Shauna" userId="S::sroch@fanshawec.ca::05ca025a-1219-4008-8ea7-6708a3b6b10f" providerId="AD" clId="Web-{58D3D67B-9942-C4F8-C8E2-E574580F0727}" dt="2025-01-10T14:30:23.523" v="6"/>
          <ac:picMkLst>
            <pc:docMk/>
            <pc:sldMk cId="2477126861" sldId="264"/>
            <ac:picMk id="275" creationId="{A6202B3B-52FB-78B9-CB97-0DF5DED75EA4}"/>
          </ac:picMkLst>
        </pc:picChg>
      </pc:sldChg>
      <pc:sldChg chg="addSp delSp new add del">
        <pc:chgData name="Roch, Shauna" userId="S::sroch@fanshawec.ca::05ca025a-1219-4008-8ea7-6708a3b6b10f" providerId="AD" clId="Web-{58D3D67B-9942-C4F8-C8E2-E574580F0727}" dt="2025-01-10T14:32:32.556" v="22"/>
        <pc:sldMkLst>
          <pc:docMk/>
          <pc:sldMk cId="528813508" sldId="273"/>
        </pc:sldMkLst>
        <pc:spChg chg="del">
          <ac:chgData name="Roch, Shauna" userId="S::sroch@fanshawec.ca::05ca025a-1219-4008-8ea7-6708a3b6b10f" providerId="AD" clId="Web-{58D3D67B-9942-C4F8-C8E2-E574580F0727}" dt="2025-01-10T14:32:06.025" v="18"/>
          <ac:spMkLst>
            <pc:docMk/>
            <pc:sldMk cId="528813508" sldId="273"/>
            <ac:spMk id="3" creationId="{18A7D0BF-67EC-B406-5CAF-06FD518E2570}"/>
          </ac:spMkLst>
        </pc:spChg>
        <pc:graphicFrameChg chg="add del">
          <ac:chgData name="Roch, Shauna" userId="S::sroch@fanshawec.ca::05ca025a-1219-4008-8ea7-6708a3b6b10f" providerId="AD" clId="Web-{58D3D67B-9942-C4F8-C8E2-E574580F0727}" dt="2025-01-10T14:32:02.150" v="17"/>
          <ac:graphicFrameMkLst>
            <pc:docMk/>
            <pc:sldMk cId="528813508" sldId="273"/>
            <ac:graphicFrameMk id="4" creationId="{3A23CFB9-A507-EE7B-D44E-5BD3A939B1A3}"/>
          </ac:graphicFrameMkLst>
        </pc:graphicFrameChg>
        <pc:graphicFrameChg chg="add">
          <ac:chgData name="Roch, Shauna" userId="S::sroch@fanshawec.ca::05ca025a-1219-4008-8ea7-6708a3b6b10f" providerId="AD" clId="Web-{58D3D67B-9942-C4F8-C8E2-E574580F0727}" dt="2025-01-10T14:32:06.962" v="19"/>
          <ac:graphicFrameMkLst>
            <pc:docMk/>
            <pc:sldMk cId="528813508" sldId="273"/>
            <ac:graphicFrameMk id="18" creationId="{3A23CFB9-A507-EE7B-D44E-5BD3A939B1A3}"/>
          </ac:graphicFrameMkLst>
        </pc:graphicFrame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4D726E1-DED2-4D6A-A645-0A243F085480}"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64F936FC-EBAE-47B2-9DBF-F60185D26601}">
      <dgm:prSet/>
      <dgm:spPr/>
      <dgm:t>
        <a:bodyPr/>
        <a:lstStyle/>
        <a:p>
          <a:pPr>
            <a:lnSpc>
              <a:spcPct val="100000"/>
            </a:lnSpc>
          </a:pPr>
          <a:r>
            <a:rPr lang="en-US">
              <a:latin typeface="Calibri"/>
              <a:ea typeface="Calibri"/>
              <a:cs typeface="Calibri"/>
            </a:rPr>
            <a:t>It is essential to provide employees with a workplace that values differences in opinion but does not encourage negative conflict.</a:t>
          </a:r>
        </a:p>
      </dgm:t>
    </dgm:pt>
    <dgm:pt modelId="{48568F67-FD9E-44DA-9AED-22144205CD1B}" type="parTrans" cxnId="{3DA3495D-F33F-4839-97C7-B19AAFE300C3}">
      <dgm:prSet/>
      <dgm:spPr/>
      <dgm:t>
        <a:bodyPr/>
        <a:lstStyle/>
        <a:p>
          <a:endParaRPr lang="en-US"/>
        </a:p>
      </dgm:t>
    </dgm:pt>
    <dgm:pt modelId="{11B2ACCF-F12C-44F5-9516-BCF50A16DA1F}" type="sibTrans" cxnId="{3DA3495D-F33F-4839-97C7-B19AAFE300C3}">
      <dgm:prSet/>
      <dgm:spPr/>
      <dgm:t>
        <a:bodyPr/>
        <a:lstStyle/>
        <a:p>
          <a:endParaRPr lang="en-US"/>
        </a:p>
      </dgm:t>
    </dgm:pt>
    <dgm:pt modelId="{27F630E7-7A28-476E-A957-767BB69686CF}">
      <dgm:prSet/>
      <dgm:spPr/>
      <dgm:t>
        <a:bodyPr/>
        <a:lstStyle/>
        <a:p>
          <a:pPr>
            <a:lnSpc>
              <a:spcPct val="100000"/>
            </a:lnSpc>
          </a:pPr>
          <a:r>
            <a:rPr lang="en-US">
              <a:latin typeface="Calibri"/>
              <a:ea typeface="Calibri"/>
              <a:cs typeface="Calibri"/>
            </a:rPr>
            <a:t>Providing employees with clear policies, procedures and expectations helps minimize workplace conflict</a:t>
          </a:r>
        </a:p>
      </dgm:t>
    </dgm:pt>
    <dgm:pt modelId="{0BBAA87D-83FD-472D-9048-F4E8AA62C086}" type="parTrans" cxnId="{4C167F7B-AC6D-4234-AFEB-47F0D5A4400E}">
      <dgm:prSet/>
      <dgm:spPr/>
      <dgm:t>
        <a:bodyPr/>
        <a:lstStyle/>
        <a:p>
          <a:endParaRPr lang="en-US"/>
        </a:p>
      </dgm:t>
    </dgm:pt>
    <dgm:pt modelId="{99AE9F41-637E-41E3-953E-919A538C2F18}" type="sibTrans" cxnId="{4C167F7B-AC6D-4234-AFEB-47F0D5A4400E}">
      <dgm:prSet/>
      <dgm:spPr/>
      <dgm:t>
        <a:bodyPr/>
        <a:lstStyle/>
        <a:p>
          <a:endParaRPr lang="en-US"/>
        </a:p>
      </dgm:t>
    </dgm:pt>
    <dgm:pt modelId="{BB0E2527-1C24-4C87-B397-69CFE9413E57}">
      <dgm:prSet/>
      <dgm:spPr/>
      <dgm:t>
        <a:bodyPr/>
        <a:lstStyle/>
        <a:p>
          <a:pPr>
            <a:lnSpc>
              <a:spcPct val="100000"/>
            </a:lnSpc>
          </a:pPr>
          <a:r>
            <a:rPr lang="en-US">
              <a:latin typeface="Calibri"/>
              <a:ea typeface="Calibri"/>
              <a:cs typeface="Calibri"/>
            </a:rPr>
            <a:t>Following through on unwanted behaviour, up to and including disciplinary action, reinforces that negative workplace conflict will not be tolerated.</a:t>
          </a:r>
        </a:p>
      </dgm:t>
    </dgm:pt>
    <dgm:pt modelId="{F1C1DE83-16F4-47E7-945B-5B795EFB0AF2}" type="parTrans" cxnId="{A50C36BF-F526-45D7-96AD-F09C4B66B816}">
      <dgm:prSet/>
      <dgm:spPr/>
      <dgm:t>
        <a:bodyPr/>
        <a:lstStyle/>
        <a:p>
          <a:endParaRPr lang="en-US"/>
        </a:p>
      </dgm:t>
    </dgm:pt>
    <dgm:pt modelId="{43192859-4CAF-407A-AEED-11BDA9B9BDC9}" type="sibTrans" cxnId="{A50C36BF-F526-45D7-96AD-F09C4B66B816}">
      <dgm:prSet/>
      <dgm:spPr/>
      <dgm:t>
        <a:bodyPr/>
        <a:lstStyle/>
        <a:p>
          <a:endParaRPr lang="en-US"/>
        </a:p>
      </dgm:t>
    </dgm:pt>
    <dgm:pt modelId="{BC3589EE-9CA8-4493-992D-184955EC9FAA}">
      <dgm:prSet phldr="0"/>
      <dgm:spPr/>
      <dgm:t>
        <a:bodyPr/>
        <a:lstStyle/>
        <a:p>
          <a:pPr>
            <a:lnSpc>
              <a:spcPct val="100000"/>
            </a:lnSpc>
          </a:pPr>
          <a:r>
            <a:rPr lang="en-US">
              <a:latin typeface="Calibri"/>
              <a:ea typeface="Calibri"/>
              <a:cs typeface="Calibri"/>
            </a:rPr>
            <a:t>Influence consists of asking permission of the other person to share your thoughts and ideas</a:t>
          </a:r>
          <a:endParaRPr lang="en-US"/>
        </a:p>
      </dgm:t>
    </dgm:pt>
    <dgm:pt modelId="{A48E1CCE-07E0-4095-A3D1-0BBC3129781B}" type="parTrans" cxnId="{3347D3FC-C72A-4F24-AD63-A578140757FF}">
      <dgm:prSet/>
      <dgm:spPr/>
      <dgm:t>
        <a:bodyPr/>
        <a:lstStyle/>
        <a:p>
          <a:endParaRPr lang="en-CA"/>
        </a:p>
      </dgm:t>
    </dgm:pt>
    <dgm:pt modelId="{45A99FDA-F9AF-4D5E-B518-ECFAE650DCFA}" type="sibTrans" cxnId="{3347D3FC-C72A-4F24-AD63-A578140757FF}">
      <dgm:prSet/>
      <dgm:spPr/>
      <dgm:t>
        <a:bodyPr/>
        <a:lstStyle/>
        <a:p>
          <a:endParaRPr lang="en-US"/>
        </a:p>
      </dgm:t>
    </dgm:pt>
    <dgm:pt modelId="{40AA25C3-DD17-43D9-AF72-4A488534BF27}">
      <dgm:prSet phldr="0"/>
      <dgm:spPr/>
      <dgm:t>
        <a:bodyPr/>
        <a:lstStyle/>
        <a:p>
          <a:pPr>
            <a:lnSpc>
              <a:spcPct val="100000"/>
            </a:lnSpc>
          </a:pPr>
          <a:r>
            <a:rPr lang="en-US">
              <a:latin typeface="Calibri"/>
              <a:ea typeface="Calibri"/>
              <a:cs typeface="Calibri"/>
            </a:rPr>
            <a:t>Influencing others does not have to involve power-based behaviour</a:t>
          </a:r>
        </a:p>
      </dgm:t>
    </dgm:pt>
    <dgm:pt modelId="{C5354BFC-6DAE-4482-B79A-7144FB4B6DB6}" type="parTrans" cxnId="{4A263A8A-0A47-431A-8CE5-1E425CD54091}">
      <dgm:prSet/>
      <dgm:spPr/>
      <dgm:t>
        <a:bodyPr/>
        <a:lstStyle/>
        <a:p>
          <a:endParaRPr lang="en-CA"/>
        </a:p>
      </dgm:t>
    </dgm:pt>
    <dgm:pt modelId="{297CF07C-D84A-4015-A30C-9E499975E160}" type="sibTrans" cxnId="{4A263A8A-0A47-431A-8CE5-1E425CD54091}">
      <dgm:prSet/>
      <dgm:spPr/>
      <dgm:t>
        <a:bodyPr/>
        <a:lstStyle/>
        <a:p>
          <a:endParaRPr lang="en-US"/>
        </a:p>
      </dgm:t>
    </dgm:pt>
    <dgm:pt modelId="{9250285D-3310-4320-B38F-544159D8C941}">
      <dgm:prSet phldr="0"/>
      <dgm:spPr/>
      <dgm:t>
        <a:bodyPr/>
        <a:lstStyle/>
        <a:p>
          <a:pPr>
            <a:lnSpc>
              <a:spcPct val="100000"/>
            </a:lnSpc>
          </a:pPr>
          <a:r>
            <a:rPr lang="en-US">
              <a:latin typeface="Calibri"/>
              <a:ea typeface="Calibri"/>
              <a:cs typeface="Calibri"/>
            </a:rPr>
            <a:t>Positive influence includes suggestions that are meant to assist the other person to solve their problem or resolve their conflict</a:t>
          </a:r>
        </a:p>
      </dgm:t>
    </dgm:pt>
    <dgm:pt modelId="{E4F78CA6-6D7A-49C3-8C53-855B17EA3AE8}" type="parTrans" cxnId="{E458E048-3E20-4603-9B65-7E195CD834E2}">
      <dgm:prSet/>
      <dgm:spPr/>
      <dgm:t>
        <a:bodyPr/>
        <a:lstStyle/>
        <a:p>
          <a:endParaRPr lang="en-CA"/>
        </a:p>
      </dgm:t>
    </dgm:pt>
    <dgm:pt modelId="{97F2E39D-4D20-491F-A35F-2E28AE5FEF2A}" type="sibTrans" cxnId="{E458E048-3E20-4603-9B65-7E195CD834E2}">
      <dgm:prSet/>
      <dgm:spPr/>
      <dgm:t>
        <a:bodyPr/>
        <a:lstStyle/>
        <a:p>
          <a:endParaRPr lang="en-US"/>
        </a:p>
      </dgm:t>
    </dgm:pt>
    <dgm:pt modelId="{A1CC1D98-2BEE-482D-ACF0-CB07D00EFB17}" type="pres">
      <dgm:prSet presAssocID="{74D726E1-DED2-4D6A-A645-0A243F085480}" presName="root" presStyleCnt="0">
        <dgm:presLayoutVars>
          <dgm:dir/>
          <dgm:resizeHandles val="exact"/>
        </dgm:presLayoutVars>
      </dgm:prSet>
      <dgm:spPr/>
    </dgm:pt>
    <dgm:pt modelId="{63103BBF-7F1F-4B5F-8C49-A59D357B6C4C}" type="pres">
      <dgm:prSet presAssocID="{64F936FC-EBAE-47B2-9DBF-F60185D26601}" presName="compNode" presStyleCnt="0"/>
      <dgm:spPr/>
    </dgm:pt>
    <dgm:pt modelId="{93C74968-DE32-4332-A763-11273669BAD2}" type="pres">
      <dgm:prSet presAssocID="{64F936FC-EBAE-47B2-9DBF-F60185D26601}" presName="bgRect" presStyleLbl="bgShp" presStyleIdx="0" presStyleCnt="6"/>
      <dgm:spPr/>
    </dgm:pt>
    <dgm:pt modelId="{F434D3DA-50AA-4EA6-A564-769435FDEDED}" type="pres">
      <dgm:prSet presAssocID="{64F936FC-EBAE-47B2-9DBF-F60185D26601}" presName="iconRect" presStyleLbl="node1" presStyleIdx="0" presStyleCnt="6"/>
      <dgm:spPr>
        <a:blipFill>
          <a:blip xmlns:r="http://schemas.openxmlformats.org/officeDocument/2006/relationships" r:embed="rId1">
            <a:extLs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box Checked with solid fill"/>
        </a:ext>
      </dgm:extLst>
    </dgm:pt>
    <dgm:pt modelId="{84771B63-E11B-4492-9C72-632B5339809E}" type="pres">
      <dgm:prSet presAssocID="{64F936FC-EBAE-47B2-9DBF-F60185D26601}" presName="spaceRect" presStyleCnt="0"/>
      <dgm:spPr/>
    </dgm:pt>
    <dgm:pt modelId="{EE867F5B-C173-47C3-B348-39CE147E388C}" type="pres">
      <dgm:prSet presAssocID="{64F936FC-EBAE-47B2-9DBF-F60185D26601}" presName="parTx" presStyleLbl="revTx" presStyleIdx="0" presStyleCnt="6">
        <dgm:presLayoutVars>
          <dgm:chMax val="0"/>
          <dgm:chPref val="0"/>
        </dgm:presLayoutVars>
      </dgm:prSet>
      <dgm:spPr/>
    </dgm:pt>
    <dgm:pt modelId="{4914DAE0-ECCF-45D0-89F7-41DFA325138C}" type="pres">
      <dgm:prSet presAssocID="{11B2ACCF-F12C-44F5-9516-BCF50A16DA1F}" presName="sibTrans" presStyleCnt="0"/>
      <dgm:spPr/>
    </dgm:pt>
    <dgm:pt modelId="{91C07CB4-DED0-4BA1-9E97-22AE0778FE49}" type="pres">
      <dgm:prSet presAssocID="{27F630E7-7A28-476E-A957-767BB69686CF}" presName="compNode" presStyleCnt="0"/>
      <dgm:spPr/>
    </dgm:pt>
    <dgm:pt modelId="{232262F7-4E88-4748-ACD1-662859EE49D6}" type="pres">
      <dgm:prSet presAssocID="{27F630E7-7A28-476E-A957-767BB69686CF}" presName="bgRect" presStyleLbl="bgShp" presStyleIdx="1" presStyleCnt="6"/>
      <dgm:spPr/>
    </dgm:pt>
    <dgm:pt modelId="{89A4D3CF-A4AC-4562-B06E-738F1DC903E4}" type="pres">
      <dgm:prSet presAssocID="{27F630E7-7A28-476E-A957-767BB69686CF}"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CB97FA8A-907A-4C56-BCD9-B6B4943DB37D}" type="pres">
      <dgm:prSet presAssocID="{27F630E7-7A28-476E-A957-767BB69686CF}" presName="spaceRect" presStyleCnt="0"/>
      <dgm:spPr/>
    </dgm:pt>
    <dgm:pt modelId="{647F0BFE-C88A-421E-BF7A-30863D511ABD}" type="pres">
      <dgm:prSet presAssocID="{27F630E7-7A28-476E-A957-767BB69686CF}" presName="parTx" presStyleLbl="revTx" presStyleIdx="1" presStyleCnt="6">
        <dgm:presLayoutVars>
          <dgm:chMax val="0"/>
          <dgm:chPref val="0"/>
        </dgm:presLayoutVars>
      </dgm:prSet>
      <dgm:spPr/>
    </dgm:pt>
    <dgm:pt modelId="{FAD040D2-7BD2-40CF-9170-6C038EADFD09}" type="pres">
      <dgm:prSet presAssocID="{99AE9F41-637E-41E3-953E-919A538C2F18}" presName="sibTrans" presStyleCnt="0"/>
      <dgm:spPr/>
    </dgm:pt>
    <dgm:pt modelId="{AA337A74-526E-47C8-816C-75FD61037AF8}" type="pres">
      <dgm:prSet presAssocID="{BB0E2527-1C24-4C87-B397-69CFE9413E57}" presName="compNode" presStyleCnt="0"/>
      <dgm:spPr/>
    </dgm:pt>
    <dgm:pt modelId="{863B17D4-8CE5-4854-8873-85AAA82CF9E2}" type="pres">
      <dgm:prSet presAssocID="{BB0E2527-1C24-4C87-B397-69CFE9413E57}" presName="bgRect" presStyleLbl="bgShp" presStyleIdx="2" presStyleCnt="6"/>
      <dgm:spPr/>
    </dgm:pt>
    <dgm:pt modelId="{2E891639-0F50-4210-8874-10B27694B040}" type="pres">
      <dgm:prSet presAssocID="{BB0E2527-1C24-4C87-B397-69CFE9413E57}" presName="iconRect" presStyleLbl="node1" presStyleIdx="2" presStyleCnt="6"/>
      <dgm:spPr>
        <a:blipFill>
          <a:blip xmlns:r="http://schemas.openxmlformats.org/officeDocument/2006/relationships" r:embed="rId5">
            <a:extLs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No sign with solid fill"/>
        </a:ext>
      </dgm:extLst>
    </dgm:pt>
    <dgm:pt modelId="{C5743F9A-41C9-40CE-A325-FD25C4BE2146}" type="pres">
      <dgm:prSet presAssocID="{BB0E2527-1C24-4C87-B397-69CFE9413E57}" presName="spaceRect" presStyleCnt="0"/>
      <dgm:spPr/>
    </dgm:pt>
    <dgm:pt modelId="{F70A8F2F-854E-464D-9C69-EAD9863844E5}" type="pres">
      <dgm:prSet presAssocID="{BB0E2527-1C24-4C87-B397-69CFE9413E57}" presName="parTx" presStyleLbl="revTx" presStyleIdx="2" presStyleCnt="6">
        <dgm:presLayoutVars>
          <dgm:chMax val="0"/>
          <dgm:chPref val="0"/>
        </dgm:presLayoutVars>
      </dgm:prSet>
      <dgm:spPr/>
    </dgm:pt>
    <dgm:pt modelId="{90CF394E-E05D-4C3B-8A48-11A8676079F7}" type="pres">
      <dgm:prSet presAssocID="{43192859-4CAF-407A-AEED-11BDA9B9BDC9}" presName="sibTrans" presStyleCnt="0"/>
      <dgm:spPr/>
    </dgm:pt>
    <dgm:pt modelId="{67106A7E-FB27-4683-8E34-F02592C5A5FD}" type="pres">
      <dgm:prSet presAssocID="{40AA25C3-DD17-43D9-AF72-4A488534BF27}" presName="compNode" presStyleCnt="0"/>
      <dgm:spPr/>
    </dgm:pt>
    <dgm:pt modelId="{AB4ABB09-6784-4D28-8552-E9F259972104}" type="pres">
      <dgm:prSet presAssocID="{40AA25C3-DD17-43D9-AF72-4A488534BF27}" presName="bgRect" presStyleLbl="bgShp" presStyleIdx="3" presStyleCnt="6"/>
      <dgm:spPr/>
    </dgm:pt>
    <dgm:pt modelId="{1D09308F-6FCB-45C4-A37A-82E43E65E4CF}" type="pres">
      <dgm:prSet presAssocID="{40AA25C3-DD17-43D9-AF72-4A488534BF27}" presName="iconRect" presStyleLbl="node1" presStyleIdx="3" presStyleCnt="6"/>
      <dgm:spPr>
        <a:blipFill>
          <a:blip xmlns:r="http://schemas.openxmlformats.org/officeDocument/2006/relationships" r:embed="rId7">
            <a:extLs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attery charging with solid fill"/>
        </a:ext>
      </dgm:extLst>
    </dgm:pt>
    <dgm:pt modelId="{3B02A1D1-7972-492B-A8C9-28A47904E799}" type="pres">
      <dgm:prSet presAssocID="{40AA25C3-DD17-43D9-AF72-4A488534BF27}" presName="spaceRect" presStyleCnt="0"/>
      <dgm:spPr/>
    </dgm:pt>
    <dgm:pt modelId="{38A59EAF-80A1-40B0-8A4B-58D467A5D93D}" type="pres">
      <dgm:prSet presAssocID="{40AA25C3-DD17-43D9-AF72-4A488534BF27}" presName="parTx" presStyleLbl="revTx" presStyleIdx="3" presStyleCnt="6">
        <dgm:presLayoutVars>
          <dgm:chMax val="0"/>
          <dgm:chPref val="0"/>
        </dgm:presLayoutVars>
      </dgm:prSet>
      <dgm:spPr/>
    </dgm:pt>
    <dgm:pt modelId="{1F0BBAD8-951F-4201-9F61-4566953E8E6D}" type="pres">
      <dgm:prSet presAssocID="{297CF07C-D84A-4015-A30C-9E499975E160}" presName="sibTrans" presStyleCnt="0"/>
      <dgm:spPr/>
    </dgm:pt>
    <dgm:pt modelId="{DC345947-F94A-43B0-8094-66F053956693}" type="pres">
      <dgm:prSet presAssocID="{9250285D-3310-4320-B38F-544159D8C941}" presName="compNode" presStyleCnt="0"/>
      <dgm:spPr/>
    </dgm:pt>
    <dgm:pt modelId="{44A6F7D6-5B7D-486B-9417-9EAB6D829BC1}" type="pres">
      <dgm:prSet presAssocID="{9250285D-3310-4320-B38F-544159D8C941}" presName="bgRect" presStyleLbl="bgShp" presStyleIdx="4" presStyleCnt="6"/>
      <dgm:spPr/>
    </dgm:pt>
    <dgm:pt modelId="{9138BCD0-8B62-4DC6-8486-CA29C6F5BD30}" type="pres">
      <dgm:prSet presAssocID="{9250285D-3310-4320-B38F-544159D8C941}" presName="iconRect" presStyleLbl="node1" presStyleIdx="4" presStyleCnt="6"/>
      <dgm:spPr>
        <a:blipFill>
          <a:blip xmlns:r="http://schemas.openxmlformats.org/officeDocument/2006/relationships" r:embed="rId9">
            <a:extLs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Badge Follow with solid fill"/>
        </a:ext>
      </dgm:extLst>
    </dgm:pt>
    <dgm:pt modelId="{E749F96B-417D-46D5-BECB-DFE266B132C1}" type="pres">
      <dgm:prSet presAssocID="{9250285D-3310-4320-B38F-544159D8C941}" presName="spaceRect" presStyleCnt="0"/>
      <dgm:spPr/>
    </dgm:pt>
    <dgm:pt modelId="{FB4FB697-C800-45B9-BC96-5191BC3328C2}" type="pres">
      <dgm:prSet presAssocID="{9250285D-3310-4320-B38F-544159D8C941}" presName="parTx" presStyleLbl="revTx" presStyleIdx="4" presStyleCnt="6">
        <dgm:presLayoutVars>
          <dgm:chMax val="0"/>
          <dgm:chPref val="0"/>
        </dgm:presLayoutVars>
      </dgm:prSet>
      <dgm:spPr/>
    </dgm:pt>
    <dgm:pt modelId="{3377F097-6B1A-43A2-A5D3-4FBA94A67726}" type="pres">
      <dgm:prSet presAssocID="{97F2E39D-4D20-491F-A35F-2E28AE5FEF2A}" presName="sibTrans" presStyleCnt="0"/>
      <dgm:spPr/>
    </dgm:pt>
    <dgm:pt modelId="{EA58116B-B8E2-40F8-9648-55989EDC548D}" type="pres">
      <dgm:prSet presAssocID="{BC3589EE-9CA8-4493-992D-184955EC9FAA}" presName="compNode" presStyleCnt="0"/>
      <dgm:spPr/>
    </dgm:pt>
    <dgm:pt modelId="{15E2629B-E1FE-4345-AFE5-8A1DC163A1D1}" type="pres">
      <dgm:prSet presAssocID="{BC3589EE-9CA8-4493-992D-184955EC9FAA}" presName="bgRect" presStyleLbl="bgShp" presStyleIdx="5" presStyleCnt="6"/>
      <dgm:spPr/>
    </dgm:pt>
    <dgm:pt modelId="{5924E9BA-5A2E-4587-9D67-327A3BC09137}" type="pres">
      <dgm:prSet presAssocID="{BC3589EE-9CA8-4493-992D-184955EC9FAA}"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Board Room"/>
        </a:ext>
      </dgm:extLst>
    </dgm:pt>
    <dgm:pt modelId="{139CBC02-6A7E-4EBE-AE0F-6A7A732001F3}" type="pres">
      <dgm:prSet presAssocID="{BC3589EE-9CA8-4493-992D-184955EC9FAA}" presName="spaceRect" presStyleCnt="0"/>
      <dgm:spPr/>
    </dgm:pt>
    <dgm:pt modelId="{49E2FA5F-9FF7-4AA4-9640-79B50AC23030}" type="pres">
      <dgm:prSet presAssocID="{BC3589EE-9CA8-4493-992D-184955EC9FAA}" presName="parTx" presStyleLbl="revTx" presStyleIdx="5" presStyleCnt="6">
        <dgm:presLayoutVars>
          <dgm:chMax val="0"/>
          <dgm:chPref val="0"/>
        </dgm:presLayoutVars>
      </dgm:prSet>
      <dgm:spPr/>
    </dgm:pt>
  </dgm:ptLst>
  <dgm:cxnLst>
    <dgm:cxn modelId="{3DA3495D-F33F-4839-97C7-B19AAFE300C3}" srcId="{74D726E1-DED2-4D6A-A645-0A243F085480}" destId="{64F936FC-EBAE-47B2-9DBF-F60185D26601}" srcOrd="0" destOrd="0" parTransId="{48568F67-FD9E-44DA-9AED-22144205CD1B}" sibTransId="{11B2ACCF-F12C-44F5-9516-BCF50A16DA1F}"/>
    <dgm:cxn modelId="{E458E048-3E20-4603-9B65-7E195CD834E2}" srcId="{74D726E1-DED2-4D6A-A645-0A243F085480}" destId="{9250285D-3310-4320-B38F-544159D8C941}" srcOrd="4" destOrd="0" parTransId="{E4F78CA6-6D7A-49C3-8C53-855B17EA3AE8}" sibTransId="{97F2E39D-4D20-491F-A35F-2E28AE5FEF2A}"/>
    <dgm:cxn modelId="{7AF8064C-6370-4506-9ADC-BF7B4527B084}" type="presOf" srcId="{74D726E1-DED2-4D6A-A645-0A243F085480}" destId="{A1CC1D98-2BEE-482D-ACF0-CB07D00EFB17}" srcOrd="0" destOrd="0" presId="urn:microsoft.com/office/officeart/2018/2/layout/IconVerticalSolidList"/>
    <dgm:cxn modelId="{F14F1855-9E0F-44E3-BB9B-9949083EFDEA}" type="presOf" srcId="{27F630E7-7A28-476E-A957-767BB69686CF}" destId="{647F0BFE-C88A-421E-BF7A-30863D511ABD}" srcOrd="0" destOrd="0" presId="urn:microsoft.com/office/officeart/2018/2/layout/IconVerticalSolidList"/>
    <dgm:cxn modelId="{4C167F7B-AC6D-4234-AFEB-47F0D5A4400E}" srcId="{74D726E1-DED2-4D6A-A645-0A243F085480}" destId="{27F630E7-7A28-476E-A957-767BB69686CF}" srcOrd="1" destOrd="0" parTransId="{0BBAA87D-83FD-472D-9048-F4E8AA62C086}" sibTransId="{99AE9F41-637E-41E3-953E-919A538C2F18}"/>
    <dgm:cxn modelId="{4A263A8A-0A47-431A-8CE5-1E425CD54091}" srcId="{74D726E1-DED2-4D6A-A645-0A243F085480}" destId="{40AA25C3-DD17-43D9-AF72-4A488534BF27}" srcOrd="3" destOrd="0" parTransId="{C5354BFC-6DAE-4482-B79A-7144FB4B6DB6}" sibTransId="{297CF07C-D84A-4015-A30C-9E499975E160}"/>
    <dgm:cxn modelId="{6993A6AF-66CF-4901-B0B3-E5CB715603E2}" type="presOf" srcId="{40AA25C3-DD17-43D9-AF72-4A488534BF27}" destId="{38A59EAF-80A1-40B0-8A4B-58D467A5D93D}" srcOrd="0" destOrd="0" presId="urn:microsoft.com/office/officeart/2018/2/layout/IconVerticalSolidList"/>
    <dgm:cxn modelId="{E8C491B7-F046-4775-876B-98F04D35E1FA}" type="presOf" srcId="{BC3589EE-9CA8-4493-992D-184955EC9FAA}" destId="{49E2FA5F-9FF7-4AA4-9640-79B50AC23030}" srcOrd="0" destOrd="0" presId="urn:microsoft.com/office/officeart/2018/2/layout/IconVerticalSolidList"/>
    <dgm:cxn modelId="{A50C36BF-F526-45D7-96AD-F09C4B66B816}" srcId="{74D726E1-DED2-4D6A-A645-0A243F085480}" destId="{BB0E2527-1C24-4C87-B397-69CFE9413E57}" srcOrd="2" destOrd="0" parTransId="{F1C1DE83-16F4-47E7-945B-5B795EFB0AF2}" sibTransId="{43192859-4CAF-407A-AEED-11BDA9B9BDC9}"/>
    <dgm:cxn modelId="{684BB0E7-5614-4ED2-A9B1-D2AEF40CE5E7}" type="presOf" srcId="{BB0E2527-1C24-4C87-B397-69CFE9413E57}" destId="{F70A8F2F-854E-464D-9C69-EAD9863844E5}" srcOrd="0" destOrd="0" presId="urn:microsoft.com/office/officeart/2018/2/layout/IconVerticalSolidList"/>
    <dgm:cxn modelId="{EF6261E9-2ACC-4464-8EFB-74A7444E1F9D}" type="presOf" srcId="{64F936FC-EBAE-47B2-9DBF-F60185D26601}" destId="{EE867F5B-C173-47C3-B348-39CE147E388C}" srcOrd="0" destOrd="0" presId="urn:microsoft.com/office/officeart/2018/2/layout/IconVerticalSolidList"/>
    <dgm:cxn modelId="{95E1D0EA-F3F0-4204-8F38-849F078C270A}" type="presOf" srcId="{9250285D-3310-4320-B38F-544159D8C941}" destId="{FB4FB697-C800-45B9-BC96-5191BC3328C2}" srcOrd="0" destOrd="0" presId="urn:microsoft.com/office/officeart/2018/2/layout/IconVerticalSolidList"/>
    <dgm:cxn modelId="{3347D3FC-C72A-4F24-AD63-A578140757FF}" srcId="{74D726E1-DED2-4D6A-A645-0A243F085480}" destId="{BC3589EE-9CA8-4493-992D-184955EC9FAA}" srcOrd="5" destOrd="0" parTransId="{A48E1CCE-07E0-4095-A3D1-0BBC3129781B}" sibTransId="{45A99FDA-F9AF-4D5E-B518-ECFAE650DCFA}"/>
    <dgm:cxn modelId="{02AD35AE-8961-4F72-A0CC-6073888B856E}" type="presParOf" srcId="{A1CC1D98-2BEE-482D-ACF0-CB07D00EFB17}" destId="{63103BBF-7F1F-4B5F-8C49-A59D357B6C4C}" srcOrd="0" destOrd="0" presId="urn:microsoft.com/office/officeart/2018/2/layout/IconVerticalSolidList"/>
    <dgm:cxn modelId="{367F534A-BFF1-4B8B-808E-728D9F17D630}" type="presParOf" srcId="{63103BBF-7F1F-4B5F-8C49-A59D357B6C4C}" destId="{93C74968-DE32-4332-A763-11273669BAD2}" srcOrd="0" destOrd="0" presId="urn:microsoft.com/office/officeart/2018/2/layout/IconVerticalSolidList"/>
    <dgm:cxn modelId="{D26919A7-1C8A-44C7-A606-1DC3542CF9E2}" type="presParOf" srcId="{63103BBF-7F1F-4B5F-8C49-A59D357B6C4C}" destId="{F434D3DA-50AA-4EA6-A564-769435FDEDED}" srcOrd="1" destOrd="0" presId="urn:microsoft.com/office/officeart/2018/2/layout/IconVerticalSolidList"/>
    <dgm:cxn modelId="{24AF5BB7-0045-4EAE-8B81-0A5EA6507365}" type="presParOf" srcId="{63103BBF-7F1F-4B5F-8C49-A59D357B6C4C}" destId="{84771B63-E11B-4492-9C72-632B5339809E}" srcOrd="2" destOrd="0" presId="urn:microsoft.com/office/officeart/2018/2/layout/IconVerticalSolidList"/>
    <dgm:cxn modelId="{E91D822E-401D-47A4-A281-BB7215A482F8}" type="presParOf" srcId="{63103BBF-7F1F-4B5F-8C49-A59D357B6C4C}" destId="{EE867F5B-C173-47C3-B348-39CE147E388C}" srcOrd="3" destOrd="0" presId="urn:microsoft.com/office/officeart/2018/2/layout/IconVerticalSolidList"/>
    <dgm:cxn modelId="{28093135-A831-4B58-BC36-B0652C32242E}" type="presParOf" srcId="{A1CC1D98-2BEE-482D-ACF0-CB07D00EFB17}" destId="{4914DAE0-ECCF-45D0-89F7-41DFA325138C}" srcOrd="1" destOrd="0" presId="urn:microsoft.com/office/officeart/2018/2/layout/IconVerticalSolidList"/>
    <dgm:cxn modelId="{50D39858-82B7-4153-BE6F-FFBC5E66F2B2}" type="presParOf" srcId="{A1CC1D98-2BEE-482D-ACF0-CB07D00EFB17}" destId="{91C07CB4-DED0-4BA1-9E97-22AE0778FE49}" srcOrd="2" destOrd="0" presId="urn:microsoft.com/office/officeart/2018/2/layout/IconVerticalSolidList"/>
    <dgm:cxn modelId="{00E00394-ADA0-4C5F-84F9-00068D03E479}" type="presParOf" srcId="{91C07CB4-DED0-4BA1-9E97-22AE0778FE49}" destId="{232262F7-4E88-4748-ACD1-662859EE49D6}" srcOrd="0" destOrd="0" presId="urn:microsoft.com/office/officeart/2018/2/layout/IconVerticalSolidList"/>
    <dgm:cxn modelId="{A1CC8C03-822D-46C8-961D-9A9A94342B2B}" type="presParOf" srcId="{91C07CB4-DED0-4BA1-9E97-22AE0778FE49}" destId="{89A4D3CF-A4AC-4562-B06E-738F1DC903E4}" srcOrd="1" destOrd="0" presId="urn:microsoft.com/office/officeart/2018/2/layout/IconVerticalSolidList"/>
    <dgm:cxn modelId="{A710A1B5-830E-4174-9DDC-3E619402BF73}" type="presParOf" srcId="{91C07CB4-DED0-4BA1-9E97-22AE0778FE49}" destId="{CB97FA8A-907A-4C56-BCD9-B6B4943DB37D}" srcOrd="2" destOrd="0" presId="urn:microsoft.com/office/officeart/2018/2/layout/IconVerticalSolidList"/>
    <dgm:cxn modelId="{8FA5069A-2DA9-474A-9EC5-749E47D0BCCB}" type="presParOf" srcId="{91C07CB4-DED0-4BA1-9E97-22AE0778FE49}" destId="{647F0BFE-C88A-421E-BF7A-30863D511ABD}" srcOrd="3" destOrd="0" presId="urn:microsoft.com/office/officeart/2018/2/layout/IconVerticalSolidList"/>
    <dgm:cxn modelId="{3A4FCBAF-D74C-4C66-A3EF-C3877302BAD3}" type="presParOf" srcId="{A1CC1D98-2BEE-482D-ACF0-CB07D00EFB17}" destId="{FAD040D2-7BD2-40CF-9170-6C038EADFD09}" srcOrd="3" destOrd="0" presId="urn:microsoft.com/office/officeart/2018/2/layout/IconVerticalSolidList"/>
    <dgm:cxn modelId="{125CA9BE-99F8-42DC-8503-4C0AEEEE0C2D}" type="presParOf" srcId="{A1CC1D98-2BEE-482D-ACF0-CB07D00EFB17}" destId="{AA337A74-526E-47C8-816C-75FD61037AF8}" srcOrd="4" destOrd="0" presId="urn:microsoft.com/office/officeart/2018/2/layout/IconVerticalSolidList"/>
    <dgm:cxn modelId="{438A0765-ACC4-4437-8B19-85A3104B2D49}" type="presParOf" srcId="{AA337A74-526E-47C8-816C-75FD61037AF8}" destId="{863B17D4-8CE5-4854-8873-85AAA82CF9E2}" srcOrd="0" destOrd="0" presId="urn:microsoft.com/office/officeart/2018/2/layout/IconVerticalSolidList"/>
    <dgm:cxn modelId="{A1BBDD53-DAF1-4132-847E-C27E9524DA8B}" type="presParOf" srcId="{AA337A74-526E-47C8-816C-75FD61037AF8}" destId="{2E891639-0F50-4210-8874-10B27694B040}" srcOrd="1" destOrd="0" presId="urn:microsoft.com/office/officeart/2018/2/layout/IconVerticalSolidList"/>
    <dgm:cxn modelId="{91523199-899A-418B-954D-D2C33ECD7E74}" type="presParOf" srcId="{AA337A74-526E-47C8-816C-75FD61037AF8}" destId="{C5743F9A-41C9-40CE-A325-FD25C4BE2146}" srcOrd="2" destOrd="0" presId="urn:microsoft.com/office/officeart/2018/2/layout/IconVerticalSolidList"/>
    <dgm:cxn modelId="{A1228B37-DE49-4416-B746-C21223070DC3}" type="presParOf" srcId="{AA337A74-526E-47C8-816C-75FD61037AF8}" destId="{F70A8F2F-854E-464D-9C69-EAD9863844E5}" srcOrd="3" destOrd="0" presId="urn:microsoft.com/office/officeart/2018/2/layout/IconVerticalSolidList"/>
    <dgm:cxn modelId="{464767FC-F9E6-4816-992C-1C743A30BDED}" type="presParOf" srcId="{A1CC1D98-2BEE-482D-ACF0-CB07D00EFB17}" destId="{90CF394E-E05D-4C3B-8A48-11A8676079F7}" srcOrd="5" destOrd="0" presId="urn:microsoft.com/office/officeart/2018/2/layout/IconVerticalSolidList"/>
    <dgm:cxn modelId="{F85AF904-61A0-44CB-9C40-C1DCEA5B8691}" type="presParOf" srcId="{A1CC1D98-2BEE-482D-ACF0-CB07D00EFB17}" destId="{67106A7E-FB27-4683-8E34-F02592C5A5FD}" srcOrd="6" destOrd="0" presId="urn:microsoft.com/office/officeart/2018/2/layout/IconVerticalSolidList"/>
    <dgm:cxn modelId="{C896B427-E053-4020-8FD1-9483BBEC5200}" type="presParOf" srcId="{67106A7E-FB27-4683-8E34-F02592C5A5FD}" destId="{AB4ABB09-6784-4D28-8552-E9F259972104}" srcOrd="0" destOrd="0" presId="urn:microsoft.com/office/officeart/2018/2/layout/IconVerticalSolidList"/>
    <dgm:cxn modelId="{B22BF678-E158-470F-8682-5CF798154675}" type="presParOf" srcId="{67106A7E-FB27-4683-8E34-F02592C5A5FD}" destId="{1D09308F-6FCB-45C4-A37A-82E43E65E4CF}" srcOrd="1" destOrd="0" presId="urn:microsoft.com/office/officeart/2018/2/layout/IconVerticalSolidList"/>
    <dgm:cxn modelId="{DC891291-E98B-48BC-84FC-0C89E5F7455A}" type="presParOf" srcId="{67106A7E-FB27-4683-8E34-F02592C5A5FD}" destId="{3B02A1D1-7972-492B-A8C9-28A47904E799}" srcOrd="2" destOrd="0" presId="urn:microsoft.com/office/officeart/2018/2/layout/IconVerticalSolidList"/>
    <dgm:cxn modelId="{611A8E26-161C-4AC7-8730-C5889441FABB}" type="presParOf" srcId="{67106A7E-FB27-4683-8E34-F02592C5A5FD}" destId="{38A59EAF-80A1-40B0-8A4B-58D467A5D93D}" srcOrd="3" destOrd="0" presId="urn:microsoft.com/office/officeart/2018/2/layout/IconVerticalSolidList"/>
    <dgm:cxn modelId="{681FB005-74E4-4EC5-B293-37A643637A1C}" type="presParOf" srcId="{A1CC1D98-2BEE-482D-ACF0-CB07D00EFB17}" destId="{1F0BBAD8-951F-4201-9F61-4566953E8E6D}" srcOrd="7" destOrd="0" presId="urn:microsoft.com/office/officeart/2018/2/layout/IconVerticalSolidList"/>
    <dgm:cxn modelId="{61E5BF3B-17F3-4A76-8DDB-1460CEAA51E2}" type="presParOf" srcId="{A1CC1D98-2BEE-482D-ACF0-CB07D00EFB17}" destId="{DC345947-F94A-43B0-8094-66F053956693}" srcOrd="8" destOrd="0" presId="urn:microsoft.com/office/officeart/2018/2/layout/IconVerticalSolidList"/>
    <dgm:cxn modelId="{4B60C9D4-22B6-42E9-A69B-E859FD65E1EF}" type="presParOf" srcId="{DC345947-F94A-43B0-8094-66F053956693}" destId="{44A6F7D6-5B7D-486B-9417-9EAB6D829BC1}" srcOrd="0" destOrd="0" presId="urn:microsoft.com/office/officeart/2018/2/layout/IconVerticalSolidList"/>
    <dgm:cxn modelId="{B019752A-1209-432C-808B-68BE03482A31}" type="presParOf" srcId="{DC345947-F94A-43B0-8094-66F053956693}" destId="{9138BCD0-8B62-4DC6-8486-CA29C6F5BD30}" srcOrd="1" destOrd="0" presId="urn:microsoft.com/office/officeart/2018/2/layout/IconVerticalSolidList"/>
    <dgm:cxn modelId="{22799DAA-BBD5-48CD-A6B7-45B50C1A32A0}" type="presParOf" srcId="{DC345947-F94A-43B0-8094-66F053956693}" destId="{E749F96B-417D-46D5-BECB-DFE266B132C1}" srcOrd="2" destOrd="0" presId="urn:microsoft.com/office/officeart/2018/2/layout/IconVerticalSolidList"/>
    <dgm:cxn modelId="{927C96F8-0AB3-49A5-8042-1928CFCA1646}" type="presParOf" srcId="{DC345947-F94A-43B0-8094-66F053956693}" destId="{FB4FB697-C800-45B9-BC96-5191BC3328C2}" srcOrd="3" destOrd="0" presId="urn:microsoft.com/office/officeart/2018/2/layout/IconVerticalSolidList"/>
    <dgm:cxn modelId="{E2DA9833-2A29-4E83-A0B7-A600EEDAF98E}" type="presParOf" srcId="{A1CC1D98-2BEE-482D-ACF0-CB07D00EFB17}" destId="{3377F097-6B1A-43A2-A5D3-4FBA94A67726}" srcOrd="9" destOrd="0" presId="urn:microsoft.com/office/officeart/2018/2/layout/IconVerticalSolidList"/>
    <dgm:cxn modelId="{6B6A4EC4-3525-49A8-B062-A331C5A7E7AA}" type="presParOf" srcId="{A1CC1D98-2BEE-482D-ACF0-CB07D00EFB17}" destId="{EA58116B-B8E2-40F8-9648-55989EDC548D}" srcOrd="10" destOrd="0" presId="urn:microsoft.com/office/officeart/2018/2/layout/IconVerticalSolidList"/>
    <dgm:cxn modelId="{7A8E1A7D-2E25-4D9F-8796-22F3C8332AA7}" type="presParOf" srcId="{EA58116B-B8E2-40F8-9648-55989EDC548D}" destId="{15E2629B-E1FE-4345-AFE5-8A1DC163A1D1}" srcOrd="0" destOrd="0" presId="urn:microsoft.com/office/officeart/2018/2/layout/IconVerticalSolidList"/>
    <dgm:cxn modelId="{6A3A8422-ECA2-4ED8-A3B7-0A786865B484}" type="presParOf" srcId="{EA58116B-B8E2-40F8-9648-55989EDC548D}" destId="{5924E9BA-5A2E-4587-9D67-327A3BC09137}" srcOrd="1" destOrd="0" presId="urn:microsoft.com/office/officeart/2018/2/layout/IconVerticalSolidList"/>
    <dgm:cxn modelId="{2525690E-8A62-4DFA-BCF2-0FF0D7C20391}" type="presParOf" srcId="{EA58116B-B8E2-40F8-9648-55989EDC548D}" destId="{139CBC02-6A7E-4EBE-AE0F-6A7A732001F3}" srcOrd="2" destOrd="0" presId="urn:microsoft.com/office/officeart/2018/2/layout/IconVerticalSolidList"/>
    <dgm:cxn modelId="{B2D1D7D3-54CC-4E06-9D01-2184034E8369}" type="presParOf" srcId="{EA58116B-B8E2-40F8-9648-55989EDC548D}" destId="{49E2FA5F-9FF7-4AA4-9640-79B50AC23030}"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C74968-DE32-4332-A763-11273669BAD2}">
      <dsp:nvSpPr>
        <dsp:cNvPr id="0" name=""/>
        <dsp:cNvSpPr/>
      </dsp:nvSpPr>
      <dsp:spPr>
        <a:xfrm>
          <a:off x="0" y="1407"/>
          <a:ext cx="11605317" cy="59957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434D3DA-50AA-4EA6-A564-769435FDEDED}">
      <dsp:nvSpPr>
        <dsp:cNvPr id="0" name=""/>
        <dsp:cNvSpPr/>
      </dsp:nvSpPr>
      <dsp:spPr>
        <a:xfrm>
          <a:off x="181372" y="136311"/>
          <a:ext cx="329767" cy="329767"/>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E867F5B-C173-47C3-B348-39CE147E388C}">
      <dsp:nvSpPr>
        <dsp:cNvPr id="0" name=""/>
        <dsp:cNvSpPr/>
      </dsp:nvSpPr>
      <dsp:spPr>
        <a:xfrm>
          <a:off x="692511" y="1407"/>
          <a:ext cx="10912805" cy="5995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55" tIns="63455" rIns="63455" bIns="63455" numCol="1" spcCol="1270" anchor="ctr" anchorCtr="0">
          <a:noAutofit/>
        </a:bodyPr>
        <a:lstStyle/>
        <a:p>
          <a:pPr marL="0" lvl="0" indent="0" algn="l" defTabSz="666750">
            <a:lnSpc>
              <a:spcPct val="100000"/>
            </a:lnSpc>
            <a:spcBef>
              <a:spcPct val="0"/>
            </a:spcBef>
            <a:spcAft>
              <a:spcPct val="35000"/>
            </a:spcAft>
            <a:buNone/>
          </a:pPr>
          <a:r>
            <a:rPr lang="en-US" sz="1500" kern="1200">
              <a:latin typeface="Calibri"/>
              <a:ea typeface="Calibri"/>
              <a:cs typeface="Calibri"/>
            </a:rPr>
            <a:t>It is essential to provide employees with a workplace that values differences in opinion but does not encourage negative conflict.</a:t>
          </a:r>
        </a:p>
      </dsp:txBody>
      <dsp:txXfrm>
        <a:off x="692511" y="1407"/>
        <a:ext cx="10912805" cy="599577"/>
      </dsp:txXfrm>
    </dsp:sp>
    <dsp:sp modelId="{232262F7-4E88-4748-ACD1-662859EE49D6}">
      <dsp:nvSpPr>
        <dsp:cNvPr id="0" name=""/>
        <dsp:cNvSpPr/>
      </dsp:nvSpPr>
      <dsp:spPr>
        <a:xfrm>
          <a:off x="0" y="750878"/>
          <a:ext cx="11605317" cy="59957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A4D3CF-A4AC-4562-B06E-738F1DC903E4}">
      <dsp:nvSpPr>
        <dsp:cNvPr id="0" name=""/>
        <dsp:cNvSpPr/>
      </dsp:nvSpPr>
      <dsp:spPr>
        <a:xfrm>
          <a:off x="181372" y="885783"/>
          <a:ext cx="329767" cy="32976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47F0BFE-C88A-421E-BF7A-30863D511ABD}">
      <dsp:nvSpPr>
        <dsp:cNvPr id="0" name=""/>
        <dsp:cNvSpPr/>
      </dsp:nvSpPr>
      <dsp:spPr>
        <a:xfrm>
          <a:off x="692511" y="750878"/>
          <a:ext cx="10912805" cy="5995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55" tIns="63455" rIns="63455" bIns="63455" numCol="1" spcCol="1270" anchor="ctr" anchorCtr="0">
          <a:noAutofit/>
        </a:bodyPr>
        <a:lstStyle/>
        <a:p>
          <a:pPr marL="0" lvl="0" indent="0" algn="l" defTabSz="666750">
            <a:lnSpc>
              <a:spcPct val="100000"/>
            </a:lnSpc>
            <a:spcBef>
              <a:spcPct val="0"/>
            </a:spcBef>
            <a:spcAft>
              <a:spcPct val="35000"/>
            </a:spcAft>
            <a:buNone/>
          </a:pPr>
          <a:r>
            <a:rPr lang="en-US" sz="1500" kern="1200">
              <a:latin typeface="Calibri"/>
              <a:ea typeface="Calibri"/>
              <a:cs typeface="Calibri"/>
            </a:rPr>
            <a:t>Providing employees with clear policies, procedures and expectations helps minimize workplace conflict</a:t>
          </a:r>
        </a:p>
      </dsp:txBody>
      <dsp:txXfrm>
        <a:off x="692511" y="750878"/>
        <a:ext cx="10912805" cy="599577"/>
      </dsp:txXfrm>
    </dsp:sp>
    <dsp:sp modelId="{863B17D4-8CE5-4854-8873-85AAA82CF9E2}">
      <dsp:nvSpPr>
        <dsp:cNvPr id="0" name=""/>
        <dsp:cNvSpPr/>
      </dsp:nvSpPr>
      <dsp:spPr>
        <a:xfrm>
          <a:off x="0" y="1500350"/>
          <a:ext cx="11605317" cy="59957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891639-0F50-4210-8874-10B27694B040}">
      <dsp:nvSpPr>
        <dsp:cNvPr id="0" name=""/>
        <dsp:cNvSpPr/>
      </dsp:nvSpPr>
      <dsp:spPr>
        <a:xfrm>
          <a:off x="181372" y="1635255"/>
          <a:ext cx="329767" cy="329767"/>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70A8F2F-854E-464D-9C69-EAD9863844E5}">
      <dsp:nvSpPr>
        <dsp:cNvPr id="0" name=""/>
        <dsp:cNvSpPr/>
      </dsp:nvSpPr>
      <dsp:spPr>
        <a:xfrm>
          <a:off x="692511" y="1500350"/>
          <a:ext cx="10912805" cy="5995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55" tIns="63455" rIns="63455" bIns="63455" numCol="1" spcCol="1270" anchor="ctr" anchorCtr="0">
          <a:noAutofit/>
        </a:bodyPr>
        <a:lstStyle/>
        <a:p>
          <a:pPr marL="0" lvl="0" indent="0" algn="l" defTabSz="666750">
            <a:lnSpc>
              <a:spcPct val="100000"/>
            </a:lnSpc>
            <a:spcBef>
              <a:spcPct val="0"/>
            </a:spcBef>
            <a:spcAft>
              <a:spcPct val="35000"/>
            </a:spcAft>
            <a:buNone/>
          </a:pPr>
          <a:r>
            <a:rPr lang="en-US" sz="1500" kern="1200">
              <a:latin typeface="Calibri"/>
              <a:ea typeface="Calibri"/>
              <a:cs typeface="Calibri"/>
            </a:rPr>
            <a:t>Following through on unwanted behaviour, up to and including disciplinary action, reinforces that negative workplace conflict will not be tolerated.</a:t>
          </a:r>
        </a:p>
      </dsp:txBody>
      <dsp:txXfrm>
        <a:off x="692511" y="1500350"/>
        <a:ext cx="10912805" cy="599577"/>
      </dsp:txXfrm>
    </dsp:sp>
    <dsp:sp modelId="{AB4ABB09-6784-4D28-8552-E9F259972104}">
      <dsp:nvSpPr>
        <dsp:cNvPr id="0" name=""/>
        <dsp:cNvSpPr/>
      </dsp:nvSpPr>
      <dsp:spPr>
        <a:xfrm>
          <a:off x="0" y="2249821"/>
          <a:ext cx="11605317" cy="59957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09308F-6FCB-45C4-A37A-82E43E65E4CF}">
      <dsp:nvSpPr>
        <dsp:cNvPr id="0" name=""/>
        <dsp:cNvSpPr/>
      </dsp:nvSpPr>
      <dsp:spPr>
        <a:xfrm>
          <a:off x="181372" y="2384726"/>
          <a:ext cx="329767" cy="329767"/>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8A59EAF-80A1-40B0-8A4B-58D467A5D93D}">
      <dsp:nvSpPr>
        <dsp:cNvPr id="0" name=""/>
        <dsp:cNvSpPr/>
      </dsp:nvSpPr>
      <dsp:spPr>
        <a:xfrm>
          <a:off x="692511" y="2249821"/>
          <a:ext cx="10912805" cy="5995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55" tIns="63455" rIns="63455" bIns="63455" numCol="1" spcCol="1270" anchor="ctr" anchorCtr="0">
          <a:noAutofit/>
        </a:bodyPr>
        <a:lstStyle/>
        <a:p>
          <a:pPr marL="0" lvl="0" indent="0" algn="l" defTabSz="666750">
            <a:lnSpc>
              <a:spcPct val="100000"/>
            </a:lnSpc>
            <a:spcBef>
              <a:spcPct val="0"/>
            </a:spcBef>
            <a:spcAft>
              <a:spcPct val="35000"/>
            </a:spcAft>
            <a:buNone/>
          </a:pPr>
          <a:r>
            <a:rPr lang="en-US" sz="1500" kern="1200">
              <a:latin typeface="Calibri"/>
              <a:ea typeface="Calibri"/>
              <a:cs typeface="Calibri"/>
            </a:rPr>
            <a:t>Influencing others does not have to involve power-based behaviour</a:t>
          </a:r>
        </a:p>
      </dsp:txBody>
      <dsp:txXfrm>
        <a:off x="692511" y="2249821"/>
        <a:ext cx="10912805" cy="599577"/>
      </dsp:txXfrm>
    </dsp:sp>
    <dsp:sp modelId="{44A6F7D6-5B7D-486B-9417-9EAB6D829BC1}">
      <dsp:nvSpPr>
        <dsp:cNvPr id="0" name=""/>
        <dsp:cNvSpPr/>
      </dsp:nvSpPr>
      <dsp:spPr>
        <a:xfrm>
          <a:off x="0" y="2999293"/>
          <a:ext cx="11605317" cy="59957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138BCD0-8B62-4DC6-8486-CA29C6F5BD30}">
      <dsp:nvSpPr>
        <dsp:cNvPr id="0" name=""/>
        <dsp:cNvSpPr/>
      </dsp:nvSpPr>
      <dsp:spPr>
        <a:xfrm>
          <a:off x="181372" y="3134198"/>
          <a:ext cx="329767" cy="329767"/>
        </a:xfrm>
        <a:prstGeom prst="rect">
          <a:avLst/>
        </a:prstGeom>
        <a:blipFill>
          <a:blip xmlns:r="http://schemas.openxmlformats.org/officeDocument/2006/relationships" r:embed="rId9">
            <a:extLst>
              <a:ext uri="{96DAC541-7B7A-43D3-8B79-37D633B846F1}">
                <asvg:svgBlip xmlns:asvg="http://schemas.microsoft.com/office/drawing/2016/SVG/main" r:embed="rId10"/>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B4FB697-C800-45B9-BC96-5191BC3328C2}">
      <dsp:nvSpPr>
        <dsp:cNvPr id="0" name=""/>
        <dsp:cNvSpPr/>
      </dsp:nvSpPr>
      <dsp:spPr>
        <a:xfrm>
          <a:off x="692511" y="2999293"/>
          <a:ext cx="10912805" cy="5995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55" tIns="63455" rIns="63455" bIns="63455" numCol="1" spcCol="1270" anchor="ctr" anchorCtr="0">
          <a:noAutofit/>
        </a:bodyPr>
        <a:lstStyle/>
        <a:p>
          <a:pPr marL="0" lvl="0" indent="0" algn="l" defTabSz="666750">
            <a:lnSpc>
              <a:spcPct val="100000"/>
            </a:lnSpc>
            <a:spcBef>
              <a:spcPct val="0"/>
            </a:spcBef>
            <a:spcAft>
              <a:spcPct val="35000"/>
            </a:spcAft>
            <a:buNone/>
          </a:pPr>
          <a:r>
            <a:rPr lang="en-US" sz="1500" kern="1200">
              <a:latin typeface="Calibri"/>
              <a:ea typeface="Calibri"/>
              <a:cs typeface="Calibri"/>
            </a:rPr>
            <a:t>Positive influence includes suggestions that are meant to assist the other person to solve their problem or resolve their conflict</a:t>
          </a:r>
        </a:p>
      </dsp:txBody>
      <dsp:txXfrm>
        <a:off x="692511" y="2999293"/>
        <a:ext cx="10912805" cy="599577"/>
      </dsp:txXfrm>
    </dsp:sp>
    <dsp:sp modelId="{15E2629B-E1FE-4345-AFE5-8A1DC163A1D1}">
      <dsp:nvSpPr>
        <dsp:cNvPr id="0" name=""/>
        <dsp:cNvSpPr/>
      </dsp:nvSpPr>
      <dsp:spPr>
        <a:xfrm>
          <a:off x="0" y="3748764"/>
          <a:ext cx="11605317" cy="59957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24E9BA-5A2E-4587-9D67-327A3BC09137}">
      <dsp:nvSpPr>
        <dsp:cNvPr id="0" name=""/>
        <dsp:cNvSpPr/>
      </dsp:nvSpPr>
      <dsp:spPr>
        <a:xfrm>
          <a:off x="181372" y="3883669"/>
          <a:ext cx="329767" cy="329767"/>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9E2FA5F-9FF7-4AA4-9640-79B50AC23030}">
      <dsp:nvSpPr>
        <dsp:cNvPr id="0" name=""/>
        <dsp:cNvSpPr/>
      </dsp:nvSpPr>
      <dsp:spPr>
        <a:xfrm>
          <a:off x="692511" y="3748764"/>
          <a:ext cx="10912805" cy="5995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55" tIns="63455" rIns="63455" bIns="63455" numCol="1" spcCol="1270" anchor="ctr" anchorCtr="0">
          <a:noAutofit/>
        </a:bodyPr>
        <a:lstStyle/>
        <a:p>
          <a:pPr marL="0" lvl="0" indent="0" algn="l" defTabSz="666750">
            <a:lnSpc>
              <a:spcPct val="100000"/>
            </a:lnSpc>
            <a:spcBef>
              <a:spcPct val="0"/>
            </a:spcBef>
            <a:spcAft>
              <a:spcPct val="35000"/>
            </a:spcAft>
            <a:buNone/>
          </a:pPr>
          <a:r>
            <a:rPr lang="en-US" sz="1500" kern="1200">
              <a:latin typeface="Calibri"/>
              <a:ea typeface="Calibri"/>
              <a:cs typeface="Calibri"/>
            </a:rPr>
            <a:t>Influence consists of asking permission of the other person to share your thoughts and ideas</a:t>
          </a:r>
          <a:endParaRPr lang="en-US" sz="1500" kern="1200"/>
        </a:p>
      </dsp:txBody>
      <dsp:txXfrm>
        <a:off x="692511" y="3748764"/>
        <a:ext cx="10912805" cy="59957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7852D1-1F6F-4CDA-A032-E69C4474ABCC}" type="datetimeFigureOut">
              <a:rPr lang="en-CA" smtClean="0"/>
              <a:t>2025-01-14</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652768-5EDE-4B44-A93A-6610198D5B42}" type="slidenum">
              <a:rPr lang="en-CA" smtClean="0"/>
              <a:t>‹#›</a:t>
            </a:fld>
            <a:endParaRPr lang="en-CA"/>
          </a:p>
        </p:txBody>
      </p:sp>
    </p:spTree>
    <p:extLst>
      <p:ext uri="{BB962C8B-B14F-4D97-AF65-F5344CB8AC3E}">
        <p14:creationId xmlns:p14="http://schemas.microsoft.com/office/powerpoint/2010/main" val="3460747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6652768-5EDE-4B44-A93A-6610198D5B42}" type="slidenum">
              <a:rPr lang="en-CA" smtClean="0"/>
              <a:t>3</a:t>
            </a:fld>
            <a:endParaRPr lang="en-CA"/>
          </a:p>
        </p:txBody>
      </p:sp>
    </p:spTree>
    <p:extLst>
      <p:ext uri="{BB962C8B-B14F-4D97-AF65-F5344CB8AC3E}">
        <p14:creationId xmlns:p14="http://schemas.microsoft.com/office/powerpoint/2010/main" val="3306522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6652768-5EDE-4B44-A93A-6610198D5B42}" type="slidenum">
              <a:rPr lang="en-CA" smtClean="0"/>
              <a:t>4</a:t>
            </a:fld>
            <a:endParaRPr lang="en-CA"/>
          </a:p>
        </p:txBody>
      </p:sp>
    </p:spTree>
    <p:extLst>
      <p:ext uri="{BB962C8B-B14F-4D97-AF65-F5344CB8AC3E}">
        <p14:creationId xmlns:p14="http://schemas.microsoft.com/office/powerpoint/2010/main" val="3546763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resolve the conflict yourself or coach a people leader to resolve the conflict.</a:t>
            </a:r>
          </a:p>
        </p:txBody>
      </p:sp>
      <p:sp>
        <p:nvSpPr>
          <p:cNvPr id="4" name="Slide Number Placeholder 3"/>
          <p:cNvSpPr>
            <a:spLocks noGrp="1"/>
          </p:cNvSpPr>
          <p:nvPr>
            <p:ph type="sldNum" sz="quarter" idx="5"/>
          </p:nvPr>
        </p:nvSpPr>
        <p:spPr/>
        <p:txBody>
          <a:bodyPr/>
          <a:lstStyle/>
          <a:p>
            <a:fld id="{36652768-5EDE-4B44-A93A-6610198D5B42}" type="slidenum">
              <a:rPr lang="en-CA" smtClean="0"/>
              <a:t>5</a:t>
            </a:fld>
            <a:endParaRPr lang="en-CA"/>
          </a:p>
        </p:txBody>
      </p:sp>
    </p:spTree>
    <p:extLst>
      <p:ext uri="{BB962C8B-B14F-4D97-AF65-F5344CB8AC3E}">
        <p14:creationId xmlns:p14="http://schemas.microsoft.com/office/powerpoint/2010/main" val="1070243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900E4A-A44F-A460-9689-27B83854D0D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564279E-8713-7D43-8989-4D5D2DD6E74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B6E1905-1248-CBAB-7EFC-9EC886A02462}"/>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C58D3638-8F68-8A9D-2893-9ACDE336C1CE}"/>
              </a:ext>
            </a:extLst>
          </p:cNvPr>
          <p:cNvSpPr>
            <a:spLocks noGrp="1"/>
          </p:cNvSpPr>
          <p:nvPr>
            <p:ph type="sldNum" sz="quarter" idx="5"/>
          </p:nvPr>
        </p:nvSpPr>
        <p:spPr/>
        <p:txBody>
          <a:bodyPr/>
          <a:lstStyle/>
          <a:p>
            <a:fld id="{36652768-5EDE-4B44-A93A-6610198D5B42}" type="slidenum">
              <a:rPr lang="en-CA" smtClean="0"/>
              <a:t>6</a:t>
            </a:fld>
            <a:endParaRPr lang="en-CA"/>
          </a:p>
        </p:txBody>
      </p:sp>
    </p:spTree>
    <p:extLst>
      <p:ext uri="{BB962C8B-B14F-4D97-AF65-F5344CB8AC3E}">
        <p14:creationId xmlns:p14="http://schemas.microsoft.com/office/powerpoint/2010/main" val="4154466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F01A6C-CAC6-AEBB-9E64-9D11AA7662F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B4A3FF-876C-88BD-FB6A-7779B0D58D6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45EAC74-6851-7A8D-9DA0-60B391465A11}"/>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64CA4978-BA15-F88C-0E4D-B8D3A209DE5C}"/>
              </a:ext>
            </a:extLst>
          </p:cNvPr>
          <p:cNvSpPr>
            <a:spLocks noGrp="1"/>
          </p:cNvSpPr>
          <p:nvPr>
            <p:ph type="sldNum" sz="quarter" idx="5"/>
          </p:nvPr>
        </p:nvSpPr>
        <p:spPr/>
        <p:txBody>
          <a:bodyPr/>
          <a:lstStyle/>
          <a:p>
            <a:fld id="{36652768-5EDE-4B44-A93A-6610198D5B42}" type="slidenum">
              <a:rPr lang="en-CA" smtClean="0"/>
              <a:t>7</a:t>
            </a:fld>
            <a:endParaRPr lang="en-CA"/>
          </a:p>
        </p:txBody>
      </p:sp>
    </p:spTree>
    <p:extLst>
      <p:ext uri="{BB962C8B-B14F-4D97-AF65-F5344CB8AC3E}">
        <p14:creationId xmlns:p14="http://schemas.microsoft.com/office/powerpoint/2010/main" val="8714846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tx1"/>
        </a:solidFill>
        <a:effectLst/>
      </p:bgPr>
    </p:bg>
    <p:spTree>
      <p:nvGrpSpPr>
        <p:cNvPr id="1" name=""/>
        <p:cNvGrpSpPr/>
        <p:nvPr/>
      </p:nvGrpSpPr>
      <p:grpSpPr>
        <a:xfrm>
          <a:off x="0" y="0"/>
          <a:ext cx="0" cy="0"/>
          <a:chOff x="0" y="0"/>
          <a:chExt cx="0" cy="0"/>
        </a:xfrm>
      </p:grpSpPr>
      <p:grpSp>
        <p:nvGrpSpPr>
          <p:cNvPr id="7" name="Google Shape;10;p2">
            <a:extLst>
              <a:ext uri="{FF2B5EF4-FFF2-40B4-BE49-F238E27FC236}">
                <a16:creationId xmlns:a16="http://schemas.microsoft.com/office/drawing/2014/main" id="{95A5E0C9-C79C-519F-011D-7D49D343AF34}"/>
              </a:ext>
            </a:extLst>
          </p:cNvPr>
          <p:cNvGrpSpPr/>
          <p:nvPr/>
        </p:nvGrpSpPr>
        <p:grpSpPr>
          <a:xfrm>
            <a:off x="8131172" y="7"/>
            <a:ext cx="4060833" cy="2707427"/>
            <a:chOff x="6098378" y="5"/>
            <a:chExt cx="3045625" cy="2030570"/>
          </a:xfrm>
        </p:grpSpPr>
        <p:sp>
          <p:nvSpPr>
            <p:cNvPr id="8" name="Google Shape;11;p2">
              <a:extLst>
                <a:ext uri="{FF2B5EF4-FFF2-40B4-BE49-F238E27FC236}">
                  <a16:creationId xmlns:a16="http://schemas.microsoft.com/office/drawing/2014/main" id="{8DE2797F-9B0E-01BB-7D7A-6F0CD3E00C33}"/>
                </a:ext>
              </a:extLst>
            </p:cNvPr>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9" name="Google Shape;12;p2">
              <a:extLst>
                <a:ext uri="{FF2B5EF4-FFF2-40B4-BE49-F238E27FC236}">
                  <a16:creationId xmlns:a16="http://schemas.microsoft.com/office/drawing/2014/main" id="{76912F29-9363-823C-8836-6B612172005B}"/>
                </a:ext>
              </a:extLst>
            </p:cNvPr>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0" name="Google Shape;13;p2">
              <a:extLst>
                <a:ext uri="{FF2B5EF4-FFF2-40B4-BE49-F238E27FC236}">
                  <a16:creationId xmlns:a16="http://schemas.microsoft.com/office/drawing/2014/main" id="{329456D7-11EE-43F4-BB88-8C169F5178F6}"/>
                </a:ext>
              </a:extLst>
            </p:cNvPr>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1" name="Google Shape;14;p2">
              <a:extLst>
                <a:ext uri="{FF2B5EF4-FFF2-40B4-BE49-F238E27FC236}">
                  <a16:creationId xmlns:a16="http://schemas.microsoft.com/office/drawing/2014/main" id="{D73A2BA4-1B69-140C-1303-A24846426B27}"/>
                </a:ext>
              </a:extLst>
            </p:cNvPr>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2" name="Google Shape;15;p2">
              <a:extLst>
                <a:ext uri="{FF2B5EF4-FFF2-40B4-BE49-F238E27FC236}">
                  <a16:creationId xmlns:a16="http://schemas.microsoft.com/office/drawing/2014/main" id="{689A62DA-E987-DDD2-BA60-0AA2642AA5D7}"/>
                </a:ext>
              </a:extLst>
            </p:cNvPr>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grpSp>
        <p:nvGrpSpPr>
          <p:cNvPr id="14" name="Group 13"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ECAF91D5-1617-8C81-7230-54958288F56E}"/>
              </a:ext>
            </a:extLst>
          </p:cNvPr>
          <p:cNvGrpSpPr/>
          <p:nvPr/>
        </p:nvGrpSpPr>
        <p:grpSpPr>
          <a:xfrm>
            <a:off x="797451" y="6019030"/>
            <a:ext cx="10597099" cy="592669"/>
            <a:chOff x="598088" y="4514272"/>
            <a:chExt cx="7947824" cy="444502"/>
          </a:xfrm>
        </p:grpSpPr>
        <p:pic>
          <p:nvPicPr>
            <p:cNvPr id="15" name="Google Shape;92;p23" descr="CC BY-NC-SA 4.0 License Logo">
              <a:extLst>
                <a:ext uri="{FF2B5EF4-FFF2-40B4-BE49-F238E27FC236}">
                  <a16:creationId xmlns:a16="http://schemas.microsoft.com/office/drawing/2014/main" id="{AEB02E60-F922-72AA-2B83-81EBF77E3D3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16" name="Google Shape;91;p23">
              <a:extLst>
                <a:ext uri="{FF2B5EF4-FFF2-40B4-BE49-F238E27FC236}">
                  <a16:creationId xmlns:a16="http://schemas.microsoft.com/office/drawing/2014/main" id="{0E2A4E93-6753-D52F-76E0-ACB341289E88}"/>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
        <p:nvSpPr>
          <p:cNvPr id="17" name="Google Shape;16;p2">
            <a:extLst>
              <a:ext uri="{FF2B5EF4-FFF2-40B4-BE49-F238E27FC236}">
                <a16:creationId xmlns:a16="http://schemas.microsoft.com/office/drawing/2014/main" id="{53D5F052-4BE1-856B-B16E-BDEA823B9EAF}"/>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8" name="Google Shape;17;p2">
            <a:extLst>
              <a:ext uri="{FF2B5EF4-FFF2-40B4-BE49-F238E27FC236}">
                <a16:creationId xmlns:a16="http://schemas.microsoft.com/office/drawing/2014/main" id="{726BA7BC-2C46-2AA2-3FB0-65C32EFE0C48}"/>
              </a:ext>
            </a:extLst>
          </p:cNvPr>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dirty="0"/>
          </a:p>
        </p:txBody>
      </p:sp>
    </p:spTree>
    <p:extLst>
      <p:ext uri="{BB962C8B-B14F-4D97-AF65-F5344CB8AC3E}">
        <p14:creationId xmlns:p14="http://schemas.microsoft.com/office/powerpoint/2010/main" val="325200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CAB0A-E488-F3DA-A37A-D0701EAB6C4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99BCB5D-7F74-2B68-0ADD-EE5D2F0B8E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A6B79C38-588E-42F0-7482-38936DAA8D2A}"/>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6647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1D4B54-F7F2-169A-E6C8-CAFA7C76EFF8}"/>
              </a:ext>
            </a:extLst>
          </p:cNvPr>
          <p:cNvSpPr>
            <a:spLocks noGrp="1"/>
          </p:cNvSpPr>
          <p:nvPr>
            <p:ph type="title" orient="vert"/>
          </p:nvPr>
        </p:nvSpPr>
        <p:spPr>
          <a:xfrm>
            <a:off x="8724901" y="366185"/>
            <a:ext cx="2628900" cy="5810249"/>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CC6F7B3-B039-B8D5-4CCA-AE7B3C0A73F4}"/>
              </a:ext>
            </a:extLst>
          </p:cNvPr>
          <p:cNvSpPr>
            <a:spLocks noGrp="1"/>
          </p:cNvSpPr>
          <p:nvPr>
            <p:ph type="body" orient="vert" idx="1"/>
          </p:nvPr>
        </p:nvSpPr>
        <p:spPr>
          <a:xfrm>
            <a:off x="838201" y="366185"/>
            <a:ext cx="7683500" cy="58102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E62CC85B-7C9F-6F61-E410-E5FF62BA4E4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32087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1_Title slide">
    <p:bg>
      <p:bgPr>
        <a:solidFill>
          <a:schemeClr val="dk1"/>
        </a:solidFill>
        <a:effectLst/>
      </p:bgPr>
    </p:bg>
    <p:spTree>
      <p:nvGrpSpPr>
        <p:cNvPr id="1" name="Shape 9"/>
        <p:cNvGrpSpPr/>
        <p:nvPr/>
      </p:nvGrpSpPr>
      <p:grpSpPr>
        <a:xfrm>
          <a:off x="0" y="0"/>
          <a:ext cx="0" cy="0"/>
          <a:chOff x="0" y="0"/>
          <a:chExt cx="0" cy="0"/>
        </a:xfrm>
      </p:grpSpPr>
      <p:sp>
        <p:nvSpPr>
          <p:cNvPr id="16" name="Google Shape;16;p2"/>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7" name="Google Shape;17;p2"/>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a:p>
        </p:txBody>
      </p:sp>
      <p:sp>
        <p:nvSpPr>
          <p:cNvPr id="18" name="Google Shape;18;p2"/>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A29FAE-4687-413D-B07A-7CD6DC7726F1}" type="slidenum">
              <a:rPr lang="en-CA" smtClean="0"/>
              <a:t>‹#›</a:t>
            </a:fld>
            <a:endParaRPr lang="en-CA"/>
          </a:p>
        </p:txBody>
      </p:sp>
      <p:grpSp>
        <p:nvGrpSpPr>
          <p:cNvPr id="2" name="Group 1"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3CEB03D4-57D2-90CB-2C7C-858995ABA656}"/>
              </a:ext>
            </a:extLst>
          </p:cNvPr>
          <p:cNvGrpSpPr/>
          <p:nvPr/>
        </p:nvGrpSpPr>
        <p:grpSpPr>
          <a:xfrm>
            <a:off x="797451" y="6019030"/>
            <a:ext cx="10597099" cy="592669"/>
            <a:chOff x="598088" y="4514272"/>
            <a:chExt cx="7947824" cy="444502"/>
          </a:xfrm>
        </p:grpSpPr>
        <p:pic>
          <p:nvPicPr>
            <p:cNvPr id="3" name="Google Shape;92;p23" descr="CC BY-NC-SA 4.0 License Logo">
              <a:extLst>
                <a:ext uri="{FF2B5EF4-FFF2-40B4-BE49-F238E27FC236}">
                  <a16:creationId xmlns:a16="http://schemas.microsoft.com/office/drawing/2014/main" id="{25A10E39-F617-E957-BC5F-3160F37C9A58}"/>
                </a:ext>
              </a:extLst>
            </p:cNvPr>
            <p:cNvPicPr preferRelativeResize="0"/>
            <p:nvPr/>
          </p:nvPicPr>
          <p:blipFill rotWithShape="1">
            <a:blip r:embed="rId2">
              <a:alphaModFix/>
            </a:blip>
            <a:srcRect/>
            <a:stretch/>
          </p:blipFill>
          <p:spPr>
            <a:xfrm>
              <a:off x="598088" y="4570826"/>
              <a:ext cx="947180" cy="331395"/>
            </a:xfrm>
            <a:prstGeom prst="rect">
              <a:avLst/>
            </a:prstGeom>
            <a:noFill/>
            <a:ln>
              <a:noFill/>
            </a:ln>
          </p:spPr>
        </p:pic>
        <p:sp>
          <p:nvSpPr>
            <p:cNvPr id="4" name="Google Shape;91;p23">
              <a:extLst>
                <a:ext uri="{FF2B5EF4-FFF2-40B4-BE49-F238E27FC236}">
                  <a16:creationId xmlns:a16="http://schemas.microsoft.com/office/drawing/2014/main" id="{DB5B600C-96F8-57ED-02E2-D4B05FB2363C}"/>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Tree>
    <p:extLst>
      <p:ext uri="{BB962C8B-B14F-4D97-AF65-F5344CB8AC3E}">
        <p14:creationId xmlns:p14="http://schemas.microsoft.com/office/powerpoint/2010/main" val="3389741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8"/>
        <p:cNvGrpSpPr/>
        <p:nvPr/>
      </p:nvGrpSpPr>
      <p:grpSpPr>
        <a:xfrm>
          <a:off x="0" y="0"/>
          <a:ext cx="0" cy="0"/>
          <a:chOff x="0" y="0"/>
          <a:chExt cx="0" cy="0"/>
        </a:xfrm>
      </p:grpSpPr>
      <p:sp>
        <p:nvSpPr>
          <p:cNvPr id="30" name="Google Shape;30;p4"/>
          <p:cNvSpPr txBox="1">
            <a:spLocks noGrp="1"/>
          </p:cNvSpPr>
          <p:nvPr>
            <p:ph type="title"/>
          </p:nvPr>
        </p:nvSpPr>
        <p:spPr>
          <a:xfrm>
            <a:off x="415600" y="546667"/>
            <a:ext cx="11360800" cy="810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en-US"/>
              <a:t>Click to edit Master title style</a:t>
            </a:r>
            <a:endParaRPr dirty="0"/>
          </a:p>
        </p:txBody>
      </p:sp>
      <p:sp>
        <p:nvSpPr>
          <p:cNvPr id="31" name="Google Shape;31;p4"/>
          <p:cNvSpPr txBox="1">
            <a:spLocks noGrp="1"/>
          </p:cNvSpPr>
          <p:nvPr>
            <p:ph type="body" idx="1"/>
          </p:nvPr>
        </p:nvSpPr>
        <p:spPr>
          <a:xfrm>
            <a:off x="415600" y="1639833"/>
            <a:ext cx="11360800" cy="44520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sz="2133">
                <a:latin typeface="+mn-lt"/>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pPr lvl="0"/>
            <a:r>
              <a:rPr lang="en-US"/>
              <a:t>Click to edit Master text styles</a:t>
            </a:r>
          </a:p>
        </p:txBody>
      </p:sp>
    </p:spTree>
    <p:extLst>
      <p:ext uri="{BB962C8B-B14F-4D97-AF65-F5344CB8AC3E}">
        <p14:creationId xmlns:p14="http://schemas.microsoft.com/office/powerpoint/2010/main" val="584494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13D1-6D52-1799-F39A-CABF54FD439D}"/>
              </a:ext>
            </a:extLst>
          </p:cNvPr>
          <p:cNvSpPr>
            <a:spLocks noGrp="1"/>
          </p:cNvSpPr>
          <p:nvPr>
            <p:ph type="title"/>
          </p:nvPr>
        </p:nvSpPr>
        <p:spPr/>
        <p:txBody>
          <a:body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7B6D2CE3-E56F-18C3-C231-710D864E285D}"/>
              </a:ext>
            </a:extLst>
          </p:cNvPr>
          <p:cNvSpPr>
            <a:spLocks noGrp="1"/>
          </p:cNvSpPr>
          <p:nvPr>
            <p:ph idx="1"/>
          </p:nvPr>
        </p:nvSpPr>
        <p:spPr/>
        <p:txBody>
          <a:bodyPr/>
          <a:lstStyle>
            <a:lvl5pPr>
              <a:defRPr sz="2133"/>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Slide Number Placeholder 7">
            <a:extLst>
              <a:ext uri="{FF2B5EF4-FFF2-40B4-BE49-F238E27FC236}">
                <a16:creationId xmlns:a16="http://schemas.microsoft.com/office/drawing/2014/main" id="{231DEAFB-D320-6DFD-5FDD-65DBEF3F219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42427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A1517C-7507-81F7-D237-1631021CD8B7}"/>
              </a:ext>
            </a:extLst>
          </p:cNvPr>
          <p:cNvSpPr>
            <a:spLocks noGrp="1"/>
          </p:cNvSpPr>
          <p:nvPr>
            <p:ph type="body" idx="1"/>
          </p:nvPr>
        </p:nvSpPr>
        <p:spPr>
          <a:xfrm>
            <a:off x="797467" y="3598334"/>
            <a:ext cx="10962800" cy="1500717"/>
          </a:xfrm>
        </p:spPr>
        <p:txBody>
          <a:bodyPr/>
          <a:lstStyle>
            <a:lvl1pPr marL="0" indent="0">
              <a:buNone/>
              <a:defRPr sz="3200">
                <a:solidFill>
                  <a:schemeClr val="tx1">
                    <a:tint val="82000"/>
                  </a:schemeClr>
                </a:solidFill>
              </a:defRPr>
            </a:lvl1pPr>
            <a:lvl2pPr marL="609585" indent="0">
              <a:buNone/>
              <a:defRPr sz="2667">
                <a:solidFill>
                  <a:schemeClr val="tx1">
                    <a:tint val="82000"/>
                  </a:schemeClr>
                </a:solidFill>
              </a:defRPr>
            </a:lvl2pPr>
            <a:lvl3pPr marL="1219170" indent="0">
              <a:buNone/>
              <a:defRPr sz="2400">
                <a:solidFill>
                  <a:schemeClr val="tx1">
                    <a:tint val="82000"/>
                  </a:schemeClr>
                </a:solidFill>
              </a:defRPr>
            </a:lvl3pPr>
            <a:lvl4pPr marL="1828754" indent="0">
              <a:buNone/>
              <a:defRPr sz="2133">
                <a:solidFill>
                  <a:schemeClr val="tx1">
                    <a:tint val="82000"/>
                  </a:schemeClr>
                </a:solidFill>
              </a:defRPr>
            </a:lvl4pPr>
            <a:lvl5pPr marL="2438339" indent="0">
              <a:buNone/>
              <a:defRPr sz="2133">
                <a:solidFill>
                  <a:schemeClr val="tx1">
                    <a:tint val="82000"/>
                  </a:schemeClr>
                </a:solidFill>
              </a:defRPr>
            </a:lvl5pPr>
            <a:lvl6pPr marL="3047924" indent="0">
              <a:buNone/>
              <a:defRPr sz="2133">
                <a:solidFill>
                  <a:schemeClr val="tx1">
                    <a:tint val="82000"/>
                  </a:schemeClr>
                </a:solidFill>
              </a:defRPr>
            </a:lvl6pPr>
            <a:lvl7pPr marL="3657509" indent="0">
              <a:buNone/>
              <a:defRPr sz="2133">
                <a:solidFill>
                  <a:schemeClr val="tx1">
                    <a:tint val="82000"/>
                  </a:schemeClr>
                </a:solidFill>
              </a:defRPr>
            </a:lvl7pPr>
            <a:lvl8pPr marL="4267093" indent="0">
              <a:buNone/>
              <a:defRPr sz="2133">
                <a:solidFill>
                  <a:schemeClr val="tx1">
                    <a:tint val="82000"/>
                  </a:schemeClr>
                </a:solidFill>
              </a:defRPr>
            </a:lvl8pPr>
            <a:lvl9pPr marL="4876678" indent="0">
              <a:buNone/>
              <a:defRPr sz="2133">
                <a:solidFill>
                  <a:schemeClr val="tx1">
                    <a:tint val="82000"/>
                  </a:schemeClr>
                </a:solidFill>
              </a:defRPr>
            </a:lvl9pPr>
          </a:lstStyle>
          <a:p>
            <a:pPr lvl="0"/>
            <a:r>
              <a:rPr lang="en-US"/>
              <a:t>Click to edit Master text styles</a:t>
            </a:r>
          </a:p>
        </p:txBody>
      </p:sp>
      <p:sp>
        <p:nvSpPr>
          <p:cNvPr id="7" name="Google Shape;16;p2">
            <a:extLst>
              <a:ext uri="{FF2B5EF4-FFF2-40B4-BE49-F238E27FC236}">
                <a16:creationId xmlns:a16="http://schemas.microsoft.com/office/drawing/2014/main" id="{2FE2293E-6EF0-459C-AA34-DA2B548B67B2}"/>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tx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8" name="Slide Number Placeholder 7">
            <a:extLst>
              <a:ext uri="{FF2B5EF4-FFF2-40B4-BE49-F238E27FC236}">
                <a16:creationId xmlns:a16="http://schemas.microsoft.com/office/drawing/2014/main" id="{23DF6B46-6E23-BFC9-726D-654E2BD3EBF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3199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B3FF-CB89-B2B5-1FF1-430F31844AE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E944E98-F2BE-5C77-A7FA-9E615F64DD05}"/>
              </a:ext>
            </a:extLst>
          </p:cNvPr>
          <p:cNvSpPr>
            <a:spLocks noGrp="1"/>
          </p:cNvSpPr>
          <p:nvPr>
            <p:ph sz="half" idx="1"/>
          </p:nvPr>
        </p:nvSpPr>
        <p:spPr>
          <a:xfrm>
            <a:off x="265840" y="1826684"/>
            <a:ext cx="5728560"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4264E20-847F-6101-4893-555AD758EAAC}"/>
              </a:ext>
            </a:extLst>
          </p:cNvPr>
          <p:cNvSpPr>
            <a:spLocks noGrp="1"/>
          </p:cNvSpPr>
          <p:nvPr>
            <p:ph sz="half" idx="2"/>
          </p:nvPr>
        </p:nvSpPr>
        <p:spPr>
          <a:xfrm>
            <a:off x="6197600" y="1826684"/>
            <a:ext cx="5673557"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Slide Number Placeholder 7">
            <a:extLst>
              <a:ext uri="{FF2B5EF4-FFF2-40B4-BE49-F238E27FC236}">
                <a16:creationId xmlns:a16="http://schemas.microsoft.com/office/drawing/2014/main" id="{0CADAE42-4623-9A2E-E253-8A86DD8D91A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43478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A0EC-783A-9FF8-39F1-1BBD65DFFA8D}"/>
              </a:ext>
            </a:extLst>
          </p:cNvPr>
          <p:cNvSpPr>
            <a:spLocks noGrp="1"/>
          </p:cNvSpPr>
          <p:nvPr>
            <p:ph type="title"/>
          </p:nvPr>
        </p:nvSpPr>
        <p:spPr>
          <a:xfrm>
            <a:off x="228599" y="366185"/>
            <a:ext cx="11639551" cy="1325033"/>
          </a:xfrm>
        </p:spPr>
        <p:txBody>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E55DA0F7-D490-90BF-E362-09820BCEACAF}"/>
              </a:ext>
            </a:extLst>
          </p:cNvPr>
          <p:cNvSpPr>
            <a:spLocks noGrp="1"/>
          </p:cNvSpPr>
          <p:nvPr>
            <p:ph type="body" idx="1"/>
          </p:nvPr>
        </p:nvSpPr>
        <p:spPr>
          <a:xfrm>
            <a:off x="228601" y="1680634"/>
            <a:ext cx="5770033"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29319451-F212-13D6-9048-17F31C39F615}"/>
              </a:ext>
            </a:extLst>
          </p:cNvPr>
          <p:cNvSpPr>
            <a:spLocks noGrp="1"/>
          </p:cNvSpPr>
          <p:nvPr>
            <p:ph sz="half" idx="2"/>
          </p:nvPr>
        </p:nvSpPr>
        <p:spPr>
          <a:xfrm>
            <a:off x="228601" y="2506133"/>
            <a:ext cx="5770033"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a:extLst>
              <a:ext uri="{FF2B5EF4-FFF2-40B4-BE49-F238E27FC236}">
                <a16:creationId xmlns:a16="http://schemas.microsoft.com/office/drawing/2014/main" id="{11C39D1A-4CBF-8797-306D-F4245F68E5EC}"/>
              </a:ext>
            </a:extLst>
          </p:cNvPr>
          <p:cNvSpPr>
            <a:spLocks noGrp="1"/>
          </p:cNvSpPr>
          <p:nvPr>
            <p:ph type="body" sz="quarter" idx="3"/>
          </p:nvPr>
        </p:nvSpPr>
        <p:spPr>
          <a:xfrm>
            <a:off x="6172200" y="1680634"/>
            <a:ext cx="5695949"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BB6022F6-7112-B058-FB99-D4564DF66DD4}"/>
              </a:ext>
            </a:extLst>
          </p:cNvPr>
          <p:cNvSpPr>
            <a:spLocks noGrp="1"/>
          </p:cNvSpPr>
          <p:nvPr>
            <p:ph sz="quarter" idx="4"/>
          </p:nvPr>
        </p:nvSpPr>
        <p:spPr>
          <a:xfrm>
            <a:off x="6172199" y="2506133"/>
            <a:ext cx="5695948"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Slide Number Placeholder 7">
            <a:extLst>
              <a:ext uri="{FF2B5EF4-FFF2-40B4-BE49-F238E27FC236}">
                <a16:creationId xmlns:a16="http://schemas.microsoft.com/office/drawing/2014/main" id="{AD64CE46-C88B-5087-24EC-5D0576423E78}"/>
              </a:ext>
            </a:extLst>
          </p:cNvPr>
          <p:cNvSpPr>
            <a:spLocks noGrp="1"/>
          </p:cNvSpPr>
          <p:nvPr>
            <p:ph type="sldNum" sz="quarter" idx="10"/>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09914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89243-94C1-2F3B-63CD-132854F5A170}"/>
              </a:ext>
            </a:extLst>
          </p:cNvPr>
          <p:cNvSpPr>
            <a:spLocks noGrp="1"/>
          </p:cNvSpPr>
          <p:nvPr>
            <p:ph type="title"/>
          </p:nvPr>
        </p:nvSpPr>
        <p:spPr/>
        <p:txBody>
          <a:bodyPr/>
          <a:lstStyle/>
          <a:p>
            <a:r>
              <a:rPr lang="en-US"/>
              <a:t>Click to edit Master title style</a:t>
            </a:r>
            <a:endParaRPr lang="en-CA" dirty="0"/>
          </a:p>
        </p:txBody>
      </p:sp>
      <p:sp>
        <p:nvSpPr>
          <p:cNvPr id="6" name="Slide Number Placeholder 7">
            <a:extLst>
              <a:ext uri="{FF2B5EF4-FFF2-40B4-BE49-F238E27FC236}">
                <a16:creationId xmlns:a16="http://schemas.microsoft.com/office/drawing/2014/main" id="{B37A3569-BEA9-DBC6-5EAC-8209957649D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462391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7">
            <a:extLst>
              <a:ext uri="{FF2B5EF4-FFF2-40B4-BE49-F238E27FC236}">
                <a16:creationId xmlns:a16="http://schemas.microsoft.com/office/drawing/2014/main" id="{38ED2452-2510-3CC6-9DE4-88A2AFE5350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68918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D2EC-6435-32B9-4AF1-4D4205C9A3E9}"/>
              </a:ext>
            </a:extLst>
          </p:cNvPr>
          <p:cNvSpPr>
            <a:spLocks noGrp="1"/>
          </p:cNvSpPr>
          <p:nvPr>
            <p:ph type="title"/>
          </p:nvPr>
        </p:nvSpPr>
        <p:spPr>
          <a:xfrm>
            <a:off x="219076" y="457200"/>
            <a:ext cx="4554009" cy="1600200"/>
          </a:xfrm>
        </p:spPr>
        <p:txBody>
          <a:bodyPr anchor="b">
            <a:noAutofit/>
          </a:bodyPr>
          <a:lstStyle>
            <a:lvl1pPr>
              <a:defRPr sz="3733"/>
            </a:lvl1p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30BDFFD0-4C89-512D-E7E2-B20B17F4C781}"/>
              </a:ext>
            </a:extLst>
          </p:cNvPr>
          <p:cNvSpPr>
            <a:spLocks noGrp="1"/>
          </p:cNvSpPr>
          <p:nvPr>
            <p:ph idx="1"/>
          </p:nvPr>
        </p:nvSpPr>
        <p:spPr>
          <a:xfrm>
            <a:off x="5183717" y="988485"/>
            <a:ext cx="6713008" cy="4872567"/>
          </a:xfrm>
        </p:spPr>
        <p:txBody>
          <a:bodyPr/>
          <a:lstStyle>
            <a:lvl1pPr>
              <a:defRPr sz="3733"/>
            </a:lvl1pPr>
            <a:lvl2pPr>
              <a:defRPr sz="3200"/>
            </a:lvl2pPr>
            <a:lvl3pPr>
              <a:defRPr sz="2667"/>
            </a:lvl3pPr>
            <a:lvl4pPr>
              <a:defRPr sz="2400"/>
            </a:lvl4pPr>
            <a:lvl5pPr>
              <a:defRPr sz="2400"/>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a:extLst>
              <a:ext uri="{FF2B5EF4-FFF2-40B4-BE49-F238E27FC236}">
                <a16:creationId xmlns:a16="http://schemas.microsoft.com/office/drawing/2014/main" id="{0DA49809-2298-7AC1-46DB-1BB82723F216}"/>
              </a:ext>
            </a:extLst>
          </p:cNvPr>
          <p:cNvSpPr>
            <a:spLocks noGrp="1"/>
          </p:cNvSpPr>
          <p:nvPr>
            <p:ph type="body" sz="half" idx="2"/>
          </p:nvPr>
        </p:nvSpPr>
        <p:spPr>
          <a:xfrm>
            <a:off x="219076" y="2057400"/>
            <a:ext cx="4554009"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44573242-80DE-C7F2-604B-32A70E486F3F}"/>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25603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4F2F-C158-0D82-C095-18DEDEC32CF1}"/>
              </a:ext>
            </a:extLst>
          </p:cNvPr>
          <p:cNvSpPr>
            <a:spLocks noGrp="1"/>
          </p:cNvSpPr>
          <p:nvPr>
            <p:ph type="title"/>
          </p:nvPr>
        </p:nvSpPr>
        <p:spPr>
          <a:xfrm>
            <a:off x="228601" y="457200"/>
            <a:ext cx="4544484" cy="1600200"/>
          </a:xfrm>
        </p:spPr>
        <p:txBody>
          <a:bodyPr anchor="b">
            <a:noAutofit/>
          </a:bodyPr>
          <a:lstStyle>
            <a:lvl1pPr>
              <a:defRPr sz="3733"/>
            </a:lvl1pPr>
          </a:lstStyle>
          <a:p>
            <a:r>
              <a:rPr lang="en-US"/>
              <a:t>Click to edit Master title style</a:t>
            </a:r>
            <a:endParaRPr lang="en-CA" dirty="0"/>
          </a:p>
        </p:txBody>
      </p:sp>
      <p:sp>
        <p:nvSpPr>
          <p:cNvPr id="3" name="Picture Placeholder 2">
            <a:extLst>
              <a:ext uri="{FF2B5EF4-FFF2-40B4-BE49-F238E27FC236}">
                <a16:creationId xmlns:a16="http://schemas.microsoft.com/office/drawing/2014/main" id="{A8487F21-A907-F755-476C-FF04DE1D1756}"/>
              </a:ext>
            </a:extLst>
          </p:cNvPr>
          <p:cNvSpPr>
            <a:spLocks noGrp="1"/>
          </p:cNvSpPr>
          <p:nvPr>
            <p:ph type="pic" idx="1"/>
          </p:nvPr>
        </p:nvSpPr>
        <p:spPr>
          <a:xfrm>
            <a:off x="5183717" y="988485"/>
            <a:ext cx="6703483" cy="48725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CA"/>
          </a:p>
        </p:txBody>
      </p:sp>
      <p:sp>
        <p:nvSpPr>
          <p:cNvPr id="4" name="Text Placeholder 3">
            <a:extLst>
              <a:ext uri="{FF2B5EF4-FFF2-40B4-BE49-F238E27FC236}">
                <a16:creationId xmlns:a16="http://schemas.microsoft.com/office/drawing/2014/main" id="{E481F3B5-C5C0-8059-45CD-9A27A8E936E4}"/>
              </a:ext>
            </a:extLst>
          </p:cNvPr>
          <p:cNvSpPr>
            <a:spLocks noGrp="1"/>
          </p:cNvSpPr>
          <p:nvPr>
            <p:ph type="body" sz="half" idx="2"/>
          </p:nvPr>
        </p:nvSpPr>
        <p:spPr>
          <a:xfrm>
            <a:off x="228601" y="2057400"/>
            <a:ext cx="4544484"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D5B1BBAF-59BC-B0A2-1D0A-5875A4D485C5}"/>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706084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4C2666-F98F-08CB-32F8-ACC053C0AC60}"/>
              </a:ext>
            </a:extLst>
          </p:cNvPr>
          <p:cNvSpPr>
            <a:spLocks noGrp="1"/>
          </p:cNvSpPr>
          <p:nvPr>
            <p:ph type="title"/>
          </p:nvPr>
        </p:nvSpPr>
        <p:spPr>
          <a:xfrm>
            <a:off x="265840" y="366185"/>
            <a:ext cx="11605317" cy="1325033"/>
          </a:xfrm>
          <a:prstGeom prst="rect">
            <a:avLst/>
          </a:prstGeom>
        </p:spPr>
        <p:txBody>
          <a:bodyPr vert="horz" lIns="91440" tIns="45720" rIns="91440" bIns="45720" rtlCol="0" anchor="ctr">
            <a:normAutofit/>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45354C2A-8684-39DA-4A05-1A92CE69B1E8}"/>
              </a:ext>
            </a:extLst>
          </p:cNvPr>
          <p:cNvSpPr>
            <a:spLocks noGrp="1"/>
          </p:cNvSpPr>
          <p:nvPr>
            <p:ph type="body" idx="1"/>
          </p:nvPr>
        </p:nvSpPr>
        <p:spPr>
          <a:xfrm>
            <a:off x="265840" y="1826684"/>
            <a:ext cx="11605317"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Google Shape;29;p4">
            <a:extLst>
              <a:ext uri="{FF2B5EF4-FFF2-40B4-BE49-F238E27FC236}">
                <a16:creationId xmlns:a16="http://schemas.microsoft.com/office/drawing/2014/main" id="{54B9BECD-E005-98A8-E9A2-8BFFAB07CE5A}"/>
              </a:ext>
            </a:extLst>
          </p:cNvPr>
          <p:cNvSpPr/>
          <p:nvPr/>
        </p:nvSpPr>
        <p:spPr>
          <a:xfrm>
            <a:off x="0" y="6447368"/>
            <a:ext cx="12192000" cy="410757"/>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sp>
        <p:nvSpPr>
          <p:cNvPr id="8" name="Slide Number Placeholder 7">
            <a:extLst>
              <a:ext uri="{FF2B5EF4-FFF2-40B4-BE49-F238E27FC236}">
                <a16:creationId xmlns:a16="http://schemas.microsoft.com/office/drawing/2014/main" id="{15764CFE-2091-7019-4FD8-E7BC4EB87B3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02839346"/>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Lst>
  <p:txStyles>
    <p:titleStyle>
      <a:lvl1pPr algn="l" defTabSz="1219170" rtl="0" eaLnBrk="1" latinLnBrk="0" hangingPunct="1">
        <a:lnSpc>
          <a:spcPct val="90000"/>
        </a:lnSpc>
        <a:spcBef>
          <a:spcPct val="0"/>
        </a:spcBef>
        <a:buNone/>
        <a:defRPr sz="4267" b="1" kern="1200">
          <a:solidFill>
            <a:schemeClr val="tx1"/>
          </a:solidFill>
          <a:latin typeface="Arial" panose="020B0604020202020204" pitchFamily="34" charset="0"/>
          <a:ea typeface="+mj-ea"/>
          <a:cs typeface="Arial" panose="020B0604020202020204" pitchFamily="34" charset="0"/>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2"/>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2"/>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2"/>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2"/>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133" kern="1200">
          <a:solidFill>
            <a:schemeClr val="tx2"/>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hyperlink" Target="https://creativecommons.org/licenses/by-nc-sa/4.0/deed.en"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6.svg"/><Relationship Id="rId7" Type="http://schemas.openxmlformats.org/officeDocument/2006/relationships/diagramColors" Target="../diagrams/colors1.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062BB-C06F-6CB3-C666-79397B10EFC0}"/>
              </a:ext>
            </a:extLst>
          </p:cNvPr>
          <p:cNvSpPr>
            <a:spLocks noGrp="1"/>
          </p:cNvSpPr>
          <p:nvPr>
            <p:ph type="ctrTitle"/>
          </p:nvPr>
        </p:nvSpPr>
        <p:spPr/>
        <p:txBody>
          <a:bodyPr>
            <a:noAutofit/>
          </a:bodyPr>
          <a:lstStyle/>
          <a:p>
            <a:pPr algn="r"/>
            <a:r>
              <a:rPr lang="en-US" sz="4200" b="0" dirty="0">
                <a:latin typeface="+mj-lt"/>
              </a:rPr>
              <a:t>Navigating HR: The Art of Problem-Solving and Conflict Resolution</a:t>
            </a:r>
            <a:endParaRPr lang="en-CA" sz="4200" b="0" dirty="0">
              <a:latin typeface="+mj-lt"/>
            </a:endParaRPr>
          </a:p>
        </p:txBody>
      </p:sp>
      <p:sp>
        <p:nvSpPr>
          <p:cNvPr id="3" name="Subtitle 2">
            <a:extLst>
              <a:ext uri="{FF2B5EF4-FFF2-40B4-BE49-F238E27FC236}">
                <a16:creationId xmlns:a16="http://schemas.microsoft.com/office/drawing/2014/main" id="{A8B33417-EBC6-CD0B-A9C8-CF47FD1D4FD9}"/>
              </a:ext>
            </a:extLst>
          </p:cNvPr>
          <p:cNvSpPr>
            <a:spLocks noGrp="1"/>
          </p:cNvSpPr>
          <p:nvPr>
            <p:ph type="subTitle" idx="1"/>
          </p:nvPr>
        </p:nvSpPr>
        <p:spPr/>
        <p:txBody>
          <a:bodyPr>
            <a:noAutofit/>
          </a:bodyPr>
          <a:lstStyle/>
          <a:p>
            <a:pPr algn="r"/>
            <a:r>
              <a:rPr lang="en-US" sz="3200" dirty="0">
                <a:latin typeface="+mj-lt"/>
              </a:rPr>
              <a:t>Chapter 5: HR’s Proactive Approach</a:t>
            </a:r>
          </a:p>
        </p:txBody>
      </p:sp>
    </p:spTree>
    <p:extLst>
      <p:ext uri="{BB962C8B-B14F-4D97-AF65-F5344CB8AC3E}">
        <p14:creationId xmlns:p14="http://schemas.microsoft.com/office/powerpoint/2010/main" val="684299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26C9E-8453-9B24-E356-4757E20D9C70}"/>
              </a:ext>
            </a:extLst>
          </p:cNvPr>
          <p:cNvSpPr>
            <a:spLocks noGrp="1"/>
          </p:cNvSpPr>
          <p:nvPr>
            <p:ph type="title"/>
          </p:nvPr>
        </p:nvSpPr>
        <p:spPr>
          <a:xfrm>
            <a:off x="415600" y="208000"/>
            <a:ext cx="11360800" cy="810400"/>
          </a:xfrm>
        </p:spPr>
        <p:txBody>
          <a:bodyPr>
            <a:normAutofit/>
          </a:bodyPr>
          <a:lstStyle/>
          <a:p>
            <a:r>
              <a:rPr lang="en-CA" sz="3600" dirty="0">
                <a:latin typeface="+mj-lt"/>
              </a:rPr>
              <a:t>5.0 Learning Outcomes</a:t>
            </a:r>
          </a:p>
        </p:txBody>
      </p:sp>
      <p:sp>
        <p:nvSpPr>
          <p:cNvPr id="3" name="Text Placeholder 2">
            <a:extLst>
              <a:ext uri="{FF2B5EF4-FFF2-40B4-BE49-F238E27FC236}">
                <a16:creationId xmlns:a16="http://schemas.microsoft.com/office/drawing/2014/main" id="{F271FF05-2168-CDF5-C25A-D42B719E0AA1}"/>
              </a:ext>
            </a:extLst>
          </p:cNvPr>
          <p:cNvSpPr>
            <a:spLocks noGrp="1"/>
          </p:cNvSpPr>
          <p:nvPr>
            <p:ph type="body" idx="1"/>
          </p:nvPr>
        </p:nvSpPr>
        <p:spPr/>
        <p:txBody>
          <a:bodyPr>
            <a:normAutofit/>
          </a:bodyPr>
          <a:lstStyle/>
          <a:p>
            <a:pPr marL="151765" indent="0">
              <a:buNone/>
            </a:pPr>
            <a:r>
              <a:rPr lang="en-US" sz="2000" dirty="0">
                <a:solidFill>
                  <a:schemeClr val="tx2">
                    <a:lumMod val="50000"/>
                  </a:schemeClr>
                </a:solidFill>
              </a:rPr>
              <a:t>In this chapter, we will:</a:t>
            </a:r>
            <a:endParaRPr lang="en-US"/>
          </a:p>
          <a:p>
            <a:pPr marL="151765" indent="0">
              <a:buNone/>
            </a:pPr>
            <a:endParaRPr lang="en-US" sz="2000" dirty="0">
              <a:solidFill>
                <a:schemeClr val="tx2">
                  <a:lumMod val="50000"/>
                </a:schemeClr>
              </a:solidFill>
              <a:cs typeface="Arial"/>
            </a:endParaRPr>
          </a:p>
          <a:p>
            <a:pPr marL="608965" indent="-456565"/>
            <a:r>
              <a:rPr lang="en-US" sz="2000" dirty="0">
                <a:solidFill>
                  <a:schemeClr val="tx2">
                    <a:lumMod val="50000"/>
                  </a:schemeClr>
                </a:solidFill>
              </a:rPr>
              <a:t>Examine proactive techniques to prevent negative workplace conflict</a:t>
            </a:r>
            <a:endParaRPr lang="en-US" sz="2000" dirty="0">
              <a:solidFill>
                <a:schemeClr val="tx2">
                  <a:lumMod val="50000"/>
                </a:schemeClr>
              </a:solidFill>
              <a:cs typeface="Arial"/>
            </a:endParaRPr>
          </a:p>
          <a:p>
            <a:pPr marL="608965" indent="-456565"/>
            <a:endParaRPr lang="en-US" sz="2000" dirty="0">
              <a:solidFill>
                <a:schemeClr val="tx2">
                  <a:lumMod val="50000"/>
                </a:schemeClr>
              </a:solidFill>
              <a:cs typeface="Arial"/>
            </a:endParaRPr>
          </a:p>
          <a:p>
            <a:pPr marL="608965" indent="-456565"/>
            <a:r>
              <a:rPr lang="en-US" sz="2000" dirty="0">
                <a:solidFill>
                  <a:schemeClr val="tx2">
                    <a:lumMod val="50000"/>
                  </a:schemeClr>
                </a:solidFill>
              </a:rPr>
              <a:t>List the benefits of a proactive approach to conflict</a:t>
            </a:r>
            <a:endParaRPr lang="en-US" sz="2000" dirty="0">
              <a:solidFill>
                <a:schemeClr val="tx2">
                  <a:lumMod val="50000"/>
                </a:schemeClr>
              </a:solidFill>
              <a:cs typeface="Arial"/>
            </a:endParaRPr>
          </a:p>
          <a:p>
            <a:pPr marL="608965" indent="-456565"/>
            <a:endParaRPr lang="en-US" sz="2000" dirty="0">
              <a:solidFill>
                <a:schemeClr val="tx2">
                  <a:lumMod val="50000"/>
                </a:schemeClr>
              </a:solidFill>
              <a:cs typeface="Arial"/>
            </a:endParaRPr>
          </a:p>
          <a:p>
            <a:pPr marL="608965" indent="-456565"/>
            <a:r>
              <a:rPr lang="en-US" sz="2000" dirty="0">
                <a:solidFill>
                  <a:schemeClr val="tx2">
                    <a:lumMod val="50000"/>
                  </a:schemeClr>
                </a:solidFill>
              </a:rPr>
              <a:t>Apply positive influencing skills to a workplace conflict scenario</a:t>
            </a:r>
            <a:endParaRPr lang="en-CA" sz="2000" dirty="0">
              <a:solidFill>
                <a:schemeClr val="tx2">
                  <a:lumMod val="50000"/>
                </a:schemeClr>
              </a:solidFill>
              <a:cs typeface="Arial"/>
            </a:endParaRPr>
          </a:p>
        </p:txBody>
      </p:sp>
    </p:spTree>
    <p:extLst>
      <p:ext uri="{BB962C8B-B14F-4D97-AF65-F5344CB8AC3E}">
        <p14:creationId xmlns:p14="http://schemas.microsoft.com/office/powerpoint/2010/main" val="1621407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759FF-9DF7-5FE2-A9C9-8CA3EAC57992}"/>
              </a:ext>
            </a:extLst>
          </p:cNvPr>
          <p:cNvSpPr>
            <a:spLocks noGrp="1"/>
          </p:cNvSpPr>
          <p:nvPr>
            <p:ph type="title"/>
          </p:nvPr>
        </p:nvSpPr>
        <p:spPr>
          <a:xfrm>
            <a:off x="417519" y="185563"/>
            <a:ext cx="11605317" cy="740126"/>
          </a:xfrm>
        </p:spPr>
        <p:txBody>
          <a:bodyPr>
            <a:normAutofit/>
          </a:bodyPr>
          <a:lstStyle/>
          <a:p>
            <a:r>
              <a:rPr lang="en-US" sz="3600" dirty="0"/>
              <a:t>5.2 The Lesson: A Proactive Approach to Conflict</a:t>
            </a:r>
            <a:endParaRPr lang="en-CA" sz="3600" dirty="0"/>
          </a:p>
        </p:txBody>
      </p:sp>
      <p:pic>
        <p:nvPicPr>
          <p:cNvPr id="6" name="Content Placeholder 5" descr="An illustration featuring a circle in the center labeled 'A Proactive Approach to Conflict.' Lines extend from the circle, each with text at the end: Training, Set Clear Expectations, Open Communication, Policies and Procedures, Progressive Disciplinary Program, Lead by Example, Team Building Activities, Provide Timely Feedback, Positive Workplace Culture, and Clear Definition of Roles, arranged counterclockwise around the circle.&#10;">
            <a:extLst>
              <a:ext uri="{FF2B5EF4-FFF2-40B4-BE49-F238E27FC236}">
                <a16:creationId xmlns:a16="http://schemas.microsoft.com/office/drawing/2014/main" id="{A907B567-64F5-A709-134C-512FA59BE72D}"/>
              </a:ext>
              <a:ext uri="{C183D7F6-B498-43B3-948B-1728B52AA6E4}">
                <adec:decorative xmlns:adec="http://schemas.microsoft.com/office/drawing/2017/decorative" val="0"/>
              </a:ext>
            </a:extLst>
          </p:cNvPr>
          <p:cNvPicPr>
            <a:picLocks noGrp="1" noChangeAspect="1"/>
          </p:cNvPicPr>
          <p:nvPr>
            <p:ph sz="half" idx="1"/>
          </p:nvPr>
        </p:nvPicPr>
        <p:blipFill>
          <a:blip r:embed="rId3"/>
          <a:stretch>
            <a:fillRect/>
          </a:stretch>
        </p:blipFill>
        <p:spPr>
          <a:xfrm>
            <a:off x="265112" y="1571735"/>
            <a:ext cx="5729287" cy="4296965"/>
          </a:xfrm>
          <a:prstGeom prst="rect">
            <a:avLst/>
          </a:prstGeom>
          <a:effectLst>
            <a:outerShdw blurRad="63500" sx="102000" sy="102000" algn="ctr" rotWithShape="0">
              <a:schemeClr val="bg2">
                <a:alpha val="30000"/>
              </a:schemeClr>
            </a:outerShdw>
          </a:effectLst>
        </p:spPr>
      </p:pic>
      <p:sp>
        <p:nvSpPr>
          <p:cNvPr id="4" name="Content Placeholder 3">
            <a:extLst>
              <a:ext uri="{FF2B5EF4-FFF2-40B4-BE49-F238E27FC236}">
                <a16:creationId xmlns:a16="http://schemas.microsoft.com/office/drawing/2014/main" id="{5EC7187F-9756-3002-4BCF-E7A3C1E20030}"/>
              </a:ext>
            </a:extLst>
          </p:cNvPr>
          <p:cNvSpPr>
            <a:spLocks noGrp="1"/>
          </p:cNvSpPr>
          <p:nvPr>
            <p:ph sz="half" idx="2"/>
          </p:nvPr>
        </p:nvSpPr>
        <p:spPr>
          <a:xfrm>
            <a:off x="6197602" y="1152525"/>
            <a:ext cx="5673557" cy="5135386"/>
          </a:xfrm>
        </p:spPr>
        <p:txBody>
          <a:bodyPr>
            <a:noAutofit/>
          </a:bodyPr>
          <a:lstStyle/>
          <a:p>
            <a:r>
              <a:rPr lang="en-US" sz="2000" b="1" dirty="0">
                <a:solidFill>
                  <a:schemeClr val="tx2">
                    <a:lumMod val="50000"/>
                  </a:schemeClr>
                </a:solidFill>
              </a:rPr>
              <a:t>Training: </a:t>
            </a:r>
            <a:r>
              <a:rPr lang="en-US" sz="2000" dirty="0">
                <a:solidFill>
                  <a:schemeClr val="tx2">
                    <a:lumMod val="50000"/>
                  </a:schemeClr>
                </a:solidFill>
              </a:rPr>
              <a:t>Implement a comprehensive training program covering legal requirements and company policies.</a:t>
            </a:r>
          </a:p>
          <a:p>
            <a:r>
              <a:rPr lang="en-US" sz="2000" b="1" dirty="0">
                <a:solidFill>
                  <a:schemeClr val="tx2">
                    <a:lumMod val="50000"/>
                  </a:schemeClr>
                </a:solidFill>
              </a:rPr>
              <a:t>Set Clear Expectations: </a:t>
            </a:r>
            <a:r>
              <a:rPr lang="en-US" sz="2000" dirty="0">
                <a:solidFill>
                  <a:schemeClr val="tx2">
                    <a:lumMod val="50000"/>
                  </a:schemeClr>
                </a:solidFill>
              </a:rPr>
              <a:t>Clearly communicate expectations for meetings, projects, and business trips.</a:t>
            </a:r>
          </a:p>
          <a:p>
            <a:r>
              <a:rPr lang="en-US" sz="2000" b="1" dirty="0">
                <a:solidFill>
                  <a:schemeClr val="tx2">
                    <a:lumMod val="50000"/>
                  </a:schemeClr>
                </a:solidFill>
              </a:rPr>
              <a:t>Open Communication: </a:t>
            </a:r>
            <a:r>
              <a:rPr lang="en-US" sz="2000" dirty="0">
                <a:solidFill>
                  <a:schemeClr val="tx2">
                    <a:lumMod val="50000"/>
                  </a:schemeClr>
                </a:solidFill>
              </a:rPr>
              <a:t>Regularly update teams on business and departmental goals through meetings and electronic updates.</a:t>
            </a:r>
          </a:p>
          <a:p>
            <a:r>
              <a:rPr lang="en-US" sz="2000" b="1" dirty="0">
                <a:solidFill>
                  <a:schemeClr val="tx2">
                    <a:lumMod val="50000"/>
                  </a:schemeClr>
                </a:solidFill>
              </a:rPr>
              <a:t>Policies and Procedures: </a:t>
            </a:r>
            <a:r>
              <a:rPr lang="en-US" sz="2000" dirty="0">
                <a:solidFill>
                  <a:schemeClr val="tx2">
                    <a:lumMod val="50000"/>
                  </a:schemeClr>
                </a:solidFill>
              </a:rPr>
              <a:t>Keep organizational policies and procedures up-to-date and easily accessible.</a:t>
            </a:r>
          </a:p>
          <a:p>
            <a:r>
              <a:rPr lang="en-US" sz="2000" b="1" dirty="0">
                <a:solidFill>
                  <a:schemeClr val="tx2">
                    <a:lumMod val="50000"/>
                  </a:schemeClr>
                </a:solidFill>
              </a:rPr>
              <a:t>Progressive Disciplinary Program: </a:t>
            </a:r>
            <a:r>
              <a:rPr lang="en-US" sz="2000" dirty="0">
                <a:solidFill>
                  <a:schemeClr val="tx2">
                    <a:lumMod val="50000"/>
                  </a:schemeClr>
                </a:solidFill>
              </a:rPr>
              <a:t>Develop and train employees on a progressive disciplinary program, and enforce it as needed.</a:t>
            </a:r>
            <a:endParaRPr lang="en-CA" sz="2000" dirty="0">
              <a:solidFill>
                <a:schemeClr val="tx2">
                  <a:lumMod val="50000"/>
                </a:schemeClr>
              </a:solidFill>
            </a:endParaRPr>
          </a:p>
        </p:txBody>
      </p:sp>
    </p:spTree>
    <p:extLst>
      <p:ext uri="{BB962C8B-B14F-4D97-AF65-F5344CB8AC3E}">
        <p14:creationId xmlns:p14="http://schemas.microsoft.com/office/powerpoint/2010/main" val="2121852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EBD76E-5AF5-5EC5-A0A1-CAB503FFAC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679F0B-5D7B-68B3-4DA6-A017EEFB5724}"/>
              </a:ext>
            </a:extLst>
          </p:cNvPr>
          <p:cNvSpPr>
            <a:spLocks noGrp="1"/>
          </p:cNvSpPr>
          <p:nvPr>
            <p:ph type="title"/>
          </p:nvPr>
        </p:nvSpPr>
        <p:spPr>
          <a:xfrm>
            <a:off x="417520" y="185563"/>
            <a:ext cx="8026570" cy="967032"/>
          </a:xfrm>
        </p:spPr>
        <p:txBody>
          <a:bodyPr>
            <a:noAutofit/>
          </a:bodyPr>
          <a:lstStyle/>
          <a:p>
            <a:r>
              <a:rPr lang="en-US" sz="3600" dirty="0"/>
              <a:t>5.2  A Proactive Approach to Conflict (continued)</a:t>
            </a:r>
            <a:endParaRPr lang="en-CA" sz="3600" dirty="0"/>
          </a:p>
        </p:txBody>
      </p:sp>
      <p:sp>
        <p:nvSpPr>
          <p:cNvPr id="3" name="Content Placeholder 2">
            <a:extLst>
              <a:ext uri="{FF2B5EF4-FFF2-40B4-BE49-F238E27FC236}">
                <a16:creationId xmlns:a16="http://schemas.microsoft.com/office/drawing/2014/main" id="{39EFAA9B-EB01-24D6-2A28-2FE01001F037}"/>
              </a:ext>
            </a:extLst>
          </p:cNvPr>
          <p:cNvSpPr>
            <a:spLocks noGrp="1"/>
          </p:cNvSpPr>
          <p:nvPr>
            <p:ph sz="half" idx="1"/>
          </p:nvPr>
        </p:nvSpPr>
        <p:spPr>
          <a:xfrm>
            <a:off x="544330" y="1360211"/>
            <a:ext cx="5728560" cy="4762853"/>
          </a:xfrm>
        </p:spPr>
        <p:txBody>
          <a:bodyPr>
            <a:noAutofit/>
          </a:bodyPr>
          <a:lstStyle/>
          <a:p>
            <a:r>
              <a:rPr lang="en-US" sz="2000" b="1" dirty="0">
                <a:solidFill>
                  <a:schemeClr val="tx2">
                    <a:lumMod val="50000"/>
                  </a:schemeClr>
                </a:solidFill>
              </a:rPr>
              <a:t>Lead by Example: </a:t>
            </a:r>
            <a:r>
              <a:rPr lang="en-US" sz="2000" dirty="0">
                <a:solidFill>
                  <a:schemeClr val="tx2">
                    <a:lumMod val="50000"/>
                  </a:schemeClr>
                </a:solidFill>
              </a:rPr>
              <a:t>Leaders should model the behavior they expect from others.</a:t>
            </a:r>
          </a:p>
          <a:p>
            <a:r>
              <a:rPr lang="en-US" sz="2000" b="1" dirty="0">
                <a:solidFill>
                  <a:schemeClr val="tx2">
                    <a:lumMod val="50000"/>
                  </a:schemeClr>
                </a:solidFill>
              </a:rPr>
              <a:t>Team Building Activities: </a:t>
            </a:r>
            <a:r>
              <a:rPr lang="en-US" sz="2000" dirty="0">
                <a:solidFill>
                  <a:schemeClr val="tx2">
                    <a:lumMod val="50000"/>
                  </a:schemeClr>
                </a:solidFill>
              </a:rPr>
              <a:t>Organize cost-effective activities to foster employee connections.</a:t>
            </a:r>
          </a:p>
          <a:p>
            <a:r>
              <a:rPr lang="en-US" sz="2000" b="1" dirty="0">
                <a:solidFill>
                  <a:schemeClr val="tx2">
                    <a:lumMod val="50000"/>
                  </a:schemeClr>
                </a:solidFill>
              </a:rPr>
              <a:t>Provide Timely Feedback: </a:t>
            </a:r>
            <a:r>
              <a:rPr lang="en-US" sz="2000" dirty="0">
                <a:solidFill>
                  <a:schemeClr val="tx2">
                    <a:lumMod val="50000"/>
                  </a:schemeClr>
                </a:solidFill>
              </a:rPr>
              <a:t>Address issues and provide feedback promptly, not just during annual reviews.</a:t>
            </a:r>
          </a:p>
          <a:p>
            <a:r>
              <a:rPr lang="en-US" sz="2000" b="1" dirty="0">
                <a:solidFill>
                  <a:schemeClr val="tx2">
                    <a:lumMod val="50000"/>
                  </a:schemeClr>
                </a:solidFill>
              </a:rPr>
              <a:t>Positive Workplace Culture: </a:t>
            </a:r>
            <a:r>
              <a:rPr lang="en-US" sz="2000" dirty="0">
                <a:solidFill>
                  <a:schemeClr val="tx2">
                    <a:lumMod val="50000"/>
                  </a:schemeClr>
                </a:solidFill>
              </a:rPr>
              <a:t>Implement a mentorship program to help new hires integrate into the company culture.</a:t>
            </a:r>
          </a:p>
          <a:p>
            <a:r>
              <a:rPr lang="en-US" sz="2000" b="1" dirty="0">
                <a:solidFill>
                  <a:schemeClr val="tx2">
                    <a:lumMod val="50000"/>
                  </a:schemeClr>
                </a:solidFill>
              </a:rPr>
              <a:t>Clear Definition of Roles: </a:t>
            </a:r>
            <a:r>
              <a:rPr lang="en-US" sz="2000" dirty="0">
                <a:solidFill>
                  <a:schemeClr val="tx2">
                    <a:lumMod val="50000"/>
                  </a:schemeClr>
                </a:solidFill>
              </a:rPr>
              <a:t>Regularly update job descriptions to ensure they are accurate and current.</a:t>
            </a:r>
            <a:endParaRPr lang="en-CA" sz="2000" dirty="0">
              <a:solidFill>
                <a:schemeClr val="tx2">
                  <a:lumMod val="50000"/>
                </a:schemeClr>
              </a:solidFill>
            </a:endParaRPr>
          </a:p>
        </p:txBody>
      </p:sp>
      <p:pic>
        <p:nvPicPr>
          <p:cNvPr id="5" name="Content Placeholder 4" descr="Prevent Unhealthy Workplace Conflict is the title,  followed by the subtitle “Be Proactive.” The content is organized into four sections with icons and text.&#10;&#10;Create Clear Workplace Policies:  Ensure you publish policies and procedures that reinforce the desired behavior such as a Code of Conduct.&#10;Train Employees on Professional Behaviour: Reach out to train all new and existing employees on your Code of Conduct. Ensure you reach everyone including salespeople that travel and employees that are working from home.&#10;Hold Employees to Account: It is important that employees know that unhealthy workplace conflict will be addressed up to and including disciplinary action.&#10;Reinforce Positive Behaviour: When you observe positive behaviour at work, don’t miss the opportunity to acknowledge it.”&#10;At the bottom, the text reads: “CREATE A POSITIVE WORKPLACE CULTURE” on a dark blue background.">
            <a:extLst>
              <a:ext uri="{FF2B5EF4-FFF2-40B4-BE49-F238E27FC236}">
                <a16:creationId xmlns:a16="http://schemas.microsoft.com/office/drawing/2014/main" id="{02C288D9-A0D1-5867-5107-89EFD93689F5}"/>
              </a:ext>
            </a:extLst>
          </p:cNvPr>
          <p:cNvPicPr>
            <a:picLocks noGrp="1" noChangeAspect="1"/>
          </p:cNvPicPr>
          <p:nvPr>
            <p:ph sz="half" idx="2"/>
          </p:nvPr>
        </p:nvPicPr>
        <p:blipFill>
          <a:blip r:embed="rId3"/>
          <a:stretch>
            <a:fillRect/>
          </a:stretch>
        </p:blipFill>
        <p:spPr>
          <a:xfrm>
            <a:off x="8060268" y="129118"/>
            <a:ext cx="2438399" cy="6090050"/>
          </a:xfrm>
          <a:prstGeom prst="rect">
            <a:avLst/>
          </a:prstGeom>
          <a:effectLst>
            <a:outerShdw blurRad="63500" sx="102000" sy="102000" algn="ctr" rotWithShape="0">
              <a:schemeClr val="bg2">
                <a:alpha val="40000"/>
              </a:schemeClr>
            </a:outerShdw>
          </a:effectLst>
        </p:spPr>
      </p:pic>
      <p:sp>
        <p:nvSpPr>
          <p:cNvPr id="7" name="TextBox 6">
            <a:extLst>
              <a:ext uri="{FF2B5EF4-FFF2-40B4-BE49-F238E27FC236}">
                <a16:creationId xmlns:a16="http://schemas.microsoft.com/office/drawing/2014/main" id="{439E441E-9BCE-7A6F-5BC9-3CC73C710506}"/>
              </a:ext>
            </a:extLst>
          </p:cNvPr>
          <p:cNvSpPr txBox="1"/>
          <p:nvPr/>
        </p:nvSpPr>
        <p:spPr>
          <a:xfrm>
            <a:off x="6598356" y="6219168"/>
            <a:ext cx="5362222" cy="276999"/>
          </a:xfrm>
          <a:prstGeom prst="rect">
            <a:avLst/>
          </a:prstGeom>
          <a:noFill/>
        </p:spPr>
        <p:txBody>
          <a:bodyPr wrap="square">
            <a:spAutoFit/>
          </a:bodyPr>
          <a:lstStyle/>
          <a:p>
            <a:r>
              <a:rPr lang="en-US" sz="1200" dirty="0"/>
              <a:t>“Prevent Unhealthy Workplace Conflict” by Connie Palmer </a:t>
            </a:r>
            <a:r>
              <a:rPr lang="en-US" sz="1200" dirty="0">
                <a:hlinkClick r:id="rId4"/>
              </a:rPr>
              <a:t>CC BY-NC-SA</a:t>
            </a:r>
            <a:endParaRPr lang="en-CA" sz="1200" dirty="0"/>
          </a:p>
        </p:txBody>
      </p:sp>
    </p:spTree>
    <p:extLst>
      <p:ext uri="{BB962C8B-B14F-4D97-AF65-F5344CB8AC3E}">
        <p14:creationId xmlns:p14="http://schemas.microsoft.com/office/powerpoint/2010/main" val="2010955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B9147-4A37-59FF-E2E5-89483E0C0D27}"/>
              </a:ext>
            </a:extLst>
          </p:cNvPr>
          <p:cNvSpPr>
            <a:spLocks noGrp="1"/>
          </p:cNvSpPr>
          <p:nvPr>
            <p:ph type="title"/>
          </p:nvPr>
        </p:nvSpPr>
        <p:spPr>
          <a:xfrm>
            <a:off x="415600" y="208000"/>
            <a:ext cx="11360800" cy="717689"/>
          </a:xfrm>
        </p:spPr>
        <p:txBody>
          <a:bodyPr>
            <a:normAutofit/>
          </a:bodyPr>
          <a:lstStyle/>
          <a:p>
            <a:r>
              <a:rPr lang="en-US" sz="3600" dirty="0">
                <a:latin typeface="Arial"/>
                <a:cs typeface="Arial"/>
              </a:rPr>
              <a:t>5.3 Spotlight: Influence</a:t>
            </a:r>
            <a:endParaRPr lang="en-CA" sz="3600" dirty="0"/>
          </a:p>
        </p:txBody>
      </p:sp>
      <p:sp>
        <p:nvSpPr>
          <p:cNvPr id="3" name="Text Placeholder 2">
            <a:extLst>
              <a:ext uri="{FF2B5EF4-FFF2-40B4-BE49-F238E27FC236}">
                <a16:creationId xmlns:a16="http://schemas.microsoft.com/office/drawing/2014/main" id="{81AD5DCD-2311-DCAF-7152-45BC20ED6CEB}"/>
              </a:ext>
            </a:extLst>
          </p:cNvPr>
          <p:cNvSpPr>
            <a:spLocks noGrp="1"/>
          </p:cNvSpPr>
          <p:nvPr>
            <p:ph type="body" idx="1"/>
          </p:nvPr>
        </p:nvSpPr>
        <p:spPr>
          <a:xfrm>
            <a:off x="3605667" y="1078821"/>
            <a:ext cx="8170733" cy="5039757"/>
          </a:xfrm>
        </p:spPr>
        <p:txBody>
          <a:bodyPr>
            <a:noAutofit/>
          </a:bodyPr>
          <a:lstStyle/>
          <a:p>
            <a:pPr marL="608965" indent="-456565"/>
            <a:endParaRPr lang="en-US" sz="2000" dirty="0">
              <a:solidFill>
                <a:schemeClr val="tx2">
                  <a:lumMod val="50000"/>
                </a:schemeClr>
              </a:solidFill>
              <a:cs typeface="Arial"/>
            </a:endParaRPr>
          </a:p>
          <a:p>
            <a:pPr marL="608965" indent="-456565"/>
            <a:endParaRPr lang="en-US" sz="2000" dirty="0">
              <a:solidFill>
                <a:schemeClr val="tx2">
                  <a:lumMod val="50000"/>
                </a:schemeClr>
              </a:solidFill>
              <a:cs typeface="Arial"/>
            </a:endParaRPr>
          </a:p>
          <a:p>
            <a:pPr marL="608965" indent="-456565"/>
            <a:r>
              <a:rPr lang="en-US" sz="2000" b="1" dirty="0">
                <a:solidFill>
                  <a:schemeClr val="tx2">
                    <a:lumMod val="50000"/>
                  </a:schemeClr>
                </a:solidFill>
              </a:rPr>
              <a:t>Influence</a:t>
            </a:r>
            <a:r>
              <a:rPr lang="en-US" sz="2000" dirty="0">
                <a:solidFill>
                  <a:schemeClr val="tx2">
                    <a:lumMod val="50000"/>
                  </a:schemeClr>
                </a:solidFill>
              </a:rPr>
              <a:t> is the ability to share helpful suggestions that will assist the other person in resolving their conflict.</a:t>
            </a:r>
            <a:endParaRPr lang="en-US" sz="2000" dirty="0">
              <a:solidFill>
                <a:schemeClr val="tx2">
                  <a:lumMod val="50000"/>
                </a:schemeClr>
              </a:solidFill>
              <a:cs typeface="Arial"/>
            </a:endParaRPr>
          </a:p>
          <a:p>
            <a:pPr marL="608965" indent="-456565"/>
            <a:endParaRPr lang="en-US" sz="2000" dirty="0">
              <a:solidFill>
                <a:schemeClr val="tx2">
                  <a:lumMod val="50000"/>
                </a:schemeClr>
              </a:solidFill>
              <a:cs typeface="Arial"/>
            </a:endParaRPr>
          </a:p>
          <a:p>
            <a:pPr marL="608965" indent="-456565"/>
            <a:r>
              <a:rPr lang="en-US" sz="2000" b="1" dirty="0">
                <a:solidFill>
                  <a:schemeClr val="tx2">
                    <a:lumMod val="50000"/>
                  </a:schemeClr>
                </a:solidFill>
              </a:rPr>
              <a:t>Power and Influence: </a:t>
            </a:r>
            <a:r>
              <a:rPr lang="en-US" sz="2000" dirty="0">
                <a:solidFill>
                  <a:schemeClr val="tx2">
                    <a:lumMod val="50000"/>
                  </a:schemeClr>
                </a:solidFill>
              </a:rPr>
              <a:t>HR professionals use influence to make helpful suggestions, not to exert control over others.</a:t>
            </a:r>
            <a:endParaRPr lang="en-US" sz="2000" dirty="0">
              <a:solidFill>
                <a:schemeClr val="tx2">
                  <a:lumMod val="50000"/>
                </a:schemeClr>
              </a:solidFill>
              <a:cs typeface="Arial"/>
            </a:endParaRPr>
          </a:p>
          <a:p>
            <a:pPr marL="608965" indent="-456565"/>
            <a:endParaRPr lang="en-US" sz="2000" dirty="0">
              <a:solidFill>
                <a:schemeClr val="tx2">
                  <a:lumMod val="50000"/>
                </a:schemeClr>
              </a:solidFill>
              <a:cs typeface="Arial"/>
            </a:endParaRPr>
          </a:p>
          <a:p>
            <a:pPr marL="608965" indent="-456565"/>
            <a:r>
              <a:rPr lang="en-US" sz="2000" dirty="0">
                <a:solidFill>
                  <a:schemeClr val="tx2">
                    <a:lumMod val="50000"/>
                  </a:schemeClr>
                </a:solidFill>
              </a:rPr>
              <a:t>Steven Lukes (2005) developed a framework that identified three dimensions of power:</a:t>
            </a:r>
            <a:endParaRPr lang="en-US" sz="2000" dirty="0">
              <a:solidFill>
                <a:schemeClr val="tx2">
                  <a:lumMod val="50000"/>
                </a:schemeClr>
              </a:solidFill>
              <a:cs typeface="Arial"/>
            </a:endParaRPr>
          </a:p>
          <a:p>
            <a:pPr marL="1218565" lvl="1" indent="-422910"/>
            <a:r>
              <a:rPr lang="en-US" sz="2000" dirty="0">
                <a:solidFill>
                  <a:schemeClr val="tx2">
                    <a:lumMod val="50000"/>
                  </a:schemeClr>
                </a:solidFill>
              </a:rPr>
              <a:t>The first two dimensions consider power as it pertains to conflicting interests between parties.</a:t>
            </a:r>
            <a:endParaRPr lang="en-US" sz="2000" dirty="0">
              <a:solidFill>
                <a:schemeClr val="tx2">
                  <a:lumMod val="50000"/>
                </a:schemeClr>
              </a:solidFill>
              <a:cs typeface="Arial"/>
            </a:endParaRPr>
          </a:p>
          <a:p>
            <a:pPr marL="1218565" lvl="1" indent="-422910"/>
            <a:r>
              <a:rPr lang="en-US" sz="2000" dirty="0">
                <a:solidFill>
                  <a:schemeClr val="tx2">
                    <a:lumMod val="50000"/>
                  </a:schemeClr>
                </a:solidFill>
              </a:rPr>
              <a:t>The third dimension explores how those with power can avoid clashes of interests by shaping others’ wants and desires.</a:t>
            </a:r>
            <a:endParaRPr lang="en-US" sz="2000" dirty="0">
              <a:solidFill>
                <a:schemeClr val="tx2">
                  <a:lumMod val="50000"/>
                </a:schemeClr>
              </a:solidFill>
              <a:cs typeface="Arial"/>
            </a:endParaRPr>
          </a:p>
          <a:p>
            <a:pPr marL="1218565" lvl="1" indent="-422910"/>
            <a:endParaRPr lang="en-US" sz="2000" dirty="0">
              <a:solidFill>
                <a:schemeClr val="tx2">
                  <a:lumMod val="50000"/>
                </a:schemeClr>
              </a:solidFill>
              <a:cs typeface="Arial"/>
            </a:endParaRPr>
          </a:p>
          <a:p>
            <a:pPr marL="608965" indent="-456565"/>
            <a:r>
              <a:rPr lang="en-US" sz="2000" dirty="0">
                <a:solidFill>
                  <a:schemeClr val="tx2">
                    <a:lumMod val="50000"/>
                  </a:schemeClr>
                </a:solidFill>
              </a:rPr>
              <a:t>Fourth dimension: power as a web of relations that provides the scaffolding of societies.</a:t>
            </a:r>
            <a:endParaRPr lang="en-CA" sz="2000" dirty="0">
              <a:solidFill>
                <a:schemeClr val="tx2">
                  <a:lumMod val="50000"/>
                </a:schemeClr>
              </a:solidFill>
              <a:cs typeface="Arial"/>
            </a:endParaRPr>
          </a:p>
        </p:txBody>
      </p:sp>
      <p:pic>
        <p:nvPicPr>
          <p:cNvPr id="4" name="Picture 3">
            <a:extLst>
              <a:ext uri="{FF2B5EF4-FFF2-40B4-BE49-F238E27FC236}">
                <a16:creationId xmlns:a16="http://schemas.microsoft.com/office/drawing/2014/main" id="{E3FCF1C1-E3FF-4CD5-2B4E-2C0CBE26AEB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6301" y="1733227"/>
            <a:ext cx="3384110" cy="3378631"/>
          </a:xfrm>
          <a:prstGeom prst="rect">
            <a:avLst/>
          </a:prstGeom>
        </p:spPr>
      </p:pic>
    </p:spTree>
    <p:extLst>
      <p:ext uri="{BB962C8B-B14F-4D97-AF65-F5344CB8AC3E}">
        <p14:creationId xmlns:p14="http://schemas.microsoft.com/office/powerpoint/2010/main" val="9205561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F796F9-6F80-60FD-5782-FD7F6C9BC8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B5759C-3A73-E99B-1E2D-A2847DCA5218}"/>
              </a:ext>
            </a:extLst>
          </p:cNvPr>
          <p:cNvSpPr>
            <a:spLocks noGrp="1"/>
          </p:cNvSpPr>
          <p:nvPr>
            <p:ph type="title"/>
          </p:nvPr>
        </p:nvSpPr>
        <p:spPr>
          <a:xfrm>
            <a:off x="415600" y="208000"/>
            <a:ext cx="11360800" cy="717689"/>
          </a:xfrm>
        </p:spPr>
        <p:txBody>
          <a:bodyPr>
            <a:normAutofit/>
          </a:bodyPr>
          <a:lstStyle/>
          <a:p>
            <a:r>
              <a:rPr lang="en-US" sz="3600" dirty="0"/>
              <a:t>5.3 Power and Influence</a:t>
            </a:r>
            <a:endParaRPr lang="en-CA" sz="3600" dirty="0"/>
          </a:p>
        </p:txBody>
      </p:sp>
      <p:sp>
        <p:nvSpPr>
          <p:cNvPr id="3" name="Text Placeholder 2">
            <a:extLst>
              <a:ext uri="{FF2B5EF4-FFF2-40B4-BE49-F238E27FC236}">
                <a16:creationId xmlns:a16="http://schemas.microsoft.com/office/drawing/2014/main" id="{F4695286-72DB-C3BE-E088-ADD638345E03}"/>
              </a:ext>
            </a:extLst>
          </p:cNvPr>
          <p:cNvSpPr>
            <a:spLocks noGrp="1"/>
          </p:cNvSpPr>
          <p:nvPr>
            <p:ph type="body" idx="1"/>
          </p:nvPr>
        </p:nvSpPr>
        <p:spPr>
          <a:xfrm>
            <a:off x="415600" y="1078821"/>
            <a:ext cx="11360800" cy="4523147"/>
          </a:xfrm>
        </p:spPr>
        <p:txBody>
          <a:bodyPr>
            <a:noAutofit/>
          </a:bodyPr>
          <a:lstStyle/>
          <a:p>
            <a:r>
              <a:rPr lang="en-CA" sz="2000" b="1" dirty="0">
                <a:solidFill>
                  <a:schemeClr val="tx2">
                    <a:lumMod val="50000"/>
                  </a:schemeClr>
                </a:solidFill>
              </a:rPr>
              <a:t>One-dimensional: </a:t>
            </a:r>
            <a:r>
              <a:rPr lang="en-US" sz="2000" dirty="0">
                <a:solidFill>
                  <a:schemeClr val="tx2">
                    <a:lumMod val="50000"/>
                  </a:schemeClr>
                </a:solidFill>
              </a:rPr>
              <a:t>The ability to get someone to do what you want in direct, observable conflicts.</a:t>
            </a:r>
          </a:p>
          <a:p>
            <a:endParaRPr lang="en-US" sz="2000" dirty="0">
              <a:solidFill>
                <a:schemeClr val="tx2">
                  <a:lumMod val="50000"/>
                </a:schemeClr>
              </a:solidFill>
            </a:endParaRPr>
          </a:p>
          <a:p>
            <a:r>
              <a:rPr lang="en-US" sz="2000" b="1" dirty="0">
                <a:solidFill>
                  <a:schemeClr val="tx2">
                    <a:lumMod val="50000"/>
                  </a:schemeClr>
                </a:solidFill>
              </a:rPr>
              <a:t>Two-dimensional:  </a:t>
            </a:r>
            <a:r>
              <a:rPr lang="en-US" sz="2000" dirty="0">
                <a:solidFill>
                  <a:schemeClr val="tx2">
                    <a:lumMod val="50000"/>
                  </a:schemeClr>
                </a:solidFill>
              </a:rPr>
              <a:t>Involves suppressing conflict by limiting what is debated, using methods like coercion, influence, authority, force, and manipulation.</a:t>
            </a:r>
          </a:p>
          <a:p>
            <a:pPr lvl="1"/>
            <a:r>
              <a:rPr lang="en-US" sz="2000" u="sng" dirty="0">
                <a:solidFill>
                  <a:schemeClr val="tx2">
                    <a:lumMod val="50000"/>
                  </a:schemeClr>
                </a:solidFill>
              </a:rPr>
              <a:t>Coercion: </a:t>
            </a:r>
            <a:r>
              <a:rPr lang="en-US" sz="2000" dirty="0">
                <a:solidFill>
                  <a:schemeClr val="tx2">
                    <a:lumMod val="50000"/>
                  </a:schemeClr>
                </a:solidFill>
              </a:rPr>
              <a:t>You secure the compliance of others through threats of deprivation. </a:t>
            </a:r>
          </a:p>
          <a:p>
            <a:pPr lvl="1"/>
            <a:r>
              <a:rPr lang="en-US" sz="2000" u="sng" dirty="0">
                <a:solidFill>
                  <a:schemeClr val="tx2">
                    <a:lumMod val="50000"/>
                  </a:schemeClr>
                </a:solidFill>
              </a:rPr>
              <a:t>Influence: </a:t>
            </a:r>
            <a:r>
              <a:rPr lang="en-US" sz="2000" dirty="0">
                <a:solidFill>
                  <a:schemeClr val="tx2">
                    <a:lumMod val="50000"/>
                  </a:schemeClr>
                </a:solidFill>
              </a:rPr>
              <a:t>You secure the compliance of others without resorting to threats. Instead, you convince others to comply through various means.</a:t>
            </a:r>
          </a:p>
          <a:p>
            <a:pPr lvl="1"/>
            <a:r>
              <a:rPr lang="en-US" sz="2000" u="sng" dirty="0">
                <a:solidFill>
                  <a:schemeClr val="tx2">
                    <a:lumMod val="50000"/>
                  </a:schemeClr>
                </a:solidFill>
              </a:rPr>
              <a:t>Authority: </a:t>
            </a:r>
            <a:r>
              <a:rPr lang="en-US" sz="2000" dirty="0">
                <a:solidFill>
                  <a:schemeClr val="tx2">
                    <a:lumMod val="50000"/>
                  </a:schemeClr>
                </a:solidFill>
              </a:rPr>
              <a:t>Others comply with you because they recognize your authority.</a:t>
            </a:r>
          </a:p>
          <a:p>
            <a:pPr lvl="1"/>
            <a:r>
              <a:rPr lang="en-US" sz="2000" u="sng" dirty="0">
                <a:solidFill>
                  <a:schemeClr val="tx2">
                    <a:lumMod val="50000"/>
                  </a:schemeClr>
                </a:solidFill>
              </a:rPr>
              <a:t>Force: </a:t>
            </a:r>
            <a:r>
              <a:rPr lang="en-US" sz="2000" dirty="0">
                <a:solidFill>
                  <a:schemeClr val="tx2">
                    <a:lumMod val="50000"/>
                  </a:schemeClr>
                </a:solidFill>
              </a:rPr>
              <a:t>You secure the compliance of others by stripping them of the choice of non-compliance.</a:t>
            </a:r>
          </a:p>
          <a:p>
            <a:pPr lvl="1"/>
            <a:r>
              <a:rPr lang="en-US" sz="2000" u="sng" dirty="0">
                <a:solidFill>
                  <a:schemeClr val="tx2">
                    <a:lumMod val="50000"/>
                  </a:schemeClr>
                </a:solidFill>
              </a:rPr>
              <a:t>Manipulation: </a:t>
            </a:r>
            <a:r>
              <a:rPr lang="en-US" sz="2000" dirty="0">
                <a:solidFill>
                  <a:schemeClr val="tx2">
                    <a:lumMod val="50000"/>
                  </a:schemeClr>
                </a:solidFill>
              </a:rPr>
              <a:t>You secure others’ compliance without their awareness.</a:t>
            </a:r>
          </a:p>
          <a:p>
            <a:endParaRPr lang="en-US" sz="2000" dirty="0">
              <a:solidFill>
                <a:schemeClr val="tx2">
                  <a:lumMod val="50000"/>
                </a:schemeClr>
              </a:solidFill>
            </a:endParaRPr>
          </a:p>
          <a:p>
            <a:r>
              <a:rPr lang="en-US" sz="2000" b="1" dirty="0">
                <a:solidFill>
                  <a:schemeClr val="tx2">
                    <a:lumMod val="50000"/>
                  </a:schemeClr>
                </a:solidFill>
              </a:rPr>
              <a:t>Three-dimensional: </a:t>
            </a:r>
            <a:r>
              <a:rPr lang="en-US" sz="2000" dirty="0">
                <a:solidFill>
                  <a:schemeClr val="tx2">
                    <a:lumMod val="50000"/>
                  </a:schemeClr>
                </a:solidFill>
              </a:rPr>
              <a:t>Shapes perceptions and preferences, making compliance seem natural and avoiding conflict altogether.</a:t>
            </a:r>
            <a:endParaRPr lang="en-CA" sz="2000" dirty="0">
              <a:solidFill>
                <a:schemeClr val="tx2">
                  <a:lumMod val="50000"/>
                </a:schemeClr>
              </a:solidFill>
            </a:endParaRPr>
          </a:p>
        </p:txBody>
      </p:sp>
    </p:spTree>
    <p:extLst>
      <p:ext uri="{BB962C8B-B14F-4D97-AF65-F5344CB8AC3E}">
        <p14:creationId xmlns:p14="http://schemas.microsoft.com/office/powerpoint/2010/main" val="4076924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ABB2C1-CF46-5489-4D03-A0926E36E0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F2AABA-2F1E-CA5E-B7B8-09409D732518}"/>
              </a:ext>
            </a:extLst>
          </p:cNvPr>
          <p:cNvSpPr>
            <a:spLocks noGrp="1"/>
          </p:cNvSpPr>
          <p:nvPr>
            <p:ph type="title"/>
          </p:nvPr>
        </p:nvSpPr>
        <p:spPr>
          <a:xfrm>
            <a:off x="415600" y="208000"/>
            <a:ext cx="11360800" cy="717689"/>
          </a:xfrm>
        </p:spPr>
        <p:txBody>
          <a:bodyPr>
            <a:normAutofit/>
          </a:bodyPr>
          <a:lstStyle/>
          <a:p>
            <a:r>
              <a:rPr lang="en-US" sz="3600" dirty="0"/>
              <a:t>5.3 How to Positively Influence Others</a:t>
            </a:r>
            <a:endParaRPr lang="en-CA" sz="3600" dirty="0"/>
          </a:p>
        </p:txBody>
      </p:sp>
      <p:sp>
        <p:nvSpPr>
          <p:cNvPr id="12" name="Rectangle: Rounded Corners 11">
            <a:extLst>
              <a:ext uri="{FF2B5EF4-FFF2-40B4-BE49-F238E27FC236}">
                <a16:creationId xmlns:a16="http://schemas.microsoft.com/office/drawing/2014/main" id="{D4460397-9A3D-71A1-9760-B1CD056898D0}"/>
              </a:ext>
              <a:ext uri="{C183D7F6-B498-43B3-948B-1728B52AA6E4}">
                <adec:decorative xmlns:adec="http://schemas.microsoft.com/office/drawing/2017/decorative" val="1"/>
              </a:ext>
            </a:extLst>
          </p:cNvPr>
          <p:cNvSpPr/>
          <p:nvPr/>
        </p:nvSpPr>
        <p:spPr>
          <a:xfrm>
            <a:off x="643467" y="1275644"/>
            <a:ext cx="10871200" cy="587023"/>
          </a:xfrm>
          <a:prstGeom prst="roundRect">
            <a:avLst/>
          </a:prstGeom>
          <a:solidFill>
            <a:schemeClr val="accent6">
              <a:lumMod val="20000"/>
              <a:lumOff val="80000"/>
            </a:schemeClr>
          </a:solidFill>
          <a:ln w="19050" cap="flat" cmpd="sng" algn="ctr">
            <a:solidFill>
              <a:srgbClr val="7890CD"/>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CA"/>
          </a:p>
        </p:txBody>
      </p:sp>
      <p:sp>
        <p:nvSpPr>
          <p:cNvPr id="13" name="Rectangle: Rounded Corners 12">
            <a:extLst>
              <a:ext uri="{FF2B5EF4-FFF2-40B4-BE49-F238E27FC236}">
                <a16:creationId xmlns:a16="http://schemas.microsoft.com/office/drawing/2014/main" id="{79223359-AC52-3AEE-F7A7-C08631BF32ED}"/>
              </a:ext>
              <a:ext uri="{C183D7F6-B498-43B3-948B-1728B52AA6E4}">
                <adec:decorative xmlns:adec="http://schemas.microsoft.com/office/drawing/2017/decorative" val="1"/>
              </a:ext>
            </a:extLst>
          </p:cNvPr>
          <p:cNvSpPr/>
          <p:nvPr/>
        </p:nvSpPr>
        <p:spPr>
          <a:xfrm>
            <a:off x="643467" y="2376311"/>
            <a:ext cx="10871200" cy="587023"/>
          </a:xfrm>
          <a:prstGeom prst="roundRect">
            <a:avLst/>
          </a:prstGeom>
          <a:solidFill>
            <a:schemeClr val="accent6">
              <a:lumMod val="20000"/>
              <a:lumOff val="80000"/>
            </a:schemeClr>
          </a:solidFill>
          <a:ln w="19050" cap="flat" cmpd="sng" algn="ctr">
            <a:solidFill>
              <a:srgbClr val="7890CD"/>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CA"/>
          </a:p>
        </p:txBody>
      </p:sp>
      <p:sp>
        <p:nvSpPr>
          <p:cNvPr id="14" name="Rectangle: Rounded Corners 13">
            <a:extLst>
              <a:ext uri="{FF2B5EF4-FFF2-40B4-BE49-F238E27FC236}">
                <a16:creationId xmlns:a16="http://schemas.microsoft.com/office/drawing/2014/main" id="{10DFA304-4875-02A2-63EC-0BDEC6EB0E7F}"/>
              </a:ext>
              <a:ext uri="{C183D7F6-B498-43B3-948B-1728B52AA6E4}">
                <adec:decorative xmlns:adec="http://schemas.microsoft.com/office/drawing/2017/decorative" val="1"/>
              </a:ext>
            </a:extLst>
          </p:cNvPr>
          <p:cNvSpPr/>
          <p:nvPr/>
        </p:nvSpPr>
        <p:spPr>
          <a:xfrm>
            <a:off x="643467" y="3476978"/>
            <a:ext cx="10871200" cy="587023"/>
          </a:xfrm>
          <a:prstGeom prst="roundRect">
            <a:avLst/>
          </a:prstGeom>
          <a:solidFill>
            <a:schemeClr val="accent6">
              <a:lumMod val="20000"/>
              <a:lumOff val="80000"/>
            </a:schemeClr>
          </a:solidFill>
          <a:ln w="19050" cap="flat" cmpd="sng" algn="ctr">
            <a:solidFill>
              <a:srgbClr val="7890CD"/>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CA"/>
          </a:p>
        </p:txBody>
      </p:sp>
      <p:sp>
        <p:nvSpPr>
          <p:cNvPr id="15" name="Rectangle: Rounded Corners 14">
            <a:extLst>
              <a:ext uri="{FF2B5EF4-FFF2-40B4-BE49-F238E27FC236}">
                <a16:creationId xmlns:a16="http://schemas.microsoft.com/office/drawing/2014/main" id="{5B3B9D39-F042-1F8E-9396-54A24B0CCF58}"/>
              </a:ext>
              <a:ext uri="{C183D7F6-B498-43B3-948B-1728B52AA6E4}">
                <adec:decorative xmlns:adec="http://schemas.microsoft.com/office/drawing/2017/decorative" val="1"/>
              </a:ext>
            </a:extLst>
          </p:cNvPr>
          <p:cNvSpPr/>
          <p:nvPr/>
        </p:nvSpPr>
        <p:spPr>
          <a:xfrm>
            <a:off x="643467" y="4566356"/>
            <a:ext cx="10871200" cy="587023"/>
          </a:xfrm>
          <a:prstGeom prst="roundRect">
            <a:avLst/>
          </a:prstGeom>
          <a:solidFill>
            <a:schemeClr val="accent6">
              <a:lumMod val="20000"/>
              <a:lumOff val="80000"/>
            </a:schemeClr>
          </a:solidFill>
          <a:ln w="19050" cap="flat" cmpd="sng" algn="ctr">
            <a:solidFill>
              <a:srgbClr val="7890CD"/>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CA"/>
          </a:p>
        </p:txBody>
      </p:sp>
      <p:sp>
        <p:nvSpPr>
          <p:cNvPr id="16" name="Rectangle: Rounded Corners 15">
            <a:extLst>
              <a:ext uri="{FF2B5EF4-FFF2-40B4-BE49-F238E27FC236}">
                <a16:creationId xmlns:a16="http://schemas.microsoft.com/office/drawing/2014/main" id="{1487D542-A182-BD1C-C59E-9F02FDEB7DAA}"/>
              </a:ext>
              <a:ext uri="{C183D7F6-B498-43B3-948B-1728B52AA6E4}">
                <adec:decorative xmlns:adec="http://schemas.microsoft.com/office/drawing/2017/decorative" val="1"/>
              </a:ext>
            </a:extLst>
          </p:cNvPr>
          <p:cNvSpPr/>
          <p:nvPr/>
        </p:nvSpPr>
        <p:spPr>
          <a:xfrm>
            <a:off x="643467" y="5667023"/>
            <a:ext cx="10871200" cy="587023"/>
          </a:xfrm>
          <a:prstGeom prst="roundRect">
            <a:avLst/>
          </a:prstGeom>
          <a:solidFill>
            <a:schemeClr val="accent6">
              <a:lumMod val="20000"/>
              <a:lumOff val="80000"/>
            </a:schemeClr>
          </a:solidFill>
          <a:ln w="19050" cap="flat" cmpd="sng" algn="ctr">
            <a:solidFill>
              <a:srgbClr val="7890CD"/>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CA"/>
          </a:p>
        </p:txBody>
      </p:sp>
      <p:sp>
        <p:nvSpPr>
          <p:cNvPr id="10" name="Text Placeholder 9">
            <a:extLst>
              <a:ext uri="{FF2B5EF4-FFF2-40B4-BE49-F238E27FC236}">
                <a16:creationId xmlns:a16="http://schemas.microsoft.com/office/drawing/2014/main" id="{2C0C4E0A-27F3-38B9-2B0D-DDAFACE8B52E}"/>
              </a:ext>
            </a:extLst>
          </p:cNvPr>
          <p:cNvSpPr>
            <a:spLocks noGrp="1"/>
          </p:cNvSpPr>
          <p:nvPr>
            <p:ph type="body" idx="1"/>
          </p:nvPr>
        </p:nvSpPr>
        <p:spPr>
          <a:xfrm>
            <a:off x="415600" y="925689"/>
            <a:ext cx="11360800" cy="5271911"/>
          </a:xfrm>
        </p:spPr>
        <p:txBody>
          <a:bodyPr>
            <a:noAutofit/>
          </a:bodyPr>
          <a:lstStyle/>
          <a:p>
            <a:pPr marL="152396" indent="0">
              <a:buNone/>
            </a:pPr>
            <a:r>
              <a:rPr lang="en-US" sz="2000" b="1" dirty="0">
                <a:solidFill>
                  <a:schemeClr val="tx2">
                    <a:lumMod val="50000"/>
                  </a:schemeClr>
                </a:solidFill>
              </a:rPr>
              <a:t>Step 1</a:t>
            </a:r>
          </a:p>
          <a:p>
            <a:r>
              <a:rPr lang="en-US" sz="2000" dirty="0">
                <a:solidFill>
                  <a:schemeClr val="tx2">
                    <a:lumMod val="50000"/>
                  </a:schemeClr>
                </a:solidFill>
              </a:rPr>
              <a:t>Actively listen to the other person, repeating your understanding of their message to confirm you've captured it correctly.</a:t>
            </a:r>
          </a:p>
          <a:p>
            <a:endParaRPr lang="en-US" sz="2000" dirty="0">
              <a:solidFill>
                <a:schemeClr val="tx2">
                  <a:lumMod val="50000"/>
                </a:schemeClr>
              </a:solidFill>
            </a:endParaRPr>
          </a:p>
          <a:p>
            <a:pPr marL="152396" indent="0">
              <a:buNone/>
            </a:pPr>
            <a:r>
              <a:rPr lang="en-US" sz="2000" b="1" dirty="0">
                <a:solidFill>
                  <a:schemeClr val="tx2">
                    <a:lumMod val="50000"/>
                  </a:schemeClr>
                </a:solidFill>
              </a:rPr>
              <a:t>Step 2</a:t>
            </a:r>
          </a:p>
          <a:p>
            <a:r>
              <a:rPr lang="en-US" sz="2000" dirty="0">
                <a:solidFill>
                  <a:schemeClr val="tx2">
                    <a:lumMod val="50000"/>
                  </a:schemeClr>
                </a:solidFill>
              </a:rPr>
              <a:t>After clarifying the message, ask if you can share a suggestion, ensuring they are open to your input.</a:t>
            </a:r>
          </a:p>
          <a:p>
            <a:endParaRPr lang="en-US" sz="2000" dirty="0">
              <a:solidFill>
                <a:schemeClr val="tx2">
                  <a:lumMod val="50000"/>
                </a:schemeClr>
              </a:solidFill>
            </a:endParaRPr>
          </a:p>
          <a:p>
            <a:pPr marL="152396" indent="0">
              <a:buNone/>
            </a:pPr>
            <a:r>
              <a:rPr lang="en-US" sz="2000" b="1" dirty="0">
                <a:solidFill>
                  <a:schemeClr val="tx2">
                    <a:lumMod val="50000"/>
                  </a:schemeClr>
                </a:solidFill>
              </a:rPr>
              <a:t>Step 3</a:t>
            </a:r>
          </a:p>
          <a:p>
            <a:r>
              <a:rPr lang="en-US" sz="2000" dirty="0">
                <a:solidFill>
                  <a:schemeClr val="tx2">
                    <a:lumMod val="50000"/>
                  </a:schemeClr>
                </a:solidFill>
              </a:rPr>
              <a:t>With permission, offer a helpful suggestion framed with understanding and end with a question to see if it fits their situation.</a:t>
            </a:r>
          </a:p>
          <a:p>
            <a:endParaRPr lang="en-US" sz="2000" dirty="0">
              <a:solidFill>
                <a:schemeClr val="tx2">
                  <a:lumMod val="50000"/>
                </a:schemeClr>
              </a:solidFill>
            </a:endParaRPr>
          </a:p>
          <a:p>
            <a:pPr marL="152396" indent="0">
              <a:buNone/>
            </a:pPr>
            <a:r>
              <a:rPr lang="en-US" sz="2000" b="1" dirty="0">
                <a:solidFill>
                  <a:schemeClr val="tx2">
                    <a:lumMod val="50000"/>
                  </a:schemeClr>
                </a:solidFill>
              </a:rPr>
              <a:t>Step 4</a:t>
            </a:r>
          </a:p>
          <a:p>
            <a:r>
              <a:rPr lang="en-US" sz="2000" dirty="0">
                <a:solidFill>
                  <a:schemeClr val="tx2">
                    <a:lumMod val="50000"/>
                  </a:schemeClr>
                </a:solidFill>
              </a:rPr>
              <a:t>Allow the person to ask questions, helping them adapt the suggestion to their specific needs or circumstances.</a:t>
            </a:r>
          </a:p>
          <a:p>
            <a:endParaRPr lang="en-US" sz="2000" dirty="0">
              <a:solidFill>
                <a:schemeClr val="tx2">
                  <a:lumMod val="50000"/>
                </a:schemeClr>
              </a:solidFill>
            </a:endParaRPr>
          </a:p>
          <a:p>
            <a:pPr marL="152396" indent="0">
              <a:buNone/>
            </a:pPr>
            <a:r>
              <a:rPr lang="en-US" sz="2000" b="1" dirty="0">
                <a:solidFill>
                  <a:schemeClr val="tx2">
                    <a:lumMod val="50000"/>
                  </a:schemeClr>
                </a:solidFill>
              </a:rPr>
              <a:t>Step 5</a:t>
            </a:r>
          </a:p>
          <a:p>
            <a:r>
              <a:rPr lang="en-US" sz="2000" dirty="0">
                <a:solidFill>
                  <a:schemeClr val="tx2">
                    <a:lumMod val="50000"/>
                  </a:schemeClr>
                </a:solidFill>
              </a:rPr>
              <a:t>Support their modified plan and offer to follow up later to check on progress and provide further encouragement.</a:t>
            </a:r>
            <a:endParaRPr lang="en-CA" sz="2000" dirty="0">
              <a:solidFill>
                <a:schemeClr val="tx2">
                  <a:lumMod val="50000"/>
                </a:schemeClr>
              </a:solidFill>
            </a:endParaRPr>
          </a:p>
        </p:txBody>
      </p:sp>
    </p:spTree>
    <p:extLst>
      <p:ext uri="{BB962C8B-B14F-4D97-AF65-F5344CB8AC3E}">
        <p14:creationId xmlns:p14="http://schemas.microsoft.com/office/powerpoint/2010/main" val="313469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5ABA3C-A48E-BC29-15F4-03DF7EE92144}"/>
              </a:ext>
            </a:extLst>
          </p:cNvPr>
          <p:cNvSpPr>
            <a:spLocks noGrp="1"/>
          </p:cNvSpPr>
          <p:nvPr>
            <p:ph type="title"/>
          </p:nvPr>
        </p:nvSpPr>
        <p:spPr>
          <a:xfrm>
            <a:off x="265840" y="366185"/>
            <a:ext cx="11605317" cy="1325033"/>
          </a:xfrm>
        </p:spPr>
        <p:txBody>
          <a:bodyPr anchor="ctr">
            <a:normAutofit/>
          </a:bodyPr>
          <a:lstStyle/>
          <a:p>
            <a:r>
              <a:rPr lang="en-CA" sz="4250" dirty="0">
                <a:latin typeface="Arial"/>
                <a:cs typeface="Arial"/>
              </a:rPr>
              <a:t>5.6 Key Takeaways</a:t>
            </a:r>
          </a:p>
        </p:txBody>
      </p:sp>
      <p:pic>
        <p:nvPicPr>
          <p:cNvPr id="217" name="Graphic 216" descr="User Crown Male outline" hidden="1">
            <a:extLst>
              <a:ext uri="{FF2B5EF4-FFF2-40B4-BE49-F238E27FC236}">
                <a16:creationId xmlns:a16="http://schemas.microsoft.com/office/drawing/2014/main" id="{B5335456-2081-7D43-D51A-9EBE9CB6E4E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756466" y="220133"/>
            <a:ext cx="914400" cy="914400"/>
          </a:xfrm>
          <a:prstGeom prst="rect">
            <a:avLst/>
          </a:prstGeom>
        </p:spPr>
      </p:pic>
      <p:graphicFrame>
        <p:nvGraphicFramePr>
          <p:cNvPr id="5" name="Content Placeholder 2" descr="Graphic containing 6 points summarizing chapter">
            <a:extLst>
              <a:ext uri="{FF2B5EF4-FFF2-40B4-BE49-F238E27FC236}">
                <a16:creationId xmlns:a16="http://schemas.microsoft.com/office/drawing/2014/main" id="{3A23CFB9-A507-EE7B-D44E-5BD3A939B1A3}"/>
              </a:ext>
            </a:extLst>
          </p:cNvPr>
          <p:cNvGraphicFramePr>
            <a:graphicFrameLocks noGrp="1"/>
          </p:cNvGraphicFramePr>
          <p:nvPr>
            <p:ph idx="1"/>
            <p:extLst>
              <p:ext uri="{D42A27DB-BD31-4B8C-83A1-F6EECF244321}">
                <p14:modId xmlns:p14="http://schemas.microsoft.com/office/powerpoint/2010/main" val="2303145199"/>
              </p:ext>
            </p:extLst>
          </p:nvPr>
        </p:nvGraphicFramePr>
        <p:xfrm>
          <a:off x="265840" y="1826684"/>
          <a:ext cx="11605317" cy="434974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477126861"/>
      </p:ext>
    </p:extLst>
  </p:cSld>
  <p:clrMapOvr>
    <a:masterClrMapping/>
  </p:clrMapOvr>
</p:sld>
</file>

<file path=ppt/theme/theme1.xml><?xml version="1.0" encoding="utf-8"?>
<a:theme xmlns:a="http://schemas.openxmlformats.org/drawingml/2006/main" name="OER Theme">
  <a:themeElements>
    <a:clrScheme name="OER Design Theme">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2A3990"/>
      </a:hlink>
      <a:folHlink>
        <a:srgbClr val="6878D3"/>
      </a:folHlink>
    </a:clrScheme>
    <a:fontScheme name="OER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ER Theme" id="{2290F545-758B-4A7B-A4B0-36C83673B595}" vid="{4405D730-EA03-4ECF-8479-C88BDDAA48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7D01CD67B11D4B816C9DF54EC99EF3" ma:contentTypeVersion="13" ma:contentTypeDescription="Create a new document." ma:contentTypeScope="" ma:versionID="8a6f30f49dfde2f0abe9f1264016c91b">
  <xsd:schema xmlns:xsd="http://www.w3.org/2001/XMLSchema" xmlns:xs="http://www.w3.org/2001/XMLSchema" xmlns:p="http://schemas.microsoft.com/office/2006/metadata/properties" xmlns:ns2="73a48753-6480-47aa-921d-e5891154e976" xmlns:ns3="050de78a-70cf-4fc3-92ba-9f0761e59720" targetNamespace="http://schemas.microsoft.com/office/2006/metadata/properties" ma:root="true" ma:fieldsID="5adda74e2df40cf81770cce223e2ad50" ns2:_="" ns3:_="">
    <xsd:import namespace="73a48753-6480-47aa-921d-e5891154e976"/>
    <xsd:import namespace="050de78a-70cf-4fc3-92ba-9f0761e5972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48753-6480-47aa-921d-e5891154e976"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0f12fecc-efde-40e0-92ac-e09924fecc2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50de78a-70cf-4fc3-92ba-9f0761e5972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a3e0093-6982-4404-b286-09960dfb83a5}" ma:internalName="TaxCatchAll" ma:showField="CatchAllData" ma:web="050de78a-70cf-4fc3-92ba-9f0761e597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3a48753-6480-47aa-921d-e5891154e976">
      <Terms xmlns="http://schemas.microsoft.com/office/infopath/2007/PartnerControls"/>
    </lcf76f155ced4ddcb4097134ff3c332f>
    <TaxCatchAll xmlns="050de78a-70cf-4fc3-92ba-9f0761e5972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B13040-DDA6-483D-8EA1-E81C407F4F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48753-6480-47aa-921d-e5891154e976"/>
    <ds:schemaRef ds:uri="050de78a-70cf-4fc3-92ba-9f0761e59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7E689C0-37A4-43F1-B12F-E404129DC22D}">
  <ds:schemaRefs>
    <ds:schemaRef ds:uri="http://purl.org/dc/elements/1.1/"/>
    <ds:schemaRef ds:uri="http://schemas.openxmlformats.org/package/2006/metadata/core-properties"/>
    <ds:schemaRef ds:uri="http://purl.org/dc/terms/"/>
    <ds:schemaRef ds:uri="http://schemas.microsoft.com/office/2006/metadata/properties"/>
    <ds:schemaRef ds:uri="http://purl.org/dc/dcmitype/"/>
    <ds:schemaRef ds:uri="http://schemas.microsoft.com/office/infopath/2007/PartnerControls"/>
    <ds:schemaRef ds:uri="http://schemas.microsoft.com/office/2006/documentManagement/types"/>
    <ds:schemaRef ds:uri="050de78a-70cf-4fc3-92ba-9f0761e59720"/>
    <ds:schemaRef ds:uri="73a48753-6480-47aa-921d-e5891154e976"/>
    <ds:schemaRef ds:uri="http://www.w3.org/XML/1998/namespace"/>
  </ds:schemaRefs>
</ds:datastoreItem>
</file>

<file path=customXml/itemProps3.xml><?xml version="1.0" encoding="utf-8"?>
<ds:datastoreItem xmlns:ds="http://schemas.openxmlformats.org/officeDocument/2006/customXml" ds:itemID="{50B46228-E2E8-4969-9827-AC7F343D4A7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OER Theme</Template>
  <TotalTime>380</TotalTime>
  <Words>733</Words>
  <PresentationFormat>Widescreen</PresentationFormat>
  <Paragraphs>74</Paragraphs>
  <Slides>8</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Aptos</vt:lpstr>
      <vt:lpstr>Arial</vt:lpstr>
      <vt:lpstr>Calibri</vt:lpstr>
      <vt:lpstr>OER Theme</vt:lpstr>
      <vt:lpstr>Navigating HR: The Art of Problem-Solving and Conflict Resolution</vt:lpstr>
      <vt:lpstr>5.0 Learning Outcomes</vt:lpstr>
      <vt:lpstr>5.2 The Lesson: A Proactive Approach to Conflict</vt:lpstr>
      <vt:lpstr>5.2  A Proactive Approach to Conflict (continued)</vt:lpstr>
      <vt:lpstr>5.3 Spotlight: Influence</vt:lpstr>
      <vt:lpstr>5.3 Power and Influence</vt:lpstr>
      <vt:lpstr>5.3 How to Positively Influence Others</vt:lpstr>
      <vt:lpstr>5.6 Key 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NHR - Chapter 5: HR’s Proactive Approach</dc:title>
  <dcterms:created xsi:type="dcterms:W3CDTF">2024-10-29T19:33:55Z</dcterms:created>
  <dcterms:modified xsi:type="dcterms:W3CDTF">2025-01-15T02:08:28Z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0x010100C57D01CD67B11D4B816C9DF54EC99EF3</vt:lpwstr>
  </property>
  <property fmtid="{D5CDD505-2E9C-101B-9397-08002B2CF9AE}" pid="3" name="MediaServiceImageTags">
    <vt:lpwstr/>
  </property>
</Properties>
</file>