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6"/>
  </p:notesMasterIdLst>
  <p:sldIdLst>
    <p:sldId id="256" r:id="rId5"/>
    <p:sldId id="257" r:id="rId6"/>
    <p:sldId id="258" r:id="rId7"/>
    <p:sldId id="267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3EB"/>
    <a:srgbClr val="F6A1BE"/>
    <a:srgbClr val="7FD30F"/>
    <a:srgbClr val="AEF353"/>
    <a:srgbClr val="6ED8D5"/>
    <a:srgbClr val="7890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7B5AC9-111E-088E-14E4-2845F2824D24}" v="83" dt="2025-01-10T14:28:42.6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ch, Shauna" userId="S::sroch@fanshawec.ca::05ca025a-1219-4008-8ea7-6708a3b6b10f" providerId="AD" clId="Web-{5786A5CA-1ECE-E56D-5713-FC62DE8B1788}"/>
    <pc:docChg chg="addSld delSld modSld">
      <pc:chgData name="Roch, Shauna" userId="S::sroch@fanshawec.ca::05ca025a-1219-4008-8ea7-6708a3b6b10f" providerId="AD" clId="Web-{5786A5CA-1ECE-E56D-5713-FC62DE8B1788}" dt="2024-12-09T15:43:28.287" v="77" actId="20577"/>
      <pc:docMkLst>
        <pc:docMk/>
      </pc:docMkLst>
      <pc:sldChg chg="modSp">
        <pc:chgData name="Roch, Shauna" userId="S::sroch@fanshawec.ca::05ca025a-1219-4008-8ea7-6708a3b6b10f" providerId="AD" clId="Web-{5786A5CA-1ECE-E56D-5713-FC62DE8B1788}" dt="2024-12-09T15:35:53.421" v="2" actId="20577"/>
        <pc:sldMkLst>
          <pc:docMk/>
          <pc:sldMk cId="1621407733" sldId="257"/>
        </pc:sldMkLst>
        <pc:spChg chg="mod">
          <ac:chgData name="Roch, Shauna" userId="S::sroch@fanshawec.ca::05ca025a-1219-4008-8ea7-6708a3b6b10f" providerId="AD" clId="Web-{5786A5CA-1ECE-E56D-5713-FC62DE8B1788}" dt="2024-12-09T15:35:53.421" v="2" actId="20577"/>
          <ac:spMkLst>
            <pc:docMk/>
            <pc:sldMk cId="1621407733" sldId="257"/>
            <ac:spMk id="3" creationId="{F271FF05-2168-CDF5-C25A-D42B719E0AA1}"/>
          </ac:spMkLst>
        </pc:spChg>
      </pc:sldChg>
      <pc:sldChg chg="modSp">
        <pc:chgData name="Roch, Shauna" userId="S::sroch@fanshawec.ca::05ca025a-1219-4008-8ea7-6708a3b6b10f" providerId="AD" clId="Web-{5786A5CA-1ECE-E56D-5713-FC62DE8B1788}" dt="2024-12-09T15:36:25.672" v="5" actId="14100"/>
        <pc:sldMkLst>
          <pc:docMk/>
          <pc:sldMk cId="1758565797" sldId="258"/>
        </pc:sldMkLst>
        <pc:spChg chg="mod">
          <ac:chgData name="Roch, Shauna" userId="S::sroch@fanshawec.ca::05ca025a-1219-4008-8ea7-6708a3b6b10f" providerId="AD" clId="Web-{5786A5CA-1ECE-E56D-5713-FC62DE8B1788}" dt="2024-12-09T15:36:25.672" v="5" actId="14100"/>
          <ac:spMkLst>
            <pc:docMk/>
            <pc:sldMk cId="1758565797" sldId="258"/>
            <ac:spMk id="3" creationId="{A5601258-EEBF-62A6-2C04-7915F0A18352}"/>
          </ac:spMkLst>
        </pc:spChg>
        <pc:spChg chg="mod">
          <ac:chgData name="Roch, Shauna" userId="S::sroch@fanshawec.ca::05ca025a-1219-4008-8ea7-6708a3b6b10f" providerId="AD" clId="Web-{5786A5CA-1ECE-E56D-5713-FC62DE8B1788}" dt="2024-12-09T15:36:23.297" v="4" actId="1076"/>
          <ac:spMkLst>
            <pc:docMk/>
            <pc:sldMk cId="1758565797" sldId="258"/>
            <ac:spMk id="4" creationId="{B4420CEB-229E-6DD5-D787-875A4F9CC9E6}"/>
          </ac:spMkLst>
        </pc:spChg>
        <pc:picChg chg="mod">
          <ac:chgData name="Roch, Shauna" userId="S::sroch@fanshawec.ca::05ca025a-1219-4008-8ea7-6708a3b6b10f" providerId="AD" clId="Web-{5786A5CA-1ECE-E56D-5713-FC62DE8B1788}" dt="2024-12-09T15:36:20.781" v="3" actId="14100"/>
          <ac:picMkLst>
            <pc:docMk/>
            <pc:sldMk cId="1758565797" sldId="258"/>
            <ac:picMk id="1026" creationId="{00A52F1C-A4A1-045E-0C4E-92674089E92D}"/>
          </ac:picMkLst>
        </pc:picChg>
      </pc:sldChg>
      <pc:sldChg chg="delSp modSp modNotes">
        <pc:chgData name="Roch, Shauna" userId="S::sroch@fanshawec.ca::05ca025a-1219-4008-8ea7-6708a3b6b10f" providerId="AD" clId="Web-{5786A5CA-1ECE-E56D-5713-FC62DE8B1788}" dt="2024-12-09T15:37:14.876" v="11" actId="14100"/>
        <pc:sldMkLst>
          <pc:docMk/>
          <pc:sldMk cId="2165762418" sldId="260"/>
        </pc:sldMkLst>
        <pc:spChg chg="del mod">
          <ac:chgData name="Roch, Shauna" userId="S::sroch@fanshawec.ca::05ca025a-1219-4008-8ea7-6708a3b6b10f" providerId="AD" clId="Web-{5786A5CA-1ECE-E56D-5713-FC62DE8B1788}" dt="2024-12-09T15:37:02.172" v="7"/>
          <ac:spMkLst>
            <pc:docMk/>
            <pc:sldMk cId="2165762418" sldId="260"/>
            <ac:spMk id="3" creationId="{1A6583C2-218B-3396-494E-3EDE9087A32B}"/>
          </ac:spMkLst>
        </pc:spChg>
        <pc:spChg chg="mod">
          <ac:chgData name="Roch, Shauna" userId="S::sroch@fanshawec.ca::05ca025a-1219-4008-8ea7-6708a3b6b10f" providerId="AD" clId="Web-{5786A5CA-1ECE-E56D-5713-FC62DE8B1788}" dt="2024-12-09T15:37:10.891" v="10" actId="14100"/>
          <ac:spMkLst>
            <pc:docMk/>
            <pc:sldMk cId="2165762418" sldId="260"/>
            <ac:spMk id="6" creationId="{9477AC3B-3873-F3AD-0055-898AF7DC704F}"/>
          </ac:spMkLst>
        </pc:spChg>
        <pc:spChg chg="mod">
          <ac:chgData name="Roch, Shauna" userId="S::sroch@fanshawec.ca::05ca025a-1219-4008-8ea7-6708a3b6b10f" providerId="AD" clId="Web-{5786A5CA-1ECE-E56D-5713-FC62DE8B1788}" dt="2024-12-09T15:37:14.876" v="11" actId="14100"/>
          <ac:spMkLst>
            <pc:docMk/>
            <pc:sldMk cId="2165762418" sldId="260"/>
            <ac:spMk id="7" creationId="{9598B883-B1C3-E2B0-EBFF-F89943668A8A}"/>
          </ac:spMkLst>
        </pc:spChg>
      </pc:sldChg>
      <pc:sldChg chg="addSp delSp modSp">
        <pc:chgData name="Roch, Shauna" userId="S::sroch@fanshawec.ca::05ca025a-1219-4008-8ea7-6708a3b6b10f" providerId="AD" clId="Web-{5786A5CA-1ECE-E56D-5713-FC62DE8B1788}" dt="2024-12-09T15:39:59.925" v="33" actId="14100"/>
        <pc:sldMkLst>
          <pc:docMk/>
          <pc:sldMk cId="992607123" sldId="261"/>
        </pc:sldMkLst>
        <pc:spChg chg="mod">
          <ac:chgData name="Roch, Shauna" userId="S::sroch@fanshawec.ca::05ca025a-1219-4008-8ea7-6708a3b6b10f" providerId="AD" clId="Web-{5786A5CA-1ECE-E56D-5713-FC62DE8B1788}" dt="2024-12-09T15:39:09.315" v="24" actId="20577"/>
          <ac:spMkLst>
            <pc:docMk/>
            <pc:sldMk cId="992607123" sldId="261"/>
            <ac:spMk id="2" creationId="{1345889B-BB64-A8AC-E7F1-E3DDD48E691F}"/>
          </ac:spMkLst>
        </pc:spChg>
        <pc:spChg chg="mod">
          <ac:chgData name="Roch, Shauna" userId="S::sroch@fanshawec.ca::05ca025a-1219-4008-8ea7-6708a3b6b10f" providerId="AD" clId="Web-{5786A5CA-1ECE-E56D-5713-FC62DE8B1788}" dt="2024-12-09T15:39:59.925" v="33" actId="14100"/>
          <ac:spMkLst>
            <pc:docMk/>
            <pc:sldMk cId="992607123" sldId="261"/>
            <ac:spMk id="3" creationId="{D2D56720-E500-9330-2D67-170C8BE422A1}"/>
          </ac:spMkLst>
        </pc:spChg>
        <pc:spChg chg="del">
          <ac:chgData name="Roch, Shauna" userId="S::sroch@fanshawec.ca::05ca025a-1219-4008-8ea7-6708a3b6b10f" providerId="AD" clId="Web-{5786A5CA-1ECE-E56D-5713-FC62DE8B1788}" dt="2024-12-09T15:38:47.736" v="20"/>
          <ac:spMkLst>
            <pc:docMk/>
            <pc:sldMk cId="992607123" sldId="261"/>
            <ac:spMk id="4" creationId="{06301049-419F-C6EE-A5EA-CF3A6F56DFA3}"/>
          </ac:spMkLst>
        </pc:spChg>
        <pc:spChg chg="del">
          <ac:chgData name="Roch, Shauna" userId="S::sroch@fanshawec.ca::05ca025a-1219-4008-8ea7-6708a3b6b10f" providerId="AD" clId="Web-{5786A5CA-1ECE-E56D-5713-FC62DE8B1788}" dt="2024-12-09T15:38:47.205" v="19"/>
          <ac:spMkLst>
            <pc:docMk/>
            <pc:sldMk cId="992607123" sldId="261"/>
            <ac:spMk id="5" creationId="{C48063A0-9AB8-B6CF-98F2-BD702892C755}"/>
          </ac:spMkLst>
        </pc:spChg>
        <pc:spChg chg="add mod">
          <ac:chgData name="Roch, Shauna" userId="S::sroch@fanshawec.ca::05ca025a-1219-4008-8ea7-6708a3b6b10f" providerId="AD" clId="Web-{5786A5CA-1ECE-E56D-5713-FC62DE8B1788}" dt="2024-12-09T15:39:32.971" v="30" actId="1076"/>
          <ac:spMkLst>
            <pc:docMk/>
            <pc:sldMk cId="992607123" sldId="261"/>
            <ac:spMk id="7" creationId="{41B3192C-76D7-C87C-39EB-CE3CB4B8B823}"/>
          </ac:spMkLst>
        </pc:spChg>
        <pc:picChg chg="add mod">
          <ac:chgData name="Roch, Shauna" userId="S::sroch@fanshawec.ca::05ca025a-1219-4008-8ea7-6708a3b6b10f" providerId="AD" clId="Web-{5786A5CA-1ECE-E56D-5713-FC62DE8B1788}" dt="2024-12-09T15:39:55.128" v="32"/>
          <ac:picMkLst>
            <pc:docMk/>
            <pc:sldMk cId="992607123" sldId="261"/>
            <ac:picMk id="6" creationId="{CA66A3ED-88E2-4DE2-0D6B-0CF262CF86C4}"/>
          </ac:picMkLst>
        </pc:picChg>
      </pc:sldChg>
      <pc:sldChg chg="addSp modSp">
        <pc:chgData name="Roch, Shauna" userId="S::sroch@fanshawec.ca::05ca025a-1219-4008-8ea7-6708a3b6b10f" providerId="AD" clId="Web-{5786A5CA-1ECE-E56D-5713-FC62DE8B1788}" dt="2024-12-09T15:40:49.738" v="65" actId="20577"/>
        <pc:sldMkLst>
          <pc:docMk/>
          <pc:sldMk cId="3381768381" sldId="262"/>
        </pc:sldMkLst>
        <pc:spChg chg="mod">
          <ac:chgData name="Roch, Shauna" userId="S::sroch@fanshawec.ca::05ca025a-1219-4008-8ea7-6708a3b6b10f" providerId="AD" clId="Web-{5786A5CA-1ECE-E56D-5713-FC62DE8B1788}" dt="2024-12-09T15:40:49.738" v="65" actId="20577"/>
          <ac:spMkLst>
            <pc:docMk/>
            <pc:sldMk cId="3381768381" sldId="262"/>
            <ac:spMk id="2" creationId="{D3262EDB-74A9-C9DD-E61B-9ED75BE3DA97}"/>
          </ac:spMkLst>
        </pc:spChg>
        <pc:spChg chg="mod">
          <ac:chgData name="Roch, Shauna" userId="S::sroch@fanshawec.ca::05ca025a-1219-4008-8ea7-6708a3b6b10f" providerId="AD" clId="Web-{5786A5CA-1ECE-E56D-5713-FC62DE8B1788}" dt="2024-12-09T15:40:25.628" v="38" actId="14100"/>
          <ac:spMkLst>
            <pc:docMk/>
            <pc:sldMk cId="3381768381" sldId="262"/>
            <ac:spMk id="3" creationId="{B9868951-F450-412F-5AD4-D0EC60EEF0EB}"/>
          </ac:spMkLst>
        </pc:spChg>
        <pc:picChg chg="add mod">
          <ac:chgData name="Roch, Shauna" userId="S::sroch@fanshawec.ca::05ca025a-1219-4008-8ea7-6708a3b6b10f" providerId="AD" clId="Web-{5786A5CA-1ECE-E56D-5713-FC62DE8B1788}" dt="2024-12-09T15:40:33.550" v="40" actId="1076"/>
          <ac:picMkLst>
            <pc:docMk/>
            <pc:sldMk cId="3381768381" sldId="262"/>
            <ac:picMk id="4" creationId="{C6AF1359-3CEA-5DD1-AC63-44A1027C5F72}"/>
          </ac:picMkLst>
        </pc:picChg>
      </pc:sldChg>
      <pc:sldChg chg="addSp delSp modSp mod modClrScheme chgLayout">
        <pc:chgData name="Roch, Shauna" userId="S::sroch@fanshawec.ca::05ca025a-1219-4008-8ea7-6708a3b6b10f" providerId="AD" clId="Web-{5786A5CA-1ECE-E56D-5713-FC62DE8B1788}" dt="2024-12-09T15:43:28.287" v="77" actId="20577"/>
        <pc:sldMkLst>
          <pc:docMk/>
          <pc:sldMk cId="3646812351" sldId="266"/>
        </pc:sldMkLst>
        <pc:spChg chg="mod">
          <ac:chgData name="Roch, Shauna" userId="S::sroch@fanshawec.ca::05ca025a-1219-4008-8ea7-6708a3b6b10f" providerId="AD" clId="Web-{5786A5CA-1ECE-E56D-5713-FC62DE8B1788}" dt="2024-12-09T15:43:28.287" v="77" actId="20577"/>
          <ac:spMkLst>
            <pc:docMk/>
            <pc:sldMk cId="3646812351" sldId="266"/>
            <ac:spMk id="2" creationId="{22122E2A-5C13-A357-CB56-CB92D9D76758}"/>
          </ac:spMkLst>
        </pc:spChg>
        <pc:spChg chg="add del">
          <ac:chgData name="Roch, Shauna" userId="S::sroch@fanshawec.ca::05ca025a-1219-4008-8ea7-6708a3b6b10f" providerId="AD" clId="Web-{5786A5CA-1ECE-E56D-5713-FC62DE8B1788}" dt="2024-12-09T15:41:46.426" v="68"/>
          <ac:spMkLst>
            <pc:docMk/>
            <pc:sldMk cId="3646812351" sldId="266"/>
            <ac:spMk id="3" creationId="{FDC84311-B4B6-3224-194D-1C8A3146FC2A}"/>
          </ac:spMkLst>
        </pc:spChg>
        <pc:spChg chg="add del mod">
          <ac:chgData name="Roch, Shauna" userId="S::sroch@fanshawec.ca::05ca025a-1219-4008-8ea7-6708a3b6b10f" providerId="AD" clId="Web-{5786A5CA-1ECE-E56D-5713-FC62DE8B1788}" dt="2024-12-09T15:41:46.364" v="67"/>
          <ac:spMkLst>
            <pc:docMk/>
            <pc:sldMk cId="3646812351" sldId="266"/>
            <ac:spMk id="9" creationId="{643E14EE-8EFA-A2D0-89F4-CE4D1AE84010}"/>
          </ac:spMkLst>
        </pc:spChg>
        <pc:graphicFrameChg chg="add del">
          <ac:chgData name="Roch, Shauna" userId="S::sroch@fanshawec.ca::05ca025a-1219-4008-8ea7-6708a3b6b10f" providerId="AD" clId="Web-{5786A5CA-1ECE-E56D-5713-FC62DE8B1788}" dt="2024-12-09T15:41:46.364" v="67"/>
          <ac:graphicFrameMkLst>
            <pc:docMk/>
            <pc:sldMk cId="3646812351" sldId="266"/>
            <ac:graphicFrameMk id="5" creationId="{BB39B7A4-5C57-C623-4628-991041D2AA89}"/>
          </ac:graphicFrameMkLst>
        </pc:graphicFrameChg>
        <pc:graphicFrameChg chg="add modGraphic">
          <ac:chgData name="Roch, Shauna" userId="S::sroch@fanshawec.ca::05ca025a-1219-4008-8ea7-6708a3b6b10f" providerId="AD" clId="Web-{5786A5CA-1ECE-E56D-5713-FC62DE8B1788}" dt="2024-12-09T15:43:22.005" v="70" actId="20577"/>
          <ac:graphicFrameMkLst>
            <pc:docMk/>
            <pc:sldMk cId="3646812351" sldId="266"/>
            <ac:graphicFrameMk id="11" creationId="{092A0665-D4DA-6C2A-D3F8-AE8ADF2F1AFC}"/>
          </ac:graphicFrameMkLst>
        </pc:graphicFrameChg>
      </pc:sldChg>
      <pc:sldChg chg="new del">
        <pc:chgData name="Roch, Shauna" userId="S::sroch@fanshawec.ca::05ca025a-1219-4008-8ea7-6708a3b6b10f" providerId="AD" clId="Web-{5786A5CA-1ECE-E56D-5713-FC62DE8B1788}" dt="2024-12-09T15:40:14.347" v="34"/>
        <pc:sldMkLst>
          <pc:docMk/>
          <pc:sldMk cId="2880070053" sldId="267"/>
        </pc:sldMkLst>
      </pc:sldChg>
    </pc:docChg>
  </pc:docChgLst>
  <pc:docChgLst>
    <pc:chgData name="Roch, Shauna" userId="S::sroch@fanshawec.ca::05ca025a-1219-4008-8ea7-6708a3b6b10f" providerId="AD" clId="Web-{8E7B5AC9-111E-088E-14E4-2845F2824D24}"/>
    <pc:docChg chg="addSld delSld modSld">
      <pc:chgData name="Roch, Shauna" userId="S::sroch@fanshawec.ca::05ca025a-1219-4008-8ea7-6708a3b6b10f" providerId="AD" clId="Web-{8E7B5AC9-111E-088E-14E4-2845F2824D24}" dt="2025-01-10T14:28:42.659" v="80" actId="20577"/>
      <pc:docMkLst>
        <pc:docMk/>
      </pc:docMkLst>
      <pc:sldChg chg="modSp">
        <pc:chgData name="Roch, Shauna" userId="S::sroch@fanshawec.ca::05ca025a-1219-4008-8ea7-6708a3b6b10f" providerId="AD" clId="Web-{8E7B5AC9-111E-088E-14E4-2845F2824D24}" dt="2025-01-10T14:22:09.571" v="0" actId="1076"/>
        <pc:sldMkLst>
          <pc:docMk/>
          <pc:sldMk cId="1758565797" sldId="258"/>
        </pc:sldMkLst>
        <pc:spChg chg="mod">
          <ac:chgData name="Roch, Shauna" userId="S::sroch@fanshawec.ca::05ca025a-1219-4008-8ea7-6708a3b6b10f" providerId="AD" clId="Web-{8E7B5AC9-111E-088E-14E4-2845F2824D24}" dt="2025-01-10T14:22:09.571" v="0" actId="1076"/>
          <ac:spMkLst>
            <pc:docMk/>
            <pc:sldMk cId="1758565797" sldId="258"/>
            <ac:spMk id="4" creationId="{B4420CEB-229E-6DD5-D787-875A4F9CC9E6}"/>
          </ac:spMkLst>
        </pc:spChg>
      </pc:sldChg>
      <pc:sldChg chg="modSp del">
        <pc:chgData name="Roch, Shauna" userId="S::sroch@fanshawec.ca::05ca025a-1219-4008-8ea7-6708a3b6b10f" providerId="AD" clId="Web-{8E7B5AC9-111E-088E-14E4-2845F2824D24}" dt="2025-01-10T14:27:15.375" v="55"/>
        <pc:sldMkLst>
          <pc:docMk/>
          <pc:sldMk cId="3160424492" sldId="259"/>
        </pc:sldMkLst>
        <pc:spChg chg="mod">
          <ac:chgData name="Roch, Shauna" userId="S::sroch@fanshawec.ca::05ca025a-1219-4008-8ea7-6708a3b6b10f" providerId="AD" clId="Web-{8E7B5AC9-111E-088E-14E4-2845F2824D24}" dt="2025-01-10T14:27:13.485" v="54" actId="20577"/>
          <ac:spMkLst>
            <pc:docMk/>
            <pc:sldMk cId="3160424492" sldId="259"/>
            <ac:spMk id="3" creationId="{909EBFC5-0FC0-EE84-330E-E6227DC1B26A}"/>
          </ac:spMkLst>
        </pc:spChg>
        <pc:spChg chg="mod">
          <ac:chgData name="Roch, Shauna" userId="S::sroch@fanshawec.ca::05ca025a-1219-4008-8ea7-6708a3b6b10f" providerId="AD" clId="Web-{8E7B5AC9-111E-088E-14E4-2845F2824D24}" dt="2025-01-10T14:23:26.823" v="13"/>
          <ac:spMkLst>
            <pc:docMk/>
            <pc:sldMk cId="3160424492" sldId="259"/>
            <ac:spMk id="5" creationId="{E5C458CC-F874-99F5-A3E3-196D33062AAD}"/>
          </ac:spMkLst>
        </pc:spChg>
        <pc:spChg chg="mod">
          <ac:chgData name="Roch, Shauna" userId="S::sroch@fanshawec.ca::05ca025a-1219-4008-8ea7-6708a3b6b10f" providerId="AD" clId="Web-{8E7B5AC9-111E-088E-14E4-2845F2824D24}" dt="2025-01-10T14:23:24.214" v="12"/>
          <ac:spMkLst>
            <pc:docMk/>
            <pc:sldMk cId="3160424492" sldId="259"/>
            <ac:spMk id="6" creationId="{A77C7E58-9640-E1FD-A27B-0ADDACD494E2}"/>
          </ac:spMkLst>
        </pc:spChg>
      </pc:sldChg>
      <pc:sldChg chg="modSp">
        <pc:chgData name="Roch, Shauna" userId="S::sroch@fanshawec.ca::05ca025a-1219-4008-8ea7-6708a3b6b10f" providerId="AD" clId="Web-{8E7B5AC9-111E-088E-14E4-2845F2824D24}" dt="2025-01-10T14:25:22.013" v="19"/>
        <pc:sldMkLst>
          <pc:docMk/>
          <pc:sldMk cId="3646812351" sldId="266"/>
        </pc:sldMkLst>
        <pc:graphicFrameChg chg="modGraphic">
          <ac:chgData name="Roch, Shauna" userId="S::sroch@fanshawec.ca::05ca025a-1219-4008-8ea7-6708a3b6b10f" providerId="AD" clId="Web-{8E7B5AC9-111E-088E-14E4-2845F2824D24}" dt="2025-01-10T14:25:22.013" v="19"/>
          <ac:graphicFrameMkLst>
            <pc:docMk/>
            <pc:sldMk cId="3646812351" sldId="266"/>
            <ac:graphicFrameMk id="11" creationId="{092A0665-D4DA-6C2A-D3F8-AE8ADF2F1AFC}"/>
          </ac:graphicFrameMkLst>
        </pc:graphicFrameChg>
      </pc:sldChg>
      <pc:sldChg chg="addSp delSp modSp add replId">
        <pc:chgData name="Roch, Shauna" userId="S::sroch@fanshawec.ca::05ca025a-1219-4008-8ea7-6708a3b6b10f" providerId="AD" clId="Web-{8E7B5AC9-111E-088E-14E4-2845F2824D24}" dt="2025-01-10T14:28:42.659" v="80" actId="20577"/>
        <pc:sldMkLst>
          <pc:docMk/>
          <pc:sldMk cId="2983762839" sldId="267"/>
        </pc:sldMkLst>
        <pc:spChg chg="mod">
          <ac:chgData name="Roch, Shauna" userId="S::sroch@fanshawec.ca::05ca025a-1219-4008-8ea7-6708a3b6b10f" providerId="AD" clId="Web-{8E7B5AC9-111E-088E-14E4-2845F2824D24}" dt="2025-01-10T14:25:47.826" v="22" actId="20577"/>
          <ac:spMkLst>
            <pc:docMk/>
            <pc:sldMk cId="2983762839" sldId="267"/>
            <ac:spMk id="2" creationId="{31733DDA-DDD5-3E57-8EA7-0629DF1F3C7B}"/>
          </ac:spMkLst>
        </pc:spChg>
        <pc:spChg chg="del mod">
          <ac:chgData name="Roch, Shauna" userId="S::sroch@fanshawec.ca::05ca025a-1219-4008-8ea7-6708a3b6b10f" providerId="AD" clId="Web-{8E7B5AC9-111E-088E-14E4-2845F2824D24}" dt="2025-01-10T14:26:16.202" v="35"/>
          <ac:spMkLst>
            <pc:docMk/>
            <pc:sldMk cId="2983762839" sldId="267"/>
            <ac:spMk id="3" creationId="{0B081F68-4684-6F68-A3FE-8101BB69460A}"/>
          </ac:spMkLst>
        </pc:spChg>
        <pc:spChg chg="mod">
          <ac:chgData name="Roch, Shauna" userId="S::sroch@fanshawec.ca::05ca025a-1219-4008-8ea7-6708a3b6b10f" providerId="AD" clId="Web-{8E7B5AC9-111E-088E-14E4-2845F2824D24}" dt="2025-01-10T14:28:42.659" v="80" actId="20577"/>
          <ac:spMkLst>
            <pc:docMk/>
            <pc:sldMk cId="2983762839" sldId="267"/>
            <ac:spMk id="4" creationId="{3FE258FB-191B-D96D-08C6-07400025C1D7}"/>
          </ac:spMkLst>
        </pc:spChg>
        <pc:spChg chg="del">
          <ac:chgData name="Roch, Shauna" userId="S::sroch@fanshawec.ca::05ca025a-1219-4008-8ea7-6708a3b6b10f" providerId="AD" clId="Web-{8E7B5AC9-111E-088E-14E4-2845F2824D24}" dt="2025-01-10T14:26:49.922" v="46"/>
          <ac:spMkLst>
            <pc:docMk/>
            <pc:sldMk cId="2983762839" sldId="267"/>
            <ac:spMk id="5" creationId="{D15EFD07-78DD-9AD1-90B7-A5D61F5EC0DA}"/>
          </ac:spMkLst>
        </pc:spChg>
        <pc:spChg chg="mod">
          <ac:chgData name="Roch, Shauna" userId="S::sroch@fanshawec.ca::05ca025a-1219-4008-8ea7-6708a3b6b10f" providerId="AD" clId="Web-{8E7B5AC9-111E-088E-14E4-2845F2824D24}" dt="2025-01-10T14:28:34.205" v="74" actId="20577"/>
          <ac:spMkLst>
            <pc:docMk/>
            <pc:sldMk cId="2983762839" sldId="267"/>
            <ac:spMk id="6" creationId="{943366F0-321C-57EA-E800-4BE875B60FA8}"/>
          </ac:spMkLst>
        </pc:spChg>
        <pc:spChg chg="mod">
          <ac:chgData name="Roch, Shauna" userId="S::sroch@fanshawec.ca::05ca025a-1219-4008-8ea7-6708a3b6b10f" providerId="AD" clId="Web-{8E7B5AC9-111E-088E-14E4-2845F2824D24}" dt="2025-01-10T14:28:27.705" v="71" actId="20577"/>
          <ac:spMkLst>
            <pc:docMk/>
            <pc:sldMk cId="2983762839" sldId="267"/>
            <ac:spMk id="7" creationId="{98CE09FB-ACD2-E0C0-1D27-D8360A95310B}"/>
          </ac:spMkLst>
        </pc:spChg>
        <pc:spChg chg="del">
          <ac:chgData name="Roch, Shauna" userId="S::sroch@fanshawec.ca::05ca025a-1219-4008-8ea7-6708a3b6b10f" providerId="AD" clId="Web-{8E7B5AC9-111E-088E-14E4-2845F2824D24}" dt="2025-01-10T14:26:40.249" v="43"/>
          <ac:spMkLst>
            <pc:docMk/>
            <pc:sldMk cId="2983762839" sldId="267"/>
            <ac:spMk id="8" creationId="{BD28619C-A5A2-3887-2D0F-4C87B256FF9A}"/>
          </ac:spMkLst>
        </pc:spChg>
        <pc:spChg chg="add del mod">
          <ac:chgData name="Roch, Shauna" userId="S::sroch@fanshawec.ca::05ca025a-1219-4008-8ea7-6708a3b6b10f" providerId="AD" clId="Web-{8E7B5AC9-111E-088E-14E4-2845F2824D24}" dt="2025-01-10T14:26:24.327" v="37"/>
          <ac:spMkLst>
            <pc:docMk/>
            <pc:sldMk cId="2983762839" sldId="267"/>
            <ac:spMk id="10" creationId="{B5F8EC66-76E8-27E0-5125-C8021984110E}"/>
          </ac:spMkLst>
        </pc:spChg>
        <pc:spChg chg="add mod">
          <ac:chgData name="Roch, Shauna" userId="S::sroch@fanshawec.ca::05ca025a-1219-4008-8ea7-6708a3b6b10f" providerId="AD" clId="Web-{8E7B5AC9-111E-088E-14E4-2845F2824D24}" dt="2025-01-10T14:28:38.955" v="77" actId="20577"/>
          <ac:spMkLst>
            <pc:docMk/>
            <pc:sldMk cId="2983762839" sldId="267"/>
            <ac:spMk id="11" creationId="{86A9C39A-78C1-C6CA-8238-E0CE024F85B6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57855D-3549-4763-A6DE-DFCDC12FDD4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F2FDEB-ED0F-4527-8D6A-C6FC5D6FF19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Interest-based conflict resolution focuses on an individual’s interests rather than their position.</a:t>
          </a:r>
        </a:p>
      </dgm:t>
    </dgm:pt>
    <dgm:pt modelId="{21E6B473-1320-42C9-ADDD-50A1C3C7C2DA}" type="parTrans" cxnId="{3E802DE4-33F7-4B3B-9716-30AA13DA67DD}">
      <dgm:prSet/>
      <dgm:spPr/>
      <dgm:t>
        <a:bodyPr/>
        <a:lstStyle/>
        <a:p>
          <a:endParaRPr lang="en-US"/>
        </a:p>
      </dgm:t>
    </dgm:pt>
    <dgm:pt modelId="{E1505146-9B01-4876-8396-190D99D06DEC}" type="sibTrans" cxnId="{3E802DE4-33F7-4B3B-9716-30AA13DA67DD}">
      <dgm:prSet/>
      <dgm:spPr/>
      <dgm:t>
        <a:bodyPr/>
        <a:lstStyle/>
        <a:p>
          <a:endParaRPr lang="en-US"/>
        </a:p>
      </dgm:t>
    </dgm:pt>
    <dgm:pt modelId="{EF168E69-D279-4F25-8A0E-420013E069D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Human Resources professionals can utilize an interest-based conflict resolution approach to uncover the underlying concerns of both sides and find a solution that addresses both parties.</a:t>
          </a:r>
        </a:p>
      </dgm:t>
    </dgm:pt>
    <dgm:pt modelId="{D511E43C-1ED1-4F66-A4B5-CB02565EEE66}" type="parTrans" cxnId="{E18AD954-8AA4-4947-BC9D-5AF69F9EADB3}">
      <dgm:prSet/>
      <dgm:spPr/>
      <dgm:t>
        <a:bodyPr/>
        <a:lstStyle/>
        <a:p>
          <a:endParaRPr lang="en-US"/>
        </a:p>
      </dgm:t>
    </dgm:pt>
    <dgm:pt modelId="{CE481728-4573-4F2F-904A-94F9A03841DB}" type="sibTrans" cxnId="{E18AD954-8AA4-4947-BC9D-5AF69F9EADB3}">
      <dgm:prSet/>
      <dgm:spPr/>
      <dgm:t>
        <a:bodyPr/>
        <a:lstStyle/>
        <a:p>
          <a:endParaRPr lang="en-US"/>
        </a:p>
      </dgm:t>
    </dgm:pt>
    <dgm:pt modelId="{D69509C9-88F9-4EF7-A2CE-AE2EFF0B644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It is crucial to ask probing questions to uncover an individual’s interests as they may not volunteer their concerns.</a:t>
          </a:r>
        </a:p>
      </dgm:t>
    </dgm:pt>
    <dgm:pt modelId="{6DD0373B-F3DD-44FD-836C-74F240F47176}" type="parTrans" cxnId="{75110795-8FF8-4981-A9FD-370673ECBDA2}">
      <dgm:prSet/>
      <dgm:spPr/>
      <dgm:t>
        <a:bodyPr/>
        <a:lstStyle/>
        <a:p>
          <a:endParaRPr lang="en-US"/>
        </a:p>
      </dgm:t>
    </dgm:pt>
    <dgm:pt modelId="{8D974995-B12E-428D-85DA-CD76241A29C9}" type="sibTrans" cxnId="{75110795-8FF8-4981-A9FD-370673ECBDA2}">
      <dgm:prSet/>
      <dgm:spPr/>
      <dgm:t>
        <a:bodyPr/>
        <a:lstStyle/>
        <a:p>
          <a:endParaRPr lang="en-US"/>
        </a:p>
      </dgm:t>
    </dgm:pt>
    <dgm:pt modelId="{99D251FD-0B66-4AD4-8942-1BF8A9A1718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Use “I” statements to avoid blaming others.</a:t>
          </a:r>
        </a:p>
      </dgm:t>
    </dgm:pt>
    <dgm:pt modelId="{A230F824-0E33-4539-95C5-77C896A78D9F}" type="parTrans" cxnId="{AFE20FCE-2E61-4ACF-B5AC-B24030CFEF15}">
      <dgm:prSet/>
      <dgm:spPr/>
      <dgm:t>
        <a:bodyPr/>
        <a:lstStyle/>
        <a:p>
          <a:endParaRPr lang="en-US"/>
        </a:p>
      </dgm:t>
    </dgm:pt>
    <dgm:pt modelId="{FD97F484-3C7F-4703-A321-70DDA256190C}" type="sibTrans" cxnId="{AFE20FCE-2E61-4ACF-B5AC-B24030CFEF15}">
      <dgm:prSet/>
      <dgm:spPr/>
      <dgm:t>
        <a:bodyPr/>
        <a:lstStyle/>
        <a:p>
          <a:endParaRPr lang="en-US"/>
        </a:p>
      </dgm:t>
    </dgm:pt>
    <dgm:pt modelId="{B94190DB-2F0D-4A40-ADD5-49C86767A1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Using “I” statements helps focus attention on the speaker’s thoughts and helps them express how the conflict is impacting them.</a:t>
          </a:r>
        </a:p>
      </dgm:t>
    </dgm:pt>
    <dgm:pt modelId="{CA290CF5-44F1-44A1-9631-DADF06E703E4}" type="parTrans" cxnId="{A7EA809E-968E-4CA1-B2F5-DF18B484D5FF}">
      <dgm:prSet/>
      <dgm:spPr/>
      <dgm:t>
        <a:bodyPr/>
        <a:lstStyle/>
        <a:p>
          <a:endParaRPr lang="en-US"/>
        </a:p>
      </dgm:t>
    </dgm:pt>
    <dgm:pt modelId="{4B7EB8E8-5DFA-4201-ADF0-DE6D309AFD36}" type="sibTrans" cxnId="{A7EA809E-968E-4CA1-B2F5-DF18B484D5FF}">
      <dgm:prSet/>
      <dgm:spPr/>
      <dgm:t>
        <a:bodyPr/>
        <a:lstStyle/>
        <a:p>
          <a:endParaRPr lang="en-US"/>
        </a:p>
      </dgm:t>
    </dgm:pt>
    <dgm:pt modelId="{08E88A24-5D32-4E28-9A84-5CADDF107FDD}" type="pres">
      <dgm:prSet presAssocID="{3357855D-3549-4763-A6DE-DFCDC12FDD48}" presName="root" presStyleCnt="0">
        <dgm:presLayoutVars>
          <dgm:dir/>
          <dgm:resizeHandles val="exact"/>
        </dgm:presLayoutVars>
      </dgm:prSet>
      <dgm:spPr/>
    </dgm:pt>
    <dgm:pt modelId="{C798250F-3B5E-4D99-B525-DBCAD883768C}" type="pres">
      <dgm:prSet presAssocID="{CAF2FDEB-ED0F-4527-8D6A-C6FC5D6FF195}" presName="compNode" presStyleCnt="0"/>
      <dgm:spPr/>
    </dgm:pt>
    <dgm:pt modelId="{5B56DFCC-F4C9-4459-9AD3-BB782EBEC5E7}" type="pres">
      <dgm:prSet presAssocID="{CAF2FDEB-ED0F-4527-8D6A-C6FC5D6FF195}" presName="bgRect" presStyleLbl="bgShp" presStyleIdx="0" presStyleCnt="5"/>
      <dgm:spPr/>
    </dgm:pt>
    <dgm:pt modelId="{93217A89-6BA2-46F3-B47C-1AC944D8AACE}" type="pres">
      <dgm:prSet presAssocID="{CAF2FDEB-ED0F-4527-8D6A-C6FC5D6FF19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 with solid fill"/>
        </a:ext>
      </dgm:extLst>
    </dgm:pt>
    <dgm:pt modelId="{F7EE98C1-0AD5-4CB4-B97A-381E64EE9CD7}" type="pres">
      <dgm:prSet presAssocID="{CAF2FDEB-ED0F-4527-8D6A-C6FC5D6FF195}" presName="spaceRect" presStyleCnt="0"/>
      <dgm:spPr/>
    </dgm:pt>
    <dgm:pt modelId="{A2275670-EE96-4728-A127-F7F3F50CA947}" type="pres">
      <dgm:prSet presAssocID="{CAF2FDEB-ED0F-4527-8D6A-C6FC5D6FF195}" presName="parTx" presStyleLbl="revTx" presStyleIdx="0" presStyleCnt="5">
        <dgm:presLayoutVars>
          <dgm:chMax val="0"/>
          <dgm:chPref val="0"/>
        </dgm:presLayoutVars>
      </dgm:prSet>
      <dgm:spPr/>
    </dgm:pt>
    <dgm:pt modelId="{59FD65C7-0EEB-4D58-9961-774208B59069}" type="pres">
      <dgm:prSet presAssocID="{E1505146-9B01-4876-8396-190D99D06DEC}" presName="sibTrans" presStyleCnt="0"/>
      <dgm:spPr/>
    </dgm:pt>
    <dgm:pt modelId="{E56B0773-CF9A-413C-91F2-177201E460AE}" type="pres">
      <dgm:prSet presAssocID="{EF168E69-D279-4F25-8A0E-420013E069D7}" presName="compNode" presStyleCnt="0"/>
      <dgm:spPr/>
    </dgm:pt>
    <dgm:pt modelId="{A59F42C0-97DA-49C0-A7E8-A1612B8442EA}" type="pres">
      <dgm:prSet presAssocID="{EF168E69-D279-4F25-8A0E-420013E069D7}" presName="bgRect" presStyleLbl="bgShp" presStyleIdx="1" presStyleCnt="5"/>
      <dgm:spPr/>
    </dgm:pt>
    <dgm:pt modelId="{BE52AA1F-5A87-4D04-956A-93506AD916FC}" type="pres">
      <dgm:prSet presAssocID="{EF168E69-D279-4F25-8A0E-420013E069D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efcase with solid fill"/>
        </a:ext>
      </dgm:extLst>
    </dgm:pt>
    <dgm:pt modelId="{D7DF4EE3-B974-4108-A022-9866F8787FAC}" type="pres">
      <dgm:prSet presAssocID="{EF168E69-D279-4F25-8A0E-420013E069D7}" presName="spaceRect" presStyleCnt="0"/>
      <dgm:spPr/>
    </dgm:pt>
    <dgm:pt modelId="{880CBB24-B4E0-4829-92C9-1471BD7BE7AF}" type="pres">
      <dgm:prSet presAssocID="{EF168E69-D279-4F25-8A0E-420013E069D7}" presName="parTx" presStyleLbl="revTx" presStyleIdx="1" presStyleCnt="5">
        <dgm:presLayoutVars>
          <dgm:chMax val="0"/>
          <dgm:chPref val="0"/>
        </dgm:presLayoutVars>
      </dgm:prSet>
      <dgm:spPr/>
    </dgm:pt>
    <dgm:pt modelId="{C101CA0D-4574-495C-B032-82411D410874}" type="pres">
      <dgm:prSet presAssocID="{CE481728-4573-4F2F-904A-94F9A03841DB}" presName="sibTrans" presStyleCnt="0"/>
      <dgm:spPr/>
    </dgm:pt>
    <dgm:pt modelId="{7D7206D4-62B9-4216-B82D-F3AF273BD1A2}" type="pres">
      <dgm:prSet presAssocID="{D69509C9-88F9-4EF7-A2CE-AE2EFF0B6445}" presName="compNode" presStyleCnt="0"/>
      <dgm:spPr/>
    </dgm:pt>
    <dgm:pt modelId="{F6919849-6285-45BD-A891-361932856E27}" type="pres">
      <dgm:prSet presAssocID="{D69509C9-88F9-4EF7-A2CE-AE2EFF0B6445}" presName="bgRect" presStyleLbl="bgShp" presStyleIdx="2" presStyleCnt="5"/>
      <dgm:spPr/>
    </dgm:pt>
    <dgm:pt modelId="{A6C92B9E-411D-45C9-B47C-7437B2CE0E4C}" type="pres">
      <dgm:prSet presAssocID="{D69509C9-88F9-4EF7-A2CE-AE2EFF0B644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BCC83B54-5BCC-424B-9F53-E76D828DE120}" type="pres">
      <dgm:prSet presAssocID="{D69509C9-88F9-4EF7-A2CE-AE2EFF0B6445}" presName="spaceRect" presStyleCnt="0"/>
      <dgm:spPr/>
    </dgm:pt>
    <dgm:pt modelId="{BD512D85-AE43-426B-A73A-EA305AFCFE50}" type="pres">
      <dgm:prSet presAssocID="{D69509C9-88F9-4EF7-A2CE-AE2EFF0B6445}" presName="parTx" presStyleLbl="revTx" presStyleIdx="2" presStyleCnt="5">
        <dgm:presLayoutVars>
          <dgm:chMax val="0"/>
          <dgm:chPref val="0"/>
        </dgm:presLayoutVars>
      </dgm:prSet>
      <dgm:spPr/>
    </dgm:pt>
    <dgm:pt modelId="{0E6D3300-DC7C-419F-9E79-E558A9E4280D}" type="pres">
      <dgm:prSet presAssocID="{8D974995-B12E-428D-85DA-CD76241A29C9}" presName="sibTrans" presStyleCnt="0"/>
      <dgm:spPr/>
    </dgm:pt>
    <dgm:pt modelId="{38A44680-D07E-4CF7-B07F-2866E5FC4219}" type="pres">
      <dgm:prSet presAssocID="{99D251FD-0B66-4AD4-8942-1BF8A9A17184}" presName="compNode" presStyleCnt="0"/>
      <dgm:spPr/>
    </dgm:pt>
    <dgm:pt modelId="{268FC9C7-FB55-4133-B459-3440FC84868B}" type="pres">
      <dgm:prSet presAssocID="{99D251FD-0B66-4AD4-8942-1BF8A9A17184}" presName="bgRect" presStyleLbl="bgShp" presStyleIdx="3" presStyleCnt="5"/>
      <dgm:spPr/>
    </dgm:pt>
    <dgm:pt modelId="{549B43A2-FAD3-4C53-9A9E-1AAB23E62FE3}" type="pres">
      <dgm:prSet presAssocID="{99D251FD-0B66-4AD4-8942-1BF8A9A1718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le profile outline"/>
        </a:ext>
      </dgm:extLst>
    </dgm:pt>
    <dgm:pt modelId="{10689270-F29D-425F-8C99-CB199EE57F36}" type="pres">
      <dgm:prSet presAssocID="{99D251FD-0B66-4AD4-8942-1BF8A9A17184}" presName="spaceRect" presStyleCnt="0"/>
      <dgm:spPr/>
    </dgm:pt>
    <dgm:pt modelId="{414F3642-A7C4-47A2-9CC3-5CCD8DA9B76D}" type="pres">
      <dgm:prSet presAssocID="{99D251FD-0B66-4AD4-8942-1BF8A9A17184}" presName="parTx" presStyleLbl="revTx" presStyleIdx="3" presStyleCnt="5">
        <dgm:presLayoutVars>
          <dgm:chMax val="0"/>
          <dgm:chPref val="0"/>
        </dgm:presLayoutVars>
      </dgm:prSet>
      <dgm:spPr/>
    </dgm:pt>
    <dgm:pt modelId="{DD534584-DE90-4596-AD3B-B0267C7211E1}" type="pres">
      <dgm:prSet presAssocID="{FD97F484-3C7F-4703-A321-70DDA256190C}" presName="sibTrans" presStyleCnt="0"/>
      <dgm:spPr/>
    </dgm:pt>
    <dgm:pt modelId="{CC976D2A-54BE-4256-8AED-CE3BD0A30EB4}" type="pres">
      <dgm:prSet presAssocID="{B94190DB-2F0D-4A40-ADD5-49C86767A1AB}" presName="compNode" presStyleCnt="0"/>
      <dgm:spPr/>
    </dgm:pt>
    <dgm:pt modelId="{FE82D2AF-6C5B-4063-92C0-8D7508137E9C}" type="pres">
      <dgm:prSet presAssocID="{B94190DB-2F0D-4A40-ADD5-49C86767A1AB}" presName="bgRect" presStyleLbl="bgShp" presStyleIdx="4" presStyleCnt="5"/>
      <dgm:spPr/>
    </dgm:pt>
    <dgm:pt modelId="{6B3EA5B7-E010-4861-9BA5-F9349CA85096}" type="pres">
      <dgm:prSet presAssocID="{B94190DB-2F0D-4A40-ADD5-49C86767A1A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olume outline"/>
        </a:ext>
      </dgm:extLst>
    </dgm:pt>
    <dgm:pt modelId="{38FCE1EC-2286-48C9-B807-9F40BD4EF9FD}" type="pres">
      <dgm:prSet presAssocID="{B94190DB-2F0D-4A40-ADD5-49C86767A1AB}" presName="spaceRect" presStyleCnt="0"/>
      <dgm:spPr/>
    </dgm:pt>
    <dgm:pt modelId="{E51B1258-3D78-4D8F-A2CD-C29585D2F1C3}" type="pres">
      <dgm:prSet presAssocID="{B94190DB-2F0D-4A40-ADD5-49C86767A1A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226500A-045A-47A6-B72E-AFDFC6A6CD02}" type="presOf" srcId="{99D251FD-0B66-4AD4-8942-1BF8A9A17184}" destId="{414F3642-A7C4-47A2-9CC3-5CCD8DA9B76D}" srcOrd="0" destOrd="0" presId="urn:microsoft.com/office/officeart/2018/2/layout/IconVerticalSolidList"/>
    <dgm:cxn modelId="{E18AD954-8AA4-4947-BC9D-5AF69F9EADB3}" srcId="{3357855D-3549-4763-A6DE-DFCDC12FDD48}" destId="{EF168E69-D279-4F25-8A0E-420013E069D7}" srcOrd="1" destOrd="0" parTransId="{D511E43C-1ED1-4F66-A4B5-CB02565EEE66}" sibTransId="{CE481728-4573-4F2F-904A-94F9A03841DB}"/>
    <dgm:cxn modelId="{AF946488-FCB0-4DB1-A32E-16D0550B4C0B}" type="presOf" srcId="{3357855D-3549-4763-A6DE-DFCDC12FDD48}" destId="{08E88A24-5D32-4E28-9A84-5CADDF107FDD}" srcOrd="0" destOrd="0" presId="urn:microsoft.com/office/officeart/2018/2/layout/IconVerticalSolidList"/>
    <dgm:cxn modelId="{5A5DF18C-3FD8-4407-91C0-DF351C741CFD}" type="presOf" srcId="{B94190DB-2F0D-4A40-ADD5-49C86767A1AB}" destId="{E51B1258-3D78-4D8F-A2CD-C29585D2F1C3}" srcOrd="0" destOrd="0" presId="urn:microsoft.com/office/officeart/2018/2/layout/IconVerticalSolidList"/>
    <dgm:cxn modelId="{75110795-8FF8-4981-A9FD-370673ECBDA2}" srcId="{3357855D-3549-4763-A6DE-DFCDC12FDD48}" destId="{D69509C9-88F9-4EF7-A2CE-AE2EFF0B6445}" srcOrd="2" destOrd="0" parTransId="{6DD0373B-F3DD-44FD-836C-74F240F47176}" sibTransId="{8D974995-B12E-428D-85DA-CD76241A29C9}"/>
    <dgm:cxn modelId="{A7EA809E-968E-4CA1-B2F5-DF18B484D5FF}" srcId="{3357855D-3549-4763-A6DE-DFCDC12FDD48}" destId="{B94190DB-2F0D-4A40-ADD5-49C86767A1AB}" srcOrd="4" destOrd="0" parTransId="{CA290CF5-44F1-44A1-9631-DADF06E703E4}" sibTransId="{4B7EB8E8-5DFA-4201-ADF0-DE6D309AFD36}"/>
    <dgm:cxn modelId="{AB8C67C4-F7BD-40B3-BBC1-DE6D20A8072F}" type="presOf" srcId="{CAF2FDEB-ED0F-4527-8D6A-C6FC5D6FF195}" destId="{A2275670-EE96-4728-A127-F7F3F50CA947}" srcOrd="0" destOrd="0" presId="urn:microsoft.com/office/officeart/2018/2/layout/IconVerticalSolidList"/>
    <dgm:cxn modelId="{AFE20FCE-2E61-4ACF-B5AC-B24030CFEF15}" srcId="{3357855D-3549-4763-A6DE-DFCDC12FDD48}" destId="{99D251FD-0B66-4AD4-8942-1BF8A9A17184}" srcOrd="3" destOrd="0" parTransId="{A230F824-0E33-4539-95C5-77C896A78D9F}" sibTransId="{FD97F484-3C7F-4703-A321-70DDA256190C}"/>
    <dgm:cxn modelId="{AD2876DA-FD69-432F-AAAC-3BACAAEF5EC6}" type="presOf" srcId="{EF168E69-D279-4F25-8A0E-420013E069D7}" destId="{880CBB24-B4E0-4829-92C9-1471BD7BE7AF}" srcOrd="0" destOrd="0" presId="urn:microsoft.com/office/officeart/2018/2/layout/IconVerticalSolidList"/>
    <dgm:cxn modelId="{3E802DE4-33F7-4B3B-9716-30AA13DA67DD}" srcId="{3357855D-3549-4763-A6DE-DFCDC12FDD48}" destId="{CAF2FDEB-ED0F-4527-8D6A-C6FC5D6FF195}" srcOrd="0" destOrd="0" parTransId="{21E6B473-1320-42C9-ADDD-50A1C3C7C2DA}" sibTransId="{E1505146-9B01-4876-8396-190D99D06DEC}"/>
    <dgm:cxn modelId="{5C2AB2E6-2D4D-4077-B7FF-D7706BAA446B}" type="presOf" srcId="{D69509C9-88F9-4EF7-A2CE-AE2EFF0B6445}" destId="{BD512D85-AE43-426B-A73A-EA305AFCFE50}" srcOrd="0" destOrd="0" presId="urn:microsoft.com/office/officeart/2018/2/layout/IconVerticalSolidList"/>
    <dgm:cxn modelId="{50F7F434-773D-4B14-A027-73E7EEB8BEED}" type="presParOf" srcId="{08E88A24-5D32-4E28-9A84-5CADDF107FDD}" destId="{C798250F-3B5E-4D99-B525-DBCAD883768C}" srcOrd="0" destOrd="0" presId="urn:microsoft.com/office/officeart/2018/2/layout/IconVerticalSolidList"/>
    <dgm:cxn modelId="{5DFF5082-8D4D-48AA-9D7B-23EFA7FDB3E6}" type="presParOf" srcId="{C798250F-3B5E-4D99-B525-DBCAD883768C}" destId="{5B56DFCC-F4C9-4459-9AD3-BB782EBEC5E7}" srcOrd="0" destOrd="0" presId="urn:microsoft.com/office/officeart/2018/2/layout/IconVerticalSolidList"/>
    <dgm:cxn modelId="{69BC9402-B1ED-40A0-B309-467708C8A233}" type="presParOf" srcId="{C798250F-3B5E-4D99-B525-DBCAD883768C}" destId="{93217A89-6BA2-46F3-B47C-1AC944D8AACE}" srcOrd="1" destOrd="0" presId="urn:microsoft.com/office/officeart/2018/2/layout/IconVerticalSolidList"/>
    <dgm:cxn modelId="{D59DA3CB-A7E8-4683-A554-9D9CB32263F8}" type="presParOf" srcId="{C798250F-3B5E-4D99-B525-DBCAD883768C}" destId="{F7EE98C1-0AD5-4CB4-B97A-381E64EE9CD7}" srcOrd="2" destOrd="0" presId="urn:microsoft.com/office/officeart/2018/2/layout/IconVerticalSolidList"/>
    <dgm:cxn modelId="{8D11BD83-EEEA-45E4-B91E-4BE4E78A935D}" type="presParOf" srcId="{C798250F-3B5E-4D99-B525-DBCAD883768C}" destId="{A2275670-EE96-4728-A127-F7F3F50CA947}" srcOrd="3" destOrd="0" presId="urn:microsoft.com/office/officeart/2018/2/layout/IconVerticalSolidList"/>
    <dgm:cxn modelId="{CF61106E-D34C-4DDE-8AE6-2F8E37E7CD32}" type="presParOf" srcId="{08E88A24-5D32-4E28-9A84-5CADDF107FDD}" destId="{59FD65C7-0EEB-4D58-9961-774208B59069}" srcOrd="1" destOrd="0" presId="urn:microsoft.com/office/officeart/2018/2/layout/IconVerticalSolidList"/>
    <dgm:cxn modelId="{AD17323C-AD42-4900-8F54-EAF36EFD201A}" type="presParOf" srcId="{08E88A24-5D32-4E28-9A84-5CADDF107FDD}" destId="{E56B0773-CF9A-413C-91F2-177201E460AE}" srcOrd="2" destOrd="0" presId="urn:microsoft.com/office/officeart/2018/2/layout/IconVerticalSolidList"/>
    <dgm:cxn modelId="{35AA66D6-705C-41FA-BEB4-3ACDF8611D78}" type="presParOf" srcId="{E56B0773-CF9A-413C-91F2-177201E460AE}" destId="{A59F42C0-97DA-49C0-A7E8-A1612B8442EA}" srcOrd="0" destOrd="0" presId="urn:microsoft.com/office/officeart/2018/2/layout/IconVerticalSolidList"/>
    <dgm:cxn modelId="{F4B44603-D443-4F0F-A3C3-ACC3D7738CC4}" type="presParOf" srcId="{E56B0773-CF9A-413C-91F2-177201E460AE}" destId="{BE52AA1F-5A87-4D04-956A-93506AD916FC}" srcOrd="1" destOrd="0" presId="urn:microsoft.com/office/officeart/2018/2/layout/IconVerticalSolidList"/>
    <dgm:cxn modelId="{AB885BC8-CC69-4E3D-8E7A-73BD0CEEBCAB}" type="presParOf" srcId="{E56B0773-CF9A-413C-91F2-177201E460AE}" destId="{D7DF4EE3-B974-4108-A022-9866F8787FAC}" srcOrd="2" destOrd="0" presId="urn:microsoft.com/office/officeart/2018/2/layout/IconVerticalSolidList"/>
    <dgm:cxn modelId="{3EB6A2A6-3A7A-4376-A94C-3A73817D772D}" type="presParOf" srcId="{E56B0773-CF9A-413C-91F2-177201E460AE}" destId="{880CBB24-B4E0-4829-92C9-1471BD7BE7AF}" srcOrd="3" destOrd="0" presId="urn:microsoft.com/office/officeart/2018/2/layout/IconVerticalSolidList"/>
    <dgm:cxn modelId="{773CAF82-ABB9-41C7-BF57-C0C573333D78}" type="presParOf" srcId="{08E88A24-5D32-4E28-9A84-5CADDF107FDD}" destId="{C101CA0D-4574-495C-B032-82411D410874}" srcOrd="3" destOrd="0" presId="urn:microsoft.com/office/officeart/2018/2/layout/IconVerticalSolidList"/>
    <dgm:cxn modelId="{077EA4F2-8659-4FC5-9DF0-F524A90C075A}" type="presParOf" srcId="{08E88A24-5D32-4E28-9A84-5CADDF107FDD}" destId="{7D7206D4-62B9-4216-B82D-F3AF273BD1A2}" srcOrd="4" destOrd="0" presId="urn:microsoft.com/office/officeart/2018/2/layout/IconVerticalSolidList"/>
    <dgm:cxn modelId="{B2C10CE0-B790-49DD-94E0-7971F744FE56}" type="presParOf" srcId="{7D7206D4-62B9-4216-B82D-F3AF273BD1A2}" destId="{F6919849-6285-45BD-A891-361932856E27}" srcOrd="0" destOrd="0" presId="urn:microsoft.com/office/officeart/2018/2/layout/IconVerticalSolidList"/>
    <dgm:cxn modelId="{A36AD19A-D764-4901-82DD-69DE203648E8}" type="presParOf" srcId="{7D7206D4-62B9-4216-B82D-F3AF273BD1A2}" destId="{A6C92B9E-411D-45C9-B47C-7437B2CE0E4C}" srcOrd="1" destOrd="0" presId="urn:microsoft.com/office/officeart/2018/2/layout/IconVerticalSolidList"/>
    <dgm:cxn modelId="{D5FBEFC7-B523-49B2-B33B-51633B91DAE6}" type="presParOf" srcId="{7D7206D4-62B9-4216-B82D-F3AF273BD1A2}" destId="{BCC83B54-5BCC-424B-9F53-E76D828DE120}" srcOrd="2" destOrd="0" presId="urn:microsoft.com/office/officeart/2018/2/layout/IconVerticalSolidList"/>
    <dgm:cxn modelId="{E34AEFDE-2289-44F7-93E6-2B5FC58359B3}" type="presParOf" srcId="{7D7206D4-62B9-4216-B82D-F3AF273BD1A2}" destId="{BD512D85-AE43-426B-A73A-EA305AFCFE50}" srcOrd="3" destOrd="0" presId="urn:microsoft.com/office/officeart/2018/2/layout/IconVerticalSolidList"/>
    <dgm:cxn modelId="{4FB506B7-9A11-47C3-AF8E-4E958CECEC05}" type="presParOf" srcId="{08E88A24-5D32-4E28-9A84-5CADDF107FDD}" destId="{0E6D3300-DC7C-419F-9E79-E558A9E4280D}" srcOrd="5" destOrd="0" presId="urn:microsoft.com/office/officeart/2018/2/layout/IconVerticalSolidList"/>
    <dgm:cxn modelId="{6442AB4D-0493-4FC0-B6DB-22D8D092BCA0}" type="presParOf" srcId="{08E88A24-5D32-4E28-9A84-5CADDF107FDD}" destId="{38A44680-D07E-4CF7-B07F-2866E5FC4219}" srcOrd="6" destOrd="0" presId="urn:microsoft.com/office/officeart/2018/2/layout/IconVerticalSolidList"/>
    <dgm:cxn modelId="{A878B81C-A988-4FB1-A121-CE330A28324B}" type="presParOf" srcId="{38A44680-D07E-4CF7-B07F-2866E5FC4219}" destId="{268FC9C7-FB55-4133-B459-3440FC84868B}" srcOrd="0" destOrd="0" presId="urn:microsoft.com/office/officeart/2018/2/layout/IconVerticalSolidList"/>
    <dgm:cxn modelId="{19FEC363-88B8-4740-B17F-7128DCD93EF0}" type="presParOf" srcId="{38A44680-D07E-4CF7-B07F-2866E5FC4219}" destId="{549B43A2-FAD3-4C53-9A9E-1AAB23E62FE3}" srcOrd="1" destOrd="0" presId="urn:microsoft.com/office/officeart/2018/2/layout/IconVerticalSolidList"/>
    <dgm:cxn modelId="{C3929AB6-D625-443E-85FA-A3AAF275D8B6}" type="presParOf" srcId="{38A44680-D07E-4CF7-B07F-2866E5FC4219}" destId="{10689270-F29D-425F-8C99-CB199EE57F36}" srcOrd="2" destOrd="0" presId="urn:microsoft.com/office/officeart/2018/2/layout/IconVerticalSolidList"/>
    <dgm:cxn modelId="{5DECB556-F056-4CB2-A62A-799D48FCBB38}" type="presParOf" srcId="{38A44680-D07E-4CF7-B07F-2866E5FC4219}" destId="{414F3642-A7C4-47A2-9CC3-5CCD8DA9B76D}" srcOrd="3" destOrd="0" presId="urn:microsoft.com/office/officeart/2018/2/layout/IconVerticalSolidList"/>
    <dgm:cxn modelId="{36B38CFB-2E66-4779-9720-C321BD0F8DFA}" type="presParOf" srcId="{08E88A24-5D32-4E28-9A84-5CADDF107FDD}" destId="{DD534584-DE90-4596-AD3B-B0267C7211E1}" srcOrd="7" destOrd="0" presId="urn:microsoft.com/office/officeart/2018/2/layout/IconVerticalSolidList"/>
    <dgm:cxn modelId="{BD561AD4-C568-4657-B59F-BDC133307179}" type="presParOf" srcId="{08E88A24-5D32-4E28-9A84-5CADDF107FDD}" destId="{CC976D2A-54BE-4256-8AED-CE3BD0A30EB4}" srcOrd="8" destOrd="0" presId="urn:microsoft.com/office/officeart/2018/2/layout/IconVerticalSolidList"/>
    <dgm:cxn modelId="{DBFEF78B-546B-428E-AAEE-0F741CBDD6DC}" type="presParOf" srcId="{CC976D2A-54BE-4256-8AED-CE3BD0A30EB4}" destId="{FE82D2AF-6C5B-4063-92C0-8D7508137E9C}" srcOrd="0" destOrd="0" presId="urn:microsoft.com/office/officeart/2018/2/layout/IconVerticalSolidList"/>
    <dgm:cxn modelId="{D02CF1AD-FBAE-4895-8D85-F0D20BB82CCF}" type="presParOf" srcId="{CC976D2A-54BE-4256-8AED-CE3BD0A30EB4}" destId="{6B3EA5B7-E010-4861-9BA5-F9349CA85096}" srcOrd="1" destOrd="0" presId="urn:microsoft.com/office/officeart/2018/2/layout/IconVerticalSolidList"/>
    <dgm:cxn modelId="{C4A33421-DC92-4D94-A311-F6C26234E0FE}" type="presParOf" srcId="{CC976D2A-54BE-4256-8AED-CE3BD0A30EB4}" destId="{38FCE1EC-2286-48C9-B807-9F40BD4EF9FD}" srcOrd="2" destOrd="0" presId="urn:microsoft.com/office/officeart/2018/2/layout/IconVerticalSolidList"/>
    <dgm:cxn modelId="{0EAE0CF7-6AB1-4EA1-B8E3-407195DD34DE}" type="presParOf" srcId="{CC976D2A-54BE-4256-8AED-CE3BD0A30EB4}" destId="{E51B1258-3D78-4D8F-A2CD-C29585D2F1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6DFCC-F4C9-4459-9AD3-BB782EBEC5E7}">
      <dsp:nvSpPr>
        <dsp:cNvPr id="0" name=""/>
        <dsp:cNvSpPr/>
      </dsp:nvSpPr>
      <dsp:spPr>
        <a:xfrm>
          <a:off x="0" y="3398"/>
          <a:ext cx="11605317" cy="723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17A89-6BA2-46F3-B47C-1AC944D8AACE}">
      <dsp:nvSpPr>
        <dsp:cNvPr id="0" name=""/>
        <dsp:cNvSpPr/>
      </dsp:nvSpPr>
      <dsp:spPr>
        <a:xfrm>
          <a:off x="218957" y="166258"/>
          <a:ext cx="398103" cy="3981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275670-EE96-4728-A127-F7F3F50CA947}">
      <dsp:nvSpPr>
        <dsp:cNvPr id="0" name=""/>
        <dsp:cNvSpPr/>
      </dsp:nvSpPr>
      <dsp:spPr>
        <a:xfrm>
          <a:off x="836018" y="3398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Interest-based conflict resolution focuses on an individual’s interests rather than their position.</a:t>
          </a:r>
        </a:p>
      </dsp:txBody>
      <dsp:txXfrm>
        <a:off x="836018" y="3398"/>
        <a:ext cx="10769298" cy="723825"/>
      </dsp:txXfrm>
    </dsp:sp>
    <dsp:sp modelId="{A59F42C0-97DA-49C0-A7E8-A1612B8442EA}">
      <dsp:nvSpPr>
        <dsp:cNvPr id="0" name=""/>
        <dsp:cNvSpPr/>
      </dsp:nvSpPr>
      <dsp:spPr>
        <a:xfrm>
          <a:off x="0" y="908180"/>
          <a:ext cx="11605317" cy="723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2AA1F-5A87-4D04-956A-93506AD916FC}">
      <dsp:nvSpPr>
        <dsp:cNvPr id="0" name=""/>
        <dsp:cNvSpPr/>
      </dsp:nvSpPr>
      <dsp:spPr>
        <a:xfrm>
          <a:off x="218957" y="1071040"/>
          <a:ext cx="398103" cy="3981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CBB24-B4E0-4829-92C9-1471BD7BE7AF}">
      <dsp:nvSpPr>
        <dsp:cNvPr id="0" name=""/>
        <dsp:cNvSpPr/>
      </dsp:nvSpPr>
      <dsp:spPr>
        <a:xfrm>
          <a:off x="836018" y="908180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Human Resources professionals can utilize an interest-based conflict resolution approach to uncover the underlying concerns of both sides and find a solution that addresses both parties.</a:t>
          </a:r>
        </a:p>
      </dsp:txBody>
      <dsp:txXfrm>
        <a:off x="836018" y="908180"/>
        <a:ext cx="10769298" cy="723825"/>
      </dsp:txXfrm>
    </dsp:sp>
    <dsp:sp modelId="{F6919849-6285-45BD-A891-361932856E27}">
      <dsp:nvSpPr>
        <dsp:cNvPr id="0" name=""/>
        <dsp:cNvSpPr/>
      </dsp:nvSpPr>
      <dsp:spPr>
        <a:xfrm>
          <a:off x="0" y="1812961"/>
          <a:ext cx="11605317" cy="723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C92B9E-411D-45C9-B47C-7437B2CE0E4C}">
      <dsp:nvSpPr>
        <dsp:cNvPr id="0" name=""/>
        <dsp:cNvSpPr/>
      </dsp:nvSpPr>
      <dsp:spPr>
        <a:xfrm>
          <a:off x="218957" y="1975822"/>
          <a:ext cx="398103" cy="3981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512D85-AE43-426B-A73A-EA305AFCFE50}">
      <dsp:nvSpPr>
        <dsp:cNvPr id="0" name=""/>
        <dsp:cNvSpPr/>
      </dsp:nvSpPr>
      <dsp:spPr>
        <a:xfrm>
          <a:off x="836018" y="1812961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It is crucial to ask probing questions to uncover an individual’s interests as they may not volunteer their concerns.</a:t>
          </a:r>
        </a:p>
      </dsp:txBody>
      <dsp:txXfrm>
        <a:off x="836018" y="1812961"/>
        <a:ext cx="10769298" cy="723825"/>
      </dsp:txXfrm>
    </dsp:sp>
    <dsp:sp modelId="{268FC9C7-FB55-4133-B459-3440FC84868B}">
      <dsp:nvSpPr>
        <dsp:cNvPr id="0" name=""/>
        <dsp:cNvSpPr/>
      </dsp:nvSpPr>
      <dsp:spPr>
        <a:xfrm>
          <a:off x="0" y="2717743"/>
          <a:ext cx="11605317" cy="723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B43A2-FAD3-4C53-9A9E-1AAB23E62FE3}">
      <dsp:nvSpPr>
        <dsp:cNvPr id="0" name=""/>
        <dsp:cNvSpPr/>
      </dsp:nvSpPr>
      <dsp:spPr>
        <a:xfrm>
          <a:off x="218957" y="2880604"/>
          <a:ext cx="398103" cy="39810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F3642-A7C4-47A2-9CC3-5CCD8DA9B76D}">
      <dsp:nvSpPr>
        <dsp:cNvPr id="0" name=""/>
        <dsp:cNvSpPr/>
      </dsp:nvSpPr>
      <dsp:spPr>
        <a:xfrm>
          <a:off x="836018" y="2717743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Use “I” statements to avoid blaming others.</a:t>
          </a:r>
        </a:p>
      </dsp:txBody>
      <dsp:txXfrm>
        <a:off x="836018" y="2717743"/>
        <a:ext cx="10769298" cy="723825"/>
      </dsp:txXfrm>
    </dsp:sp>
    <dsp:sp modelId="{FE82D2AF-6C5B-4063-92C0-8D7508137E9C}">
      <dsp:nvSpPr>
        <dsp:cNvPr id="0" name=""/>
        <dsp:cNvSpPr/>
      </dsp:nvSpPr>
      <dsp:spPr>
        <a:xfrm>
          <a:off x="0" y="3622525"/>
          <a:ext cx="11605317" cy="723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3EA5B7-E010-4861-9BA5-F9349CA85096}">
      <dsp:nvSpPr>
        <dsp:cNvPr id="0" name=""/>
        <dsp:cNvSpPr/>
      </dsp:nvSpPr>
      <dsp:spPr>
        <a:xfrm>
          <a:off x="218957" y="3785386"/>
          <a:ext cx="398103" cy="39810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1B1258-3D78-4D8F-A2CD-C29585D2F1C3}">
      <dsp:nvSpPr>
        <dsp:cNvPr id="0" name=""/>
        <dsp:cNvSpPr/>
      </dsp:nvSpPr>
      <dsp:spPr>
        <a:xfrm>
          <a:off x="836018" y="3622525"/>
          <a:ext cx="10769298" cy="723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05" tIns="76605" rIns="76605" bIns="76605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Using “I” statements helps focus attention on the speaker’s thoughts and helps them express how the conflict is impacting them.</a:t>
          </a:r>
        </a:p>
      </dsp:txBody>
      <dsp:txXfrm>
        <a:off x="836018" y="3622525"/>
        <a:ext cx="10769298" cy="723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852D1-1F6F-4CDA-A032-E69C4474ABCC}" type="datetimeFigureOut">
              <a:rPr lang="en-CA" smtClean="0"/>
              <a:t>2025-01-14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52768-5EDE-4B44-A93A-6610198D5B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747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5378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You can only control your own actions in a conflict, so be flexible and adapt your approach.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Understanding the underlying needs behind others’ conflict styles is crucial.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Choosing the right conflict approach can build trust, achieve goals, and de-escalate conflict.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Using the wrong approach can escalate conflict, damage relationships, and hinder goal achievement.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Everyone can learn and apply different conflict styles with practice and self-awareness.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/>
              <a:buChar char="•"/>
            </a:pPr>
            <a:r>
              <a:rPr lang="en-US" dirty="0"/>
              <a:t>Listening for underlying needs helps work towards common goals and build trust.</a:t>
            </a:r>
            <a:endParaRPr lang="en-CA" dirty="0"/>
          </a:p>
          <a:p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3002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652768-5EDE-4B44-A93A-6610198D5B42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2251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133">
                <a:latin typeface="+mn-lt"/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49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4156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443200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085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photos/woman-writing-on-paper-on-table-near-lapop-uwpo02K55zw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unsplash.com/licens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photos/black-metal-wall-mounted-hook-ocAo7MwGfHY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unsplash.com/license" TargetMode="External"/><Relationship Id="rId4" Type="http://schemas.openxmlformats.org/officeDocument/2006/relationships/hyperlink" Target="https://unsplash.com/@martzz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62BB-C06F-6CB3-C666-79397B10EF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Navigating HR: The Art of Problem-Solving and Conflict Resolution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B33417-EBC6-CD0B-A9C8-CF47FD1D4F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4: Interest-Based Conflict Resolution</a:t>
            </a:r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4299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2051F-4A87-47AF-BEA5-F752352F0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30578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4.3 </a:t>
            </a:r>
            <a:r>
              <a:rPr lang="en-US" sz="3600" dirty="0">
                <a:latin typeface="+mj-lt"/>
              </a:rPr>
              <a:t>The Art of the “I” Statement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30D0A-50C4-630A-15DB-C86F2D7C2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230489"/>
            <a:ext cx="11360800" cy="486134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Formulating “I” Statements: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Creating an “I” statement involves identifying the behavior causing the issue, its consequences, and how it makes you feel.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Preparation: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 an HR professional, prepare your “I” statement before meetings to accurately describe the behavior, consequences, and feelings.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Benefits of “I” Statements: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They allow for reflection, take practice, express feelings, and avoid placing blame.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Practice Makes Perfect: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Regular practice improves your ability to formulate effective “I” statements.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Starting with “When”: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Begin sentences with “when” instead of “you” to avoid blame and maintain control of your statements.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Impact of Expressing Feelings: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Expressing feelings at work can help coworkers understand the impact of their behavior on others.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48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2E2A-5C13-A357-CB56-CB92D9D7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</p:spPr>
        <p:txBody>
          <a:bodyPr anchor="ctr">
            <a:normAutofit/>
          </a:bodyPr>
          <a:lstStyle/>
          <a:p>
            <a:r>
              <a:rPr lang="en-CA" sz="4250" dirty="0">
                <a:latin typeface="Arial"/>
                <a:cs typeface="Arial"/>
              </a:rPr>
              <a:t>4.6 Key Takeaways</a:t>
            </a:r>
            <a:endParaRPr lang="en-CA" dirty="0"/>
          </a:p>
        </p:txBody>
      </p:sp>
      <p:graphicFrame>
        <p:nvGraphicFramePr>
          <p:cNvPr id="11" name="Text Placeholder 2" descr="Graphic showing 5 points summarizing the chapter">
            <a:extLst>
              <a:ext uri="{FF2B5EF4-FFF2-40B4-BE49-F238E27FC236}">
                <a16:creationId xmlns:a16="http://schemas.microsoft.com/office/drawing/2014/main" id="{092A0665-D4DA-6C2A-D3F8-AE8ADF2F1A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2917099"/>
              </p:ext>
            </p:extLst>
          </p:nvPr>
        </p:nvGraphicFramePr>
        <p:xfrm>
          <a:off x="265840" y="1826684"/>
          <a:ext cx="11605317" cy="434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81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6C9E-8453-9B24-E356-4757E20D9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4.0 Learning Outcomes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71FF05-2168-CDF5-C25A-D42B719E0A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52396" indent="0"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this chapter, we will:</a:t>
            </a:r>
          </a:p>
          <a:p>
            <a:pPr marL="152396" indent="0">
              <a:buNone/>
            </a:pPr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Identify effective techniques to formulate interest-based approaches in conflict resolution</a:t>
            </a:r>
            <a:endParaRPr lang="en-US" sz="200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List the benefits of an interest-based approach to conflict resolution</a:t>
            </a:r>
            <a:endParaRPr lang="en-US" sz="200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pPr marL="608965" indent="-456565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Apply “I” statements to a workplace conflict scenario</a:t>
            </a:r>
            <a:endParaRPr lang="en-CA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140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57A46-6C8E-C655-6AE2-FFEEDDC54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08000"/>
            <a:ext cx="11360800" cy="8104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4.2 The Lesson: Interest-Based Conflict Resolution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01258-EEBF-62A6-2C04-7915F0A18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5290" y="1009108"/>
            <a:ext cx="6433726" cy="531267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Interest-Based Approach: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Understand the underlying reasons for an individual’s position to uncover their actual needs.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HR Professional’s Role: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Uncovering an employee’s interests helps solve workplace conflicts.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Positions vs. Interests: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Positions are the “what” an individual wants, often sounding like demands.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Interests Defined: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Interests are the “why” behind a position, expressing underlying concerns and motivations.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Importance of Interests: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Understanding interests provides detailed insight into the individual’s true needs.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 descr="Two people with differing interests">
            <a:extLst>
              <a:ext uri="{FF2B5EF4-FFF2-40B4-BE49-F238E27FC236}">
                <a16:creationId xmlns:a16="http://schemas.microsoft.com/office/drawing/2014/main" id="{00A52F1C-A4A1-045E-0C4E-92674089E9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504" y="1494427"/>
            <a:ext cx="4767206" cy="31443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20000"/>
              </a:prstClr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420CEB-229E-6DD5-D787-875A4F9CC9E6}"/>
              </a:ext>
            </a:extLst>
          </p:cNvPr>
          <p:cNvSpPr txBox="1"/>
          <p:nvPr/>
        </p:nvSpPr>
        <p:spPr>
          <a:xfrm>
            <a:off x="7100631" y="4867453"/>
            <a:ext cx="345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Photo </a:t>
            </a:r>
            <a:r>
              <a:rPr lang="en-US" dirty="0"/>
              <a:t>by </a:t>
            </a:r>
            <a:r>
              <a:rPr lang="en-US" dirty="0">
                <a:hlinkClick r:id="rId4"/>
              </a:rPr>
              <a:t>Amy Hirschi, </a:t>
            </a:r>
            <a:r>
              <a:rPr lang="en-US" dirty="0" err="1">
                <a:hlinkClick r:id="rId4"/>
              </a:rPr>
              <a:t>Unsplash</a:t>
            </a:r>
            <a:r>
              <a:rPr lang="en-US" dirty="0">
                <a:hlinkClick r:id="rId4"/>
              </a:rPr>
              <a:t> License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856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33DDA-DDD5-3E57-8EA7-0629DF1F3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30578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  <a:cs typeface="Arial"/>
              </a:rPr>
              <a:t>4.2 Interests versus Positions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8CE09FB-ACD2-E0C0-1D27-D8360A9531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5600" y="1030359"/>
            <a:ext cx="11360800" cy="1068349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Position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: The manager insists you hire three more team members immediately.</a:t>
            </a:r>
            <a:endParaRPr lang="en-US" sz="200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Interest: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 The manager is concerned the team isn’t going to fill the customer orders on time, and they may lose their job.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43366F0-321C-57EA-E800-4BE875B60FA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5600" y="2194740"/>
            <a:ext cx="11360800" cy="1237682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Position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: One of your employees demands a 4% pay increase during their annual performance review.</a:t>
            </a:r>
          </a:p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Interest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: This employee recently went through a divorce, and they are concerned about shouldering the cost of living alone.</a:t>
            </a:r>
          </a:p>
          <a:p>
            <a:pPr algn="ctr"/>
            <a:endParaRPr lang="en-CA" dirty="0">
              <a:cs typeface="Arial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6A9C39A-78C1-C6CA-8238-E0CE024F85B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5599" y="3502638"/>
            <a:ext cx="11360800" cy="1396432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Position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: One of your supervisors refuses to participate in a forklift training session this week.</a:t>
            </a:r>
            <a:endParaRPr lang="en-US" sz="200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Interest: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 This supervisor witnessed a serious forklift accident at their last job, and they are scared to drive a forklift.</a:t>
            </a:r>
          </a:p>
          <a:p>
            <a:pPr algn="ctr"/>
            <a:endParaRPr lang="en-CA" dirty="0">
              <a:cs typeface="Arial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FE258FB-191B-D96D-08C6-07400025C1D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5600" y="4973722"/>
            <a:ext cx="11360800" cy="1280015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Position: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 An employee says they won’t attend the daily staff meeting anymore.</a:t>
            </a:r>
          </a:p>
          <a:p>
            <a:pPr marL="608965" indent="-456565">
              <a:lnSpc>
                <a:spcPct val="90000"/>
              </a:lnSpc>
              <a:buChar char="•"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cs typeface="Arial"/>
              </a:rPr>
              <a:t>Interest: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cs typeface="Arial"/>
              </a:rPr>
              <a:t> This employee is concerned they will be asked to provide an update on their department’s project, and they are fearful of public speaking.</a:t>
            </a:r>
            <a:endParaRPr lang="en-CA" sz="200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algn="ctr"/>
            <a:endParaRPr lang="en-CA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376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B16C-F731-525A-F7F1-992112A0D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19289"/>
            <a:ext cx="11360800" cy="810400"/>
          </a:xfrm>
        </p:spPr>
        <p:txBody>
          <a:bodyPr>
            <a:noAutofit/>
          </a:bodyPr>
          <a:lstStyle/>
          <a:p>
            <a:r>
              <a:rPr lang="en-CA" sz="3600" dirty="0">
                <a:latin typeface="+mj-lt"/>
              </a:rPr>
              <a:t>4.2 </a:t>
            </a:r>
            <a:r>
              <a:rPr lang="en-US" sz="3600" dirty="0">
                <a:latin typeface="+mj-lt"/>
              </a:rPr>
              <a:t>Benefits of Interest-Based Approach to Conflict</a:t>
            </a:r>
            <a:endParaRPr lang="en-CA" sz="3600" dirty="0">
              <a:latin typeface="+mj-lt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477AC3B-3873-F3AD-0055-898AF7DC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1373057"/>
            <a:ext cx="5578800" cy="48471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E7F456-F480-7D8E-611F-125CD920B683}"/>
              </a:ext>
            </a:extLst>
          </p:cNvPr>
          <p:cNvSpPr txBox="1"/>
          <p:nvPr/>
        </p:nvSpPr>
        <p:spPr>
          <a:xfrm>
            <a:off x="584932" y="2002572"/>
            <a:ext cx="530786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n-lt"/>
              </a:rPr>
              <a:t>Benefits</a:t>
            </a:r>
          </a:p>
          <a:p>
            <a:endParaRPr lang="en-US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focus is on the real concerns and needs of each 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There is room for flexibility and creativity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There is an opportunity for brainstorming 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Less focus on positions and more focus on each person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An opportunity to satisfy the interests of each person involved in the conflict</a:t>
            </a:r>
            <a:endParaRPr lang="en-CA" sz="2000" dirty="0">
              <a:latin typeface="+mn-lt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598B883-B1C3-E2B0-EBFF-F89943668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97600" y="1373057"/>
            <a:ext cx="5578800" cy="48471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C51B36-8358-11CA-1330-A86FA5F72352}"/>
              </a:ext>
            </a:extLst>
          </p:cNvPr>
          <p:cNvSpPr txBox="1"/>
          <p:nvPr/>
        </p:nvSpPr>
        <p:spPr>
          <a:xfrm>
            <a:off x="6351046" y="2002572"/>
            <a:ext cx="533964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n-lt"/>
              </a:rPr>
              <a:t>Challenges</a:t>
            </a:r>
          </a:p>
          <a:p>
            <a:endParaRPr lang="en-US" sz="20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There may be a few challenges to the interest-based approach.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It relies on everyone being open to collaboration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All parties must openly communicate their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It takes time to uncover a person’s interests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Dealing with interests may be more complex than dealing with positions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You have to learn how to uncover interests</a:t>
            </a:r>
            <a:endParaRPr lang="en-CA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576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889B-BB64-A8AC-E7F1-E3DDD48E6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19289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  <a:cs typeface="Arial"/>
              </a:rPr>
              <a:t>4.2 Probing Questions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56720-E500-9330-2D67-170C8BE42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7692" y="928632"/>
            <a:ext cx="6172929" cy="5415723"/>
          </a:xfrm>
        </p:spPr>
        <p:txBody>
          <a:bodyPr>
            <a:noAutofit/>
          </a:bodyPr>
          <a:lstStyle/>
          <a:p>
            <a:pPr marL="152400" indent="0" algn="ctr">
              <a:lnSpc>
                <a:spcPct val="100000"/>
              </a:lnSpc>
              <a:buNone/>
            </a:pPr>
            <a:endParaRPr lang="en-US" sz="2000" b="1" dirty="0">
              <a:solidFill>
                <a:srgbClr val="000000"/>
              </a:solidFill>
              <a:cs typeface="Arial"/>
            </a:endParaRPr>
          </a:p>
          <a:p>
            <a:pPr marL="152400" indent="0">
              <a:lnSpc>
                <a:spcPct val="100000"/>
              </a:lnSpc>
              <a:buNone/>
            </a:pPr>
            <a:r>
              <a:rPr lang="en-US" sz="2000" b="1">
                <a:solidFill>
                  <a:srgbClr val="000000"/>
                </a:solidFill>
                <a:cs typeface="Arial"/>
              </a:rPr>
              <a:t>Probing Questions: </a:t>
            </a:r>
            <a:endParaRPr lang="en-US" sz="2000">
              <a:solidFill>
                <a:srgbClr val="2A3990"/>
              </a:solidFill>
              <a:cs typeface="Arial"/>
            </a:endParaRPr>
          </a:p>
          <a:p>
            <a:pPr marL="608965" indent="-456565">
              <a:lnSpc>
                <a:spcPct val="100000"/>
              </a:lnSpc>
            </a:pPr>
            <a:endParaRPr lang="en-US" sz="2000" dirty="0">
              <a:solidFill>
                <a:srgbClr val="2A3990"/>
              </a:solidFill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What do you hope to take away?</a:t>
            </a:r>
            <a:endParaRPr lang="en-US" sz="2000" dirty="0">
              <a:solidFill>
                <a:srgbClr val="2A3990"/>
              </a:solidFill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Why do you need this to happen?</a:t>
            </a:r>
            <a:endParaRPr lang="en-US" sz="2000" dirty="0">
              <a:solidFill>
                <a:srgbClr val="2A3990"/>
              </a:solidFill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Why do you want this?</a:t>
            </a:r>
            <a:endParaRPr lang="en-US" sz="2000" dirty="0">
              <a:solidFill>
                <a:srgbClr val="2A3990"/>
              </a:solidFill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What are your concerns?</a:t>
            </a:r>
            <a:endParaRPr lang="en-US" sz="2000" dirty="0">
              <a:solidFill>
                <a:srgbClr val="2A3990"/>
              </a:solidFill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Why is this important to you?</a:t>
            </a:r>
            <a:endParaRPr lang="en-US" sz="2000" dirty="0">
              <a:solidFill>
                <a:srgbClr val="2A3990"/>
              </a:solidFill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How does this support your values?</a:t>
            </a:r>
            <a:endParaRPr lang="en-US" sz="2000" dirty="0">
              <a:solidFill>
                <a:srgbClr val="2A3990"/>
              </a:solidFill>
              <a:cs typeface="Arial"/>
            </a:endParaRPr>
          </a:p>
          <a:p>
            <a:pPr marL="285750" indent="-28575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Arial"/>
              </a:rPr>
              <a:t>What are your fears?</a:t>
            </a:r>
            <a:endParaRPr lang="en-CA" sz="2000" dirty="0">
              <a:solidFill>
                <a:srgbClr val="2A3990"/>
              </a:solidFill>
              <a:cs typeface="Arial"/>
            </a:endParaRPr>
          </a:p>
          <a:p>
            <a:pPr marL="608965" indent="-456565"/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  <p:pic>
        <p:nvPicPr>
          <p:cNvPr id="6" name="Picture 5" descr="A question mark on a wall">
            <a:extLst>
              <a:ext uri="{FF2B5EF4-FFF2-40B4-BE49-F238E27FC236}">
                <a16:creationId xmlns:a16="http://schemas.microsoft.com/office/drawing/2014/main" id="{CA66A3ED-88E2-4DE2-0D6B-0CF262CF8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8658" y="1028475"/>
            <a:ext cx="2743199" cy="4112791"/>
          </a:xfrm>
          <a:prstGeom prst="round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1B3192C-76D7-C87C-39EB-CE3CB4B8B823}"/>
              </a:ext>
            </a:extLst>
          </p:cNvPr>
          <p:cNvSpPr txBox="1"/>
          <p:nvPr/>
        </p:nvSpPr>
        <p:spPr>
          <a:xfrm>
            <a:off x="7698658" y="5338916"/>
            <a:ext cx="2743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>
                <a:latin typeface="Encode Sans"/>
                <a:hlinkClick r:id="rId3"/>
              </a:rPr>
              <a:t>Photo</a:t>
            </a:r>
            <a:r>
              <a:rPr lang="en-US" i="1">
                <a:solidFill>
                  <a:srgbClr val="003180"/>
                </a:solidFill>
                <a:latin typeface="Encode Sans"/>
              </a:rPr>
              <a:t> by </a:t>
            </a:r>
            <a:r>
              <a:rPr lang="en-US" i="1">
                <a:latin typeface="Encode Sans"/>
                <a:hlinkClick r:id="rId4"/>
              </a:rPr>
              <a:t>Marcel Strauß</a:t>
            </a:r>
            <a:r>
              <a:rPr lang="en-US" i="1">
                <a:solidFill>
                  <a:srgbClr val="003180"/>
                </a:solidFill>
                <a:latin typeface="Encode Sans"/>
              </a:rPr>
              <a:t>, </a:t>
            </a:r>
            <a:r>
              <a:rPr lang="en-US" i="1">
                <a:latin typeface="Encode Sans"/>
                <a:hlinkClick r:id="rId5"/>
              </a:rPr>
              <a:t>Unsplash License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0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62EDB-74A9-C9DD-E61B-9ED75BE3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30577"/>
            <a:ext cx="11360800" cy="8104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  <a:cs typeface="Arial"/>
              </a:rPr>
              <a:t>4.3 Spotlight: I vs You Statements</a:t>
            </a:r>
            <a:endParaRPr lang="en-CA" sz="36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868951-F450-412F-5AD4-D0EC60EEF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5374" y="1323744"/>
            <a:ext cx="7391026" cy="4670656"/>
          </a:xfrm>
        </p:spPr>
        <p:txBody>
          <a:bodyPr>
            <a:normAutofit lnSpcReduction="10000"/>
          </a:bodyPr>
          <a:lstStyle/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Impact of Statements: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Understanding the impact of “I” versus “You” statements is crucial for addressing workplace conflict.</a:t>
            </a:r>
            <a:endParaRPr lang="en-US">
              <a:solidFill>
                <a:schemeClr val="tx2">
                  <a:lumMod val="50000"/>
                </a:schemeClr>
              </a:solidFill>
            </a:endParaRPr>
          </a:p>
          <a:p>
            <a:pPr marL="608965" indent="-456565"/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“I” Statements: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These statements explain concerns, feelings, and consequences without making the listener defensive.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“You” Statements: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These statements are accusatory and blameful, causing the listener to become defensive.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Confrontation vs. Conversation: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“You” statements may create confrontation rather than generate a conversation.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  <a:p>
            <a:pPr marL="608965" indent="-456565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Pressure and Understanding: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“I” statements take the pressure off the other person to defend themselves and help them understand how their behavior impacts others.</a:t>
            </a:r>
            <a:endParaRPr lang="en-US" sz="2000" dirty="0">
              <a:solidFill>
                <a:schemeClr val="tx2">
                  <a:lumMod val="50000"/>
                </a:schemeClr>
              </a:solidFill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AF1359-3CEA-5DD1-AC63-44A1027C5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" y="1506794"/>
            <a:ext cx="4120279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6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33DDA-DDD5-3E57-8EA7-0629DF1F3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30578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4.3 “I” versus “You” Examples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81F68-4684-6F68-A3FE-8101BB694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123748"/>
            <a:ext cx="11360800" cy="5491543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“You” Statement: You are always angry.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“I” Statement: When you yell at people, it makes me uneasy, and I can’t focus on my work.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“You” Statement: You don’t even attend the mandatory team meetings.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“I” Statement: I feel disrespected when you skip our team meeting, and I wonder if you are committed to the team project.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“You” Statement: You are late to work most days.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“I” Statement: When you arrive late to work, we can’t start our morning meeting on time, which is unfair to the rest of the team.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“You” Statement: Once again, you have failed to submit your sales report this week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“I” Statement: When you don’t submit your weekly sales report, I have to send you an e-mail requesting the document, and I don’t have time for this additional administrative work.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“You” Statement: You continue to call in sick every Friday.</a:t>
            </a:r>
          </a:p>
          <a:p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“I” Statement: When you call in sick every Friday, your co-workers must complete your work and are already busy doing their work.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8CE09FB-ACD2-E0C0-1D27-D8360A953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998609"/>
            <a:ext cx="11360800" cy="909599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43366F0-321C-57EA-E800-4BE875B60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2035990"/>
            <a:ext cx="11360800" cy="909599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5EFD07-78DD-9AD1-90B7-A5D61F5EC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3103300"/>
            <a:ext cx="11360800" cy="909599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FE258FB-191B-D96D-08C6-07400025C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4148222"/>
            <a:ext cx="11360800" cy="909599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D28619C-A5A2-3887-2D0F-4C87B256F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5600" y="5275857"/>
            <a:ext cx="11360800" cy="909599"/>
          </a:xfrm>
          <a:prstGeom prst="roundRect">
            <a:avLst/>
          </a:prstGeom>
          <a:solidFill>
            <a:srgbClr val="C9D3EB">
              <a:alpha val="30196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4413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D3AF3-687C-9F1A-F48C-436A80639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30578"/>
            <a:ext cx="11360800" cy="810400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4.3 Assertive Communicators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7FED2-6966-8703-E8A6-5DB91D88F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12711"/>
            <a:ext cx="11360800" cy="4579122"/>
          </a:xfrm>
        </p:spPr>
        <p:txBody>
          <a:bodyPr>
            <a:normAutofit lnSpcReduction="10000"/>
          </a:bodyPr>
          <a:lstStyle/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Direct and Honest: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Assertive communicators are direct, firm, honest, and transparent about their ideas and wants while respecting others’ ideas.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Thoughtful Expression: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They express ideas thoughtfully and politely, using “I feel” statements to resolve disputes without being accusatory.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Respectful Communication: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Assertive communication is respectful, expressing needs and feelings without guilt or hurting others.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Effective Style: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This communication style avoids unnecessary conflict and allows for all ideas and views to be shared.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Use of “I” Statements: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“I” statements prevent conflict by avoiding blame and criticism, making the speaker’s feelings clear.</a:t>
            </a:r>
          </a:p>
          <a:p>
            <a:endParaRPr lang="en-US" sz="20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Accurate Intentions: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Effective communication requires precise information from the sender and a receptive, open receiver.</a:t>
            </a:r>
            <a:endParaRPr lang="en-CA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7045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98B693-DA7D-41E0-BFED-E3ACA79DB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B9FF8-34B0-4F47-AD1F-AA0344E9B2F2}">
  <ds:schemaRefs>
    <ds:schemaRef ds:uri="73a48753-6480-47aa-921d-e5891154e976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050de78a-70cf-4fc3-92ba-9f0761e5972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DE7D4C8-A87D-4897-A372-7BA80CF4D4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191</TotalTime>
  <Words>1299</Words>
  <PresentationFormat>Widescreen</PresentationFormat>
  <Paragraphs>122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Arial,Sans-Serif</vt:lpstr>
      <vt:lpstr>Calibri</vt:lpstr>
      <vt:lpstr>Encode Sans</vt:lpstr>
      <vt:lpstr>OER Theme</vt:lpstr>
      <vt:lpstr>Navigating HR: The Art of Problem-Solving and Conflict Resolution</vt:lpstr>
      <vt:lpstr>4.0 Learning Outcomes</vt:lpstr>
      <vt:lpstr>4.2 The Lesson: Interest-Based Conflict Resolution</vt:lpstr>
      <vt:lpstr>4.2 Interests versus Positions</vt:lpstr>
      <vt:lpstr>4.2 Benefits of Interest-Based Approach to Conflict</vt:lpstr>
      <vt:lpstr>4.2 Probing Questions </vt:lpstr>
      <vt:lpstr>4.3 Spotlight: I vs You Statements</vt:lpstr>
      <vt:lpstr>4.3 “I” versus “You” Examples</vt:lpstr>
      <vt:lpstr>4.3 Assertive Communicators</vt:lpstr>
      <vt:lpstr>4.3 The Art of the “I” Statement</vt:lpstr>
      <vt:lpstr>4.6 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NHR - Chapter 4: Interest-Based Conflict Resolution</dc:title>
  <dcterms:created xsi:type="dcterms:W3CDTF">2024-10-29T19:33:55Z</dcterms:created>
  <dcterms:modified xsi:type="dcterms:W3CDTF">2025-01-15T01:10:37Z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  <property fmtid="{D5CDD505-2E9C-101B-9397-08002B2CF9AE}" pid="3" name="MediaServiceImageTags">
    <vt:lpwstr/>
  </property>
</Properties>
</file>