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4"/>
  </p:sldMasterIdLst>
  <p:notesMasterIdLst>
    <p:notesMasterId r:id="rId16"/>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90CD"/>
    <a:srgbClr val="F06292"/>
    <a:srgbClr val="F7AFC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83018A-1BAF-E7F4-8A07-3F614906CE8B}" v="32" dt="2024-12-09T15:35:18.931"/>
    <p1510:client id="{1D1F9D66-6A26-343A-618A-BC9A33AE4087}" v="3" dt="2024-12-09T15:41:18.614"/>
    <p1510:client id="{B0F0233E-10AD-EA1A-300D-EEFB0819F0B7}" v="6" dt="2024-12-09T15:44:17.1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72" autoAdjust="0"/>
    <p:restoredTop sz="94660"/>
  </p:normalViewPr>
  <p:slideViewPr>
    <p:cSldViewPr snapToGrid="0">
      <p:cViewPr varScale="1">
        <p:scale>
          <a:sx n="76" d="100"/>
          <a:sy n="76" d="100"/>
        </p:scale>
        <p:origin x="64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ch, Shauna" userId="S::sroch@fanshawec.ca::05ca025a-1219-4008-8ea7-6708a3b6b10f" providerId="AD" clId="Web-{1D1F9D66-6A26-343A-618A-BC9A33AE4087}"/>
    <pc:docChg chg="modSld">
      <pc:chgData name="Roch, Shauna" userId="S::sroch@fanshawec.ca::05ca025a-1219-4008-8ea7-6708a3b6b10f" providerId="AD" clId="Web-{1D1F9D66-6A26-343A-618A-BC9A33AE4087}" dt="2024-12-09T15:41:16.911" v="1" actId="20577"/>
      <pc:docMkLst>
        <pc:docMk/>
      </pc:docMkLst>
      <pc:sldChg chg="modSp">
        <pc:chgData name="Roch, Shauna" userId="S::sroch@fanshawec.ca::05ca025a-1219-4008-8ea7-6708a3b6b10f" providerId="AD" clId="Web-{1D1F9D66-6A26-343A-618A-BC9A33AE4087}" dt="2024-12-09T15:41:16.911" v="1" actId="20577"/>
        <pc:sldMkLst>
          <pc:docMk/>
          <pc:sldMk cId="3541608810" sldId="262"/>
        </pc:sldMkLst>
        <pc:spChg chg="mod">
          <ac:chgData name="Roch, Shauna" userId="S::sroch@fanshawec.ca::05ca025a-1219-4008-8ea7-6708a3b6b10f" providerId="AD" clId="Web-{1D1F9D66-6A26-343A-618A-BC9A33AE4087}" dt="2024-12-09T15:41:16.911" v="1" actId="20577"/>
          <ac:spMkLst>
            <pc:docMk/>
            <pc:sldMk cId="3541608810" sldId="262"/>
            <ac:spMk id="2" creationId="{12B8A545-208D-5817-AF60-8384E482301F}"/>
          </ac:spMkLst>
        </pc:spChg>
      </pc:sldChg>
    </pc:docChg>
  </pc:docChgLst>
  <pc:docChgLst>
    <pc:chgData name="Roch, Shauna" userId="S::sroch@fanshawec.ca::05ca025a-1219-4008-8ea7-6708a3b6b10f" providerId="AD" clId="Web-{B0F0233E-10AD-EA1A-300D-EEFB0819F0B7}"/>
    <pc:docChg chg="modSld">
      <pc:chgData name="Roch, Shauna" userId="S::sroch@fanshawec.ca::05ca025a-1219-4008-8ea7-6708a3b6b10f" providerId="AD" clId="Web-{B0F0233E-10AD-EA1A-300D-EEFB0819F0B7}" dt="2024-12-09T15:44:21.843" v="5"/>
      <pc:docMkLst>
        <pc:docMk/>
      </pc:docMkLst>
      <pc:sldChg chg="addSp delSp modSp mod modClrScheme chgLayout">
        <pc:chgData name="Roch, Shauna" userId="S::sroch@fanshawec.ca::05ca025a-1219-4008-8ea7-6708a3b6b10f" providerId="AD" clId="Web-{B0F0233E-10AD-EA1A-300D-EEFB0819F0B7}" dt="2024-12-09T15:44:21.843" v="5"/>
        <pc:sldMkLst>
          <pc:docMk/>
          <pc:sldMk cId="495098372" sldId="266"/>
        </pc:sldMkLst>
        <pc:spChg chg="mod">
          <ac:chgData name="Roch, Shauna" userId="S::sroch@fanshawec.ca::05ca025a-1219-4008-8ea7-6708a3b6b10f" providerId="AD" clId="Web-{B0F0233E-10AD-EA1A-300D-EEFB0819F0B7}" dt="2024-12-09T15:44:21.843" v="5"/>
          <ac:spMkLst>
            <pc:docMk/>
            <pc:sldMk cId="495098372" sldId="266"/>
            <ac:spMk id="2" creationId="{9AA31DE1-AF96-7F6E-46C4-BBD98BC7FC1C}"/>
          </ac:spMkLst>
        </pc:spChg>
        <pc:spChg chg="del mod">
          <ac:chgData name="Roch, Shauna" userId="S::sroch@fanshawec.ca::05ca025a-1219-4008-8ea7-6708a3b6b10f" providerId="AD" clId="Web-{B0F0233E-10AD-EA1A-300D-EEFB0819F0B7}" dt="2024-12-09T15:44:21.843" v="5"/>
          <ac:spMkLst>
            <pc:docMk/>
            <pc:sldMk cId="495098372" sldId="266"/>
            <ac:spMk id="3" creationId="{789A74B5-0974-99E6-C763-701C876A03E8}"/>
          </ac:spMkLst>
        </pc:spChg>
        <pc:graphicFrameChg chg="add">
          <ac:chgData name="Roch, Shauna" userId="S::sroch@fanshawec.ca::05ca025a-1219-4008-8ea7-6708a3b6b10f" providerId="AD" clId="Web-{B0F0233E-10AD-EA1A-300D-EEFB0819F0B7}" dt="2024-12-09T15:44:21.843" v="5"/>
          <ac:graphicFrameMkLst>
            <pc:docMk/>
            <pc:sldMk cId="495098372" sldId="266"/>
            <ac:graphicFrameMk id="5" creationId="{0B4043D7-3F16-236F-6E32-AD3F1E9299D5}"/>
          </ac:graphicFrameMkLst>
        </pc:graphicFrameChg>
      </pc:sldChg>
    </pc:docChg>
  </pc:docChgLst>
  <pc:docChgLst>
    <pc:chgData name="Roch, Shauna" userId="S::sroch@fanshawec.ca::05ca025a-1219-4008-8ea7-6708a3b6b10f" providerId="AD" clId="Web-{1683018A-1BAF-E7F4-8A07-3F614906CE8B}"/>
    <pc:docChg chg="modSld">
      <pc:chgData name="Roch, Shauna" userId="S::sroch@fanshawec.ca::05ca025a-1219-4008-8ea7-6708a3b6b10f" providerId="AD" clId="Web-{1683018A-1BAF-E7F4-8A07-3F614906CE8B}" dt="2024-12-09T15:35:18.931" v="25" actId="1076"/>
      <pc:docMkLst>
        <pc:docMk/>
      </pc:docMkLst>
      <pc:sldChg chg="modSp">
        <pc:chgData name="Roch, Shauna" userId="S::sroch@fanshawec.ca::05ca025a-1219-4008-8ea7-6708a3b6b10f" providerId="AD" clId="Web-{1683018A-1BAF-E7F4-8A07-3F614906CE8B}" dt="2024-12-09T15:31:36.037" v="2" actId="20577"/>
        <pc:sldMkLst>
          <pc:docMk/>
          <pc:sldMk cId="2699542688" sldId="257"/>
        </pc:sldMkLst>
        <pc:spChg chg="mod">
          <ac:chgData name="Roch, Shauna" userId="S::sroch@fanshawec.ca::05ca025a-1219-4008-8ea7-6708a3b6b10f" providerId="AD" clId="Web-{1683018A-1BAF-E7F4-8A07-3F614906CE8B}" dt="2024-12-09T15:31:36.037" v="2" actId="20577"/>
          <ac:spMkLst>
            <pc:docMk/>
            <pc:sldMk cId="2699542688" sldId="257"/>
            <ac:spMk id="3" creationId="{88DC24CE-BEF9-0BE6-AD7B-02A326F969DA}"/>
          </ac:spMkLst>
        </pc:spChg>
      </pc:sldChg>
      <pc:sldChg chg="delSp modSp modNotes">
        <pc:chgData name="Roch, Shauna" userId="S::sroch@fanshawec.ca::05ca025a-1219-4008-8ea7-6708a3b6b10f" providerId="AD" clId="Web-{1683018A-1BAF-E7F4-8A07-3F614906CE8B}" dt="2024-12-09T15:32:30.631" v="11" actId="14100"/>
        <pc:sldMkLst>
          <pc:docMk/>
          <pc:sldMk cId="3578657015" sldId="258"/>
        </pc:sldMkLst>
        <pc:spChg chg="mod">
          <ac:chgData name="Roch, Shauna" userId="S::sroch@fanshawec.ca::05ca025a-1219-4008-8ea7-6708a3b6b10f" providerId="AD" clId="Web-{1683018A-1BAF-E7F4-8A07-3F614906CE8B}" dt="2024-12-09T15:32:10.584" v="8" actId="1076"/>
          <ac:spMkLst>
            <pc:docMk/>
            <pc:sldMk cId="3578657015" sldId="258"/>
            <ac:spMk id="2" creationId="{07F8AD60-1FCE-062E-FCE2-476082F1AB23}"/>
          </ac:spMkLst>
        </pc:spChg>
        <pc:spChg chg="del mod">
          <ac:chgData name="Roch, Shauna" userId="S::sroch@fanshawec.ca::05ca025a-1219-4008-8ea7-6708a3b6b10f" providerId="AD" clId="Web-{1683018A-1BAF-E7F4-8A07-3F614906CE8B}" dt="2024-12-09T15:31:58.131" v="7"/>
          <ac:spMkLst>
            <pc:docMk/>
            <pc:sldMk cId="3578657015" sldId="258"/>
            <ac:spMk id="3" creationId="{78707C2C-07F0-B8D8-9BB7-6FF99111EAC8}"/>
          </ac:spMkLst>
        </pc:spChg>
        <pc:spChg chg="mod">
          <ac:chgData name="Roch, Shauna" userId="S::sroch@fanshawec.ca::05ca025a-1219-4008-8ea7-6708a3b6b10f" providerId="AD" clId="Web-{1683018A-1BAF-E7F4-8A07-3F614906CE8B}" dt="2024-12-09T15:32:23.772" v="9" actId="14100"/>
          <ac:spMkLst>
            <pc:docMk/>
            <pc:sldMk cId="3578657015" sldId="258"/>
            <ac:spMk id="7" creationId="{B70AA919-8374-E187-8185-269BA3E4C7D1}"/>
          </ac:spMkLst>
        </pc:spChg>
        <pc:spChg chg="mod">
          <ac:chgData name="Roch, Shauna" userId="S::sroch@fanshawec.ca::05ca025a-1219-4008-8ea7-6708a3b6b10f" providerId="AD" clId="Web-{1683018A-1BAF-E7F4-8A07-3F614906CE8B}" dt="2024-12-09T15:32:25.709" v="10" actId="14100"/>
          <ac:spMkLst>
            <pc:docMk/>
            <pc:sldMk cId="3578657015" sldId="258"/>
            <ac:spMk id="8" creationId="{840A7AB6-12AD-E980-1396-5ED8D596EA1E}"/>
          </ac:spMkLst>
        </pc:spChg>
        <pc:spChg chg="mod">
          <ac:chgData name="Roch, Shauna" userId="S::sroch@fanshawec.ca::05ca025a-1219-4008-8ea7-6708a3b6b10f" providerId="AD" clId="Web-{1683018A-1BAF-E7F4-8A07-3F614906CE8B}" dt="2024-12-09T15:32:30.631" v="11" actId="14100"/>
          <ac:spMkLst>
            <pc:docMk/>
            <pc:sldMk cId="3578657015" sldId="258"/>
            <ac:spMk id="9" creationId="{6F95B7A8-7130-84E9-6112-E7B0CD9E6A9C}"/>
          </ac:spMkLst>
        </pc:spChg>
      </pc:sldChg>
      <pc:sldChg chg="modSp">
        <pc:chgData name="Roch, Shauna" userId="S::sroch@fanshawec.ca::05ca025a-1219-4008-8ea7-6708a3b6b10f" providerId="AD" clId="Web-{1683018A-1BAF-E7F4-8A07-3F614906CE8B}" dt="2024-12-09T15:33:03.648" v="12" actId="14100"/>
        <pc:sldMkLst>
          <pc:docMk/>
          <pc:sldMk cId="3087575046" sldId="260"/>
        </pc:sldMkLst>
        <pc:spChg chg="mod">
          <ac:chgData name="Roch, Shauna" userId="S::sroch@fanshawec.ca::05ca025a-1219-4008-8ea7-6708a3b6b10f" providerId="AD" clId="Web-{1683018A-1BAF-E7F4-8A07-3F614906CE8B}" dt="2024-12-09T15:33:03.648" v="12" actId="14100"/>
          <ac:spMkLst>
            <pc:docMk/>
            <pc:sldMk cId="3087575046" sldId="260"/>
            <ac:spMk id="1031" creationId="{030CD347-8C1F-716C-125A-AA9D54D303E9}"/>
          </ac:spMkLst>
        </pc:spChg>
      </pc:sldChg>
      <pc:sldChg chg="addSp modSp">
        <pc:chgData name="Roch, Shauna" userId="S::sroch@fanshawec.ca::05ca025a-1219-4008-8ea7-6708a3b6b10f" providerId="AD" clId="Web-{1683018A-1BAF-E7F4-8A07-3F614906CE8B}" dt="2024-12-09T15:33:44.586" v="17" actId="1076"/>
        <pc:sldMkLst>
          <pc:docMk/>
          <pc:sldMk cId="1025153281" sldId="261"/>
        </pc:sldMkLst>
        <pc:spChg chg="mod">
          <ac:chgData name="Roch, Shauna" userId="S::sroch@fanshawec.ca::05ca025a-1219-4008-8ea7-6708a3b6b10f" providerId="AD" clId="Web-{1683018A-1BAF-E7F4-8A07-3F614906CE8B}" dt="2024-12-09T15:33:43.101" v="16" actId="14100"/>
          <ac:spMkLst>
            <pc:docMk/>
            <pc:sldMk cId="1025153281" sldId="261"/>
            <ac:spMk id="3" creationId="{2BF9B992-1C9E-AE8E-BBF1-F2F143052828}"/>
          </ac:spMkLst>
        </pc:spChg>
        <pc:picChg chg="add mod">
          <ac:chgData name="Roch, Shauna" userId="S::sroch@fanshawec.ca::05ca025a-1219-4008-8ea7-6708a3b6b10f" providerId="AD" clId="Web-{1683018A-1BAF-E7F4-8A07-3F614906CE8B}" dt="2024-12-09T15:33:44.586" v="17" actId="1076"/>
          <ac:picMkLst>
            <pc:docMk/>
            <pc:sldMk cId="1025153281" sldId="261"/>
            <ac:picMk id="4" creationId="{A96BB12E-B3D7-E235-673B-A6815767A92E}"/>
          </ac:picMkLst>
        </pc:picChg>
      </pc:sldChg>
      <pc:sldChg chg="addSp modSp">
        <pc:chgData name="Roch, Shauna" userId="S::sroch@fanshawec.ca::05ca025a-1219-4008-8ea7-6708a3b6b10f" providerId="AD" clId="Web-{1683018A-1BAF-E7F4-8A07-3F614906CE8B}" dt="2024-12-09T15:35:18.931" v="25" actId="1076"/>
        <pc:sldMkLst>
          <pc:docMk/>
          <pc:sldMk cId="3541608810" sldId="262"/>
        </pc:sldMkLst>
        <pc:spChg chg="mod">
          <ac:chgData name="Roch, Shauna" userId="S::sroch@fanshawec.ca::05ca025a-1219-4008-8ea7-6708a3b6b10f" providerId="AD" clId="Web-{1683018A-1BAF-E7F4-8A07-3F614906CE8B}" dt="2024-12-09T15:35:18.931" v="25" actId="1076"/>
          <ac:spMkLst>
            <pc:docMk/>
            <pc:sldMk cId="3541608810" sldId="262"/>
            <ac:spMk id="3" creationId="{B567A931-B6E9-D17F-7FE7-F0C25F7F370F}"/>
          </ac:spMkLst>
        </pc:spChg>
        <pc:picChg chg="add mod">
          <ac:chgData name="Roch, Shauna" userId="S::sroch@fanshawec.ca::05ca025a-1219-4008-8ea7-6708a3b6b10f" providerId="AD" clId="Web-{1683018A-1BAF-E7F4-8A07-3F614906CE8B}" dt="2024-12-09T15:35:11.869" v="23" actId="1076"/>
          <ac:picMkLst>
            <pc:docMk/>
            <pc:sldMk cId="3541608810" sldId="262"/>
            <ac:picMk id="4" creationId="{E6B2A0BE-8F7A-39E9-327D-D9549F8B1D8B}"/>
          </ac:picMkLst>
        </pc:pic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D99E74-28AB-47A3-86B2-BDB2756C60D7}"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14A82E7F-9C02-4752-9BA2-E22AD7A7415E}">
      <dgm:prSet/>
      <dgm:spPr/>
      <dgm:t>
        <a:bodyPr/>
        <a:lstStyle/>
        <a:p>
          <a:r>
            <a:rPr lang="en-US"/>
            <a:t>Collaboration, or working together, is an effective approach to conflict resolution regardless of the scenario</a:t>
          </a:r>
        </a:p>
      </dgm:t>
    </dgm:pt>
    <dgm:pt modelId="{F9AEA628-6F1B-41A4-AF0E-6E5E850CFEE4}" type="parTrans" cxnId="{BBB08E1C-70C4-4834-90C6-4863825A525A}">
      <dgm:prSet/>
      <dgm:spPr/>
      <dgm:t>
        <a:bodyPr/>
        <a:lstStyle/>
        <a:p>
          <a:endParaRPr lang="en-US"/>
        </a:p>
      </dgm:t>
    </dgm:pt>
    <dgm:pt modelId="{562147E6-A203-4DE1-892F-3CF6439066EE}" type="sibTrans" cxnId="{BBB08E1C-70C4-4834-90C6-4863825A525A}">
      <dgm:prSet/>
      <dgm:spPr/>
      <dgm:t>
        <a:bodyPr/>
        <a:lstStyle/>
        <a:p>
          <a:endParaRPr lang="en-US"/>
        </a:p>
      </dgm:t>
    </dgm:pt>
    <dgm:pt modelId="{61F53159-C5F1-47F9-BFEB-C2331F21D4C9}">
      <dgm:prSet/>
      <dgm:spPr/>
      <dgm:t>
        <a:bodyPr/>
        <a:lstStyle/>
        <a:p>
          <a:r>
            <a:rPr lang="en-US"/>
            <a:t>Human Resources professionals should utilize active listening skills when meeting with employees in order to demonstrate a sincere interest in the matter</a:t>
          </a:r>
        </a:p>
      </dgm:t>
    </dgm:pt>
    <dgm:pt modelId="{6CAEC37B-1E16-4AF3-9731-5725795987D6}" type="parTrans" cxnId="{8EF1B2DE-2F9A-44D5-A318-FF2CBC9BF4B8}">
      <dgm:prSet/>
      <dgm:spPr/>
      <dgm:t>
        <a:bodyPr/>
        <a:lstStyle/>
        <a:p>
          <a:endParaRPr lang="en-US"/>
        </a:p>
      </dgm:t>
    </dgm:pt>
    <dgm:pt modelId="{E3A3E057-7C06-49FF-A27C-0EC96A5158C5}" type="sibTrans" cxnId="{8EF1B2DE-2F9A-44D5-A318-FF2CBC9BF4B8}">
      <dgm:prSet/>
      <dgm:spPr/>
      <dgm:t>
        <a:bodyPr/>
        <a:lstStyle/>
        <a:p>
          <a:endParaRPr lang="en-US"/>
        </a:p>
      </dgm:t>
    </dgm:pt>
    <dgm:pt modelId="{6036B281-D4D2-4D6F-9AC1-EED24292FD98}">
      <dgm:prSet/>
      <dgm:spPr/>
      <dgm:t>
        <a:bodyPr/>
        <a:lstStyle/>
        <a:p>
          <a:r>
            <a:rPr lang="en-US"/>
            <a:t>When paraphrasing, you are to summarize what you have heard to check for understanding</a:t>
          </a:r>
        </a:p>
      </dgm:t>
    </dgm:pt>
    <dgm:pt modelId="{2ADC7128-1A44-41EF-A36A-2E97044D8F09}" type="parTrans" cxnId="{B275E54A-2EB9-4E46-B8A3-18A2B7833373}">
      <dgm:prSet/>
      <dgm:spPr/>
      <dgm:t>
        <a:bodyPr/>
        <a:lstStyle/>
        <a:p>
          <a:endParaRPr lang="en-US"/>
        </a:p>
      </dgm:t>
    </dgm:pt>
    <dgm:pt modelId="{3C6A70D1-01A9-4531-80AE-F6AFE9ABCA08}" type="sibTrans" cxnId="{B275E54A-2EB9-4E46-B8A3-18A2B7833373}">
      <dgm:prSet/>
      <dgm:spPr/>
      <dgm:t>
        <a:bodyPr/>
        <a:lstStyle/>
        <a:p>
          <a:endParaRPr lang="en-US"/>
        </a:p>
      </dgm:t>
    </dgm:pt>
    <dgm:pt modelId="{1DED96D1-8250-41CD-9900-AC5A0D948FC6}">
      <dgm:prSet/>
      <dgm:spPr/>
      <dgm:t>
        <a:bodyPr/>
        <a:lstStyle/>
        <a:p>
          <a:r>
            <a:rPr lang="en-US"/>
            <a:t>It is important to create an environment that is conducive to collaborative conflict resolution</a:t>
          </a:r>
        </a:p>
      </dgm:t>
    </dgm:pt>
    <dgm:pt modelId="{D7FB00BA-B549-4E24-835B-0B6A257B4A3E}" type="parTrans" cxnId="{F70463A3-6E13-4B5D-879F-B44E01320057}">
      <dgm:prSet/>
      <dgm:spPr/>
      <dgm:t>
        <a:bodyPr/>
        <a:lstStyle/>
        <a:p>
          <a:endParaRPr lang="en-US"/>
        </a:p>
      </dgm:t>
    </dgm:pt>
    <dgm:pt modelId="{44BC4366-1898-44EB-A53F-0C49764F1913}" type="sibTrans" cxnId="{F70463A3-6E13-4B5D-879F-B44E01320057}">
      <dgm:prSet/>
      <dgm:spPr/>
      <dgm:t>
        <a:bodyPr/>
        <a:lstStyle/>
        <a:p>
          <a:endParaRPr lang="en-US"/>
        </a:p>
      </dgm:t>
    </dgm:pt>
    <dgm:pt modelId="{CBB242D9-02B3-4616-B486-1E1DD59F2038}">
      <dgm:prSet/>
      <dgm:spPr/>
      <dgm:t>
        <a:bodyPr/>
        <a:lstStyle/>
        <a:p>
          <a:r>
            <a:rPr lang="en-US"/>
            <a:t>Collaborative conflict resolution involves identifying the issue, brainstorming solutions, implementing an agreed-upon solution, and following up to ensure the matter has been addressed.</a:t>
          </a:r>
        </a:p>
      </dgm:t>
    </dgm:pt>
    <dgm:pt modelId="{BA07BC98-C898-4CFC-ABCE-F7B25B558256}" type="parTrans" cxnId="{A6749657-D269-400E-AB5C-6FA3849B8263}">
      <dgm:prSet/>
      <dgm:spPr/>
      <dgm:t>
        <a:bodyPr/>
        <a:lstStyle/>
        <a:p>
          <a:endParaRPr lang="en-US"/>
        </a:p>
      </dgm:t>
    </dgm:pt>
    <dgm:pt modelId="{445EF8FF-53E6-4465-A6B3-5B71D560A83D}" type="sibTrans" cxnId="{A6749657-D269-400E-AB5C-6FA3849B8263}">
      <dgm:prSet/>
      <dgm:spPr/>
      <dgm:t>
        <a:bodyPr/>
        <a:lstStyle/>
        <a:p>
          <a:endParaRPr lang="en-US"/>
        </a:p>
      </dgm:t>
    </dgm:pt>
    <dgm:pt modelId="{07F34C6B-ACCE-4FAE-838E-741087DD516C}" type="pres">
      <dgm:prSet presAssocID="{F0D99E74-28AB-47A3-86B2-BDB2756C60D7}" presName="root" presStyleCnt="0">
        <dgm:presLayoutVars>
          <dgm:dir/>
          <dgm:resizeHandles val="exact"/>
        </dgm:presLayoutVars>
      </dgm:prSet>
      <dgm:spPr/>
    </dgm:pt>
    <dgm:pt modelId="{8476E435-AFB9-4ED6-8F94-334D458E798D}" type="pres">
      <dgm:prSet presAssocID="{14A82E7F-9C02-4752-9BA2-E22AD7A7415E}" presName="compNode" presStyleCnt="0"/>
      <dgm:spPr/>
    </dgm:pt>
    <dgm:pt modelId="{89DC8D83-03C0-49E2-9727-3B3D1B9589E1}" type="pres">
      <dgm:prSet presAssocID="{14A82E7F-9C02-4752-9BA2-E22AD7A7415E}" presName="bgRect" presStyleLbl="bgShp" presStyleIdx="0" presStyleCnt="5"/>
      <dgm:spPr/>
    </dgm:pt>
    <dgm:pt modelId="{6BDDB2B1-F740-4E75-9B98-2339A1F482F2}" type="pres">
      <dgm:prSet presAssocID="{14A82E7F-9C02-4752-9BA2-E22AD7A7415E}"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andshake"/>
        </a:ext>
      </dgm:extLst>
    </dgm:pt>
    <dgm:pt modelId="{222DFA87-97A7-4BC2-A573-518B4179D632}" type="pres">
      <dgm:prSet presAssocID="{14A82E7F-9C02-4752-9BA2-E22AD7A7415E}" presName="spaceRect" presStyleCnt="0"/>
      <dgm:spPr/>
    </dgm:pt>
    <dgm:pt modelId="{8D46763E-8532-46AD-A878-13D05810054C}" type="pres">
      <dgm:prSet presAssocID="{14A82E7F-9C02-4752-9BA2-E22AD7A7415E}" presName="parTx" presStyleLbl="revTx" presStyleIdx="0" presStyleCnt="5">
        <dgm:presLayoutVars>
          <dgm:chMax val="0"/>
          <dgm:chPref val="0"/>
        </dgm:presLayoutVars>
      </dgm:prSet>
      <dgm:spPr/>
    </dgm:pt>
    <dgm:pt modelId="{16A91852-B62D-4E55-83A5-671C2FB77789}" type="pres">
      <dgm:prSet presAssocID="{562147E6-A203-4DE1-892F-3CF6439066EE}" presName="sibTrans" presStyleCnt="0"/>
      <dgm:spPr/>
    </dgm:pt>
    <dgm:pt modelId="{79CD8930-1051-4A88-9A54-F6A7FA5CB6CB}" type="pres">
      <dgm:prSet presAssocID="{61F53159-C5F1-47F9-BFEB-C2331F21D4C9}" presName="compNode" presStyleCnt="0"/>
      <dgm:spPr/>
    </dgm:pt>
    <dgm:pt modelId="{E4363F06-7C33-4400-9D29-671B9B6CB267}" type="pres">
      <dgm:prSet presAssocID="{61F53159-C5F1-47F9-BFEB-C2331F21D4C9}" presName="bgRect" presStyleLbl="bgShp" presStyleIdx="1" presStyleCnt="5"/>
      <dgm:spPr/>
    </dgm:pt>
    <dgm:pt modelId="{1DC099A8-7D33-45B9-ACD6-1E0B6D3ECD19}" type="pres">
      <dgm:prSet presAssocID="{61F53159-C5F1-47F9-BFEB-C2331F21D4C9}"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ard Room"/>
        </a:ext>
      </dgm:extLst>
    </dgm:pt>
    <dgm:pt modelId="{E3CE6553-86AB-49E4-930E-BAF35686AF95}" type="pres">
      <dgm:prSet presAssocID="{61F53159-C5F1-47F9-BFEB-C2331F21D4C9}" presName="spaceRect" presStyleCnt="0"/>
      <dgm:spPr/>
    </dgm:pt>
    <dgm:pt modelId="{243D2E46-F4C4-4199-841E-4012D090D752}" type="pres">
      <dgm:prSet presAssocID="{61F53159-C5F1-47F9-BFEB-C2331F21D4C9}" presName="parTx" presStyleLbl="revTx" presStyleIdx="1" presStyleCnt="5">
        <dgm:presLayoutVars>
          <dgm:chMax val="0"/>
          <dgm:chPref val="0"/>
        </dgm:presLayoutVars>
      </dgm:prSet>
      <dgm:spPr/>
    </dgm:pt>
    <dgm:pt modelId="{3A172BBA-FBDF-45D1-B264-DC96F311021E}" type="pres">
      <dgm:prSet presAssocID="{E3A3E057-7C06-49FF-A27C-0EC96A5158C5}" presName="sibTrans" presStyleCnt="0"/>
      <dgm:spPr/>
    </dgm:pt>
    <dgm:pt modelId="{D3F4FC6E-FC3B-4980-A916-1127418D2540}" type="pres">
      <dgm:prSet presAssocID="{6036B281-D4D2-4D6F-9AC1-EED24292FD98}" presName="compNode" presStyleCnt="0"/>
      <dgm:spPr/>
    </dgm:pt>
    <dgm:pt modelId="{B668696D-FDF6-4D4D-93C2-89BEA641730F}" type="pres">
      <dgm:prSet presAssocID="{6036B281-D4D2-4D6F-9AC1-EED24292FD98}" presName="bgRect" presStyleLbl="bgShp" presStyleIdx="2" presStyleCnt="5"/>
      <dgm:spPr/>
    </dgm:pt>
    <dgm:pt modelId="{E0636AD2-456A-4DBC-B9D4-AC9D1E91AAF8}" type="pres">
      <dgm:prSet presAssocID="{6036B281-D4D2-4D6F-9AC1-EED24292FD98}"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Quotes"/>
        </a:ext>
      </dgm:extLst>
    </dgm:pt>
    <dgm:pt modelId="{C8B7CF1F-F4D1-4345-B0BB-E9DF0794C1F7}" type="pres">
      <dgm:prSet presAssocID="{6036B281-D4D2-4D6F-9AC1-EED24292FD98}" presName="spaceRect" presStyleCnt="0"/>
      <dgm:spPr/>
    </dgm:pt>
    <dgm:pt modelId="{784ACA8D-1DB0-4114-9FDB-375ED9812888}" type="pres">
      <dgm:prSet presAssocID="{6036B281-D4D2-4D6F-9AC1-EED24292FD98}" presName="parTx" presStyleLbl="revTx" presStyleIdx="2" presStyleCnt="5">
        <dgm:presLayoutVars>
          <dgm:chMax val="0"/>
          <dgm:chPref val="0"/>
        </dgm:presLayoutVars>
      </dgm:prSet>
      <dgm:spPr/>
    </dgm:pt>
    <dgm:pt modelId="{4CEBE4AF-0FB9-465C-8C32-4BFCCCD8627A}" type="pres">
      <dgm:prSet presAssocID="{3C6A70D1-01A9-4531-80AE-F6AFE9ABCA08}" presName="sibTrans" presStyleCnt="0"/>
      <dgm:spPr/>
    </dgm:pt>
    <dgm:pt modelId="{26250252-4755-4A9A-AE3E-D881090626CE}" type="pres">
      <dgm:prSet presAssocID="{1DED96D1-8250-41CD-9900-AC5A0D948FC6}" presName="compNode" presStyleCnt="0"/>
      <dgm:spPr/>
    </dgm:pt>
    <dgm:pt modelId="{A84A4F92-F0D4-4655-8E39-6BADCE2B4A18}" type="pres">
      <dgm:prSet presAssocID="{1DED96D1-8250-41CD-9900-AC5A0D948FC6}" presName="bgRect" presStyleLbl="bgShp" presStyleIdx="3" presStyleCnt="5"/>
      <dgm:spPr/>
    </dgm:pt>
    <dgm:pt modelId="{A639B583-812C-46F5-99FC-105CBD2E8CDB}" type="pres">
      <dgm:prSet presAssocID="{1DED96D1-8250-41CD-9900-AC5A0D948FC6}"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Irritant"/>
        </a:ext>
      </dgm:extLst>
    </dgm:pt>
    <dgm:pt modelId="{0D2692E2-2C4D-4024-A5D2-7F75EE066F70}" type="pres">
      <dgm:prSet presAssocID="{1DED96D1-8250-41CD-9900-AC5A0D948FC6}" presName="spaceRect" presStyleCnt="0"/>
      <dgm:spPr/>
    </dgm:pt>
    <dgm:pt modelId="{6B63F732-2DC9-44B2-8036-47101F37CF85}" type="pres">
      <dgm:prSet presAssocID="{1DED96D1-8250-41CD-9900-AC5A0D948FC6}" presName="parTx" presStyleLbl="revTx" presStyleIdx="3" presStyleCnt="5">
        <dgm:presLayoutVars>
          <dgm:chMax val="0"/>
          <dgm:chPref val="0"/>
        </dgm:presLayoutVars>
      </dgm:prSet>
      <dgm:spPr/>
    </dgm:pt>
    <dgm:pt modelId="{5EC42C29-3D1F-4B00-8222-6D125EBBB4A3}" type="pres">
      <dgm:prSet presAssocID="{44BC4366-1898-44EB-A53F-0C49764F1913}" presName="sibTrans" presStyleCnt="0"/>
      <dgm:spPr/>
    </dgm:pt>
    <dgm:pt modelId="{E77D854C-03F0-4C48-BC17-2EA44692DD0B}" type="pres">
      <dgm:prSet presAssocID="{CBB242D9-02B3-4616-B486-1E1DD59F2038}" presName="compNode" presStyleCnt="0"/>
      <dgm:spPr/>
    </dgm:pt>
    <dgm:pt modelId="{E2FAE3AA-D7DF-4984-96C6-E72A9550CAE9}" type="pres">
      <dgm:prSet presAssocID="{CBB242D9-02B3-4616-B486-1E1DD59F2038}" presName="bgRect" presStyleLbl="bgShp" presStyleIdx="4" presStyleCnt="5"/>
      <dgm:spPr/>
    </dgm:pt>
    <dgm:pt modelId="{A0EA88E3-D581-4173-ADA8-31689793D85F}" type="pres">
      <dgm:prSet presAssocID="{CBB242D9-02B3-4616-B486-1E1DD59F2038}"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Meeting"/>
        </a:ext>
      </dgm:extLst>
    </dgm:pt>
    <dgm:pt modelId="{687D8DC1-EB48-4DBF-8EC8-F4D4703ACD31}" type="pres">
      <dgm:prSet presAssocID="{CBB242D9-02B3-4616-B486-1E1DD59F2038}" presName="spaceRect" presStyleCnt="0"/>
      <dgm:spPr/>
    </dgm:pt>
    <dgm:pt modelId="{956632B5-6BCE-4B57-94A4-D4D7A189F923}" type="pres">
      <dgm:prSet presAssocID="{CBB242D9-02B3-4616-B486-1E1DD59F2038}" presName="parTx" presStyleLbl="revTx" presStyleIdx="4" presStyleCnt="5">
        <dgm:presLayoutVars>
          <dgm:chMax val="0"/>
          <dgm:chPref val="0"/>
        </dgm:presLayoutVars>
      </dgm:prSet>
      <dgm:spPr/>
    </dgm:pt>
  </dgm:ptLst>
  <dgm:cxnLst>
    <dgm:cxn modelId="{BBB08E1C-70C4-4834-90C6-4863825A525A}" srcId="{F0D99E74-28AB-47A3-86B2-BDB2756C60D7}" destId="{14A82E7F-9C02-4752-9BA2-E22AD7A7415E}" srcOrd="0" destOrd="0" parTransId="{F9AEA628-6F1B-41A4-AF0E-6E5E850CFEE4}" sibTransId="{562147E6-A203-4DE1-892F-3CF6439066EE}"/>
    <dgm:cxn modelId="{15C3CF21-F5F3-4329-A203-CF87125405CD}" type="presOf" srcId="{CBB242D9-02B3-4616-B486-1E1DD59F2038}" destId="{956632B5-6BCE-4B57-94A4-D4D7A189F923}" srcOrd="0" destOrd="0" presId="urn:microsoft.com/office/officeart/2018/2/layout/IconVerticalSolidList"/>
    <dgm:cxn modelId="{B275E54A-2EB9-4E46-B8A3-18A2B7833373}" srcId="{F0D99E74-28AB-47A3-86B2-BDB2756C60D7}" destId="{6036B281-D4D2-4D6F-9AC1-EED24292FD98}" srcOrd="2" destOrd="0" parTransId="{2ADC7128-1A44-41EF-A36A-2E97044D8F09}" sibTransId="{3C6A70D1-01A9-4531-80AE-F6AFE9ABCA08}"/>
    <dgm:cxn modelId="{A6749657-D269-400E-AB5C-6FA3849B8263}" srcId="{F0D99E74-28AB-47A3-86B2-BDB2756C60D7}" destId="{CBB242D9-02B3-4616-B486-1E1DD59F2038}" srcOrd="4" destOrd="0" parTransId="{BA07BC98-C898-4CFC-ABCE-F7B25B558256}" sibTransId="{445EF8FF-53E6-4465-A6B3-5B71D560A83D}"/>
    <dgm:cxn modelId="{0920689F-380B-4EA0-8A46-092AAAAD7A1D}" type="presOf" srcId="{F0D99E74-28AB-47A3-86B2-BDB2756C60D7}" destId="{07F34C6B-ACCE-4FAE-838E-741087DD516C}" srcOrd="0" destOrd="0" presId="urn:microsoft.com/office/officeart/2018/2/layout/IconVerticalSolidList"/>
    <dgm:cxn modelId="{EAE61EA3-CF6A-4E27-88ED-A58C7A4FCB31}" type="presOf" srcId="{61F53159-C5F1-47F9-BFEB-C2331F21D4C9}" destId="{243D2E46-F4C4-4199-841E-4012D090D752}" srcOrd="0" destOrd="0" presId="urn:microsoft.com/office/officeart/2018/2/layout/IconVerticalSolidList"/>
    <dgm:cxn modelId="{F70463A3-6E13-4B5D-879F-B44E01320057}" srcId="{F0D99E74-28AB-47A3-86B2-BDB2756C60D7}" destId="{1DED96D1-8250-41CD-9900-AC5A0D948FC6}" srcOrd="3" destOrd="0" parTransId="{D7FB00BA-B549-4E24-835B-0B6A257B4A3E}" sibTransId="{44BC4366-1898-44EB-A53F-0C49764F1913}"/>
    <dgm:cxn modelId="{ADF537A6-C231-404A-A2ED-5ED3C5DC2474}" type="presOf" srcId="{6036B281-D4D2-4D6F-9AC1-EED24292FD98}" destId="{784ACA8D-1DB0-4114-9FDB-375ED9812888}" srcOrd="0" destOrd="0" presId="urn:microsoft.com/office/officeart/2018/2/layout/IconVerticalSolidList"/>
    <dgm:cxn modelId="{4392E2CF-5412-42B2-994C-CFB42E9E8001}" type="presOf" srcId="{1DED96D1-8250-41CD-9900-AC5A0D948FC6}" destId="{6B63F732-2DC9-44B2-8036-47101F37CF85}" srcOrd="0" destOrd="0" presId="urn:microsoft.com/office/officeart/2018/2/layout/IconVerticalSolidList"/>
    <dgm:cxn modelId="{0AD99CD2-5D37-4C0A-B56C-296050B4F197}" type="presOf" srcId="{14A82E7F-9C02-4752-9BA2-E22AD7A7415E}" destId="{8D46763E-8532-46AD-A878-13D05810054C}" srcOrd="0" destOrd="0" presId="urn:microsoft.com/office/officeart/2018/2/layout/IconVerticalSolidList"/>
    <dgm:cxn modelId="{8EF1B2DE-2F9A-44D5-A318-FF2CBC9BF4B8}" srcId="{F0D99E74-28AB-47A3-86B2-BDB2756C60D7}" destId="{61F53159-C5F1-47F9-BFEB-C2331F21D4C9}" srcOrd="1" destOrd="0" parTransId="{6CAEC37B-1E16-4AF3-9731-5725795987D6}" sibTransId="{E3A3E057-7C06-49FF-A27C-0EC96A5158C5}"/>
    <dgm:cxn modelId="{6C546A2C-0290-4262-A6E7-38F3238CA95B}" type="presParOf" srcId="{07F34C6B-ACCE-4FAE-838E-741087DD516C}" destId="{8476E435-AFB9-4ED6-8F94-334D458E798D}" srcOrd="0" destOrd="0" presId="urn:microsoft.com/office/officeart/2018/2/layout/IconVerticalSolidList"/>
    <dgm:cxn modelId="{3E37B0E1-E88D-4B17-B0BD-2D41E0945677}" type="presParOf" srcId="{8476E435-AFB9-4ED6-8F94-334D458E798D}" destId="{89DC8D83-03C0-49E2-9727-3B3D1B9589E1}" srcOrd="0" destOrd="0" presId="urn:microsoft.com/office/officeart/2018/2/layout/IconVerticalSolidList"/>
    <dgm:cxn modelId="{F124E2F4-1798-4432-89A6-181BE5CB82B0}" type="presParOf" srcId="{8476E435-AFB9-4ED6-8F94-334D458E798D}" destId="{6BDDB2B1-F740-4E75-9B98-2339A1F482F2}" srcOrd="1" destOrd="0" presId="urn:microsoft.com/office/officeart/2018/2/layout/IconVerticalSolidList"/>
    <dgm:cxn modelId="{07AAEC5F-B484-4238-8B8D-E33D1142526F}" type="presParOf" srcId="{8476E435-AFB9-4ED6-8F94-334D458E798D}" destId="{222DFA87-97A7-4BC2-A573-518B4179D632}" srcOrd="2" destOrd="0" presId="urn:microsoft.com/office/officeart/2018/2/layout/IconVerticalSolidList"/>
    <dgm:cxn modelId="{C4306858-6152-4B68-AC72-056ED8A4B6BE}" type="presParOf" srcId="{8476E435-AFB9-4ED6-8F94-334D458E798D}" destId="{8D46763E-8532-46AD-A878-13D05810054C}" srcOrd="3" destOrd="0" presId="urn:microsoft.com/office/officeart/2018/2/layout/IconVerticalSolidList"/>
    <dgm:cxn modelId="{17AF1691-95B8-4CEB-9B12-2DE530CE65A5}" type="presParOf" srcId="{07F34C6B-ACCE-4FAE-838E-741087DD516C}" destId="{16A91852-B62D-4E55-83A5-671C2FB77789}" srcOrd="1" destOrd="0" presId="urn:microsoft.com/office/officeart/2018/2/layout/IconVerticalSolidList"/>
    <dgm:cxn modelId="{0A930E40-8060-4B94-86EC-129C384B51C7}" type="presParOf" srcId="{07F34C6B-ACCE-4FAE-838E-741087DD516C}" destId="{79CD8930-1051-4A88-9A54-F6A7FA5CB6CB}" srcOrd="2" destOrd="0" presId="urn:microsoft.com/office/officeart/2018/2/layout/IconVerticalSolidList"/>
    <dgm:cxn modelId="{1125CA12-E75C-4872-BE18-4222FA4714BD}" type="presParOf" srcId="{79CD8930-1051-4A88-9A54-F6A7FA5CB6CB}" destId="{E4363F06-7C33-4400-9D29-671B9B6CB267}" srcOrd="0" destOrd="0" presId="urn:microsoft.com/office/officeart/2018/2/layout/IconVerticalSolidList"/>
    <dgm:cxn modelId="{6573D5BF-2D7C-4D90-B4BF-FA5037A9B17F}" type="presParOf" srcId="{79CD8930-1051-4A88-9A54-F6A7FA5CB6CB}" destId="{1DC099A8-7D33-45B9-ACD6-1E0B6D3ECD19}" srcOrd="1" destOrd="0" presId="urn:microsoft.com/office/officeart/2018/2/layout/IconVerticalSolidList"/>
    <dgm:cxn modelId="{1BE0BE8D-2026-439A-9163-6AB306F8FAEA}" type="presParOf" srcId="{79CD8930-1051-4A88-9A54-F6A7FA5CB6CB}" destId="{E3CE6553-86AB-49E4-930E-BAF35686AF95}" srcOrd="2" destOrd="0" presId="urn:microsoft.com/office/officeart/2018/2/layout/IconVerticalSolidList"/>
    <dgm:cxn modelId="{4B32A4F3-9FFD-452D-AD5B-29BDE8D411C7}" type="presParOf" srcId="{79CD8930-1051-4A88-9A54-F6A7FA5CB6CB}" destId="{243D2E46-F4C4-4199-841E-4012D090D752}" srcOrd="3" destOrd="0" presId="urn:microsoft.com/office/officeart/2018/2/layout/IconVerticalSolidList"/>
    <dgm:cxn modelId="{CEB39FEF-92EE-4BFA-880E-28F61249C527}" type="presParOf" srcId="{07F34C6B-ACCE-4FAE-838E-741087DD516C}" destId="{3A172BBA-FBDF-45D1-B264-DC96F311021E}" srcOrd="3" destOrd="0" presId="urn:microsoft.com/office/officeart/2018/2/layout/IconVerticalSolidList"/>
    <dgm:cxn modelId="{4BBC750D-C28B-4148-B68A-2F6DA0FA3123}" type="presParOf" srcId="{07F34C6B-ACCE-4FAE-838E-741087DD516C}" destId="{D3F4FC6E-FC3B-4980-A916-1127418D2540}" srcOrd="4" destOrd="0" presId="urn:microsoft.com/office/officeart/2018/2/layout/IconVerticalSolidList"/>
    <dgm:cxn modelId="{20B70C02-2948-4F4D-A298-A2CD25B63D1E}" type="presParOf" srcId="{D3F4FC6E-FC3B-4980-A916-1127418D2540}" destId="{B668696D-FDF6-4D4D-93C2-89BEA641730F}" srcOrd="0" destOrd="0" presId="urn:microsoft.com/office/officeart/2018/2/layout/IconVerticalSolidList"/>
    <dgm:cxn modelId="{E6DF45DE-99F1-4D57-AF01-D919F0804D2A}" type="presParOf" srcId="{D3F4FC6E-FC3B-4980-A916-1127418D2540}" destId="{E0636AD2-456A-4DBC-B9D4-AC9D1E91AAF8}" srcOrd="1" destOrd="0" presId="urn:microsoft.com/office/officeart/2018/2/layout/IconVerticalSolidList"/>
    <dgm:cxn modelId="{50DF9075-9630-45F2-8FE1-A7C45916F51E}" type="presParOf" srcId="{D3F4FC6E-FC3B-4980-A916-1127418D2540}" destId="{C8B7CF1F-F4D1-4345-B0BB-E9DF0794C1F7}" srcOrd="2" destOrd="0" presId="urn:microsoft.com/office/officeart/2018/2/layout/IconVerticalSolidList"/>
    <dgm:cxn modelId="{6DA4E857-02D5-4611-97A2-2DDBC847BB63}" type="presParOf" srcId="{D3F4FC6E-FC3B-4980-A916-1127418D2540}" destId="{784ACA8D-1DB0-4114-9FDB-375ED9812888}" srcOrd="3" destOrd="0" presId="urn:microsoft.com/office/officeart/2018/2/layout/IconVerticalSolidList"/>
    <dgm:cxn modelId="{76D25731-A8EB-4C74-8216-CF33CE43FCEA}" type="presParOf" srcId="{07F34C6B-ACCE-4FAE-838E-741087DD516C}" destId="{4CEBE4AF-0FB9-465C-8C32-4BFCCCD8627A}" srcOrd="5" destOrd="0" presId="urn:microsoft.com/office/officeart/2018/2/layout/IconVerticalSolidList"/>
    <dgm:cxn modelId="{CDB1CAD1-9B3A-4BBE-BAB8-38F28A1CFECA}" type="presParOf" srcId="{07F34C6B-ACCE-4FAE-838E-741087DD516C}" destId="{26250252-4755-4A9A-AE3E-D881090626CE}" srcOrd="6" destOrd="0" presId="urn:microsoft.com/office/officeart/2018/2/layout/IconVerticalSolidList"/>
    <dgm:cxn modelId="{AB8D5E11-226B-4575-8F2F-A7BDCEB74542}" type="presParOf" srcId="{26250252-4755-4A9A-AE3E-D881090626CE}" destId="{A84A4F92-F0D4-4655-8E39-6BADCE2B4A18}" srcOrd="0" destOrd="0" presId="urn:microsoft.com/office/officeart/2018/2/layout/IconVerticalSolidList"/>
    <dgm:cxn modelId="{3938F1F4-058D-46F4-AB8C-93D803A182A3}" type="presParOf" srcId="{26250252-4755-4A9A-AE3E-D881090626CE}" destId="{A639B583-812C-46F5-99FC-105CBD2E8CDB}" srcOrd="1" destOrd="0" presId="urn:microsoft.com/office/officeart/2018/2/layout/IconVerticalSolidList"/>
    <dgm:cxn modelId="{C4744192-AE14-4FDD-B35A-7133145A9A5A}" type="presParOf" srcId="{26250252-4755-4A9A-AE3E-D881090626CE}" destId="{0D2692E2-2C4D-4024-A5D2-7F75EE066F70}" srcOrd="2" destOrd="0" presId="urn:microsoft.com/office/officeart/2018/2/layout/IconVerticalSolidList"/>
    <dgm:cxn modelId="{FCF23DA0-FCCE-4F72-BA84-817962071958}" type="presParOf" srcId="{26250252-4755-4A9A-AE3E-D881090626CE}" destId="{6B63F732-2DC9-44B2-8036-47101F37CF85}" srcOrd="3" destOrd="0" presId="urn:microsoft.com/office/officeart/2018/2/layout/IconVerticalSolidList"/>
    <dgm:cxn modelId="{89A45A80-097C-4F24-81BF-408D27C09FE5}" type="presParOf" srcId="{07F34C6B-ACCE-4FAE-838E-741087DD516C}" destId="{5EC42C29-3D1F-4B00-8222-6D125EBBB4A3}" srcOrd="7" destOrd="0" presId="urn:microsoft.com/office/officeart/2018/2/layout/IconVerticalSolidList"/>
    <dgm:cxn modelId="{28C2F294-54F5-48EE-AD66-22338DBAB358}" type="presParOf" srcId="{07F34C6B-ACCE-4FAE-838E-741087DD516C}" destId="{E77D854C-03F0-4C48-BC17-2EA44692DD0B}" srcOrd="8" destOrd="0" presId="urn:microsoft.com/office/officeart/2018/2/layout/IconVerticalSolidList"/>
    <dgm:cxn modelId="{219C72F5-2BCA-4EF6-8ABF-64B8FA0BD28E}" type="presParOf" srcId="{E77D854C-03F0-4C48-BC17-2EA44692DD0B}" destId="{E2FAE3AA-D7DF-4984-96C6-E72A9550CAE9}" srcOrd="0" destOrd="0" presId="urn:microsoft.com/office/officeart/2018/2/layout/IconVerticalSolidList"/>
    <dgm:cxn modelId="{FF1FFDF5-55CC-4146-8504-15F406FEC8E1}" type="presParOf" srcId="{E77D854C-03F0-4C48-BC17-2EA44692DD0B}" destId="{A0EA88E3-D581-4173-ADA8-31689793D85F}" srcOrd="1" destOrd="0" presId="urn:microsoft.com/office/officeart/2018/2/layout/IconVerticalSolidList"/>
    <dgm:cxn modelId="{D6BB15D3-2EE7-49C0-A4FA-8C112088A47C}" type="presParOf" srcId="{E77D854C-03F0-4C48-BC17-2EA44692DD0B}" destId="{687D8DC1-EB48-4DBF-8EC8-F4D4703ACD31}" srcOrd="2" destOrd="0" presId="urn:microsoft.com/office/officeart/2018/2/layout/IconVerticalSolidList"/>
    <dgm:cxn modelId="{14E037EB-75CF-457A-A7B5-9E714C88436C}" type="presParOf" srcId="{E77D854C-03F0-4C48-BC17-2EA44692DD0B}" destId="{956632B5-6BCE-4B57-94A4-D4D7A189F92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DC8D83-03C0-49E2-9727-3B3D1B9589E1}">
      <dsp:nvSpPr>
        <dsp:cNvPr id="0" name=""/>
        <dsp:cNvSpPr/>
      </dsp:nvSpPr>
      <dsp:spPr>
        <a:xfrm>
          <a:off x="0" y="3398"/>
          <a:ext cx="11605317" cy="72382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BDDB2B1-F740-4E75-9B98-2339A1F482F2}">
      <dsp:nvSpPr>
        <dsp:cNvPr id="0" name=""/>
        <dsp:cNvSpPr/>
      </dsp:nvSpPr>
      <dsp:spPr>
        <a:xfrm>
          <a:off x="218957" y="166258"/>
          <a:ext cx="398103" cy="39810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D46763E-8532-46AD-A878-13D05810054C}">
      <dsp:nvSpPr>
        <dsp:cNvPr id="0" name=""/>
        <dsp:cNvSpPr/>
      </dsp:nvSpPr>
      <dsp:spPr>
        <a:xfrm>
          <a:off x="836018" y="3398"/>
          <a:ext cx="10769298" cy="723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05" tIns="76605" rIns="76605" bIns="76605" numCol="1" spcCol="1270" anchor="ctr" anchorCtr="0">
          <a:noAutofit/>
        </a:bodyPr>
        <a:lstStyle/>
        <a:p>
          <a:pPr marL="0" lvl="0" indent="0" algn="l" defTabSz="844550">
            <a:lnSpc>
              <a:spcPct val="90000"/>
            </a:lnSpc>
            <a:spcBef>
              <a:spcPct val="0"/>
            </a:spcBef>
            <a:spcAft>
              <a:spcPct val="35000"/>
            </a:spcAft>
            <a:buNone/>
          </a:pPr>
          <a:r>
            <a:rPr lang="en-US" sz="1900" kern="1200"/>
            <a:t>Collaboration, or working together, is an effective approach to conflict resolution regardless of the scenario</a:t>
          </a:r>
        </a:p>
      </dsp:txBody>
      <dsp:txXfrm>
        <a:off x="836018" y="3398"/>
        <a:ext cx="10769298" cy="723825"/>
      </dsp:txXfrm>
    </dsp:sp>
    <dsp:sp modelId="{E4363F06-7C33-4400-9D29-671B9B6CB267}">
      <dsp:nvSpPr>
        <dsp:cNvPr id="0" name=""/>
        <dsp:cNvSpPr/>
      </dsp:nvSpPr>
      <dsp:spPr>
        <a:xfrm>
          <a:off x="0" y="908180"/>
          <a:ext cx="11605317" cy="72382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C099A8-7D33-45B9-ACD6-1E0B6D3ECD19}">
      <dsp:nvSpPr>
        <dsp:cNvPr id="0" name=""/>
        <dsp:cNvSpPr/>
      </dsp:nvSpPr>
      <dsp:spPr>
        <a:xfrm>
          <a:off x="218957" y="1071040"/>
          <a:ext cx="398103" cy="39810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43D2E46-F4C4-4199-841E-4012D090D752}">
      <dsp:nvSpPr>
        <dsp:cNvPr id="0" name=""/>
        <dsp:cNvSpPr/>
      </dsp:nvSpPr>
      <dsp:spPr>
        <a:xfrm>
          <a:off x="836018" y="908180"/>
          <a:ext cx="10769298" cy="723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05" tIns="76605" rIns="76605" bIns="76605" numCol="1" spcCol="1270" anchor="ctr" anchorCtr="0">
          <a:noAutofit/>
        </a:bodyPr>
        <a:lstStyle/>
        <a:p>
          <a:pPr marL="0" lvl="0" indent="0" algn="l" defTabSz="844550">
            <a:lnSpc>
              <a:spcPct val="90000"/>
            </a:lnSpc>
            <a:spcBef>
              <a:spcPct val="0"/>
            </a:spcBef>
            <a:spcAft>
              <a:spcPct val="35000"/>
            </a:spcAft>
            <a:buNone/>
          </a:pPr>
          <a:r>
            <a:rPr lang="en-US" sz="1900" kern="1200"/>
            <a:t>Human Resources professionals should utilize active listening skills when meeting with employees in order to demonstrate a sincere interest in the matter</a:t>
          </a:r>
        </a:p>
      </dsp:txBody>
      <dsp:txXfrm>
        <a:off x="836018" y="908180"/>
        <a:ext cx="10769298" cy="723825"/>
      </dsp:txXfrm>
    </dsp:sp>
    <dsp:sp modelId="{B668696D-FDF6-4D4D-93C2-89BEA641730F}">
      <dsp:nvSpPr>
        <dsp:cNvPr id="0" name=""/>
        <dsp:cNvSpPr/>
      </dsp:nvSpPr>
      <dsp:spPr>
        <a:xfrm>
          <a:off x="0" y="1812961"/>
          <a:ext cx="11605317" cy="72382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0636AD2-456A-4DBC-B9D4-AC9D1E91AAF8}">
      <dsp:nvSpPr>
        <dsp:cNvPr id="0" name=""/>
        <dsp:cNvSpPr/>
      </dsp:nvSpPr>
      <dsp:spPr>
        <a:xfrm>
          <a:off x="218957" y="1975822"/>
          <a:ext cx="398103" cy="39810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84ACA8D-1DB0-4114-9FDB-375ED9812888}">
      <dsp:nvSpPr>
        <dsp:cNvPr id="0" name=""/>
        <dsp:cNvSpPr/>
      </dsp:nvSpPr>
      <dsp:spPr>
        <a:xfrm>
          <a:off x="836018" y="1812961"/>
          <a:ext cx="10769298" cy="723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05" tIns="76605" rIns="76605" bIns="76605" numCol="1" spcCol="1270" anchor="ctr" anchorCtr="0">
          <a:noAutofit/>
        </a:bodyPr>
        <a:lstStyle/>
        <a:p>
          <a:pPr marL="0" lvl="0" indent="0" algn="l" defTabSz="844550">
            <a:lnSpc>
              <a:spcPct val="90000"/>
            </a:lnSpc>
            <a:spcBef>
              <a:spcPct val="0"/>
            </a:spcBef>
            <a:spcAft>
              <a:spcPct val="35000"/>
            </a:spcAft>
            <a:buNone/>
          </a:pPr>
          <a:r>
            <a:rPr lang="en-US" sz="1900" kern="1200"/>
            <a:t>When paraphrasing, you are to summarize what you have heard to check for understanding</a:t>
          </a:r>
        </a:p>
      </dsp:txBody>
      <dsp:txXfrm>
        <a:off x="836018" y="1812961"/>
        <a:ext cx="10769298" cy="723825"/>
      </dsp:txXfrm>
    </dsp:sp>
    <dsp:sp modelId="{A84A4F92-F0D4-4655-8E39-6BADCE2B4A18}">
      <dsp:nvSpPr>
        <dsp:cNvPr id="0" name=""/>
        <dsp:cNvSpPr/>
      </dsp:nvSpPr>
      <dsp:spPr>
        <a:xfrm>
          <a:off x="0" y="2717743"/>
          <a:ext cx="11605317" cy="72382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39B583-812C-46F5-99FC-105CBD2E8CDB}">
      <dsp:nvSpPr>
        <dsp:cNvPr id="0" name=""/>
        <dsp:cNvSpPr/>
      </dsp:nvSpPr>
      <dsp:spPr>
        <a:xfrm>
          <a:off x="218957" y="2880604"/>
          <a:ext cx="398103" cy="39810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B63F732-2DC9-44B2-8036-47101F37CF85}">
      <dsp:nvSpPr>
        <dsp:cNvPr id="0" name=""/>
        <dsp:cNvSpPr/>
      </dsp:nvSpPr>
      <dsp:spPr>
        <a:xfrm>
          <a:off x="836018" y="2717743"/>
          <a:ext cx="10769298" cy="723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05" tIns="76605" rIns="76605" bIns="76605" numCol="1" spcCol="1270" anchor="ctr" anchorCtr="0">
          <a:noAutofit/>
        </a:bodyPr>
        <a:lstStyle/>
        <a:p>
          <a:pPr marL="0" lvl="0" indent="0" algn="l" defTabSz="844550">
            <a:lnSpc>
              <a:spcPct val="90000"/>
            </a:lnSpc>
            <a:spcBef>
              <a:spcPct val="0"/>
            </a:spcBef>
            <a:spcAft>
              <a:spcPct val="35000"/>
            </a:spcAft>
            <a:buNone/>
          </a:pPr>
          <a:r>
            <a:rPr lang="en-US" sz="1900" kern="1200"/>
            <a:t>It is important to create an environment that is conducive to collaborative conflict resolution</a:t>
          </a:r>
        </a:p>
      </dsp:txBody>
      <dsp:txXfrm>
        <a:off x="836018" y="2717743"/>
        <a:ext cx="10769298" cy="723825"/>
      </dsp:txXfrm>
    </dsp:sp>
    <dsp:sp modelId="{E2FAE3AA-D7DF-4984-96C6-E72A9550CAE9}">
      <dsp:nvSpPr>
        <dsp:cNvPr id="0" name=""/>
        <dsp:cNvSpPr/>
      </dsp:nvSpPr>
      <dsp:spPr>
        <a:xfrm>
          <a:off x="0" y="3622525"/>
          <a:ext cx="11605317" cy="72382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0EA88E3-D581-4173-ADA8-31689793D85F}">
      <dsp:nvSpPr>
        <dsp:cNvPr id="0" name=""/>
        <dsp:cNvSpPr/>
      </dsp:nvSpPr>
      <dsp:spPr>
        <a:xfrm>
          <a:off x="218957" y="3785386"/>
          <a:ext cx="398103" cy="398103"/>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56632B5-6BCE-4B57-94A4-D4D7A189F923}">
      <dsp:nvSpPr>
        <dsp:cNvPr id="0" name=""/>
        <dsp:cNvSpPr/>
      </dsp:nvSpPr>
      <dsp:spPr>
        <a:xfrm>
          <a:off x="836018" y="3622525"/>
          <a:ext cx="10769298" cy="723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05" tIns="76605" rIns="76605" bIns="76605" numCol="1" spcCol="1270" anchor="ctr" anchorCtr="0">
          <a:noAutofit/>
        </a:bodyPr>
        <a:lstStyle/>
        <a:p>
          <a:pPr marL="0" lvl="0" indent="0" algn="l" defTabSz="844550">
            <a:lnSpc>
              <a:spcPct val="90000"/>
            </a:lnSpc>
            <a:spcBef>
              <a:spcPct val="0"/>
            </a:spcBef>
            <a:spcAft>
              <a:spcPct val="35000"/>
            </a:spcAft>
            <a:buNone/>
          </a:pPr>
          <a:r>
            <a:rPr lang="en-US" sz="1900" kern="1200"/>
            <a:t>Collaborative conflict resolution involves identifying the issue, brainstorming solutions, implementing an agreed-upon solution, and following up to ensure the matter has been addressed.</a:t>
          </a:r>
        </a:p>
      </dsp:txBody>
      <dsp:txXfrm>
        <a:off x="836018" y="3622525"/>
        <a:ext cx="10769298" cy="723825"/>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93B03D-F01B-48F2-B03C-9CC662261318}" type="datetimeFigureOut">
              <a:t>1/15/2025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D22EB6-8766-4BCA-B639-A0143D7E51C8}" type="slidenum">
              <a:t>‹#›</a:t>
            </a:fld>
            <a:endParaRPr lang="en-US"/>
          </a:p>
        </p:txBody>
      </p:sp>
    </p:spTree>
    <p:extLst>
      <p:ext uri="{BB962C8B-B14F-4D97-AF65-F5344CB8AC3E}">
        <p14:creationId xmlns:p14="http://schemas.microsoft.com/office/powerpoint/2010/main" val="1477638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nSpc>
                <a:spcPct val="120000"/>
              </a:lnSpc>
              <a:spcBef>
                <a:spcPts val="600"/>
              </a:spcBef>
              <a:buFont typeface="Arial"/>
              <a:buChar char="•"/>
            </a:pPr>
            <a:r>
              <a:rPr lang="en-US" dirty="0"/>
              <a:t>You can only control your own actions in a conflict, so be flexible and adapt your approach.</a:t>
            </a:r>
          </a:p>
          <a:p>
            <a:pPr marL="285750" indent="-285750">
              <a:lnSpc>
                <a:spcPct val="120000"/>
              </a:lnSpc>
              <a:spcBef>
                <a:spcPts val="600"/>
              </a:spcBef>
              <a:buFont typeface="Arial"/>
              <a:buChar char="•"/>
            </a:pPr>
            <a:r>
              <a:rPr lang="en-US" dirty="0"/>
              <a:t>Understanding the underlying needs behind others’ conflict styles is crucial.</a:t>
            </a:r>
          </a:p>
          <a:p>
            <a:pPr marL="285750" indent="-285750">
              <a:lnSpc>
                <a:spcPct val="120000"/>
              </a:lnSpc>
              <a:spcBef>
                <a:spcPts val="600"/>
              </a:spcBef>
              <a:buFont typeface="Arial"/>
              <a:buChar char="•"/>
            </a:pPr>
            <a:r>
              <a:rPr lang="en-US" dirty="0"/>
              <a:t>Choosing the right conflict approach can build trust, achieve goals, and de-escalate conflict.</a:t>
            </a:r>
          </a:p>
          <a:p>
            <a:pPr marL="285750" indent="-285750">
              <a:lnSpc>
                <a:spcPct val="120000"/>
              </a:lnSpc>
              <a:spcBef>
                <a:spcPts val="600"/>
              </a:spcBef>
              <a:buFont typeface="Arial"/>
              <a:buChar char="•"/>
            </a:pPr>
            <a:r>
              <a:rPr lang="en-US" dirty="0"/>
              <a:t>Using the wrong approach can escalate conflict, damage relationships, and hinder goal achievement.</a:t>
            </a:r>
          </a:p>
          <a:p>
            <a:pPr marL="285750" indent="-285750">
              <a:lnSpc>
                <a:spcPct val="120000"/>
              </a:lnSpc>
              <a:spcBef>
                <a:spcPts val="600"/>
              </a:spcBef>
              <a:buFont typeface="Arial"/>
              <a:buChar char="•"/>
            </a:pPr>
            <a:r>
              <a:rPr lang="en-US" dirty="0"/>
              <a:t>Everyone can learn and apply different conflict styles with practice and self-awareness.</a:t>
            </a:r>
          </a:p>
          <a:p>
            <a:pPr marL="285750" indent="-285750">
              <a:lnSpc>
                <a:spcPct val="120000"/>
              </a:lnSpc>
              <a:spcBef>
                <a:spcPts val="600"/>
              </a:spcBef>
              <a:buFont typeface="Arial"/>
              <a:buChar char="•"/>
            </a:pPr>
            <a:r>
              <a:rPr lang="en-US" dirty="0"/>
              <a:t>Listening for underlying needs helps work towards common goals and build trust.</a:t>
            </a:r>
            <a:endParaRPr lang="en-CA" dirty="0"/>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DBD22EB6-8766-4BCA-B639-A0143D7E51C8}" type="slidenum">
              <a:t>3</a:t>
            </a:fld>
            <a:endParaRPr lang="en-US"/>
          </a:p>
        </p:txBody>
      </p:sp>
    </p:spTree>
    <p:extLst>
      <p:ext uri="{BB962C8B-B14F-4D97-AF65-F5344CB8AC3E}">
        <p14:creationId xmlns:p14="http://schemas.microsoft.com/office/powerpoint/2010/main" val="26724161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chemeClr val="tx1"/>
        </a:solidFill>
        <a:effectLst/>
      </p:bgPr>
    </p:bg>
    <p:spTree>
      <p:nvGrpSpPr>
        <p:cNvPr id="1" name=""/>
        <p:cNvGrpSpPr/>
        <p:nvPr/>
      </p:nvGrpSpPr>
      <p:grpSpPr>
        <a:xfrm>
          <a:off x="0" y="0"/>
          <a:ext cx="0" cy="0"/>
          <a:chOff x="0" y="0"/>
          <a:chExt cx="0" cy="0"/>
        </a:xfrm>
      </p:grpSpPr>
      <p:grpSp>
        <p:nvGrpSpPr>
          <p:cNvPr id="7" name="Google Shape;10;p2">
            <a:extLst>
              <a:ext uri="{FF2B5EF4-FFF2-40B4-BE49-F238E27FC236}">
                <a16:creationId xmlns:a16="http://schemas.microsoft.com/office/drawing/2014/main" id="{95A5E0C9-C79C-519F-011D-7D49D343AF34}"/>
              </a:ext>
            </a:extLst>
          </p:cNvPr>
          <p:cNvGrpSpPr/>
          <p:nvPr/>
        </p:nvGrpSpPr>
        <p:grpSpPr>
          <a:xfrm>
            <a:off x="8131172" y="7"/>
            <a:ext cx="4060833" cy="2707427"/>
            <a:chOff x="6098378" y="5"/>
            <a:chExt cx="3045625" cy="2030570"/>
          </a:xfrm>
        </p:grpSpPr>
        <p:sp>
          <p:nvSpPr>
            <p:cNvPr id="8" name="Google Shape;11;p2">
              <a:extLst>
                <a:ext uri="{FF2B5EF4-FFF2-40B4-BE49-F238E27FC236}">
                  <a16:creationId xmlns:a16="http://schemas.microsoft.com/office/drawing/2014/main" id="{8DE2797F-9B0E-01BB-7D7A-6F0CD3E00C33}"/>
                </a:ext>
              </a:extLst>
            </p:cNvPr>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9" name="Google Shape;12;p2">
              <a:extLst>
                <a:ext uri="{FF2B5EF4-FFF2-40B4-BE49-F238E27FC236}">
                  <a16:creationId xmlns:a16="http://schemas.microsoft.com/office/drawing/2014/main" id="{76912F29-9363-823C-8836-6B612172005B}"/>
                </a:ext>
              </a:extLst>
            </p:cNvPr>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0" name="Google Shape;13;p2">
              <a:extLst>
                <a:ext uri="{FF2B5EF4-FFF2-40B4-BE49-F238E27FC236}">
                  <a16:creationId xmlns:a16="http://schemas.microsoft.com/office/drawing/2014/main" id="{329456D7-11EE-43F4-BB88-8C169F5178F6}"/>
                </a:ext>
              </a:extLst>
            </p:cNvPr>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1" name="Google Shape;14;p2">
              <a:extLst>
                <a:ext uri="{FF2B5EF4-FFF2-40B4-BE49-F238E27FC236}">
                  <a16:creationId xmlns:a16="http://schemas.microsoft.com/office/drawing/2014/main" id="{D73A2BA4-1B69-140C-1303-A24846426B27}"/>
                </a:ext>
              </a:extLst>
            </p:cNvPr>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2" name="Google Shape;15;p2">
              <a:extLst>
                <a:ext uri="{FF2B5EF4-FFF2-40B4-BE49-F238E27FC236}">
                  <a16:creationId xmlns:a16="http://schemas.microsoft.com/office/drawing/2014/main" id="{689A62DA-E987-DDD2-BA60-0AA2642AA5D7}"/>
                </a:ext>
              </a:extLst>
            </p:cNvPr>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grpSp>
      <p:grpSp>
        <p:nvGrpSpPr>
          <p:cNvPr id="14" name="Group 13"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ECAF91D5-1617-8C81-7230-54958288F56E}"/>
              </a:ext>
            </a:extLst>
          </p:cNvPr>
          <p:cNvGrpSpPr/>
          <p:nvPr/>
        </p:nvGrpSpPr>
        <p:grpSpPr>
          <a:xfrm>
            <a:off x="797451" y="6019030"/>
            <a:ext cx="10597099" cy="592669"/>
            <a:chOff x="598088" y="4514272"/>
            <a:chExt cx="7947824" cy="444502"/>
          </a:xfrm>
        </p:grpSpPr>
        <p:pic>
          <p:nvPicPr>
            <p:cNvPr id="15" name="Google Shape;92;p23" descr="CC BY-NC-SA 4.0 License Logo">
              <a:extLst>
                <a:ext uri="{FF2B5EF4-FFF2-40B4-BE49-F238E27FC236}">
                  <a16:creationId xmlns:a16="http://schemas.microsoft.com/office/drawing/2014/main" id="{AEB02E60-F922-72AA-2B83-81EBF77E3D38}"/>
                </a:ext>
              </a:extLst>
            </p:cNvPr>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598088" y="4570826"/>
              <a:ext cx="947180" cy="331395"/>
            </a:xfrm>
            <a:prstGeom prst="rect">
              <a:avLst/>
            </a:prstGeom>
            <a:noFill/>
            <a:ln>
              <a:noFill/>
            </a:ln>
          </p:spPr>
        </p:pic>
        <p:sp>
          <p:nvSpPr>
            <p:cNvPr id="16" name="Google Shape;91;p23">
              <a:extLst>
                <a:ext uri="{FF2B5EF4-FFF2-40B4-BE49-F238E27FC236}">
                  <a16:creationId xmlns:a16="http://schemas.microsoft.com/office/drawing/2014/main" id="{0E2A4E93-6753-D52F-76E0-ACB341289E88}"/>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467" b="0" i="0" u="none" strike="noStrike" cap="none" dirty="0">
                  <a:solidFill>
                    <a:schemeClr val="bg1"/>
                  </a:solidFill>
                  <a:latin typeface="Calibri"/>
                  <a:ea typeface="Calibri"/>
                  <a:cs typeface="Calibri"/>
                  <a:sym typeface="Calibri"/>
                </a:rPr>
                <a:t>Unless otherwise noted, this work is licensed under a </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Creative </a:t>
              </a:r>
              <a:r>
                <a:rPr lang="en" sz="1467"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ommons </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Attribution-</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NonCommercial</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ShareAlike</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4.0 International (CC BY-NC-SA 4.0)</a:t>
              </a:r>
              <a:r>
                <a:rPr lang="en-US" sz="1467" b="0" i="0" u="none" strike="noStrike" cap="none" dirty="0">
                  <a:solidFill>
                    <a:schemeClr val="bg1"/>
                  </a:solidFill>
                  <a:latin typeface="Calibri"/>
                  <a:ea typeface="Calibri"/>
                  <a:cs typeface="Calibri"/>
                  <a:sym typeface="Calibri"/>
                </a:rPr>
                <a:t> license</a:t>
              </a:r>
              <a:r>
                <a:rPr lang="en" sz="1467" b="0" i="0" u="none" strike="noStrike" cap="none" dirty="0">
                  <a:solidFill>
                    <a:schemeClr val="bg1"/>
                  </a:solidFill>
                  <a:latin typeface="Calibri"/>
                  <a:ea typeface="Calibri"/>
                  <a:cs typeface="Calibri"/>
                  <a:sym typeface="Calibri"/>
                </a:rPr>
                <a:t>. Feel free to use, modify, reuse or redistribute </a:t>
              </a:r>
              <a:r>
                <a:rPr lang="en" sz="1467" dirty="0">
                  <a:solidFill>
                    <a:schemeClr val="bg1"/>
                  </a:solidFill>
                  <a:latin typeface="Calibri"/>
                  <a:ea typeface="Calibri"/>
                  <a:cs typeface="Calibri"/>
                  <a:sym typeface="Calibri"/>
                </a:rPr>
                <a:t>any portion of </a:t>
              </a:r>
              <a:r>
                <a:rPr lang="en" sz="1467" b="0" i="0" u="none" strike="noStrike" cap="none" dirty="0">
                  <a:solidFill>
                    <a:schemeClr val="bg1"/>
                  </a:solidFill>
                  <a:latin typeface="Calibri"/>
                  <a:ea typeface="Calibri"/>
                  <a:cs typeface="Calibri"/>
                  <a:sym typeface="Calibri"/>
                </a:rPr>
                <a:t>this presentation.</a:t>
              </a:r>
              <a:endParaRPr sz="1467" dirty="0">
                <a:solidFill>
                  <a:schemeClr val="bg1"/>
                </a:solidFill>
                <a:latin typeface="Calibri"/>
                <a:ea typeface="Calibri"/>
                <a:cs typeface="Calibri"/>
                <a:sym typeface="Calibri"/>
              </a:endParaRPr>
            </a:p>
          </p:txBody>
        </p:sp>
      </p:grpSp>
      <p:sp>
        <p:nvSpPr>
          <p:cNvPr id="17" name="Google Shape;16;p2">
            <a:extLst>
              <a:ext uri="{FF2B5EF4-FFF2-40B4-BE49-F238E27FC236}">
                <a16:creationId xmlns:a16="http://schemas.microsoft.com/office/drawing/2014/main" id="{53D5F052-4BE1-856B-B16E-BDEA823B9EAF}"/>
              </a:ext>
            </a:extLst>
          </p:cNvPr>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lt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18" name="Google Shape;17;p2">
            <a:extLst>
              <a:ext uri="{FF2B5EF4-FFF2-40B4-BE49-F238E27FC236}">
                <a16:creationId xmlns:a16="http://schemas.microsoft.com/office/drawing/2014/main" id="{726BA7BC-2C46-2AA2-3FB0-65C32EFE0C48}"/>
              </a:ext>
            </a:extLst>
          </p:cNvPr>
          <p:cNvSpPr txBox="1">
            <a:spLocks noGrp="1"/>
          </p:cNvSpPr>
          <p:nvPr>
            <p:ph type="subTitle" idx="1"/>
          </p:nvPr>
        </p:nvSpPr>
        <p:spPr>
          <a:xfrm>
            <a:off x="797451" y="3621217"/>
            <a:ext cx="10962800" cy="577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800">
                <a:solidFill>
                  <a:schemeClr val="lt1"/>
                </a:solidFill>
              </a:defRPr>
            </a:lvl1pPr>
            <a:lvl2pPr lvl="1">
              <a:lnSpc>
                <a:spcPct val="100000"/>
              </a:lnSpc>
              <a:spcBef>
                <a:spcPts val="0"/>
              </a:spcBef>
              <a:spcAft>
                <a:spcPts val="0"/>
              </a:spcAft>
              <a:buClr>
                <a:schemeClr val="lt1"/>
              </a:buClr>
              <a:buSzPts val="2100"/>
              <a:buNone/>
              <a:defRPr sz="2800">
                <a:solidFill>
                  <a:schemeClr val="lt1"/>
                </a:solidFill>
              </a:defRPr>
            </a:lvl2pPr>
            <a:lvl3pPr lvl="2">
              <a:lnSpc>
                <a:spcPct val="100000"/>
              </a:lnSpc>
              <a:spcBef>
                <a:spcPts val="0"/>
              </a:spcBef>
              <a:spcAft>
                <a:spcPts val="0"/>
              </a:spcAft>
              <a:buClr>
                <a:schemeClr val="lt1"/>
              </a:buClr>
              <a:buSzPts val="2100"/>
              <a:buNone/>
              <a:defRPr sz="2800">
                <a:solidFill>
                  <a:schemeClr val="lt1"/>
                </a:solidFill>
              </a:defRPr>
            </a:lvl3pPr>
            <a:lvl4pPr lvl="3">
              <a:lnSpc>
                <a:spcPct val="100000"/>
              </a:lnSpc>
              <a:spcBef>
                <a:spcPts val="0"/>
              </a:spcBef>
              <a:spcAft>
                <a:spcPts val="0"/>
              </a:spcAft>
              <a:buClr>
                <a:schemeClr val="lt1"/>
              </a:buClr>
              <a:buSzPts val="2100"/>
              <a:buNone/>
              <a:defRPr sz="2800">
                <a:solidFill>
                  <a:schemeClr val="lt1"/>
                </a:solidFill>
              </a:defRPr>
            </a:lvl4pPr>
            <a:lvl5pPr lvl="4">
              <a:lnSpc>
                <a:spcPct val="100000"/>
              </a:lnSpc>
              <a:spcBef>
                <a:spcPts val="0"/>
              </a:spcBef>
              <a:spcAft>
                <a:spcPts val="0"/>
              </a:spcAft>
              <a:buClr>
                <a:schemeClr val="lt1"/>
              </a:buClr>
              <a:buSzPts val="2100"/>
              <a:buNone/>
              <a:defRPr sz="2800">
                <a:solidFill>
                  <a:schemeClr val="lt1"/>
                </a:solidFill>
              </a:defRPr>
            </a:lvl5pPr>
            <a:lvl6pPr lvl="5">
              <a:lnSpc>
                <a:spcPct val="100000"/>
              </a:lnSpc>
              <a:spcBef>
                <a:spcPts val="0"/>
              </a:spcBef>
              <a:spcAft>
                <a:spcPts val="0"/>
              </a:spcAft>
              <a:buClr>
                <a:schemeClr val="lt1"/>
              </a:buClr>
              <a:buSzPts val="2100"/>
              <a:buNone/>
              <a:defRPr sz="2800">
                <a:solidFill>
                  <a:schemeClr val="lt1"/>
                </a:solidFill>
              </a:defRPr>
            </a:lvl6pPr>
            <a:lvl7pPr lvl="6">
              <a:lnSpc>
                <a:spcPct val="100000"/>
              </a:lnSpc>
              <a:spcBef>
                <a:spcPts val="0"/>
              </a:spcBef>
              <a:spcAft>
                <a:spcPts val="0"/>
              </a:spcAft>
              <a:buClr>
                <a:schemeClr val="lt1"/>
              </a:buClr>
              <a:buSzPts val="2100"/>
              <a:buNone/>
              <a:defRPr sz="2800">
                <a:solidFill>
                  <a:schemeClr val="lt1"/>
                </a:solidFill>
              </a:defRPr>
            </a:lvl7pPr>
            <a:lvl8pPr lvl="7">
              <a:lnSpc>
                <a:spcPct val="100000"/>
              </a:lnSpc>
              <a:spcBef>
                <a:spcPts val="0"/>
              </a:spcBef>
              <a:spcAft>
                <a:spcPts val="0"/>
              </a:spcAft>
              <a:buClr>
                <a:schemeClr val="lt1"/>
              </a:buClr>
              <a:buSzPts val="2100"/>
              <a:buNone/>
              <a:defRPr sz="2800">
                <a:solidFill>
                  <a:schemeClr val="lt1"/>
                </a:solidFill>
              </a:defRPr>
            </a:lvl8pPr>
            <a:lvl9pPr lvl="8">
              <a:lnSpc>
                <a:spcPct val="100000"/>
              </a:lnSpc>
              <a:spcBef>
                <a:spcPts val="0"/>
              </a:spcBef>
              <a:spcAft>
                <a:spcPts val="0"/>
              </a:spcAft>
              <a:buClr>
                <a:schemeClr val="lt1"/>
              </a:buClr>
              <a:buSzPts val="2100"/>
              <a:buNone/>
              <a:defRPr sz="2800">
                <a:solidFill>
                  <a:schemeClr val="lt1"/>
                </a:solidFill>
              </a:defRPr>
            </a:lvl9pPr>
          </a:lstStyle>
          <a:p>
            <a:r>
              <a:rPr lang="en-US"/>
              <a:t>Click to edit Master subtitle style</a:t>
            </a:r>
            <a:endParaRPr dirty="0"/>
          </a:p>
        </p:txBody>
      </p:sp>
    </p:spTree>
    <p:extLst>
      <p:ext uri="{BB962C8B-B14F-4D97-AF65-F5344CB8AC3E}">
        <p14:creationId xmlns:p14="http://schemas.microsoft.com/office/powerpoint/2010/main" val="3252006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CAB0A-E488-F3DA-A37A-D0701EAB6C43}"/>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99BCB5D-7F74-2B68-0ADD-EE5D2F0B8E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Slide Number Placeholder 7">
            <a:extLst>
              <a:ext uri="{FF2B5EF4-FFF2-40B4-BE49-F238E27FC236}">
                <a16:creationId xmlns:a16="http://schemas.microsoft.com/office/drawing/2014/main" id="{A6B79C38-588E-42F0-7482-38936DAA8D2A}"/>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66472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1D4B54-F7F2-169A-E6C8-CAFA7C76EFF8}"/>
              </a:ext>
            </a:extLst>
          </p:cNvPr>
          <p:cNvSpPr>
            <a:spLocks noGrp="1"/>
          </p:cNvSpPr>
          <p:nvPr>
            <p:ph type="title" orient="vert"/>
          </p:nvPr>
        </p:nvSpPr>
        <p:spPr>
          <a:xfrm>
            <a:off x="8724901" y="366185"/>
            <a:ext cx="2628900" cy="5810249"/>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CC6F7B3-B039-B8D5-4CCA-AE7B3C0A73F4}"/>
              </a:ext>
            </a:extLst>
          </p:cNvPr>
          <p:cNvSpPr>
            <a:spLocks noGrp="1"/>
          </p:cNvSpPr>
          <p:nvPr>
            <p:ph type="body" orient="vert" idx="1"/>
          </p:nvPr>
        </p:nvSpPr>
        <p:spPr>
          <a:xfrm>
            <a:off x="838201" y="366185"/>
            <a:ext cx="7683500" cy="581024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Slide Number Placeholder 7">
            <a:extLst>
              <a:ext uri="{FF2B5EF4-FFF2-40B4-BE49-F238E27FC236}">
                <a16:creationId xmlns:a16="http://schemas.microsoft.com/office/drawing/2014/main" id="{E62CC85B-7C9F-6F61-E410-E5FF62BA4E4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3320872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1_Title slide">
    <p:bg>
      <p:bgPr>
        <a:solidFill>
          <a:schemeClr val="dk1"/>
        </a:solidFill>
        <a:effectLst/>
      </p:bgPr>
    </p:bg>
    <p:spTree>
      <p:nvGrpSpPr>
        <p:cNvPr id="1" name="Shape 9"/>
        <p:cNvGrpSpPr/>
        <p:nvPr/>
      </p:nvGrpSpPr>
      <p:grpSpPr>
        <a:xfrm>
          <a:off x="0" y="0"/>
          <a:ext cx="0" cy="0"/>
          <a:chOff x="0" y="0"/>
          <a:chExt cx="0" cy="0"/>
        </a:xfrm>
      </p:grpSpPr>
      <p:sp>
        <p:nvSpPr>
          <p:cNvPr id="16" name="Google Shape;16;p2"/>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lt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17" name="Google Shape;17;p2"/>
          <p:cNvSpPr txBox="1">
            <a:spLocks noGrp="1"/>
          </p:cNvSpPr>
          <p:nvPr>
            <p:ph type="subTitle" idx="1"/>
          </p:nvPr>
        </p:nvSpPr>
        <p:spPr>
          <a:xfrm>
            <a:off x="797451" y="3621217"/>
            <a:ext cx="10962800" cy="577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800">
                <a:solidFill>
                  <a:schemeClr val="lt1"/>
                </a:solidFill>
              </a:defRPr>
            </a:lvl1pPr>
            <a:lvl2pPr lvl="1">
              <a:lnSpc>
                <a:spcPct val="100000"/>
              </a:lnSpc>
              <a:spcBef>
                <a:spcPts val="0"/>
              </a:spcBef>
              <a:spcAft>
                <a:spcPts val="0"/>
              </a:spcAft>
              <a:buClr>
                <a:schemeClr val="lt1"/>
              </a:buClr>
              <a:buSzPts val="2100"/>
              <a:buNone/>
              <a:defRPr sz="2800">
                <a:solidFill>
                  <a:schemeClr val="lt1"/>
                </a:solidFill>
              </a:defRPr>
            </a:lvl2pPr>
            <a:lvl3pPr lvl="2">
              <a:lnSpc>
                <a:spcPct val="100000"/>
              </a:lnSpc>
              <a:spcBef>
                <a:spcPts val="0"/>
              </a:spcBef>
              <a:spcAft>
                <a:spcPts val="0"/>
              </a:spcAft>
              <a:buClr>
                <a:schemeClr val="lt1"/>
              </a:buClr>
              <a:buSzPts val="2100"/>
              <a:buNone/>
              <a:defRPr sz="2800">
                <a:solidFill>
                  <a:schemeClr val="lt1"/>
                </a:solidFill>
              </a:defRPr>
            </a:lvl3pPr>
            <a:lvl4pPr lvl="3">
              <a:lnSpc>
                <a:spcPct val="100000"/>
              </a:lnSpc>
              <a:spcBef>
                <a:spcPts val="0"/>
              </a:spcBef>
              <a:spcAft>
                <a:spcPts val="0"/>
              </a:spcAft>
              <a:buClr>
                <a:schemeClr val="lt1"/>
              </a:buClr>
              <a:buSzPts val="2100"/>
              <a:buNone/>
              <a:defRPr sz="2800">
                <a:solidFill>
                  <a:schemeClr val="lt1"/>
                </a:solidFill>
              </a:defRPr>
            </a:lvl4pPr>
            <a:lvl5pPr lvl="4">
              <a:lnSpc>
                <a:spcPct val="100000"/>
              </a:lnSpc>
              <a:spcBef>
                <a:spcPts val="0"/>
              </a:spcBef>
              <a:spcAft>
                <a:spcPts val="0"/>
              </a:spcAft>
              <a:buClr>
                <a:schemeClr val="lt1"/>
              </a:buClr>
              <a:buSzPts val="2100"/>
              <a:buNone/>
              <a:defRPr sz="2800">
                <a:solidFill>
                  <a:schemeClr val="lt1"/>
                </a:solidFill>
              </a:defRPr>
            </a:lvl5pPr>
            <a:lvl6pPr lvl="5">
              <a:lnSpc>
                <a:spcPct val="100000"/>
              </a:lnSpc>
              <a:spcBef>
                <a:spcPts val="0"/>
              </a:spcBef>
              <a:spcAft>
                <a:spcPts val="0"/>
              </a:spcAft>
              <a:buClr>
                <a:schemeClr val="lt1"/>
              </a:buClr>
              <a:buSzPts val="2100"/>
              <a:buNone/>
              <a:defRPr sz="2800">
                <a:solidFill>
                  <a:schemeClr val="lt1"/>
                </a:solidFill>
              </a:defRPr>
            </a:lvl6pPr>
            <a:lvl7pPr lvl="6">
              <a:lnSpc>
                <a:spcPct val="100000"/>
              </a:lnSpc>
              <a:spcBef>
                <a:spcPts val="0"/>
              </a:spcBef>
              <a:spcAft>
                <a:spcPts val="0"/>
              </a:spcAft>
              <a:buClr>
                <a:schemeClr val="lt1"/>
              </a:buClr>
              <a:buSzPts val="2100"/>
              <a:buNone/>
              <a:defRPr sz="2800">
                <a:solidFill>
                  <a:schemeClr val="lt1"/>
                </a:solidFill>
              </a:defRPr>
            </a:lvl7pPr>
            <a:lvl8pPr lvl="7">
              <a:lnSpc>
                <a:spcPct val="100000"/>
              </a:lnSpc>
              <a:spcBef>
                <a:spcPts val="0"/>
              </a:spcBef>
              <a:spcAft>
                <a:spcPts val="0"/>
              </a:spcAft>
              <a:buClr>
                <a:schemeClr val="lt1"/>
              </a:buClr>
              <a:buSzPts val="2100"/>
              <a:buNone/>
              <a:defRPr sz="2800">
                <a:solidFill>
                  <a:schemeClr val="lt1"/>
                </a:solidFill>
              </a:defRPr>
            </a:lvl8pPr>
            <a:lvl9pPr lvl="8">
              <a:lnSpc>
                <a:spcPct val="100000"/>
              </a:lnSpc>
              <a:spcBef>
                <a:spcPts val="0"/>
              </a:spcBef>
              <a:spcAft>
                <a:spcPts val="0"/>
              </a:spcAft>
              <a:buClr>
                <a:schemeClr val="lt1"/>
              </a:buClr>
              <a:buSzPts val="2100"/>
              <a:buNone/>
              <a:defRPr sz="2800">
                <a:solidFill>
                  <a:schemeClr val="lt1"/>
                </a:solidFill>
              </a:defRPr>
            </a:lvl9pPr>
          </a:lstStyle>
          <a:p>
            <a:r>
              <a:rPr lang="en-US"/>
              <a:t>Click to edit Master subtitle style</a:t>
            </a:r>
            <a:endParaRPr/>
          </a:p>
        </p:txBody>
      </p:sp>
      <p:sp>
        <p:nvSpPr>
          <p:cNvPr id="18" name="Google Shape;18;p2"/>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32A29FAE-4687-413D-B07A-7CD6DC7726F1}" type="slidenum">
              <a:rPr lang="en-CA" smtClean="0"/>
              <a:t>‹#›</a:t>
            </a:fld>
            <a:endParaRPr lang="en-CA"/>
          </a:p>
        </p:txBody>
      </p:sp>
      <p:grpSp>
        <p:nvGrpSpPr>
          <p:cNvPr id="2" name="Group 1"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3CEB03D4-57D2-90CB-2C7C-858995ABA656}"/>
              </a:ext>
            </a:extLst>
          </p:cNvPr>
          <p:cNvGrpSpPr/>
          <p:nvPr/>
        </p:nvGrpSpPr>
        <p:grpSpPr>
          <a:xfrm>
            <a:off x="797451" y="6019030"/>
            <a:ext cx="10597099" cy="592669"/>
            <a:chOff x="598088" y="4514272"/>
            <a:chExt cx="7947824" cy="444502"/>
          </a:xfrm>
        </p:grpSpPr>
        <p:pic>
          <p:nvPicPr>
            <p:cNvPr id="3" name="Google Shape;92;p23" descr="CC BY-NC-SA 4.0 License Logo">
              <a:extLst>
                <a:ext uri="{FF2B5EF4-FFF2-40B4-BE49-F238E27FC236}">
                  <a16:creationId xmlns:a16="http://schemas.microsoft.com/office/drawing/2014/main" id="{25A10E39-F617-E957-BC5F-3160F37C9A58}"/>
                </a:ext>
              </a:extLst>
            </p:cNvPr>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598088" y="4570826"/>
              <a:ext cx="947180" cy="331395"/>
            </a:xfrm>
            <a:prstGeom prst="rect">
              <a:avLst/>
            </a:prstGeom>
            <a:noFill/>
            <a:ln>
              <a:noFill/>
            </a:ln>
          </p:spPr>
        </p:pic>
        <p:sp>
          <p:nvSpPr>
            <p:cNvPr id="4" name="Google Shape;91;p23">
              <a:extLst>
                <a:ext uri="{FF2B5EF4-FFF2-40B4-BE49-F238E27FC236}">
                  <a16:creationId xmlns:a16="http://schemas.microsoft.com/office/drawing/2014/main" id="{DB5B600C-96F8-57ED-02E2-D4B05FB2363C}"/>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467" b="0" i="0" u="none" strike="noStrike" cap="none" dirty="0">
                  <a:solidFill>
                    <a:schemeClr val="bg1"/>
                  </a:solidFill>
                  <a:latin typeface="Calibri"/>
                  <a:ea typeface="Calibri"/>
                  <a:cs typeface="Calibri"/>
                  <a:sym typeface="Calibri"/>
                </a:rPr>
                <a:t>Unless otherwise noted, this work is licensed under a </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Creative </a:t>
              </a:r>
              <a:r>
                <a:rPr lang="en" sz="1467"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ommons </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Attribution-</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NonCommercial</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ShareAlike</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4.0 International (CC BY-NC-SA 4.0)</a:t>
              </a:r>
              <a:r>
                <a:rPr lang="en-US" sz="1467" b="0" i="0" u="none" strike="noStrike" cap="none" dirty="0">
                  <a:solidFill>
                    <a:schemeClr val="bg1"/>
                  </a:solidFill>
                  <a:latin typeface="Calibri"/>
                  <a:ea typeface="Calibri"/>
                  <a:cs typeface="Calibri"/>
                  <a:sym typeface="Calibri"/>
                </a:rPr>
                <a:t> license</a:t>
              </a:r>
              <a:r>
                <a:rPr lang="en" sz="1467" b="0" i="0" u="none" strike="noStrike" cap="none" dirty="0">
                  <a:solidFill>
                    <a:schemeClr val="bg1"/>
                  </a:solidFill>
                  <a:latin typeface="Calibri"/>
                  <a:ea typeface="Calibri"/>
                  <a:cs typeface="Calibri"/>
                  <a:sym typeface="Calibri"/>
                </a:rPr>
                <a:t>. Feel free to use, modify, reuse or redistribute </a:t>
              </a:r>
              <a:r>
                <a:rPr lang="en" sz="1467" dirty="0">
                  <a:solidFill>
                    <a:schemeClr val="bg1"/>
                  </a:solidFill>
                  <a:latin typeface="Calibri"/>
                  <a:ea typeface="Calibri"/>
                  <a:cs typeface="Calibri"/>
                  <a:sym typeface="Calibri"/>
                </a:rPr>
                <a:t>any portion of </a:t>
              </a:r>
              <a:r>
                <a:rPr lang="en" sz="1467" b="0" i="0" u="none" strike="noStrike" cap="none" dirty="0">
                  <a:solidFill>
                    <a:schemeClr val="bg1"/>
                  </a:solidFill>
                  <a:latin typeface="Calibri"/>
                  <a:ea typeface="Calibri"/>
                  <a:cs typeface="Calibri"/>
                  <a:sym typeface="Calibri"/>
                </a:rPr>
                <a:t>this presentation.</a:t>
              </a:r>
              <a:endParaRPr sz="1467" dirty="0">
                <a:solidFill>
                  <a:schemeClr val="bg1"/>
                </a:solidFill>
                <a:latin typeface="Calibri"/>
                <a:ea typeface="Calibri"/>
                <a:cs typeface="Calibri"/>
                <a:sym typeface="Calibri"/>
              </a:endParaRPr>
            </a:p>
          </p:txBody>
        </p:sp>
      </p:grpSp>
    </p:spTree>
    <p:extLst>
      <p:ext uri="{BB962C8B-B14F-4D97-AF65-F5344CB8AC3E}">
        <p14:creationId xmlns:p14="http://schemas.microsoft.com/office/powerpoint/2010/main" val="3389741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8"/>
        <p:cNvGrpSpPr/>
        <p:nvPr/>
      </p:nvGrpSpPr>
      <p:grpSpPr>
        <a:xfrm>
          <a:off x="0" y="0"/>
          <a:ext cx="0" cy="0"/>
          <a:chOff x="0" y="0"/>
          <a:chExt cx="0" cy="0"/>
        </a:xfrm>
      </p:grpSpPr>
      <p:sp>
        <p:nvSpPr>
          <p:cNvPr id="30" name="Google Shape;30;p4"/>
          <p:cNvSpPr txBox="1">
            <a:spLocks noGrp="1"/>
          </p:cNvSpPr>
          <p:nvPr>
            <p:ph type="title"/>
          </p:nvPr>
        </p:nvSpPr>
        <p:spPr>
          <a:xfrm>
            <a:off x="415600" y="546667"/>
            <a:ext cx="11360800" cy="8104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r>
              <a:rPr lang="en-US"/>
              <a:t>Click to edit Master title style</a:t>
            </a:r>
            <a:endParaRPr dirty="0"/>
          </a:p>
        </p:txBody>
      </p:sp>
      <p:sp>
        <p:nvSpPr>
          <p:cNvPr id="31" name="Google Shape;31;p4"/>
          <p:cNvSpPr txBox="1">
            <a:spLocks noGrp="1"/>
          </p:cNvSpPr>
          <p:nvPr>
            <p:ph type="body" idx="1"/>
          </p:nvPr>
        </p:nvSpPr>
        <p:spPr>
          <a:xfrm>
            <a:off x="415600" y="1639833"/>
            <a:ext cx="11360800" cy="44520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sz="2133">
                <a:latin typeface="+mn-lt"/>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pPr lvl="0"/>
            <a:r>
              <a:rPr lang="en-US"/>
              <a:t>Click to edit Master text styles</a:t>
            </a:r>
          </a:p>
        </p:txBody>
      </p:sp>
    </p:spTree>
    <p:extLst>
      <p:ext uri="{BB962C8B-B14F-4D97-AF65-F5344CB8AC3E}">
        <p14:creationId xmlns:p14="http://schemas.microsoft.com/office/powerpoint/2010/main" val="5844943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32"/>
        <p:cNvGrpSpPr/>
        <p:nvPr/>
      </p:nvGrpSpPr>
      <p:grpSpPr>
        <a:xfrm>
          <a:off x="0" y="0"/>
          <a:ext cx="0" cy="0"/>
          <a:chOff x="0" y="0"/>
          <a:chExt cx="0" cy="0"/>
        </a:xfrm>
      </p:grpSpPr>
      <p:sp>
        <p:nvSpPr>
          <p:cNvPr id="33" name="Google Shape;33;p5"/>
          <p:cNvSpPr txBox="1">
            <a:spLocks noGrp="1"/>
          </p:cNvSpPr>
          <p:nvPr>
            <p:ph type="title"/>
          </p:nvPr>
        </p:nvSpPr>
        <p:spPr>
          <a:xfrm>
            <a:off x="415600" y="546667"/>
            <a:ext cx="11360800" cy="8104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r>
              <a:rPr lang="en-US"/>
              <a:t>Click to edit Master title style</a:t>
            </a:r>
            <a:endParaRPr dirty="0"/>
          </a:p>
        </p:txBody>
      </p:sp>
      <p:sp>
        <p:nvSpPr>
          <p:cNvPr id="34" name="Google Shape;34;p5"/>
          <p:cNvSpPr txBox="1">
            <a:spLocks noGrp="1"/>
          </p:cNvSpPr>
          <p:nvPr>
            <p:ph type="body" idx="1"/>
          </p:nvPr>
        </p:nvSpPr>
        <p:spPr>
          <a:xfrm>
            <a:off x="415600" y="1639967"/>
            <a:ext cx="5333200" cy="4452000"/>
          </a:xfrm>
          <a:prstGeom prst="rect">
            <a:avLst/>
          </a:prstGeom>
        </p:spPr>
        <p:txBody>
          <a:bodyPr spcFirstLastPara="1" wrap="square" lIns="91425" tIns="91425" rIns="91425" bIns="91425" anchor="t" anchorCtr="0">
            <a:normAutofit/>
          </a:bodyPr>
          <a:lstStyle>
            <a:lvl1pPr marL="609585" lvl="0" indent="-423323">
              <a:spcBef>
                <a:spcPts val="0"/>
              </a:spcBef>
              <a:spcAft>
                <a:spcPts val="0"/>
              </a:spcAft>
              <a:buSzPts val="1400"/>
              <a:buChar char="●"/>
              <a:defRPr sz="1867"/>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pPr lvl="0"/>
            <a:r>
              <a:rPr lang="en-US"/>
              <a:t>Click to edit Master text styles</a:t>
            </a:r>
          </a:p>
        </p:txBody>
      </p:sp>
      <p:sp>
        <p:nvSpPr>
          <p:cNvPr id="35" name="Google Shape;35;p5"/>
          <p:cNvSpPr txBox="1">
            <a:spLocks noGrp="1"/>
          </p:cNvSpPr>
          <p:nvPr>
            <p:ph type="body" idx="2"/>
          </p:nvPr>
        </p:nvSpPr>
        <p:spPr>
          <a:xfrm>
            <a:off x="6443200" y="1639967"/>
            <a:ext cx="5333200" cy="4452000"/>
          </a:xfrm>
          <a:prstGeom prst="rect">
            <a:avLst/>
          </a:prstGeom>
        </p:spPr>
        <p:txBody>
          <a:bodyPr spcFirstLastPara="1" wrap="square" lIns="91425" tIns="91425" rIns="91425" bIns="91425" anchor="t" anchorCtr="0">
            <a:normAutofit/>
          </a:bodyPr>
          <a:lstStyle>
            <a:lvl1pPr marL="609585" lvl="0" indent="-423323">
              <a:spcBef>
                <a:spcPts val="0"/>
              </a:spcBef>
              <a:spcAft>
                <a:spcPts val="0"/>
              </a:spcAft>
              <a:buSzPts val="1400"/>
              <a:buChar char="●"/>
              <a:defRPr sz="1867"/>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pPr lvl="0"/>
            <a:r>
              <a:rPr lang="en-US"/>
              <a:t>Click to edit Master text styles</a:t>
            </a:r>
          </a:p>
        </p:txBody>
      </p:sp>
      <p:sp>
        <p:nvSpPr>
          <p:cNvPr id="36" name="Google Shape;36;p5"/>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fld id="{32A29FAE-4687-413D-B07A-7CD6DC7726F1}" type="slidenum">
              <a:rPr lang="en-CA" smtClean="0"/>
              <a:t>‹#›</a:t>
            </a:fld>
            <a:endParaRPr lang="en-CA"/>
          </a:p>
        </p:txBody>
      </p:sp>
    </p:spTree>
    <p:extLst>
      <p:ext uri="{BB962C8B-B14F-4D97-AF65-F5344CB8AC3E}">
        <p14:creationId xmlns:p14="http://schemas.microsoft.com/office/powerpoint/2010/main" val="3210850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C13D1-6D52-1799-F39A-CABF54FD439D}"/>
              </a:ext>
            </a:extLst>
          </p:cNvPr>
          <p:cNvSpPr>
            <a:spLocks noGrp="1"/>
          </p:cNvSpPr>
          <p:nvPr>
            <p:ph type="title"/>
          </p:nvPr>
        </p:nvSpPr>
        <p:spPr/>
        <p:txBody>
          <a:body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7B6D2CE3-E56F-18C3-C231-710D864E285D}"/>
              </a:ext>
            </a:extLst>
          </p:cNvPr>
          <p:cNvSpPr>
            <a:spLocks noGrp="1"/>
          </p:cNvSpPr>
          <p:nvPr>
            <p:ph idx="1"/>
          </p:nvPr>
        </p:nvSpPr>
        <p:spPr/>
        <p:txBody>
          <a:bodyPr/>
          <a:lstStyle>
            <a:lvl5pPr>
              <a:defRPr sz="2133"/>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Slide Number Placeholder 7">
            <a:extLst>
              <a:ext uri="{FF2B5EF4-FFF2-40B4-BE49-F238E27FC236}">
                <a16:creationId xmlns:a16="http://schemas.microsoft.com/office/drawing/2014/main" id="{231DEAFB-D320-6DFD-5FDD-65DBEF3F2197}"/>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42427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DA1517C-7507-81F7-D237-1631021CD8B7}"/>
              </a:ext>
            </a:extLst>
          </p:cNvPr>
          <p:cNvSpPr>
            <a:spLocks noGrp="1"/>
          </p:cNvSpPr>
          <p:nvPr>
            <p:ph type="body" idx="1"/>
          </p:nvPr>
        </p:nvSpPr>
        <p:spPr>
          <a:xfrm>
            <a:off x="797467" y="3598334"/>
            <a:ext cx="10962800" cy="1500717"/>
          </a:xfrm>
        </p:spPr>
        <p:txBody>
          <a:bodyPr/>
          <a:lstStyle>
            <a:lvl1pPr marL="0" indent="0">
              <a:buNone/>
              <a:defRPr sz="3200">
                <a:solidFill>
                  <a:schemeClr val="tx1">
                    <a:tint val="82000"/>
                  </a:schemeClr>
                </a:solidFill>
              </a:defRPr>
            </a:lvl1pPr>
            <a:lvl2pPr marL="609585" indent="0">
              <a:buNone/>
              <a:defRPr sz="2667">
                <a:solidFill>
                  <a:schemeClr val="tx1">
                    <a:tint val="82000"/>
                  </a:schemeClr>
                </a:solidFill>
              </a:defRPr>
            </a:lvl2pPr>
            <a:lvl3pPr marL="1219170" indent="0">
              <a:buNone/>
              <a:defRPr sz="2400">
                <a:solidFill>
                  <a:schemeClr val="tx1">
                    <a:tint val="82000"/>
                  </a:schemeClr>
                </a:solidFill>
              </a:defRPr>
            </a:lvl3pPr>
            <a:lvl4pPr marL="1828754" indent="0">
              <a:buNone/>
              <a:defRPr sz="2133">
                <a:solidFill>
                  <a:schemeClr val="tx1">
                    <a:tint val="82000"/>
                  </a:schemeClr>
                </a:solidFill>
              </a:defRPr>
            </a:lvl4pPr>
            <a:lvl5pPr marL="2438339" indent="0">
              <a:buNone/>
              <a:defRPr sz="2133">
                <a:solidFill>
                  <a:schemeClr val="tx1">
                    <a:tint val="82000"/>
                  </a:schemeClr>
                </a:solidFill>
              </a:defRPr>
            </a:lvl5pPr>
            <a:lvl6pPr marL="3047924" indent="0">
              <a:buNone/>
              <a:defRPr sz="2133">
                <a:solidFill>
                  <a:schemeClr val="tx1">
                    <a:tint val="82000"/>
                  </a:schemeClr>
                </a:solidFill>
              </a:defRPr>
            </a:lvl6pPr>
            <a:lvl7pPr marL="3657509" indent="0">
              <a:buNone/>
              <a:defRPr sz="2133">
                <a:solidFill>
                  <a:schemeClr val="tx1">
                    <a:tint val="82000"/>
                  </a:schemeClr>
                </a:solidFill>
              </a:defRPr>
            </a:lvl7pPr>
            <a:lvl8pPr marL="4267093" indent="0">
              <a:buNone/>
              <a:defRPr sz="2133">
                <a:solidFill>
                  <a:schemeClr val="tx1">
                    <a:tint val="82000"/>
                  </a:schemeClr>
                </a:solidFill>
              </a:defRPr>
            </a:lvl8pPr>
            <a:lvl9pPr marL="4876678" indent="0">
              <a:buNone/>
              <a:defRPr sz="2133">
                <a:solidFill>
                  <a:schemeClr val="tx1">
                    <a:tint val="82000"/>
                  </a:schemeClr>
                </a:solidFill>
              </a:defRPr>
            </a:lvl9pPr>
          </a:lstStyle>
          <a:p>
            <a:pPr lvl="0"/>
            <a:r>
              <a:rPr lang="en-US"/>
              <a:t>Click to edit Master text styles</a:t>
            </a:r>
          </a:p>
        </p:txBody>
      </p:sp>
      <p:sp>
        <p:nvSpPr>
          <p:cNvPr id="7" name="Google Shape;16;p2">
            <a:extLst>
              <a:ext uri="{FF2B5EF4-FFF2-40B4-BE49-F238E27FC236}">
                <a16:creationId xmlns:a16="http://schemas.microsoft.com/office/drawing/2014/main" id="{2FE2293E-6EF0-459C-AA34-DA2B548B67B2}"/>
              </a:ext>
            </a:extLst>
          </p:cNvPr>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tx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8" name="Slide Number Placeholder 7">
            <a:extLst>
              <a:ext uri="{FF2B5EF4-FFF2-40B4-BE49-F238E27FC236}">
                <a16:creationId xmlns:a16="http://schemas.microsoft.com/office/drawing/2014/main" id="{23DF6B46-6E23-BFC9-726D-654E2BD3EBFC}"/>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331992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7B3FF-CB89-B2B5-1FF1-430F31844AE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E944E98-F2BE-5C77-A7FA-9E615F64DD05}"/>
              </a:ext>
            </a:extLst>
          </p:cNvPr>
          <p:cNvSpPr>
            <a:spLocks noGrp="1"/>
          </p:cNvSpPr>
          <p:nvPr>
            <p:ph sz="half" idx="1"/>
          </p:nvPr>
        </p:nvSpPr>
        <p:spPr>
          <a:xfrm>
            <a:off x="265840" y="1826684"/>
            <a:ext cx="5728560"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4264E20-847F-6101-4893-555AD758EAAC}"/>
              </a:ext>
            </a:extLst>
          </p:cNvPr>
          <p:cNvSpPr>
            <a:spLocks noGrp="1"/>
          </p:cNvSpPr>
          <p:nvPr>
            <p:ph sz="half" idx="2"/>
          </p:nvPr>
        </p:nvSpPr>
        <p:spPr>
          <a:xfrm>
            <a:off x="6197600" y="1826684"/>
            <a:ext cx="5673557"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8" name="Slide Number Placeholder 7">
            <a:extLst>
              <a:ext uri="{FF2B5EF4-FFF2-40B4-BE49-F238E27FC236}">
                <a16:creationId xmlns:a16="http://schemas.microsoft.com/office/drawing/2014/main" id="{0CADAE42-4623-9A2E-E253-8A86DD8D91A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434780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8A0EC-783A-9FF8-39F1-1BBD65DFFA8D}"/>
              </a:ext>
            </a:extLst>
          </p:cNvPr>
          <p:cNvSpPr>
            <a:spLocks noGrp="1"/>
          </p:cNvSpPr>
          <p:nvPr>
            <p:ph type="title"/>
          </p:nvPr>
        </p:nvSpPr>
        <p:spPr>
          <a:xfrm>
            <a:off x="228599" y="366185"/>
            <a:ext cx="11639551" cy="1325033"/>
          </a:xfrm>
        </p:spPr>
        <p:txBody>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E55DA0F7-D490-90BF-E362-09820BCEACAF}"/>
              </a:ext>
            </a:extLst>
          </p:cNvPr>
          <p:cNvSpPr>
            <a:spLocks noGrp="1"/>
          </p:cNvSpPr>
          <p:nvPr>
            <p:ph type="body" idx="1"/>
          </p:nvPr>
        </p:nvSpPr>
        <p:spPr>
          <a:xfrm>
            <a:off x="228601" y="1680634"/>
            <a:ext cx="5770033" cy="825500"/>
          </a:xfrm>
        </p:spPr>
        <p:txBody>
          <a:bodyPr anchor="b">
            <a:noAutofit/>
          </a:bodyPr>
          <a:lstStyle>
            <a:lvl1pPr marL="0" indent="0">
              <a:buNone/>
              <a:defRPr sz="3733"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a:extLst>
              <a:ext uri="{FF2B5EF4-FFF2-40B4-BE49-F238E27FC236}">
                <a16:creationId xmlns:a16="http://schemas.microsoft.com/office/drawing/2014/main" id="{29319451-F212-13D6-9048-17F31C39F615}"/>
              </a:ext>
            </a:extLst>
          </p:cNvPr>
          <p:cNvSpPr>
            <a:spLocks noGrp="1"/>
          </p:cNvSpPr>
          <p:nvPr>
            <p:ph sz="half" idx="2"/>
          </p:nvPr>
        </p:nvSpPr>
        <p:spPr>
          <a:xfrm>
            <a:off x="228601" y="2506133"/>
            <a:ext cx="5770033" cy="3683000"/>
          </a:xfrm>
        </p:spPr>
        <p:txBody>
          <a:bodyPr/>
          <a:lstStyle>
            <a:lvl1pPr>
              <a:defRPr sz="3200"/>
            </a:lvl1pPr>
            <a:lvl2pPr>
              <a:defRPr sz="2667"/>
            </a:lvl2pPr>
            <a:lvl3pPr>
              <a:defRPr sz="2400"/>
            </a:lvl3pPr>
            <a:lvl4pPr>
              <a:defRPr sz="2133"/>
            </a:lvl4pPr>
            <a:lvl5pPr>
              <a:defRPr sz="18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a:extLst>
              <a:ext uri="{FF2B5EF4-FFF2-40B4-BE49-F238E27FC236}">
                <a16:creationId xmlns:a16="http://schemas.microsoft.com/office/drawing/2014/main" id="{11C39D1A-4CBF-8797-306D-F4245F68E5EC}"/>
              </a:ext>
            </a:extLst>
          </p:cNvPr>
          <p:cNvSpPr>
            <a:spLocks noGrp="1"/>
          </p:cNvSpPr>
          <p:nvPr>
            <p:ph type="body" sz="quarter" idx="3"/>
          </p:nvPr>
        </p:nvSpPr>
        <p:spPr>
          <a:xfrm>
            <a:off x="6172200" y="1680634"/>
            <a:ext cx="5695949" cy="825500"/>
          </a:xfrm>
        </p:spPr>
        <p:txBody>
          <a:bodyPr anchor="b">
            <a:noAutofit/>
          </a:bodyPr>
          <a:lstStyle>
            <a:lvl1pPr marL="0" indent="0">
              <a:buNone/>
              <a:defRPr sz="3733"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a:extLst>
              <a:ext uri="{FF2B5EF4-FFF2-40B4-BE49-F238E27FC236}">
                <a16:creationId xmlns:a16="http://schemas.microsoft.com/office/drawing/2014/main" id="{BB6022F6-7112-B058-FB99-D4564DF66DD4}"/>
              </a:ext>
            </a:extLst>
          </p:cNvPr>
          <p:cNvSpPr>
            <a:spLocks noGrp="1"/>
          </p:cNvSpPr>
          <p:nvPr>
            <p:ph sz="quarter" idx="4"/>
          </p:nvPr>
        </p:nvSpPr>
        <p:spPr>
          <a:xfrm>
            <a:off x="6172199" y="2506133"/>
            <a:ext cx="5695948" cy="3683000"/>
          </a:xfrm>
        </p:spPr>
        <p:txBody>
          <a:bodyPr/>
          <a:lstStyle>
            <a:lvl1pPr>
              <a:defRPr sz="3200"/>
            </a:lvl1pPr>
            <a:lvl2pPr>
              <a:defRPr sz="2667"/>
            </a:lvl2pPr>
            <a:lvl3pPr>
              <a:defRPr sz="2400"/>
            </a:lvl3pPr>
            <a:lvl4pPr>
              <a:defRPr sz="2133"/>
            </a:lvl4pPr>
            <a:lvl5pPr>
              <a:defRPr sz="18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10" name="Slide Number Placeholder 7">
            <a:extLst>
              <a:ext uri="{FF2B5EF4-FFF2-40B4-BE49-F238E27FC236}">
                <a16:creationId xmlns:a16="http://schemas.microsoft.com/office/drawing/2014/main" id="{AD64CE46-C88B-5087-24EC-5D0576423E78}"/>
              </a:ext>
            </a:extLst>
          </p:cNvPr>
          <p:cNvSpPr>
            <a:spLocks noGrp="1"/>
          </p:cNvSpPr>
          <p:nvPr>
            <p:ph type="sldNum" sz="quarter" idx="10"/>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099149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89243-94C1-2F3B-63CD-132854F5A170}"/>
              </a:ext>
            </a:extLst>
          </p:cNvPr>
          <p:cNvSpPr>
            <a:spLocks noGrp="1"/>
          </p:cNvSpPr>
          <p:nvPr>
            <p:ph type="title"/>
          </p:nvPr>
        </p:nvSpPr>
        <p:spPr/>
        <p:txBody>
          <a:bodyPr/>
          <a:lstStyle/>
          <a:p>
            <a:r>
              <a:rPr lang="en-US"/>
              <a:t>Click to edit Master title style</a:t>
            </a:r>
            <a:endParaRPr lang="en-CA" dirty="0"/>
          </a:p>
        </p:txBody>
      </p:sp>
      <p:sp>
        <p:nvSpPr>
          <p:cNvPr id="6" name="Slide Number Placeholder 7">
            <a:extLst>
              <a:ext uri="{FF2B5EF4-FFF2-40B4-BE49-F238E27FC236}">
                <a16:creationId xmlns:a16="http://schemas.microsoft.com/office/drawing/2014/main" id="{B37A3569-BEA9-DBC6-5EAC-8209957649D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3462391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7">
            <a:extLst>
              <a:ext uri="{FF2B5EF4-FFF2-40B4-BE49-F238E27FC236}">
                <a16:creationId xmlns:a16="http://schemas.microsoft.com/office/drawing/2014/main" id="{38ED2452-2510-3CC6-9DE4-88A2AFE53507}"/>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689185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9D2EC-6435-32B9-4AF1-4D4205C9A3E9}"/>
              </a:ext>
            </a:extLst>
          </p:cNvPr>
          <p:cNvSpPr>
            <a:spLocks noGrp="1"/>
          </p:cNvSpPr>
          <p:nvPr>
            <p:ph type="title"/>
          </p:nvPr>
        </p:nvSpPr>
        <p:spPr>
          <a:xfrm>
            <a:off x="219076" y="457200"/>
            <a:ext cx="4554009" cy="1600200"/>
          </a:xfrm>
        </p:spPr>
        <p:txBody>
          <a:bodyPr anchor="b">
            <a:noAutofit/>
          </a:bodyPr>
          <a:lstStyle>
            <a:lvl1pPr>
              <a:defRPr sz="3733"/>
            </a:lvl1p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30BDFFD0-4C89-512D-E7E2-B20B17F4C781}"/>
              </a:ext>
            </a:extLst>
          </p:cNvPr>
          <p:cNvSpPr>
            <a:spLocks noGrp="1"/>
          </p:cNvSpPr>
          <p:nvPr>
            <p:ph idx="1"/>
          </p:nvPr>
        </p:nvSpPr>
        <p:spPr>
          <a:xfrm>
            <a:off x="5183717" y="988485"/>
            <a:ext cx="6713008" cy="4872567"/>
          </a:xfrm>
        </p:spPr>
        <p:txBody>
          <a:bodyPr/>
          <a:lstStyle>
            <a:lvl1pPr>
              <a:defRPr sz="3733"/>
            </a:lvl1pPr>
            <a:lvl2pPr>
              <a:defRPr sz="3200"/>
            </a:lvl2pPr>
            <a:lvl3pPr>
              <a:defRPr sz="2667"/>
            </a:lvl3pPr>
            <a:lvl4pPr>
              <a:defRPr sz="2400"/>
            </a:lvl4pPr>
            <a:lvl5pPr>
              <a:defRPr sz="2400"/>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a:extLst>
              <a:ext uri="{FF2B5EF4-FFF2-40B4-BE49-F238E27FC236}">
                <a16:creationId xmlns:a16="http://schemas.microsoft.com/office/drawing/2014/main" id="{0DA49809-2298-7AC1-46DB-1BB82723F216}"/>
              </a:ext>
            </a:extLst>
          </p:cNvPr>
          <p:cNvSpPr>
            <a:spLocks noGrp="1"/>
          </p:cNvSpPr>
          <p:nvPr>
            <p:ph type="body" sz="half" idx="2"/>
          </p:nvPr>
        </p:nvSpPr>
        <p:spPr>
          <a:xfrm>
            <a:off x="219076" y="2057400"/>
            <a:ext cx="4554009"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8" name="Slide Number Placeholder 7">
            <a:extLst>
              <a:ext uri="{FF2B5EF4-FFF2-40B4-BE49-F238E27FC236}">
                <a16:creationId xmlns:a16="http://schemas.microsoft.com/office/drawing/2014/main" id="{44573242-80DE-C7F2-604B-32A70E486F3F}"/>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256035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C4F2F-C158-0D82-C095-18DEDEC32CF1}"/>
              </a:ext>
            </a:extLst>
          </p:cNvPr>
          <p:cNvSpPr>
            <a:spLocks noGrp="1"/>
          </p:cNvSpPr>
          <p:nvPr>
            <p:ph type="title"/>
          </p:nvPr>
        </p:nvSpPr>
        <p:spPr>
          <a:xfrm>
            <a:off x="228601" y="457200"/>
            <a:ext cx="4544484" cy="1600200"/>
          </a:xfrm>
        </p:spPr>
        <p:txBody>
          <a:bodyPr anchor="b">
            <a:noAutofit/>
          </a:bodyPr>
          <a:lstStyle>
            <a:lvl1pPr>
              <a:defRPr sz="3733"/>
            </a:lvl1pPr>
          </a:lstStyle>
          <a:p>
            <a:r>
              <a:rPr lang="en-US"/>
              <a:t>Click to edit Master title style</a:t>
            </a:r>
            <a:endParaRPr lang="en-CA" dirty="0"/>
          </a:p>
        </p:txBody>
      </p:sp>
      <p:sp>
        <p:nvSpPr>
          <p:cNvPr id="3" name="Picture Placeholder 2">
            <a:extLst>
              <a:ext uri="{FF2B5EF4-FFF2-40B4-BE49-F238E27FC236}">
                <a16:creationId xmlns:a16="http://schemas.microsoft.com/office/drawing/2014/main" id="{A8487F21-A907-F755-476C-FF04DE1D1756}"/>
              </a:ext>
            </a:extLst>
          </p:cNvPr>
          <p:cNvSpPr>
            <a:spLocks noGrp="1"/>
          </p:cNvSpPr>
          <p:nvPr>
            <p:ph type="pic" idx="1"/>
          </p:nvPr>
        </p:nvSpPr>
        <p:spPr>
          <a:xfrm>
            <a:off x="5183717" y="988485"/>
            <a:ext cx="6703483" cy="4872567"/>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CA"/>
          </a:p>
        </p:txBody>
      </p:sp>
      <p:sp>
        <p:nvSpPr>
          <p:cNvPr id="4" name="Text Placeholder 3">
            <a:extLst>
              <a:ext uri="{FF2B5EF4-FFF2-40B4-BE49-F238E27FC236}">
                <a16:creationId xmlns:a16="http://schemas.microsoft.com/office/drawing/2014/main" id="{E481F3B5-C5C0-8059-45CD-9A27A8E936E4}"/>
              </a:ext>
            </a:extLst>
          </p:cNvPr>
          <p:cNvSpPr>
            <a:spLocks noGrp="1"/>
          </p:cNvSpPr>
          <p:nvPr>
            <p:ph type="body" sz="half" idx="2"/>
          </p:nvPr>
        </p:nvSpPr>
        <p:spPr>
          <a:xfrm>
            <a:off x="228601" y="2057400"/>
            <a:ext cx="4544484"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8" name="Slide Number Placeholder 7">
            <a:extLst>
              <a:ext uri="{FF2B5EF4-FFF2-40B4-BE49-F238E27FC236}">
                <a16:creationId xmlns:a16="http://schemas.microsoft.com/office/drawing/2014/main" id="{D5B1BBAF-59BC-B0A2-1D0A-5875A4D485C5}"/>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706084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4C2666-F98F-08CB-32F8-ACC053C0AC60}"/>
              </a:ext>
            </a:extLst>
          </p:cNvPr>
          <p:cNvSpPr>
            <a:spLocks noGrp="1"/>
          </p:cNvSpPr>
          <p:nvPr>
            <p:ph type="title"/>
          </p:nvPr>
        </p:nvSpPr>
        <p:spPr>
          <a:xfrm>
            <a:off x="265840" y="366185"/>
            <a:ext cx="11605317" cy="1325033"/>
          </a:xfrm>
          <a:prstGeom prst="rect">
            <a:avLst/>
          </a:prstGeom>
        </p:spPr>
        <p:txBody>
          <a:bodyPr vert="horz" lIns="91440" tIns="45720" rIns="91440" bIns="45720" rtlCol="0" anchor="ctr">
            <a:normAutofit/>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45354C2A-8684-39DA-4A05-1A92CE69B1E8}"/>
              </a:ext>
            </a:extLst>
          </p:cNvPr>
          <p:cNvSpPr>
            <a:spLocks noGrp="1"/>
          </p:cNvSpPr>
          <p:nvPr>
            <p:ph type="body" idx="1"/>
          </p:nvPr>
        </p:nvSpPr>
        <p:spPr>
          <a:xfrm>
            <a:off x="265840" y="1826684"/>
            <a:ext cx="11605317" cy="43497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Google Shape;29;p4">
            <a:extLst>
              <a:ext uri="{FF2B5EF4-FFF2-40B4-BE49-F238E27FC236}">
                <a16:creationId xmlns:a16="http://schemas.microsoft.com/office/drawing/2014/main" id="{54B9BECD-E005-98A8-E9A2-8BFFAB07CE5A}"/>
              </a:ext>
            </a:extLst>
          </p:cNvPr>
          <p:cNvSpPr/>
          <p:nvPr/>
        </p:nvSpPr>
        <p:spPr>
          <a:xfrm>
            <a:off x="0" y="6447368"/>
            <a:ext cx="12192000" cy="410757"/>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7"/>
          </a:p>
        </p:txBody>
      </p:sp>
      <p:sp>
        <p:nvSpPr>
          <p:cNvPr id="8" name="Slide Number Placeholder 7">
            <a:extLst>
              <a:ext uri="{FF2B5EF4-FFF2-40B4-BE49-F238E27FC236}">
                <a16:creationId xmlns:a16="http://schemas.microsoft.com/office/drawing/2014/main" id="{15764CFE-2091-7019-4FD8-E7BC4EB87B3C}"/>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302839346"/>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 id="2147483823" r:id="rId13"/>
    <p:sldLayoutId id="2147483824" r:id="rId14"/>
  </p:sldLayoutIdLst>
  <p:txStyles>
    <p:titleStyle>
      <a:lvl1pPr algn="l" defTabSz="1219170" rtl="0" eaLnBrk="1" latinLnBrk="0" hangingPunct="1">
        <a:lnSpc>
          <a:spcPct val="90000"/>
        </a:lnSpc>
        <a:spcBef>
          <a:spcPct val="0"/>
        </a:spcBef>
        <a:buNone/>
        <a:defRPr sz="4267" b="1" kern="1200">
          <a:solidFill>
            <a:schemeClr val="tx1"/>
          </a:solidFill>
          <a:latin typeface="Arial" panose="020B0604020202020204" pitchFamily="34" charset="0"/>
          <a:ea typeface="+mj-ea"/>
          <a:cs typeface="Arial" panose="020B0604020202020204" pitchFamily="34" charset="0"/>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2"/>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2"/>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2"/>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2"/>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133" kern="1200">
          <a:solidFill>
            <a:schemeClr val="tx2"/>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062BB-C06F-6CB3-C666-79397B10EFC0}"/>
              </a:ext>
            </a:extLst>
          </p:cNvPr>
          <p:cNvSpPr>
            <a:spLocks noGrp="1"/>
          </p:cNvSpPr>
          <p:nvPr>
            <p:ph type="ctrTitle"/>
          </p:nvPr>
        </p:nvSpPr>
        <p:spPr/>
        <p:txBody>
          <a:bodyPr>
            <a:noAutofit/>
          </a:bodyPr>
          <a:lstStyle/>
          <a:p>
            <a:pPr algn="r"/>
            <a:r>
              <a:rPr lang="en-US" sz="4200" b="0" dirty="0">
                <a:latin typeface="+mj-lt"/>
              </a:rPr>
              <a:t>Navigating HR: The Art of Problem-Solving and Conflict Resolution</a:t>
            </a:r>
            <a:endParaRPr lang="en-CA" sz="4200" b="0" dirty="0">
              <a:latin typeface="+mj-lt"/>
            </a:endParaRPr>
          </a:p>
        </p:txBody>
      </p:sp>
      <p:sp>
        <p:nvSpPr>
          <p:cNvPr id="3" name="Subtitle 2">
            <a:extLst>
              <a:ext uri="{FF2B5EF4-FFF2-40B4-BE49-F238E27FC236}">
                <a16:creationId xmlns:a16="http://schemas.microsoft.com/office/drawing/2014/main" id="{A8B33417-EBC6-CD0B-A9C8-CF47FD1D4FD9}"/>
              </a:ext>
            </a:extLst>
          </p:cNvPr>
          <p:cNvSpPr>
            <a:spLocks noGrp="1"/>
          </p:cNvSpPr>
          <p:nvPr>
            <p:ph type="subTitle" idx="1"/>
          </p:nvPr>
        </p:nvSpPr>
        <p:spPr/>
        <p:txBody>
          <a:bodyPr>
            <a:noAutofit/>
          </a:bodyPr>
          <a:lstStyle/>
          <a:p>
            <a:pPr algn="r"/>
            <a:r>
              <a:rPr lang="en-US" sz="3200" dirty="0">
                <a:latin typeface="+mj-lt"/>
              </a:rPr>
              <a:t>Chapter 3: Collaboration: Let’s Work Together</a:t>
            </a:r>
            <a:endParaRPr lang="en-CA" sz="3200" dirty="0">
              <a:latin typeface="+mj-lt"/>
            </a:endParaRPr>
          </a:p>
        </p:txBody>
      </p:sp>
    </p:spTree>
    <p:extLst>
      <p:ext uri="{BB962C8B-B14F-4D97-AF65-F5344CB8AC3E}">
        <p14:creationId xmlns:p14="http://schemas.microsoft.com/office/powerpoint/2010/main" val="6842992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04876-F276-337F-B1B1-1FB98B20F94C}"/>
              </a:ext>
            </a:extLst>
          </p:cNvPr>
          <p:cNvSpPr>
            <a:spLocks noGrp="1"/>
          </p:cNvSpPr>
          <p:nvPr>
            <p:ph type="title"/>
          </p:nvPr>
        </p:nvSpPr>
        <p:spPr>
          <a:xfrm>
            <a:off x="415600" y="214211"/>
            <a:ext cx="11360800" cy="810400"/>
          </a:xfrm>
        </p:spPr>
        <p:txBody>
          <a:bodyPr>
            <a:normAutofit/>
          </a:bodyPr>
          <a:lstStyle/>
          <a:p>
            <a:r>
              <a:rPr lang="en-CA" sz="3600" dirty="0">
                <a:latin typeface="+mj-lt"/>
              </a:rPr>
              <a:t>3.3 Paraphrasing</a:t>
            </a:r>
          </a:p>
        </p:txBody>
      </p:sp>
      <p:sp>
        <p:nvSpPr>
          <p:cNvPr id="3" name="Text Placeholder 2">
            <a:extLst>
              <a:ext uri="{FF2B5EF4-FFF2-40B4-BE49-F238E27FC236}">
                <a16:creationId xmlns:a16="http://schemas.microsoft.com/office/drawing/2014/main" id="{C2A43868-B2DA-36D6-C0EC-6CB4D1D82B2B}"/>
              </a:ext>
            </a:extLst>
          </p:cNvPr>
          <p:cNvSpPr>
            <a:spLocks noGrp="1"/>
          </p:cNvSpPr>
          <p:nvPr>
            <p:ph type="body" idx="1"/>
          </p:nvPr>
        </p:nvSpPr>
        <p:spPr>
          <a:xfrm>
            <a:off x="415600" y="827056"/>
            <a:ext cx="11360800" cy="2008955"/>
          </a:xfrm>
        </p:spPr>
        <p:txBody>
          <a:bodyPr>
            <a:noAutofit/>
          </a:bodyPr>
          <a:lstStyle/>
          <a:p>
            <a:r>
              <a:rPr lang="en-US" sz="2000" b="1" dirty="0">
                <a:solidFill>
                  <a:schemeClr val="tx2">
                    <a:lumMod val="50000"/>
                  </a:schemeClr>
                </a:solidFill>
              </a:rPr>
              <a:t>Paraphrasing: </a:t>
            </a:r>
            <a:r>
              <a:rPr lang="en-US" sz="2000" dirty="0">
                <a:solidFill>
                  <a:schemeClr val="tx2">
                    <a:lumMod val="50000"/>
                  </a:schemeClr>
                </a:solidFill>
              </a:rPr>
              <a:t>Paraphrasing involves repeating something using different words to make the original meaning clearer.</a:t>
            </a:r>
          </a:p>
          <a:p>
            <a:endParaRPr lang="en-US" sz="2000" dirty="0">
              <a:solidFill>
                <a:schemeClr val="tx2">
                  <a:lumMod val="50000"/>
                </a:schemeClr>
              </a:solidFill>
            </a:endParaRPr>
          </a:p>
          <a:p>
            <a:r>
              <a:rPr lang="en-US" sz="2000" b="1" dirty="0">
                <a:solidFill>
                  <a:schemeClr val="tx2">
                    <a:lumMod val="50000"/>
                  </a:schemeClr>
                </a:solidFill>
              </a:rPr>
              <a:t>Different Words: </a:t>
            </a:r>
            <a:r>
              <a:rPr lang="en-US" sz="2000" dirty="0">
                <a:solidFill>
                  <a:schemeClr val="tx2">
                    <a:lumMod val="50000"/>
                  </a:schemeClr>
                </a:solidFill>
              </a:rPr>
              <a:t>Using different words shows true understanding and is not the same as parroting.</a:t>
            </a:r>
          </a:p>
          <a:p>
            <a:endParaRPr lang="en-US" sz="2000" dirty="0">
              <a:solidFill>
                <a:schemeClr val="tx2">
                  <a:lumMod val="50000"/>
                </a:schemeClr>
              </a:solidFill>
            </a:endParaRPr>
          </a:p>
          <a:p>
            <a:r>
              <a:rPr lang="en-US" sz="2000" b="1" dirty="0">
                <a:solidFill>
                  <a:schemeClr val="tx2">
                    <a:lumMod val="50000"/>
                  </a:schemeClr>
                </a:solidFill>
              </a:rPr>
              <a:t>Check for Understanding: </a:t>
            </a:r>
            <a:r>
              <a:rPr lang="en-US" sz="2000" dirty="0">
                <a:solidFill>
                  <a:schemeClr val="tx2">
                    <a:lumMod val="50000"/>
                  </a:schemeClr>
                </a:solidFill>
              </a:rPr>
              <a:t>Paraphrasing helps ensure you have accurately understood the original message.</a:t>
            </a:r>
            <a:endParaRPr lang="en-CA" sz="2000" dirty="0">
              <a:solidFill>
                <a:schemeClr val="tx2">
                  <a:lumMod val="50000"/>
                </a:schemeClr>
              </a:solidFill>
            </a:endParaRPr>
          </a:p>
        </p:txBody>
      </p:sp>
      <p:sp>
        <p:nvSpPr>
          <p:cNvPr id="4" name="Rectangle: Rounded Corners 3">
            <a:extLst>
              <a:ext uri="{FF2B5EF4-FFF2-40B4-BE49-F238E27FC236}">
                <a16:creationId xmlns:a16="http://schemas.microsoft.com/office/drawing/2014/main" id="{330DCD67-9C8B-E491-C4B3-7B55D9ACAE13}"/>
              </a:ext>
              <a:ext uri="{C183D7F6-B498-43B3-948B-1728B52AA6E4}">
                <adec:decorative xmlns:adec="http://schemas.microsoft.com/office/drawing/2017/decorative" val="1"/>
              </a:ext>
            </a:extLst>
          </p:cNvPr>
          <p:cNvSpPr/>
          <p:nvPr/>
        </p:nvSpPr>
        <p:spPr>
          <a:xfrm>
            <a:off x="688622" y="3429000"/>
            <a:ext cx="10780889" cy="275731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CA"/>
          </a:p>
        </p:txBody>
      </p:sp>
      <p:sp>
        <p:nvSpPr>
          <p:cNvPr id="5" name="TextBox 4">
            <a:extLst>
              <a:ext uri="{FF2B5EF4-FFF2-40B4-BE49-F238E27FC236}">
                <a16:creationId xmlns:a16="http://schemas.microsoft.com/office/drawing/2014/main" id="{670EEC16-9E63-980C-8399-BA8A7FBD2F19}"/>
              </a:ext>
            </a:extLst>
          </p:cNvPr>
          <p:cNvSpPr txBox="1"/>
          <p:nvPr/>
        </p:nvSpPr>
        <p:spPr>
          <a:xfrm>
            <a:off x="1049868" y="3431825"/>
            <a:ext cx="1320800" cy="400110"/>
          </a:xfrm>
          <a:prstGeom prst="rect">
            <a:avLst/>
          </a:prstGeom>
          <a:noFill/>
        </p:spPr>
        <p:txBody>
          <a:bodyPr wrap="square" rtlCol="0">
            <a:spAutoFit/>
          </a:bodyPr>
          <a:lstStyle/>
          <a:p>
            <a:r>
              <a:rPr lang="en-CA" sz="2000" dirty="0">
                <a:latin typeface="+mn-lt"/>
              </a:rPr>
              <a:t>Scenario:</a:t>
            </a:r>
          </a:p>
        </p:txBody>
      </p:sp>
      <p:sp>
        <p:nvSpPr>
          <p:cNvPr id="6" name="Rectangle: Rounded Corners 5">
            <a:extLst>
              <a:ext uri="{FF2B5EF4-FFF2-40B4-BE49-F238E27FC236}">
                <a16:creationId xmlns:a16="http://schemas.microsoft.com/office/drawing/2014/main" id="{4BF2883C-9BB7-0244-AAC5-D649DCC1D8B2}"/>
              </a:ext>
              <a:ext uri="{C183D7F6-B498-43B3-948B-1728B52AA6E4}">
                <adec:decorative xmlns:adec="http://schemas.microsoft.com/office/drawing/2017/decorative" val="1"/>
              </a:ext>
            </a:extLst>
          </p:cNvPr>
          <p:cNvSpPr/>
          <p:nvPr/>
        </p:nvSpPr>
        <p:spPr>
          <a:xfrm>
            <a:off x="970845" y="3831935"/>
            <a:ext cx="10205154" cy="1033579"/>
          </a:xfrm>
          <a:prstGeom prst="roundRect">
            <a:avLst/>
          </a:prstGeom>
          <a:solidFill>
            <a:srgbClr val="F06292">
              <a:alpha val="30196"/>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dirty="0"/>
          </a:p>
        </p:txBody>
      </p:sp>
      <p:sp>
        <p:nvSpPr>
          <p:cNvPr id="7" name="TextBox 6">
            <a:extLst>
              <a:ext uri="{FF2B5EF4-FFF2-40B4-BE49-F238E27FC236}">
                <a16:creationId xmlns:a16="http://schemas.microsoft.com/office/drawing/2014/main" id="{E060D2FD-6B4B-E413-A572-5D5C68FDF311}"/>
              </a:ext>
            </a:extLst>
          </p:cNvPr>
          <p:cNvSpPr txBox="1"/>
          <p:nvPr/>
        </p:nvSpPr>
        <p:spPr>
          <a:xfrm>
            <a:off x="1083735" y="3887059"/>
            <a:ext cx="10001954" cy="923330"/>
          </a:xfrm>
          <a:prstGeom prst="rect">
            <a:avLst/>
          </a:prstGeom>
          <a:noFill/>
        </p:spPr>
        <p:txBody>
          <a:bodyPr wrap="square" rtlCol="0">
            <a:spAutoFit/>
          </a:bodyPr>
          <a:lstStyle/>
          <a:p>
            <a:r>
              <a:rPr lang="en-US" sz="1800" dirty="0"/>
              <a:t>The original statement made by the employee: I know that Maurice is taking reams of paper, boxes of pens, and ink cartridges home with him every day, and he is bragging to people about making so much money off these supplies.</a:t>
            </a:r>
            <a:endParaRPr lang="en-CA" sz="1800" dirty="0"/>
          </a:p>
        </p:txBody>
      </p:sp>
      <p:sp>
        <p:nvSpPr>
          <p:cNvPr id="8" name="Rectangle: Rounded Corners 7">
            <a:extLst>
              <a:ext uri="{FF2B5EF4-FFF2-40B4-BE49-F238E27FC236}">
                <a16:creationId xmlns:a16="http://schemas.microsoft.com/office/drawing/2014/main" id="{DDB6399B-5C8C-2A94-5509-BFEA4A9F8114}"/>
              </a:ext>
              <a:ext uri="{C183D7F6-B498-43B3-948B-1728B52AA6E4}">
                <adec:decorative xmlns:adec="http://schemas.microsoft.com/office/drawing/2017/decorative" val="1"/>
              </a:ext>
            </a:extLst>
          </p:cNvPr>
          <p:cNvSpPr/>
          <p:nvPr/>
        </p:nvSpPr>
        <p:spPr>
          <a:xfrm>
            <a:off x="970845" y="4952034"/>
            <a:ext cx="10205154" cy="1033579"/>
          </a:xfrm>
          <a:prstGeom prst="roundRect">
            <a:avLst/>
          </a:prstGeom>
          <a:solidFill>
            <a:srgbClr val="7890CD">
              <a:alpha val="30196"/>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dirty="0"/>
          </a:p>
        </p:txBody>
      </p:sp>
      <p:sp>
        <p:nvSpPr>
          <p:cNvPr id="9" name="TextBox 8">
            <a:extLst>
              <a:ext uri="{FF2B5EF4-FFF2-40B4-BE49-F238E27FC236}">
                <a16:creationId xmlns:a16="http://schemas.microsoft.com/office/drawing/2014/main" id="{30DD3C8E-601F-89C6-E0A0-0A3B5BA61890}"/>
              </a:ext>
            </a:extLst>
          </p:cNvPr>
          <p:cNvSpPr txBox="1"/>
          <p:nvPr/>
        </p:nvSpPr>
        <p:spPr>
          <a:xfrm>
            <a:off x="1083735" y="5016128"/>
            <a:ext cx="10001954" cy="923330"/>
          </a:xfrm>
          <a:prstGeom prst="rect">
            <a:avLst/>
          </a:prstGeom>
          <a:noFill/>
        </p:spPr>
        <p:txBody>
          <a:bodyPr wrap="square" rtlCol="0">
            <a:spAutoFit/>
          </a:bodyPr>
          <a:lstStyle/>
          <a:p>
            <a:r>
              <a:rPr lang="en-US" sz="1800" dirty="0"/>
              <a:t>Your paraphrased statement as the Human Resources Coordinator: To clarify, you have observed Maurice stealing office supplies from our company and are suggesting he is selling them for profit. Is that correct?</a:t>
            </a:r>
            <a:endParaRPr lang="en-CA" sz="1800" dirty="0"/>
          </a:p>
        </p:txBody>
      </p:sp>
    </p:spTree>
    <p:extLst>
      <p:ext uri="{BB962C8B-B14F-4D97-AF65-F5344CB8AC3E}">
        <p14:creationId xmlns:p14="http://schemas.microsoft.com/office/powerpoint/2010/main" val="577741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31DE1-AF96-7F6E-46C4-BBD98BC7FC1C}"/>
              </a:ext>
            </a:extLst>
          </p:cNvPr>
          <p:cNvSpPr>
            <a:spLocks noGrp="1"/>
          </p:cNvSpPr>
          <p:nvPr>
            <p:ph type="title"/>
          </p:nvPr>
        </p:nvSpPr>
        <p:spPr>
          <a:xfrm>
            <a:off x="265840" y="366185"/>
            <a:ext cx="11605317" cy="1325033"/>
          </a:xfrm>
        </p:spPr>
        <p:txBody>
          <a:bodyPr anchor="ctr">
            <a:normAutofit/>
          </a:bodyPr>
          <a:lstStyle/>
          <a:p>
            <a:r>
              <a:rPr lang="en-CA"/>
              <a:t>3.6 Key Takeaways</a:t>
            </a:r>
          </a:p>
        </p:txBody>
      </p:sp>
      <p:graphicFrame>
        <p:nvGraphicFramePr>
          <p:cNvPr id="5" name="Text Placeholder 2" descr="Graphic with 4 points summarizing chapter">
            <a:extLst>
              <a:ext uri="{FF2B5EF4-FFF2-40B4-BE49-F238E27FC236}">
                <a16:creationId xmlns:a16="http://schemas.microsoft.com/office/drawing/2014/main" id="{0B4043D7-3F16-236F-6E32-AD3F1E9299D5}"/>
              </a:ext>
            </a:extLst>
          </p:cNvPr>
          <p:cNvGraphicFramePr/>
          <p:nvPr>
            <p:extLst>
              <p:ext uri="{D42A27DB-BD31-4B8C-83A1-F6EECF244321}">
                <p14:modId xmlns:p14="http://schemas.microsoft.com/office/powerpoint/2010/main" val="1377765468"/>
              </p:ext>
            </p:extLst>
          </p:nvPr>
        </p:nvGraphicFramePr>
        <p:xfrm>
          <a:off x="265840" y="1826684"/>
          <a:ext cx="11605317" cy="43497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5098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CD4FD-4FCC-C7E8-2A94-89EDFB766080}"/>
              </a:ext>
            </a:extLst>
          </p:cNvPr>
          <p:cNvSpPr>
            <a:spLocks noGrp="1"/>
          </p:cNvSpPr>
          <p:nvPr>
            <p:ph type="title"/>
          </p:nvPr>
        </p:nvSpPr>
        <p:spPr>
          <a:xfrm>
            <a:off x="415600" y="128975"/>
            <a:ext cx="11360800" cy="810400"/>
          </a:xfrm>
        </p:spPr>
        <p:txBody>
          <a:bodyPr>
            <a:normAutofit/>
          </a:bodyPr>
          <a:lstStyle/>
          <a:p>
            <a:r>
              <a:rPr lang="en-CA" sz="3600" dirty="0">
                <a:latin typeface="+mj-lt"/>
              </a:rPr>
              <a:t>3.0 Learning Objectives</a:t>
            </a:r>
          </a:p>
        </p:txBody>
      </p:sp>
      <p:sp>
        <p:nvSpPr>
          <p:cNvPr id="3" name="Text Placeholder 2">
            <a:extLst>
              <a:ext uri="{FF2B5EF4-FFF2-40B4-BE49-F238E27FC236}">
                <a16:creationId xmlns:a16="http://schemas.microsoft.com/office/drawing/2014/main" id="{88DC24CE-BEF9-0BE6-AD7B-02A326F969DA}"/>
              </a:ext>
            </a:extLst>
          </p:cNvPr>
          <p:cNvSpPr>
            <a:spLocks noGrp="1"/>
          </p:cNvSpPr>
          <p:nvPr>
            <p:ph type="body" idx="1"/>
          </p:nvPr>
        </p:nvSpPr>
        <p:spPr>
          <a:xfrm>
            <a:off x="913355" y="1368900"/>
            <a:ext cx="10365289" cy="4452000"/>
          </a:xfrm>
        </p:spPr>
        <p:txBody>
          <a:bodyPr>
            <a:normAutofit/>
          </a:bodyPr>
          <a:lstStyle/>
          <a:p>
            <a:pPr marL="151765" indent="0">
              <a:buNone/>
            </a:pPr>
            <a:r>
              <a:rPr lang="en-US" sz="2000" dirty="0">
                <a:solidFill>
                  <a:schemeClr val="tx2">
                    <a:lumMod val="50000"/>
                  </a:schemeClr>
                </a:solidFill>
              </a:rPr>
              <a:t>In this chapter, we will:</a:t>
            </a:r>
            <a:endParaRPr lang="en-US" dirty="0">
              <a:solidFill>
                <a:schemeClr val="tx2">
                  <a:lumMod val="50000"/>
                </a:schemeClr>
              </a:solidFill>
            </a:endParaRPr>
          </a:p>
          <a:p>
            <a:pPr marL="151765" indent="0">
              <a:buNone/>
            </a:pPr>
            <a:endParaRPr lang="en-US" sz="2000" dirty="0">
              <a:solidFill>
                <a:schemeClr val="tx2">
                  <a:lumMod val="50000"/>
                </a:schemeClr>
              </a:solidFill>
              <a:cs typeface="Arial"/>
            </a:endParaRPr>
          </a:p>
          <a:p>
            <a:pPr marL="608965" indent="-456565"/>
            <a:r>
              <a:rPr lang="en-US" sz="2000" dirty="0">
                <a:solidFill>
                  <a:schemeClr val="tx2">
                    <a:lumMod val="50000"/>
                  </a:schemeClr>
                </a:solidFill>
              </a:rPr>
              <a:t>Identify the factors necessary to create an environment conducive to collaborative conflict resolution.</a:t>
            </a:r>
            <a:endParaRPr lang="en-US" sz="2000" dirty="0">
              <a:solidFill>
                <a:schemeClr val="tx2">
                  <a:lumMod val="50000"/>
                </a:schemeClr>
              </a:solidFill>
              <a:cs typeface="Arial"/>
            </a:endParaRPr>
          </a:p>
          <a:p>
            <a:pPr marL="608965" indent="-456565"/>
            <a:endParaRPr lang="en-US" sz="2000" dirty="0">
              <a:solidFill>
                <a:schemeClr val="tx2">
                  <a:lumMod val="50000"/>
                </a:schemeClr>
              </a:solidFill>
              <a:cs typeface="Arial"/>
            </a:endParaRPr>
          </a:p>
          <a:p>
            <a:pPr marL="608965" indent="-456565"/>
            <a:r>
              <a:rPr lang="en-US" sz="2000" dirty="0">
                <a:solidFill>
                  <a:schemeClr val="tx2">
                    <a:lumMod val="50000"/>
                  </a:schemeClr>
                </a:solidFill>
              </a:rPr>
              <a:t>List the benefits of collaboration or working together.</a:t>
            </a:r>
            <a:endParaRPr lang="en-US" sz="2000" dirty="0">
              <a:solidFill>
                <a:schemeClr val="tx2">
                  <a:lumMod val="50000"/>
                </a:schemeClr>
              </a:solidFill>
              <a:cs typeface="Arial"/>
            </a:endParaRPr>
          </a:p>
          <a:p>
            <a:pPr marL="608965" indent="-456565"/>
            <a:endParaRPr lang="en-US" sz="2000" dirty="0">
              <a:solidFill>
                <a:schemeClr val="tx2">
                  <a:lumMod val="50000"/>
                </a:schemeClr>
              </a:solidFill>
              <a:cs typeface="Arial"/>
            </a:endParaRPr>
          </a:p>
          <a:p>
            <a:pPr marL="608965" indent="-456565"/>
            <a:r>
              <a:rPr lang="en-US" sz="2000" dirty="0">
                <a:solidFill>
                  <a:schemeClr val="tx2">
                    <a:lumMod val="50000"/>
                  </a:schemeClr>
                </a:solidFill>
              </a:rPr>
              <a:t>Apply active listening skills to a workplace conflict scenario.</a:t>
            </a:r>
            <a:endParaRPr lang="en-CA" sz="2000" dirty="0">
              <a:solidFill>
                <a:schemeClr val="tx2">
                  <a:lumMod val="50000"/>
                </a:schemeClr>
              </a:solidFill>
              <a:cs typeface="Arial"/>
            </a:endParaRPr>
          </a:p>
        </p:txBody>
      </p:sp>
    </p:spTree>
    <p:extLst>
      <p:ext uri="{BB962C8B-B14F-4D97-AF65-F5344CB8AC3E}">
        <p14:creationId xmlns:p14="http://schemas.microsoft.com/office/powerpoint/2010/main" val="2699542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8AD60-1FCE-062E-FCE2-476082F1AB23}"/>
              </a:ext>
              <a:ext uri="{C183D7F6-B498-43B3-948B-1728B52AA6E4}">
                <adec:decorative xmlns:adec="http://schemas.microsoft.com/office/drawing/2017/decorative" val="0"/>
              </a:ext>
            </a:extLst>
          </p:cNvPr>
          <p:cNvSpPr>
            <a:spLocks noGrp="1"/>
          </p:cNvSpPr>
          <p:nvPr>
            <p:ph type="title"/>
          </p:nvPr>
        </p:nvSpPr>
        <p:spPr>
          <a:xfrm>
            <a:off x="404394" y="415449"/>
            <a:ext cx="11360800" cy="767644"/>
          </a:xfrm>
        </p:spPr>
        <p:txBody>
          <a:bodyPr>
            <a:noAutofit/>
          </a:bodyPr>
          <a:lstStyle/>
          <a:p>
            <a:r>
              <a:rPr lang="en-US" sz="3600" dirty="0">
                <a:latin typeface="+mj-lt"/>
              </a:rPr>
              <a:t>3.2 Creating a Collaborative Environment</a:t>
            </a:r>
            <a:endParaRPr lang="en-CA" sz="3600" dirty="0">
              <a:latin typeface="+mj-lt"/>
            </a:endParaRPr>
          </a:p>
        </p:txBody>
      </p:sp>
      <p:sp>
        <p:nvSpPr>
          <p:cNvPr id="7" name="Rectangle: Rounded Corners 6">
            <a:extLst>
              <a:ext uri="{FF2B5EF4-FFF2-40B4-BE49-F238E27FC236}">
                <a16:creationId xmlns:a16="http://schemas.microsoft.com/office/drawing/2014/main" id="{B70AA919-8374-E187-8185-269BA3E4C7D1}"/>
              </a:ext>
              <a:ext uri="{C183D7F6-B498-43B3-948B-1728B52AA6E4}">
                <adec:decorative xmlns:adec="http://schemas.microsoft.com/office/drawing/2017/decorative" val="1"/>
              </a:ext>
            </a:extLst>
          </p:cNvPr>
          <p:cNvSpPr/>
          <p:nvPr/>
        </p:nvSpPr>
        <p:spPr>
          <a:xfrm>
            <a:off x="404395" y="1616803"/>
            <a:ext cx="3691382" cy="469368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CA"/>
          </a:p>
        </p:txBody>
      </p:sp>
      <p:sp>
        <p:nvSpPr>
          <p:cNvPr id="4" name="TextBox 3">
            <a:extLst>
              <a:ext uri="{FF2B5EF4-FFF2-40B4-BE49-F238E27FC236}">
                <a16:creationId xmlns:a16="http://schemas.microsoft.com/office/drawing/2014/main" id="{F8972A00-157B-30DD-A202-659460100DF0}"/>
              </a:ext>
            </a:extLst>
          </p:cNvPr>
          <p:cNvSpPr txBox="1"/>
          <p:nvPr/>
        </p:nvSpPr>
        <p:spPr>
          <a:xfrm>
            <a:off x="553155" y="2133600"/>
            <a:ext cx="3386667" cy="3785652"/>
          </a:xfrm>
          <a:prstGeom prst="rect">
            <a:avLst/>
          </a:prstGeom>
          <a:noFill/>
        </p:spPr>
        <p:txBody>
          <a:bodyPr wrap="square" rtlCol="0">
            <a:spAutoFit/>
          </a:bodyPr>
          <a:lstStyle/>
          <a:p>
            <a:r>
              <a:rPr lang="en-US" sz="2000" b="1" dirty="0">
                <a:latin typeface="+mn-lt"/>
              </a:rPr>
              <a:t>What does a collaborative workplace look like?</a:t>
            </a:r>
          </a:p>
          <a:p>
            <a:endParaRPr lang="en-US" sz="2000" b="1" dirty="0">
              <a:latin typeface="+mn-lt"/>
            </a:endParaRPr>
          </a:p>
          <a:p>
            <a:pPr marL="342900" indent="-342900">
              <a:buFont typeface="Arial" panose="020B0604020202020204" pitchFamily="34" charset="0"/>
              <a:buChar char="•"/>
            </a:pPr>
            <a:r>
              <a:rPr lang="en-US" sz="2000" u="sng" dirty="0">
                <a:latin typeface="+mn-lt"/>
              </a:rPr>
              <a:t>Busy</a:t>
            </a:r>
            <a:r>
              <a:rPr lang="en-US" sz="2000" dirty="0">
                <a:latin typeface="+mn-lt"/>
              </a:rPr>
              <a:t> – there are employees visibly working together to solve problems</a:t>
            </a:r>
          </a:p>
          <a:p>
            <a:pPr marL="342900" indent="-342900">
              <a:buFont typeface="Arial" panose="020B0604020202020204" pitchFamily="34" charset="0"/>
              <a:buChar char="•"/>
            </a:pPr>
            <a:r>
              <a:rPr lang="en-US" sz="2000" u="sng" dirty="0">
                <a:latin typeface="+mn-lt"/>
              </a:rPr>
              <a:t>Structured</a:t>
            </a:r>
            <a:r>
              <a:rPr lang="en-US" sz="2000" dirty="0">
                <a:latin typeface="+mn-lt"/>
              </a:rPr>
              <a:t> – you might see meeting rules posted in meeting rooms</a:t>
            </a:r>
          </a:p>
          <a:p>
            <a:pPr marL="342900" indent="-342900">
              <a:buFont typeface="Arial" panose="020B0604020202020204" pitchFamily="34" charset="0"/>
              <a:buChar char="•"/>
            </a:pPr>
            <a:r>
              <a:rPr lang="en-US" sz="2000" u="sng" dirty="0">
                <a:latin typeface="+mn-lt"/>
              </a:rPr>
              <a:t>Organized</a:t>
            </a:r>
            <a:r>
              <a:rPr lang="en-US" sz="2000" dirty="0">
                <a:latin typeface="+mn-lt"/>
              </a:rPr>
              <a:t> – there is a sense of????</a:t>
            </a:r>
            <a:endParaRPr lang="en-CA" sz="2000" dirty="0">
              <a:latin typeface="+mn-lt"/>
            </a:endParaRPr>
          </a:p>
        </p:txBody>
      </p:sp>
      <p:sp>
        <p:nvSpPr>
          <p:cNvPr id="8" name="Rectangle: Rounded Corners 7">
            <a:extLst>
              <a:ext uri="{FF2B5EF4-FFF2-40B4-BE49-F238E27FC236}">
                <a16:creationId xmlns:a16="http://schemas.microsoft.com/office/drawing/2014/main" id="{840A7AB6-12AD-E980-1396-5ED8D596EA1E}"/>
              </a:ext>
              <a:ext uri="{C183D7F6-B498-43B3-948B-1728B52AA6E4}">
                <adec:decorative xmlns:adec="http://schemas.microsoft.com/office/drawing/2017/decorative" val="1"/>
              </a:ext>
            </a:extLst>
          </p:cNvPr>
          <p:cNvSpPr/>
          <p:nvPr/>
        </p:nvSpPr>
        <p:spPr>
          <a:xfrm>
            <a:off x="4206576" y="1616803"/>
            <a:ext cx="3612942" cy="469368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CA"/>
          </a:p>
        </p:txBody>
      </p:sp>
      <p:sp>
        <p:nvSpPr>
          <p:cNvPr id="5" name="TextBox 4">
            <a:extLst>
              <a:ext uri="{FF2B5EF4-FFF2-40B4-BE49-F238E27FC236}">
                <a16:creationId xmlns:a16="http://schemas.microsoft.com/office/drawing/2014/main" id="{3EF60BA2-517D-C6C4-DD34-10323225A813}"/>
              </a:ext>
              <a:ext uri="{C183D7F6-B498-43B3-948B-1728B52AA6E4}">
                <adec:decorative xmlns:adec="http://schemas.microsoft.com/office/drawing/2017/decorative" val="0"/>
              </a:ext>
            </a:extLst>
          </p:cNvPr>
          <p:cNvSpPr txBox="1"/>
          <p:nvPr/>
        </p:nvSpPr>
        <p:spPr>
          <a:xfrm>
            <a:off x="4334934" y="2133600"/>
            <a:ext cx="3499556" cy="3785652"/>
          </a:xfrm>
          <a:prstGeom prst="rect">
            <a:avLst/>
          </a:prstGeom>
          <a:noFill/>
        </p:spPr>
        <p:txBody>
          <a:bodyPr wrap="square" rtlCol="0">
            <a:spAutoFit/>
          </a:bodyPr>
          <a:lstStyle/>
          <a:p>
            <a:r>
              <a:rPr lang="en-US" sz="2000" b="1" dirty="0">
                <a:latin typeface="+mn-lt"/>
              </a:rPr>
              <a:t>What does a collaborative workplace sound like?</a:t>
            </a:r>
          </a:p>
          <a:p>
            <a:endParaRPr lang="en-US" sz="2000" b="1" dirty="0">
              <a:latin typeface="+mn-lt"/>
            </a:endParaRPr>
          </a:p>
          <a:p>
            <a:pPr marL="342900" indent="-342900">
              <a:buFont typeface="Arial" panose="020B0604020202020204" pitchFamily="34" charset="0"/>
              <a:buChar char="•"/>
            </a:pPr>
            <a:r>
              <a:rPr lang="en-US" sz="2000" u="sng" dirty="0">
                <a:latin typeface="+mn-lt"/>
              </a:rPr>
              <a:t>Quiet</a:t>
            </a:r>
            <a:r>
              <a:rPr lang="en-US" sz="2000" dirty="0">
                <a:latin typeface="+mn-lt"/>
              </a:rPr>
              <a:t> – there are conversations rather than arguments</a:t>
            </a:r>
          </a:p>
          <a:p>
            <a:pPr marL="342900" indent="-342900">
              <a:buFont typeface="Arial" panose="020B0604020202020204" pitchFamily="34" charset="0"/>
              <a:buChar char="•"/>
            </a:pPr>
            <a:r>
              <a:rPr lang="en-US" sz="2000" u="sng" dirty="0">
                <a:latin typeface="+mn-lt"/>
              </a:rPr>
              <a:t>Professional </a:t>
            </a:r>
            <a:r>
              <a:rPr lang="en-US" sz="2000" dirty="0">
                <a:latin typeface="+mn-lt"/>
              </a:rPr>
              <a:t>– employees greet one another with respect</a:t>
            </a:r>
          </a:p>
          <a:p>
            <a:pPr marL="342900" indent="-342900">
              <a:buFont typeface="Arial" panose="020B0604020202020204" pitchFamily="34" charset="0"/>
              <a:buChar char="•"/>
            </a:pPr>
            <a:r>
              <a:rPr lang="en-US" sz="2000" u="sng" dirty="0">
                <a:latin typeface="+mn-lt"/>
              </a:rPr>
              <a:t>Diversified</a:t>
            </a:r>
            <a:r>
              <a:rPr lang="en-US" sz="2000" dirty="0">
                <a:latin typeface="+mn-lt"/>
              </a:rPr>
              <a:t> – there is an emphasis on gaining differing opinions</a:t>
            </a:r>
            <a:endParaRPr lang="en-CA" sz="2000" dirty="0">
              <a:latin typeface="+mn-lt"/>
            </a:endParaRPr>
          </a:p>
        </p:txBody>
      </p:sp>
      <p:sp>
        <p:nvSpPr>
          <p:cNvPr id="9" name="Rectangle: Rounded Corners 8">
            <a:extLst>
              <a:ext uri="{FF2B5EF4-FFF2-40B4-BE49-F238E27FC236}">
                <a16:creationId xmlns:a16="http://schemas.microsoft.com/office/drawing/2014/main" id="{6F95B7A8-7130-84E9-6112-E7B0CD9E6A9C}"/>
              </a:ext>
              <a:ext uri="{C183D7F6-B498-43B3-948B-1728B52AA6E4}">
                <adec:decorative xmlns:adec="http://schemas.microsoft.com/office/drawing/2017/decorative" val="1"/>
              </a:ext>
            </a:extLst>
          </p:cNvPr>
          <p:cNvSpPr/>
          <p:nvPr/>
        </p:nvSpPr>
        <p:spPr>
          <a:xfrm>
            <a:off x="7997552" y="1616803"/>
            <a:ext cx="3680177" cy="469368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CA"/>
          </a:p>
        </p:txBody>
      </p:sp>
      <p:sp>
        <p:nvSpPr>
          <p:cNvPr id="6" name="TextBox 5">
            <a:extLst>
              <a:ext uri="{FF2B5EF4-FFF2-40B4-BE49-F238E27FC236}">
                <a16:creationId xmlns:a16="http://schemas.microsoft.com/office/drawing/2014/main" id="{D9CCF329-B827-3D07-193C-1C43453FF46F}"/>
              </a:ext>
              <a:ext uri="{C183D7F6-B498-43B3-948B-1728B52AA6E4}">
                <adec:decorative xmlns:adec="http://schemas.microsoft.com/office/drawing/2017/decorative" val="0"/>
              </a:ext>
            </a:extLst>
          </p:cNvPr>
          <p:cNvSpPr txBox="1"/>
          <p:nvPr/>
        </p:nvSpPr>
        <p:spPr>
          <a:xfrm>
            <a:off x="8127999" y="2133600"/>
            <a:ext cx="3386668" cy="3785652"/>
          </a:xfrm>
          <a:prstGeom prst="rect">
            <a:avLst/>
          </a:prstGeom>
          <a:noFill/>
        </p:spPr>
        <p:txBody>
          <a:bodyPr wrap="square" rtlCol="0">
            <a:spAutoFit/>
          </a:bodyPr>
          <a:lstStyle/>
          <a:p>
            <a:r>
              <a:rPr lang="en-US" sz="2000" b="1" dirty="0">
                <a:latin typeface="+mn-lt"/>
              </a:rPr>
              <a:t>What does a collaborative workplace feel like?</a:t>
            </a:r>
          </a:p>
          <a:p>
            <a:endParaRPr lang="en-US" sz="2000" b="1" dirty="0">
              <a:latin typeface="+mn-lt"/>
            </a:endParaRPr>
          </a:p>
          <a:p>
            <a:pPr marL="342900" indent="-342900">
              <a:buFont typeface="Arial" panose="020B0604020202020204" pitchFamily="34" charset="0"/>
              <a:buChar char="•"/>
            </a:pPr>
            <a:r>
              <a:rPr lang="en-US" sz="2000" u="sng" dirty="0">
                <a:latin typeface="+mn-lt"/>
              </a:rPr>
              <a:t>Safe</a:t>
            </a:r>
            <a:r>
              <a:rPr lang="en-US" sz="2000" dirty="0">
                <a:latin typeface="+mn-lt"/>
              </a:rPr>
              <a:t> – employees are free to share their goals and opinions</a:t>
            </a:r>
          </a:p>
          <a:p>
            <a:pPr marL="342900" indent="-342900">
              <a:buFont typeface="Arial" panose="020B0604020202020204" pitchFamily="34" charset="0"/>
              <a:buChar char="•"/>
            </a:pPr>
            <a:r>
              <a:rPr lang="en-US" sz="2000" u="sng" dirty="0">
                <a:latin typeface="+mn-lt"/>
              </a:rPr>
              <a:t>Calm </a:t>
            </a:r>
            <a:r>
              <a:rPr lang="en-US" sz="2000" dirty="0">
                <a:latin typeface="+mn-lt"/>
              </a:rPr>
              <a:t>– employees don’t have to deal with toxic people or conversations</a:t>
            </a:r>
          </a:p>
          <a:p>
            <a:pPr marL="342900" indent="-342900">
              <a:buFont typeface="Arial" panose="020B0604020202020204" pitchFamily="34" charset="0"/>
              <a:buChar char="•"/>
            </a:pPr>
            <a:r>
              <a:rPr lang="en-US" sz="2000" u="sng" dirty="0">
                <a:latin typeface="+mn-lt"/>
              </a:rPr>
              <a:t>Welcoming</a:t>
            </a:r>
            <a:r>
              <a:rPr lang="en-US" sz="2000" dirty="0">
                <a:latin typeface="+mn-lt"/>
              </a:rPr>
              <a:t> – guests and new employees feel welcomed and included</a:t>
            </a:r>
            <a:endParaRPr lang="en-CA" sz="2000" dirty="0">
              <a:latin typeface="+mn-lt"/>
            </a:endParaRPr>
          </a:p>
        </p:txBody>
      </p:sp>
    </p:spTree>
    <p:extLst>
      <p:ext uri="{BB962C8B-B14F-4D97-AF65-F5344CB8AC3E}">
        <p14:creationId xmlns:p14="http://schemas.microsoft.com/office/powerpoint/2010/main" val="3578657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3D0CC4-DD2A-EBE4-A95D-D8F66D1BB7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DD40B8-0905-7A40-AC14-36B51C2DA0D9}"/>
              </a:ext>
            </a:extLst>
          </p:cNvPr>
          <p:cNvSpPr>
            <a:spLocks noGrp="1"/>
          </p:cNvSpPr>
          <p:nvPr>
            <p:ph type="title"/>
          </p:nvPr>
        </p:nvSpPr>
        <p:spPr>
          <a:xfrm>
            <a:off x="415600" y="112889"/>
            <a:ext cx="11360800" cy="1072443"/>
          </a:xfrm>
        </p:spPr>
        <p:txBody>
          <a:bodyPr>
            <a:noAutofit/>
          </a:bodyPr>
          <a:lstStyle/>
          <a:p>
            <a:r>
              <a:rPr lang="en-US" sz="3600" dirty="0">
                <a:latin typeface="+mj-lt"/>
              </a:rPr>
              <a:t>3.2 Collaboration – Establishing the Ground Rules</a:t>
            </a:r>
            <a:endParaRPr lang="en-CA" sz="3600" dirty="0">
              <a:latin typeface="+mj-lt"/>
            </a:endParaRPr>
          </a:p>
        </p:txBody>
      </p:sp>
      <p:sp>
        <p:nvSpPr>
          <p:cNvPr id="3" name="Text Placeholder 2">
            <a:extLst>
              <a:ext uri="{FF2B5EF4-FFF2-40B4-BE49-F238E27FC236}">
                <a16:creationId xmlns:a16="http://schemas.microsoft.com/office/drawing/2014/main" id="{03D18635-0B65-CBE4-090C-88EDE4EFFB95}"/>
              </a:ext>
            </a:extLst>
          </p:cNvPr>
          <p:cNvSpPr>
            <a:spLocks noGrp="1"/>
          </p:cNvSpPr>
          <p:nvPr>
            <p:ph type="body" idx="1"/>
          </p:nvPr>
        </p:nvSpPr>
        <p:spPr>
          <a:xfrm>
            <a:off x="415600" y="894766"/>
            <a:ext cx="11360800" cy="851929"/>
          </a:xfrm>
        </p:spPr>
        <p:txBody>
          <a:bodyPr>
            <a:normAutofit/>
          </a:bodyPr>
          <a:lstStyle/>
          <a:p>
            <a:r>
              <a:rPr lang="en-US" sz="2000" dirty="0">
                <a:solidFill>
                  <a:schemeClr val="tx2">
                    <a:lumMod val="50000"/>
                  </a:schemeClr>
                </a:solidFill>
              </a:rPr>
              <a:t>It is common for organizations to establish agreed-upon ground rules. These ground rules guide the meeting and the attendees. Let’s look at some common meeting rules.</a:t>
            </a:r>
            <a:endParaRPr lang="en-CA" sz="2000" dirty="0">
              <a:solidFill>
                <a:schemeClr val="tx2">
                  <a:lumMod val="50000"/>
                </a:schemeClr>
              </a:solidFill>
            </a:endParaRPr>
          </a:p>
        </p:txBody>
      </p:sp>
      <p:sp>
        <p:nvSpPr>
          <p:cNvPr id="8" name="Rectangle: Folded Corner 7">
            <a:extLst>
              <a:ext uri="{FF2B5EF4-FFF2-40B4-BE49-F238E27FC236}">
                <a16:creationId xmlns:a16="http://schemas.microsoft.com/office/drawing/2014/main" id="{702CB629-8357-5493-842B-966E3573CEF0}"/>
              </a:ext>
              <a:ext uri="{C183D7F6-B498-43B3-948B-1728B52AA6E4}">
                <adec:decorative xmlns:adec="http://schemas.microsoft.com/office/drawing/2017/decorative" val="1"/>
              </a:ext>
            </a:extLst>
          </p:cNvPr>
          <p:cNvSpPr/>
          <p:nvPr/>
        </p:nvSpPr>
        <p:spPr>
          <a:xfrm>
            <a:off x="852311" y="1650999"/>
            <a:ext cx="4837289" cy="4659489"/>
          </a:xfrm>
          <a:prstGeom prst="foldedCorner">
            <a:avLst/>
          </a:prstGeom>
          <a:solidFill>
            <a:srgbClr val="7890CD">
              <a:alpha val="30196"/>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4" name="TextBox 3">
            <a:extLst>
              <a:ext uri="{FF2B5EF4-FFF2-40B4-BE49-F238E27FC236}">
                <a16:creationId xmlns:a16="http://schemas.microsoft.com/office/drawing/2014/main" id="{9703102E-7F84-B87E-8250-D1A31ED52422}"/>
              </a:ext>
            </a:extLst>
          </p:cNvPr>
          <p:cNvSpPr txBox="1"/>
          <p:nvPr/>
        </p:nvSpPr>
        <p:spPr>
          <a:xfrm>
            <a:off x="852312" y="1746696"/>
            <a:ext cx="4837289" cy="4216539"/>
          </a:xfrm>
          <a:prstGeom prst="rect">
            <a:avLst/>
          </a:prstGeom>
          <a:noFill/>
        </p:spPr>
        <p:txBody>
          <a:bodyPr wrap="square" rtlCol="0">
            <a:spAutoFit/>
          </a:bodyPr>
          <a:lstStyle/>
          <a:p>
            <a:r>
              <a:rPr lang="en-US" sz="2400" dirty="0">
                <a:latin typeface="+mn-lt"/>
              </a:rPr>
              <a:t>Common Meeting Rules</a:t>
            </a:r>
          </a:p>
          <a:p>
            <a:endParaRPr lang="en-US" sz="2400" dirty="0">
              <a:latin typeface="+mn-lt"/>
            </a:endParaRPr>
          </a:p>
          <a:p>
            <a:pPr marL="285750" indent="-285750">
              <a:buFont typeface="Arial" panose="020B0604020202020204" pitchFamily="34" charset="0"/>
              <a:buChar char="•"/>
            </a:pPr>
            <a:r>
              <a:rPr lang="en-US" sz="2000" dirty="0">
                <a:latin typeface="+mn-lt"/>
              </a:rPr>
              <a:t>Arrive at the meeting on time</a:t>
            </a:r>
          </a:p>
          <a:p>
            <a:pPr marL="285750" indent="-285750">
              <a:buFont typeface="Arial" panose="020B0604020202020204" pitchFamily="34" charset="0"/>
              <a:buChar char="•"/>
            </a:pPr>
            <a:r>
              <a:rPr lang="en-US" sz="2000" dirty="0">
                <a:latin typeface="+mn-lt"/>
              </a:rPr>
              <a:t>No talking over other people</a:t>
            </a:r>
          </a:p>
          <a:p>
            <a:pPr marL="285750" indent="-285750">
              <a:buFont typeface="Arial" panose="020B0604020202020204" pitchFamily="34" charset="0"/>
              <a:buChar char="•"/>
            </a:pPr>
            <a:r>
              <a:rPr lang="en-US" sz="2000" dirty="0">
                <a:latin typeface="+mn-lt"/>
              </a:rPr>
              <a:t>Appoint someone to take minutes</a:t>
            </a:r>
          </a:p>
          <a:p>
            <a:pPr marL="285750" indent="-285750">
              <a:buFont typeface="Arial" panose="020B0604020202020204" pitchFamily="34" charset="0"/>
              <a:buChar char="•"/>
            </a:pPr>
            <a:r>
              <a:rPr lang="en-US" sz="2000" dirty="0">
                <a:latin typeface="+mn-lt"/>
              </a:rPr>
              <a:t>No working on your electronics during discussions</a:t>
            </a:r>
          </a:p>
          <a:p>
            <a:pPr marL="285750" indent="-285750">
              <a:buFont typeface="Arial" panose="020B0604020202020204" pitchFamily="34" charset="0"/>
              <a:buChar char="•"/>
            </a:pPr>
            <a:r>
              <a:rPr lang="en-US" sz="2000" dirty="0">
                <a:latin typeface="+mn-lt"/>
              </a:rPr>
              <a:t>Stay on topic</a:t>
            </a:r>
          </a:p>
          <a:p>
            <a:endParaRPr lang="en-US" sz="2000" dirty="0">
              <a:latin typeface="+mn-lt"/>
            </a:endParaRPr>
          </a:p>
          <a:p>
            <a:r>
              <a:rPr lang="en-US" sz="2000" dirty="0">
                <a:latin typeface="+mn-lt"/>
              </a:rPr>
              <a:t>While these common meeting rules are a great starting place, the list must be expanded when a meeting involves collaborative conflict resolution. </a:t>
            </a:r>
            <a:endParaRPr lang="en-CA" sz="2000" dirty="0">
              <a:latin typeface="+mn-lt"/>
            </a:endParaRPr>
          </a:p>
        </p:txBody>
      </p:sp>
      <p:sp>
        <p:nvSpPr>
          <p:cNvPr id="7" name="Rectangle: Folded Corner 6">
            <a:extLst>
              <a:ext uri="{FF2B5EF4-FFF2-40B4-BE49-F238E27FC236}">
                <a16:creationId xmlns:a16="http://schemas.microsoft.com/office/drawing/2014/main" id="{D5E257B3-D6ED-C22F-355C-D9056D7BD16A}"/>
              </a:ext>
              <a:ext uri="{C183D7F6-B498-43B3-948B-1728B52AA6E4}">
                <adec:decorative xmlns:adec="http://schemas.microsoft.com/office/drawing/2017/decorative" val="1"/>
              </a:ext>
            </a:extLst>
          </p:cNvPr>
          <p:cNvSpPr/>
          <p:nvPr/>
        </p:nvSpPr>
        <p:spPr>
          <a:xfrm>
            <a:off x="6502399" y="1650999"/>
            <a:ext cx="4837289" cy="4659489"/>
          </a:xfrm>
          <a:prstGeom prst="foldedCorner">
            <a:avLst/>
          </a:prstGeom>
          <a:solidFill>
            <a:srgbClr val="F06292">
              <a:alpha val="30196"/>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5" name="TextBox 4">
            <a:extLst>
              <a:ext uri="{FF2B5EF4-FFF2-40B4-BE49-F238E27FC236}">
                <a16:creationId xmlns:a16="http://schemas.microsoft.com/office/drawing/2014/main" id="{5CEF740F-B85D-A53F-F8D6-7C3641A2F210}"/>
              </a:ext>
            </a:extLst>
          </p:cNvPr>
          <p:cNvSpPr txBox="1"/>
          <p:nvPr/>
        </p:nvSpPr>
        <p:spPr>
          <a:xfrm>
            <a:off x="6502399" y="1746695"/>
            <a:ext cx="4837289" cy="3908762"/>
          </a:xfrm>
          <a:prstGeom prst="rect">
            <a:avLst/>
          </a:prstGeom>
          <a:noFill/>
        </p:spPr>
        <p:txBody>
          <a:bodyPr wrap="square" rtlCol="0">
            <a:spAutoFit/>
          </a:bodyPr>
          <a:lstStyle/>
          <a:p>
            <a:r>
              <a:rPr lang="en-US" sz="2400" dirty="0">
                <a:latin typeface="+mn-lt"/>
              </a:rPr>
              <a:t>Collaborative Meeting Rules</a:t>
            </a:r>
          </a:p>
          <a:p>
            <a:endParaRPr lang="en-US" sz="2400" dirty="0">
              <a:latin typeface="+mn-lt"/>
            </a:endParaRPr>
          </a:p>
          <a:p>
            <a:pPr marL="285750" indent="-285750">
              <a:buFont typeface="Arial" panose="020B0604020202020204" pitchFamily="34" charset="0"/>
              <a:buChar char="•"/>
            </a:pPr>
            <a:r>
              <a:rPr lang="en-US" sz="2000" dirty="0">
                <a:latin typeface="+mn-lt"/>
              </a:rPr>
              <a:t>All brainstorming ideas are welcome</a:t>
            </a:r>
          </a:p>
          <a:p>
            <a:pPr marL="285750" indent="-285750">
              <a:buFont typeface="Arial" panose="020B0604020202020204" pitchFamily="34" charset="0"/>
              <a:buChar char="•"/>
            </a:pPr>
            <a:r>
              <a:rPr lang="en-US" sz="2000" dirty="0">
                <a:latin typeface="+mn-lt"/>
              </a:rPr>
              <a:t>We encourage active participation by all</a:t>
            </a:r>
          </a:p>
          <a:p>
            <a:pPr marL="285750" indent="-285750">
              <a:buFont typeface="Arial" panose="020B0604020202020204" pitchFamily="34" charset="0"/>
              <a:buChar char="•"/>
            </a:pPr>
            <a:r>
              <a:rPr lang="en-US" sz="2000" dirty="0">
                <a:latin typeface="+mn-lt"/>
              </a:rPr>
              <a:t>No shouting or swearing</a:t>
            </a:r>
          </a:p>
          <a:p>
            <a:pPr marL="285750" indent="-285750">
              <a:buFont typeface="Arial" panose="020B0604020202020204" pitchFamily="34" charset="0"/>
              <a:buChar char="•"/>
            </a:pPr>
            <a:r>
              <a:rPr lang="en-US" sz="2000" dirty="0">
                <a:latin typeface="+mn-lt"/>
              </a:rPr>
              <a:t>No blaming others</a:t>
            </a:r>
          </a:p>
          <a:p>
            <a:pPr marL="285750" indent="-285750">
              <a:buFont typeface="Arial" panose="020B0604020202020204" pitchFamily="34" charset="0"/>
              <a:buChar char="•"/>
            </a:pPr>
            <a:r>
              <a:rPr lang="en-US" sz="2000" dirty="0">
                <a:latin typeface="+mn-lt"/>
              </a:rPr>
              <a:t>Listen with an open mind</a:t>
            </a:r>
          </a:p>
          <a:p>
            <a:pPr marL="285750" indent="-285750">
              <a:buFont typeface="Arial" panose="020B0604020202020204" pitchFamily="34" charset="0"/>
              <a:buChar char="•"/>
            </a:pPr>
            <a:endParaRPr lang="en-US" sz="2000" dirty="0">
              <a:latin typeface="+mn-lt"/>
            </a:endParaRPr>
          </a:p>
          <a:p>
            <a:r>
              <a:rPr lang="en-US" sz="2000" dirty="0">
                <a:latin typeface="+mn-lt"/>
              </a:rPr>
              <a:t>These are some guidelines a Human Resources professional might consider adding to the rules.</a:t>
            </a:r>
            <a:endParaRPr lang="en-CA" sz="2000" dirty="0">
              <a:latin typeface="+mn-lt"/>
            </a:endParaRPr>
          </a:p>
        </p:txBody>
      </p:sp>
    </p:spTree>
    <p:extLst>
      <p:ext uri="{BB962C8B-B14F-4D97-AF65-F5344CB8AC3E}">
        <p14:creationId xmlns:p14="http://schemas.microsoft.com/office/powerpoint/2010/main" val="3668365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352957-F71D-64D8-240D-92993A632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EF91D5-F856-42A2-7556-349E206E5DF9}"/>
              </a:ext>
            </a:extLst>
          </p:cNvPr>
          <p:cNvSpPr>
            <a:spLocks noGrp="1"/>
          </p:cNvSpPr>
          <p:nvPr>
            <p:ph type="title"/>
          </p:nvPr>
        </p:nvSpPr>
        <p:spPr>
          <a:xfrm>
            <a:off x="365999" y="179110"/>
            <a:ext cx="11301238" cy="552451"/>
          </a:xfrm>
        </p:spPr>
        <p:txBody>
          <a:bodyPr anchor="ctr">
            <a:noAutofit/>
          </a:bodyPr>
          <a:lstStyle/>
          <a:p>
            <a:r>
              <a:rPr lang="en-US" sz="3600" dirty="0">
                <a:latin typeface="+mj-lt"/>
              </a:rPr>
              <a:t>3.2 The Stages of Collaborative Conflict Resolution</a:t>
            </a:r>
            <a:endParaRPr lang="en-CA" sz="3600" dirty="0">
              <a:latin typeface="+mj-lt"/>
            </a:endParaRPr>
          </a:p>
        </p:txBody>
      </p:sp>
      <p:pic>
        <p:nvPicPr>
          <p:cNvPr id="1026" name="Picture 2" descr="Diagram illustrating the four stages of collaborative conflict resolution in a circular flow. Each stage is represented by an arrow pointing clockwise. Stage 1 is Identification, Stage 2 is Brainstorming, Stage 3 is Implementation, and Stage 4 is Follow-up. The stages are displayed in a continuous cycle, showing the iterative process of conflict resolution.">
            <a:extLst>
              <a:ext uri="{FF2B5EF4-FFF2-40B4-BE49-F238E27FC236}">
                <a16:creationId xmlns:a16="http://schemas.microsoft.com/office/drawing/2014/main" id="{2A74FFA8-0300-BF9C-CB3B-EF0F063005F1}"/>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tretch>
            <a:fillRect/>
          </a:stretch>
        </p:blipFill>
        <p:spPr bwMode="auto">
          <a:xfrm>
            <a:off x="106351" y="1745847"/>
            <a:ext cx="2843741" cy="2843741"/>
          </a:xfrm>
          <a:prstGeom prst="rect">
            <a:avLst/>
          </a:prstGeom>
          <a:solidFill>
            <a:srgbClr val="FFFFFF"/>
          </a:solidFill>
        </p:spPr>
      </p:pic>
      <p:sp>
        <p:nvSpPr>
          <p:cNvPr id="4" name="TextBox 3">
            <a:extLst>
              <a:ext uri="{FF2B5EF4-FFF2-40B4-BE49-F238E27FC236}">
                <a16:creationId xmlns:a16="http://schemas.microsoft.com/office/drawing/2014/main" id="{B989CA18-57BD-9B49-CFE3-B12EA0C9548F}"/>
              </a:ext>
            </a:extLst>
          </p:cNvPr>
          <p:cNvSpPr txBox="1"/>
          <p:nvPr/>
        </p:nvSpPr>
        <p:spPr>
          <a:xfrm>
            <a:off x="226731" y="4589588"/>
            <a:ext cx="2602979" cy="738664"/>
          </a:xfrm>
          <a:prstGeom prst="rect">
            <a:avLst/>
          </a:prstGeom>
          <a:noFill/>
        </p:spPr>
        <p:txBody>
          <a:bodyPr wrap="square" rtlCol="0">
            <a:spAutoFit/>
          </a:bodyPr>
          <a:lstStyle/>
          <a:p>
            <a:r>
              <a:rPr lang="en-US" dirty="0"/>
              <a:t>“Stages of Collaborative Conflict Resolution” by </a:t>
            </a:r>
            <a:r>
              <a:rPr lang="en-US" dirty="0" err="1"/>
              <a:t>Sanaz</a:t>
            </a:r>
            <a:r>
              <a:rPr lang="en-US" dirty="0"/>
              <a:t> Habibi CC BY-NC-SA</a:t>
            </a:r>
            <a:endParaRPr lang="en-CA" dirty="0"/>
          </a:p>
        </p:txBody>
      </p:sp>
      <p:sp>
        <p:nvSpPr>
          <p:cNvPr id="1031" name="Content Placeholder 3">
            <a:extLst>
              <a:ext uri="{FF2B5EF4-FFF2-40B4-BE49-F238E27FC236}">
                <a16:creationId xmlns:a16="http://schemas.microsoft.com/office/drawing/2014/main" id="{030CD347-8C1F-716C-125A-AA9D54D303E9}"/>
              </a:ext>
            </a:extLst>
          </p:cNvPr>
          <p:cNvSpPr>
            <a:spLocks noGrp="1"/>
          </p:cNvSpPr>
          <p:nvPr>
            <p:ph sz="half" idx="2"/>
          </p:nvPr>
        </p:nvSpPr>
        <p:spPr>
          <a:xfrm>
            <a:off x="3048417" y="857955"/>
            <a:ext cx="9003365" cy="5441245"/>
          </a:xfrm>
        </p:spPr>
        <p:txBody>
          <a:bodyPr>
            <a:noAutofit/>
          </a:bodyPr>
          <a:lstStyle/>
          <a:p>
            <a:pPr marL="0" indent="0">
              <a:buNone/>
            </a:pPr>
            <a:r>
              <a:rPr lang="en-US" sz="2000" b="1" dirty="0">
                <a:solidFill>
                  <a:schemeClr val="tx2">
                    <a:lumMod val="50000"/>
                  </a:schemeClr>
                </a:solidFill>
              </a:rPr>
              <a:t>Identification:</a:t>
            </a:r>
          </a:p>
          <a:p>
            <a:r>
              <a:rPr lang="en-US" sz="2000" dirty="0">
                <a:solidFill>
                  <a:schemeClr val="tx2">
                    <a:lumMod val="50000"/>
                  </a:schemeClr>
                </a:solidFill>
              </a:rPr>
              <a:t>Identify the real source of the issue through discussions and active listening.</a:t>
            </a:r>
          </a:p>
          <a:p>
            <a:r>
              <a:rPr lang="en-US" sz="2000" dirty="0">
                <a:solidFill>
                  <a:schemeClr val="tx2">
                    <a:lumMod val="50000"/>
                  </a:schemeClr>
                </a:solidFill>
              </a:rPr>
              <a:t>Understand the goals of the employees involved.</a:t>
            </a:r>
          </a:p>
          <a:p>
            <a:pPr marL="0" indent="0">
              <a:buNone/>
            </a:pPr>
            <a:r>
              <a:rPr lang="en-US" sz="2000" b="1" dirty="0">
                <a:solidFill>
                  <a:schemeClr val="tx2">
                    <a:lumMod val="50000"/>
                  </a:schemeClr>
                </a:solidFill>
              </a:rPr>
              <a:t>Brainstorming:</a:t>
            </a:r>
          </a:p>
          <a:p>
            <a:r>
              <a:rPr lang="en-US" sz="2000" dirty="0">
                <a:solidFill>
                  <a:schemeClr val="tx2">
                    <a:lumMod val="50000"/>
                  </a:schemeClr>
                </a:solidFill>
              </a:rPr>
              <a:t>Include individuals in finding solutions, emphasizing teamwork.</a:t>
            </a:r>
          </a:p>
          <a:p>
            <a:r>
              <a:rPr lang="en-US" sz="2000" dirty="0">
                <a:solidFill>
                  <a:schemeClr val="tx2">
                    <a:lumMod val="50000"/>
                  </a:schemeClr>
                </a:solidFill>
              </a:rPr>
              <a:t>Generate and discuss ideas without limiting or shutting down suggestions.</a:t>
            </a:r>
          </a:p>
          <a:p>
            <a:pPr marL="0" indent="0">
              <a:buNone/>
            </a:pPr>
            <a:r>
              <a:rPr lang="en-US" sz="2000" b="1" dirty="0">
                <a:solidFill>
                  <a:schemeClr val="tx2">
                    <a:lumMod val="50000"/>
                  </a:schemeClr>
                </a:solidFill>
              </a:rPr>
              <a:t>Implementation:</a:t>
            </a:r>
          </a:p>
          <a:p>
            <a:r>
              <a:rPr lang="en-US" sz="2000" dirty="0">
                <a:solidFill>
                  <a:schemeClr val="tx2">
                    <a:lumMod val="50000"/>
                  </a:schemeClr>
                </a:solidFill>
              </a:rPr>
              <a:t>Implement the agreed-upon solution collaboratively.</a:t>
            </a:r>
          </a:p>
          <a:p>
            <a:r>
              <a:rPr lang="en-US" sz="2000" dirty="0">
                <a:solidFill>
                  <a:schemeClr val="tx2">
                    <a:lumMod val="50000"/>
                  </a:schemeClr>
                </a:solidFill>
              </a:rPr>
              <a:t>Assign tasks and timelines, ensuring clarity and written plans.</a:t>
            </a:r>
          </a:p>
          <a:p>
            <a:pPr marL="0" indent="0">
              <a:buNone/>
            </a:pPr>
            <a:r>
              <a:rPr lang="en-US" sz="2000" b="1" dirty="0">
                <a:solidFill>
                  <a:schemeClr val="tx2">
                    <a:lumMod val="50000"/>
                  </a:schemeClr>
                </a:solidFill>
              </a:rPr>
              <a:t>Follow-up:</a:t>
            </a:r>
          </a:p>
          <a:p>
            <a:r>
              <a:rPr lang="en-US" sz="2000" dirty="0">
                <a:solidFill>
                  <a:schemeClr val="tx2">
                    <a:lumMod val="50000"/>
                  </a:schemeClr>
                </a:solidFill>
              </a:rPr>
              <a:t>Check if the solution has improved the situation.</a:t>
            </a:r>
          </a:p>
          <a:p>
            <a:r>
              <a:rPr lang="en-US" sz="2000" dirty="0">
                <a:solidFill>
                  <a:schemeClr val="tx2">
                    <a:lumMod val="50000"/>
                  </a:schemeClr>
                </a:solidFill>
              </a:rPr>
              <a:t>Revisit and adjust solutions if necessary until all parties are satisfied.</a:t>
            </a:r>
          </a:p>
        </p:txBody>
      </p:sp>
    </p:spTree>
    <p:extLst>
      <p:ext uri="{BB962C8B-B14F-4D97-AF65-F5344CB8AC3E}">
        <p14:creationId xmlns:p14="http://schemas.microsoft.com/office/powerpoint/2010/main" val="3087575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EA9F9-212F-A639-FDB4-3768CC2024CE}"/>
              </a:ext>
            </a:extLst>
          </p:cNvPr>
          <p:cNvSpPr>
            <a:spLocks noGrp="1"/>
          </p:cNvSpPr>
          <p:nvPr>
            <p:ph type="title"/>
          </p:nvPr>
        </p:nvSpPr>
        <p:spPr>
          <a:xfrm>
            <a:off x="415600" y="208000"/>
            <a:ext cx="11360800" cy="810400"/>
          </a:xfrm>
        </p:spPr>
        <p:txBody>
          <a:bodyPr>
            <a:normAutofit/>
          </a:bodyPr>
          <a:lstStyle/>
          <a:p>
            <a:r>
              <a:rPr lang="en-CA" sz="3600" dirty="0">
                <a:latin typeface="+mj-lt"/>
              </a:rPr>
              <a:t>3.2 Collaborative Language</a:t>
            </a:r>
          </a:p>
        </p:txBody>
      </p:sp>
      <p:sp>
        <p:nvSpPr>
          <p:cNvPr id="3" name="Text Placeholder 2">
            <a:extLst>
              <a:ext uri="{FF2B5EF4-FFF2-40B4-BE49-F238E27FC236}">
                <a16:creationId xmlns:a16="http://schemas.microsoft.com/office/drawing/2014/main" id="{2BF9B992-1C9E-AE8E-BBF1-F2F143052828}"/>
              </a:ext>
            </a:extLst>
          </p:cNvPr>
          <p:cNvSpPr>
            <a:spLocks noGrp="1"/>
          </p:cNvSpPr>
          <p:nvPr>
            <p:ph type="body" idx="1"/>
          </p:nvPr>
        </p:nvSpPr>
        <p:spPr>
          <a:xfrm>
            <a:off x="415599" y="1203000"/>
            <a:ext cx="8082941" cy="5073622"/>
          </a:xfrm>
        </p:spPr>
        <p:txBody>
          <a:bodyPr>
            <a:normAutofit lnSpcReduction="10000"/>
          </a:bodyPr>
          <a:lstStyle/>
          <a:p>
            <a:pPr marL="152396" indent="0">
              <a:buNone/>
            </a:pPr>
            <a:r>
              <a:rPr lang="en-US" sz="2000" dirty="0">
                <a:solidFill>
                  <a:schemeClr val="tx2">
                    <a:lumMod val="50000"/>
                  </a:schemeClr>
                </a:solidFill>
              </a:rPr>
              <a:t>Use questions instead of statements to foster collaborative communication during conflict resolution.</a:t>
            </a:r>
          </a:p>
          <a:p>
            <a:endParaRPr lang="en-US" sz="2000" dirty="0">
              <a:solidFill>
                <a:schemeClr val="tx2">
                  <a:lumMod val="50000"/>
                </a:schemeClr>
              </a:solidFill>
            </a:endParaRPr>
          </a:p>
          <a:p>
            <a:pPr algn="l"/>
            <a:r>
              <a:rPr lang="en-US" sz="2000" b="1" i="0" dirty="0">
                <a:solidFill>
                  <a:srgbClr val="373D3F"/>
                </a:solidFill>
                <a:effectLst/>
              </a:rPr>
              <a:t>Statement: </a:t>
            </a:r>
            <a:r>
              <a:rPr lang="en-US" sz="2000" b="0" i="0" dirty="0">
                <a:solidFill>
                  <a:srgbClr val="373D3F"/>
                </a:solidFill>
                <a:effectLst/>
              </a:rPr>
              <a:t>It seems like this is important to you.</a:t>
            </a:r>
          </a:p>
          <a:p>
            <a:pPr algn="l"/>
            <a:r>
              <a:rPr lang="en-US" sz="2000" b="1" i="0" dirty="0">
                <a:solidFill>
                  <a:srgbClr val="373D3F"/>
                </a:solidFill>
                <a:effectLst/>
              </a:rPr>
              <a:t>Question: </a:t>
            </a:r>
            <a:r>
              <a:rPr lang="en-US" sz="2000" b="0" i="0" dirty="0">
                <a:solidFill>
                  <a:srgbClr val="373D3F"/>
                </a:solidFill>
                <a:effectLst/>
              </a:rPr>
              <a:t>Why is this so important to you?</a:t>
            </a:r>
          </a:p>
          <a:p>
            <a:pPr algn="l"/>
            <a:endParaRPr lang="en-US" sz="2000" b="0" i="0" dirty="0">
              <a:solidFill>
                <a:srgbClr val="373D3F"/>
              </a:solidFill>
              <a:effectLst/>
            </a:endParaRPr>
          </a:p>
          <a:p>
            <a:pPr algn="l"/>
            <a:r>
              <a:rPr lang="en-US" sz="2000" b="1" i="0" dirty="0">
                <a:solidFill>
                  <a:srgbClr val="373D3F"/>
                </a:solidFill>
                <a:effectLst/>
              </a:rPr>
              <a:t>Statement: </a:t>
            </a:r>
            <a:r>
              <a:rPr lang="en-US" sz="2000" b="0" i="0" dirty="0">
                <a:solidFill>
                  <a:srgbClr val="373D3F"/>
                </a:solidFill>
                <a:effectLst/>
              </a:rPr>
              <a:t>It is pretty clear what is happening here.</a:t>
            </a:r>
          </a:p>
          <a:p>
            <a:pPr algn="l"/>
            <a:r>
              <a:rPr lang="en-US" sz="2000" b="1" i="0" dirty="0">
                <a:solidFill>
                  <a:srgbClr val="373D3F"/>
                </a:solidFill>
                <a:effectLst/>
              </a:rPr>
              <a:t>Question: </a:t>
            </a:r>
            <a:r>
              <a:rPr lang="en-US" sz="2000" b="0" i="0" dirty="0">
                <a:solidFill>
                  <a:srgbClr val="373D3F"/>
                </a:solidFill>
                <a:effectLst/>
              </a:rPr>
              <a:t>Can you tell me what happened from your perspective?</a:t>
            </a:r>
          </a:p>
          <a:p>
            <a:pPr algn="l"/>
            <a:endParaRPr lang="en-US" sz="2000" b="0" i="0" dirty="0">
              <a:solidFill>
                <a:srgbClr val="373D3F"/>
              </a:solidFill>
              <a:effectLst/>
            </a:endParaRPr>
          </a:p>
          <a:p>
            <a:pPr algn="l"/>
            <a:r>
              <a:rPr lang="en-US" sz="2000" b="1" i="0" dirty="0">
                <a:solidFill>
                  <a:srgbClr val="373D3F"/>
                </a:solidFill>
                <a:effectLst/>
              </a:rPr>
              <a:t>Statement: </a:t>
            </a:r>
            <a:r>
              <a:rPr lang="en-US" sz="2000" b="0" i="0" dirty="0">
                <a:solidFill>
                  <a:srgbClr val="373D3F"/>
                </a:solidFill>
                <a:effectLst/>
              </a:rPr>
              <a:t>We should focus on the cost to our business.</a:t>
            </a:r>
          </a:p>
          <a:p>
            <a:pPr algn="l"/>
            <a:r>
              <a:rPr lang="en-US" sz="2000" b="1" i="0" dirty="0">
                <a:solidFill>
                  <a:srgbClr val="373D3F"/>
                </a:solidFill>
                <a:effectLst/>
              </a:rPr>
              <a:t>Question: </a:t>
            </a:r>
            <a:r>
              <a:rPr lang="en-US" sz="2000" b="0" i="0" dirty="0">
                <a:solidFill>
                  <a:srgbClr val="373D3F"/>
                </a:solidFill>
                <a:effectLst/>
              </a:rPr>
              <a:t>What do you want to focus on?</a:t>
            </a:r>
          </a:p>
          <a:p>
            <a:pPr algn="l"/>
            <a:endParaRPr lang="en-US" sz="2000" b="0" i="0" dirty="0">
              <a:solidFill>
                <a:srgbClr val="373D3F"/>
              </a:solidFill>
              <a:effectLst/>
            </a:endParaRPr>
          </a:p>
          <a:p>
            <a:pPr algn="l"/>
            <a:r>
              <a:rPr lang="en-US" sz="2000" b="1" i="0" dirty="0">
                <a:solidFill>
                  <a:srgbClr val="373D3F"/>
                </a:solidFill>
                <a:effectLst/>
              </a:rPr>
              <a:t>Statement: </a:t>
            </a:r>
            <a:r>
              <a:rPr lang="en-US" sz="2000" b="0" i="0" dirty="0">
                <a:solidFill>
                  <a:srgbClr val="373D3F"/>
                </a:solidFill>
                <a:effectLst/>
              </a:rPr>
              <a:t>I know exactly what you mean.</a:t>
            </a:r>
          </a:p>
          <a:p>
            <a:pPr algn="l"/>
            <a:r>
              <a:rPr lang="en-US" sz="2000" b="1" i="0" dirty="0">
                <a:solidFill>
                  <a:srgbClr val="373D3F"/>
                </a:solidFill>
                <a:effectLst/>
              </a:rPr>
              <a:t>Question: </a:t>
            </a:r>
            <a:r>
              <a:rPr lang="en-US" sz="2000" b="0" i="0" dirty="0">
                <a:solidFill>
                  <a:srgbClr val="373D3F"/>
                </a:solidFill>
                <a:effectLst/>
              </a:rPr>
              <a:t>Can you tell me what it has been like for you?</a:t>
            </a:r>
          </a:p>
          <a:p>
            <a:pPr algn="l"/>
            <a:endParaRPr lang="en-US" sz="2000" b="0" i="0" dirty="0">
              <a:solidFill>
                <a:srgbClr val="373D3F"/>
              </a:solidFill>
              <a:effectLst/>
            </a:endParaRPr>
          </a:p>
          <a:p>
            <a:pPr algn="l"/>
            <a:r>
              <a:rPr lang="en-US" sz="2000" b="1" i="0" dirty="0">
                <a:solidFill>
                  <a:srgbClr val="373D3F"/>
                </a:solidFill>
                <a:effectLst/>
              </a:rPr>
              <a:t>Statement: </a:t>
            </a:r>
            <a:r>
              <a:rPr lang="en-US" sz="2000" b="0" i="0" dirty="0">
                <a:solidFill>
                  <a:srgbClr val="373D3F"/>
                </a:solidFill>
                <a:effectLst/>
              </a:rPr>
              <a:t>I think we should invite others to join us.</a:t>
            </a:r>
          </a:p>
          <a:p>
            <a:pPr algn="l"/>
            <a:r>
              <a:rPr lang="en-US" sz="2000" b="1" i="0" dirty="0">
                <a:solidFill>
                  <a:srgbClr val="373D3F"/>
                </a:solidFill>
                <a:effectLst/>
              </a:rPr>
              <a:t>Question: </a:t>
            </a:r>
            <a:r>
              <a:rPr lang="en-US" sz="2000" b="0" i="0" dirty="0">
                <a:solidFill>
                  <a:srgbClr val="373D3F"/>
                </a:solidFill>
                <a:effectLst/>
              </a:rPr>
              <a:t>Do we need to include anyone else in this conversation?</a:t>
            </a:r>
          </a:p>
          <a:p>
            <a:endParaRPr lang="en-CA" sz="2000" dirty="0">
              <a:solidFill>
                <a:schemeClr val="tx2">
                  <a:lumMod val="50000"/>
                </a:schemeClr>
              </a:solidFill>
            </a:endParaRPr>
          </a:p>
        </p:txBody>
      </p:sp>
      <p:pic>
        <p:nvPicPr>
          <p:cNvPr id="4" name="Picture 3" descr="Yellow and blue symbols">
            <a:extLst>
              <a:ext uri="{FF2B5EF4-FFF2-40B4-BE49-F238E27FC236}">
                <a16:creationId xmlns:a16="http://schemas.microsoft.com/office/drawing/2014/main" id="{A96BB12E-B3D7-E235-673B-A6815767A92E}"/>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949901" y="1553136"/>
            <a:ext cx="4094907" cy="2879016"/>
          </a:xfrm>
          <a:prstGeom prst="rect">
            <a:avLst/>
          </a:prstGeom>
        </p:spPr>
      </p:pic>
    </p:spTree>
    <p:extLst>
      <p:ext uri="{BB962C8B-B14F-4D97-AF65-F5344CB8AC3E}">
        <p14:creationId xmlns:p14="http://schemas.microsoft.com/office/powerpoint/2010/main" val="1025153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1AD3D9-419A-B7D5-2985-C6E4257C1E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B8A545-208D-5817-AF60-8384E482301F}"/>
              </a:ext>
            </a:extLst>
          </p:cNvPr>
          <p:cNvSpPr>
            <a:spLocks noGrp="1"/>
          </p:cNvSpPr>
          <p:nvPr>
            <p:ph type="title"/>
          </p:nvPr>
        </p:nvSpPr>
        <p:spPr>
          <a:xfrm>
            <a:off x="415600" y="208000"/>
            <a:ext cx="11360800" cy="995000"/>
          </a:xfrm>
        </p:spPr>
        <p:txBody>
          <a:bodyPr>
            <a:noAutofit/>
          </a:bodyPr>
          <a:lstStyle/>
          <a:p>
            <a:r>
              <a:rPr lang="en-CA" sz="3600" dirty="0">
                <a:latin typeface="+mj-lt"/>
                <a:cs typeface="Arial"/>
              </a:rPr>
              <a:t>3.3 </a:t>
            </a:r>
            <a:r>
              <a:rPr lang="en-US" sz="3600" dirty="0">
                <a:latin typeface="+mj-lt"/>
                <a:cs typeface="Arial"/>
              </a:rPr>
              <a:t>Spotlight: Active Listening</a:t>
            </a:r>
            <a:endParaRPr lang="en-CA" sz="3600" dirty="0">
              <a:latin typeface="+mj-lt"/>
              <a:cs typeface="Arial"/>
            </a:endParaRPr>
          </a:p>
        </p:txBody>
      </p:sp>
      <p:sp>
        <p:nvSpPr>
          <p:cNvPr id="3" name="Text Placeholder 2">
            <a:extLst>
              <a:ext uri="{FF2B5EF4-FFF2-40B4-BE49-F238E27FC236}">
                <a16:creationId xmlns:a16="http://schemas.microsoft.com/office/drawing/2014/main" id="{B567A931-B6E9-D17F-7FE7-F0C25F7F370F}"/>
              </a:ext>
            </a:extLst>
          </p:cNvPr>
          <p:cNvSpPr>
            <a:spLocks noGrp="1"/>
          </p:cNvSpPr>
          <p:nvPr>
            <p:ph type="body" idx="1"/>
          </p:nvPr>
        </p:nvSpPr>
        <p:spPr>
          <a:xfrm>
            <a:off x="3048982" y="1198282"/>
            <a:ext cx="8727418" cy="4854222"/>
          </a:xfrm>
        </p:spPr>
        <p:txBody>
          <a:bodyPr>
            <a:noAutofit/>
          </a:bodyPr>
          <a:lstStyle/>
          <a:p>
            <a:pPr>
              <a:lnSpc>
                <a:spcPct val="120000"/>
              </a:lnSpc>
              <a:spcBef>
                <a:spcPts val="600"/>
              </a:spcBef>
            </a:pPr>
            <a:r>
              <a:rPr lang="en-US" sz="2000" b="1" dirty="0">
                <a:solidFill>
                  <a:schemeClr val="tx2">
                    <a:lumMod val="50000"/>
                  </a:schemeClr>
                </a:solidFill>
              </a:rPr>
              <a:t>Set Up Ideal Conditions: </a:t>
            </a:r>
            <a:r>
              <a:rPr lang="en-US" sz="2000" dirty="0">
                <a:solidFill>
                  <a:schemeClr val="tx2">
                    <a:lumMod val="50000"/>
                  </a:schemeClr>
                </a:solidFill>
              </a:rPr>
              <a:t>Manage physical and environmental noises by adjusting location, lighting, temperature, or furniture.</a:t>
            </a:r>
          </a:p>
          <a:p>
            <a:pPr>
              <a:lnSpc>
                <a:spcPct val="120000"/>
              </a:lnSpc>
              <a:spcBef>
                <a:spcPts val="600"/>
              </a:spcBef>
            </a:pPr>
            <a:r>
              <a:rPr lang="en-US" sz="2000" b="1" dirty="0">
                <a:solidFill>
                  <a:schemeClr val="tx2">
                    <a:lumMod val="50000"/>
                  </a:schemeClr>
                </a:solidFill>
              </a:rPr>
              <a:t>Manage Distractions: </a:t>
            </a:r>
            <a:r>
              <a:rPr lang="en-US" sz="2000" dirty="0">
                <a:solidFill>
                  <a:schemeClr val="tx2">
                    <a:lumMod val="50000"/>
                  </a:schemeClr>
                </a:solidFill>
              </a:rPr>
              <a:t>Avoid listening when distracted by psychological or physiological noise; plan ahead to alleviate these barriers.</a:t>
            </a:r>
          </a:p>
          <a:p>
            <a:pPr>
              <a:lnSpc>
                <a:spcPct val="120000"/>
              </a:lnSpc>
              <a:spcBef>
                <a:spcPts val="600"/>
              </a:spcBef>
            </a:pPr>
            <a:r>
              <a:rPr lang="en-US" sz="2000" b="1" dirty="0">
                <a:solidFill>
                  <a:schemeClr val="tx2">
                    <a:lumMod val="50000"/>
                  </a:schemeClr>
                </a:solidFill>
              </a:rPr>
              <a:t>Prime Yourself: </a:t>
            </a:r>
            <a:r>
              <a:rPr lang="en-US" sz="2000" dirty="0">
                <a:solidFill>
                  <a:schemeClr val="tx2">
                    <a:lumMod val="50000"/>
                  </a:schemeClr>
                </a:solidFill>
              </a:rPr>
              <a:t>Analyze the situation and set listening goals before it begins.</a:t>
            </a:r>
          </a:p>
          <a:p>
            <a:pPr>
              <a:lnSpc>
                <a:spcPct val="120000"/>
              </a:lnSpc>
              <a:spcBef>
                <a:spcPts val="600"/>
              </a:spcBef>
            </a:pPr>
            <a:r>
              <a:rPr lang="en-US" sz="2000" b="1" dirty="0">
                <a:solidFill>
                  <a:schemeClr val="tx2">
                    <a:lumMod val="50000"/>
                  </a:schemeClr>
                </a:solidFill>
              </a:rPr>
              <a:t>Maintain Focus: </a:t>
            </a:r>
            <a:r>
              <a:rPr lang="en-US" sz="2000" dirty="0">
                <a:solidFill>
                  <a:schemeClr val="tx2">
                    <a:lumMod val="50000"/>
                  </a:schemeClr>
                </a:solidFill>
              </a:rPr>
              <a:t>Find motivation to listen by considering how the message impacts your life, career, or relationships.</a:t>
            </a:r>
          </a:p>
          <a:p>
            <a:pPr>
              <a:lnSpc>
                <a:spcPct val="120000"/>
              </a:lnSpc>
              <a:spcBef>
                <a:spcPts val="600"/>
              </a:spcBef>
            </a:pPr>
            <a:r>
              <a:rPr lang="en-US" sz="2000" b="1" dirty="0">
                <a:solidFill>
                  <a:schemeClr val="tx2">
                    <a:lumMod val="50000"/>
                  </a:schemeClr>
                </a:solidFill>
              </a:rPr>
              <a:t>Overcome Selective Attention: </a:t>
            </a:r>
            <a:r>
              <a:rPr lang="en-US" sz="2000" dirty="0">
                <a:solidFill>
                  <a:schemeClr val="tx2">
                    <a:lumMod val="50000"/>
                  </a:schemeClr>
                </a:solidFill>
              </a:rPr>
              <a:t>Identify motivations to help remember the information presented.</a:t>
            </a:r>
          </a:p>
          <a:p>
            <a:pPr>
              <a:lnSpc>
                <a:spcPct val="120000"/>
              </a:lnSpc>
              <a:spcBef>
                <a:spcPts val="600"/>
              </a:spcBef>
            </a:pPr>
            <a:r>
              <a:rPr lang="en-US" sz="2000" b="1" dirty="0">
                <a:solidFill>
                  <a:schemeClr val="tx2">
                    <a:lumMod val="50000"/>
                  </a:schemeClr>
                </a:solidFill>
              </a:rPr>
              <a:t>Clarify Messages: </a:t>
            </a:r>
            <a:r>
              <a:rPr lang="en-US" sz="2000" dirty="0">
                <a:solidFill>
                  <a:schemeClr val="tx2">
                    <a:lumMod val="50000"/>
                  </a:schemeClr>
                </a:solidFill>
              </a:rPr>
              <a:t>As senders, help listeners by offering well-organized and clear messages tailored to the audience.</a:t>
            </a:r>
            <a:endParaRPr lang="en-CA" sz="2000" dirty="0">
              <a:solidFill>
                <a:schemeClr val="tx2">
                  <a:lumMod val="50000"/>
                </a:schemeClr>
              </a:solidFill>
            </a:endParaRPr>
          </a:p>
        </p:txBody>
      </p:sp>
      <p:pic>
        <p:nvPicPr>
          <p:cNvPr id="4" name="Picture 3">
            <a:extLst>
              <a:ext uri="{FF2B5EF4-FFF2-40B4-BE49-F238E27FC236}">
                <a16:creationId xmlns:a16="http://schemas.microsoft.com/office/drawing/2014/main" id="{E6B2A0BE-8F7A-39E9-327D-D9549F8B1D8B}"/>
              </a:ext>
              <a:ext uri="{C183D7F6-B498-43B3-948B-1728B52AA6E4}">
                <adec:decorative xmlns:adec="http://schemas.microsoft.com/office/drawing/2017/decorative" val="1"/>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81036" y="1999129"/>
            <a:ext cx="3257427" cy="3251948"/>
          </a:xfrm>
          <a:prstGeom prst="rect">
            <a:avLst/>
          </a:prstGeom>
        </p:spPr>
      </p:pic>
    </p:spTree>
    <p:extLst>
      <p:ext uri="{BB962C8B-B14F-4D97-AF65-F5344CB8AC3E}">
        <p14:creationId xmlns:p14="http://schemas.microsoft.com/office/powerpoint/2010/main" val="3541608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831C42-4242-13C5-B6C2-C2AEF97E4B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CB68AC-C9A0-975B-5A05-D05BDA685C29}"/>
              </a:ext>
            </a:extLst>
          </p:cNvPr>
          <p:cNvSpPr>
            <a:spLocks noGrp="1"/>
          </p:cNvSpPr>
          <p:nvPr>
            <p:ph type="title"/>
          </p:nvPr>
        </p:nvSpPr>
        <p:spPr>
          <a:xfrm>
            <a:off x="415600" y="208000"/>
            <a:ext cx="11360800" cy="728978"/>
          </a:xfrm>
        </p:spPr>
        <p:txBody>
          <a:bodyPr>
            <a:noAutofit/>
          </a:bodyPr>
          <a:lstStyle/>
          <a:p>
            <a:r>
              <a:rPr lang="en-CA" sz="3600" dirty="0">
                <a:latin typeface="+mj-lt"/>
              </a:rPr>
              <a:t>3.3 </a:t>
            </a:r>
            <a:r>
              <a:rPr lang="en-US" sz="3600" dirty="0">
                <a:latin typeface="+mj-lt"/>
              </a:rPr>
              <a:t>Active Listening </a:t>
            </a:r>
            <a:r>
              <a:rPr lang="en-US" sz="3600" dirty="0" err="1">
                <a:latin typeface="+mj-lt"/>
              </a:rPr>
              <a:t>Behaviours</a:t>
            </a:r>
            <a:endParaRPr lang="en-CA" sz="3600" dirty="0">
              <a:latin typeface="+mj-lt"/>
            </a:endParaRPr>
          </a:p>
        </p:txBody>
      </p:sp>
      <p:sp>
        <p:nvSpPr>
          <p:cNvPr id="3" name="Text Placeholder 2">
            <a:extLst>
              <a:ext uri="{FF2B5EF4-FFF2-40B4-BE49-F238E27FC236}">
                <a16:creationId xmlns:a16="http://schemas.microsoft.com/office/drawing/2014/main" id="{32060C2F-5B27-80DB-E775-DDDB977F9FA9}"/>
              </a:ext>
            </a:extLst>
          </p:cNvPr>
          <p:cNvSpPr>
            <a:spLocks noGrp="1"/>
          </p:cNvSpPr>
          <p:nvPr>
            <p:ph type="body" idx="1"/>
          </p:nvPr>
        </p:nvSpPr>
        <p:spPr>
          <a:xfrm>
            <a:off x="415600" y="1027288"/>
            <a:ext cx="11360800" cy="5147733"/>
          </a:xfrm>
        </p:spPr>
        <p:txBody>
          <a:bodyPr>
            <a:noAutofit/>
          </a:bodyPr>
          <a:lstStyle/>
          <a:p>
            <a:pPr>
              <a:lnSpc>
                <a:spcPct val="120000"/>
              </a:lnSpc>
              <a:spcBef>
                <a:spcPts val="600"/>
              </a:spcBef>
            </a:pPr>
            <a:r>
              <a:rPr lang="en-US" sz="2000" b="1" dirty="0">
                <a:solidFill>
                  <a:schemeClr val="tx2">
                    <a:lumMod val="50000"/>
                  </a:schemeClr>
                </a:solidFill>
              </a:rPr>
              <a:t>Active Listening Preparation: </a:t>
            </a:r>
            <a:r>
              <a:rPr lang="en-US" sz="2000" dirty="0">
                <a:solidFill>
                  <a:schemeClr val="tx2">
                    <a:lumMod val="50000"/>
                  </a:schemeClr>
                </a:solidFill>
              </a:rPr>
              <a:t>Use cognitive strategies to enhance listening and engage in active listening behaviors while processing messages.</a:t>
            </a:r>
          </a:p>
          <a:p>
            <a:pPr>
              <a:lnSpc>
                <a:spcPct val="120000"/>
              </a:lnSpc>
              <a:spcBef>
                <a:spcPts val="600"/>
              </a:spcBef>
            </a:pPr>
            <a:r>
              <a:rPr lang="en-US" sz="2000" b="1" dirty="0">
                <a:solidFill>
                  <a:schemeClr val="tx2">
                    <a:lumMod val="50000"/>
                  </a:schemeClr>
                </a:solidFill>
              </a:rPr>
              <a:t>Paying Attention: </a:t>
            </a:r>
            <a:r>
              <a:rPr lang="en-US" sz="2000" dirty="0">
                <a:solidFill>
                  <a:schemeClr val="tx2">
                    <a:lumMod val="50000"/>
                  </a:schemeClr>
                </a:solidFill>
              </a:rPr>
              <a:t>Eye contact and body language signal attentiveness, but lack of eye contact can indicate cognitive processing.</a:t>
            </a:r>
          </a:p>
          <a:p>
            <a:pPr>
              <a:lnSpc>
                <a:spcPct val="120000"/>
              </a:lnSpc>
              <a:spcBef>
                <a:spcPts val="600"/>
              </a:spcBef>
            </a:pPr>
            <a:r>
              <a:rPr lang="en-US" sz="2000" b="1" dirty="0">
                <a:solidFill>
                  <a:schemeClr val="tx2">
                    <a:lumMod val="50000"/>
                  </a:schemeClr>
                </a:solidFill>
              </a:rPr>
              <a:t>Back-Channel Cues: </a:t>
            </a:r>
            <a:r>
              <a:rPr lang="en-US" sz="2000" dirty="0">
                <a:solidFill>
                  <a:schemeClr val="tx2">
                    <a:lumMod val="50000"/>
                  </a:schemeClr>
                </a:solidFill>
              </a:rPr>
              <a:t>Use head nods and verbal cues like "uh-huh" to show attention, but avoid pseudo-listening.</a:t>
            </a:r>
          </a:p>
          <a:p>
            <a:pPr>
              <a:lnSpc>
                <a:spcPct val="120000"/>
              </a:lnSpc>
              <a:spcBef>
                <a:spcPts val="600"/>
              </a:spcBef>
            </a:pPr>
            <a:r>
              <a:rPr lang="en-US" sz="2000" b="1" dirty="0">
                <a:solidFill>
                  <a:schemeClr val="tx2">
                    <a:lumMod val="50000"/>
                  </a:schemeClr>
                </a:solidFill>
              </a:rPr>
              <a:t>Probing Questions: </a:t>
            </a:r>
            <a:r>
              <a:rPr lang="en-US" sz="2000" dirty="0">
                <a:solidFill>
                  <a:schemeClr val="tx2">
                    <a:lumMod val="50000"/>
                  </a:schemeClr>
                </a:solidFill>
              </a:rPr>
              <a:t>Ask questions to indicate listening and encourage further conversation, seeking both clarification and elaboration.</a:t>
            </a:r>
          </a:p>
          <a:p>
            <a:pPr>
              <a:lnSpc>
                <a:spcPct val="120000"/>
              </a:lnSpc>
              <a:spcBef>
                <a:spcPts val="600"/>
              </a:spcBef>
            </a:pPr>
            <a:r>
              <a:rPr lang="en-US" sz="2000" b="1" dirty="0">
                <a:solidFill>
                  <a:schemeClr val="tx2">
                    <a:lumMod val="50000"/>
                  </a:schemeClr>
                </a:solidFill>
              </a:rPr>
              <a:t>Avoid Interruptions: </a:t>
            </a:r>
            <a:r>
              <a:rPr lang="en-US" sz="2000" dirty="0">
                <a:solidFill>
                  <a:schemeClr val="tx2">
                    <a:lumMod val="50000"/>
                  </a:schemeClr>
                </a:solidFill>
              </a:rPr>
              <a:t>Stay engaged without interrupting, especially when interacting with high-status individuals.</a:t>
            </a:r>
          </a:p>
          <a:p>
            <a:pPr>
              <a:lnSpc>
                <a:spcPct val="120000"/>
              </a:lnSpc>
              <a:spcBef>
                <a:spcPts val="600"/>
              </a:spcBef>
            </a:pPr>
            <a:r>
              <a:rPr lang="en-US" sz="2000" b="1" dirty="0">
                <a:solidFill>
                  <a:schemeClr val="tx2">
                    <a:lumMod val="50000"/>
                  </a:schemeClr>
                </a:solidFill>
              </a:rPr>
              <a:t>Note-Taking: </a:t>
            </a:r>
            <a:r>
              <a:rPr lang="en-US" sz="2000" dirty="0">
                <a:solidFill>
                  <a:schemeClr val="tx2">
                    <a:lumMod val="50000"/>
                  </a:schemeClr>
                </a:solidFill>
              </a:rPr>
              <a:t>Taking notes can help interpret and recall information, though it may not always be appropriate in casual settings.</a:t>
            </a:r>
            <a:endParaRPr lang="en-CA" sz="2000" dirty="0">
              <a:solidFill>
                <a:schemeClr val="tx2">
                  <a:lumMod val="50000"/>
                </a:schemeClr>
              </a:solidFill>
            </a:endParaRPr>
          </a:p>
        </p:txBody>
      </p:sp>
    </p:spTree>
    <p:extLst>
      <p:ext uri="{BB962C8B-B14F-4D97-AF65-F5344CB8AC3E}">
        <p14:creationId xmlns:p14="http://schemas.microsoft.com/office/powerpoint/2010/main" val="128130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7F57D-EF59-164E-B60E-E9A9E3D90FAA}"/>
              </a:ext>
            </a:extLst>
          </p:cNvPr>
          <p:cNvSpPr>
            <a:spLocks noGrp="1"/>
          </p:cNvSpPr>
          <p:nvPr>
            <p:ph type="title"/>
          </p:nvPr>
        </p:nvSpPr>
        <p:spPr>
          <a:xfrm>
            <a:off x="415600" y="208000"/>
            <a:ext cx="11360800" cy="810400"/>
          </a:xfrm>
        </p:spPr>
        <p:txBody>
          <a:bodyPr>
            <a:normAutofit/>
          </a:bodyPr>
          <a:lstStyle/>
          <a:p>
            <a:r>
              <a:rPr lang="en-CA" sz="3600" dirty="0">
                <a:latin typeface="+mj-lt"/>
              </a:rPr>
              <a:t>3.3 Active Listening and Conflict</a:t>
            </a:r>
          </a:p>
        </p:txBody>
      </p:sp>
      <p:sp>
        <p:nvSpPr>
          <p:cNvPr id="3" name="Text Placeholder 2">
            <a:extLst>
              <a:ext uri="{FF2B5EF4-FFF2-40B4-BE49-F238E27FC236}">
                <a16:creationId xmlns:a16="http://schemas.microsoft.com/office/drawing/2014/main" id="{22D49D65-EF6B-2E90-A98F-E9FD61122255}"/>
              </a:ext>
            </a:extLst>
          </p:cNvPr>
          <p:cNvSpPr>
            <a:spLocks noGrp="1"/>
          </p:cNvSpPr>
          <p:nvPr>
            <p:ph type="body" idx="1"/>
          </p:nvPr>
        </p:nvSpPr>
        <p:spPr>
          <a:xfrm>
            <a:off x="415600" y="1391478"/>
            <a:ext cx="11360800" cy="4452000"/>
          </a:xfrm>
        </p:spPr>
        <p:txBody>
          <a:bodyPr>
            <a:normAutofit lnSpcReduction="10000"/>
          </a:bodyPr>
          <a:lstStyle/>
          <a:p>
            <a:r>
              <a:rPr lang="en-US" sz="2000" b="1" dirty="0">
                <a:solidFill>
                  <a:schemeClr val="tx2">
                    <a:lumMod val="50000"/>
                  </a:schemeClr>
                </a:solidFill>
              </a:rPr>
              <a:t>Conflict and Listening: </a:t>
            </a:r>
            <a:r>
              <a:rPr lang="en-US" sz="2000" dirty="0">
                <a:solidFill>
                  <a:schemeClr val="tx2">
                    <a:lumMod val="50000"/>
                  </a:schemeClr>
                </a:solidFill>
              </a:rPr>
              <a:t>Stress from conflict makes active listening challenging, often leading to missed key information.</a:t>
            </a:r>
          </a:p>
          <a:p>
            <a:endParaRPr lang="en-US" sz="2000" dirty="0">
              <a:solidFill>
                <a:schemeClr val="tx2">
                  <a:lumMod val="50000"/>
                </a:schemeClr>
              </a:solidFill>
            </a:endParaRPr>
          </a:p>
          <a:p>
            <a:r>
              <a:rPr lang="en-US" sz="2000" b="1" dirty="0">
                <a:solidFill>
                  <a:schemeClr val="tx2">
                    <a:lumMod val="50000"/>
                  </a:schemeClr>
                </a:solidFill>
              </a:rPr>
              <a:t>Inattentional Blindness: </a:t>
            </a:r>
            <a:r>
              <a:rPr lang="en-US" sz="2000" dirty="0">
                <a:solidFill>
                  <a:schemeClr val="tx2">
                    <a:lumMod val="50000"/>
                  </a:schemeClr>
                </a:solidFill>
              </a:rPr>
              <a:t>In conflict, focusing on your own points can cause you to miss significant verbal and nonverbal cues.</a:t>
            </a:r>
          </a:p>
          <a:p>
            <a:endParaRPr lang="en-US" sz="2000" dirty="0">
              <a:solidFill>
                <a:schemeClr val="tx2">
                  <a:lumMod val="50000"/>
                </a:schemeClr>
              </a:solidFill>
            </a:endParaRPr>
          </a:p>
          <a:p>
            <a:r>
              <a:rPr lang="en-US" sz="2000" b="1" dirty="0">
                <a:solidFill>
                  <a:schemeClr val="tx2">
                    <a:lumMod val="50000"/>
                  </a:schemeClr>
                </a:solidFill>
              </a:rPr>
              <a:t>Speech vs. Thought Rate: </a:t>
            </a:r>
            <a:r>
              <a:rPr lang="en-US" sz="2000" dirty="0">
                <a:solidFill>
                  <a:schemeClr val="tx2">
                    <a:lumMod val="50000"/>
                  </a:schemeClr>
                </a:solidFill>
              </a:rPr>
              <a:t>You process information faster than it can be spoken, which can hinder true listening during conflicts.</a:t>
            </a:r>
          </a:p>
          <a:p>
            <a:endParaRPr lang="en-US" sz="2000" dirty="0">
              <a:solidFill>
                <a:schemeClr val="tx2">
                  <a:lumMod val="50000"/>
                </a:schemeClr>
              </a:solidFill>
            </a:endParaRPr>
          </a:p>
          <a:p>
            <a:r>
              <a:rPr lang="en-US" sz="2000" b="1" dirty="0">
                <a:solidFill>
                  <a:schemeClr val="tx2">
                    <a:lumMod val="50000"/>
                  </a:schemeClr>
                </a:solidFill>
              </a:rPr>
              <a:t>Recognize Distractions: </a:t>
            </a:r>
            <a:r>
              <a:rPr lang="en-US" sz="2000" dirty="0">
                <a:solidFill>
                  <a:schemeClr val="tx2">
                    <a:lumMod val="50000"/>
                  </a:schemeClr>
                </a:solidFill>
              </a:rPr>
              <a:t>Acknowledge that distractions are natural and you will likely miss something important.</a:t>
            </a:r>
          </a:p>
          <a:p>
            <a:endParaRPr lang="en-US" sz="2000" dirty="0">
              <a:solidFill>
                <a:schemeClr val="tx2">
                  <a:lumMod val="50000"/>
                </a:schemeClr>
              </a:solidFill>
            </a:endParaRPr>
          </a:p>
          <a:p>
            <a:r>
              <a:rPr lang="en-US" sz="2000" b="1" dirty="0">
                <a:solidFill>
                  <a:schemeClr val="tx2">
                    <a:lumMod val="50000"/>
                  </a:schemeClr>
                </a:solidFill>
              </a:rPr>
              <a:t>Avoid Distractions: </a:t>
            </a:r>
            <a:r>
              <a:rPr lang="en-US" sz="2000" dirty="0">
                <a:solidFill>
                  <a:schemeClr val="tx2">
                    <a:lumMod val="50000"/>
                  </a:schemeClr>
                </a:solidFill>
              </a:rPr>
              <a:t>Maximize attention by eliminating distractions, such as turning off your phone.</a:t>
            </a:r>
          </a:p>
          <a:p>
            <a:endParaRPr lang="en-US" sz="2000" dirty="0">
              <a:solidFill>
                <a:schemeClr val="tx2">
                  <a:lumMod val="50000"/>
                </a:schemeClr>
              </a:solidFill>
            </a:endParaRPr>
          </a:p>
          <a:p>
            <a:r>
              <a:rPr lang="en-US" sz="2000" b="1" dirty="0">
                <a:solidFill>
                  <a:schemeClr val="tx2">
                    <a:lumMod val="50000"/>
                  </a:schemeClr>
                </a:solidFill>
              </a:rPr>
              <a:t>Pause and Reflect: </a:t>
            </a:r>
            <a:r>
              <a:rPr lang="en-US" sz="2000" dirty="0">
                <a:solidFill>
                  <a:schemeClr val="tx2">
                    <a:lumMod val="50000"/>
                  </a:schemeClr>
                </a:solidFill>
              </a:rPr>
              <a:t>Don’t hesitate to slow down conversations to ensure you are actively listening, which helps build stronger relationships.</a:t>
            </a:r>
            <a:endParaRPr lang="en-CA" sz="2000" dirty="0">
              <a:solidFill>
                <a:schemeClr val="tx2">
                  <a:lumMod val="50000"/>
                </a:schemeClr>
              </a:solidFill>
            </a:endParaRPr>
          </a:p>
        </p:txBody>
      </p:sp>
    </p:spTree>
    <p:extLst>
      <p:ext uri="{BB962C8B-B14F-4D97-AF65-F5344CB8AC3E}">
        <p14:creationId xmlns:p14="http://schemas.microsoft.com/office/powerpoint/2010/main" val="3981027340"/>
      </p:ext>
    </p:extLst>
  </p:cSld>
  <p:clrMapOvr>
    <a:masterClrMapping/>
  </p:clrMapOvr>
</p:sld>
</file>

<file path=ppt/theme/theme1.xml><?xml version="1.0" encoding="utf-8"?>
<a:theme xmlns:a="http://schemas.openxmlformats.org/drawingml/2006/main" name="OER Theme">
  <a:themeElements>
    <a:clrScheme name="OER Design Theme">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2A3990"/>
      </a:hlink>
      <a:folHlink>
        <a:srgbClr val="6878D3"/>
      </a:folHlink>
    </a:clrScheme>
    <a:fontScheme name="OER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ER Theme" id="{2290F545-758B-4A7B-A4B0-36C83673B595}" vid="{4405D730-EA03-4ECF-8479-C88BDDAA48B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3a48753-6480-47aa-921d-e5891154e976">
      <Terms xmlns="http://schemas.microsoft.com/office/infopath/2007/PartnerControls"/>
    </lcf76f155ced4ddcb4097134ff3c332f>
    <TaxCatchAll xmlns="050de78a-70cf-4fc3-92ba-9f0761e5972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57D01CD67B11D4B816C9DF54EC99EF3" ma:contentTypeVersion="13" ma:contentTypeDescription="Create a new document." ma:contentTypeScope="" ma:versionID="8a6f30f49dfde2f0abe9f1264016c91b">
  <xsd:schema xmlns:xsd="http://www.w3.org/2001/XMLSchema" xmlns:xs="http://www.w3.org/2001/XMLSchema" xmlns:p="http://schemas.microsoft.com/office/2006/metadata/properties" xmlns:ns2="73a48753-6480-47aa-921d-e5891154e976" xmlns:ns3="050de78a-70cf-4fc3-92ba-9f0761e59720" targetNamespace="http://schemas.microsoft.com/office/2006/metadata/properties" ma:root="true" ma:fieldsID="5adda74e2df40cf81770cce223e2ad50" ns2:_="" ns3:_="">
    <xsd:import namespace="73a48753-6480-47aa-921d-e5891154e976"/>
    <xsd:import namespace="050de78a-70cf-4fc3-92ba-9f0761e59720"/>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ServiceOCR"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a48753-6480-47aa-921d-e5891154e976"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0f12fecc-efde-40e0-92ac-e09924fecc2b"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50de78a-70cf-4fc3-92ba-9f0761e59720"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fa3e0093-6982-4404-b286-09960dfb83a5}" ma:internalName="TaxCatchAll" ma:showField="CatchAllData" ma:web="050de78a-70cf-4fc3-92ba-9f0761e597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E25D6D5-27E3-4CB9-A50D-6FB3D2782CE1}">
  <ds:schemaRefs>
    <ds:schemaRef ds:uri="http://schemas.microsoft.com/sharepoint/v3/contenttype/forms"/>
  </ds:schemaRefs>
</ds:datastoreItem>
</file>

<file path=customXml/itemProps2.xml><?xml version="1.0" encoding="utf-8"?>
<ds:datastoreItem xmlns:ds="http://schemas.openxmlformats.org/officeDocument/2006/customXml" ds:itemID="{FDFF0A62-366D-4015-9361-CF1E7F4BF709}">
  <ds:schemaRefs>
    <ds:schemaRef ds:uri="73a48753-6480-47aa-921d-e5891154e976"/>
    <ds:schemaRef ds:uri="http://purl.org/dc/elements/1.1/"/>
    <ds:schemaRef ds:uri="050de78a-70cf-4fc3-92ba-9f0761e59720"/>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76FCF89C-5F82-4EC1-83D0-6F7299A83D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a48753-6480-47aa-921d-e5891154e976"/>
    <ds:schemaRef ds:uri="050de78a-70cf-4fc3-92ba-9f0761e597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OER Theme</Template>
  <TotalTime>445</TotalTime>
  <Words>1227</Words>
  <PresentationFormat>Widescreen</PresentationFormat>
  <Paragraphs>125</Paragraphs>
  <Slides>11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OER Theme</vt:lpstr>
      <vt:lpstr>Navigating HR: The Art of Problem-Solving and Conflict Resolution</vt:lpstr>
      <vt:lpstr>3.0 Learning Objectives</vt:lpstr>
      <vt:lpstr>3.2 Creating a Collaborative Environment</vt:lpstr>
      <vt:lpstr>3.2 Collaboration – Establishing the Ground Rules</vt:lpstr>
      <vt:lpstr>3.2 The Stages of Collaborative Conflict Resolution</vt:lpstr>
      <vt:lpstr>3.2 Collaborative Language</vt:lpstr>
      <vt:lpstr>3.3 Spotlight: Active Listening</vt:lpstr>
      <vt:lpstr>3.3 Active Listening Behaviours</vt:lpstr>
      <vt:lpstr>3.3 Active Listening and Conflict</vt:lpstr>
      <vt:lpstr>3.3 Paraphrasing</vt:lpstr>
      <vt:lpstr>3.6 Key Takeaways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NHR - Chapter 3: Collaboration: Let’s Work Together</dc:title>
  <dcterms:created xsi:type="dcterms:W3CDTF">2024-10-29T19:33:55Z</dcterms:created>
  <dcterms:modified xsi:type="dcterms:W3CDTF">2025-01-15T14:35:56Z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0x010100C57D01CD67B11D4B816C9DF54EC99EF3</vt:lpwstr>
  </property>
  <property fmtid="{D5CDD505-2E9C-101B-9397-08002B2CF9AE}" pid="3" name="MediaServiceImageTags">
    <vt:lpwstr/>
  </property>
</Properties>
</file>