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7"/>
  </p:notesMasterIdLst>
  <p:sldIdLst>
    <p:sldId id="256" r:id="rId5"/>
    <p:sldId id="257" r:id="rId6"/>
    <p:sldId id="258" r:id="rId7"/>
    <p:sldId id="260" r:id="rId8"/>
    <p:sldId id="266" r:id="rId9"/>
    <p:sldId id="265" r:id="rId10"/>
    <p:sldId id="261" r:id="rId11"/>
    <p:sldId id="267" r:id="rId12"/>
    <p:sldId id="262" r:id="rId13"/>
    <p:sldId id="263" r:id="rId14"/>
    <p:sldId id="264" r:id="rId15"/>
    <p:sldId id="269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164855-9BDE-6182-A31E-E8A52906BDDB}" v="33" dt="2025-01-10T14:21:01.265"/>
    <p1510:client id="{E306EB23-E4B5-8563-2FB2-63309721895E}" v="2" dt="2025-01-10T14:55:56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99" autoAdjust="0"/>
  </p:normalViewPr>
  <p:slideViewPr>
    <p:cSldViewPr snapToGrid="0">
      <p:cViewPr varScale="1">
        <p:scale>
          <a:sx n="94" d="100"/>
          <a:sy n="94" d="100"/>
        </p:scale>
        <p:origin x="96" y="264"/>
      </p:cViewPr>
      <p:guideLst/>
    </p:cSldViewPr>
  </p:slideViewPr>
  <p:outlineViewPr>
    <p:cViewPr>
      <p:scale>
        <a:sx n="33" d="100"/>
        <a:sy n="33" d="100"/>
      </p:scale>
      <p:origin x="0" y="-5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207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, Shauna" userId="S::sroch@fanshawec.ca::05ca025a-1219-4008-8ea7-6708a3b6b10f" providerId="AD" clId="Web-{8AF3C015-C188-191C-26FE-F9E417BEE5B8}"/>
    <pc:docChg chg="modSld">
      <pc:chgData name="Roch, Shauna" userId="S::sroch@fanshawec.ca::05ca025a-1219-4008-8ea7-6708a3b6b10f" providerId="AD" clId="Web-{8AF3C015-C188-191C-26FE-F9E417BEE5B8}" dt="2024-12-09T15:31:03.699" v="132" actId="1076"/>
      <pc:docMkLst>
        <pc:docMk/>
      </pc:docMkLst>
      <pc:sldChg chg="modSp">
        <pc:chgData name="Roch, Shauna" userId="S::sroch@fanshawec.ca::05ca025a-1219-4008-8ea7-6708a3b6b10f" providerId="AD" clId="Web-{8AF3C015-C188-191C-26FE-F9E417BEE5B8}" dt="2024-12-09T15:17:28.487" v="3" actId="20577"/>
        <pc:sldMkLst>
          <pc:docMk/>
          <pc:sldMk cId="1258703560" sldId="257"/>
        </pc:sldMkLst>
        <pc:spChg chg="mod">
          <ac:chgData name="Roch, Shauna" userId="S::sroch@fanshawec.ca::05ca025a-1219-4008-8ea7-6708a3b6b10f" providerId="AD" clId="Web-{8AF3C015-C188-191C-26FE-F9E417BEE5B8}" dt="2024-12-09T15:17:28.487" v="3" actId="20577"/>
          <ac:spMkLst>
            <pc:docMk/>
            <pc:sldMk cId="1258703560" sldId="257"/>
            <ac:spMk id="3" creationId="{DB007676-EE1E-F1DD-7678-BE1C3070DEAB}"/>
          </ac:spMkLst>
        </pc:spChg>
      </pc:sldChg>
      <pc:sldChg chg="modSp modNotes">
        <pc:chgData name="Roch, Shauna" userId="S::sroch@fanshawec.ca::05ca025a-1219-4008-8ea7-6708a3b6b10f" providerId="AD" clId="Web-{8AF3C015-C188-191C-26FE-F9E417BEE5B8}" dt="2024-12-09T15:22:40.856" v="24" actId="20577"/>
        <pc:sldMkLst>
          <pc:docMk/>
          <pc:sldMk cId="597987626" sldId="258"/>
        </pc:sldMkLst>
        <pc:spChg chg="mod">
          <ac:chgData name="Roch, Shauna" userId="S::sroch@fanshawec.ca::05ca025a-1219-4008-8ea7-6708a3b6b10f" providerId="AD" clId="Web-{8AF3C015-C188-191C-26FE-F9E417BEE5B8}" dt="2024-12-09T15:22:40.856" v="24" actId="20577"/>
          <ac:spMkLst>
            <pc:docMk/>
            <pc:sldMk cId="597987626" sldId="258"/>
            <ac:spMk id="3" creationId="{CB3458E9-D008-CE14-F0A8-7483263FD403}"/>
          </ac:spMkLst>
        </pc:spChg>
      </pc:sldChg>
      <pc:sldChg chg="modSp">
        <pc:chgData name="Roch, Shauna" userId="S::sroch@fanshawec.ca::05ca025a-1219-4008-8ea7-6708a3b6b10f" providerId="AD" clId="Web-{8AF3C015-C188-191C-26FE-F9E417BEE5B8}" dt="2024-12-09T15:23:18.091" v="35" actId="20577"/>
        <pc:sldMkLst>
          <pc:docMk/>
          <pc:sldMk cId="4139061417" sldId="260"/>
        </pc:sldMkLst>
        <pc:spChg chg="mod">
          <ac:chgData name="Roch, Shauna" userId="S::sroch@fanshawec.ca::05ca025a-1219-4008-8ea7-6708a3b6b10f" providerId="AD" clId="Web-{8AF3C015-C188-191C-26FE-F9E417BEE5B8}" dt="2024-12-09T15:23:18.091" v="35" actId="20577"/>
          <ac:spMkLst>
            <pc:docMk/>
            <pc:sldMk cId="4139061417" sldId="260"/>
            <ac:spMk id="3" creationId="{594E0274-6F71-D70F-D781-A9AF0B3D53AD}"/>
          </ac:spMkLst>
        </pc:spChg>
      </pc:sldChg>
      <pc:sldChg chg="modSp">
        <pc:chgData name="Roch, Shauna" userId="S::sroch@fanshawec.ca::05ca025a-1219-4008-8ea7-6708a3b6b10f" providerId="AD" clId="Web-{8AF3C015-C188-191C-26FE-F9E417BEE5B8}" dt="2024-12-09T15:26:37.378" v="91" actId="20577"/>
        <pc:sldMkLst>
          <pc:docMk/>
          <pc:sldMk cId="3279754590" sldId="261"/>
        </pc:sldMkLst>
        <pc:spChg chg="mod">
          <ac:chgData name="Roch, Shauna" userId="S::sroch@fanshawec.ca::05ca025a-1219-4008-8ea7-6708a3b6b10f" providerId="AD" clId="Web-{8AF3C015-C188-191C-26FE-F9E417BEE5B8}" dt="2024-12-09T15:26:37.378" v="91" actId="20577"/>
          <ac:spMkLst>
            <pc:docMk/>
            <pc:sldMk cId="3279754590" sldId="261"/>
            <ac:spMk id="3" creationId="{A946C902-5163-7949-3182-9F8D6A122A7F}"/>
          </ac:spMkLst>
        </pc:spChg>
      </pc:sldChg>
      <pc:sldChg chg="addSp delSp modSp modNotes">
        <pc:chgData name="Roch, Shauna" userId="S::sroch@fanshawec.ca::05ca025a-1219-4008-8ea7-6708a3b6b10f" providerId="AD" clId="Web-{8AF3C015-C188-191C-26FE-F9E417BEE5B8}" dt="2024-12-09T15:28:53.086" v="117"/>
        <pc:sldMkLst>
          <pc:docMk/>
          <pc:sldMk cId="4231703691" sldId="262"/>
        </pc:sldMkLst>
        <pc:spChg chg="mod">
          <ac:chgData name="Roch, Shauna" userId="S::sroch@fanshawec.ca::05ca025a-1219-4008-8ea7-6708a3b6b10f" providerId="AD" clId="Web-{8AF3C015-C188-191C-26FE-F9E417BEE5B8}" dt="2024-12-09T15:28:53.086" v="117"/>
          <ac:spMkLst>
            <pc:docMk/>
            <pc:sldMk cId="4231703691" sldId="262"/>
            <ac:spMk id="2" creationId="{DFD29B3C-26B5-30D8-50C3-EBE786382AB4}"/>
          </ac:spMkLst>
        </pc:spChg>
        <pc:spChg chg="mod">
          <ac:chgData name="Roch, Shauna" userId="S::sroch@fanshawec.ca::05ca025a-1219-4008-8ea7-6708a3b6b10f" providerId="AD" clId="Web-{8AF3C015-C188-191C-26FE-F9E417BEE5B8}" dt="2024-12-09T15:28:53.086" v="117"/>
          <ac:spMkLst>
            <pc:docMk/>
            <pc:sldMk cId="4231703691" sldId="262"/>
            <ac:spMk id="3" creationId="{30ACA722-C81F-D5FC-07DB-1BD86A58264C}"/>
          </ac:spMkLst>
        </pc:spChg>
        <pc:spChg chg="del mod">
          <ac:chgData name="Roch, Shauna" userId="S::sroch@fanshawec.ca::05ca025a-1219-4008-8ea7-6708a3b6b10f" providerId="AD" clId="Web-{8AF3C015-C188-191C-26FE-F9E417BEE5B8}" dt="2024-12-09T15:27:43.146" v="106"/>
          <ac:spMkLst>
            <pc:docMk/>
            <pc:sldMk cId="4231703691" sldId="262"/>
            <ac:spMk id="4" creationId="{8ED80534-01DA-FCF1-4FA9-18C50AAF096F}"/>
          </ac:spMkLst>
        </pc:spChg>
        <pc:spChg chg="add del mod">
          <ac:chgData name="Roch, Shauna" userId="S::sroch@fanshawec.ca::05ca025a-1219-4008-8ea7-6708a3b6b10f" providerId="AD" clId="Web-{8AF3C015-C188-191C-26FE-F9E417BEE5B8}" dt="2024-12-09T15:27:48.131" v="108"/>
          <ac:spMkLst>
            <pc:docMk/>
            <pc:sldMk cId="4231703691" sldId="262"/>
            <ac:spMk id="6" creationId="{0F41002A-CAEB-7CE1-E3C1-BE51FC683682}"/>
          </ac:spMkLst>
        </pc:spChg>
        <pc:picChg chg="add mod">
          <ac:chgData name="Roch, Shauna" userId="S::sroch@fanshawec.ca::05ca025a-1219-4008-8ea7-6708a3b6b10f" providerId="AD" clId="Web-{8AF3C015-C188-191C-26FE-F9E417BEE5B8}" dt="2024-12-09T15:28:53.086" v="117"/>
          <ac:picMkLst>
            <pc:docMk/>
            <pc:sldMk cId="4231703691" sldId="262"/>
            <ac:picMk id="7" creationId="{D9AD38B5-1134-2319-339A-2E00EB4EB72C}"/>
          </ac:picMkLst>
        </pc:picChg>
      </pc:sldChg>
      <pc:sldChg chg="modSp modNotes">
        <pc:chgData name="Roch, Shauna" userId="S::sroch@fanshawec.ca::05ca025a-1219-4008-8ea7-6708a3b6b10f" providerId="AD" clId="Web-{8AF3C015-C188-191C-26FE-F9E417BEE5B8}" dt="2024-12-09T15:28:17.585" v="114" actId="20577"/>
        <pc:sldMkLst>
          <pc:docMk/>
          <pc:sldMk cId="505088784" sldId="263"/>
        </pc:sldMkLst>
        <pc:spChg chg="mod">
          <ac:chgData name="Roch, Shauna" userId="S::sroch@fanshawec.ca::05ca025a-1219-4008-8ea7-6708a3b6b10f" providerId="AD" clId="Web-{8AF3C015-C188-191C-26FE-F9E417BEE5B8}" dt="2024-12-09T15:28:17.585" v="114" actId="20577"/>
          <ac:spMkLst>
            <pc:docMk/>
            <pc:sldMk cId="505088784" sldId="263"/>
            <ac:spMk id="3" creationId="{9BC495DC-3C54-2C37-D599-A3EC74D2DE9F}"/>
          </ac:spMkLst>
        </pc:spChg>
      </pc:sldChg>
      <pc:sldChg chg="addSp delSp modSp mod modClrScheme chgLayout">
        <pc:chgData name="Roch, Shauna" userId="S::sroch@fanshawec.ca::05ca025a-1219-4008-8ea7-6708a3b6b10f" providerId="AD" clId="Web-{8AF3C015-C188-191C-26FE-F9E417BEE5B8}" dt="2024-12-09T15:31:03.699" v="132" actId="1076"/>
        <pc:sldMkLst>
          <pc:docMk/>
          <pc:sldMk cId="1742291285" sldId="264"/>
        </pc:sldMkLst>
        <pc:spChg chg="mod">
          <ac:chgData name="Roch, Shauna" userId="S::sroch@fanshawec.ca::05ca025a-1219-4008-8ea7-6708a3b6b10f" providerId="AD" clId="Web-{8AF3C015-C188-191C-26FE-F9E417BEE5B8}" dt="2024-12-09T15:30:49.120" v="128"/>
          <ac:spMkLst>
            <pc:docMk/>
            <pc:sldMk cId="1742291285" sldId="264"/>
            <ac:spMk id="2" creationId="{9D9C55F1-8619-38C3-9FAB-61415162C366}"/>
          </ac:spMkLst>
        </pc:spChg>
        <pc:spChg chg="mod ord">
          <ac:chgData name="Roch, Shauna" userId="S::sroch@fanshawec.ca::05ca025a-1219-4008-8ea7-6708a3b6b10f" providerId="AD" clId="Web-{8AF3C015-C188-191C-26FE-F9E417BEE5B8}" dt="2024-12-09T15:30:49.120" v="128"/>
          <ac:spMkLst>
            <pc:docMk/>
            <pc:sldMk cId="1742291285" sldId="264"/>
            <ac:spMk id="3" creationId="{C0A3435A-C0A6-E229-8ABB-5441D2702CD6}"/>
          </ac:spMkLst>
        </pc:spChg>
        <pc:picChg chg="add del mod">
          <ac:chgData name="Roch, Shauna" userId="S::sroch@fanshawec.ca::05ca025a-1219-4008-8ea7-6708a3b6b10f" providerId="AD" clId="Web-{8AF3C015-C188-191C-26FE-F9E417BEE5B8}" dt="2024-12-09T15:30:53.246" v="130"/>
          <ac:picMkLst>
            <pc:docMk/>
            <pc:sldMk cId="1742291285" sldId="264"/>
            <ac:picMk id="4" creationId="{FAFAC116-E684-2165-65E3-2789111AC896}"/>
          </ac:picMkLst>
        </pc:picChg>
        <pc:picChg chg="add mod">
          <ac:chgData name="Roch, Shauna" userId="S::sroch@fanshawec.ca::05ca025a-1219-4008-8ea7-6708a3b6b10f" providerId="AD" clId="Web-{8AF3C015-C188-191C-26FE-F9E417BEE5B8}" dt="2024-12-09T15:31:03.699" v="132" actId="1076"/>
          <ac:picMkLst>
            <pc:docMk/>
            <pc:sldMk cId="1742291285" sldId="264"/>
            <ac:picMk id="5" creationId="{7BEFE5F3-CDD4-8D64-FC8E-34FF8785637F}"/>
          </ac:picMkLst>
        </pc:picChg>
      </pc:sldChg>
      <pc:sldChg chg="modSp">
        <pc:chgData name="Roch, Shauna" userId="S::sroch@fanshawec.ca::05ca025a-1219-4008-8ea7-6708a3b6b10f" providerId="AD" clId="Web-{8AF3C015-C188-191C-26FE-F9E417BEE5B8}" dt="2024-12-09T15:26:08.909" v="80" actId="20577"/>
        <pc:sldMkLst>
          <pc:docMk/>
          <pc:sldMk cId="72813631" sldId="265"/>
        </pc:sldMkLst>
        <pc:spChg chg="mod">
          <ac:chgData name="Roch, Shauna" userId="S::sroch@fanshawec.ca::05ca025a-1219-4008-8ea7-6708a3b6b10f" providerId="AD" clId="Web-{8AF3C015-C188-191C-26FE-F9E417BEE5B8}" dt="2024-12-09T15:26:08.909" v="80" actId="20577"/>
          <ac:spMkLst>
            <pc:docMk/>
            <pc:sldMk cId="72813631" sldId="265"/>
            <ac:spMk id="8" creationId="{822D07E1-C478-CA7A-44D4-ED31ABD8C5C1}"/>
          </ac:spMkLst>
        </pc:spChg>
      </pc:sldChg>
      <pc:sldChg chg="modSp">
        <pc:chgData name="Roch, Shauna" userId="S::sroch@fanshawec.ca::05ca025a-1219-4008-8ea7-6708a3b6b10f" providerId="AD" clId="Web-{8AF3C015-C188-191C-26FE-F9E417BEE5B8}" dt="2024-12-09T15:25:26.689" v="69" actId="20577"/>
        <pc:sldMkLst>
          <pc:docMk/>
          <pc:sldMk cId="861626242" sldId="266"/>
        </pc:sldMkLst>
        <pc:spChg chg="mod">
          <ac:chgData name="Roch, Shauna" userId="S::sroch@fanshawec.ca::05ca025a-1219-4008-8ea7-6708a3b6b10f" providerId="AD" clId="Web-{8AF3C015-C188-191C-26FE-F9E417BEE5B8}" dt="2024-12-09T15:25:26.689" v="69" actId="20577"/>
          <ac:spMkLst>
            <pc:docMk/>
            <pc:sldMk cId="861626242" sldId="266"/>
            <ac:spMk id="6" creationId="{A47A37B6-EC51-F930-B00C-0F54F844E912}"/>
          </ac:spMkLst>
        </pc:spChg>
      </pc:sldChg>
      <pc:sldChg chg="modSp">
        <pc:chgData name="Roch, Shauna" userId="S::sroch@fanshawec.ca::05ca025a-1219-4008-8ea7-6708a3b6b10f" providerId="AD" clId="Web-{8AF3C015-C188-191C-26FE-F9E417BEE5B8}" dt="2024-12-09T15:27:03.332" v="101" actId="20577"/>
        <pc:sldMkLst>
          <pc:docMk/>
          <pc:sldMk cId="2492231564" sldId="267"/>
        </pc:sldMkLst>
        <pc:spChg chg="mod">
          <ac:chgData name="Roch, Shauna" userId="S::sroch@fanshawec.ca::05ca025a-1219-4008-8ea7-6708a3b6b10f" providerId="AD" clId="Web-{8AF3C015-C188-191C-26FE-F9E417BEE5B8}" dt="2024-12-09T15:27:03.332" v="101" actId="20577"/>
          <ac:spMkLst>
            <pc:docMk/>
            <pc:sldMk cId="2492231564" sldId="267"/>
            <ac:spMk id="7" creationId="{01E667AC-C246-A99F-EAA7-8FA181856A4E}"/>
          </ac:spMkLst>
        </pc:spChg>
      </pc:sldChg>
    </pc:docChg>
  </pc:docChgLst>
  <pc:docChgLst>
    <pc:chgData name="Roch, Shauna" userId="S::sroch@fanshawec.ca::05ca025a-1219-4008-8ea7-6708a3b6b10f" providerId="AD" clId="Web-{56D95961-4452-FAF8-0D99-EDC0A6A2ED71}"/>
    <pc:docChg chg="modSld">
      <pc:chgData name="Roch, Shauna" userId="S::sroch@fanshawec.ca::05ca025a-1219-4008-8ea7-6708a3b6b10f" providerId="AD" clId="Web-{56D95961-4452-FAF8-0D99-EDC0A6A2ED71}" dt="2024-12-09T15:45:28.502" v="11"/>
      <pc:docMkLst>
        <pc:docMk/>
      </pc:docMkLst>
      <pc:sldChg chg="addSp delSp modSp mod modClrScheme chgLayout">
        <pc:chgData name="Roch, Shauna" userId="S::sroch@fanshawec.ca::05ca025a-1219-4008-8ea7-6708a3b6b10f" providerId="AD" clId="Web-{56D95961-4452-FAF8-0D99-EDC0A6A2ED71}" dt="2024-12-09T15:45:28.502" v="11"/>
        <pc:sldMkLst>
          <pc:docMk/>
          <pc:sldMk cId="2965182383" sldId="259"/>
        </pc:sldMkLst>
        <pc:spChg chg="mod">
          <ac:chgData name="Roch, Shauna" userId="S::sroch@fanshawec.ca::05ca025a-1219-4008-8ea7-6708a3b6b10f" providerId="AD" clId="Web-{56D95961-4452-FAF8-0D99-EDC0A6A2ED71}" dt="2024-12-09T15:45:28.502" v="11"/>
          <ac:spMkLst>
            <pc:docMk/>
            <pc:sldMk cId="2965182383" sldId="259"/>
            <ac:spMk id="2" creationId="{3E4E4752-DFBC-694C-4293-6D17D875363D}"/>
          </ac:spMkLst>
        </pc:spChg>
        <pc:spChg chg="add del mod">
          <ac:chgData name="Roch, Shauna" userId="S::sroch@fanshawec.ca::05ca025a-1219-4008-8ea7-6708a3b6b10f" providerId="AD" clId="Web-{56D95961-4452-FAF8-0D99-EDC0A6A2ED71}" dt="2024-12-09T15:45:28.502" v="11"/>
          <ac:spMkLst>
            <pc:docMk/>
            <pc:sldMk cId="2965182383" sldId="259"/>
            <ac:spMk id="3" creationId="{0626EC90-6B00-EB4C-ACE6-379C42F212CA}"/>
          </ac:spMkLst>
        </pc:spChg>
        <pc:spChg chg="add del mod">
          <ac:chgData name="Roch, Shauna" userId="S::sroch@fanshawec.ca::05ca025a-1219-4008-8ea7-6708a3b6b10f" providerId="AD" clId="Web-{56D95961-4452-FAF8-0D99-EDC0A6A2ED71}" dt="2024-12-09T15:45:28.502" v="11"/>
          <ac:spMkLst>
            <pc:docMk/>
            <pc:sldMk cId="2965182383" sldId="259"/>
            <ac:spMk id="9" creationId="{D61685FC-49CB-D3BE-BF8A-FE927543F0CB}"/>
          </ac:spMkLst>
        </pc:spChg>
        <pc:graphicFrameChg chg="add del mod">
          <ac:chgData name="Roch, Shauna" userId="S::sroch@fanshawec.ca::05ca025a-1219-4008-8ea7-6708a3b6b10f" providerId="AD" clId="Web-{56D95961-4452-FAF8-0D99-EDC0A6A2ED71}" dt="2024-12-09T15:45:28.502" v="11"/>
          <ac:graphicFrameMkLst>
            <pc:docMk/>
            <pc:sldMk cId="2965182383" sldId="259"/>
            <ac:graphicFrameMk id="5" creationId="{333B78F2-6523-A192-061E-95D700A9FEBA}"/>
          </ac:graphicFrameMkLst>
        </pc:graphicFrameChg>
      </pc:sldChg>
    </pc:docChg>
  </pc:docChgLst>
  <pc:docChgLst>
    <pc:chgData name="Roch, Shauna" userId="S::sroch@fanshawec.ca::05ca025a-1219-4008-8ea7-6708a3b6b10f" providerId="AD" clId="Web-{8E164855-9BDE-6182-A31E-E8A52906BDDB}"/>
    <pc:docChg chg="modSld">
      <pc:chgData name="Roch, Shauna" userId="S::sroch@fanshawec.ca::05ca025a-1219-4008-8ea7-6708a3b6b10f" providerId="AD" clId="Web-{8E164855-9BDE-6182-A31E-E8A52906BDDB}" dt="2025-01-10T14:21:01.265" v="32" actId="14100"/>
      <pc:docMkLst>
        <pc:docMk/>
      </pc:docMkLst>
      <pc:sldChg chg="modSp">
        <pc:chgData name="Roch, Shauna" userId="S::sroch@fanshawec.ca::05ca025a-1219-4008-8ea7-6708a3b6b10f" providerId="AD" clId="Web-{8E164855-9BDE-6182-A31E-E8A52906BDDB}" dt="2025-01-10T14:15:53.837" v="0" actId="14100"/>
        <pc:sldMkLst>
          <pc:docMk/>
          <pc:sldMk cId="1258703560" sldId="257"/>
        </pc:sldMkLst>
        <pc:spChg chg="mod">
          <ac:chgData name="Roch, Shauna" userId="S::sroch@fanshawec.ca::05ca025a-1219-4008-8ea7-6708a3b6b10f" providerId="AD" clId="Web-{8E164855-9BDE-6182-A31E-E8A52906BDDB}" dt="2025-01-10T14:15:53.837" v="0" actId="14100"/>
          <ac:spMkLst>
            <pc:docMk/>
            <pc:sldMk cId="1258703560" sldId="257"/>
            <ac:spMk id="3" creationId="{DB007676-EE1E-F1DD-7678-BE1C3070DEAB}"/>
          </ac:spMkLst>
        </pc:spChg>
      </pc:sldChg>
      <pc:sldChg chg="modSp">
        <pc:chgData name="Roch, Shauna" userId="S::sroch@fanshawec.ca::05ca025a-1219-4008-8ea7-6708a3b6b10f" providerId="AD" clId="Web-{8E164855-9BDE-6182-A31E-E8A52906BDDB}" dt="2025-01-10T14:17:30.808" v="18" actId="20577"/>
        <pc:sldMkLst>
          <pc:docMk/>
          <pc:sldMk cId="4139061417" sldId="260"/>
        </pc:sldMkLst>
        <pc:spChg chg="mod">
          <ac:chgData name="Roch, Shauna" userId="S::sroch@fanshawec.ca::05ca025a-1219-4008-8ea7-6708a3b6b10f" providerId="AD" clId="Web-{8E164855-9BDE-6182-A31E-E8A52906BDDB}" dt="2025-01-10T14:17:30.808" v="18" actId="20577"/>
          <ac:spMkLst>
            <pc:docMk/>
            <pc:sldMk cId="4139061417" sldId="260"/>
            <ac:spMk id="3" creationId="{594E0274-6F71-D70F-D781-A9AF0B3D53AD}"/>
          </ac:spMkLst>
        </pc:spChg>
      </pc:sldChg>
      <pc:sldChg chg="delSp modSp">
        <pc:chgData name="Roch, Shauna" userId="S::sroch@fanshawec.ca::05ca025a-1219-4008-8ea7-6708a3b6b10f" providerId="AD" clId="Web-{8E164855-9BDE-6182-A31E-E8A52906BDDB}" dt="2025-01-10T14:21:01.265" v="32" actId="14100"/>
        <pc:sldMkLst>
          <pc:docMk/>
          <pc:sldMk cId="4231703691" sldId="262"/>
        </pc:sldMkLst>
        <pc:spChg chg="mod">
          <ac:chgData name="Roch, Shauna" userId="S::sroch@fanshawec.ca::05ca025a-1219-4008-8ea7-6708a3b6b10f" providerId="AD" clId="Web-{8E164855-9BDE-6182-A31E-E8A52906BDDB}" dt="2025-01-10T14:21:01.265" v="32" actId="14100"/>
          <ac:spMkLst>
            <pc:docMk/>
            <pc:sldMk cId="4231703691" sldId="262"/>
            <ac:spMk id="3" creationId="{30ACA722-C81F-D5FC-07DB-1BD86A58264C}"/>
          </ac:spMkLst>
        </pc:spChg>
        <pc:picChg chg="del">
          <ac:chgData name="Roch, Shauna" userId="S::sroch@fanshawec.ca::05ca025a-1219-4008-8ea7-6708a3b6b10f" providerId="AD" clId="Web-{8E164855-9BDE-6182-A31E-E8A52906BDDB}" dt="2025-01-10T14:18:03.199" v="24"/>
          <ac:picMkLst>
            <pc:docMk/>
            <pc:sldMk cId="4231703691" sldId="262"/>
            <ac:picMk id="7" creationId="{D9AD38B5-1134-2319-339A-2E00EB4EB72C}"/>
          </ac:picMkLst>
        </pc:picChg>
      </pc:sldChg>
      <pc:sldChg chg="modSp">
        <pc:chgData name="Roch, Shauna" userId="S::sroch@fanshawec.ca::05ca025a-1219-4008-8ea7-6708a3b6b10f" providerId="AD" clId="Web-{8E164855-9BDE-6182-A31E-E8A52906BDDB}" dt="2025-01-10T14:18:12.981" v="26" actId="20577"/>
        <pc:sldMkLst>
          <pc:docMk/>
          <pc:sldMk cId="505088784" sldId="263"/>
        </pc:sldMkLst>
        <pc:spChg chg="mod">
          <ac:chgData name="Roch, Shauna" userId="S::sroch@fanshawec.ca::05ca025a-1219-4008-8ea7-6708a3b6b10f" providerId="AD" clId="Web-{8E164855-9BDE-6182-A31E-E8A52906BDDB}" dt="2025-01-10T14:18:12.981" v="26" actId="20577"/>
          <ac:spMkLst>
            <pc:docMk/>
            <pc:sldMk cId="505088784" sldId="263"/>
            <ac:spMk id="3" creationId="{9BC495DC-3C54-2C37-D599-A3EC74D2DE9F}"/>
          </ac:spMkLst>
        </pc:spChg>
      </pc:sldChg>
      <pc:sldChg chg="modSp">
        <pc:chgData name="Roch, Shauna" userId="S::sroch@fanshawec.ca::05ca025a-1219-4008-8ea7-6708a3b6b10f" providerId="AD" clId="Web-{8E164855-9BDE-6182-A31E-E8A52906BDDB}" dt="2025-01-10T14:17:04.964" v="6" actId="20577"/>
        <pc:sldMkLst>
          <pc:docMk/>
          <pc:sldMk cId="72813631" sldId="265"/>
        </pc:sldMkLst>
        <pc:spChg chg="mod">
          <ac:chgData name="Roch, Shauna" userId="S::sroch@fanshawec.ca::05ca025a-1219-4008-8ea7-6708a3b6b10f" providerId="AD" clId="Web-{8E164855-9BDE-6182-A31E-E8A52906BDDB}" dt="2025-01-10T14:17:04.964" v="6" actId="20577"/>
          <ac:spMkLst>
            <pc:docMk/>
            <pc:sldMk cId="72813631" sldId="265"/>
            <ac:spMk id="8" creationId="{822D07E1-C478-CA7A-44D4-ED31ABD8C5C1}"/>
          </ac:spMkLst>
        </pc:spChg>
      </pc:sldChg>
      <pc:sldChg chg="modSp">
        <pc:chgData name="Roch, Shauna" userId="S::sroch@fanshawec.ca::05ca025a-1219-4008-8ea7-6708a3b6b10f" providerId="AD" clId="Web-{8E164855-9BDE-6182-A31E-E8A52906BDDB}" dt="2025-01-10T14:17:19.433" v="13" actId="20577"/>
        <pc:sldMkLst>
          <pc:docMk/>
          <pc:sldMk cId="861626242" sldId="266"/>
        </pc:sldMkLst>
        <pc:spChg chg="mod">
          <ac:chgData name="Roch, Shauna" userId="S::sroch@fanshawec.ca::05ca025a-1219-4008-8ea7-6708a3b6b10f" providerId="AD" clId="Web-{8E164855-9BDE-6182-A31E-E8A52906BDDB}" dt="2025-01-10T14:17:19.433" v="13" actId="20577"/>
          <ac:spMkLst>
            <pc:docMk/>
            <pc:sldMk cId="861626242" sldId="266"/>
            <ac:spMk id="6" creationId="{A47A37B6-EC51-F930-B00C-0F54F844E912}"/>
          </ac:spMkLst>
        </pc:spChg>
      </pc:sldChg>
      <pc:sldChg chg="modSp">
        <pc:chgData name="Roch, Shauna" userId="S::sroch@fanshawec.ca::05ca025a-1219-4008-8ea7-6708a3b6b10f" providerId="AD" clId="Web-{8E164855-9BDE-6182-A31E-E8A52906BDDB}" dt="2025-01-10T14:17:42.152" v="23" actId="20577"/>
        <pc:sldMkLst>
          <pc:docMk/>
          <pc:sldMk cId="2492231564" sldId="267"/>
        </pc:sldMkLst>
        <pc:spChg chg="mod">
          <ac:chgData name="Roch, Shauna" userId="S::sroch@fanshawec.ca::05ca025a-1219-4008-8ea7-6708a3b6b10f" providerId="AD" clId="Web-{8E164855-9BDE-6182-A31E-E8A52906BDDB}" dt="2025-01-10T14:17:42.152" v="23" actId="20577"/>
          <ac:spMkLst>
            <pc:docMk/>
            <pc:sldMk cId="2492231564" sldId="267"/>
            <ac:spMk id="7" creationId="{01E667AC-C246-A99F-EAA7-8FA181856A4E}"/>
          </ac:spMkLst>
        </pc:spChg>
      </pc:sldChg>
      <pc:sldChg chg="modSp">
        <pc:chgData name="Roch, Shauna" userId="S::sroch@fanshawec.ca::05ca025a-1219-4008-8ea7-6708a3b6b10f" providerId="AD" clId="Web-{8E164855-9BDE-6182-A31E-E8A52906BDDB}" dt="2025-01-10T14:20:25.186" v="31"/>
        <pc:sldMkLst>
          <pc:docMk/>
          <pc:sldMk cId="2477126861" sldId="269"/>
        </pc:sldMkLst>
        <pc:graphicFrameChg chg="modGraphic">
          <ac:chgData name="Roch, Shauna" userId="S::sroch@fanshawec.ca::05ca025a-1219-4008-8ea7-6708a3b6b10f" providerId="AD" clId="Web-{8E164855-9BDE-6182-A31E-E8A52906BDDB}" dt="2025-01-10T14:20:25.186" v="31"/>
          <ac:graphicFrameMkLst>
            <pc:docMk/>
            <pc:sldMk cId="2477126861" sldId="269"/>
            <ac:graphicFrameMk id="5" creationId="{3A23CFB9-A507-EE7B-D44E-5BD3A939B1A3}"/>
          </ac:graphicFrameMkLst>
        </pc:graphicFrameChg>
      </pc:sldChg>
    </pc:docChg>
  </pc:docChgLst>
  <pc:docChgLst>
    <pc:chgData name="Roch, Shauna" userId="S::sroch@fanshawec.ca::05ca025a-1219-4008-8ea7-6708a3b6b10f" providerId="AD" clId="Web-{E306EB23-E4B5-8563-2FB2-63309721895E}"/>
    <pc:docChg chg="modSld">
      <pc:chgData name="Roch, Shauna" userId="S::sroch@fanshawec.ca::05ca025a-1219-4008-8ea7-6708a3b6b10f" providerId="AD" clId="Web-{E306EB23-E4B5-8563-2FB2-63309721895E}" dt="2025-01-10T14:55:54.353" v="0" actId="20577"/>
      <pc:docMkLst>
        <pc:docMk/>
      </pc:docMkLst>
      <pc:sldChg chg="modSp">
        <pc:chgData name="Roch, Shauna" userId="S::sroch@fanshawec.ca::05ca025a-1219-4008-8ea7-6708a3b6b10f" providerId="AD" clId="Web-{E306EB23-E4B5-8563-2FB2-63309721895E}" dt="2025-01-10T14:55:54.353" v="0" actId="20577"/>
        <pc:sldMkLst>
          <pc:docMk/>
          <pc:sldMk cId="2477126861" sldId="269"/>
        </pc:sldMkLst>
        <pc:spChg chg="mod">
          <ac:chgData name="Roch, Shauna" userId="S::sroch@fanshawec.ca::05ca025a-1219-4008-8ea7-6708a3b6b10f" providerId="AD" clId="Web-{E306EB23-E4B5-8563-2FB2-63309721895E}" dt="2025-01-10T14:55:54.353" v="0" actId="20577"/>
          <ac:spMkLst>
            <pc:docMk/>
            <pc:sldMk cId="2477126861" sldId="269"/>
            <ac:spMk id="2" creationId="{555ABA3C-A48E-BC29-15F4-03DF7EE92144}"/>
          </ac:spMkLst>
        </pc:spChg>
      </pc:sldChg>
    </pc:docChg>
  </pc:docChgLst>
  <pc:docChgLst>
    <pc:chgData name="Roch, Shauna" userId="S::sroch@fanshawec.ca::05ca025a-1219-4008-8ea7-6708a3b6b10f" providerId="AD" clId="Web-{528E9CE0-971C-B22C-8509-A934DC2C72C9}"/>
    <pc:docChg chg="modSld">
      <pc:chgData name="Roch, Shauna" userId="S::sroch@fanshawec.ca::05ca025a-1219-4008-8ea7-6708a3b6b10f" providerId="AD" clId="Web-{528E9CE0-971C-B22C-8509-A934DC2C72C9}" dt="2024-12-09T15:40:58.333" v="1" actId="20577"/>
      <pc:docMkLst>
        <pc:docMk/>
      </pc:docMkLst>
      <pc:sldChg chg="modSp">
        <pc:chgData name="Roch, Shauna" userId="S::sroch@fanshawec.ca::05ca025a-1219-4008-8ea7-6708a3b6b10f" providerId="AD" clId="Web-{528E9CE0-971C-B22C-8509-A934DC2C72C9}" dt="2024-12-09T15:40:58.333" v="1" actId="20577"/>
        <pc:sldMkLst>
          <pc:docMk/>
          <pc:sldMk cId="1742291285" sldId="264"/>
        </pc:sldMkLst>
        <pc:spChg chg="mod">
          <ac:chgData name="Roch, Shauna" userId="S::sroch@fanshawec.ca::05ca025a-1219-4008-8ea7-6708a3b6b10f" providerId="AD" clId="Web-{528E9CE0-971C-B22C-8509-A934DC2C72C9}" dt="2024-12-09T15:40:58.333" v="1" actId="20577"/>
          <ac:spMkLst>
            <pc:docMk/>
            <pc:sldMk cId="1742291285" sldId="264"/>
            <ac:spMk id="2" creationId="{9D9C55F1-8619-38C3-9FAB-61415162C366}"/>
          </ac:spMkLst>
        </pc:spChg>
      </pc:sldChg>
    </pc:docChg>
  </pc:docChgLst>
  <pc:docChgLst>
    <pc:chgData name="Roch, Shauna" userId="S::sroch@fanshawec.ca::05ca025a-1219-4008-8ea7-6708a3b6b10f" providerId="AD" clId="Web-{5CE17DC7-6C08-001A-076E-4EB65CA6A049}"/>
    <pc:docChg chg="addSld delSld modSld">
      <pc:chgData name="Roch, Shauna" userId="S::sroch@fanshawec.ca::05ca025a-1219-4008-8ea7-6708a3b6b10f" providerId="AD" clId="Web-{5CE17DC7-6C08-001A-076E-4EB65CA6A049}" dt="2024-12-09T15:49:10.799" v="44" actId="20577"/>
      <pc:docMkLst>
        <pc:docMk/>
      </pc:docMkLst>
      <pc:sldChg chg="addSp delSp modSp del">
        <pc:chgData name="Roch, Shauna" userId="S::sroch@fanshawec.ca::05ca025a-1219-4008-8ea7-6708a3b6b10f" providerId="AD" clId="Web-{5CE17DC7-6C08-001A-076E-4EB65CA6A049}" dt="2024-12-09T15:48:58.440" v="42"/>
        <pc:sldMkLst>
          <pc:docMk/>
          <pc:sldMk cId="2965182383" sldId="259"/>
        </pc:sldMkLst>
        <pc:spChg chg="add del mod">
          <ac:chgData name="Roch, Shauna" userId="S::sroch@fanshawec.ca::05ca025a-1219-4008-8ea7-6708a3b6b10f" providerId="AD" clId="Web-{5CE17DC7-6C08-001A-076E-4EB65CA6A049}" dt="2024-12-09T15:46:06.469" v="8"/>
          <ac:spMkLst>
            <pc:docMk/>
            <pc:sldMk cId="2965182383" sldId="259"/>
            <ac:spMk id="3" creationId="{0626EC90-6B00-EB4C-ACE6-379C42F212CA}"/>
          </ac:spMkLst>
        </pc:spChg>
        <pc:spChg chg="add del mod">
          <ac:chgData name="Roch, Shauna" userId="S::sroch@fanshawec.ca::05ca025a-1219-4008-8ea7-6708a3b6b10f" providerId="AD" clId="Web-{5CE17DC7-6C08-001A-076E-4EB65CA6A049}" dt="2024-12-09T15:45:56.984" v="6"/>
          <ac:spMkLst>
            <pc:docMk/>
            <pc:sldMk cId="2965182383" sldId="259"/>
            <ac:spMk id="5" creationId="{F490B6BB-7C35-9079-59A3-6E354AC194C9}"/>
          </ac:spMkLst>
        </pc:spChg>
        <pc:spChg chg="add mod">
          <ac:chgData name="Roch, Shauna" userId="S::sroch@fanshawec.ca::05ca025a-1219-4008-8ea7-6708a3b6b10f" providerId="AD" clId="Web-{5CE17DC7-6C08-001A-076E-4EB65CA6A049}" dt="2024-12-09T15:46:11.109" v="10" actId="20577"/>
          <ac:spMkLst>
            <pc:docMk/>
            <pc:sldMk cId="2965182383" sldId="259"/>
            <ac:spMk id="7" creationId="{9928BF02-C974-58CA-3EC9-EA7073301DA6}"/>
          </ac:spMkLst>
        </pc:spChg>
        <pc:graphicFrameChg chg="add del mod modGraphic">
          <ac:chgData name="Roch, Shauna" userId="S::sroch@fanshawec.ca::05ca025a-1219-4008-8ea7-6708a3b6b10f" providerId="AD" clId="Web-{5CE17DC7-6C08-001A-076E-4EB65CA6A049}" dt="2024-12-09T15:48:43.424" v="38"/>
          <ac:graphicFrameMkLst>
            <pc:docMk/>
            <pc:sldMk cId="2965182383" sldId="259"/>
            <ac:graphicFrameMk id="8" creationId="{F92BDBBF-4E2E-4FED-BCE0-A17BC1150AA5}"/>
          </ac:graphicFrameMkLst>
        </pc:graphicFrameChg>
      </pc:sldChg>
      <pc:sldChg chg="new del">
        <pc:chgData name="Roch, Shauna" userId="S::sroch@fanshawec.ca::05ca025a-1219-4008-8ea7-6708a3b6b10f" providerId="AD" clId="Web-{5CE17DC7-6C08-001A-076E-4EB65CA6A049}" dt="2024-12-09T15:47:55.158" v="30"/>
        <pc:sldMkLst>
          <pc:docMk/>
          <pc:sldMk cId="2005008486" sldId="268"/>
        </pc:sldMkLst>
      </pc:sldChg>
      <pc:sldChg chg="modSp add">
        <pc:chgData name="Roch, Shauna" userId="S::sroch@fanshawec.ca::05ca025a-1219-4008-8ea7-6708a3b6b10f" providerId="AD" clId="Web-{5CE17DC7-6C08-001A-076E-4EB65CA6A049}" dt="2024-12-09T15:49:10.799" v="44" actId="20577"/>
        <pc:sldMkLst>
          <pc:docMk/>
          <pc:sldMk cId="2477126861" sldId="269"/>
        </pc:sldMkLst>
        <pc:graphicFrameChg chg="modGraphic">
          <ac:chgData name="Roch, Shauna" userId="S::sroch@fanshawec.ca::05ca025a-1219-4008-8ea7-6708a3b6b10f" providerId="AD" clId="Web-{5CE17DC7-6C08-001A-076E-4EB65CA6A049}" dt="2024-12-09T15:49:10.799" v="44" actId="20577"/>
          <ac:graphicFrameMkLst>
            <pc:docMk/>
            <pc:sldMk cId="2477126861" sldId="269"/>
            <ac:graphicFrameMk id="5" creationId="{3A23CFB9-A507-EE7B-D44E-5BD3A939B1A3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D726E1-DED2-4D6A-A645-0A243F08548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4F936FC-EBAE-47B2-9DBF-F60185D2660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1"/>
              </a:solidFill>
              <a:latin typeface="Arial"/>
            </a:rPr>
            <a:t>The Thomas-Kilmann model highlights </a:t>
          </a:r>
          <a:r>
            <a:rPr lang="en-US" dirty="0">
              <a:solidFill>
                <a:schemeClr val="tx1"/>
              </a:solidFill>
            </a:rPr>
            <a:t>the </a:t>
          </a:r>
          <a:r>
            <a:rPr lang="en-US" dirty="0">
              <a:solidFill>
                <a:schemeClr val="tx1"/>
              </a:solidFill>
              <a:latin typeface="Arial"/>
            </a:rPr>
            <a:t>five approaches </a:t>
          </a:r>
          <a:r>
            <a:rPr lang="en-US" dirty="0">
              <a:solidFill>
                <a:schemeClr val="tx1"/>
              </a:solidFill>
            </a:rPr>
            <a:t>to conflict</a:t>
          </a:r>
          <a:r>
            <a:rPr lang="en-US" dirty="0">
              <a:solidFill>
                <a:schemeClr val="tx1"/>
              </a:solidFill>
              <a:latin typeface="Arial"/>
            </a:rPr>
            <a:t>: avoiding, accommodating, collaborating, compromising, and competing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48568F67-FD9E-44DA-9AED-22144205CD1B}" type="parTrans" cxnId="{3DA3495D-F33F-4839-97C7-B19AAFE300C3}">
      <dgm:prSet/>
      <dgm:spPr/>
      <dgm:t>
        <a:bodyPr/>
        <a:lstStyle/>
        <a:p>
          <a:endParaRPr lang="en-US"/>
        </a:p>
      </dgm:t>
    </dgm:pt>
    <dgm:pt modelId="{11B2ACCF-F12C-44F5-9516-BCF50A16DA1F}" type="sibTrans" cxnId="{3DA3495D-F33F-4839-97C7-B19AAFE300C3}">
      <dgm:prSet/>
      <dgm:spPr/>
      <dgm:t>
        <a:bodyPr/>
        <a:lstStyle/>
        <a:p>
          <a:endParaRPr lang="en-US"/>
        </a:p>
      </dgm:t>
    </dgm:pt>
    <dgm:pt modelId="{D944F7E3-53E9-4F4A-91D9-7FC6B28296D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1"/>
              </a:solidFill>
              <a:latin typeface="Arial"/>
            </a:rPr>
            <a:t>Empathy </a:t>
          </a:r>
          <a:r>
            <a:rPr lang="en-US" dirty="0">
              <a:solidFill>
                <a:schemeClr val="tx1"/>
              </a:solidFill>
            </a:rPr>
            <a:t>is </a:t>
          </a:r>
          <a:r>
            <a:rPr lang="en-US" dirty="0">
              <a:solidFill>
                <a:schemeClr val="tx1"/>
              </a:solidFill>
              <a:latin typeface="Arial"/>
            </a:rPr>
            <a:t>essential for human resources professionals when dealing with workplace </a:t>
          </a:r>
          <a:r>
            <a:rPr lang="en-US" dirty="0">
              <a:solidFill>
                <a:schemeClr val="tx1"/>
              </a:solidFill>
            </a:rPr>
            <a:t>conflict</a:t>
          </a:r>
          <a:r>
            <a:rPr lang="en-US" dirty="0">
              <a:solidFill>
                <a:schemeClr val="tx1"/>
              </a:solidFill>
              <a:latin typeface="Arial"/>
            </a:rPr>
            <a:t> and problem-solving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8EEDED57-0988-4B24-8B35-2C3444C7312D}" type="parTrans" cxnId="{42229AE8-3433-4C96-8CA3-5B88636CA515}">
      <dgm:prSet/>
      <dgm:spPr/>
      <dgm:t>
        <a:bodyPr/>
        <a:lstStyle/>
        <a:p>
          <a:endParaRPr lang="en-US"/>
        </a:p>
      </dgm:t>
    </dgm:pt>
    <dgm:pt modelId="{32CCD97C-21B1-4193-A284-82A3506CDD43}" type="sibTrans" cxnId="{42229AE8-3433-4C96-8CA3-5B88636CA515}">
      <dgm:prSet/>
      <dgm:spPr/>
      <dgm:t>
        <a:bodyPr/>
        <a:lstStyle/>
        <a:p>
          <a:endParaRPr lang="en-US"/>
        </a:p>
      </dgm:t>
    </dgm:pt>
    <dgm:pt modelId="{27F630E7-7A28-476E-A957-767BB69686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1"/>
              </a:solidFill>
              <a:latin typeface="Arial"/>
            </a:rPr>
            <a:t>Preparation and practice is vital to the </a:t>
          </a:r>
          <a:r>
            <a:rPr lang="en-US" dirty="0">
              <a:solidFill>
                <a:schemeClr val="tx1"/>
              </a:solidFill>
            </a:rPr>
            <a:t>conflict </a:t>
          </a:r>
          <a:r>
            <a:rPr lang="en-US" dirty="0">
              <a:solidFill>
                <a:schemeClr val="tx1"/>
              </a:solidFill>
              <a:latin typeface="Arial"/>
            </a:rPr>
            <a:t>resolution process</a:t>
          </a:r>
        </a:p>
      </dgm:t>
    </dgm:pt>
    <dgm:pt modelId="{0BBAA87D-83FD-472D-9048-F4E8AA62C086}" type="parTrans" cxnId="{4C167F7B-AC6D-4234-AFEB-47F0D5A4400E}">
      <dgm:prSet/>
      <dgm:spPr/>
      <dgm:t>
        <a:bodyPr/>
        <a:lstStyle/>
        <a:p>
          <a:endParaRPr lang="en-US"/>
        </a:p>
      </dgm:t>
    </dgm:pt>
    <dgm:pt modelId="{99AE9F41-637E-41E3-953E-919A538C2F18}" type="sibTrans" cxnId="{4C167F7B-AC6D-4234-AFEB-47F0D5A4400E}">
      <dgm:prSet/>
      <dgm:spPr/>
      <dgm:t>
        <a:bodyPr/>
        <a:lstStyle/>
        <a:p>
          <a:endParaRPr lang="en-US"/>
        </a:p>
      </dgm:t>
    </dgm:pt>
    <dgm:pt modelId="{BB0E2527-1C24-4C87-B397-69CFE9413E57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solidFill>
                <a:schemeClr val="tx1"/>
              </a:solidFill>
              <a:latin typeface="Arial"/>
            </a:rPr>
            <a:t>You may resolve the </a:t>
          </a:r>
          <a:r>
            <a:rPr lang="en-US" dirty="0">
              <a:solidFill>
                <a:schemeClr val="tx1"/>
              </a:solidFill>
            </a:rPr>
            <a:t>conflict </a:t>
          </a:r>
          <a:r>
            <a:rPr lang="en-US" dirty="0">
              <a:solidFill>
                <a:schemeClr val="tx1"/>
              </a:solidFill>
              <a:latin typeface="Arial"/>
            </a:rPr>
            <a:t>yourself or coach a </a:t>
          </a:r>
          <a:r>
            <a:rPr lang="en-US" dirty="0">
              <a:solidFill>
                <a:schemeClr val="tx1"/>
              </a:solidFill>
            </a:rPr>
            <a:t>people </a:t>
          </a:r>
          <a:r>
            <a:rPr lang="en-US" dirty="0">
              <a:solidFill>
                <a:schemeClr val="tx1"/>
              </a:solidFill>
              <a:latin typeface="Arial"/>
            </a:rPr>
            <a:t>leader </a:t>
          </a:r>
          <a:r>
            <a:rPr lang="en-US" dirty="0">
              <a:solidFill>
                <a:schemeClr val="tx1"/>
              </a:solidFill>
            </a:rPr>
            <a:t>to </a:t>
          </a:r>
          <a:r>
            <a:rPr lang="en-US" dirty="0">
              <a:solidFill>
                <a:schemeClr val="tx1"/>
              </a:solidFill>
              <a:latin typeface="Arial"/>
            </a:rPr>
            <a:t>resolve the </a:t>
          </a:r>
          <a:r>
            <a:rPr lang="en-US" dirty="0">
              <a:solidFill>
                <a:schemeClr val="tx1"/>
              </a:solidFill>
            </a:rPr>
            <a:t>conflict.</a:t>
          </a:r>
        </a:p>
      </dgm:t>
    </dgm:pt>
    <dgm:pt modelId="{F1C1DE83-16F4-47E7-945B-5B795EFB0AF2}" type="parTrans" cxnId="{A50C36BF-F526-45D7-96AD-F09C4B66B816}">
      <dgm:prSet/>
      <dgm:spPr/>
      <dgm:t>
        <a:bodyPr/>
        <a:lstStyle/>
        <a:p>
          <a:endParaRPr lang="en-US"/>
        </a:p>
      </dgm:t>
    </dgm:pt>
    <dgm:pt modelId="{43192859-4CAF-407A-AEED-11BDA9B9BDC9}" type="sibTrans" cxnId="{A50C36BF-F526-45D7-96AD-F09C4B66B816}">
      <dgm:prSet/>
      <dgm:spPr/>
      <dgm:t>
        <a:bodyPr/>
        <a:lstStyle/>
        <a:p>
          <a:endParaRPr lang="en-US"/>
        </a:p>
      </dgm:t>
    </dgm:pt>
    <dgm:pt modelId="{FC301622-DB14-4F14-8751-E0ABBCC15A06}" type="pres">
      <dgm:prSet presAssocID="{74D726E1-DED2-4D6A-A645-0A243F085480}" presName="root" presStyleCnt="0">
        <dgm:presLayoutVars>
          <dgm:dir/>
          <dgm:resizeHandles val="exact"/>
        </dgm:presLayoutVars>
      </dgm:prSet>
      <dgm:spPr/>
    </dgm:pt>
    <dgm:pt modelId="{C9E8123B-AAA7-4CBF-9E82-0F48C59357B6}" type="pres">
      <dgm:prSet presAssocID="{64F936FC-EBAE-47B2-9DBF-F60185D26601}" presName="compNode" presStyleCnt="0"/>
      <dgm:spPr/>
    </dgm:pt>
    <dgm:pt modelId="{E7E41060-C449-46EB-AEA2-F2CE4174113C}" type="pres">
      <dgm:prSet presAssocID="{64F936FC-EBAE-47B2-9DBF-F60185D26601}" presName="bgRect" presStyleLbl="bgShp" presStyleIdx="0" presStyleCnt="4"/>
      <dgm:spPr/>
    </dgm:pt>
    <dgm:pt modelId="{9406CDB5-464B-4557-B178-71BFDF874F0D}" type="pres">
      <dgm:prSet presAssocID="{64F936FC-EBAE-47B2-9DBF-F60185D2660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s On with solid fill"/>
        </a:ext>
      </dgm:extLst>
    </dgm:pt>
    <dgm:pt modelId="{C697AA77-2094-45C2-8F7F-EDCA1AA6D4FD}" type="pres">
      <dgm:prSet presAssocID="{64F936FC-EBAE-47B2-9DBF-F60185D26601}" presName="spaceRect" presStyleCnt="0"/>
      <dgm:spPr/>
    </dgm:pt>
    <dgm:pt modelId="{D4455FA1-0C3F-45DA-89F1-8098CD37C0EA}" type="pres">
      <dgm:prSet presAssocID="{64F936FC-EBAE-47B2-9DBF-F60185D26601}" presName="parTx" presStyleLbl="revTx" presStyleIdx="0" presStyleCnt="4">
        <dgm:presLayoutVars>
          <dgm:chMax val="0"/>
          <dgm:chPref val="0"/>
        </dgm:presLayoutVars>
      </dgm:prSet>
      <dgm:spPr/>
    </dgm:pt>
    <dgm:pt modelId="{67304A90-A147-4B1F-ABC9-6D62E7EFC910}" type="pres">
      <dgm:prSet presAssocID="{11B2ACCF-F12C-44F5-9516-BCF50A16DA1F}" presName="sibTrans" presStyleCnt="0"/>
      <dgm:spPr/>
    </dgm:pt>
    <dgm:pt modelId="{F61D25F2-531D-495D-AF61-A8337BA27A42}" type="pres">
      <dgm:prSet presAssocID="{D944F7E3-53E9-4F4A-91D9-7FC6B28296DE}" presName="compNode" presStyleCnt="0"/>
      <dgm:spPr/>
    </dgm:pt>
    <dgm:pt modelId="{75B1F11C-20FC-4407-81CA-D0E04D6C933A}" type="pres">
      <dgm:prSet presAssocID="{D944F7E3-53E9-4F4A-91D9-7FC6B28296DE}" presName="bgRect" presStyleLbl="bgShp" presStyleIdx="1" presStyleCnt="4"/>
      <dgm:spPr/>
    </dgm:pt>
    <dgm:pt modelId="{B7A4622A-8780-4A60-959B-1E417EDBD0B5}" type="pres">
      <dgm:prSet presAssocID="{D944F7E3-53E9-4F4A-91D9-7FC6B28296D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with solid fill"/>
        </a:ext>
      </dgm:extLst>
    </dgm:pt>
    <dgm:pt modelId="{213E9B4C-2B52-4419-90C6-C066B431A2EC}" type="pres">
      <dgm:prSet presAssocID="{D944F7E3-53E9-4F4A-91D9-7FC6B28296DE}" presName="spaceRect" presStyleCnt="0"/>
      <dgm:spPr/>
    </dgm:pt>
    <dgm:pt modelId="{04032168-5728-4D88-B70F-CCDA8CBB933D}" type="pres">
      <dgm:prSet presAssocID="{D944F7E3-53E9-4F4A-91D9-7FC6B28296DE}" presName="parTx" presStyleLbl="revTx" presStyleIdx="1" presStyleCnt="4">
        <dgm:presLayoutVars>
          <dgm:chMax val="0"/>
          <dgm:chPref val="0"/>
        </dgm:presLayoutVars>
      </dgm:prSet>
      <dgm:spPr/>
    </dgm:pt>
    <dgm:pt modelId="{FC909421-3560-4C73-959C-25C55082BF8D}" type="pres">
      <dgm:prSet presAssocID="{32CCD97C-21B1-4193-A284-82A3506CDD43}" presName="sibTrans" presStyleCnt="0"/>
      <dgm:spPr/>
    </dgm:pt>
    <dgm:pt modelId="{1A45773A-B183-45AE-A665-48BBCDC1D3E7}" type="pres">
      <dgm:prSet presAssocID="{27F630E7-7A28-476E-A957-767BB69686CF}" presName="compNode" presStyleCnt="0"/>
      <dgm:spPr/>
    </dgm:pt>
    <dgm:pt modelId="{17DFE3C2-DFBD-4049-894B-64B8E32C604F}" type="pres">
      <dgm:prSet presAssocID="{27F630E7-7A28-476E-A957-767BB69686CF}" presName="bgRect" presStyleLbl="bgShp" presStyleIdx="2" presStyleCnt="4"/>
      <dgm:spPr/>
    </dgm:pt>
    <dgm:pt modelId="{84B72065-E1A3-4920-B55C-4BCB0555E907}" type="pres">
      <dgm:prSet presAssocID="{27F630E7-7A28-476E-A957-767BB69686C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 with solid fill"/>
        </a:ext>
      </dgm:extLst>
    </dgm:pt>
    <dgm:pt modelId="{F9FBCF5E-96A1-4113-B8BE-14544319B1C2}" type="pres">
      <dgm:prSet presAssocID="{27F630E7-7A28-476E-A957-767BB69686CF}" presName="spaceRect" presStyleCnt="0"/>
      <dgm:spPr/>
    </dgm:pt>
    <dgm:pt modelId="{B1D7594A-706A-4357-AE73-29CC633D93E0}" type="pres">
      <dgm:prSet presAssocID="{27F630E7-7A28-476E-A957-767BB69686CF}" presName="parTx" presStyleLbl="revTx" presStyleIdx="2" presStyleCnt="4">
        <dgm:presLayoutVars>
          <dgm:chMax val="0"/>
          <dgm:chPref val="0"/>
        </dgm:presLayoutVars>
      </dgm:prSet>
      <dgm:spPr/>
    </dgm:pt>
    <dgm:pt modelId="{0681483D-B601-4B96-BF8F-5F8973E935A5}" type="pres">
      <dgm:prSet presAssocID="{99AE9F41-637E-41E3-953E-919A538C2F18}" presName="sibTrans" presStyleCnt="0"/>
      <dgm:spPr/>
    </dgm:pt>
    <dgm:pt modelId="{3CDD9CF5-5472-43DC-B7F8-1DB7A0BB6C49}" type="pres">
      <dgm:prSet presAssocID="{BB0E2527-1C24-4C87-B397-69CFE9413E57}" presName="compNode" presStyleCnt="0"/>
      <dgm:spPr/>
    </dgm:pt>
    <dgm:pt modelId="{3F6B65F6-D6E0-44BA-BFD5-EBDBB74EB8A4}" type="pres">
      <dgm:prSet presAssocID="{BB0E2527-1C24-4C87-B397-69CFE9413E57}" presName="bgRect" presStyleLbl="bgShp" presStyleIdx="3" presStyleCnt="4"/>
      <dgm:spPr/>
    </dgm:pt>
    <dgm:pt modelId="{4D7DD593-B293-4012-A69B-F14F0B2F07E8}" type="pres">
      <dgm:prSet presAssocID="{BB0E2527-1C24-4C87-B397-69CFE9413E5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le profile with solid fill"/>
        </a:ext>
      </dgm:extLst>
    </dgm:pt>
    <dgm:pt modelId="{2090E42C-6B52-46C1-995F-069118D65246}" type="pres">
      <dgm:prSet presAssocID="{BB0E2527-1C24-4C87-B397-69CFE9413E57}" presName="spaceRect" presStyleCnt="0"/>
      <dgm:spPr/>
    </dgm:pt>
    <dgm:pt modelId="{9A8CA453-5968-4781-92EB-ADE0EC3F3381}" type="pres">
      <dgm:prSet presAssocID="{BB0E2527-1C24-4C87-B397-69CFE9413E5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E278827-9DB7-470D-A4C4-71D99AA6F527}" type="presOf" srcId="{D944F7E3-53E9-4F4A-91D9-7FC6B28296DE}" destId="{04032168-5728-4D88-B70F-CCDA8CBB933D}" srcOrd="0" destOrd="0" presId="urn:microsoft.com/office/officeart/2018/2/layout/IconVerticalSolidList"/>
    <dgm:cxn modelId="{3DA3495D-F33F-4839-97C7-B19AAFE300C3}" srcId="{74D726E1-DED2-4D6A-A645-0A243F085480}" destId="{64F936FC-EBAE-47B2-9DBF-F60185D26601}" srcOrd="0" destOrd="0" parTransId="{48568F67-FD9E-44DA-9AED-22144205CD1B}" sibTransId="{11B2ACCF-F12C-44F5-9516-BCF50A16DA1F}"/>
    <dgm:cxn modelId="{F73B504F-86E4-4BE3-A90C-26F8FE37CB4C}" type="presOf" srcId="{27F630E7-7A28-476E-A957-767BB69686CF}" destId="{B1D7594A-706A-4357-AE73-29CC633D93E0}" srcOrd="0" destOrd="0" presId="urn:microsoft.com/office/officeart/2018/2/layout/IconVerticalSolidList"/>
    <dgm:cxn modelId="{4C167F7B-AC6D-4234-AFEB-47F0D5A4400E}" srcId="{74D726E1-DED2-4D6A-A645-0A243F085480}" destId="{27F630E7-7A28-476E-A957-767BB69686CF}" srcOrd="2" destOrd="0" parTransId="{0BBAA87D-83FD-472D-9048-F4E8AA62C086}" sibTransId="{99AE9F41-637E-41E3-953E-919A538C2F18}"/>
    <dgm:cxn modelId="{C4D10193-D713-4557-B318-50FF57818E20}" type="presOf" srcId="{64F936FC-EBAE-47B2-9DBF-F60185D26601}" destId="{D4455FA1-0C3F-45DA-89F1-8098CD37C0EA}" srcOrd="0" destOrd="0" presId="urn:microsoft.com/office/officeart/2018/2/layout/IconVerticalSolidList"/>
    <dgm:cxn modelId="{859098B3-C3DF-4101-AEEE-6106F8BC8347}" type="presOf" srcId="{74D726E1-DED2-4D6A-A645-0A243F085480}" destId="{FC301622-DB14-4F14-8751-E0ABBCC15A06}" srcOrd="0" destOrd="0" presId="urn:microsoft.com/office/officeart/2018/2/layout/IconVerticalSolidList"/>
    <dgm:cxn modelId="{A50C36BF-F526-45D7-96AD-F09C4B66B816}" srcId="{74D726E1-DED2-4D6A-A645-0A243F085480}" destId="{BB0E2527-1C24-4C87-B397-69CFE9413E57}" srcOrd="3" destOrd="0" parTransId="{F1C1DE83-16F4-47E7-945B-5B795EFB0AF2}" sibTransId="{43192859-4CAF-407A-AEED-11BDA9B9BDC9}"/>
    <dgm:cxn modelId="{B45168CE-BAFD-41C1-81B3-FF9DFE852FC6}" type="presOf" srcId="{BB0E2527-1C24-4C87-B397-69CFE9413E57}" destId="{9A8CA453-5968-4781-92EB-ADE0EC3F3381}" srcOrd="0" destOrd="0" presId="urn:microsoft.com/office/officeart/2018/2/layout/IconVerticalSolidList"/>
    <dgm:cxn modelId="{42229AE8-3433-4C96-8CA3-5B88636CA515}" srcId="{74D726E1-DED2-4D6A-A645-0A243F085480}" destId="{D944F7E3-53E9-4F4A-91D9-7FC6B28296DE}" srcOrd="1" destOrd="0" parTransId="{8EEDED57-0988-4B24-8B35-2C3444C7312D}" sibTransId="{32CCD97C-21B1-4193-A284-82A3506CDD43}"/>
    <dgm:cxn modelId="{7B4B6203-C324-4C1F-9168-8133BE6FF892}" type="presParOf" srcId="{FC301622-DB14-4F14-8751-E0ABBCC15A06}" destId="{C9E8123B-AAA7-4CBF-9E82-0F48C59357B6}" srcOrd="0" destOrd="0" presId="urn:microsoft.com/office/officeart/2018/2/layout/IconVerticalSolidList"/>
    <dgm:cxn modelId="{46F9EA1D-C2F8-4BFE-AA51-5146CE2722EE}" type="presParOf" srcId="{C9E8123B-AAA7-4CBF-9E82-0F48C59357B6}" destId="{E7E41060-C449-46EB-AEA2-F2CE4174113C}" srcOrd="0" destOrd="0" presId="urn:microsoft.com/office/officeart/2018/2/layout/IconVerticalSolidList"/>
    <dgm:cxn modelId="{DFC6788B-68BC-4260-B67C-E345AE33D7C3}" type="presParOf" srcId="{C9E8123B-AAA7-4CBF-9E82-0F48C59357B6}" destId="{9406CDB5-464B-4557-B178-71BFDF874F0D}" srcOrd="1" destOrd="0" presId="urn:microsoft.com/office/officeart/2018/2/layout/IconVerticalSolidList"/>
    <dgm:cxn modelId="{08BEDA22-3D3E-4DDA-A653-277713041210}" type="presParOf" srcId="{C9E8123B-AAA7-4CBF-9E82-0F48C59357B6}" destId="{C697AA77-2094-45C2-8F7F-EDCA1AA6D4FD}" srcOrd="2" destOrd="0" presId="urn:microsoft.com/office/officeart/2018/2/layout/IconVerticalSolidList"/>
    <dgm:cxn modelId="{BC4E6885-CDE5-452D-A105-184B8B9450D5}" type="presParOf" srcId="{C9E8123B-AAA7-4CBF-9E82-0F48C59357B6}" destId="{D4455FA1-0C3F-45DA-89F1-8098CD37C0EA}" srcOrd="3" destOrd="0" presId="urn:microsoft.com/office/officeart/2018/2/layout/IconVerticalSolidList"/>
    <dgm:cxn modelId="{B0CEA319-0262-4577-BACE-376A37B7EF69}" type="presParOf" srcId="{FC301622-DB14-4F14-8751-E0ABBCC15A06}" destId="{67304A90-A147-4B1F-ABC9-6D62E7EFC910}" srcOrd="1" destOrd="0" presId="urn:microsoft.com/office/officeart/2018/2/layout/IconVerticalSolidList"/>
    <dgm:cxn modelId="{C4CDF9AC-BD1B-4AAD-ACD5-978A817A04A1}" type="presParOf" srcId="{FC301622-DB14-4F14-8751-E0ABBCC15A06}" destId="{F61D25F2-531D-495D-AF61-A8337BA27A42}" srcOrd="2" destOrd="0" presId="urn:microsoft.com/office/officeart/2018/2/layout/IconVerticalSolidList"/>
    <dgm:cxn modelId="{77C21873-0082-4662-A6F4-EC9B3DE4E0DE}" type="presParOf" srcId="{F61D25F2-531D-495D-AF61-A8337BA27A42}" destId="{75B1F11C-20FC-4407-81CA-D0E04D6C933A}" srcOrd="0" destOrd="0" presId="urn:microsoft.com/office/officeart/2018/2/layout/IconVerticalSolidList"/>
    <dgm:cxn modelId="{9691D95F-1358-45C7-AE55-5120A0606BD6}" type="presParOf" srcId="{F61D25F2-531D-495D-AF61-A8337BA27A42}" destId="{B7A4622A-8780-4A60-959B-1E417EDBD0B5}" srcOrd="1" destOrd="0" presId="urn:microsoft.com/office/officeart/2018/2/layout/IconVerticalSolidList"/>
    <dgm:cxn modelId="{AEA5E73B-E774-425F-BF34-0B791DBE466D}" type="presParOf" srcId="{F61D25F2-531D-495D-AF61-A8337BA27A42}" destId="{213E9B4C-2B52-4419-90C6-C066B431A2EC}" srcOrd="2" destOrd="0" presId="urn:microsoft.com/office/officeart/2018/2/layout/IconVerticalSolidList"/>
    <dgm:cxn modelId="{7FEA717E-A4A6-4E14-B043-421DA19299FF}" type="presParOf" srcId="{F61D25F2-531D-495D-AF61-A8337BA27A42}" destId="{04032168-5728-4D88-B70F-CCDA8CBB933D}" srcOrd="3" destOrd="0" presId="urn:microsoft.com/office/officeart/2018/2/layout/IconVerticalSolidList"/>
    <dgm:cxn modelId="{B9A24789-60AC-4C0B-9B47-C87146C38F5B}" type="presParOf" srcId="{FC301622-DB14-4F14-8751-E0ABBCC15A06}" destId="{FC909421-3560-4C73-959C-25C55082BF8D}" srcOrd="3" destOrd="0" presId="urn:microsoft.com/office/officeart/2018/2/layout/IconVerticalSolidList"/>
    <dgm:cxn modelId="{8C5EC363-0706-4590-AD5A-C7D9B6ADF362}" type="presParOf" srcId="{FC301622-DB14-4F14-8751-E0ABBCC15A06}" destId="{1A45773A-B183-45AE-A665-48BBCDC1D3E7}" srcOrd="4" destOrd="0" presId="urn:microsoft.com/office/officeart/2018/2/layout/IconVerticalSolidList"/>
    <dgm:cxn modelId="{90C948EE-8A0D-4C6E-B31D-1F032D16F436}" type="presParOf" srcId="{1A45773A-B183-45AE-A665-48BBCDC1D3E7}" destId="{17DFE3C2-DFBD-4049-894B-64B8E32C604F}" srcOrd="0" destOrd="0" presId="urn:microsoft.com/office/officeart/2018/2/layout/IconVerticalSolidList"/>
    <dgm:cxn modelId="{9A9A42D4-9928-47DC-814D-737A0E118252}" type="presParOf" srcId="{1A45773A-B183-45AE-A665-48BBCDC1D3E7}" destId="{84B72065-E1A3-4920-B55C-4BCB0555E907}" srcOrd="1" destOrd="0" presId="urn:microsoft.com/office/officeart/2018/2/layout/IconVerticalSolidList"/>
    <dgm:cxn modelId="{5A83DFBD-4D21-4847-A783-FC9E4859CBAE}" type="presParOf" srcId="{1A45773A-B183-45AE-A665-48BBCDC1D3E7}" destId="{F9FBCF5E-96A1-4113-B8BE-14544319B1C2}" srcOrd="2" destOrd="0" presId="urn:microsoft.com/office/officeart/2018/2/layout/IconVerticalSolidList"/>
    <dgm:cxn modelId="{F64402ED-C695-43EA-B1DF-F7AFB4A51B64}" type="presParOf" srcId="{1A45773A-B183-45AE-A665-48BBCDC1D3E7}" destId="{B1D7594A-706A-4357-AE73-29CC633D93E0}" srcOrd="3" destOrd="0" presId="urn:microsoft.com/office/officeart/2018/2/layout/IconVerticalSolidList"/>
    <dgm:cxn modelId="{BBEB91D9-210A-4A08-A2B2-2D927F06C907}" type="presParOf" srcId="{FC301622-DB14-4F14-8751-E0ABBCC15A06}" destId="{0681483D-B601-4B96-BF8F-5F8973E935A5}" srcOrd="5" destOrd="0" presId="urn:microsoft.com/office/officeart/2018/2/layout/IconVerticalSolidList"/>
    <dgm:cxn modelId="{E2644122-9517-497F-A576-EAF88542F160}" type="presParOf" srcId="{FC301622-DB14-4F14-8751-E0ABBCC15A06}" destId="{3CDD9CF5-5472-43DC-B7F8-1DB7A0BB6C49}" srcOrd="6" destOrd="0" presId="urn:microsoft.com/office/officeart/2018/2/layout/IconVerticalSolidList"/>
    <dgm:cxn modelId="{CA963C8B-792F-4D48-95D9-1A1134A7204A}" type="presParOf" srcId="{3CDD9CF5-5472-43DC-B7F8-1DB7A0BB6C49}" destId="{3F6B65F6-D6E0-44BA-BFD5-EBDBB74EB8A4}" srcOrd="0" destOrd="0" presId="urn:microsoft.com/office/officeart/2018/2/layout/IconVerticalSolidList"/>
    <dgm:cxn modelId="{2C87F62C-C24C-4E54-8C0E-0E8245E8EF7A}" type="presParOf" srcId="{3CDD9CF5-5472-43DC-B7F8-1DB7A0BB6C49}" destId="{4D7DD593-B293-4012-A69B-F14F0B2F07E8}" srcOrd="1" destOrd="0" presId="urn:microsoft.com/office/officeart/2018/2/layout/IconVerticalSolidList"/>
    <dgm:cxn modelId="{33E1F672-52A2-40F8-AD05-44BF8DFED8F1}" type="presParOf" srcId="{3CDD9CF5-5472-43DC-B7F8-1DB7A0BB6C49}" destId="{2090E42C-6B52-46C1-995F-069118D65246}" srcOrd="2" destOrd="0" presId="urn:microsoft.com/office/officeart/2018/2/layout/IconVerticalSolidList"/>
    <dgm:cxn modelId="{FD9DFD8C-325D-4500-BDBE-8E2F21A29880}" type="presParOf" srcId="{3CDD9CF5-5472-43DC-B7F8-1DB7A0BB6C49}" destId="{9A8CA453-5968-4781-92EB-ADE0EC3F338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1060-C449-46EB-AEA2-F2CE4174113C}">
      <dsp:nvSpPr>
        <dsp:cNvPr id="0" name=""/>
        <dsp:cNvSpPr/>
      </dsp:nvSpPr>
      <dsp:spPr>
        <a:xfrm>
          <a:off x="0" y="1805"/>
          <a:ext cx="11605317" cy="91497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6CDB5-464B-4557-B178-71BFDF874F0D}">
      <dsp:nvSpPr>
        <dsp:cNvPr id="0" name=""/>
        <dsp:cNvSpPr/>
      </dsp:nvSpPr>
      <dsp:spPr>
        <a:xfrm>
          <a:off x="276780" y="207675"/>
          <a:ext cx="503237" cy="5032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455FA1-0C3F-45DA-89F1-8098CD37C0EA}">
      <dsp:nvSpPr>
        <dsp:cNvPr id="0" name=""/>
        <dsp:cNvSpPr/>
      </dsp:nvSpPr>
      <dsp:spPr>
        <a:xfrm>
          <a:off x="1056797" y="1805"/>
          <a:ext cx="10548519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Arial"/>
            </a:rPr>
            <a:t>The Thomas-Kilmann model highlights </a:t>
          </a:r>
          <a:r>
            <a:rPr lang="en-US" sz="2200" kern="1200" dirty="0">
              <a:solidFill>
                <a:schemeClr val="tx1"/>
              </a:solidFill>
            </a:rPr>
            <a:t>the </a:t>
          </a:r>
          <a:r>
            <a:rPr lang="en-US" sz="2200" kern="1200" dirty="0">
              <a:solidFill>
                <a:schemeClr val="tx1"/>
              </a:solidFill>
              <a:latin typeface="Arial"/>
            </a:rPr>
            <a:t>five approaches </a:t>
          </a:r>
          <a:r>
            <a:rPr lang="en-US" sz="2200" kern="1200" dirty="0">
              <a:solidFill>
                <a:schemeClr val="tx1"/>
              </a:solidFill>
            </a:rPr>
            <a:t>to conflict</a:t>
          </a:r>
          <a:r>
            <a:rPr lang="en-US" sz="2200" kern="1200" dirty="0">
              <a:solidFill>
                <a:schemeClr val="tx1"/>
              </a:solidFill>
              <a:latin typeface="Arial"/>
            </a:rPr>
            <a:t>: avoiding, accommodating, collaborating, compromising, and competing</a:t>
          </a:r>
          <a:r>
            <a:rPr lang="en-US" sz="2200" kern="1200" dirty="0">
              <a:solidFill>
                <a:schemeClr val="tx1"/>
              </a:solidFill>
            </a:rPr>
            <a:t>.</a:t>
          </a:r>
        </a:p>
      </dsp:txBody>
      <dsp:txXfrm>
        <a:off x="1056797" y="1805"/>
        <a:ext cx="10548519" cy="914976"/>
      </dsp:txXfrm>
    </dsp:sp>
    <dsp:sp modelId="{75B1F11C-20FC-4407-81CA-D0E04D6C933A}">
      <dsp:nvSpPr>
        <dsp:cNvPr id="0" name=""/>
        <dsp:cNvSpPr/>
      </dsp:nvSpPr>
      <dsp:spPr>
        <a:xfrm>
          <a:off x="0" y="1145525"/>
          <a:ext cx="11605317" cy="91497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A4622A-8780-4A60-959B-1E417EDBD0B5}">
      <dsp:nvSpPr>
        <dsp:cNvPr id="0" name=""/>
        <dsp:cNvSpPr/>
      </dsp:nvSpPr>
      <dsp:spPr>
        <a:xfrm>
          <a:off x="276780" y="1351395"/>
          <a:ext cx="503237" cy="5032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032168-5728-4D88-B70F-CCDA8CBB933D}">
      <dsp:nvSpPr>
        <dsp:cNvPr id="0" name=""/>
        <dsp:cNvSpPr/>
      </dsp:nvSpPr>
      <dsp:spPr>
        <a:xfrm>
          <a:off x="1056797" y="1145525"/>
          <a:ext cx="10548519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Arial"/>
            </a:rPr>
            <a:t>Empathy </a:t>
          </a:r>
          <a:r>
            <a:rPr lang="en-US" sz="2200" kern="1200" dirty="0">
              <a:solidFill>
                <a:schemeClr val="tx1"/>
              </a:solidFill>
            </a:rPr>
            <a:t>is </a:t>
          </a:r>
          <a:r>
            <a:rPr lang="en-US" sz="2200" kern="1200" dirty="0">
              <a:solidFill>
                <a:schemeClr val="tx1"/>
              </a:solidFill>
              <a:latin typeface="Arial"/>
            </a:rPr>
            <a:t>essential for human resources professionals when dealing with workplace </a:t>
          </a:r>
          <a:r>
            <a:rPr lang="en-US" sz="2200" kern="1200" dirty="0">
              <a:solidFill>
                <a:schemeClr val="tx1"/>
              </a:solidFill>
            </a:rPr>
            <a:t>conflict</a:t>
          </a:r>
          <a:r>
            <a:rPr lang="en-US" sz="2200" kern="1200" dirty="0">
              <a:solidFill>
                <a:schemeClr val="tx1"/>
              </a:solidFill>
              <a:latin typeface="Arial"/>
            </a:rPr>
            <a:t> and problem-solving</a:t>
          </a:r>
          <a:r>
            <a:rPr lang="en-US" sz="2200" kern="1200" dirty="0">
              <a:solidFill>
                <a:schemeClr val="tx1"/>
              </a:solidFill>
            </a:rPr>
            <a:t>.</a:t>
          </a:r>
        </a:p>
      </dsp:txBody>
      <dsp:txXfrm>
        <a:off x="1056797" y="1145525"/>
        <a:ext cx="10548519" cy="914976"/>
      </dsp:txXfrm>
    </dsp:sp>
    <dsp:sp modelId="{17DFE3C2-DFBD-4049-894B-64B8E32C604F}">
      <dsp:nvSpPr>
        <dsp:cNvPr id="0" name=""/>
        <dsp:cNvSpPr/>
      </dsp:nvSpPr>
      <dsp:spPr>
        <a:xfrm>
          <a:off x="0" y="2289246"/>
          <a:ext cx="11605317" cy="91497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B72065-E1A3-4920-B55C-4BCB0555E907}">
      <dsp:nvSpPr>
        <dsp:cNvPr id="0" name=""/>
        <dsp:cNvSpPr/>
      </dsp:nvSpPr>
      <dsp:spPr>
        <a:xfrm>
          <a:off x="276780" y="2495116"/>
          <a:ext cx="503237" cy="5032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7594A-706A-4357-AE73-29CC633D93E0}">
      <dsp:nvSpPr>
        <dsp:cNvPr id="0" name=""/>
        <dsp:cNvSpPr/>
      </dsp:nvSpPr>
      <dsp:spPr>
        <a:xfrm>
          <a:off x="1056797" y="2289246"/>
          <a:ext cx="10548519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Arial"/>
            </a:rPr>
            <a:t>Preparation and practice is vital to the </a:t>
          </a:r>
          <a:r>
            <a:rPr lang="en-US" sz="2200" kern="1200" dirty="0">
              <a:solidFill>
                <a:schemeClr val="tx1"/>
              </a:solidFill>
            </a:rPr>
            <a:t>conflict </a:t>
          </a:r>
          <a:r>
            <a:rPr lang="en-US" sz="2200" kern="1200" dirty="0">
              <a:solidFill>
                <a:schemeClr val="tx1"/>
              </a:solidFill>
              <a:latin typeface="Arial"/>
            </a:rPr>
            <a:t>resolution process</a:t>
          </a:r>
        </a:p>
      </dsp:txBody>
      <dsp:txXfrm>
        <a:off x="1056797" y="2289246"/>
        <a:ext cx="10548519" cy="914976"/>
      </dsp:txXfrm>
    </dsp:sp>
    <dsp:sp modelId="{3F6B65F6-D6E0-44BA-BFD5-EBDBB74EB8A4}">
      <dsp:nvSpPr>
        <dsp:cNvPr id="0" name=""/>
        <dsp:cNvSpPr/>
      </dsp:nvSpPr>
      <dsp:spPr>
        <a:xfrm>
          <a:off x="0" y="3432967"/>
          <a:ext cx="11605317" cy="91497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DD593-B293-4012-A69B-F14F0B2F07E8}">
      <dsp:nvSpPr>
        <dsp:cNvPr id="0" name=""/>
        <dsp:cNvSpPr/>
      </dsp:nvSpPr>
      <dsp:spPr>
        <a:xfrm>
          <a:off x="276780" y="3638836"/>
          <a:ext cx="503237" cy="50323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CA453-5968-4781-92EB-ADE0EC3F3381}">
      <dsp:nvSpPr>
        <dsp:cNvPr id="0" name=""/>
        <dsp:cNvSpPr/>
      </dsp:nvSpPr>
      <dsp:spPr>
        <a:xfrm>
          <a:off x="1056797" y="3432967"/>
          <a:ext cx="10548519" cy="9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35" tIns="96835" rIns="96835" bIns="96835" numCol="1" spcCol="1270" anchor="ctr" anchorCtr="0">
          <a:noAutofit/>
        </a:bodyPr>
        <a:lstStyle/>
        <a:p>
          <a:pPr marL="0" lvl="0" indent="0" algn="l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Arial"/>
            </a:rPr>
            <a:t>You may resolve the </a:t>
          </a:r>
          <a:r>
            <a:rPr lang="en-US" sz="2200" kern="1200" dirty="0">
              <a:solidFill>
                <a:schemeClr val="tx1"/>
              </a:solidFill>
            </a:rPr>
            <a:t>conflict </a:t>
          </a:r>
          <a:r>
            <a:rPr lang="en-US" sz="2200" kern="1200" dirty="0">
              <a:solidFill>
                <a:schemeClr val="tx1"/>
              </a:solidFill>
              <a:latin typeface="Arial"/>
            </a:rPr>
            <a:t>yourself or coach a </a:t>
          </a:r>
          <a:r>
            <a:rPr lang="en-US" sz="2200" kern="1200" dirty="0">
              <a:solidFill>
                <a:schemeClr val="tx1"/>
              </a:solidFill>
            </a:rPr>
            <a:t>people </a:t>
          </a:r>
          <a:r>
            <a:rPr lang="en-US" sz="2200" kern="1200" dirty="0">
              <a:solidFill>
                <a:schemeClr val="tx1"/>
              </a:solidFill>
              <a:latin typeface="Arial"/>
            </a:rPr>
            <a:t>leader </a:t>
          </a:r>
          <a:r>
            <a:rPr lang="en-US" sz="2200" kern="1200" dirty="0">
              <a:solidFill>
                <a:schemeClr val="tx1"/>
              </a:solidFill>
            </a:rPr>
            <a:t>to </a:t>
          </a:r>
          <a:r>
            <a:rPr lang="en-US" sz="2200" kern="1200" dirty="0">
              <a:solidFill>
                <a:schemeClr val="tx1"/>
              </a:solidFill>
              <a:latin typeface="Arial"/>
            </a:rPr>
            <a:t>resolve the </a:t>
          </a:r>
          <a:r>
            <a:rPr lang="en-US" sz="2200" kern="1200" dirty="0">
              <a:solidFill>
                <a:schemeClr val="tx1"/>
              </a:solidFill>
            </a:rPr>
            <a:t>conflict.</a:t>
          </a:r>
        </a:p>
      </dsp:txBody>
      <dsp:txXfrm>
        <a:off x="1056797" y="3432967"/>
        <a:ext cx="10548519" cy="914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C1E2B-F48A-4C62-B0C9-706CEEF4C621}" type="datetimeFigureOut">
              <a:rPr lang="en-CA" smtClean="0"/>
              <a:t>2025-01-14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24C70-BFC7-49DC-8B45-18FD56AF79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22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90000"/>
              </a:lnSpc>
              <a:spcBef>
                <a:spcPts val="1333"/>
              </a:spcBef>
              <a:buFont typeface="Arial"/>
              <a:buChar char="•"/>
            </a:pPr>
            <a:r>
              <a:rPr lang="en-US" dirty="0"/>
              <a:t>Conflict resolution approaches vary among individuals and groups.</a:t>
            </a:r>
          </a:p>
          <a:p>
            <a:pPr marL="171450" indent="-171450">
              <a:lnSpc>
                <a:spcPct val="90000"/>
              </a:lnSpc>
              <a:spcBef>
                <a:spcPts val="1333"/>
              </a:spcBef>
              <a:buFont typeface="Arial"/>
              <a:buChar char="•"/>
            </a:pPr>
            <a:r>
              <a:rPr lang="en-US" dirty="0"/>
              <a:t>Kenneth W. Thomas and Ralph H. Kilmann created the Thomas-Kilmann Conflict Mode Instrument (TKI) in the 1970s.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24C70-BFC7-49DC-8B45-18FD56AF79CD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34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24C70-BFC7-49DC-8B45-18FD56AF79C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7574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8C1C69-EB2C-D8F9-F722-A8768322E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082C63-7407-5538-41C9-76E592145B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A4B772-B1EE-05B8-9ED3-4BB200FD49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579C7-766D-2544-F128-0C9984BAEF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24C70-BFC7-49DC-8B45-18FD56AF79C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9103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55B2D-EF0A-F637-A43E-7330A81BD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070C95-3DDA-29F8-2494-B548A216EE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E9316E-D909-5C50-7FC6-45B42A8BC1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98CFA-BE62-4C6D-8AE9-348DC28E34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24C70-BFC7-49DC-8B45-18FD56AF79CD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4571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96966B-9339-8D16-973B-1446BD5B7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0A7A54-06EB-5CAE-1AA3-716B3A7130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D45E32-2654-A50B-7B9B-A1F0D77C02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C15CE-C382-EB08-66F4-152CEC10A2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24C70-BFC7-49DC-8B45-18FD56AF79C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9536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954D0-6A6C-9A61-27EE-D1510A6B7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343AE4-B164-5C35-5D09-097D09D7C3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582C43E-0D4A-7A4C-6E57-35E1841E3F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347E1-8E5B-1BB2-ABC4-6122467D5D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24C70-BFC7-49DC-8B45-18FD56AF79CD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0581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You can only control your own actions in a conflict, so be flexible and adapt your approach.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Understanding the underlying needs behind others’ conflict styles is crucial.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Choosing the right conflict approach can build trust, achieve goals, and de-escalate conflict.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Using the wrong approach can escalate conflict, damage relationships, and hinder goal achievement.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Everyone can learn and apply different conflict styles with practice and self-awareness.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Listening for underlying needs helps work towards common goals and build trust.</a:t>
            </a:r>
            <a:endParaRPr lang="en-CA" dirty="0"/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24C70-BFC7-49DC-8B45-18FD56AF79CD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382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You can only control your own actions in a conflict, so be flexible and adapt your approach.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Understanding the underlying needs behind others’ conflict styles is crucial.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Choosing the right conflict approach can build trust, achieve goals, and de-escalate conflict.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Using the wrong approach can escalate conflict, damage relationships, and hinder goal achievement.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Everyone can learn and apply different conflict styles with practice and self-awareness.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Listening for underlying needs helps work towards common goals and build trust.</a:t>
            </a:r>
            <a:endParaRPr lang="en-CA" dirty="0"/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24C70-BFC7-49DC-8B45-18FD56AF79CD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766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" name="Group 1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ECAF91D5-1617-8C81-7230-54958288F56E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15" name="Google Shape;92;p23" descr="CC BY-NC-SA 4.0 License Logo">
              <a:extLst>
                <a:ext uri="{FF2B5EF4-FFF2-40B4-BE49-F238E27FC236}">
                  <a16:creationId xmlns:a16="http://schemas.microsoft.com/office/drawing/2014/main" id="{AEB02E60-F922-72AA-2B83-81EBF77E3D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91;p23">
              <a:extLst>
                <a:ext uri="{FF2B5EF4-FFF2-40B4-BE49-F238E27FC236}">
                  <a16:creationId xmlns:a16="http://schemas.microsoft.com/office/drawing/2014/main" id="{0E2A4E93-6753-D52F-76E0-ACB341289E88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133">
                <a:latin typeface="+mn-lt"/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49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4156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4432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85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62BB-C06F-6CB3-C666-79397B10E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200" b="0" dirty="0">
                <a:latin typeface="+mj-lt"/>
              </a:rPr>
              <a:t>Navigating HR: The Art of Problem-Solving and Conflict Resolution</a:t>
            </a:r>
            <a:endParaRPr lang="en-CA" sz="4200" b="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33417-EBC6-CD0B-A9C8-CF47FD1D4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>
                <a:latin typeface="+mj-lt"/>
              </a:rPr>
              <a:t>Chapter 2: Approaches to Conflict Resolution</a:t>
            </a:r>
          </a:p>
          <a:p>
            <a:pPr algn="r"/>
            <a:endParaRPr lang="en-C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429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A6D2B-05BA-A143-B87E-8259EE6D8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34" y="275733"/>
            <a:ext cx="11528044" cy="695111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2.3 How Conflict Escalates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495DC-3C54-2C37-D599-A3EC74D2D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230489"/>
            <a:ext cx="11360800" cy="4861344"/>
          </a:xfrm>
        </p:spPr>
        <p:txBody>
          <a:bodyPr>
            <a:normAutofit/>
          </a:bodyPr>
          <a:lstStyle/>
          <a:p>
            <a:pPr marL="608965" indent="-456565"/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151765" indent="0"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following is an example of an escalating conflict. Most people will recognize their own actions in the description.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Parties become aware of the conflict and try to resolve it sensibly, often attributing it to a misunderstanding.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Cooperation shifts to competition; positions harden, and defensiveness sets in.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Communication deteriorates, leading to assumptions and negative motives.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Groupthink intensifies as parties seek support, reinforcing their beliefs.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Cooperation breaks down, and aggressive actions are planned.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Parties feel righteous, blame others, and generalize the conflict.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Conflict becomes personalized and severe, with a focus on causing harm.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Destruction of the other, even at one’s own expense, becomes the driving force.</a:t>
            </a:r>
            <a:endParaRPr lang="en-CA" sz="200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5088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C55F1-8619-38C3-9FAB-61415162C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44" y="264444"/>
            <a:ext cx="11360800" cy="8104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  <a:cs typeface="Arial"/>
              </a:rPr>
              <a:t>2.4 Spotlight: Empathy</a:t>
            </a:r>
            <a:endParaRPr lang="en-CA" sz="3600" dirty="0">
              <a:latin typeface="+mj-lt"/>
              <a:cs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3435A-C0A6-E229-8ABB-5441D2702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8279" y="1203000"/>
            <a:ext cx="6458121" cy="4452000"/>
          </a:xfrm>
        </p:spPr>
        <p:txBody>
          <a:bodyPr>
            <a:normAutofit lnSpcReduction="10000"/>
          </a:bodyPr>
          <a:lstStyle/>
          <a:p>
            <a:pPr marL="608965" indent="-456565"/>
            <a:endParaRPr lang="en-US" sz="2000" b="1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Understanding Empathy: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Empathy involves understanding and vicariously experiencing others’ feelings and experiences (Merriam-Webster).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endParaRPr lang="en-US" sz="2000" b="1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Work-Related Challenges: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Employees may face work overload, lack of recognition, colleague tensions, unrealistic expectations, micromanagement, bullying, harassment, lack of advancement, unfair treatment, job insecurity, and insufficient resources.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endParaRPr lang="en-US" sz="2000" b="1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Personal Life Challenges: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Employees may also deal with marital or family stress, parental stress, caregiving stress, grief, illness, financial stress, addiction, and work-life balance issues.</a:t>
            </a:r>
            <a:endParaRPr lang="en-CA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EFE5F3-CDD4-8D64-FC8E-34FF87856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66" y="1371600"/>
            <a:ext cx="4120279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291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ABA3C-A48E-BC29-15F4-03DF7EE92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</p:spPr>
        <p:txBody>
          <a:bodyPr anchor="ctr">
            <a:normAutofit/>
          </a:bodyPr>
          <a:lstStyle/>
          <a:p>
            <a:r>
              <a:rPr lang="en-CA" sz="4250" dirty="0">
                <a:latin typeface="Arial"/>
                <a:cs typeface="Arial"/>
              </a:rPr>
              <a:t>2.5 Key Takeaways</a:t>
            </a:r>
          </a:p>
        </p:txBody>
      </p:sp>
      <p:graphicFrame>
        <p:nvGraphicFramePr>
          <p:cNvPr id="5" name="Content Placeholder 2" descr="Graphic with 4 points summarizing the chapter">
            <a:extLst>
              <a:ext uri="{FF2B5EF4-FFF2-40B4-BE49-F238E27FC236}">
                <a16:creationId xmlns:a16="http://schemas.microsoft.com/office/drawing/2014/main" id="{3A23CFB9-A507-EE7B-D44E-5BD3A939B1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001649"/>
              </p:ext>
            </p:extLst>
          </p:nvPr>
        </p:nvGraphicFramePr>
        <p:xfrm>
          <a:off x="265840" y="1826684"/>
          <a:ext cx="11605317" cy="4349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712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9A4B0-944D-E309-F5B5-D191993E7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6"/>
            <a:ext cx="11605317" cy="864304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2.0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07676-EE1E-F1DD-7678-BE1C3070D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632" y="1567040"/>
            <a:ext cx="10453790" cy="43497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2000" dirty="0">
                <a:solidFill>
                  <a:schemeClr val="tx2">
                    <a:lumMod val="50000"/>
                  </a:schemeClr>
                </a:solidFill>
              </a:rPr>
              <a:t>In this Chapter, we will:</a:t>
            </a:r>
          </a:p>
          <a:p>
            <a:pPr marL="304165" indent="-304165"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Define the 5 Thomas-Kilmann approaches to conflict.</a:t>
            </a:r>
            <a:endParaRPr lang="en-US" sz="2000" b="0" i="0" dirty="0">
              <a:solidFill>
                <a:srgbClr val="000000"/>
              </a:solidFill>
              <a:effectLst/>
              <a:cs typeface="Arial"/>
            </a:endParaRPr>
          </a:p>
          <a:p>
            <a:pPr marL="304165" indent="-304165"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Create a list of the pros and cons of each conflict resolution approach.</a:t>
            </a:r>
            <a:endParaRPr lang="en-US" sz="2000" b="0" i="0" dirty="0">
              <a:solidFill>
                <a:srgbClr val="000000"/>
              </a:solidFill>
              <a:effectLst/>
              <a:cs typeface="Arial"/>
            </a:endParaRPr>
          </a:p>
          <a:p>
            <a:pPr marL="304165" indent="-304165"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Demonstrate the skill of empathy in solving a case study.</a:t>
            </a:r>
            <a:endParaRPr lang="en-US" sz="2000" b="0" i="0" dirty="0">
              <a:solidFill>
                <a:srgbClr val="000000"/>
              </a:solidFill>
              <a:effectLst/>
              <a:cs typeface="Arial"/>
            </a:endParaRPr>
          </a:p>
          <a:p>
            <a:pPr marL="304165" indent="-304165"/>
            <a:endParaRPr lang="en-CA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8703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0947-B70E-4F7A-CB65-FB5F65408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909459"/>
          </a:xfrm>
        </p:spPr>
        <p:txBody>
          <a:bodyPr anchor="ctr">
            <a:normAutofit fontScale="90000"/>
          </a:bodyPr>
          <a:lstStyle/>
          <a:p>
            <a:r>
              <a:rPr lang="en-US" sz="3600" dirty="0"/>
              <a:t>2.2 The Lesson: The Thomas – Kilmann Approach to Conflict</a:t>
            </a:r>
            <a:endParaRPr lang="en-CA" sz="3600" dirty="0"/>
          </a:p>
        </p:txBody>
      </p:sp>
      <p:pic>
        <p:nvPicPr>
          <p:cNvPr id="1026" name="Picture 2" descr="Diagram illustrating different approaches to conflict resolution, including Avoiding, Accommodating, Competing, Compromising, and Collaborating. Each approach is represented by a quadrant on a grid, with axes labeled ‘Assertiveness’ and ‘Cooperativeness.’">
            <a:extLst>
              <a:ext uri="{FF2B5EF4-FFF2-40B4-BE49-F238E27FC236}">
                <a16:creationId xmlns:a16="http://schemas.microsoft.com/office/drawing/2014/main" id="{9713F691-A972-09EB-6DBF-BDC260F1C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97" y="1273527"/>
            <a:ext cx="4606414" cy="390393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8BA515-B57B-69D3-D821-F9D1582D523A}"/>
              </a:ext>
            </a:extLst>
          </p:cNvPr>
          <p:cNvSpPr txBox="1"/>
          <p:nvPr/>
        </p:nvSpPr>
        <p:spPr>
          <a:xfrm>
            <a:off x="712924" y="5270031"/>
            <a:ext cx="460641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Figure 2.2.1 Approaches to Conflict Resolution. Adapted from Thomas, K. (1976). Conflict and conflict management, In M. D. </a:t>
            </a:r>
            <a:r>
              <a:rPr lang="en-US" sz="1100" dirty="0" err="1"/>
              <a:t>Dunnette</a:t>
            </a:r>
            <a:r>
              <a:rPr lang="en-US" sz="1100" dirty="0"/>
              <a:t> (Ed.), Handbook of industrial and organizational </a:t>
            </a:r>
            <a:r>
              <a:rPr lang="en-US" sz="1100" dirty="0" err="1"/>
              <a:t>behaviour</a:t>
            </a:r>
            <a:r>
              <a:rPr lang="en-US" sz="1100" dirty="0"/>
              <a:t> (p. 900). Wiley. Reproduced from Rice University &amp; OpenStax, Organizational Behavior, CC BY 4.0. </a:t>
            </a:r>
            <a:r>
              <a:rPr lang="en-US" sz="1100" dirty="0" err="1"/>
              <a:t>Colour</a:t>
            </a:r>
            <a:r>
              <a:rPr lang="en-US" sz="1100" dirty="0"/>
              <a:t> altered from original.</a:t>
            </a:r>
            <a:endParaRPr lang="en-CA" sz="1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458E9-D008-CE14-F0A8-7483263FD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8368" y="1273527"/>
            <a:ext cx="6402789" cy="50842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TKI assesses conflict behavior based on two factors: assertiveness and cooperation.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4165" indent="-3041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Assertiveness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measures how strongly a person pursues their own goals in a conflict.</a:t>
            </a:r>
            <a:endParaRPr lang="en-US" sz="200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4165" indent="-3041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Cooperation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evaluates how much a person values and works to satisfy the other party’s concerns.</a:t>
            </a:r>
            <a:endParaRPr lang="en-US" sz="200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Using assertiveness and cooperation, Thomas and Kilmann identify five conflict approaches: avoiding, competing, accommodating, compromising, and collaborating.</a:t>
            </a:r>
            <a:endParaRPr lang="en-CA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798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F1154-05BA-E662-C43C-B0F218723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6"/>
            <a:ext cx="11605317" cy="514348"/>
          </a:xfrm>
        </p:spPr>
        <p:txBody>
          <a:bodyPr>
            <a:noAutofit/>
          </a:bodyPr>
          <a:lstStyle/>
          <a:p>
            <a:r>
              <a:rPr lang="en-CA" sz="3600" dirty="0">
                <a:latin typeface="+mj-lt"/>
              </a:rPr>
              <a:t>2.2 Different Approaches: Avoiding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E0274-6F71-D70F-D781-A9AF0B3D53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8388" y="1016000"/>
            <a:ext cx="10315223" cy="5126570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Characteristics:</a:t>
            </a:r>
            <a:endParaRPr lang="en-US" sz="2000" b="1" dirty="0">
              <a:solidFill>
                <a:schemeClr val="tx1"/>
              </a:solidFill>
              <a:cs typeface="Arial"/>
            </a:endParaRPr>
          </a:p>
          <a:p>
            <a:pPr marL="647065" indent="-34290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Low commitment to goals and relationships.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47065" indent="-34290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Common among those who view conflict negatively.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Types of Avoidance:</a:t>
            </a:r>
            <a:endParaRPr lang="en-US" sz="2000" b="1" dirty="0">
              <a:solidFill>
                <a:schemeClr val="tx1"/>
              </a:solidFill>
              <a:cs typeface="Arial"/>
            </a:endParaRPr>
          </a:p>
          <a:p>
            <a:pPr marL="647065" indent="-342900">
              <a:lnSpc>
                <a:spcPct val="120000"/>
              </a:lnSpc>
              <a:spcBef>
                <a:spcPts val="0"/>
              </a:spcBef>
              <a:buFont typeface="Arial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Physical flight, mental withdrawal, changing the subject, blaming, minimizing, denial, postponement, emotional reactions.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Results:</a:t>
            </a:r>
            <a:endParaRPr lang="en-US" sz="2000" dirty="0">
              <a:solidFill>
                <a:schemeClr val="tx1"/>
              </a:solidFill>
              <a:cs typeface="Arial"/>
            </a:endParaRPr>
          </a:p>
          <a:p>
            <a:pPr marL="647065" indent="-342900">
              <a:lnSpc>
                <a:spcPct val="120000"/>
              </a:lnSpc>
              <a:spcBef>
                <a:spcPts val="0"/>
              </a:spcBef>
              <a:buFont typeface="Arial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Unresolved disputes, low satisfaction, stress spreads to others.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Appropriate When: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647065" indent="-342900">
              <a:lnSpc>
                <a:spcPct val="120000"/>
              </a:lnSpc>
              <a:spcBef>
                <a:spcPts val="0"/>
              </a:spcBef>
              <a:buFont typeface="Arial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Issue is trivial, potential damage outweighs benefits, timing is inappropriate.</a:t>
            </a:r>
            <a:endParaRPr lang="en-CA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906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63A69-431C-9D97-2372-BB49C9883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5628-430E-B75A-4649-C5959091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6"/>
            <a:ext cx="11605317" cy="514348"/>
          </a:xfrm>
        </p:spPr>
        <p:txBody>
          <a:bodyPr>
            <a:noAutofit/>
          </a:bodyPr>
          <a:lstStyle/>
          <a:p>
            <a:r>
              <a:rPr lang="en-CA" sz="3600" dirty="0">
                <a:latin typeface="+mj-lt"/>
              </a:rPr>
              <a:t>2.2 Different Approaches: Competing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7A37B6-EC51-F930-B00C-0F54F844E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215" y="1068564"/>
            <a:ext cx="10749569" cy="52080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defTabSz="914400">
              <a:lnSpc>
                <a:spcPct val="120000"/>
              </a:lnSpc>
              <a:spcBef>
                <a:spcPts val="600"/>
              </a:spcBef>
              <a:buNone/>
              <a:defRPr/>
            </a:pPr>
            <a:r>
              <a:rPr lang="en-US" sz="2000" b="1" kern="0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 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Characteristics:</a:t>
            </a:r>
            <a:endParaRPr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644525" indent="-342900" defTabSz="914400"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High commitment to goals, low commitment to relationships.</a:t>
            </a:r>
            <a:endParaRPr lang="en-US" sz="2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/>
              <a:cs typeface="Arial"/>
            </a:endParaRPr>
          </a:p>
          <a:p>
            <a:pPr marL="644525" indent="-342900" defTabSz="914400"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Pursues own goals at others’ expense, using necessary power.</a:t>
            </a:r>
            <a:endParaRPr lang="en-US" sz="2000" kern="0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  <a:p>
            <a:pPr marL="301625" indent="0" defTabSz="91440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b="1" kern="0" dirty="0">
                <a:solidFill>
                  <a:schemeClr val="tx1"/>
                </a:solidFill>
                <a:latin typeface="Arial"/>
                <a:cs typeface="Arial"/>
              </a:rPr>
              <a:t>Types of Competing:</a:t>
            </a:r>
            <a:endParaRPr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644525" indent="-342900" defTabSz="914400">
              <a:lnSpc>
                <a:spcPct val="120000"/>
              </a:lnSpc>
              <a:spcBef>
                <a:spcPts val="0"/>
              </a:spcBef>
              <a:buFont typeface="Arial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Authority, persuasion, pressure techniques, disguising issues, tying relationship to substantive issues.</a:t>
            </a:r>
            <a:endParaRPr lang="en-US" sz="2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01625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Results:</a:t>
            </a:r>
            <a:endParaRPr 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644525" indent="-342900" defTabSz="914400"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Escalation or withdrawal, reduced agreement quality, future problems, restricted communication, decreased trust.</a:t>
            </a:r>
            <a:endParaRPr lang="en-US" sz="2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01625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Appropriate When:</a:t>
            </a:r>
            <a:endParaRPr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644525" indent="-342900" defTabSz="914400"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Quick action needed, trivial issues, tough decisions requiring leadership.</a:t>
            </a:r>
            <a:endParaRPr lang="en-US" sz="2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04165" indent="-304165"/>
            <a:endParaRPr lang="en-CA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1626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F34C6-AA36-7FBE-964C-D23AD55A7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70F1A-B392-E074-1735-485BF823E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6"/>
            <a:ext cx="11605317" cy="514348"/>
          </a:xfrm>
        </p:spPr>
        <p:txBody>
          <a:bodyPr>
            <a:noAutofit/>
          </a:bodyPr>
          <a:lstStyle/>
          <a:p>
            <a:r>
              <a:rPr lang="en-CA" sz="3600" dirty="0">
                <a:latin typeface="+mj-lt"/>
              </a:rPr>
              <a:t>2.2 Different Approaches: </a:t>
            </a:r>
            <a:r>
              <a:rPr lang="en-CA" sz="3600" dirty="0" err="1">
                <a:latin typeface="+mj-lt"/>
              </a:rPr>
              <a:t>Accomodating</a:t>
            </a:r>
            <a:endParaRPr lang="en-CA" sz="3600" dirty="0">
              <a:latin typeface="+mj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22D07E1-C478-CA7A-44D4-ED31ABD8C5C1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771099" y="1254124"/>
            <a:ext cx="10594798" cy="4762853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625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chemeClr val="tx1"/>
                </a:solidFill>
              </a:rPr>
              <a:t>Characteristics:</a:t>
            </a:r>
            <a:endParaRPr lang="en-US" sz="2000" b="1" dirty="0">
              <a:solidFill>
                <a:schemeClr val="tx1"/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Low commitment to goals, high commitment to relationships.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Ignores own concerns to satisfy others.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chemeClr val="tx1"/>
                </a:solidFill>
              </a:rPr>
              <a:t>Types of Accommodating: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Playing down conflict, self-sacrifice, yielding to others.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chemeClr val="tx1"/>
                </a:solidFill>
              </a:rPr>
              <a:t>Results: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  <a:buFont typeface="Arial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Builds future problem-solving relationships, may lead to resentment if not reciprocated.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chemeClr val="tx1"/>
                </a:solidFill>
              </a:rPr>
              <a:t>Appropriate When: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  <a:buFont typeface="Arial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Outcome flexibility, preserving harmony, building good faith, avoiding damage from competition.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813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D17182-0F9E-031D-9C8A-A5A707B59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82B6A-10F1-B13F-F76B-452006A5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6"/>
            <a:ext cx="11605317" cy="514348"/>
          </a:xfrm>
        </p:spPr>
        <p:txBody>
          <a:bodyPr>
            <a:noAutofit/>
          </a:bodyPr>
          <a:lstStyle/>
          <a:p>
            <a:r>
              <a:rPr lang="en-CA" sz="3600" dirty="0">
                <a:latin typeface="+mj-lt"/>
              </a:rPr>
              <a:t>2.2 Different Approaches: Compromising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C902-5163-7949-3182-9F8D6A122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8377" y="1174046"/>
            <a:ext cx="10775245" cy="5125156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pPr marL="3016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Characteristics:</a:t>
            </a:r>
            <a:endParaRPr lang="en-US" sz="2000" dirty="0">
              <a:solidFill>
                <a:schemeClr val="tx1"/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Balances commitment to goals and relationships.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Seeks quick, mutually acceptable solutions.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Types of Compromising: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Splitting the difference, exchanging concessions, finding middle ground.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Results: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May lead to feelings of loss, no strong relationship, risk of stalemate, superficial issue exploration.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tx1"/>
                </a:solidFill>
              </a:rPr>
              <a:t>Appropriate When: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Quick solutions needed, collaboration or competition fails, short-term solutions required.</a:t>
            </a:r>
            <a:endParaRPr lang="en-CA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9754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2F0E4-9823-C2B9-FEEF-648BDDB6A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80278-8925-31A0-938C-6B5903E95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6"/>
            <a:ext cx="11605317" cy="514348"/>
          </a:xfrm>
        </p:spPr>
        <p:txBody>
          <a:bodyPr>
            <a:noAutofit/>
          </a:bodyPr>
          <a:lstStyle/>
          <a:p>
            <a:r>
              <a:rPr lang="en-CA" sz="3600" dirty="0">
                <a:latin typeface="+mj-lt"/>
              </a:rPr>
              <a:t>2.2 Different Approaches: Collaborating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1E667AC-C246-A99F-EAA7-8FA181856A4E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543234" y="1254125"/>
            <a:ext cx="11219788" cy="4751564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625" indent="0">
              <a:lnSpc>
                <a:spcPct val="120000"/>
              </a:lnSpc>
              <a:spcBef>
                <a:spcPts val="0"/>
              </a:spcBef>
              <a:buClrTx/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Characteristics:</a:t>
            </a:r>
            <a:endParaRPr lang="en-US" b="1">
              <a:solidFill>
                <a:schemeClr val="tx1"/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High commitment to goals and relationships.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Aims to meet all parties’ concerns, requires trust and risk-taking.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chemeClr val="tx1"/>
                </a:solidFill>
              </a:rPr>
              <a:t>Types of Collaborating: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  <a:buFont typeface="Arial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Maximizing resources, increasing resources, promoting understanding, learning from insights.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chemeClr val="tx1"/>
                </a:solidFill>
              </a:rPr>
              <a:t>Results: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  <a:buFont typeface="Arial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Builds relationships, promotes creative solutions, improves future problem-solving potential.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01625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chemeClr val="tx1"/>
                </a:solidFill>
              </a:rPr>
              <a:t>Appropriate When:</a:t>
            </a:r>
            <a:endParaRPr lang="en-US" sz="2000" b="1">
              <a:solidFill>
                <a:schemeClr val="tx1"/>
              </a:solidFill>
              <a:cs typeface="Arial"/>
            </a:endParaRPr>
          </a:p>
          <a:p>
            <a:pPr marL="644525" indent="-342900">
              <a:lnSpc>
                <a:spcPct val="120000"/>
              </a:lnSpc>
              <a:spcBef>
                <a:spcPts val="0"/>
              </a:spcBef>
              <a:buClrTx/>
              <a:buFont typeface="Arial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Important issues, need for creative solutions, working through hard feelings, diverse interests, future-focused participants.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2231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29B3C-26B5-30D8-50C3-EBE786382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</p:spPr>
        <p:txBody>
          <a:bodyPr anchor="ctr">
            <a:normAutofit/>
          </a:bodyPr>
          <a:lstStyle/>
          <a:p>
            <a:r>
              <a:rPr lang="en-CA"/>
              <a:t>2.2 </a:t>
            </a:r>
            <a:r>
              <a:rPr lang="en-US"/>
              <a:t>What Does Each Approach Need?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CA722-C81F-D5FC-07DB-1BD86A582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10903810" cy="4349749"/>
          </a:xfrm>
        </p:spPr>
        <p:txBody>
          <a:bodyPr vert="horz" lIns="91440" tIns="45720" rIns="91440" bIns="45720" rtlCol="0">
            <a:normAutofit/>
          </a:bodyPr>
          <a:lstStyle/>
          <a:p>
            <a:pPr marL="304165" indent="-304165"/>
            <a:r>
              <a:rPr lang="en-US" sz="2100" b="1"/>
              <a:t>Avoiders</a:t>
            </a:r>
            <a:r>
              <a:rPr lang="en-US" sz="2100"/>
              <a:t> need to feel safe; assure them they will be heard.</a:t>
            </a:r>
          </a:p>
          <a:p>
            <a:pPr marL="304165" indent="-304165"/>
            <a:r>
              <a:rPr lang="en-US" sz="2100" b="1"/>
              <a:t>Competitors</a:t>
            </a:r>
            <a:r>
              <a:rPr lang="en-US" sz="2100"/>
              <a:t> need to achieve goals; reassure them a solution will be found.</a:t>
            </a:r>
          </a:p>
          <a:p>
            <a:pPr marL="304165" indent="-304165"/>
            <a:r>
              <a:rPr lang="en-US" sz="2100" b="1"/>
              <a:t>Compromisers</a:t>
            </a:r>
            <a:r>
              <a:rPr lang="en-US" sz="2100"/>
              <a:t> need future assurances; promise and follow through on concessions.</a:t>
            </a:r>
          </a:p>
          <a:p>
            <a:pPr marL="304165" indent="-304165"/>
            <a:r>
              <a:rPr lang="en-US" sz="2100" b="1"/>
              <a:t>Accommodators</a:t>
            </a:r>
            <a:r>
              <a:rPr lang="en-US" sz="2100"/>
              <a:t> need relationship security; ensure them the relationship remains intact.</a:t>
            </a:r>
          </a:p>
          <a:p>
            <a:pPr marL="304165" indent="-304165"/>
            <a:r>
              <a:rPr lang="en-US" sz="2100" b="1"/>
              <a:t>Collaborators</a:t>
            </a:r>
            <a:r>
              <a:rPr lang="en-US" sz="2100"/>
              <a:t> need clarity on your needs; share your needs first.</a:t>
            </a:r>
            <a:endParaRPr lang="en-CA" sz="2100"/>
          </a:p>
        </p:txBody>
      </p:sp>
    </p:spTree>
    <p:extLst>
      <p:ext uri="{BB962C8B-B14F-4D97-AF65-F5344CB8AC3E}">
        <p14:creationId xmlns:p14="http://schemas.microsoft.com/office/powerpoint/2010/main" val="4231703691"/>
      </p:ext>
    </p:extLst>
  </p:cSld>
  <p:clrMapOvr>
    <a:masterClrMapping/>
  </p:clrMapOvr>
</p:sld>
</file>

<file path=ppt/theme/theme1.xml><?xml version="1.0" encoding="utf-8"?>
<a:theme xmlns:a="http://schemas.openxmlformats.org/drawingml/2006/main" name="OER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" id="{2290F545-758B-4A7B-A4B0-36C83673B595}" vid="{4405D730-EA03-4ECF-8479-C88BDDAA4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4FC4DC-3B7A-4272-996B-79B31BFC4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49AE0B-1358-4BE0-AFDE-59F9F6E143A8}">
  <ds:schemaRefs>
    <ds:schemaRef ds:uri="http://purl.org/dc/elements/1.1/"/>
    <ds:schemaRef ds:uri="http://purl.org/dc/dcmitype/"/>
    <ds:schemaRef ds:uri="http://www.w3.org/XML/1998/namespace"/>
    <ds:schemaRef ds:uri="73a48753-6480-47aa-921d-e5891154e976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050de78a-70cf-4fc3-92ba-9f0761e5972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1C4D9BE-FEF5-44EE-A21E-90160E7073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Theme</Template>
  <TotalTime>165</TotalTime>
  <Words>1161</Words>
  <PresentationFormat>Widescreen</PresentationFormat>
  <Paragraphs>115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Arial</vt:lpstr>
      <vt:lpstr>Calibri</vt:lpstr>
      <vt:lpstr>OER Theme</vt:lpstr>
      <vt:lpstr>Navigating HR: The Art of Problem-Solving and Conflict Resolution</vt:lpstr>
      <vt:lpstr>2.0 Learning Objectives</vt:lpstr>
      <vt:lpstr>2.2 The Lesson: The Thomas – Kilmann Approach to Conflict</vt:lpstr>
      <vt:lpstr>2.2 Different Approaches: Avoiding</vt:lpstr>
      <vt:lpstr>2.2 Different Approaches: Competing</vt:lpstr>
      <vt:lpstr>2.2 Different Approaches: Accomodating</vt:lpstr>
      <vt:lpstr>2.2 Different Approaches: Compromising</vt:lpstr>
      <vt:lpstr>2.2 Different Approaches: Collaborating</vt:lpstr>
      <vt:lpstr>2.2 What Does Each Approach Need?</vt:lpstr>
      <vt:lpstr>2.3 How Conflict Escalates</vt:lpstr>
      <vt:lpstr>2.4 Spotlight: Empathy</vt:lpstr>
      <vt:lpstr>2.5 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NHR - Chapter 2: Approaches to Conflict Resolution</dc:title>
  <dcterms:created xsi:type="dcterms:W3CDTF">2024-10-29T19:33:55Z</dcterms:created>
  <dcterms:modified xsi:type="dcterms:W3CDTF">2025-01-14T18:05:55Z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0x010100C57D01CD67B11D4B816C9DF54EC99EF3</vt:lpwstr>
  </property>
  <property fmtid="{D5CDD505-2E9C-101B-9397-08002B2CF9AE}" pid="3" name="MediaServiceImageTags">
    <vt:lpwstr/>
  </property>
</Properties>
</file>