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22"/>
  </p:notesMasterIdLst>
  <p:sldIdLst>
    <p:sldId id="256" r:id="rId5"/>
    <p:sldId id="257" r:id="rId6"/>
    <p:sldId id="258" r:id="rId7"/>
    <p:sldId id="259" r:id="rId8"/>
    <p:sldId id="260" r:id="rId9"/>
    <p:sldId id="270" r:id="rId10"/>
    <p:sldId id="273" r:id="rId11"/>
    <p:sldId id="261" r:id="rId12"/>
    <p:sldId id="272" r:id="rId13"/>
    <p:sldId id="271" r:id="rId14"/>
    <p:sldId id="262" r:id="rId15"/>
    <p:sldId id="269" r:id="rId16"/>
    <p:sldId id="267" r:id="rId17"/>
    <p:sldId id="274" r:id="rId18"/>
    <p:sldId id="268" r:id="rId19"/>
    <p:sldId id="275" r:id="rId20"/>
    <p:sldId id="264" r:id="rId2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F26901-BE33-5A66-951D-05C8CD8BE468}" v="2" dt="2025-01-10T14:14:45.5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3" autoAdjust="0"/>
    <p:restoredTop sz="94699" autoAdjust="0"/>
  </p:normalViewPr>
  <p:slideViewPr>
    <p:cSldViewPr snapToGrid="0">
      <p:cViewPr varScale="1">
        <p:scale>
          <a:sx n="76" d="100"/>
          <a:sy n="76" d="100"/>
        </p:scale>
        <p:origin x="643" y="48"/>
      </p:cViewPr>
      <p:guideLst/>
    </p:cSldViewPr>
  </p:slideViewPr>
  <p:outlineViewPr>
    <p:cViewPr>
      <p:scale>
        <a:sx n="33" d="100"/>
        <a:sy n="33" d="100"/>
      </p:scale>
      <p:origin x="0" y="-492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rard, Elisha" userId="S::e_girard@fanshawec.ca::82ce9cf3-6600-45a8-bff7-f867e02b9d16" providerId="AD" clId="Web-{3431B17B-61EF-CAAD-306C-EFDBDAC94816}"/>
    <pc:docChg chg="addSld modSld">
      <pc:chgData name="Girard, Elisha" userId="S::e_girard@fanshawec.ca::82ce9cf3-6600-45a8-bff7-f867e02b9d16" providerId="AD" clId="Web-{3431B17B-61EF-CAAD-306C-EFDBDAC94816}" dt="2024-11-19T16:59:33.496" v="223" actId="1076"/>
      <pc:docMkLst>
        <pc:docMk/>
      </pc:docMkLst>
      <pc:sldChg chg="modSp">
        <pc:chgData name="Girard, Elisha" userId="S::e_girard@fanshawec.ca::82ce9cf3-6600-45a8-bff7-f867e02b9d16" providerId="AD" clId="Web-{3431B17B-61EF-CAAD-306C-EFDBDAC94816}" dt="2024-11-19T16:41:19.199" v="8" actId="20577"/>
        <pc:sldMkLst>
          <pc:docMk/>
          <pc:sldMk cId="1458227370" sldId="260"/>
        </pc:sldMkLst>
        <pc:spChg chg="mod">
          <ac:chgData name="Girard, Elisha" userId="S::e_girard@fanshawec.ca::82ce9cf3-6600-45a8-bff7-f867e02b9d16" providerId="AD" clId="Web-{3431B17B-61EF-CAAD-306C-EFDBDAC94816}" dt="2024-11-19T16:41:19.199" v="8" actId="20577"/>
          <ac:spMkLst>
            <pc:docMk/>
            <pc:sldMk cId="1458227370" sldId="260"/>
            <ac:spMk id="3" creationId="{8D99870F-E46F-8356-CD30-EF6199B927A5}"/>
          </ac:spMkLst>
        </pc:spChg>
      </pc:sldChg>
      <pc:sldChg chg="addSp delSp modSp">
        <pc:chgData name="Girard, Elisha" userId="S::e_girard@fanshawec.ca::82ce9cf3-6600-45a8-bff7-f867e02b9d16" providerId="AD" clId="Web-{3431B17B-61EF-CAAD-306C-EFDBDAC94816}" dt="2024-11-19T16:52:48.672" v="101" actId="1076"/>
        <pc:sldMkLst>
          <pc:docMk/>
          <pc:sldMk cId="1931589161" sldId="267"/>
        </pc:sldMkLst>
        <pc:spChg chg="add mod">
          <ac:chgData name="Girard, Elisha" userId="S::e_girard@fanshawec.ca::82ce9cf3-6600-45a8-bff7-f867e02b9d16" providerId="AD" clId="Web-{3431B17B-61EF-CAAD-306C-EFDBDAC94816}" dt="2024-11-19T16:52:48.656" v="100" actId="1076"/>
          <ac:spMkLst>
            <pc:docMk/>
            <pc:sldMk cId="1931589161" sldId="267"/>
            <ac:spMk id="3" creationId="{978E4D23-0EB1-CCC6-6741-A2BB9D194F8C}"/>
          </ac:spMkLst>
        </pc:spChg>
        <pc:spChg chg="mod">
          <ac:chgData name="Girard, Elisha" userId="S::e_girard@fanshawec.ca::82ce9cf3-6600-45a8-bff7-f867e02b9d16" providerId="AD" clId="Web-{3431B17B-61EF-CAAD-306C-EFDBDAC94816}" dt="2024-11-19T16:51:29.919" v="89" actId="1076"/>
          <ac:spMkLst>
            <pc:docMk/>
            <pc:sldMk cId="1931589161" sldId="267"/>
            <ac:spMk id="6" creationId="{52F93F05-D5A5-CA4F-F192-C5E878C38A0C}"/>
          </ac:spMkLst>
        </pc:spChg>
        <pc:spChg chg="mod">
          <ac:chgData name="Girard, Elisha" userId="S::e_girard@fanshawec.ca::82ce9cf3-6600-45a8-bff7-f867e02b9d16" providerId="AD" clId="Web-{3431B17B-61EF-CAAD-306C-EFDBDAC94816}" dt="2024-11-19T16:51:53.045" v="93" actId="1076"/>
          <ac:spMkLst>
            <pc:docMk/>
            <pc:sldMk cId="1931589161" sldId="267"/>
            <ac:spMk id="7" creationId="{F6B1CB3E-8126-477E-4910-C26A334913E4}"/>
          </ac:spMkLst>
        </pc:spChg>
        <pc:spChg chg="mod">
          <ac:chgData name="Girard, Elisha" userId="S::e_girard@fanshawec.ca::82ce9cf3-6600-45a8-bff7-f867e02b9d16" providerId="AD" clId="Web-{3431B17B-61EF-CAAD-306C-EFDBDAC94816}" dt="2024-11-19T16:52:01.233" v="95" actId="1076"/>
          <ac:spMkLst>
            <pc:docMk/>
            <pc:sldMk cId="1931589161" sldId="267"/>
            <ac:spMk id="8" creationId="{DA5E0F91-0774-1335-5327-C412FCC4A949}"/>
          </ac:spMkLst>
        </pc:spChg>
        <pc:spChg chg="del">
          <ac:chgData name="Girard, Elisha" userId="S::e_girard@fanshawec.ca::82ce9cf3-6600-45a8-bff7-f867e02b9d16" providerId="AD" clId="Web-{3431B17B-61EF-CAAD-306C-EFDBDAC94816}" dt="2024-11-19T16:47:16.865" v="32"/>
          <ac:spMkLst>
            <pc:docMk/>
            <pc:sldMk cId="1931589161" sldId="267"/>
            <ac:spMk id="9" creationId="{DD54D63C-3BD3-C2AB-92F5-C20A3E2B60E4}"/>
          </ac:spMkLst>
        </pc:spChg>
        <pc:spChg chg="del">
          <ac:chgData name="Girard, Elisha" userId="S::e_girard@fanshawec.ca::82ce9cf3-6600-45a8-bff7-f867e02b9d16" providerId="AD" clId="Web-{3431B17B-61EF-CAAD-306C-EFDBDAC94816}" dt="2024-11-19T16:47:16.865" v="31"/>
          <ac:spMkLst>
            <pc:docMk/>
            <pc:sldMk cId="1931589161" sldId="267"/>
            <ac:spMk id="10" creationId="{5DF16FFC-0622-7425-3F73-C5BC83BF4941}"/>
          </ac:spMkLst>
        </pc:spChg>
        <pc:spChg chg="del">
          <ac:chgData name="Girard, Elisha" userId="S::e_girard@fanshawec.ca::82ce9cf3-6600-45a8-bff7-f867e02b9d16" providerId="AD" clId="Web-{3431B17B-61EF-CAAD-306C-EFDBDAC94816}" dt="2024-11-19T16:47:16.865" v="30"/>
          <ac:spMkLst>
            <pc:docMk/>
            <pc:sldMk cId="1931589161" sldId="267"/>
            <ac:spMk id="11" creationId="{16736307-1E6A-A588-C348-31D77B74F08E}"/>
          </ac:spMkLst>
        </pc:spChg>
        <pc:spChg chg="mod">
          <ac:chgData name="Girard, Elisha" userId="S::e_girard@fanshawec.ca::82ce9cf3-6600-45a8-bff7-f867e02b9d16" providerId="AD" clId="Web-{3431B17B-61EF-CAAD-306C-EFDBDAC94816}" dt="2024-11-19T16:52:39.281" v="96" actId="14100"/>
          <ac:spMkLst>
            <pc:docMk/>
            <pc:sldMk cId="1931589161" sldId="267"/>
            <ac:spMk id="12" creationId="{85F9E7B0-D9CE-B114-EF03-FF1688D2EB8C}"/>
          </ac:spMkLst>
        </pc:spChg>
        <pc:spChg chg="mod">
          <ac:chgData name="Girard, Elisha" userId="S::e_girard@fanshawec.ca::82ce9cf3-6600-45a8-bff7-f867e02b9d16" providerId="AD" clId="Web-{3431B17B-61EF-CAAD-306C-EFDBDAC94816}" dt="2024-11-19T16:52:39.296" v="98" actId="14100"/>
          <ac:spMkLst>
            <pc:docMk/>
            <pc:sldMk cId="1931589161" sldId="267"/>
            <ac:spMk id="13" creationId="{790E3F74-AD78-0913-A586-4D5DA2F3D775}"/>
          </ac:spMkLst>
        </pc:spChg>
        <pc:spChg chg="mod">
          <ac:chgData name="Girard, Elisha" userId="S::e_girard@fanshawec.ca::82ce9cf3-6600-45a8-bff7-f867e02b9d16" providerId="AD" clId="Web-{3431B17B-61EF-CAAD-306C-EFDBDAC94816}" dt="2024-11-19T16:52:39.312" v="99" actId="14100"/>
          <ac:spMkLst>
            <pc:docMk/>
            <pc:sldMk cId="1931589161" sldId="267"/>
            <ac:spMk id="14" creationId="{95EF3987-87A9-004F-0ADD-CB16FA12C7E3}"/>
          </ac:spMkLst>
        </pc:spChg>
        <pc:spChg chg="del">
          <ac:chgData name="Girard, Elisha" userId="S::e_girard@fanshawec.ca::82ce9cf3-6600-45a8-bff7-f867e02b9d16" providerId="AD" clId="Web-{3431B17B-61EF-CAAD-306C-EFDBDAC94816}" dt="2024-11-19T16:47:16.865" v="29"/>
          <ac:spMkLst>
            <pc:docMk/>
            <pc:sldMk cId="1931589161" sldId="267"/>
            <ac:spMk id="15" creationId="{213480D6-E19D-CCD5-9AE0-D04FAFC51C59}"/>
          </ac:spMkLst>
        </pc:spChg>
        <pc:spChg chg="del">
          <ac:chgData name="Girard, Elisha" userId="S::e_girard@fanshawec.ca::82ce9cf3-6600-45a8-bff7-f867e02b9d16" providerId="AD" clId="Web-{3431B17B-61EF-CAAD-306C-EFDBDAC94816}" dt="2024-11-19T16:47:21.037" v="33"/>
          <ac:spMkLst>
            <pc:docMk/>
            <pc:sldMk cId="1931589161" sldId="267"/>
            <ac:spMk id="16" creationId="{C4D6F811-DF6B-8813-1402-D70B1C694AD0}"/>
          </ac:spMkLst>
        </pc:spChg>
        <pc:spChg chg="mod">
          <ac:chgData name="Girard, Elisha" userId="S::e_girard@fanshawec.ca::82ce9cf3-6600-45a8-bff7-f867e02b9d16" providerId="AD" clId="Web-{3431B17B-61EF-CAAD-306C-EFDBDAC94816}" dt="2024-11-19T16:52:48.672" v="101" actId="1076"/>
          <ac:spMkLst>
            <pc:docMk/>
            <pc:sldMk cId="1931589161" sldId="267"/>
            <ac:spMk id="17" creationId="{25D312E8-D75D-F5F7-E691-04D662094396}"/>
          </ac:spMkLst>
        </pc:spChg>
      </pc:sldChg>
      <pc:sldChg chg="delSp modSp">
        <pc:chgData name="Girard, Elisha" userId="S::e_girard@fanshawec.ca::82ce9cf3-6600-45a8-bff7-f867e02b9d16" providerId="AD" clId="Web-{3431B17B-61EF-CAAD-306C-EFDBDAC94816}" dt="2024-11-19T16:57:02.038" v="161" actId="1076"/>
        <pc:sldMkLst>
          <pc:docMk/>
          <pc:sldMk cId="3047106810" sldId="268"/>
        </pc:sldMkLst>
        <pc:spChg chg="mod">
          <ac:chgData name="Girard, Elisha" userId="S::e_girard@fanshawec.ca::82ce9cf3-6600-45a8-bff7-f867e02b9d16" providerId="AD" clId="Web-{3431B17B-61EF-CAAD-306C-EFDBDAC94816}" dt="2024-11-19T16:56:17.537" v="151" actId="1076"/>
          <ac:spMkLst>
            <pc:docMk/>
            <pc:sldMk cId="3047106810" sldId="268"/>
            <ac:spMk id="4" creationId="{D1367621-CAFD-75CB-DB69-A99B869A9874}"/>
          </ac:spMkLst>
        </pc:spChg>
        <pc:spChg chg="mod">
          <ac:chgData name="Girard, Elisha" userId="S::e_girard@fanshawec.ca::82ce9cf3-6600-45a8-bff7-f867e02b9d16" providerId="AD" clId="Web-{3431B17B-61EF-CAAD-306C-EFDBDAC94816}" dt="2024-11-19T16:57:02.038" v="161" actId="1076"/>
          <ac:spMkLst>
            <pc:docMk/>
            <pc:sldMk cId="3047106810" sldId="268"/>
            <ac:spMk id="5" creationId="{66061622-16D9-8305-10A6-F9BCCB3E59F6}"/>
          </ac:spMkLst>
        </pc:spChg>
        <pc:spChg chg="mod">
          <ac:chgData name="Girard, Elisha" userId="S::e_girard@fanshawec.ca::82ce9cf3-6600-45a8-bff7-f867e02b9d16" providerId="AD" clId="Web-{3431B17B-61EF-CAAD-306C-EFDBDAC94816}" dt="2024-11-19T16:56:17.568" v="153" actId="1076"/>
          <ac:spMkLst>
            <pc:docMk/>
            <pc:sldMk cId="3047106810" sldId="268"/>
            <ac:spMk id="7" creationId="{0D03F7C4-4C2D-76A2-31AD-A01C5294682F}"/>
          </ac:spMkLst>
        </pc:spChg>
        <pc:spChg chg="mod">
          <ac:chgData name="Girard, Elisha" userId="S::e_girard@fanshawec.ca::82ce9cf3-6600-45a8-bff7-f867e02b9d16" providerId="AD" clId="Web-{3431B17B-61EF-CAAD-306C-EFDBDAC94816}" dt="2024-11-19T16:56:51.694" v="156" actId="1076"/>
          <ac:spMkLst>
            <pc:docMk/>
            <pc:sldMk cId="3047106810" sldId="268"/>
            <ac:spMk id="9" creationId="{EEB28F52-5393-B789-511C-C96E15AA510E}"/>
          </ac:spMkLst>
        </pc:spChg>
        <pc:spChg chg="mod">
          <ac:chgData name="Girard, Elisha" userId="S::e_girard@fanshawec.ca::82ce9cf3-6600-45a8-bff7-f867e02b9d16" providerId="AD" clId="Web-{3431B17B-61EF-CAAD-306C-EFDBDAC94816}" dt="2024-11-19T16:56:51.710" v="157" actId="1076"/>
          <ac:spMkLst>
            <pc:docMk/>
            <pc:sldMk cId="3047106810" sldId="268"/>
            <ac:spMk id="11" creationId="{E1A65C64-DF2F-F821-900B-CF934D3A27F4}"/>
          </ac:spMkLst>
        </pc:spChg>
        <pc:spChg chg="del">
          <ac:chgData name="Girard, Elisha" userId="S::e_girard@fanshawec.ca::82ce9cf3-6600-45a8-bff7-f867e02b9d16" providerId="AD" clId="Web-{3431B17B-61EF-CAAD-306C-EFDBDAC94816}" dt="2024-11-19T16:54:30.706" v="113"/>
          <ac:spMkLst>
            <pc:docMk/>
            <pc:sldMk cId="3047106810" sldId="268"/>
            <ac:spMk id="13" creationId="{B878ADC6-4996-9C96-7521-2A6D79CE4FAE}"/>
          </ac:spMkLst>
        </pc:spChg>
        <pc:spChg chg="del">
          <ac:chgData name="Girard, Elisha" userId="S::e_girard@fanshawec.ca::82ce9cf3-6600-45a8-bff7-f867e02b9d16" providerId="AD" clId="Web-{3431B17B-61EF-CAAD-306C-EFDBDAC94816}" dt="2024-11-19T16:54:30.706" v="112"/>
          <ac:spMkLst>
            <pc:docMk/>
            <pc:sldMk cId="3047106810" sldId="268"/>
            <ac:spMk id="15" creationId="{C129A322-C9BD-3F4F-49EA-A66A8072AEB2}"/>
          </ac:spMkLst>
        </pc:spChg>
        <pc:spChg chg="del">
          <ac:chgData name="Girard, Elisha" userId="S::e_girard@fanshawec.ca::82ce9cf3-6600-45a8-bff7-f867e02b9d16" providerId="AD" clId="Web-{3431B17B-61EF-CAAD-306C-EFDBDAC94816}" dt="2024-11-19T16:54:30.706" v="111"/>
          <ac:spMkLst>
            <pc:docMk/>
            <pc:sldMk cId="3047106810" sldId="268"/>
            <ac:spMk id="17" creationId="{1E444463-88E5-A8B7-E4A7-6801D23016F2}"/>
          </ac:spMkLst>
        </pc:spChg>
        <pc:spChg chg="del">
          <ac:chgData name="Girard, Elisha" userId="S::e_girard@fanshawec.ca::82ce9cf3-6600-45a8-bff7-f867e02b9d16" providerId="AD" clId="Web-{3431B17B-61EF-CAAD-306C-EFDBDAC94816}" dt="2024-11-19T16:54:30.706" v="110"/>
          <ac:spMkLst>
            <pc:docMk/>
            <pc:sldMk cId="3047106810" sldId="268"/>
            <ac:spMk id="19" creationId="{EEFE95FD-451A-997B-D0E4-6313DDBDFAF0}"/>
          </ac:spMkLst>
        </pc:spChg>
        <pc:spChg chg="mod">
          <ac:chgData name="Girard, Elisha" userId="S::e_girard@fanshawec.ca::82ce9cf3-6600-45a8-bff7-f867e02b9d16" providerId="AD" clId="Web-{3431B17B-61EF-CAAD-306C-EFDBDAC94816}" dt="2024-11-19T16:56:17.506" v="148" actId="1076"/>
          <ac:spMkLst>
            <pc:docMk/>
            <pc:sldMk cId="3047106810" sldId="268"/>
            <ac:spMk id="29" creationId="{A304749F-8911-DF3D-659A-076BF385F904}"/>
          </ac:spMkLst>
        </pc:spChg>
        <pc:spChg chg="mod">
          <ac:chgData name="Girard, Elisha" userId="S::e_girard@fanshawec.ca::82ce9cf3-6600-45a8-bff7-f867e02b9d16" providerId="AD" clId="Web-{3431B17B-61EF-CAAD-306C-EFDBDAC94816}" dt="2024-11-19T16:57:02.023" v="160" actId="1076"/>
          <ac:spMkLst>
            <pc:docMk/>
            <pc:sldMk cId="3047106810" sldId="268"/>
            <ac:spMk id="31" creationId="{8F0F0407-B716-2153-D714-4B6F8164C0E0}"/>
          </ac:spMkLst>
        </pc:spChg>
        <pc:spChg chg="mod">
          <ac:chgData name="Girard, Elisha" userId="S::e_girard@fanshawec.ca::82ce9cf3-6600-45a8-bff7-f867e02b9d16" providerId="AD" clId="Web-{3431B17B-61EF-CAAD-306C-EFDBDAC94816}" dt="2024-11-19T16:56:17.521" v="150" actId="1076"/>
          <ac:spMkLst>
            <pc:docMk/>
            <pc:sldMk cId="3047106810" sldId="268"/>
            <ac:spMk id="32" creationId="{CA03814B-9A9F-5089-408B-240E6FEE88FB}"/>
          </ac:spMkLst>
        </pc:spChg>
        <pc:spChg chg="mod">
          <ac:chgData name="Girard, Elisha" userId="S::e_girard@fanshawec.ca::82ce9cf3-6600-45a8-bff7-f867e02b9d16" providerId="AD" clId="Web-{3431B17B-61EF-CAAD-306C-EFDBDAC94816}" dt="2024-11-19T16:56:51.663" v="154" actId="1076"/>
          <ac:spMkLst>
            <pc:docMk/>
            <pc:sldMk cId="3047106810" sldId="268"/>
            <ac:spMk id="33" creationId="{DC72E3A1-C6FC-DAF0-9E96-F1BF0CAD5D12}"/>
          </ac:spMkLst>
        </pc:spChg>
        <pc:spChg chg="mod">
          <ac:chgData name="Girard, Elisha" userId="S::e_girard@fanshawec.ca::82ce9cf3-6600-45a8-bff7-f867e02b9d16" providerId="AD" clId="Web-{3431B17B-61EF-CAAD-306C-EFDBDAC94816}" dt="2024-11-19T16:56:51.678" v="155" actId="1076"/>
          <ac:spMkLst>
            <pc:docMk/>
            <pc:sldMk cId="3047106810" sldId="268"/>
            <ac:spMk id="34" creationId="{A770CF7D-554F-9B51-5656-A8DC11864514}"/>
          </ac:spMkLst>
        </pc:spChg>
        <pc:spChg chg="del">
          <ac:chgData name="Girard, Elisha" userId="S::e_girard@fanshawec.ca::82ce9cf3-6600-45a8-bff7-f867e02b9d16" providerId="AD" clId="Web-{3431B17B-61EF-CAAD-306C-EFDBDAC94816}" dt="2024-11-19T16:54:30.706" v="109"/>
          <ac:spMkLst>
            <pc:docMk/>
            <pc:sldMk cId="3047106810" sldId="268"/>
            <ac:spMk id="35" creationId="{B0C2FAA1-43FB-4F3C-E367-7B385E5832C7}"/>
          </ac:spMkLst>
        </pc:spChg>
        <pc:spChg chg="del">
          <ac:chgData name="Girard, Elisha" userId="S::e_girard@fanshawec.ca::82ce9cf3-6600-45a8-bff7-f867e02b9d16" providerId="AD" clId="Web-{3431B17B-61EF-CAAD-306C-EFDBDAC94816}" dt="2024-11-19T16:54:30.706" v="108"/>
          <ac:spMkLst>
            <pc:docMk/>
            <pc:sldMk cId="3047106810" sldId="268"/>
            <ac:spMk id="36" creationId="{F14714D5-C04C-D1E2-CED6-B1CAD88DCB84}"/>
          </ac:spMkLst>
        </pc:spChg>
        <pc:spChg chg="del">
          <ac:chgData name="Girard, Elisha" userId="S::e_girard@fanshawec.ca::82ce9cf3-6600-45a8-bff7-f867e02b9d16" providerId="AD" clId="Web-{3431B17B-61EF-CAAD-306C-EFDBDAC94816}" dt="2024-11-19T16:54:30.706" v="107"/>
          <ac:spMkLst>
            <pc:docMk/>
            <pc:sldMk cId="3047106810" sldId="268"/>
            <ac:spMk id="37" creationId="{E7B3B831-AA04-822B-2C55-7623086AA1F8}"/>
          </ac:spMkLst>
        </pc:spChg>
        <pc:spChg chg="del">
          <ac:chgData name="Girard, Elisha" userId="S::e_girard@fanshawec.ca::82ce9cf3-6600-45a8-bff7-f867e02b9d16" providerId="AD" clId="Web-{3431B17B-61EF-CAAD-306C-EFDBDAC94816}" dt="2024-11-19T16:54:30.706" v="106"/>
          <ac:spMkLst>
            <pc:docMk/>
            <pc:sldMk cId="3047106810" sldId="268"/>
            <ac:spMk id="38" creationId="{313A5A91-4596-8335-4BBB-7042EBBF473E}"/>
          </ac:spMkLst>
        </pc:spChg>
      </pc:sldChg>
      <pc:sldChg chg="delSp modSp add replId">
        <pc:chgData name="Girard, Elisha" userId="S::e_girard@fanshawec.ca::82ce9cf3-6600-45a8-bff7-f867e02b9d16" providerId="AD" clId="Web-{3431B17B-61EF-CAAD-306C-EFDBDAC94816}" dt="2024-11-19T16:53:32.985" v="104" actId="1076"/>
        <pc:sldMkLst>
          <pc:docMk/>
          <pc:sldMk cId="372911165" sldId="274"/>
        </pc:sldMkLst>
        <pc:spChg chg="del mod">
          <ac:chgData name="Girard, Elisha" userId="S::e_girard@fanshawec.ca::82ce9cf3-6600-45a8-bff7-f867e02b9d16" providerId="AD" clId="Web-{3431B17B-61EF-CAAD-306C-EFDBDAC94816}" dt="2024-11-19T16:46:03.144" v="12"/>
          <ac:spMkLst>
            <pc:docMk/>
            <pc:sldMk cId="372911165" sldId="274"/>
            <ac:spMk id="6" creationId="{52F93F05-D5A5-CA4F-F192-C5E878C38A0C}"/>
          </ac:spMkLst>
        </pc:spChg>
        <pc:spChg chg="del">
          <ac:chgData name="Girard, Elisha" userId="S::e_girard@fanshawec.ca::82ce9cf3-6600-45a8-bff7-f867e02b9d16" providerId="AD" clId="Web-{3431B17B-61EF-CAAD-306C-EFDBDAC94816}" dt="2024-11-19T16:46:07.613" v="14"/>
          <ac:spMkLst>
            <pc:docMk/>
            <pc:sldMk cId="372911165" sldId="274"/>
            <ac:spMk id="7" creationId="{F6B1CB3E-8126-477E-4910-C26A334913E4}"/>
          </ac:spMkLst>
        </pc:spChg>
        <pc:spChg chg="del">
          <ac:chgData name="Girard, Elisha" userId="S::e_girard@fanshawec.ca::82ce9cf3-6600-45a8-bff7-f867e02b9d16" providerId="AD" clId="Web-{3431B17B-61EF-CAAD-306C-EFDBDAC94816}" dt="2024-11-19T16:46:11.988" v="16"/>
          <ac:spMkLst>
            <pc:docMk/>
            <pc:sldMk cId="372911165" sldId="274"/>
            <ac:spMk id="8" creationId="{DA5E0F91-0774-1335-5327-C412FCC4A949}"/>
          </ac:spMkLst>
        </pc:spChg>
        <pc:spChg chg="mod">
          <ac:chgData name="Girard, Elisha" userId="S::e_girard@fanshawec.ca::82ce9cf3-6600-45a8-bff7-f867e02b9d16" providerId="AD" clId="Web-{3431B17B-61EF-CAAD-306C-EFDBDAC94816}" dt="2024-11-19T16:53:32.970" v="102" actId="1076"/>
          <ac:spMkLst>
            <pc:docMk/>
            <pc:sldMk cId="372911165" sldId="274"/>
            <ac:spMk id="9" creationId="{DD54D63C-3BD3-C2AB-92F5-C20A3E2B60E4}"/>
          </ac:spMkLst>
        </pc:spChg>
        <pc:spChg chg="mod">
          <ac:chgData name="Girard, Elisha" userId="S::e_girard@fanshawec.ca::82ce9cf3-6600-45a8-bff7-f867e02b9d16" providerId="AD" clId="Web-{3431B17B-61EF-CAAD-306C-EFDBDAC94816}" dt="2024-11-19T16:53:32.985" v="103" actId="1076"/>
          <ac:spMkLst>
            <pc:docMk/>
            <pc:sldMk cId="372911165" sldId="274"/>
            <ac:spMk id="10" creationId="{5DF16FFC-0622-7425-3F73-C5BC83BF4941}"/>
          </ac:spMkLst>
        </pc:spChg>
        <pc:spChg chg="mod">
          <ac:chgData name="Girard, Elisha" userId="S::e_girard@fanshawec.ca::82ce9cf3-6600-45a8-bff7-f867e02b9d16" providerId="AD" clId="Web-{3431B17B-61EF-CAAD-306C-EFDBDAC94816}" dt="2024-11-19T16:53:32.985" v="104" actId="1076"/>
          <ac:spMkLst>
            <pc:docMk/>
            <pc:sldMk cId="372911165" sldId="274"/>
            <ac:spMk id="11" creationId="{16736307-1E6A-A588-C348-31D77B74F08E}"/>
          </ac:spMkLst>
        </pc:spChg>
        <pc:spChg chg="del">
          <ac:chgData name="Girard, Elisha" userId="S::e_girard@fanshawec.ca::82ce9cf3-6600-45a8-bff7-f867e02b9d16" providerId="AD" clId="Web-{3431B17B-61EF-CAAD-306C-EFDBDAC94816}" dt="2024-11-19T16:45:57.988" v="10"/>
          <ac:spMkLst>
            <pc:docMk/>
            <pc:sldMk cId="372911165" sldId="274"/>
            <ac:spMk id="12" creationId="{85F9E7B0-D9CE-B114-EF03-FF1688D2EB8C}"/>
          </ac:spMkLst>
        </pc:spChg>
        <pc:spChg chg="del">
          <ac:chgData name="Girard, Elisha" userId="S::e_girard@fanshawec.ca::82ce9cf3-6600-45a8-bff7-f867e02b9d16" providerId="AD" clId="Web-{3431B17B-61EF-CAAD-306C-EFDBDAC94816}" dt="2024-11-19T16:46:06.004" v="13"/>
          <ac:spMkLst>
            <pc:docMk/>
            <pc:sldMk cId="372911165" sldId="274"/>
            <ac:spMk id="13" creationId="{790E3F74-AD78-0913-A586-4D5DA2F3D775}"/>
          </ac:spMkLst>
        </pc:spChg>
        <pc:spChg chg="del">
          <ac:chgData name="Girard, Elisha" userId="S::e_girard@fanshawec.ca::82ce9cf3-6600-45a8-bff7-f867e02b9d16" providerId="AD" clId="Web-{3431B17B-61EF-CAAD-306C-EFDBDAC94816}" dt="2024-11-19T16:46:09.629" v="15"/>
          <ac:spMkLst>
            <pc:docMk/>
            <pc:sldMk cId="372911165" sldId="274"/>
            <ac:spMk id="14" creationId="{95EF3987-87A9-004F-0ADD-CB16FA12C7E3}"/>
          </ac:spMkLst>
        </pc:spChg>
        <pc:spChg chg="mod">
          <ac:chgData name="Girard, Elisha" userId="S::e_girard@fanshawec.ca::82ce9cf3-6600-45a8-bff7-f867e02b9d16" providerId="AD" clId="Web-{3431B17B-61EF-CAAD-306C-EFDBDAC94816}" dt="2024-11-19T16:47:02.584" v="26" actId="14100"/>
          <ac:spMkLst>
            <pc:docMk/>
            <pc:sldMk cId="372911165" sldId="274"/>
            <ac:spMk id="15" creationId="{213480D6-E19D-CCD5-9AE0-D04FAFC51C59}"/>
          </ac:spMkLst>
        </pc:spChg>
        <pc:spChg chg="mod">
          <ac:chgData name="Girard, Elisha" userId="S::e_girard@fanshawec.ca::82ce9cf3-6600-45a8-bff7-f867e02b9d16" providerId="AD" clId="Web-{3431B17B-61EF-CAAD-306C-EFDBDAC94816}" dt="2024-11-19T16:47:02.599" v="27" actId="14100"/>
          <ac:spMkLst>
            <pc:docMk/>
            <pc:sldMk cId="372911165" sldId="274"/>
            <ac:spMk id="16" creationId="{C4D6F811-DF6B-8813-1402-D70B1C694AD0}"/>
          </ac:spMkLst>
        </pc:spChg>
        <pc:spChg chg="mod">
          <ac:chgData name="Girard, Elisha" userId="S::e_girard@fanshawec.ca::82ce9cf3-6600-45a8-bff7-f867e02b9d16" providerId="AD" clId="Web-{3431B17B-61EF-CAAD-306C-EFDBDAC94816}" dt="2024-11-19T16:47:02.615" v="28" actId="14100"/>
          <ac:spMkLst>
            <pc:docMk/>
            <pc:sldMk cId="372911165" sldId="274"/>
            <ac:spMk id="17" creationId="{25D312E8-D75D-F5F7-E691-04D662094396}"/>
          </ac:spMkLst>
        </pc:spChg>
      </pc:sldChg>
      <pc:sldChg chg="delSp modSp add replId">
        <pc:chgData name="Girard, Elisha" userId="S::e_girard@fanshawec.ca::82ce9cf3-6600-45a8-bff7-f867e02b9d16" providerId="AD" clId="Web-{3431B17B-61EF-CAAD-306C-EFDBDAC94816}" dt="2024-11-19T16:59:33.496" v="223" actId="1076"/>
        <pc:sldMkLst>
          <pc:docMk/>
          <pc:sldMk cId="3464233202" sldId="275"/>
        </pc:sldMkLst>
        <pc:spChg chg="del">
          <ac:chgData name="Girard, Elisha" userId="S::e_girard@fanshawec.ca::82ce9cf3-6600-45a8-bff7-f867e02b9d16" providerId="AD" clId="Web-{3431B17B-61EF-CAAD-306C-EFDBDAC94816}" dt="2024-11-19T16:57:21.414" v="167"/>
          <ac:spMkLst>
            <pc:docMk/>
            <pc:sldMk cId="3464233202" sldId="275"/>
            <ac:spMk id="4" creationId="{D1367621-CAFD-75CB-DB69-A99B869A9874}"/>
          </ac:spMkLst>
        </pc:spChg>
        <pc:spChg chg="del">
          <ac:chgData name="Girard, Elisha" userId="S::e_girard@fanshawec.ca::82ce9cf3-6600-45a8-bff7-f867e02b9d16" providerId="AD" clId="Web-{3431B17B-61EF-CAAD-306C-EFDBDAC94816}" dt="2024-11-19T16:57:21.414" v="166"/>
          <ac:spMkLst>
            <pc:docMk/>
            <pc:sldMk cId="3464233202" sldId="275"/>
            <ac:spMk id="5" creationId="{66061622-16D9-8305-10A6-F9BCCB3E59F6}"/>
          </ac:spMkLst>
        </pc:spChg>
        <pc:spChg chg="del">
          <ac:chgData name="Girard, Elisha" userId="S::e_girard@fanshawec.ca::82ce9cf3-6600-45a8-bff7-f867e02b9d16" providerId="AD" clId="Web-{3431B17B-61EF-CAAD-306C-EFDBDAC94816}" dt="2024-11-19T16:57:21.414" v="165"/>
          <ac:spMkLst>
            <pc:docMk/>
            <pc:sldMk cId="3464233202" sldId="275"/>
            <ac:spMk id="7" creationId="{0D03F7C4-4C2D-76A2-31AD-A01C5294682F}"/>
          </ac:spMkLst>
        </pc:spChg>
        <pc:spChg chg="del">
          <ac:chgData name="Girard, Elisha" userId="S::e_girard@fanshawec.ca::82ce9cf3-6600-45a8-bff7-f867e02b9d16" providerId="AD" clId="Web-{3431B17B-61EF-CAAD-306C-EFDBDAC94816}" dt="2024-11-19T16:57:21.414" v="164"/>
          <ac:spMkLst>
            <pc:docMk/>
            <pc:sldMk cId="3464233202" sldId="275"/>
            <ac:spMk id="9" creationId="{EEB28F52-5393-B789-511C-C96E15AA510E}"/>
          </ac:spMkLst>
        </pc:spChg>
        <pc:spChg chg="del">
          <ac:chgData name="Girard, Elisha" userId="S::e_girard@fanshawec.ca::82ce9cf3-6600-45a8-bff7-f867e02b9d16" providerId="AD" clId="Web-{3431B17B-61EF-CAAD-306C-EFDBDAC94816}" dt="2024-11-19T16:57:21.414" v="163"/>
          <ac:spMkLst>
            <pc:docMk/>
            <pc:sldMk cId="3464233202" sldId="275"/>
            <ac:spMk id="11" creationId="{E1A65C64-DF2F-F821-900B-CF934D3A27F4}"/>
          </ac:spMkLst>
        </pc:spChg>
        <pc:spChg chg="mod">
          <ac:chgData name="Girard, Elisha" userId="S::e_girard@fanshawec.ca::82ce9cf3-6600-45a8-bff7-f867e02b9d16" providerId="AD" clId="Web-{3431B17B-61EF-CAAD-306C-EFDBDAC94816}" dt="2024-11-19T16:58:44.197" v="205" actId="1076"/>
          <ac:spMkLst>
            <pc:docMk/>
            <pc:sldMk cId="3464233202" sldId="275"/>
            <ac:spMk id="13" creationId="{B878ADC6-4996-9C96-7521-2A6D79CE4FAE}"/>
          </ac:spMkLst>
        </pc:spChg>
        <pc:spChg chg="mod">
          <ac:chgData name="Girard, Elisha" userId="S::e_girard@fanshawec.ca::82ce9cf3-6600-45a8-bff7-f867e02b9d16" providerId="AD" clId="Web-{3431B17B-61EF-CAAD-306C-EFDBDAC94816}" dt="2024-11-19T16:59:04.057" v="213" actId="1076"/>
          <ac:spMkLst>
            <pc:docMk/>
            <pc:sldMk cId="3464233202" sldId="275"/>
            <ac:spMk id="15" creationId="{C129A322-C9BD-3F4F-49EA-A66A8072AEB2}"/>
          </ac:spMkLst>
        </pc:spChg>
        <pc:spChg chg="mod">
          <ac:chgData name="Girard, Elisha" userId="S::e_girard@fanshawec.ca::82ce9cf3-6600-45a8-bff7-f867e02b9d16" providerId="AD" clId="Web-{3431B17B-61EF-CAAD-306C-EFDBDAC94816}" dt="2024-11-19T16:59:14.589" v="217" actId="1076"/>
          <ac:spMkLst>
            <pc:docMk/>
            <pc:sldMk cId="3464233202" sldId="275"/>
            <ac:spMk id="17" creationId="{1E444463-88E5-A8B7-E4A7-6801D23016F2}"/>
          </ac:spMkLst>
        </pc:spChg>
        <pc:spChg chg="mod">
          <ac:chgData name="Girard, Elisha" userId="S::e_girard@fanshawec.ca::82ce9cf3-6600-45a8-bff7-f867e02b9d16" providerId="AD" clId="Web-{3431B17B-61EF-CAAD-306C-EFDBDAC94816}" dt="2024-11-19T16:59:33.496" v="223" actId="1076"/>
          <ac:spMkLst>
            <pc:docMk/>
            <pc:sldMk cId="3464233202" sldId="275"/>
            <ac:spMk id="19" creationId="{EEFE95FD-451A-997B-D0E4-6313DDBDFAF0}"/>
          </ac:spMkLst>
        </pc:spChg>
        <pc:spChg chg="del">
          <ac:chgData name="Girard, Elisha" userId="S::e_girard@fanshawec.ca::82ce9cf3-6600-45a8-bff7-f867e02b9d16" providerId="AD" clId="Web-{3431B17B-61EF-CAAD-306C-EFDBDAC94816}" dt="2024-11-19T16:57:28.914" v="171"/>
          <ac:spMkLst>
            <pc:docMk/>
            <pc:sldMk cId="3464233202" sldId="275"/>
            <ac:spMk id="29" creationId="{A304749F-8911-DF3D-659A-076BF385F904}"/>
          </ac:spMkLst>
        </pc:spChg>
        <pc:spChg chg="del">
          <ac:chgData name="Girard, Elisha" userId="S::e_girard@fanshawec.ca::82ce9cf3-6600-45a8-bff7-f867e02b9d16" providerId="AD" clId="Web-{3431B17B-61EF-CAAD-306C-EFDBDAC94816}" dt="2024-11-19T16:57:28.914" v="170"/>
          <ac:spMkLst>
            <pc:docMk/>
            <pc:sldMk cId="3464233202" sldId="275"/>
            <ac:spMk id="31" creationId="{8F0F0407-B716-2153-D714-4B6F8164C0E0}"/>
          </ac:spMkLst>
        </pc:spChg>
        <pc:spChg chg="del">
          <ac:chgData name="Girard, Elisha" userId="S::e_girard@fanshawec.ca::82ce9cf3-6600-45a8-bff7-f867e02b9d16" providerId="AD" clId="Web-{3431B17B-61EF-CAAD-306C-EFDBDAC94816}" dt="2024-11-19T16:57:28.914" v="169"/>
          <ac:spMkLst>
            <pc:docMk/>
            <pc:sldMk cId="3464233202" sldId="275"/>
            <ac:spMk id="32" creationId="{CA03814B-9A9F-5089-408B-240E6FEE88FB}"/>
          </ac:spMkLst>
        </pc:spChg>
        <pc:spChg chg="del">
          <ac:chgData name="Girard, Elisha" userId="S::e_girard@fanshawec.ca::82ce9cf3-6600-45a8-bff7-f867e02b9d16" providerId="AD" clId="Web-{3431B17B-61EF-CAAD-306C-EFDBDAC94816}" dt="2024-11-19T16:57:21.414" v="162"/>
          <ac:spMkLst>
            <pc:docMk/>
            <pc:sldMk cId="3464233202" sldId="275"/>
            <ac:spMk id="33" creationId="{DC72E3A1-C6FC-DAF0-9E96-F1BF0CAD5D12}"/>
          </ac:spMkLst>
        </pc:spChg>
        <pc:spChg chg="del">
          <ac:chgData name="Girard, Elisha" userId="S::e_girard@fanshawec.ca::82ce9cf3-6600-45a8-bff7-f867e02b9d16" providerId="AD" clId="Web-{3431B17B-61EF-CAAD-306C-EFDBDAC94816}" dt="2024-11-19T16:57:28.914" v="168"/>
          <ac:spMkLst>
            <pc:docMk/>
            <pc:sldMk cId="3464233202" sldId="275"/>
            <ac:spMk id="34" creationId="{A770CF7D-554F-9B51-5656-A8DC11864514}"/>
          </ac:spMkLst>
        </pc:spChg>
        <pc:spChg chg="mod">
          <ac:chgData name="Girard, Elisha" userId="S::e_girard@fanshawec.ca::82ce9cf3-6600-45a8-bff7-f867e02b9d16" providerId="AD" clId="Web-{3431B17B-61EF-CAAD-306C-EFDBDAC94816}" dt="2024-11-19T16:58:44.182" v="204" actId="1076"/>
          <ac:spMkLst>
            <pc:docMk/>
            <pc:sldMk cId="3464233202" sldId="275"/>
            <ac:spMk id="35" creationId="{B0C2FAA1-43FB-4F3C-E367-7B385E5832C7}"/>
          </ac:spMkLst>
        </pc:spChg>
        <pc:spChg chg="mod">
          <ac:chgData name="Girard, Elisha" userId="S::e_girard@fanshawec.ca::82ce9cf3-6600-45a8-bff7-f867e02b9d16" providerId="AD" clId="Web-{3431B17B-61EF-CAAD-306C-EFDBDAC94816}" dt="2024-11-19T16:59:04.042" v="212" actId="1076"/>
          <ac:spMkLst>
            <pc:docMk/>
            <pc:sldMk cId="3464233202" sldId="275"/>
            <ac:spMk id="36" creationId="{F14714D5-C04C-D1E2-CED6-B1CAD88DCB84}"/>
          </ac:spMkLst>
        </pc:spChg>
        <pc:spChg chg="mod">
          <ac:chgData name="Girard, Elisha" userId="S::e_girard@fanshawec.ca::82ce9cf3-6600-45a8-bff7-f867e02b9d16" providerId="AD" clId="Web-{3431B17B-61EF-CAAD-306C-EFDBDAC94816}" dt="2024-11-19T16:59:14.589" v="216" actId="1076"/>
          <ac:spMkLst>
            <pc:docMk/>
            <pc:sldMk cId="3464233202" sldId="275"/>
            <ac:spMk id="37" creationId="{E7B3B831-AA04-822B-2C55-7623086AA1F8}"/>
          </ac:spMkLst>
        </pc:spChg>
        <pc:spChg chg="mod">
          <ac:chgData name="Girard, Elisha" userId="S::e_girard@fanshawec.ca::82ce9cf3-6600-45a8-bff7-f867e02b9d16" providerId="AD" clId="Web-{3431B17B-61EF-CAAD-306C-EFDBDAC94816}" dt="2024-11-19T16:59:33.480" v="222" actId="1076"/>
          <ac:spMkLst>
            <pc:docMk/>
            <pc:sldMk cId="3464233202" sldId="275"/>
            <ac:spMk id="38" creationId="{313A5A91-4596-8335-4BBB-7042EBBF473E}"/>
          </ac:spMkLst>
        </pc:spChg>
      </pc:sldChg>
    </pc:docChg>
  </pc:docChgLst>
  <pc:docChgLst>
    <pc:chgData name="Roch, Shauna" userId="S::sroch@fanshawec.ca::05ca025a-1219-4008-8ea7-6708a3b6b10f" providerId="AD" clId="Web-{C04A1F36-5FEA-F2AA-75DE-F41D67DF8D91}"/>
    <pc:docChg chg="addSld modSld">
      <pc:chgData name="Roch, Shauna" userId="S::sroch@fanshawec.ca::05ca025a-1219-4008-8ea7-6708a3b6b10f" providerId="AD" clId="Web-{C04A1F36-5FEA-F2AA-75DE-F41D67DF8D91}" dt="2024-11-18T14:21:18.587" v="176" actId="20577"/>
      <pc:docMkLst>
        <pc:docMk/>
      </pc:docMkLst>
      <pc:sldChg chg="modSp">
        <pc:chgData name="Roch, Shauna" userId="S::sroch@fanshawec.ca::05ca025a-1219-4008-8ea7-6708a3b6b10f" providerId="AD" clId="Web-{C04A1F36-5FEA-F2AA-75DE-F41D67DF8D91}" dt="2024-11-18T14:04:03.230" v="0" actId="20577"/>
        <pc:sldMkLst>
          <pc:docMk/>
          <pc:sldMk cId="2505999920" sldId="257"/>
        </pc:sldMkLst>
        <pc:spChg chg="mod">
          <ac:chgData name="Roch, Shauna" userId="S::sroch@fanshawec.ca::05ca025a-1219-4008-8ea7-6708a3b6b10f" providerId="AD" clId="Web-{C04A1F36-5FEA-F2AA-75DE-F41D67DF8D91}" dt="2024-11-18T14:04:03.230" v="0" actId="20577"/>
          <ac:spMkLst>
            <pc:docMk/>
            <pc:sldMk cId="2505999920" sldId="257"/>
            <ac:spMk id="2" creationId="{FCE26C20-7A26-4A79-0BAD-9B189FA4E5F2}"/>
          </ac:spMkLst>
        </pc:spChg>
      </pc:sldChg>
      <pc:sldChg chg="modSp">
        <pc:chgData name="Roch, Shauna" userId="S::sroch@fanshawec.ca::05ca025a-1219-4008-8ea7-6708a3b6b10f" providerId="AD" clId="Web-{C04A1F36-5FEA-F2AA-75DE-F41D67DF8D91}" dt="2024-11-18T14:07:47.967" v="12" actId="20577"/>
        <pc:sldMkLst>
          <pc:docMk/>
          <pc:sldMk cId="2207387607" sldId="258"/>
        </pc:sldMkLst>
        <pc:spChg chg="mod">
          <ac:chgData name="Roch, Shauna" userId="S::sroch@fanshawec.ca::05ca025a-1219-4008-8ea7-6708a3b6b10f" providerId="AD" clId="Web-{C04A1F36-5FEA-F2AA-75DE-F41D67DF8D91}" dt="2024-11-18T14:04:09.277" v="1" actId="20577"/>
          <ac:spMkLst>
            <pc:docMk/>
            <pc:sldMk cId="2207387607" sldId="258"/>
            <ac:spMk id="2" creationId="{9A73ADB6-B7E2-D564-8BBA-88D833D6D772}"/>
          </ac:spMkLst>
        </pc:spChg>
        <pc:spChg chg="mod">
          <ac:chgData name="Roch, Shauna" userId="S::sroch@fanshawec.ca::05ca025a-1219-4008-8ea7-6708a3b6b10f" providerId="AD" clId="Web-{C04A1F36-5FEA-F2AA-75DE-F41D67DF8D91}" dt="2024-11-18T14:04:39.464" v="7" actId="20577"/>
          <ac:spMkLst>
            <pc:docMk/>
            <pc:sldMk cId="2207387607" sldId="258"/>
            <ac:spMk id="3" creationId="{C5383F59-4AED-18D0-F074-2FCBCC6D189C}"/>
          </ac:spMkLst>
        </pc:spChg>
        <pc:spChg chg="mod">
          <ac:chgData name="Roch, Shauna" userId="S::sroch@fanshawec.ca::05ca025a-1219-4008-8ea7-6708a3b6b10f" providerId="AD" clId="Web-{C04A1F36-5FEA-F2AA-75DE-F41D67DF8D91}" dt="2024-11-18T14:07:47.967" v="12" actId="20577"/>
          <ac:spMkLst>
            <pc:docMk/>
            <pc:sldMk cId="2207387607" sldId="258"/>
            <ac:spMk id="4" creationId="{D435E149-83C4-80FE-AF84-826D053D4106}"/>
          </ac:spMkLst>
        </pc:spChg>
      </pc:sldChg>
      <pc:sldChg chg="modSp">
        <pc:chgData name="Roch, Shauna" userId="S::sroch@fanshawec.ca::05ca025a-1219-4008-8ea7-6708a3b6b10f" providerId="AD" clId="Web-{C04A1F36-5FEA-F2AA-75DE-F41D67DF8D91}" dt="2024-11-18T14:04:15.620" v="2" actId="20577"/>
        <pc:sldMkLst>
          <pc:docMk/>
          <pc:sldMk cId="2118462767" sldId="259"/>
        </pc:sldMkLst>
        <pc:spChg chg="mod">
          <ac:chgData name="Roch, Shauna" userId="S::sroch@fanshawec.ca::05ca025a-1219-4008-8ea7-6708a3b6b10f" providerId="AD" clId="Web-{C04A1F36-5FEA-F2AA-75DE-F41D67DF8D91}" dt="2024-11-18T14:04:15.620" v="2" actId="20577"/>
          <ac:spMkLst>
            <pc:docMk/>
            <pc:sldMk cId="2118462767" sldId="259"/>
            <ac:spMk id="2" creationId="{1B18BB38-485C-9E12-25B3-DFD9155376E9}"/>
          </ac:spMkLst>
        </pc:spChg>
      </pc:sldChg>
      <pc:sldChg chg="addSp delSp modSp mod modClrScheme chgLayout">
        <pc:chgData name="Roch, Shauna" userId="S::sroch@fanshawec.ca::05ca025a-1219-4008-8ea7-6708a3b6b10f" providerId="AD" clId="Web-{C04A1F36-5FEA-F2AA-75DE-F41D67DF8D91}" dt="2024-11-18T14:10:41.078" v="34" actId="20577"/>
        <pc:sldMkLst>
          <pc:docMk/>
          <pc:sldMk cId="1458227370" sldId="260"/>
        </pc:sldMkLst>
        <pc:spChg chg="mod">
          <ac:chgData name="Roch, Shauna" userId="S::sroch@fanshawec.ca::05ca025a-1219-4008-8ea7-6708a3b6b10f" providerId="AD" clId="Web-{C04A1F36-5FEA-F2AA-75DE-F41D67DF8D91}" dt="2024-11-18T14:10:41.078" v="34" actId="20577"/>
          <ac:spMkLst>
            <pc:docMk/>
            <pc:sldMk cId="1458227370" sldId="260"/>
            <ac:spMk id="2" creationId="{E46FE929-A512-B31F-CFF3-9A9A3157FAD8}"/>
          </ac:spMkLst>
        </pc:spChg>
        <pc:spChg chg="mod">
          <ac:chgData name="Roch, Shauna" userId="S::sroch@fanshawec.ca::05ca025a-1219-4008-8ea7-6708a3b6b10f" providerId="AD" clId="Web-{C04A1F36-5FEA-F2AA-75DE-F41D67DF8D91}" dt="2024-11-18T14:10:32.625" v="33"/>
          <ac:spMkLst>
            <pc:docMk/>
            <pc:sldMk cId="1458227370" sldId="260"/>
            <ac:spMk id="3" creationId="{8D99870F-E46F-8356-CD30-EF6199B927A5}"/>
          </ac:spMkLst>
        </pc:spChg>
        <pc:spChg chg="del">
          <ac:chgData name="Roch, Shauna" userId="S::sroch@fanshawec.ca::05ca025a-1219-4008-8ea7-6708a3b6b10f" providerId="AD" clId="Web-{C04A1F36-5FEA-F2AA-75DE-F41D67DF8D91}" dt="2024-11-18T14:09:07.561" v="23"/>
          <ac:spMkLst>
            <pc:docMk/>
            <pc:sldMk cId="1458227370" sldId="260"/>
            <ac:spMk id="4" creationId="{1D59F0B8-25DC-F3C7-6772-8AC7C9625BE9}"/>
          </ac:spMkLst>
        </pc:spChg>
        <pc:spChg chg="del">
          <ac:chgData name="Roch, Shauna" userId="S::sroch@fanshawec.ca::05ca025a-1219-4008-8ea7-6708a3b6b10f" providerId="AD" clId="Web-{C04A1F36-5FEA-F2AA-75DE-F41D67DF8D91}" dt="2024-11-18T14:09:09.327" v="24"/>
          <ac:spMkLst>
            <pc:docMk/>
            <pc:sldMk cId="1458227370" sldId="260"/>
            <ac:spMk id="5" creationId="{34EBDDEE-8DCF-B71D-E0A6-1C542CFFF360}"/>
          </ac:spMkLst>
        </pc:spChg>
        <pc:spChg chg="del">
          <ac:chgData name="Roch, Shauna" userId="S::sroch@fanshawec.ca::05ca025a-1219-4008-8ea7-6708a3b6b10f" providerId="AD" clId="Web-{C04A1F36-5FEA-F2AA-75DE-F41D67DF8D91}" dt="2024-11-18T14:09:12.952" v="26"/>
          <ac:spMkLst>
            <pc:docMk/>
            <pc:sldMk cId="1458227370" sldId="260"/>
            <ac:spMk id="7" creationId="{FFC6DBC9-6C82-BD76-C8ED-FA839EEC4130}"/>
          </ac:spMkLst>
        </pc:spChg>
        <pc:spChg chg="del">
          <ac:chgData name="Roch, Shauna" userId="S::sroch@fanshawec.ca::05ca025a-1219-4008-8ea7-6708a3b6b10f" providerId="AD" clId="Web-{C04A1F36-5FEA-F2AA-75DE-F41D67DF8D91}" dt="2024-11-18T14:09:10.249" v="25"/>
          <ac:spMkLst>
            <pc:docMk/>
            <pc:sldMk cId="1458227370" sldId="260"/>
            <ac:spMk id="8" creationId="{B7C0110D-A5F7-8106-3B9B-2A67E049B670}"/>
          </ac:spMkLst>
        </pc:spChg>
        <pc:picChg chg="add mod">
          <ac:chgData name="Roch, Shauna" userId="S::sroch@fanshawec.ca::05ca025a-1219-4008-8ea7-6708a3b6b10f" providerId="AD" clId="Web-{C04A1F36-5FEA-F2AA-75DE-F41D67DF8D91}" dt="2024-11-18T14:10:32.625" v="33"/>
          <ac:picMkLst>
            <pc:docMk/>
            <pc:sldMk cId="1458227370" sldId="260"/>
            <ac:picMk id="6" creationId="{E7E63402-17A1-BB18-F966-45171EBC1A73}"/>
          </ac:picMkLst>
        </pc:picChg>
      </pc:sldChg>
      <pc:sldChg chg="addSp delSp modSp mod modClrScheme chgLayout modNotes">
        <pc:chgData name="Roch, Shauna" userId="S::sroch@fanshawec.ca::05ca025a-1219-4008-8ea7-6708a3b6b10f" providerId="AD" clId="Web-{C04A1F36-5FEA-F2AA-75DE-F41D67DF8D91}" dt="2024-11-18T14:14:51.393" v="114" actId="1076"/>
        <pc:sldMkLst>
          <pc:docMk/>
          <pc:sldMk cId="3989847863" sldId="261"/>
        </pc:sldMkLst>
        <pc:spChg chg="mod">
          <ac:chgData name="Roch, Shauna" userId="S::sroch@fanshawec.ca::05ca025a-1219-4008-8ea7-6708a3b6b10f" providerId="AD" clId="Web-{C04A1F36-5FEA-F2AA-75DE-F41D67DF8D91}" dt="2024-11-18T14:14:35.362" v="109"/>
          <ac:spMkLst>
            <pc:docMk/>
            <pc:sldMk cId="3989847863" sldId="261"/>
            <ac:spMk id="2" creationId="{277BBE5C-1B6B-0040-9A78-36E6FDEBA5DB}"/>
          </ac:spMkLst>
        </pc:spChg>
        <pc:spChg chg="del mod">
          <ac:chgData name="Roch, Shauna" userId="S::sroch@fanshawec.ca::05ca025a-1219-4008-8ea7-6708a3b6b10f" providerId="AD" clId="Web-{C04A1F36-5FEA-F2AA-75DE-F41D67DF8D91}" dt="2024-11-18T14:12:21.142" v="50"/>
          <ac:spMkLst>
            <pc:docMk/>
            <pc:sldMk cId="3989847863" sldId="261"/>
            <ac:spMk id="3" creationId="{A22C91EB-94DE-DFC7-832E-B92BC183AB7F}"/>
          </ac:spMkLst>
        </pc:spChg>
        <pc:spChg chg="mod">
          <ac:chgData name="Roch, Shauna" userId="S::sroch@fanshawec.ca::05ca025a-1219-4008-8ea7-6708a3b6b10f" providerId="AD" clId="Web-{C04A1F36-5FEA-F2AA-75DE-F41D67DF8D91}" dt="2024-11-18T14:14:35.362" v="109"/>
          <ac:spMkLst>
            <pc:docMk/>
            <pc:sldMk cId="3989847863" sldId="261"/>
            <ac:spMk id="4" creationId="{D4667AA0-CDAB-EB52-9CEC-D68738FC6A24}"/>
          </ac:spMkLst>
        </pc:spChg>
        <pc:spChg chg="del mod">
          <ac:chgData name="Roch, Shauna" userId="S::sroch@fanshawec.ca::05ca025a-1219-4008-8ea7-6708a3b6b10f" providerId="AD" clId="Web-{C04A1F36-5FEA-F2AA-75DE-F41D67DF8D91}" dt="2024-11-18T14:11:42.032" v="43"/>
          <ac:spMkLst>
            <pc:docMk/>
            <pc:sldMk cId="3989847863" sldId="261"/>
            <ac:spMk id="6" creationId="{FFED071C-7372-25B9-AA61-928357BDA7F1}"/>
          </ac:spMkLst>
        </pc:spChg>
        <pc:spChg chg="del mod">
          <ac:chgData name="Roch, Shauna" userId="S::sroch@fanshawec.ca::05ca025a-1219-4008-8ea7-6708a3b6b10f" providerId="AD" clId="Web-{C04A1F36-5FEA-F2AA-75DE-F41D67DF8D91}" dt="2024-11-18T14:12:49.470" v="61"/>
          <ac:spMkLst>
            <pc:docMk/>
            <pc:sldMk cId="3989847863" sldId="261"/>
            <ac:spMk id="7" creationId="{E8349ECC-0D5B-A69B-55B7-A91F36F34856}"/>
          </ac:spMkLst>
        </pc:spChg>
        <pc:spChg chg="del">
          <ac:chgData name="Roch, Shauna" userId="S::sroch@fanshawec.ca::05ca025a-1219-4008-8ea7-6708a3b6b10f" providerId="AD" clId="Web-{C04A1F36-5FEA-F2AA-75DE-F41D67DF8D91}" dt="2024-11-18T14:12:18.985" v="49"/>
          <ac:spMkLst>
            <pc:docMk/>
            <pc:sldMk cId="3989847863" sldId="261"/>
            <ac:spMk id="8" creationId="{B7A66225-38DD-6768-5AB1-D5B2898FD405}"/>
          </ac:spMkLst>
        </pc:spChg>
        <pc:spChg chg="del mod">
          <ac:chgData name="Roch, Shauna" userId="S::sroch@fanshawec.ca::05ca025a-1219-4008-8ea7-6708a3b6b10f" providerId="AD" clId="Web-{C04A1F36-5FEA-F2AA-75DE-F41D67DF8D91}" dt="2024-11-18T14:12:51.595" v="62"/>
          <ac:spMkLst>
            <pc:docMk/>
            <pc:sldMk cId="3989847863" sldId="261"/>
            <ac:spMk id="9" creationId="{3A64363F-317E-0F0F-2F2F-732DCACBA1B8}"/>
          </ac:spMkLst>
        </pc:spChg>
        <pc:spChg chg="add mod">
          <ac:chgData name="Roch, Shauna" userId="S::sroch@fanshawec.ca::05ca025a-1219-4008-8ea7-6708a3b6b10f" providerId="AD" clId="Web-{C04A1F36-5FEA-F2AA-75DE-F41D67DF8D91}" dt="2024-11-18T14:14:51.393" v="114" actId="1076"/>
          <ac:spMkLst>
            <pc:docMk/>
            <pc:sldMk cId="3989847863" sldId="261"/>
            <ac:spMk id="13" creationId="{9D8BCC3A-240D-A0DB-9033-6B43E4DDBA66}"/>
          </ac:spMkLst>
        </pc:spChg>
        <pc:picChg chg="add del mod">
          <ac:chgData name="Roch, Shauna" userId="S::sroch@fanshawec.ca::05ca025a-1219-4008-8ea7-6708a3b6b10f" providerId="AD" clId="Web-{C04A1F36-5FEA-F2AA-75DE-F41D67DF8D91}" dt="2024-11-18T14:12:33.689" v="58"/>
          <ac:picMkLst>
            <pc:docMk/>
            <pc:sldMk cId="3989847863" sldId="261"/>
            <ac:picMk id="5" creationId="{7514844E-9386-2F7C-FEF5-038E677F014B}"/>
          </ac:picMkLst>
        </pc:picChg>
        <pc:picChg chg="add del mod">
          <ac:chgData name="Roch, Shauna" userId="S::sroch@fanshawec.ca::05ca025a-1219-4008-8ea7-6708a3b6b10f" providerId="AD" clId="Web-{C04A1F36-5FEA-F2AA-75DE-F41D67DF8D91}" dt="2024-11-18T14:12:56.501" v="67"/>
          <ac:picMkLst>
            <pc:docMk/>
            <pc:sldMk cId="3989847863" sldId="261"/>
            <ac:picMk id="10" creationId="{5BF9EF9B-4005-DF1A-197D-F35020B0C4A7}"/>
          </ac:picMkLst>
        </pc:picChg>
        <pc:picChg chg="add mod">
          <ac:chgData name="Roch, Shauna" userId="S::sroch@fanshawec.ca::05ca025a-1219-4008-8ea7-6708a3b6b10f" providerId="AD" clId="Web-{C04A1F36-5FEA-F2AA-75DE-F41D67DF8D91}" dt="2024-11-18T14:14:39.643" v="110" actId="1076"/>
          <ac:picMkLst>
            <pc:docMk/>
            <pc:sldMk cId="3989847863" sldId="261"/>
            <ac:picMk id="11" creationId="{FC24AB15-27E4-C361-425B-BFD38BC6E06E}"/>
          </ac:picMkLst>
        </pc:picChg>
        <pc:picChg chg="add del mod">
          <ac:chgData name="Roch, Shauna" userId="S::sroch@fanshawec.ca::05ca025a-1219-4008-8ea7-6708a3b6b10f" providerId="AD" clId="Web-{C04A1F36-5FEA-F2AA-75DE-F41D67DF8D91}" dt="2024-11-18T14:14:30.143" v="107"/>
          <ac:picMkLst>
            <pc:docMk/>
            <pc:sldMk cId="3989847863" sldId="261"/>
            <ac:picMk id="12" creationId="{A836C4A8-F6F1-B783-5027-51C8EFD86C3E}"/>
          </ac:picMkLst>
        </pc:picChg>
      </pc:sldChg>
      <pc:sldChg chg="delSp modSp">
        <pc:chgData name="Roch, Shauna" userId="S::sroch@fanshawec.ca::05ca025a-1219-4008-8ea7-6708a3b6b10f" providerId="AD" clId="Web-{C04A1F36-5FEA-F2AA-75DE-F41D67DF8D91}" dt="2024-11-18T14:21:18.587" v="176" actId="20577"/>
        <pc:sldMkLst>
          <pc:docMk/>
          <pc:sldMk cId="2477126861" sldId="264"/>
        </pc:sldMkLst>
        <pc:spChg chg="mod">
          <ac:chgData name="Roch, Shauna" userId="S::sroch@fanshawec.ca::05ca025a-1219-4008-8ea7-6708a3b6b10f" providerId="AD" clId="Web-{C04A1F36-5FEA-F2AA-75DE-F41D67DF8D91}" dt="2024-11-18T14:21:14.462" v="174" actId="20577"/>
          <ac:spMkLst>
            <pc:docMk/>
            <pc:sldMk cId="2477126861" sldId="264"/>
            <ac:spMk id="2" creationId="{555ABA3C-A48E-BC29-15F4-03DF7EE92144}"/>
          </ac:spMkLst>
        </pc:spChg>
        <pc:spChg chg="mod">
          <ac:chgData name="Roch, Shauna" userId="S::sroch@fanshawec.ca::05ca025a-1219-4008-8ea7-6708a3b6b10f" providerId="AD" clId="Web-{C04A1F36-5FEA-F2AA-75DE-F41D67DF8D91}" dt="2024-11-18T14:21:18.587" v="176" actId="20577"/>
          <ac:spMkLst>
            <pc:docMk/>
            <pc:sldMk cId="2477126861" sldId="264"/>
            <ac:spMk id="3" creationId="{C0495ACB-7793-7B4C-9381-D25AE5AC77E4}"/>
          </ac:spMkLst>
        </pc:spChg>
        <pc:spChg chg="del">
          <ac:chgData name="Roch, Shauna" userId="S::sroch@fanshawec.ca::05ca025a-1219-4008-8ea7-6708a3b6b10f" providerId="AD" clId="Web-{C04A1F36-5FEA-F2AA-75DE-F41D67DF8D91}" dt="2024-11-18T14:20:34.009" v="167"/>
          <ac:spMkLst>
            <pc:docMk/>
            <pc:sldMk cId="2477126861" sldId="264"/>
            <ac:spMk id="4" creationId="{CBC18A59-362E-A916-9A1C-F71EF3FEBB6D}"/>
          </ac:spMkLst>
        </pc:spChg>
      </pc:sldChg>
      <pc:sldChg chg="addSp modSp">
        <pc:chgData name="Roch, Shauna" userId="S::sroch@fanshawec.ca::05ca025a-1219-4008-8ea7-6708a3b6b10f" providerId="AD" clId="Web-{C04A1F36-5FEA-F2AA-75DE-F41D67DF8D91}" dt="2024-11-18T14:20:19.774" v="166" actId="1076"/>
        <pc:sldMkLst>
          <pc:docMk/>
          <pc:sldMk cId="3372104542" sldId="269"/>
        </pc:sldMkLst>
        <pc:spChg chg="mod">
          <ac:chgData name="Roch, Shauna" userId="S::sroch@fanshawec.ca::05ca025a-1219-4008-8ea7-6708a3b6b10f" providerId="AD" clId="Web-{C04A1F36-5FEA-F2AA-75DE-F41D67DF8D91}" dt="2024-11-18T14:19:51.727" v="164" actId="20577"/>
          <ac:spMkLst>
            <pc:docMk/>
            <pc:sldMk cId="3372104542" sldId="269"/>
            <ac:spMk id="3" creationId="{5004C695-A4D0-D6E8-8F3E-E99D5B9F9D4E}"/>
          </ac:spMkLst>
        </pc:spChg>
        <pc:picChg chg="add mod">
          <ac:chgData name="Roch, Shauna" userId="S::sroch@fanshawec.ca::05ca025a-1219-4008-8ea7-6708a3b6b10f" providerId="AD" clId="Web-{C04A1F36-5FEA-F2AA-75DE-F41D67DF8D91}" dt="2024-11-18T14:20:19.774" v="166" actId="1076"/>
          <ac:picMkLst>
            <pc:docMk/>
            <pc:sldMk cId="3372104542" sldId="269"/>
            <ac:picMk id="4" creationId="{C82382F1-81D6-C688-5A55-C149BD1018C6}"/>
          </ac:picMkLst>
        </pc:picChg>
      </pc:sldChg>
      <pc:sldChg chg="addSp delSp modSp new">
        <pc:chgData name="Roch, Shauna" userId="S::sroch@fanshawec.ca::05ca025a-1219-4008-8ea7-6708a3b6b10f" providerId="AD" clId="Web-{C04A1F36-5FEA-F2AA-75DE-F41D67DF8D91}" dt="2024-11-18T14:11:03.266" v="38" actId="20577"/>
        <pc:sldMkLst>
          <pc:docMk/>
          <pc:sldMk cId="3880057989" sldId="270"/>
        </pc:sldMkLst>
        <pc:spChg chg="mod">
          <ac:chgData name="Roch, Shauna" userId="S::sroch@fanshawec.ca::05ca025a-1219-4008-8ea7-6708a3b6b10f" providerId="AD" clId="Web-{C04A1F36-5FEA-F2AA-75DE-F41D67DF8D91}" dt="2024-11-18T14:10:16.937" v="30" actId="20577"/>
          <ac:spMkLst>
            <pc:docMk/>
            <pc:sldMk cId="3880057989" sldId="270"/>
            <ac:spMk id="2" creationId="{021B5B03-3003-9B5B-CA39-C5A9EB837DD9}"/>
          </ac:spMkLst>
        </pc:spChg>
        <pc:spChg chg="del">
          <ac:chgData name="Roch, Shauna" userId="S::sroch@fanshawec.ca::05ca025a-1219-4008-8ea7-6708a3b6b10f" providerId="AD" clId="Web-{C04A1F36-5FEA-F2AA-75DE-F41D67DF8D91}" dt="2024-11-18T14:08:37.608" v="14"/>
          <ac:spMkLst>
            <pc:docMk/>
            <pc:sldMk cId="3880057989" sldId="270"/>
            <ac:spMk id="3" creationId="{C9BB7501-A1A7-3C3A-17E3-6F275DC1F69D}"/>
          </ac:spMkLst>
        </pc:spChg>
        <pc:spChg chg="add mod">
          <ac:chgData name="Roch, Shauna" userId="S::sroch@fanshawec.ca::05ca025a-1219-4008-8ea7-6708a3b6b10f" providerId="AD" clId="Web-{C04A1F36-5FEA-F2AA-75DE-F41D67DF8D91}" dt="2024-11-18T14:10:52.469" v="35" actId="1076"/>
          <ac:spMkLst>
            <pc:docMk/>
            <pc:sldMk cId="3880057989" sldId="270"/>
            <ac:spMk id="5" creationId="{8BC81BDC-6B42-90B6-2D8A-E50E43B865AE}"/>
          </ac:spMkLst>
        </pc:spChg>
        <pc:spChg chg="add mod">
          <ac:chgData name="Roch, Shauna" userId="S::sroch@fanshawec.ca::05ca025a-1219-4008-8ea7-6708a3b6b10f" providerId="AD" clId="Web-{C04A1F36-5FEA-F2AA-75DE-F41D67DF8D91}" dt="2024-11-18T14:11:03.266" v="38" actId="20577"/>
          <ac:spMkLst>
            <pc:docMk/>
            <pc:sldMk cId="3880057989" sldId="270"/>
            <ac:spMk id="7" creationId="{D8B5E965-57A6-C94A-13CC-A8989FD2C2E7}"/>
          </ac:spMkLst>
        </pc:spChg>
      </pc:sldChg>
      <pc:sldChg chg="addSp delSp modSp new">
        <pc:chgData name="Roch, Shauna" userId="S::sroch@fanshawec.ca::05ca025a-1219-4008-8ea7-6708a3b6b10f" providerId="AD" clId="Web-{C04A1F36-5FEA-F2AA-75DE-F41D67DF8D91}" dt="2024-11-18T14:16:46.912" v="162" actId="20577"/>
        <pc:sldMkLst>
          <pc:docMk/>
          <pc:sldMk cId="2541157253" sldId="271"/>
        </pc:sldMkLst>
        <pc:spChg chg="mod">
          <ac:chgData name="Roch, Shauna" userId="S::sroch@fanshawec.ca::05ca025a-1219-4008-8ea7-6708a3b6b10f" providerId="AD" clId="Web-{C04A1F36-5FEA-F2AA-75DE-F41D67DF8D91}" dt="2024-11-18T14:15:33.409" v="125" actId="20577"/>
          <ac:spMkLst>
            <pc:docMk/>
            <pc:sldMk cId="2541157253" sldId="271"/>
            <ac:spMk id="2" creationId="{E68102EE-7DE4-EF37-C168-304C6E3765A8}"/>
          </ac:spMkLst>
        </pc:spChg>
        <pc:spChg chg="del">
          <ac:chgData name="Roch, Shauna" userId="S::sroch@fanshawec.ca::05ca025a-1219-4008-8ea7-6708a3b6b10f" providerId="AD" clId="Web-{C04A1F36-5FEA-F2AA-75DE-F41D67DF8D91}" dt="2024-11-18T14:11:40.313" v="42"/>
          <ac:spMkLst>
            <pc:docMk/>
            <pc:sldMk cId="2541157253" sldId="271"/>
            <ac:spMk id="3" creationId="{1F203679-0078-8D1F-28F2-30E09717BD71}"/>
          </ac:spMkLst>
        </pc:spChg>
        <pc:spChg chg="add mod">
          <ac:chgData name="Roch, Shauna" userId="S::sroch@fanshawec.ca::05ca025a-1219-4008-8ea7-6708a3b6b10f" providerId="AD" clId="Web-{C04A1F36-5FEA-F2AA-75DE-F41D67DF8D91}" dt="2024-11-18T14:16:46.912" v="162" actId="20577"/>
          <ac:spMkLst>
            <pc:docMk/>
            <pc:sldMk cId="2541157253" sldId="271"/>
            <ac:spMk id="6" creationId="{A40F0622-4A10-6458-D6B4-82587ADB2830}"/>
          </ac:spMkLst>
        </pc:spChg>
        <pc:picChg chg="add del mod ord">
          <ac:chgData name="Roch, Shauna" userId="S::sroch@fanshawec.ca::05ca025a-1219-4008-8ea7-6708a3b6b10f" providerId="AD" clId="Web-{C04A1F36-5FEA-F2AA-75DE-F41D67DF8D91}" dt="2024-11-18T14:15:02.940" v="115"/>
          <ac:picMkLst>
            <pc:docMk/>
            <pc:sldMk cId="2541157253" sldId="271"/>
            <ac:picMk id="4" creationId="{4F1A04F8-A5DD-0862-CD94-FFAAB1C6AFAC}"/>
          </ac:picMkLst>
        </pc:picChg>
      </pc:sldChg>
    </pc:docChg>
  </pc:docChgLst>
  <pc:docChgLst>
    <pc:chgData name="Roch, Shauna" userId="S::sroch@fanshawec.ca::05ca025a-1219-4008-8ea7-6708a3b6b10f" providerId="AD" clId="Web-{4DD9D755-0F97-A688-2732-8882A2A6F61F}"/>
    <pc:docChg chg="addSld delSld modSld">
      <pc:chgData name="Roch, Shauna" userId="S::sroch@fanshawec.ca::05ca025a-1219-4008-8ea7-6708a3b6b10f" providerId="AD" clId="Web-{4DD9D755-0F97-A688-2732-8882A2A6F61F}" dt="2024-11-18T18:58:27.762" v="70" actId="20577"/>
      <pc:docMkLst>
        <pc:docMk/>
      </pc:docMkLst>
      <pc:sldChg chg="modSp">
        <pc:chgData name="Roch, Shauna" userId="S::sroch@fanshawec.ca::05ca025a-1219-4008-8ea7-6708a3b6b10f" providerId="AD" clId="Web-{4DD9D755-0F97-A688-2732-8882A2A6F61F}" dt="2024-11-18T18:39:45.060" v="4" actId="20577"/>
        <pc:sldMkLst>
          <pc:docMk/>
          <pc:sldMk cId="2505999920" sldId="257"/>
        </pc:sldMkLst>
        <pc:spChg chg="mod">
          <ac:chgData name="Roch, Shauna" userId="S::sroch@fanshawec.ca::05ca025a-1219-4008-8ea7-6708a3b6b10f" providerId="AD" clId="Web-{4DD9D755-0F97-A688-2732-8882A2A6F61F}" dt="2024-11-18T18:39:45.060" v="4" actId="20577"/>
          <ac:spMkLst>
            <pc:docMk/>
            <pc:sldMk cId="2505999920" sldId="257"/>
            <ac:spMk id="3" creationId="{5A63E52B-FE60-B512-24B0-156114CDAD1E}"/>
          </ac:spMkLst>
        </pc:spChg>
      </pc:sldChg>
      <pc:sldChg chg="addSp delSp modSp">
        <pc:chgData name="Roch, Shauna" userId="S::sroch@fanshawec.ca::05ca025a-1219-4008-8ea7-6708a3b6b10f" providerId="AD" clId="Web-{4DD9D755-0F97-A688-2732-8882A2A6F61F}" dt="2024-11-18T18:50:31.974" v="64" actId="1076"/>
        <pc:sldMkLst>
          <pc:docMk/>
          <pc:sldMk cId="3989847863" sldId="261"/>
        </pc:sldMkLst>
        <pc:picChg chg="add mod">
          <ac:chgData name="Roch, Shauna" userId="S::sroch@fanshawec.ca::05ca025a-1219-4008-8ea7-6708a3b6b10f" providerId="AD" clId="Web-{4DD9D755-0F97-A688-2732-8882A2A6F61F}" dt="2024-11-18T18:50:31.974" v="64" actId="1076"/>
          <ac:picMkLst>
            <pc:docMk/>
            <pc:sldMk cId="3989847863" sldId="261"/>
            <ac:picMk id="3" creationId="{5AB6C84C-3384-B1B1-6D65-E8EE41A5E108}"/>
          </ac:picMkLst>
        </pc:picChg>
        <pc:picChg chg="del">
          <ac:chgData name="Roch, Shauna" userId="S::sroch@fanshawec.ca::05ca025a-1219-4008-8ea7-6708a3b6b10f" providerId="AD" clId="Web-{4DD9D755-0F97-A688-2732-8882A2A6F61F}" dt="2024-11-18T18:50:08.193" v="60"/>
          <ac:picMkLst>
            <pc:docMk/>
            <pc:sldMk cId="3989847863" sldId="261"/>
            <ac:picMk id="11" creationId="{FC24AB15-27E4-C361-425B-BFD38BC6E06E}"/>
          </ac:picMkLst>
        </pc:picChg>
      </pc:sldChg>
      <pc:sldChg chg="addSp delSp modSp mod modClrScheme chgLayout">
        <pc:chgData name="Roch, Shauna" userId="S::sroch@fanshawec.ca::05ca025a-1219-4008-8ea7-6708a3b6b10f" providerId="AD" clId="Web-{4DD9D755-0F97-A688-2732-8882A2A6F61F}" dt="2024-11-18T18:41:38.905" v="33" actId="14100"/>
        <pc:sldMkLst>
          <pc:docMk/>
          <pc:sldMk cId="3880057989" sldId="270"/>
        </pc:sldMkLst>
        <pc:spChg chg="mod ord">
          <ac:chgData name="Roch, Shauna" userId="S::sroch@fanshawec.ca::05ca025a-1219-4008-8ea7-6708a3b6b10f" providerId="AD" clId="Web-{4DD9D755-0F97-A688-2732-8882A2A6F61F}" dt="2024-11-18T18:41:08.717" v="28"/>
          <ac:spMkLst>
            <pc:docMk/>
            <pc:sldMk cId="3880057989" sldId="270"/>
            <ac:spMk id="2" creationId="{021B5B03-3003-9B5B-CA39-C5A9EB837DD9}"/>
          </ac:spMkLst>
        </pc:spChg>
        <pc:spChg chg="add mod ord">
          <ac:chgData name="Roch, Shauna" userId="S::sroch@fanshawec.ca::05ca025a-1219-4008-8ea7-6708a3b6b10f" providerId="AD" clId="Web-{4DD9D755-0F97-A688-2732-8882A2A6F61F}" dt="2024-11-18T18:41:38.905" v="33" actId="14100"/>
          <ac:spMkLst>
            <pc:docMk/>
            <pc:sldMk cId="3880057989" sldId="270"/>
            <ac:spMk id="3" creationId="{66277ED5-4640-CE55-A96B-BB0690351FA7}"/>
          </ac:spMkLst>
        </pc:spChg>
        <pc:spChg chg="del">
          <ac:chgData name="Roch, Shauna" userId="S::sroch@fanshawec.ca::05ca025a-1219-4008-8ea7-6708a3b6b10f" providerId="AD" clId="Web-{4DD9D755-0F97-A688-2732-8882A2A6F61F}" dt="2024-11-18T18:40:51.717" v="26"/>
          <ac:spMkLst>
            <pc:docMk/>
            <pc:sldMk cId="3880057989" sldId="270"/>
            <ac:spMk id="5" creationId="{8BC81BDC-6B42-90B6-2D8A-E50E43B865AE}"/>
          </ac:spMkLst>
        </pc:spChg>
        <pc:spChg chg="del mod">
          <ac:chgData name="Roch, Shauna" userId="S::sroch@fanshawec.ca::05ca025a-1219-4008-8ea7-6708a3b6b10f" providerId="AD" clId="Web-{4DD9D755-0F97-A688-2732-8882A2A6F61F}" dt="2024-11-18T18:40:46.310" v="25"/>
          <ac:spMkLst>
            <pc:docMk/>
            <pc:sldMk cId="3880057989" sldId="270"/>
            <ac:spMk id="7" creationId="{D8B5E965-57A6-C94A-13CC-A8989FD2C2E7}"/>
          </ac:spMkLst>
        </pc:spChg>
      </pc:sldChg>
      <pc:sldChg chg="modSp">
        <pc:chgData name="Roch, Shauna" userId="S::sroch@fanshawec.ca::05ca025a-1219-4008-8ea7-6708a3b6b10f" providerId="AD" clId="Web-{4DD9D755-0F97-A688-2732-8882A2A6F61F}" dt="2024-11-18T18:58:27.762" v="70" actId="20577"/>
        <pc:sldMkLst>
          <pc:docMk/>
          <pc:sldMk cId="2541157253" sldId="271"/>
        </pc:sldMkLst>
        <pc:spChg chg="mod">
          <ac:chgData name="Roch, Shauna" userId="S::sroch@fanshawec.ca::05ca025a-1219-4008-8ea7-6708a3b6b10f" providerId="AD" clId="Web-{4DD9D755-0F97-A688-2732-8882A2A6F61F}" dt="2024-11-18T18:58:27.762" v="70" actId="20577"/>
          <ac:spMkLst>
            <pc:docMk/>
            <pc:sldMk cId="2541157253" sldId="271"/>
            <ac:spMk id="6" creationId="{A40F0622-4A10-6458-D6B4-82587ADB2830}"/>
          </ac:spMkLst>
        </pc:spChg>
      </pc:sldChg>
      <pc:sldChg chg="addSp modSp">
        <pc:chgData name="Roch, Shauna" userId="S::sroch@fanshawec.ca::05ca025a-1219-4008-8ea7-6708a3b6b10f" providerId="AD" clId="Web-{4DD9D755-0F97-A688-2732-8882A2A6F61F}" dt="2024-11-18T18:49:37.599" v="59" actId="20577"/>
        <pc:sldMkLst>
          <pc:docMk/>
          <pc:sldMk cId="526081207" sldId="272"/>
        </pc:sldMkLst>
        <pc:spChg chg="mod">
          <ac:chgData name="Roch, Shauna" userId="S::sroch@fanshawec.ca::05ca025a-1219-4008-8ea7-6708a3b6b10f" providerId="AD" clId="Web-{4DD9D755-0F97-A688-2732-8882A2A6F61F}" dt="2024-11-18T18:42:05.905" v="34" actId="20577"/>
          <ac:spMkLst>
            <pc:docMk/>
            <pc:sldMk cId="526081207" sldId="272"/>
            <ac:spMk id="2" creationId="{50F80D07-1CB3-3129-7B72-ABDBD3DE112D}"/>
          </ac:spMkLst>
        </pc:spChg>
        <pc:spChg chg="mod">
          <ac:chgData name="Roch, Shauna" userId="S::sroch@fanshawec.ca::05ca025a-1219-4008-8ea7-6708a3b6b10f" providerId="AD" clId="Web-{4DD9D755-0F97-A688-2732-8882A2A6F61F}" dt="2024-11-18T18:42:10.390" v="35" actId="20577"/>
          <ac:spMkLst>
            <pc:docMk/>
            <pc:sldMk cId="526081207" sldId="272"/>
            <ac:spMk id="3" creationId="{AEFBE4FB-EF5D-1456-5AF3-B540F909E864}"/>
          </ac:spMkLst>
        </pc:spChg>
        <pc:spChg chg="add mod">
          <ac:chgData name="Roch, Shauna" userId="S::sroch@fanshawec.ca::05ca025a-1219-4008-8ea7-6708a3b6b10f" providerId="AD" clId="Web-{4DD9D755-0F97-A688-2732-8882A2A6F61F}" dt="2024-11-18T18:49:37.599" v="59" actId="20577"/>
          <ac:spMkLst>
            <pc:docMk/>
            <pc:sldMk cId="526081207" sldId="272"/>
            <ac:spMk id="5" creationId="{F1ADEC1E-07A5-9DBE-109D-A76BACA2B018}"/>
          </ac:spMkLst>
        </pc:spChg>
        <pc:picChg chg="add mod">
          <ac:chgData name="Roch, Shauna" userId="S::sroch@fanshawec.ca::05ca025a-1219-4008-8ea7-6708a3b6b10f" providerId="AD" clId="Web-{4DD9D755-0F97-A688-2732-8882A2A6F61F}" dt="2024-11-18T18:48:45.067" v="41" actId="1076"/>
          <ac:picMkLst>
            <pc:docMk/>
            <pc:sldMk cId="526081207" sldId="272"/>
            <ac:picMk id="4" creationId="{796F3B52-E15E-89D3-57A3-370E9FDD0B21}"/>
          </ac:picMkLst>
        </pc:picChg>
      </pc:sldChg>
      <pc:sldChg chg="modSp new">
        <pc:chgData name="Roch, Shauna" userId="S::sroch@fanshawec.ca::05ca025a-1219-4008-8ea7-6708a3b6b10f" providerId="AD" clId="Web-{4DD9D755-0F97-A688-2732-8882A2A6F61F}" dt="2024-11-18T18:40:41.373" v="24" actId="20577"/>
        <pc:sldMkLst>
          <pc:docMk/>
          <pc:sldMk cId="1822451282" sldId="273"/>
        </pc:sldMkLst>
        <pc:spChg chg="mod">
          <ac:chgData name="Roch, Shauna" userId="S::sroch@fanshawec.ca::05ca025a-1219-4008-8ea7-6708a3b6b10f" providerId="AD" clId="Web-{4DD9D755-0F97-A688-2732-8882A2A6F61F}" dt="2024-11-18T18:40:31.794" v="22" actId="20577"/>
          <ac:spMkLst>
            <pc:docMk/>
            <pc:sldMk cId="1822451282" sldId="273"/>
            <ac:spMk id="2" creationId="{A6F6AA5C-CC95-308D-74EE-2107BBC9A1C1}"/>
          </ac:spMkLst>
        </pc:spChg>
        <pc:spChg chg="mod">
          <ac:chgData name="Roch, Shauna" userId="S::sroch@fanshawec.ca::05ca025a-1219-4008-8ea7-6708a3b6b10f" providerId="AD" clId="Web-{4DD9D755-0F97-A688-2732-8882A2A6F61F}" dt="2024-11-18T18:40:41.373" v="24" actId="20577"/>
          <ac:spMkLst>
            <pc:docMk/>
            <pc:sldMk cId="1822451282" sldId="273"/>
            <ac:spMk id="3" creationId="{23223690-8F8D-9A05-E86F-10B35352E3FA}"/>
          </ac:spMkLst>
        </pc:spChg>
      </pc:sldChg>
      <pc:sldChg chg="new del">
        <pc:chgData name="Roch, Shauna" userId="S::sroch@fanshawec.ca::05ca025a-1219-4008-8ea7-6708a3b6b10f" providerId="AD" clId="Web-{4DD9D755-0F97-A688-2732-8882A2A6F61F}" dt="2024-11-18T18:48:08.566" v="37"/>
        <pc:sldMkLst>
          <pc:docMk/>
          <pc:sldMk cId="3501331398" sldId="274"/>
        </pc:sldMkLst>
      </pc:sldChg>
    </pc:docChg>
  </pc:docChgLst>
  <pc:docChgLst>
    <pc:chgData name="Roch, Shauna" userId="S::sroch@fanshawec.ca::05ca025a-1219-4008-8ea7-6708a3b6b10f" providerId="AD" clId="Web-{C98FD095-F7CC-64DA-4285-8FF93347DEBA}"/>
    <pc:docChg chg="modSld">
      <pc:chgData name="Roch, Shauna" userId="S::sroch@fanshawec.ca::05ca025a-1219-4008-8ea7-6708a3b6b10f" providerId="AD" clId="Web-{C98FD095-F7CC-64DA-4285-8FF93347DEBA}" dt="2024-12-09T15:16:53.649" v="106" actId="1076"/>
      <pc:docMkLst>
        <pc:docMk/>
      </pc:docMkLst>
      <pc:sldChg chg="modSp">
        <pc:chgData name="Roch, Shauna" userId="S::sroch@fanshawec.ca::05ca025a-1219-4008-8ea7-6708a3b6b10f" providerId="AD" clId="Web-{C98FD095-F7CC-64DA-4285-8FF93347DEBA}" dt="2024-12-09T14:48:07.663" v="2" actId="20577"/>
        <pc:sldMkLst>
          <pc:docMk/>
          <pc:sldMk cId="2505999920" sldId="257"/>
        </pc:sldMkLst>
        <pc:spChg chg="mod">
          <ac:chgData name="Roch, Shauna" userId="S::sroch@fanshawec.ca::05ca025a-1219-4008-8ea7-6708a3b6b10f" providerId="AD" clId="Web-{C98FD095-F7CC-64DA-4285-8FF93347DEBA}" dt="2024-12-09T14:48:07.663" v="2" actId="20577"/>
          <ac:spMkLst>
            <pc:docMk/>
            <pc:sldMk cId="2505999920" sldId="257"/>
            <ac:spMk id="3" creationId="{5A63E52B-FE60-B512-24B0-156114CDAD1E}"/>
          </ac:spMkLst>
        </pc:spChg>
      </pc:sldChg>
      <pc:sldChg chg="modSp">
        <pc:chgData name="Roch, Shauna" userId="S::sroch@fanshawec.ca::05ca025a-1219-4008-8ea7-6708a3b6b10f" providerId="AD" clId="Web-{C98FD095-F7CC-64DA-4285-8FF93347DEBA}" dt="2024-12-09T14:49:02.445" v="4" actId="20577"/>
        <pc:sldMkLst>
          <pc:docMk/>
          <pc:sldMk cId="1458227370" sldId="260"/>
        </pc:sldMkLst>
        <pc:spChg chg="mod">
          <ac:chgData name="Roch, Shauna" userId="S::sroch@fanshawec.ca::05ca025a-1219-4008-8ea7-6708a3b6b10f" providerId="AD" clId="Web-{C98FD095-F7CC-64DA-4285-8FF93347DEBA}" dt="2024-12-09T14:49:02.445" v="4" actId="20577"/>
          <ac:spMkLst>
            <pc:docMk/>
            <pc:sldMk cId="1458227370" sldId="260"/>
            <ac:spMk id="3" creationId="{8D99870F-E46F-8356-CD30-EF6199B927A5}"/>
          </ac:spMkLst>
        </pc:spChg>
      </pc:sldChg>
      <pc:sldChg chg="modSp">
        <pc:chgData name="Roch, Shauna" userId="S::sroch@fanshawec.ca::05ca025a-1219-4008-8ea7-6708a3b6b10f" providerId="AD" clId="Web-{C98FD095-F7CC-64DA-4285-8FF93347DEBA}" dt="2024-12-09T15:07:35.514" v="45" actId="1076"/>
        <pc:sldMkLst>
          <pc:docMk/>
          <pc:sldMk cId="3989847863" sldId="261"/>
        </pc:sldMkLst>
        <pc:spChg chg="mod">
          <ac:chgData name="Roch, Shauna" userId="S::sroch@fanshawec.ca::05ca025a-1219-4008-8ea7-6708a3b6b10f" providerId="AD" clId="Web-{C98FD095-F7CC-64DA-4285-8FF93347DEBA}" dt="2024-12-09T15:07:35.514" v="45" actId="1076"/>
          <ac:spMkLst>
            <pc:docMk/>
            <pc:sldMk cId="3989847863" sldId="261"/>
            <ac:spMk id="4" creationId="{D4667AA0-CDAB-EB52-9CEC-D68738FC6A24}"/>
          </ac:spMkLst>
        </pc:spChg>
      </pc:sldChg>
      <pc:sldChg chg="addSp delSp modSp">
        <pc:chgData name="Roch, Shauna" userId="S::sroch@fanshawec.ca::05ca025a-1219-4008-8ea7-6708a3b6b10f" providerId="AD" clId="Web-{C98FD095-F7CC-64DA-4285-8FF93347DEBA}" dt="2024-12-09T15:16:53.649" v="106" actId="1076"/>
        <pc:sldMkLst>
          <pc:docMk/>
          <pc:sldMk cId="3047106810" sldId="268"/>
        </pc:sldMkLst>
        <pc:spChg chg="add del mod">
          <ac:chgData name="Roch, Shauna" userId="S::sroch@fanshawec.ca::05ca025a-1219-4008-8ea7-6708a3b6b10f" providerId="AD" clId="Web-{C98FD095-F7CC-64DA-4285-8FF93347DEBA}" dt="2024-12-09T15:16:34.196" v="99"/>
          <ac:spMkLst>
            <pc:docMk/>
            <pc:sldMk cId="3047106810" sldId="268"/>
            <ac:spMk id="3" creationId="{83B433EA-5DF1-B1DD-FA62-E0F55F318572}"/>
          </ac:spMkLst>
        </pc:spChg>
        <pc:spChg chg="add del mod">
          <ac:chgData name="Roch, Shauna" userId="S::sroch@fanshawec.ca::05ca025a-1219-4008-8ea7-6708a3b6b10f" providerId="AD" clId="Web-{C98FD095-F7CC-64DA-4285-8FF93347DEBA}" dt="2024-12-09T15:14:32.006" v="68"/>
          <ac:spMkLst>
            <pc:docMk/>
            <pc:sldMk cId="3047106810" sldId="268"/>
            <ac:spMk id="6" creationId="{CB4B95DB-2BDB-6BBE-04F7-73569C9C5FA9}"/>
          </ac:spMkLst>
        </pc:spChg>
        <pc:spChg chg="add del mod">
          <ac:chgData name="Roch, Shauna" userId="S::sroch@fanshawec.ca::05ca025a-1219-4008-8ea7-6708a3b6b10f" providerId="AD" clId="Web-{C98FD095-F7CC-64DA-4285-8FF93347DEBA}" dt="2024-12-09T15:14:39.022" v="71"/>
          <ac:spMkLst>
            <pc:docMk/>
            <pc:sldMk cId="3047106810" sldId="268"/>
            <ac:spMk id="8" creationId="{AE1AFAB7-7A8A-43D9-7EC2-F8B090FACB44}"/>
          </ac:spMkLst>
        </pc:spChg>
        <pc:spChg chg="mod">
          <ac:chgData name="Roch, Shauna" userId="S::sroch@fanshawec.ca::05ca025a-1219-4008-8ea7-6708a3b6b10f" providerId="AD" clId="Web-{C98FD095-F7CC-64DA-4285-8FF93347DEBA}" dt="2024-12-09T15:16:47.805" v="105" actId="1076"/>
          <ac:spMkLst>
            <pc:docMk/>
            <pc:sldMk cId="3047106810" sldId="268"/>
            <ac:spMk id="9" creationId="{EEB28F52-5393-B789-511C-C96E15AA510E}"/>
          </ac:spMkLst>
        </pc:spChg>
        <pc:spChg chg="add del">
          <ac:chgData name="Roch, Shauna" userId="S::sroch@fanshawec.ca::05ca025a-1219-4008-8ea7-6708a3b6b10f" providerId="AD" clId="Web-{C98FD095-F7CC-64DA-4285-8FF93347DEBA}" dt="2024-12-09T15:14:48.334" v="73"/>
          <ac:spMkLst>
            <pc:docMk/>
            <pc:sldMk cId="3047106810" sldId="268"/>
            <ac:spMk id="10" creationId="{5C6E9598-96E2-47F0-A787-C98C1DA08528}"/>
          </ac:spMkLst>
        </pc:spChg>
        <pc:spChg chg="mod">
          <ac:chgData name="Roch, Shauna" userId="S::sroch@fanshawec.ca::05ca025a-1219-4008-8ea7-6708a3b6b10f" providerId="AD" clId="Web-{C98FD095-F7CC-64DA-4285-8FF93347DEBA}" dt="2024-12-09T15:16:53.649" v="106" actId="1076"/>
          <ac:spMkLst>
            <pc:docMk/>
            <pc:sldMk cId="3047106810" sldId="268"/>
            <ac:spMk id="11" creationId="{E1A65C64-DF2F-F821-900B-CF934D3A27F4}"/>
          </ac:spMkLst>
        </pc:spChg>
        <pc:spChg chg="add del mod">
          <ac:chgData name="Roch, Shauna" userId="S::sroch@fanshawec.ca::05ca025a-1219-4008-8ea7-6708a3b6b10f" providerId="AD" clId="Web-{C98FD095-F7CC-64DA-4285-8FF93347DEBA}" dt="2024-12-09T15:16:35.930" v="100"/>
          <ac:spMkLst>
            <pc:docMk/>
            <pc:sldMk cId="3047106810" sldId="268"/>
            <ac:spMk id="12" creationId="{8A4BE24A-6B40-6BEB-3211-F068C85D06C5}"/>
          </ac:spMkLst>
        </pc:spChg>
        <pc:spChg chg="mod">
          <ac:chgData name="Roch, Shauna" userId="S::sroch@fanshawec.ca::05ca025a-1219-4008-8ea7-6708a3b6b10f" providerId="AD" clId="Web-{C98FD095-F7CC-64DA-4285-8FF93347DEBA}" dt="2024-12-09T15:16:41.618" v="103" actId="1076"/>
          <ac:spMkLst>
            <pc:docMk/>
            <pc:sldMk cId="3047106810" sldId="268"/>
            <ac:spMk id="33" creationId="{DC72E3A1-C6FC-DAF0-9E96-F1BF0CAD5D12}"/>
          </ac:spMkLst>
        </pc:spChg>
        <pc:spChg chg="mod">
          <ac:chgData name="Roch, Shauna" userId="S::sroch@fanshawec.ca::05ca025a-1219-4008-8ea7-6708a3b6b10f" providerId="AD" clId="Web-{C98FD095-F7CC-64DA-4285-8FF93347DEBA}" dt="2024-12-09T15:16:39.946" v="102" actId="1076"/>
          <ac:spMkLst>
            <pc:docMk/>
            <pc:sldMk cId="3047106810" sldId="268"/>
            <ac:spMk id="34" creationId="{A770CF7D-554F-9B51-5656-A8DC11864514}"/>
          </ac:spMkLst>
        </pc:spChg>
      </pc:sldChg>
      <pc:sldChg chg="modSp">
        <pc:chgData name="Roch, Shauna" userId="S::sroch@fanshawec.ca::05ca025a-1219-4008-8ea7-6708a3b6b10f" providerId="AD" clId="Web-{C98FD095-F7CC-64DA-4285-8FF93347DEBA}" dt="2024-12-09T15:13:05.864" v="58"/>
        <pc:sldMkLst>
          <pc:docMk/>
          <pc:sldMk cId="3372104542" sldId="269"/>
        </pc:sldMkLst>
        <pc:spChg chg="mod">
          <ac:chgData name="Roch, Shauna" userId="S::sroch@fanshawec.ca::05ca025a-1219-4008-8ea7-6708a3b6b10f" providerId="AD" clId="Web-{C98FD095-F7CC-64DA-4285-8FF93347DEBA}" dt="2024-12-09T15:12:59.395" v="57" actId="20577"/>
          <ac:spMkLst>
            <pc:docMk/>
            <pc:sldMk cId="3372104542" sldId="269"/>
            <ac:spMk id="3" creationId="{5004C695-A4D0-D6E8-8F3E-E99D5B9F9D4E}"/>
          </ac:spMkLst>
        </pc:spChg>
        <pc:picChg chg="mod">
          <ac:chgData name="Roch, Shauna" userId="S::sroch@fanshawec.ca::05ca025a-1219-4008-8ea7-6708a3b6b10f" providerId="AD" clId="Web-{C98FD095-F7CC-64DA-4285-8FF93347DEBA}" dt="2024-12-09T15:13:05.864" v="58"/>
          <ac:picMkLst>
            <pc:docMk/>
            <pc:sldMk cId="3372104542" sldId="269"/>
            <ac:picMk id="4" creationId="{C82382F1-81D6-C688-5A55-C149BD1018C6}"/>
          </ac:picMkLst>
        </pc:picChg>
      </pc:sldChg>
      <pc:sldChg chg="addSp delSp modSp mod modClrScheme chgLayout">
        <pc:chgData name="Roch, Shauna" userId="S::sroch@fanshawec.ca::05ca025a-1219-4008-8ea7-6708a3b6b10f" providerId="AD" clId="Web-{C98FD095-F7CC-64DA-4285-8FF93347DEBA}" dt="2024-12-09T14:53:26.794" v="27" actId="1076"/>
        <pc:sldMkLst>
          <pc:docMk/>
          <pc:sldMk cId="3880057989" sldId="270"/>
        </pc:sldMkLst>
        <pc:spChg chg="mod">
          <ac:chgData name="Roch, Shauna" userId="S::sroch@fanshawec.ca::05ca025a-1219-4008-8ea7-6708a3b6b10f" providerId="AD" clId="Web-{C98FD095-F7CC-64DA-4285-8FF93347DEBA}" dt="2024-12-09T14:49:50.228" v="7"/>
          <ac:spMkLst>
            <pc:docMk/>
            <pc:sldMk cId="3880057989" sldId="270"/>
            <ac:spMk id="2" creationId="{021B5B03-3003-9B5B-CA39-C5A9EB837DD9}"/>
          </ac:spMkLst>
        </pc:spChg>
        <pc:spChg chg="mod">
          <ac:chgData name="Roch, Shauna" userId="S::sroch@fanshawec.ca::05ca025a-1219-4008-8ea7-6708a3b6b10f" providerId="AD" clId="Web-{C98FD095-F7CC-64DA-4285-8FF93347DEBA}" dt="2024-12-09T14:50:30.963" v="15" actId="20577"/>
          <ac:spMkLst>
            <pc:docMk/>
            <pc:sldMk cId="3880057989" sldId="270"/>
            <ac:spMk id="3" creationId="{66277ED5-4640-CE55-A96B-BB0690351FA7}"/>
          </ac:spMkLst>
        </pc:spChg>
        <pc:picChg chg="add del mod">
          <ac:chgData name="Roch, Shauna" userId="S::sroch@fanshawec.ca::05ca025a-1219-4008-8ea7-6708a3b6b10f" providerId="AD" clId="Web-{C98FD095-F7CC-64DA-4285-8FF93347DEBA}" dt="2024-12-09T14:50:58.963" v="16"/>
          <ac:picMkLst>
            <pc:docMk/>
            <pc:sldMk cId="3880057989" sldId="270"/>
            <ac:picMk id="4" creationId="{822F9E77-B3EE-1D13-074D-92F5EA9E1CC1}"/>
          </ac:picMkLst>
        </pc:picChg>
        <pc:picChg chg="add del mod">
          <ac:chgData name="Roch, Shauna" userId="S::sroch@fanshawec.ca::05ca025a-1219-4008-8ea7-6708a3b6b10f" providerId="AD" clId="Web-{C98FD095-F7CC-64DA-4285-8FF93347DEBA}" dt="2024-12-09T14:51:43.574" v="21"/>
          <ac:picMkLst>
            <pc:docMk/>
            <pc:sldMk cId="3880057989" sldId="270"/>
            <ac:picMk id="5" creationId="{09170FE5-524F-CA6E-0151-5D30D60005A2}"/>
          </ac:picMkLst>
        </pc:picChg>
        <pc:picChg chg="add del">
          <ac:chgData name="Roch, Shauna" userId="S::sroch@fanshawec.ca::05ca025a-1219-4008-8ea7-6708a3b6b10f" providerId="AD" clId="Web-{C98FD095-F7CC-64DA-4285-8FF93347DEBA}" dt="2024-12-09T14:51:41.698" v="20"/>
          <ac:picMkLst>
            <pc:docMk/>
            <pc:sldMk cId="3880057989" sldId="270"/>
            <ac:picMk id="6" creationId="{33DAAAEA-AE5F-23EC-C118-059AB3A448B8}"/>
          </ac:picMkLst>
        </pc:picChg>
        <pc:picChg chg="add mod">
          <ac:chgData name="Roch, Shauna" userId="S::sroch@fanshawec.ca::05ca025a-1219-4008-8ea7-6708a3b6b10f" providerId="AD" clId="Web-{C98FD095-F7CC-64DA-4285-8FF93347DEBA}" dt="2024-12-09T14:53:26.794" v="27" actId="1076"/>
          <ac:picMkLst>
            <pc:docMk/>
            <pc:sldMk cId="3880057989" sldId="270"/>
            <ac:picMk id="7" creationId="{C785D69C-532F-411F-59B3-32057B425936}"/>
          </ac:picMkLst>
        </pc:picChg>
      </pc:sldChg>
      <pc:sldChg chg="addSp modSp">
        <pc:chgData name="Roch, Shauna" userId="S::sroch@fanshawec.ca::05ca025a-1219-4008-8ea7-6708a3b6b10f" providerId="AD" clId="Web-{C98FD095-F7CC-64DA-4285-8FF93347DEBA}" dt="2024-12-09T15:12:50.223" v="55" actId="1076"/>
        <pc:sldMkLst>
          <pc:docMk/>
          <pc:sldMk cId="2541157253" sldId="271"/>
        </pc:sldMkLst>
        <pc:spChg chg="mod">
          <ac:chgData name="Roch, Shauna" userId="S::sroch@fanshawec.ca::05ca025a-1219-4008-8ea7-6708a3b6b10f" providerId="AD" clId="Web-{C98FD095-F7CC-64DA-4285-8FF93347DEBA}" dt="2024-12-09T15:08:35.109" v="51" actId="14100"/>
          <ac:spMkLst>
            <pc:docMk/>
            <pc:sldMk cId="2541157253" sldId="271"/>
            <ac:spMk id="6" creationId="{A40F0622-4A10-6458-D6B4-82587ADB2830}"/>
          </ac:spMkLst>
        </pc:spChg>
        <pc:picChg chg="add mod">
          <ac:chgData name="Roch, Shauna" userId="S::sroch@fanshawec.ca::05ca025a-1219-4008-8ea7-6708a3b6b10f" providerId="AD" clId="Web-{C98FD095-F7CC-64DA-4285-8FF93347DEBA}" dt="2024-12-09T15:12:50.223" v="55" actId="1076"/>
          <ac:picMkLst>
            <pc:docMk/>
            <pc:sldMk cId="2541157253" sldId="271"/>
            <ac:picMk id="3" creationId="{A1DE11BA-470B-2574-FB18-22368DB96D27}"/>
          </ac:picMkLst>
        </pc:picChg>
      </pc:sldChg>
      <pc:sldChg chg="addSp modSp mod modClrScheme chgLayout">
        <pc:chgData name="Roch, Shauna" userId="S::sroch@fanshawec.ca::05ca025a-1219-4008-8ea7-6708a3b6b10f" providerId="AD" clId="Web-{C98FD095-F7CC-64DA-4285-8FF93347DEBA}" dt="2024-12-09T15:07:25.107" v="44" actId="20577"/>
        <pc:sldMkLst>
          <pc:docMk/>
          <pc:sldMk cId="1822451282" sldId="273"/>
        </pc:sldMkLst>
        <pc:spChg chg="mod">
          <ac:chgData name="Roch, Shauna" userId="S::sroch@fanshawec.ca::05ca025a-1219-4008-8ea7-6708a3b6b10f" providerId="AD" clId="Web-{C98FD095-F7CC-64DA-4285-8FF93347DEBA}" dt="2024-12-09T15:06:45.513" v="31"/>
          <ac:spMkLst>
            <pc:docMk/>
            <pc:sldMk cId="1822451282" sldId="273"/>
            <ac:spMk id="2" creationId="{A6F6AA5C-CC95-308D-74EE-2107BBC9A1C1}"/>
          </ac:spMkLst>
        </pc:spChg>
        <pc:spChg chg="mod ord">
          <ac:chgData name="Roch, Shauna" userId="S::sroch@fanshawec.ca::05ca025a-1219-4008-8ea7-6708a3b6b10f" providerId="AD" clId="Web-{C98FD095-F7CC-64DA-4285-8FF93347DEBA}" dt="2024-12-09T15:07:25.107" v="44" actId="20577"/>
          <ac:spMkLst>
            <pc:docMk/>
            <pc:sldMk cId="1822451282" sldId="273"/>
            <ac:spMk id="3" creationId="{23223690-8F8D-9A05-E86F-10B35352E3FA}"/>
          </ac:spMkLst>
        </pc:spChg>
        <pc:spChg chg="add mod">
          <ac:chgData name="Roch, Shauna" userId="S::sroch@fanshawec.ca::05ca025a-1219-4008-8ea7-6708a3b6b10f" providerId="AD" clId="Web-{C98FD095-F7CC-64DA-4285-8FF93347DEBA}" dt="2024-12-09T15:07:02.372" v="36" actId="14100"/>
          <ac:spMkLst>
            <pc:docMk/>
            <pc:sldMk cId="1822451282" sldId="273"/>
            <ac:spMk id="5" creationId="{CFD2A89B-EBAA-82B8-618C-B92DCB5E5875}"/>
          </ac:spMkLst>
        </pc:spChg>
        <pc:picChg chg="add mod">
          <ac:chgData name="Roch, Shauna" userId="S::sroch@fanshawec.ca::05ca025a-1219-4008-8ea7-6708a3b6b10f" providerId="AD" clId="Web-{C98FD095-F7CC-64DA-4285-8FF93347DEBA}" dt="2024-12-09T15:06:58.654" v="34" actId="1076"/>
          <ac:picMkLst>
            <pc:docMk/>
            <pc:sldMk cId="1822451282" sldId="273"/>
            <ac:picMk id="4" creationId="{83E5251A-F07D-1CB7-3DE5-E926F09703EC}"/>
          </ac:picMkLst>
        </pc:picChg>
      </pc:sldChg>
    </pc:docChg>
  </pc:docChgLst>
  <pc:docChgLst>
    <pc:chgData name="Roch, Shauna" userId="S::sroch@fanshawec.ca::05ca025a-1219-4008-8ea7-6708a3b6b10f" providerId="AD" clId="Web-{86F26901-BE33-5A66-951D-05C8CD8BE468}"/>
    <pc:docChg chg="modSld">
      <pc:chgData name="Roch, Shauna" userId="S::sroch@fanshawec.ca::05ca025a-1219-4008-8ea7-6708a3b6b10f" providerId="AD" clId="Web-{86F26901-BE33-5A66-951D-05C8CD8BE468}" dt="2025-01-10T14:14:45.569" v="1"/>
      <pc:docMkLst>
        <pc:docMk/>
      </pc:docMkLst>
      <pc:sldChg chg="delSp modSp">
        <pc:chgData name="Roch, Shauna" userId="S::sroch@fanshawec.ca::05ca025a-1219-4008-8ea7-6708a3b6b10f" providerId="AD" clId="Web-{86F26901-BE33-5A66-951D-05C8CD8BE468}" dt="2025-01-10T14:14:45.569" v="1"/>
        <pc:sldMkLst>
          <pc:docMk/>
          <pc:sldMk cId="3372104542" sldId="269"/>
        </pc:sldMkLst>
        <pc:picChg chg="del mod">
          <ac:chgData name="Roch, Shauna" userId="S::sroch@fanshawec.ca::05ca025a-1219-4008-8ea7-6708a3b6b10f" providerId="AD" clId="Web-{86F26901-BE33-5A66-951D-05C8CD8BE468}" dt="2025-01-10T14:14:45.569" v="1"/>
          <ac:picMkLst>
            <pc:docMk/>
            <pc:sldMk cId="3372104542" sldId="269"/>
            <ac:picMk id="4" creationId="{C82382F1-81D6-C688-5A55-C149BD1018C6}"/>
          </ac:picMkLst>
        </pc:picChg>
      </pc:sldChg>
    </pc:docChg>
  </pc:docChgLst>
  <pc:docChgLst>
    <pc:chgData name="Roch, Shauna" userId="S::sroch@fanshawec.ca::05ca025a-1219-4008-8ea7-6708a3b6b10f" providerId="AD" clId="Web-{D48B2A2C-C8CE-CEAC-A073-B7F2F1852FB9}"/>
    <pc:docChg chg="addSld modSld">
      <pc:chgData name="Roch, Shauna" userId="S::sroch@fanshawec.ca::05ca025a-1219-4008-8ea7-6708a3b6b10f" providerId="AD" clId="Web-{D48B2A2C-C8CE-CEAC-A073-B7F2F1852FB9}" dt="2024-11-18T16:16:22.019" v="21" actId="1076"/>
      <pc:docMkLst>
        <pc:docMk/>
      </pc:docMkLst>
      <pc:sldChg chg="modSp">
        <pc:chgData name="Roch, Shauna" userId="S::sroch@fanshawec.ca::05ca025a-1219-4008-8ea7-6708a3b6b10f" providerId="AD" clId="Web-{D48B2A2C-C8CE-CEAC-A073-B7F2F1852FB9}" dt="2024-11-18T16:16:22.019" v="21" actId="1076"/>
        <pc:sldMkLst>
          <pc:docMk/>
          <pc:sldMk cId="3989847863" sldId="261"/>
        </pc:sldMkLst>
        <pc:spChg chg="mod">
          <ac:chgData name="Roch, Shauna" userId="S::sroch@fanshawec.ca::05ca025a-1219-4008-8ea7-6708a3b6b10f" providerId="AD" clId="Web-{D48B2A2C-C8CE-CEAC-A073-B7F2F1852FB9}" dt="2024-11-18T16:16:22.019" v="21" actId="1076"/>
          <ac:spMkLst>
            <pc:docMk/>
            <pc:sldMk cId="3989847863" sldId="261"/>
            <ac:spMk id="4" creationId="{D4667AA0-CDAB-EB52-9CEC-D68738FC6A24}"/>
          </ac:spMkLst>
        </pc:spChg>
      </pc:sldChg>
      <pc:sldChg chg="modSp new">
        <pc:chgData name="Roch, Shauna" userId="S::sroch@fanshawec.ca::05ca025a-1219-4008-8ea7-6708a3b6b10f" providerId="AD" clId="Web-{D48B2A2C-C8CE-CEAC-A073-B7F2F1852FB9}" dt="2024-11-18T16:16:11.909" v="18" actId="20577"/>
        <pc:sldMkLst>
          <pc:docMk/>
          <pc:sldMk cId="526081207" sldId="272"/>
        </pc:sldMkLst>
        <pc:spChg chg="mod">
          <ac:chgData name="Roch, Shauna" userId="S::sroch@fanshawec.ca::05ca025a-1219-4008-8ea7-6708a3b6b10f" providerId="AD" clId="Web-{D48B2A2C-C8CE-CEAC-A073-B7F2F1852FB9}" dt="2024-11-18T16:16:11.909" v="18" actId="20577"/>
          <ac:spMkLst>
            <pc:docMk/>
            <pc:sldMk cId="526081207" sldId="272"/>
            <ac:spMk id="3" creationId="{AEFBE4FB-EF5D-1456-5AF3-B540F909E864}"/>
          </ac:spMkLst>
        </pc:spChg>
      </pc:sldChg>
    </pc:docChg>
  </pc:docChgLst>
  <pc:docChgLst>
    <pc:chgData name="Roch, Shauna" userId="S::sroch@fanshawec.ca::05ca025a-1219-4008-8ea7-6708a3b6b10f" providerId="AD" clId="Web-{F2159E22-96AD-445C-50D9-7C14555F7E11}"/>
    <pc:docChg chg="modSld">
      <pc:chgData name="Roch, Shauna" userId="S::sroch@fanshawec.ca::05ca025a-1219-4008-8ea7-6708a3b6b10f" providerId="AD" clId="Web-{F2159E22-96AD-445C-50D9-7C14555F7E11}" dt="2024-12-09T15:42:17.497" v="0"/>
      <pc:docMkLst>
        <pc:docMk/>
      </pc:docMkLst>
      <pc:sldChg chg="addSp delSp modSp">
        <pc:chgData name="Roch, Shauna" userId="S::sroch@fanshawec.ca::05ca025a-1219-4008-8ea7-6708a3b6b10f" providerId="AD" clId="Web-{F2159E22-96AD-445C-50D9-7C14555F7E11}" dt="2024-12-09T15:42:17.497" v="0"/>
        <pc:sldMkLst>
          <pc:docMk/>
          <pc:sldMk cId="2477126861" sldId="264"/>
        </pc:sldMkLst>
        <pc:spChg chg="mod">
          <ac:chgData name="Roch, Shauna" userId="S::sroch@fanshawec.ca::05ca025a-1219-4008-8ea7-6708a3b6b10f" providerId="AD" clId="Web-{F2159E22-96AD-445C-50D9-7C14555F7E11}" dt="2024-12-09T15:42:17.497" v="0"/>
          <ac:spMkLst>
            <pc:docMk/>
            <pc:sldMk cId="2477126861" sldId="264"/>
            <ac:spMk id="2" creationId="{555ABA3C-A48E-BC29-15F4-03DF7EE92144}"/>
          </ac:spMkLst>
        </pc:spChg>
        <pc:spChg chg="del">
          <ac:chgData name="Roch, Shauna" userId="S::sroch@fanshawec.ca::05ca025a-1219-4008-8ea7-6708a3b6b10f" providerId="AD" clId="Web-{F2159E22-96AD-445C-50D9-7C14555F7E11}" dt="2024-12-09T15:42:17.497" v="0"/>
          <ac:spMkLst>
            <pc:docMk/>
            <pc:sldMk cId="2477126861" sldId="264"/>
            <ac:spMk id="3" creationId="{C0495ACB-7793-7B4C-9381-D25AE5AC77E4}"/>
          </ac:spMkLst>
        </pc:spChg>
        <pc:graphicFrameChg chg="add">
          <ac:chgData name="Roch, Shauna" userId="S::sroch@fanshawec.ca::05ca025a-1219-4008-8ea7-6708a3b6b10f" providerId="AD" clId="Web-{F2159E22-96AD-445C-50D9-7C14555F7E11}" dt="2024-12-09T15:42:17.497" v="0"/>
          <ac:graphicFrameMkLst>
            <pc:docMk/>
            <pc:sldMk cId="2477126861" sldId="264"/>
            <ac:graphicFrameMk id="5" creationId="{3A23CFB9-A507-EE7B-D44E-5BD3A939B1A3}"/>
          </ac:graphicFrameMkLst>
        </pc:graphicFrame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D726E1-DED2-4D6A-A645-0A243F08548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64F936FC-EBAE-47B2-9DBF-F60185D26601}">
      <dgm:prSet/>
      <dgm:spPr/>
      <dgm:t>
        <a:bodyPr/>
        <a:lstStyle/>
        <a:p>
          <a:r>
            <a:rPr lang="en-US"/>
            <a:t>There will always be a certain amount of conflict within a workplace, the goal is to ensure it is healthy conflict.</a:t>
          </a:r>
        </a:p>
      </dgm:t>
    </dgm:pt>
    <dgm:pt modelId="{48568F67-FD9E-44DA-9AED-22144205CD1B}" type="parTrans" cxnId="{3DA3495D-F33F-4839-97C7-B19AAFE300C3}">
      <dgm:prSet/>
      <dgm:spPr/>
      <dgm:t>
        <a:bodyPr/>
        <a:lstStyle/>
        <a:p>
          <a:endParaRPr lang="en-US"/>
        </a:p>
      </dgm:t>
    </dgm:pt>
    <dgm:pt modelId="{11B2ACCF-F12C-44F5-9516-BCF50A16DA1F}" type="sibTrans" cxnId="{3DA3495D-F33F-4839-97C7-B19AAFE300C3}">
      <dgm:prSet/>
      <dgm:spPr/>
      <dgm:t>
        <a:bodyPr/>
        <a:lstStyle/>
        <a:p>
          <a:endParaRPr lang="en-US"/>
        </a:p>
      </dgm:t>
    </dgm:pt>
    <dgm:pt modelId="{D944F7E3-53E9-4F4A-91D9-7FC6B28296DE}">
      <dgm:prSet/>
      <dgm:spPr/>
      <dgm:t>
        <a:bodyPr/>
        <a:lstStyle/>
        <a:p>
          <a:r>
            <a:rPr lang="en-US"/>
            <a:t>A positive workplace culture includes a workplace that is free of unhealthy conflict.</a:t>
          </a:r>
        </a:p>
      </dgm:t>
    </dgm:pt>
    <dgm:pt modelId="{8EEDED57-0988-4B24-8B35-2C3444C7312D}" type="parTrans" cxnId="{42229AE8-3433-4C96-8CA3-5B88636CA515}">
      <dgm:prSet/>
      <dgm:spPr/>
      <dgm:t>
        <a:bodyPr/>
        <a:lstStyle/>
        <a:p>
          <a:endParaRPr lang="en-US"/>
        </a:p>
      </dgm:t>
    </dgm:pt>
    <dgm:pt modelId="{32CCD97C-21B1-4193-A284-82A3506CDD43}" type="sibTrans" cxnId="{42229AE8-3433-4C96-8CA3-5B88636CA515}">
      <dgm:prSet/>
      <dgm:spPr/>
      <dgm:t>
        <a:bodyPr/>
        <a:lstStyle/>
        <a:p>
          <a:endParaRPr lang="en-US"/>
        </a:p>
      </dgm:t>
    </dgm:pt>
    <dgm:pt modelId="{27F630E7-7A28-476E-A957-767BB69686CF}">
      <dgm:prSet/>
      <dgm:spPr/>
      <dgm:t>
        <a:bodyPr/>
        <a:lstStyle/>
        <a:p>
          <a:r>
            <a:rPr lang="en-US"/>
            <a:t>Addressing unhealthy conflict in the workplace is part of a safe work environment.</a:t>
          </a:r>
        </a:p>
      </dgm:t>
    </dgm:pt>
    <dgm:pt modelId="{0BBAA87D-83FD-472D-9048-F4E8AA62C086}" type="parTrans" cxnId="{4C167F7B-AC6D-4234-AFEB-47F0D5A4400E}">
      <dgm:prSet/>
      <dgm:spPr/>
      <dgm:t>
        <a:bodyPr/>
        <a:lstStyle/>
        <a:p>
          <a:endParaRPr lang="en-US"/>
        </a:p>
      </dgm:t>
    </dgm:pt>
    <dgm:pt modelId="{99AE9F41-637E-41E3-953E-919A538C2F18}" type="sibTrans" cxnId="{4C167F7B-AC6D-4234-AFEB-47F0D5A4400E}">
      <dgm:prSet/>
      <dgm:spPr/>
      <dgm:t>
        <a:bodyPr/>
        <a:lstStyle/>
        <a:p>
          <a:endParaRPr lang="en-US"/>
        </a:p>
      </dgm:t>
    </dgm:pt>
    <dgm:pt modelId="{BB0E2527-1C24-4C87-B397-69CFE9413E57}">
      <dgm:prSet/>
      <dgm:spPr/>
      <dgm:t>
        <a:bodyPr/>
        <a:lstStyle/>
        <a:p>
          <a:r>
            <a:rPr lang="en-US"/>
            <a:t>Human Resources professionals address workplace conflict by coaching people leaders to address conflict within their departments.</a:t>
          </a:r>
        </a:p>
      </dgm:t>
    </dgm:pt>
    <dgm:pt modelId="{F1C1DE83-16F4-47E7-945B-5B795EFB0AF2}" type="parTrans" cxnId="{A50C36BF-F526-45D7-96AD-F09C4B66B816}">
      <dgm:prSet/>
      <dgm:spPr/>
      <dgm:t>
        <a:bodyPr/>
        <a:lstStyle/>
        <a:p>
          <a:endParaRPr lang="en-US"/>
        </a:p>
      </dgm:t>
    </dgm:pt>
    <dgm:pt modelId="{43192859-4CAF-407A-AEED-11BDA9B9BDC9}" type="sibTrans" cxnId="{A50C36BF-F526-45D7-96AD-F09C4B66B816}">
      <dgm:prSet/>
      <dgm:spPr/>
      <dgm:t>
        <a:bodyPr/>
        <a:lstStyle/>
        <a:p>
          <a:endParaRPr lang="en-US"/>
        </a:p>
      </dgm:t>
    </dgm:pt>
    <dgm:pt modelId="{FC301622-DB14-4F14-8751-E0ABBCC15A06}" type="pres">
      <dgm:prSet presAssocID="{74D726E1-DED2-4D6A-A645-0A243F085480}" presName="root" presStyleCnt="0">
        <dgm:presLayoutVars>
          <dgm:dir/>
          <dgm:resizeHandles val="exact"/>
        </dgm:presLayoutVars>
      </dgm:prSet>
      <dgm:spPr/>
    </dgm:pt>
    <dgm:pt modelId="{C9E8123B-AAA7-4CBF-9E82-0F48C59357B6}" type="pres">
      <dgm:prSet presAssocID="{64F936FC-EBAE-47B2-9DBF-F60185D26601}" presName="compNode" presStyleCnt="0"/>
      <dgm:spPr/>
    </dgm:pt>
    <dgm:pt modelId="{E7E41060-C449-46EB-AEA2-F2CE4174113C}" type="pres">
      <dgm:prSet presAssocID="{64F936FC-EBAE-47B2-9DBF-F60185D26601}" presName="bgRect" presStyleLbl="bgShp" presStyleIdx="0" presStyleCnt="4"/>
      <dgm:spPr/>
    </dgm:pt>
    <dgm:pt modelId="{9406CDB5-464B-4557-B178-71BFDF874F0D}" type="pres">
      <dgm:prSet presAssocID="{64F936FC-EBAE-47B2-9DBF-F60185D2660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eamwork"/>
        </a:ext>
      </dgm:extLst>
    </dgm:pt>
    <dgm:pt modelId="{C697AA77-2094-45C2-8F7F-EDCA1AA6D4FD}" type="pres">
      <dgm:prSet presAssocID="{64F936FC-EBAE-47B2-9DBF-F60185D26601}" presName="spaceRect" presStyleCnt="0"/>
      <dgm:spPr/>
    </dgm:pt>
    <dgm:pt modelId="{D4455FA1-0C3F-45DA-89F1-8098CD37C0EA}" type="pres">
      <dgm:prSet presAssocID="{64F936FC-EBAE-47B2-9DBF-F60185D26601}" presName="parTx" presStyleLbl="revTx" presStyleIdx="0" presStyleCnt="4">
        <dgm:presLayoutVars>
          <dgm:chMax val="0"/>
          <dgm:chPref val="0"/>
        </dgm:presLayoutVars>
      </dgm:prSet>
      <dgm:spPr/>
    </dgm:pt>
    <dgm:pt modelId="{67304A90-A147-4B1F-ABC9-6D62E7EFC910}" type="pres">
      <dgm:prSet presAssocID="{11B2ACCF-F12C-44F5-9516-BCF50A16DA1F}" presName="sibTrans" presStyleCnt="0"/>
      <dgm:spPr/>
    </dgm:pt>
    <dgm:pt modelId="{F61D25F2-531D-495D-AF61-A8337BA27A42}" type="pres">
      <dgm:prSet presAssocID="{D944F7E3-53E9-4F4A-91D9-7FC6B28296DE}" presName="compNode" presStyleCnt="0"/>
      <dgm:spPr/>
    </dgm:pt>
    <dgm:pt modelId="{75B1F11C-20FC-4407-81CA-D0E04D6C933A}" type="pres">
      <dgm:prSet presAssocID="{D944F7E3-53E9-4F4A-91D9-7FC6B28296DE}" presName="bgRect" presStyleLbl="bgShp" presStyleIdx="1" presStyleCnt="4"/>
      <dgm:spPr/>
    </dgm:pt>
    <dgm:pt modelId="{B7A4622A-8780-4A60-959B-1E417EDBD0B5}" type="pres">
      <dgm:prSet presAssocID="{D944F7E3-53E9-4F4A-91D9-7FC6B28296D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213E9B4C-2B52-4419-90C6-C066B431A2EC}" type="pres">
      <dgm:prSet presAssocID="{D944F7E3-53E9-4F4A-91D9-7FC6B28296DE}" presName="spaceRect" presStyleCnt="0"/>
      <dgm:spPr/>
    </dgm:pt>
    <dgm:pt modelId="{04032168-5728-4D88-B70F-CCDA8CBB933D}" type="pres">
      <dgm:prSet presAssocID="{D944F7E3-53E9-4F4A-91D9-7FC6B28296DE}" presName="parTx" presStyleLbl="revTx" presStyleIdx="1" presStyleCnt="4">
        <dgm:presLayoutVars>
          <dgm:chMax val="0"/>
          <dgm:chPref val="0"/>
        </dgm:presLayoutVars>
      </dgm:prSet>
      <dgm:spPr/>
    </dgm:pt>
    <dgm:pt modelId="{FC909421-3560-4C73-959C-25C55082BF8D}" type="pres">
      <dgm:prSet presAssocID="{32CCD97C-21B1-4193-A284-82A3506CDD43}" presName="sibTrans" presStyleCnt="0"/>
      <dgm:spPr/>
    </dgm:pt>
    <dgm:pt modelId="{1A45773A-B183-45AE-A665-48BBCDC1D3E7}" type="pres">
      <dgm:prSet presAssocID="{27F630E7-7A28-476E-A957-767BB69686CF}" presName="compNode" presStyleCnt="0"/>
      <dgm:spPr/>
    </dgm:pt>
    <dgm:pt modelId="{17DFE3C2-DFBD-4049-894B-64B8E32C604F}" type="pres">
      <dgm:prSet presAssocID="{27F630E7-7A28-476E-A957-767BB69686CF}" presName="bgRect" presStyleLbl="bgShp" presStyleIdx="2" presStyleCnt="4"/>
      <dgm:spPr/>
    </dgm:pt>
    <dgm:pt modelId="{84B72065-E1A3-4920-B55C-4BCB0555E907}" type="pres">
      <dgm:prSet presAssocID="{27F630E7-7A28-476E-A957-767BB69686C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lth"/>
        </a:ext>
      </dgm:extLst>
    </dgm:pt>
    <dgm:pt modelId="{F9FBCF5E-96A1-4113-B8BE-14544319B1C2}" type="pres">
      <dgm:prSet presAssocID="{27F630E7-7A28-476E-A957-767BB69686CF}" presName="spaceRect" presStyleCnt="0"/>
      <dgm:spPr/>
    </dgm:pt>
    <dgm:pt modelId="{B1D7594A-706A-4357-AE73-29CC633D93E0}" type="pres">
      <dgm:prSet presAssocID="{27F630E7-7A28-476E-A957-767BB69686CF}" presName="parTx" presStyleLbl="revTx" presStyleIdx="2" presStyleCnt="4">
        <dgm:presLayoutVars>
          <dgm:chMax val="0"/>
          <dgm:chPref val="0"/>
        </dgm:presLayoutVars>
      </dgm:prSet>
      <dgm:spPr/>
    </dgm:pt>
    <dgm:pt modelId="{0681483D-B601-4B96-BF8F-5F8973E935A5}" type="pres">
      <dgm:prSet presAssocID="{99AE9F41-637E-41E3-953E-919A538C2F18}" presName="sibTrans" presStyleCnt="0"/>
      <dgm:spPr/>
    </dgm:pt>
    <dgm:pt modelId="{3CDD9CF5-5472-43DC-B7F8-1DB7A0BB6C49}" type="pres">
      <dgm:prSet presAssocID="{BB0E2527-1C24-4C87-B397-69CFE9413E57}" presName="compNode" presStyleCnt="0"/>
      <dgm:spPr/>
    </dgm:pt>
    <dgm:pt modelId="{3F6B65F6-D6E0-44BA-BFD5-EBDBB74EB8A4}" type="pres">
      <dgm:prSet presAssocID="{BB0E2527-1C24-4C87-B397-69CFE9413E57}" presName="bgRect" presStyleLbl="bgShp" presStyleIdx="3" presStyleCnt="4"/>
      <dgm:spPr/>
    </dgm:pt>
    <dgm:pt modelId="{4D7DD593-B293-4012-A69B-F14F0B2F07E8}" type="pres">
      <dgm:prSet presAssocID="{BB0E2527-1C24-4C87-B397-69CFE9413E5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istory"/>
        </a:ext>
      </dgm:extLst>
    </dgm:pt>
    <dgm:pt modelId="{2090E42C-6B52-46C1-995F-069118D65246}" type="pres">
      <dgm:prSet presAssocID="{BB0E2527-1C24-4C87-B397-69CFE9413E57}" presName="spaceRect" presStyleCnt="0"/>
      <dgm:spPr/>
    </dgm:pt>
    <dgm:pt modelId="{9A8CA453-5968-4781-92EB-ADE0EC3F3381}" type="pres">
      <dgm:prSet presAssocID="{BB0E2527-1C24-4C87-B397-69CFE9413E57}" presName="parTx" presStyleLbl="revTx" presStyleIdx="3" presStyleCnt="4">
        <dgm:presLayoutVars>
          <dgm:chMax val="0"/>
          <dgm:chPref val="0"/>
        </dgm:presLayoutVars>
      </dgm:prSet>
      <dgm:spPr/>
    </dgm:pt>
  </dgm:ptLst>
  <dgm:cxnLst>
    <dgm:cxn modelId="{3DA3495D-F33F-4839-97C7-B19AAFE300C3}" srcId="{74D726E1-DED2-4D6A-A645-0A243F085480}" destId="{64F936FC-EBAE-47B2-9DBF-F60185D26601}" srcOrd="0" destOrd="0" parTransId="{48568F67-FD9E-44DA-9AED-22144205CD1B}" sibTransId="{11B2ACCF-F12C-44F5-9516-BCF50A16DA1F}"/>
    <dgm:cxn modelId="{F79AFF47-8CB5-4D4C-8243-ED4A70F1B7C8}" type="presOf" srcId="{64F936FC-EBAE-47B2-9DBF-F60185D26601}" destId="{D4455FA1-0C3F-45DA-89F1-8098CD37C0EA}" srcOrd="0" destOrd="0" presId="urn:microsoft.com/office/officeart/2018/2/layout/IconVerticalSolidList"/>
    <dgm:cxn modelId="{4C167F7B-AC6D-4234-AFEB-47F0D5A4400E}" srcId="{74D726E1-DED2-4D6A-A645-0A243F085480}" destId="{27F630E7-7A28-476E-A957-767BB69686CF}" srcOrd="2" destOrd="0" parTransId="{0BBAA87D-83FD-472D-9048-F4E8AA62C086}" sibTransId="{99AE9F41-637E-41E3-953E-919A538C2F18}"/>
    <dgm:cxn modelId="{108AA39A-8FE3-4299-85DF-C21C9ADBB018}" type="presOf" srcId="{27F630E7-7A28-476E-A957-767BB69686CF}" destId="{B1D7594A-706A-4357-AE73-29CC633D93E0}" srcOrd="0" destOrd="0" presId="urn:microsoft.com/office/officeart/2018/2/layout/IconVerticalSolidList"/>
    <dgm:cxn modelId="{859098B3-C3DF-4101-AEEE-6106F8BC8347}" type="presOf" srcId="{74D726E1-DED2-4D6A-A645-0A243F085480}" destId="{FC301622-DB14-4F14-8751-E0ABBCC15A06}" srcOrd="0" destOrd="0" presId="urn:microsoft.com/office/officeart/2018/2/layout/IconVerticalSolidList"/>
    <dgm:cxn modelId="{A50C36BF-F526-45D7-96AD-F09C4B66B816}" srcId="{74D726E1-DED2-4D6A-A645-0A243F085480}" destId="{BB0E2527-1C24-4C87-B397-69CFE9413E57}" srcOrd="3" destOrd="0" parTransId="{F1C1DE83-16F4-47E7-945B-5B795EFB0AF2}" sibTransId="{43192859-4CAF-407A-AEED-11BDA9B9BDC9}"/>
    <dgm:cxn modelId="{B2D2DED6-0B69-4B69-A948-3FDDD2A5269A}" type="presOf" srcId="{BB0E2527-1C24-4C87-B397-69CFE9413E57}" destId="{9A8CA453-5968-4781-92EB-ADE0EC3F3381}" srcOrd="0" destOrd="0" presId="urn:microsoft.com/office/officeart/2018/2/layout/IconVerticalSolidList"/>
    <dgm:cxn modelId="{42229AE8-3433-4C96-8CA3-5B88636CA515}" srcId="{74D726E1-DED2-4D6A-A645-0A243F085480}" destId="{D944F7E3-53E9-4F4A-91D9-7FC6B28296DE}" srcOrd="1" destOrd="0" parTransId="{8EEDED57-0988-4B24-8B35-2C3444C7312D}" sibTransId="{32CCD97C-21B1-4193-A284-82A3506CDD43}"/>
    <dgm:cxn modelId="{2152AAFC-D728-463E-BAE5-E80103915C94}" type="presOf" srcId="{D944F7E3-53E9-4F4A-91D9-7FC6B28296DE}" destId="{04032168-5728-4D88-B70F-CCDA8CBB933D}" srcOrd="0" destOrd="0" presId="urn:microsoft.com/office/officeart/2018/2/layout/IconVerticalSolidList"/>
    <dgm:cxn modelId="{17C96192-55C4-4C0A-BCBD-C3E6401CED08}" type="presParOf" srcId="{FC301622-DB14-4F14-8751-E0ABBCC15A06}" destId="{C9E8123B-AAA7-4CBF-9E82-0F48C59357B6}" srcOrd="0" destOrd="0" presId="urn:microsoft.com/office/officeart/2018/2/layout/IconVerticalSolidList"/>
    <dgm:cxn modelId="{10F5326F-25CE-4340-B9B2-48C59B8CF89C}" type="presParOf" srcId="{C9E8123B-AAA7-4CBF-9E82-0F48C59357B6}" destId="{E7E41060-C449-46EB-AEA2-F2CE4174113C}" srcOrd="0" destOrd="0" presId="urn:microsoft.com/office/officeart/2018/2/layout/IconVerticalSolidList"/>
    <dgm:cxn modelId="{6629FFEC-11BB-4EC1-A0AF-39D58538D80D}" type="presParOf" srcId="{C9E8123B-AAA7-4CBF-9E82-0F48C59357B6}" destId="{9406CDB5-464B-4557-B178-71BFDF874F0D}" srcOrd="1" destOrd="0" presId="urn:microsoft.com/office/officeart/2018/2/layout/IconVerticalSolidList"/>
    <dgm:cxn modelId="{478DC76E-86C6-4A4A-8189-40B1CB7C0E74}" type="presParOf" srcId="{C9E8123B-AAA7-4CBF-9E82-0F48C59357B6}" destId="{C697AA77-2094-45C2-8F7F-EDCA1AA6D4FD}" srcOrd="2" destOrd="0" presId="urn:microsoft.com/office/officeart/2018/2/layout/IconVerticalSolidList"/>
    <dgm:cxn modelId="{B526048B-3390-45F5-A8B3-316710F81E07}" type="presParOf" srcId="{C9E8123B-AAA7-4CBF-9E82-0F48C59357B6}" destId="{D4455FA1-0C3F-45DA-89F1-8098CD37C0EA}" srcOrd="3" destOrd="0" presId="urn:microsoft.com/office/officeart/2018/2/layout/IconVerticalSolidList"/>
    <dgm:cxn modelId="{B58F292F-CEBA-446B-852B-15B00A1996AF}" type="presParOf" srcId="{FC301622-DB14-4F14-8751-E0ABBCC15A06}" destId="{67304A90-A147-4B1F-ABC9-6D62E7EFC910}" srcOrd="1" destOrd="0" presId="urn:microsoft.com/office/officeart/2018/2/layout/IconVerticalSolidList"/>
    <dgm:cxn modelId="{A207C36D-D120-4546-816E-921553A4D4D7}" type="presParOf" srcId="{FC301622-DB14-4F14-8751-E0ABBCC15A06}" destId="{F61D25F2-531D-495D-AF61-A8337BA27A42}" srcOrd="2" destOrd="0" presId="urn:microsoft.com/office/officeart/2018/2/layout/IconVerticalSolidList"/>
    <dgm:cxn modelId="{B4705C6D-6AA2-4AEF-B37A-A9DE7F2DF4D3}" type="presParOf" srcId="{F61D25F2-531D-495D-AF61-A8337BA27A42}" destId="{75B1F11C-20FC-4407-81CA-D0E04D6C933A}" srcOrd="0" destOrd="0" presId="urn:microsoft.com/office/officeart/2018/2/layout/IconVerticalSolidList"/>
    <dgm:cxn modelId="{491ECA91-F208-480A-90E0-80F068A1100D}" type="presParOf" srcId="{F61D25F2-531D-495D-AF61-A8337BA27A42}" destId="{B7A4622A-8780-4A60-959B-1E417EDBD0B5}" srcOrd="1" destOrd="0" presId="urn:microsoft.com/office/officeart/2018/2/layout/IconVerticalSolidList"/>
    <dgm:cxn modelId="{77D139C4-2DAC-4DE4-A2C9-51E34A00B734}" type="presParOf" srcId="{F61D25F2-531D-495D-AF61-A8337BA27A42}" destId="{213E9B4C-2B52-4419-90C6-C066B431A2EC}" srcOrd="2" destOrd="0" presId="urn:microsoft.com/office/officeart/2018/2/layout/IconVerticalSolidList"/>
    <dgm:cxn modelId="{7A41C333-1B22-402E-AEA9-1079052BE3EA}" type="presParOf" srcId="{F61D25F2-531D-495D-AF61-A8337BA27A42}" destId="{04032168-5728-4D88-B70F-CCDA8CBB933D}" srcOrd="3" destOrd="0" presId="urn:microsoft.com/office/officeart/2018/2/layout/IconVerticalSolidList"/>
    <dgm:cxn modelId="{E8F79E79-EA55-4ECD-AB4C-6CEF3CC8E6CD}" type="presParOf" srcId="{FC301622-DB14-4F14-8751-E0ABBCC15A06}" destId="{FC909421-3560-4C73-959C-25C55082BF8D}" srcOrd="3" destOrd="0" presId="urn:microsoft.com/office/officeart/2018/2/layout/IconVerticalSolidList"/>
    <dgm:cxn modelId="{30616B85-4B6D-4A7D-8660-2867A88EDEE2}" type="presParOf" srcId="{FC301622-DB14-4F14-8751-E0ABBCC15A06}" destId="{1A45773A-B183-45AE-A665-48BBCDC1D3E7}" srcOrd="4" destOrd="0" presId="urn:microsoft.com/office/officeart/2018/2/layout/IconVerticalSolidList"/>
    <dgm:cxn modelId="{A1227BED-2164-47FF-A555-CFCEAFE6A33B}" type="presParOf" srcId="{1A45773A-B183-45AE-A665-48BBCDC1D3E7}" destId="{17DFE3C2-DFBD-4049-894B-64B8E32C604F}" srcOrd="0" destOrd="0" presId="urn:microsoft.com/office/officeart/2018/2/layout/IconVerticalSolidList"/>
    <dgm:cxn modelId="{B49D0738-766D-4DBD-A52B-A64FA0C2FBA0}" type="presParOf" srcId="{1A45773A-B183-45AE-A665-48BBCDC1D3E7}" destId="{84B72065-E1A3-4920-B55C-4BCB0555E907}" srcOrd="1" destOrd="0" presId="urn:microsoft.com/office/officeart/2018/2/layout/IconVerticalSolidList"/>
    <dgm:cxn modelId="{8D66A8DA-2B98-4F68-9626-096F05BB71DB}" type="presParOf" srcId="{1A45773A-B183-45AE-A665-48BBCDC1D3E7}" destId="{F9FBCF5E-96A1-4113-B8BE-14544319B1C2}" srcOrd="2" destOrd="0" presId="urn:microsoft.com/office/officeart/2018/2/layout/IconVerticalSolidList"/>
    <dgm:cxn modelId="{85840270-FD28-4D16-8F09-79FE37CBA615}" type="presParOf" srcId="{1A45773A-B183-45AE-A665-48BBCDC1D3E7}" destId="{B1D7594A-706A-4357-AE73-29CC633D93E0}" srcOrd="3" destOrd="0" presId="urn:microsoft.com/office/officeart/2018/2/layout/IconVerticalSolidList"/>
    <dgm:cxn modelId="{874CB7A6-9591-4903-A780-164F5E9006ED}" type="presParOf" srcId="{FC301622-DB14-4F14-8751-E0ABBCC15A06}" destId="{0681483D-B601-4B96-BF8F-5F8973E935A5}" srcOrd="5" destOrd="0" presId="urn:microsoft.com/office/officeart/2018/2/layout/IconVerticalSolidList"/>
    <dgm:cxn modelId="{E0C6FE67-1018-40DD-A592-5BB11F88C0FA}" type="presParOf" srcId="{FC301622-DB14-4F14-8751-E0ABBCC15A06}" destId="{3CDD9CF5-5472-43DC-B7F8-1DB7A0BB6C49}" srcOrd="6" destOrd="0" presId="urn:microsoft.com/office/officeart/2018/2/layout/IconVerticalSolidList"/>
    <dgm:cxn modelId="{8EC4F3E2-1A91-4C99-A029-2F092BF81736}" type="presParOf" srcId="{3CDD9CF5-5472-43DC-B7F8-1DB7A0BB6C49}" destId="{3F6B65F6-D6E0-44BA-BFD5-EBDBB74EB8A4}" srcOrd="0" destOrd="0" presId="urn:microsoft.com/office/officeart/2018/2/layout/IconVerticalSolidList"/>
    <dgm:cxn modelId="{F858193A-0880-4742-9DFC-28FC2C67AC14}" type="presParOf" srcId="{3CDD9CF5-5472-43DC-B7F8-1DB7A0BB6C49}" destId="{4D7DD593-B293-4012-A69B-F14F0B2F07E8}" srcOrd="1" destOrd="0" presId="urn:microsoft.com/office/officeart/2018/2/layout/IconVerticalSolidList"/>
    <dgm:cxn modelId="{44BD1CB3-5B70-4197-9706-780C0C772B1D}" type="presParOf" srcId="{3CDD9CF5-5472-43DC-B7F8-1DB7A0BB6C49}" destId="{2090E42C-6B52-46C1-995F-069118D65246}" srcOrd="2" destOrd="0" presId="urn:microsoft.com/office/officeart/2018/2/layout/IconVerticalSolidList"/>
    <dgm:cxn modelId="{2C05CC7B-3676-471B-87A2-EC8AE5689855}" type="presParOf" srcId="{3CDD9CF5-5472-43DC-B7F8-1DB7A0BB6C49}" destId="{9A8CA453-5968-4781-92EB-ADE0EC3F338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E41060-C449-46EB-AEA2-F2CE4174113C}">
      <dsp:nvSpPr>
        <dsp:cNvPr id="0" name=""/>
        <dsp:cNvSpPr/>
      </dsp:nvSpPr>
      <dsp:spPr>
        <a:xfrm>
          <a:off x="0" y="1805"/>
          <a:ext cx="11605317" cy="91497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06CDB5-464B-4557-B178-71BFDF874F0D}">
      <dsp:nvSpPr>
        <dsp:cNvPr id="0" name=""/>
        <dsp:cNvSpPr/>
      </dsp:nvSpPr>
      <dsp:spPr>
        <a:xfrm>
          <a:off x="276780" y="207675"/>
          <a:ext cx="503237" cy="5032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4455FA1-0C3F-45DA-89F1-8098CD37C0EA}">
      <dsp:nvSpPr>
        <dsp:cNvPr id="0" name=""/>
        <dsp:cNvSpPr/>
      </dsp:nvSpPr>
      <dsp:spPr>
        <a:xfrm>
          <a:off x="1056797" y="1805"/>
          <a:ext cx="10548519" cy="9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35" tIns="96835" rIns="96835" bIns="96835" numCol="1" spcCol="1270" anchor="ctr" anchorCtr="0">
          <a:noAutofit/>
        </a:bodyPr>
        <a:lstStyle/>
        <a:p>
          <a:pPr marL="0" lvl="0" indent="0" algn="l" defTabSz="977900">
            <a:lnSpc>
              <a:spcPct val="90000"/>
            </a:lnSpc>
            <a:spcBef>
              <a:spcPct val="0"/>
            </a:spcBef>
            <a:spcAft>
              <a:spcPct val="35000"/>
            </a:spcAft>
            <a:buNone/>
          </a:pPr>
          <a:r>
            <a:rPr lang="en-US" sz="2200" kern="1200"/>
            <a:t>There will always be a certain amount of conflict within a workplace, the goal is to ensure it is healthy conflict.</a:t>
          </a:r>
        </a:p>
      </dsp:txBody>
      <dsp:txXfrm>
        <a:off x="1056797" y="1805"/>
        <a:ext cx="10548519" cy="914976"/>
      </dsp:txXfrm>
    </dsp:sp>
    <dsp:sp modelId="{75B1F11C-20FC-4407-81CA-D0E04D6C933A}">
      <dsp:nvSpPr>
        <dsp:cNvPr id="0" name=""/>
        <dsp:cNvSpPr/>
      </dsp:nvSpPr>
      <dsp:spPr>
        <a:xfrm>
          <a:off x="0" y="1145525"/>
          <a:ext cx="11605317" cy="91497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A4622A-8780-4A60-959B-1E417EDBD0B5}">
      <dsp:nvSpPr>
        <dsp:cNvPr id="0" name=""/>
        <dsp:cNvSpPr/>
      </dsp:nvSpPr>
      <dsp:spPr>
        <a:xfrm>
          <a:off x="276780" y="1351395"/>
          <a:ext cx="503237" cy="5032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4032168-5728-4D88-B70F-CCDA8CBB933D}">
      <dsp:nvSpPr>
        <dsp:cNvPr id="0" name=""/>
        <dsp:cNvSpPr/>
      </dsp:nvSpPr>
      <dsp:spPr>
        <a:xfrm>
          <a:off x="1056797" y="1145525"/>
          <a:ext cx="10548519" cy="9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35" tIns="96835" rIns="96835" bIns="96835" numCol="1" spcCol="1270" anchor="ctr" anchorCtr="0">
          <a:noAutofit/>
        </a:bodyPr>
        <a:lstStyle/>
        <a:p>
          <a:pPr marL="0" lvl="0" indent="0" algn="l" defTabSz="977900">
            <a:lnSpc>
              <a:spcPct val="90000"/>
            </a:lnSpc>
            <a:spcBef>
              <a:spcPct val="0"/>
            </a:spcBef>
            <a:spcAft>
              <a:spcPct val="35000"/>
            </a:spcAft>
            <a:buNone/>
          </a:pPr>
          <a:r>
            <a:rPr lang="en-US" sz="2200" kern="1200"/>
            <a:t>A positive workplace culture includes a workplace that is free of unhealthy conflict.</a:t>
          </a:r>
        </a:p>
      </dsp:txBody>
      <dsp:txXfrm>
        <a:off x="1056797" y="1145525"/>
        <a:ext cx="10548519" cy="914976"/>
      </dsp:txXfrm>
    </dsp:sp>
    <dsp:sp modelId="{17DFE3C2-DFBD-4049-894B-64B8E32C604F}">
      <dsp:nvSpPr>
        <dsp:cNvPr id="0" name=""/>
        <dsp:cNvSpPr/>
      </dsp:nvSpPr>
      <dsp:spPr>
        <a:xfrm>
          <a:off x="0" y="2289246"/>
          <a:ext cx="11605317" cy="91497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B72065-E1A3-4920-B55C-4BCB0555E907}">
      <dsp:nvSpPr>
        <dsp:cNvPr id="0" name=""/>
        <dsp:cNvSpPr/>
      </dsp:nvSpPr>
      <dsp:spPr>
        <a:xfrm>
          <a:off x="276780" y="2495116"/>
          <a:ext cx="503237" cy="5032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1D7594A-706A-4357-AE73-29CC633D93E0}">
      <dsp:nvSpPr>
        <dsp:cNvPr id="0" name=""/>
        <dsp:cNvSpPr/>
      </dsp:nvSpPr>
      <dsp:spPr>
        <a:xfrm>
          <a:off x="1056797" y="2289246"/>
          <a:ext cx="10548519" cy="9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35" tIns="96835" rIns="96835" bIns="96835" numCol="1" spcCol="1270" anchor="ctr" anchorCtr="0">
          <a:noAutofit/>
        </a:bodyPr>
        <a:lstStyle/>
        <a:p>
          <a:pPr marL="0" lvl="0" indent="0" algn="l" defTabSz="977900">
            <a:lnSpc>
              <a:spcPct val="90000"/>
            </a:lnSpc>
            <a:spcBef>
              <a:spcPct val="0"/>
            </a:spcBef>
            <a:spcAft>
              <a:spcPct val="35000"/>
            </a:spcAft>
            <a:buNone/>
          </a:pPr>
          <a:r>
            <a:rPr lang="en-US" sz="2200" kern="1200"/>
            <a:t>Addressing unhealthy conflict in the workplace is part of a safe work environment.</a:t>
          </a:r>
        </a:p>
      </dsp:txBody>
      <dsp:txXfrm>
        <a:off x="1056797" y="2289246"/>
        <a:ext cx="10548519" cy="914976"/>
      </dsp:txXfrm>
    </dsp:sp>
    <dsp:sp modelId="{3F6B65F6-D6E0-44BA-BFD5-EBDBB74EB8A4}">
      <dsp:nvSpPr>
        <dsp:cNvPr id="0" name=""/>
        <dsp:cNvSpPr/>
      </dsp:nvSpPr>
      <dsp:spPr>
        <a:xfrm>
          <a:off x="0" y="3432967"/>
          <a:ext cx="11605317" cy="91497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7DD593-B293-4012-A69B-F14F0B2F07E8}">
      <dsp:nvSpPr>
        <dsp:cNvPr id="0" name=""/>
        <dsp:cNvSpPr/>
      </dsp:nvSpPr>
      <dsp:spPr>
        <a:xfrm>
          <a:off x="276780" y="3638836"/>
          <a:ext cx="503237" cy="50323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A8CA453-5968-4781-92EB-ADE0EC3F3381}">
      <dsp:nvSpPr>
        <dsp:cNvPr id="0" name=""/>
        <dsp:cNvSpPr/>
      </dsp:nvSpPr>
      <dsp:spPr>
        <a:xfrm>
          <a:off x="1056797" y="3432967"/>
          <a:ext cx="10548519" cy="9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35" tIns="96835" rIns="96835" bIns="96835" numCol="1" spcCol="1270" anchor="ctr" anchorCtr="0">
          <a:noAutofit/>
        </a:bodyPr>
        <a:lstStyle/>
        <a:p>
          <a:pPr marL="0" lvl="0" indent="0" algn="l" defTabSz="977900">
            <a:lnSpc>
              <a:spcPct val="90000"/>
            </a:lnSpc>
            <a:spcBef>
              <a:spcPct val="0"/>
            </a:spcBef>
            <a:spcAft>
              <a:spcPct val="35000"/>
            </a:spcAft>
            <a:buNone/>
          </a:pPr>
          <a:r>
            <a:rPr lang="en-US" sz="2200" kern="1200"/>
            <a:t>Human Resources professionals address workplace conflict by coaching people leaders to address conflict within their departments.</a:t>
          </a:r>
        </a:p>
      </dsp:txBody>
      <dsp:txXfrm>
        <a:off x="1056797" y="3432967"/>
        <a:ext cx="10548519" cy="91497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A333ED-A5C7-4DEC-A070-C2A60AE9371D}" type="datetimeFigureOut">
              <a:rPr lang="en-CA" smtClean="0"/>
              <a:t>2025-01-15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937F0A-85D1-4396-AB3D-6B4668751B1E}" type="slidenum">
              <a:rPr lang="en-CA" smtClean="0"/>
              <a:t>‹#›</a:t>
            </a:fld>
            <a:endParaRPr lang="en-CA"/>
          </a:p>
        </p:txBody>
      </p:sp>
    </p:spTree>
    <p:extLst>
      <p:ext uri="{BB962C8B-B14F-4D97-AF65-F5344CB8AC3E}">
        <p14:creationId xmlns:p14="http://schemas.microsoft.com/office/powerpoint/2010/main" val="347308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Human Resources professionals are responsible for creating and supporting a healthy workplace. You might think there is no place for conflict in the workplace. In fact, not all conflict is bad. Let’s look at the difference between healthy and unhealthy conflict.</a:t>
            </a:r>
            <a:endParaRPr lang="en-US" dirty="0"/>
          </a:p>
        </p:txBody>
      </p:sp>
      <p:sp>
        <p:nvSpPr>
          <p:cNvPr id="4" name="Slide Number Placeholder 3"/>
          <p:cNvSpPr>
            <a:spLocks noGrp="1"/>
          </p:cNvSpPr>
          <p:nvPr>
            <p:ph type="sldNum" sz="quarter" idx="5"/>
          </p:nvPr>
        </p:nvSpPr>
        <p:spPr/>
        <p:txBody>
          <a:bodyPr/>
          <a:lstStyle/>
          <a:p>
            <a:fld id="{8D937F0A-85D1-4396-AB3D-6B4668751B1E}" type="slidenum">
              <a:rPr lang="en-CA" smtClean="0"/>
              <a:t>8</a:t>
            </a:fld>
            <a:endParaRPr lang="en-CA"/>
          </a:p>
        </p:txBody>
      </p:sp>
    </p:spTree>
    <p:extLst>
      <p:ext uri="{BB962C8B-B14F-4D97-AF65-F5344CB8AC3E}">
        <p14:creationId xmlns:p14="http://schemas.microsoft.com/office/powerpoint/2010/main" val="1199953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D937F0A-85D1-4396-AB3D-6B4668751B1E}" type="slidenum">
              <a:rPr lang="en-CA" smtClean="0"/>
              <a:t>15</a:t>
            </a:fld>
            <a:endParaRPr lang="en-CA"/>
          </a:p>
        </p:txBody>
      </p:sp>
    </p:spTree>
    <p:extLst>
      <p:ext uri="{BB962C8B-B14F-4D97-AF65-F5344CB8AC3E}">
        <p14:creationId xmlns:p14="http://schemas.microsoft.com/office/powerpoint/2010/main" val="505478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D937F0A-85D1-4396-AB3D-6B4668751B1E}" type="slidenum">
              <a:rPr lang="en-CA" smtClean="0"/>
              <a:t>16</a:t>
            </a:fld>
            <a:endParaRPr lang="en-CA"/>
          </a:p>
        </p:txBody>
      </p:sp>
    </p:spTree>
    <p:extLst>
      <p:ext uri="{BB962C8B-B14F-4D97-AF65-F5344CB8AC3E}">
        <p14:creationId xmlns:p14="http://schemas.microsoft.com/office/powerpoint/2010/main" val="1729562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14" name="Group 1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ECAF91D5-1617-8C81-7230-54958288F56E}"/>
              </a:ext>
            </a:extLst>
          </p:cNvPr>
          <p:cNvGrpSpPr/>
          <p:nvPr/>
        </p:nvGrpSpPr>
        <p:grpSpPr>
          <a:xfrm>
            <a:off x="797451" y="6019030"/>
            <a:ext cx="10597099" cy="592669"/>
            <a:chOff x="598088" y="4514272"/>
            <a:chExt cx="7947824" cy="444502"/>
          </a:xfrm>
        </p:grpSpPr>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598088" y="4570826"/>
              <a:ext cx="947180" cy="331395"/>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t>Click to edit Master title style</a:t>
            </a:r>
            <a:endParaRPr dirty="0"/>
          </a:p>
        </p:txBody>
      </p:sp>
      <p:sp>
        <p:nvSpPr>
          <p:cNvPr id="34" name="Google Shape;34;p5"/>
          <p:cNvSpPr txBox="1">
            <a:spLocks noGrp="1"/>
          </p:cNvSpPr>
          <p:nvPr>
            <p:ph type="body" idx="1"/>
          </p:nvPr>
        </p:nvSpPr>
        <p:spPr>
          <a:xfrm>
            <a:off x="4156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5" name="Google Shape;35;p5"/>
          <p:cNvSpPr txBox="1">
            <a:spLocks noGrp="1"/>
          </p:cNvSpPr>
          <p:nvPr>
            <p:ph type="body" idx="2"/>
          </p:nvPr>
        </p:nvSpPr>
        <p:spPr>
          <a:xfrm>
            <a:off x="64432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6" name="Google Shape;36;p5"/>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fld id="{32A29FAE-4687-413D-B07A-7CD6DC7726F1}" type="slidenum">
              <a:rPr lang="en-CA" smtClean="0"/>
              <a:t>‹#›</a:t>
            </a:fld>
            <a:endParaRPr lang="en-CA"/>
          </a:p>
        </p:txBody>
      </p:sp>
    </p:spTree>
    <p:extLst>
      <p:ext uri="{BB962C8B-B14F-4D97-AF65-F5344CB8AC3E}">
        <p14:creationId xmlns:p14="http://schemas.microsoft.com/office/powerpoint/2010/main" val="321085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4" r:id="rId13"/>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unsplash.com/photos/man-wearing-black-suit-jacket-mkQsoiskWSg"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s://unsplash.com/license" TargetMode="External"/><Relationship Id="rId4" Type="http://schemas.openxmlformats.org/officeDocument/2006/relationships/hyperlink" Target="https://unsplash.com/@officestock"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creativecommons.org/licenses/by-nc-sa/4.0/deed.en" TargetMode="External"/><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unsplash.com/license" TargetMode="External"/><Relationship Id="rId5" Type="http://schemas.openxmlformats.org/officeDocument/2006/relationships/hyperlink" Target="https://unsplash.com/@wocintechchat" TargetMode="External"/><Relationship Id="rId4" Type="http://schemas.openxmlformats.org/officeDocument/2006/relationships/hyperlink" Target="https://unsplash.com/photos/two-women-sitting-on-chair-eF7HN40WbAQ"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pexels.com/@yankrukov/"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hyperlink" Target="https://www.pexels.com/licen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322AA-945C-6ED3-7BBD-74115F74571E}"/>
              </a:ext>
            </a:extLst>
          </p:cNvPr>
          <p:cNvSpPr>
            <a:spLocks noGrp="1"/>
          </p:cNvSpPr>
          <p:nvPr>
            <p:ph type="ctrTitle"/>
          </p:nvPr>
        </p:nvSpPr>
        <p:spPr/>
        <p:txBody>
          <a:bodyPr>
            <a:noAutofit/>
          </a:bodyPr>
          <a:lstStyle/>
          <a:p>
            <a:pPr algn="r"/>
            <a:r>
              <a:rPr lang="en-US" sz="4200" b="0" dirty="0">
                <a:latin typeface="+mj-lt"/>
              </a:rPr>
              <a:t>Navigating HR: The Art of Problem-Solving and Conflict Resolution</a:t>
            </a:r>
            <a:endParaRPr lang="en-CA" sz="4200" b="0" dirty="0">
              <a:latin typeface="+mj-lt"/>
            </a:endParaRPr>
          </a:p>
        </p:txBody>
      </p:sp>
      <p:sp>
        <p:nvSpPr>
          <p:cNvPr id="3" name="Subtitle 2">
            <a:extLst>
              <a:ext uri="{FF2B5EF4-FFF2-40B4-BE49-F238E27FC236}">
                <a16:creationId xmlns:a16="http://schemas.microsoft.com/office/drawing/2014/main" id="{7A69F8A6-B03F-5F3C-88FF-4F70A96C7818}"/>
              </a:ext>
            </a:extLst>
          </p:cNvPr>
          <p:cNvSpPr>
            <a:spLocks noGrp="1"/>
          </p:cNvSpPr>
          <p:nvPr>
            <p:ph type="subTitle" idx="1"/>
          </p:nvPr>
        </p:nvSpPr>
        <p:spPr/>
        <p:txBody>
          <a:bodyPr>
            <a:noAutofit/>
          </a:bodyPr>
          <a:lstStyle/>
          <a:p>
            <a:pPr algn="r"/>
            <a:r>
              <a:rPr lang="en-US" sz="3200" dirty="0">
                <a:latin typeface="+mj-lt"/>
              </a:rPr>
              <a:t>Chapter 1: It Comes with the Territory</a:t>
            </a:r>
            <a:endParaRPr lang="en-CA" sz="3200" dirty="0">
              <a:latin typeface="+mj-lt"/>
            </a:endParaRPr>
          </a:p>
        </p:txBody>
      </p:sp>
    </p:spTree>
    <p:extLst>
      <p:ext uri="{BB962C8B-B14F-4D97-AF65-F5344CB8AC3E}">
        <p14:creationId xmlns:p14="http://schemas.microsoft.com/office/powerpoint/2010/main" val="4039953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102EE-7DE4-EF37-C168-304C6E3765A8}"/>
              </a:ext>
            </a:extLst>
          </p:cNvPr>
          <p:cNvSpPr>
            <a:spLocks noGrp="1"/>
          </p:cNvSpPr>
          <p:nvPr>
            <p:ph type="title"/>
          </p:nvPr>
        </p:nvSpPr>
        <p:spPr/>
        <p:txBody>
          <a:bodyPr/>
          <a:lstStyle/>
          <a:p>
            <a:r>
              <a:rPr lang="en-US" sz="3000" dirty="0">
                <a:latin typeface="Arial"/>
                <a:cs typeface="Arial"/>
              </a:rPr>
              <a:t>1.4 The Business Case for Resolving Unhealthy Conflict</a:t>
            </a:r>
            <a:endParaRPr lang="en-US" sz="3000" dirty="0"/>
          </a:p>
        </p:txBody>
      </p:sp>
      <p:sp>
        <p:nvSpPr>
          <p:cNvPr id="6" name="Content Placeholder 5">
            <a:extLst>
              <a:ext uri="{FF2B5EF4-FFF2-40B4-BE49-F238E27FC236}">
                <a16:creationId xmlns:a16="http://schemas.microsoft.com/office/drawing/2014/main" id="{A40F0622-4A10-6458-D6B4-82587ADB2830}"/>
              </a:ext>
            </a:extLst>
          </p:cNvPr>
          <p:cNvSpPr>
            <a:spLocks noGrp="1"/>
          </p:cNvSpPr>
          <p:nvPr>
            <p:ph idx="1"/>
          </p:nvPr>
        </p:nvSpPr>
        <p:spPr>
          <a:xfrm>
            <a:off x="265840" y="1826684"/>
            <a:ext cx="6726659" cy="4349749"/>
          </a:xfrm>
        </p:spPr>
        <p:txBody>
          <a:bodyPr vert="horz" lIns="91440" tIns="45720" rIns="91440" bIns="45720" rtlCol="0" anchor="t">
            <a:noAutofit/>
          </a:bodyPr>
          <a:lstStyle/>
          <a:p>
            <a:pPr marL="0" indent="0">
              <a:lnSpc>
                <a:spcPct val="100000"/>
              </a:lnSpc>
              <a:spcBef>
                <a:spcPts val="0"/>
              </a:spcBef>
              <a:buNone/>
            </a:pPr>
            <a:r>
              <a:rPr lang="en-US" sz="2000" dirty="0">
                <a:solidFill>
                  <a:srgbClr val="000000"/>
                </a:solidFill>
                <a:cs typeface="Arial"/>
              </a:rPr>
              <a:t>Business reasons to ensure unhealthy conflict is resolved: </a:t>
            </a:r>
            <a:endParaRPr lang="en-US" sz="1400">
              <a:solidFill>
                <a:srgbClr val="000000"/>
              </a:solidFill>
              <a:cs typeface="Arial"/>
            </a:endParaRPr>
          </a:p>
          <a:p>
            <a:pPr marL="304165" indent="-304165">
              <a:lnSpc>
                <a:spcPct val="100000"/>
              </a:lnSpc>
              <a:spcBef>
                <a:spcPts val="0"/>
              </a:spcBef>
            </a:pPr>
            <a:r>
              <a:rPr lang="en-US" sz="2000" dirty="0">
                <a:solidFill>
                  <a:srgbClr val="000000"/>
                </a:solidFill>
                <a:cs typeface="Arial"/>
              </a:rPr>
              <a:t>Increasing productivity</a:t>
            </a:r>
          </a:p>
          <a:p>
            <a:pPr marL="304165" indent="-304165">
              <a:lnSpc>
                <a:spcPct val="100000"/>
              </a:lnSpc>
              <a:spcBef>
                <a:spcPts val="0"/>
              </a:spcBef>
            </a:pPr>
            <a:r>
              <a:rPr lang="en-US" sz="2000" dirty="0">
                <a:solidFill>
                  <a:srgbClr val="000000"/>
                </a:solidFill>
                <a:cs typeface="Arial"/>
              </a:rPr>
              <a:t>Supporting healthy relationships</a:t>
            </a:r>
          </a:p>
          <a:p>
            <a:pPr marL="304165" indent="-304165">
              <a:lnSpc>
                <a:spcPct val="100000"/>
              </a:lnSpc>
              <a:spcBef>
                <a:spcPts val="0"/>
              </a:spcBef>
            </a:pPr>
            <a:r>
              <a:rPr lang="en-US" sz="2000" dirty="0">
                <a:solidFill>
                  <a:srgbClr val="000000"/>
                </a:solidFill>
                <a:cs typeface="Arial"/>
              </a:rPr>
              <a:t>Developing a workplace culture to be proud of</a:t>
            </a:r>
          </a:p>
          <a:p>
            <a:pPr marL="304165" indent="-304165">
              <a:lnSpc>
                <a:spcPct val="100000"/>
              </a:lnSpc>
              <a:spcBef>
                <a:spcPts val="0"/>
              </a:spcBef>
            </a:pPr>
            <a:r>
              <a:rPr lang="en-US" sz="2000" dirty="0">
                <a:solidFill>
                  <a:srgbClr val="000000"/>
                </a:solidFill>
                <a:cs typeface="Arial"/>
              </a:rPr>
              <a:t>Building inclusivity and belonging</a:t>
            </a:r>
          </a:p>
          <a:p>
            <a:pPr marL="304165" indent="-304165">
              <a:lnSpc>
                <a:spcPct val="100000"/>
              </a:lnSpc>
              <a:spcBef>
                <a:spcPts val="0"/>
              </a:spcBef>
            </a:pPr>
            <a:r>
              <a:rPr lang="en-US" sz="2000" dirty="0">
                <a:solidFill>
                  <a:srgbClr val="000000"/>
                </a:solidFill>
                <a:cs typeface="Arial"/>
              </a:rPr>
              <a:t>Encouraging employee engagement</a:t>
            </a:r>
          </a:p>
          <a:p>
            <a:pPr marL="304165" indent="-304165">
              <a:lnSpc>
                <a:spcPct val="100000"/>
              </a:lnSpc>
              <a:spcBef>
                <a:spcPts val="0"/>
              </a:spcBef>
            </a:pPr>
            <a:r>
              <a:rPr lang="en-US" sz="2000" dirty="0">
                <a:solidFill>
                  <a:srgbClr val="000000"/>
                </a:solidFill>
                <a:cs typeface="Arial"/>
              </a:rPr>
              <a:t>Making informed decisions</a:t>
            </a:r>
          </a:p>
          <a:p>
            <a:pPr marL="304165" indent="-304165">
              <a:lnSpc>
                <a:spcPct val="100000"/>
              </a:lnSpc>
              <a:spcBef>
                <a:spcPts val="0"/>
              </a:spcBef>
            </a:pPr>
            <a:r>
              <a:rPr lang="en-US" sz="2000" dirty="0">
                <a:solidFill>
                  <a:srgbClr val="000000"/>
                </a:solidFill>
                <a:cs typeface="Arial"/>
              </a:rPr>
              <a:t>Welcoming brainstorming</a:t>
            </a:r>
          </a:p>
          <a:p>
            <a:pPr marL="304165" indent="-304165">
              <a:lnSpc>
                <a:spcPct val="100000"/>
              </a:lnSpc>
              <a:spcBef>
                <a:spcPts val="0"/>
              </a:spcBef>
            </a:pPr>
            <a:r>
              <a:rPr lang="en-US" sz="2000" dirty="0">
                <a:solidFill>
                  <a:srgbClr val="000000"/>
                </a:solidFill>
                <a:cs typeface="Arial"/>
              </a:rPr>
              <a:t>Encouraging innovation and creativity</a:t>
            </a:r>
          </a:p>
          <a:p>
            <a:pPr marL="304165" indent="-304165">
              <a:lnSpc>
                <a:spcPct val="100000"/>
              </a:lnSpc>
              <a:spcBef>
                <a:spcPts val="0"/>
              </a:spcBef>
            </a:pPr>
            <a:r>
              <a:rPr lang="en-US" sz="2000" dirty="0">
                <a:solidFill>
                  <a:srgbClr val="000000"/>
                </a:solidFill>
                <a:cs typeface="Arial"/>
              </a:rPr>
              <a:t>Setting your organization apart from the competition</a:t>
            </a:r>
            <a:endParaRPr lang="en-US" sz="2000">
              <a:solidFill>
                <a:srgbClr val="000000"/>
              </a:solidFill>
              <a:cs typeface="Arial"/>
            </a:endParaRPr>
          </a:p>
          <a:p>
            <a:pPr marL="304165" indent="-304165"/>
            <a:endParaRPr lang="en-US" sz="3700" dirty="0">
              <a:cs typeface="Arial"/>
            </a:endParaRPr>
          </a:p>
        </p:txBody>
      </p:sp>
      <p:pic>
        <p:nvPicPr>
          <p:cNvPr id="3" name="Picture 2" descr="A man in a suite with arms stretched out holding back two elephants">
            <a:extLst>
              <a:ext uri="{FF2B5EF4-FFF2-40B4-BE49-F238E27FC236}">
                <a16:creationId xmlns:a16="http://schemas.microsoft.com/office/drawing/2014/main" id="{A1DE11BA-470B-2574-FB18-22368DB96D27}"/>
              </a:ext>
            </a:extLst>
          </p:cNvPr>
          <p:cNvPicPr>
            <a:picLocks noChangeAspect="1"/>
          </p:cNvPicPr>
          <p:nvPr/>
        </p:nvPicPr>
        <p:blipFill>
          <a:blip r:embed="rId2"/>
          <a:stretch>
            <a:fillRect/>
          </a:stretch>
        </p:blipFill>
        <p:spPr>
          <a:xfrm>
            <a:off x="7725937" y="2139821"/>
            <a:ext cx="3598125" cy="2578359"/>
          </a:xfrm>
          <a:prstGeom prst="rect">
            <a:avLst/>
          </a:prstGeom>
        </p:spPr>
      </p:pic>
    </p:spTree>
    <p:extLst>
      <p:ext uri="{BB962C8B-B14F-4D97-AF65-F5344CB8AC3E}">
        <p14:creationId xmlns:p14="http://schemas.microsoft.com/office/powerpoint/2010/main" val="2541157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19038-F5E9-F492-82C1-4B867850D237}"/>
              </a:ext>
            </a:extLst>
          </p:cNvPr>
          <p:cNvSpPr>
            <a:spLocks noGrp="1"/>
          </p:cNvSpPr>
          <p:nvPr>
            <p:ph type="title"/>
          </p:nvPr>
        </p:nvSpPr>
        <p:spPr>
          <a:xfrm>
            <a:off x="265840" y="366186"/>
            <a:ext cx="11605317" cy="653146"/>
          </a:xfrm>
        </p:spPr>
        <p:txBody>
          <a:bodyPr>
            <a:normAutofit/>
          </a:bodyPr>
          <a:lstStyle/>
          <a:p>
            <a:r>
              <a:rPr lang="en-US" sz="3600" dirty="0">
                <a:latin typeface="+mj-lt"/>
              </a:rPr>
              <a:t>1.5 HR: a Conflict Resolution Coach</a:t>
            </a:r>
            <a:endParaRPr lang="en-CA" sz="3600" dirty="0">
              <a:latin typeface="+mj-lt"/>
            </a:endParaRPr>
          </a:p>
        </p:txBody>
      </p:sp>
      <p:sp>
        <p:nvSpPr>
          <p:cNvPr id="3" name="Content Placeholder 2">
            <a:extLst>
              <a:ext uri="{FF2B5EF4-FFF2-40B4-BE49-F238E27FC236}">
                <a16:creationId xmlns:a16="http://schemas.microsoft.com/office/drawing/2014/main" id="{3D21A62A-5F47-208E-D8FA-A406D7DCE62C}"/>
              </a:ext>
            </a:extLst>
          </p:cNvPr>
          <p:cNvSpPr>
            <a:spLocks noGrp="1"/>
          </p:cNvSpPr>
          <p:nvPr>
            <p:ph idx="1"/>
          </p:nvPr>
        </p:nvSpPr>
        <p:spPr>
          <a:xfrm>
            <a:off x="293341" y="1173538"/>
            <a:ext cx="11605317" cy="781605"/>
          </a:xfrm>
        </p:spPr>
        <p:txBody>
          <a:bodyPr>
            <a:normAutofit/>
          </a:bodyPr>
          <a:lstStyle/>
          <a:p>
            <a:pPr marL="0" indent="0">
              <a:buNone/>
            </a:pPr>
            <a:r>
              <a:rPr lang="en-US" sz="2000" dirty="0">
                <a:solidFill>
                  <a:srgbClr val="000000"/>
                </a:solidFill>
              </a:rPr>
              <a:t>As a Human Resources professional, there are two approaches to conflicts at work. One is to resolve the conflict yourself. The other approach is to coach people leaders to resolve workplace conflicts.</a:t>
            </a:r>
            <a:endParaRPr lang="en-CA" sz="2000" dirty="0">
              <a:solidFill>
                <a:srgbClr val="000000"/>
              </a:solidFill>
            </a:endParaRPr>
          </a:p>
        </p:txBody>
      </p:sp>
      <p:sp>
        <p:nvSpPr>
          <p:cNvPr id="4" name="Rectangle: Rounded Corners 3">
            <a:extLst>
              <a:ext uri="{FF2B5EF4-FFF2-40B4-BE49-F238E27FC236}">
                <a16:creationId xmlns:a16="http://schemas.microsoft.com/office/drawing/2014/main" id="{2F19D925-B2D8-6FA5-3960-1CF2965336A3}"/>
              </a:ext>
              <a:ext uri="{C183D7F6-B498-43B3-948B-1728B52AA6E4}">
                <adec:decorative xmlns:adec="http://schemas.microsoft.com/office/drawing/2017/decorative" val="1"/>
              </a:ext>
            </a:extLst>
          </p:cNvPr>
          <p:cNvSpPr/>
          <p:nvPr/>
        </p:nvSpPr>
        <p:spPr>
          <a:xfrm>
            <a:off x="265840" y="1955143"/>
            <a:ext cx="11605317" cy="4145854"/>
          </a:xfrm>
          <a:prstGeom prst="roundRect">
            <a:avLst/>
          </a:prstGeom>
          <a:solidFill>
            <a:schemeClr val="accent6">
              <a:alpha val="2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5" name="TextBox 4">
            <a:extLst>
              <a:ext uri="{FF2B5EF4-FFF2-40B4-BE49-F238E27FC236}">
                <a16:creationId xmlns:a16="http://schemas.microsoft.com/office/drawing/2014/main" id="{B33CDAB0-6FA6-BBFB-7182-8C195D030504}"/>
              </a:ext>
            </a:extLst>
          </p:cNvPr>
          <p:cNvSpPr txBox="1"/>
          <p:nvPr/>
        </p:nvSpPr>
        <p:spPr>
          <a:xfrm>
            <a:off x="596901" y="2042911"/>
            <a:ext cx="10979150" cy="3970318"/>
          </a:xfrm>
          <a:prstGeom prst="rect">
            <a:avLst/>
          </a:prstGeom>
          <a:noFill/>
        </p:spPr>
        <p:txBody>
          <a:bodyPr wrap="square" rtlCol="0">
            <a:spAutoFit/>
          </a:bodyPr>
          <a:lstStyle/>
          <a:p>
            <a:r>
              <a:rPr lang="en-CA" sz="1800" b="1" u="sng" dirty="0">
                <a:solidFill>
                  <a:schemeClr val="tx1">
                    <a:lumMod val="75000"/>
                  </a:schemeClr>
                </a:solidFill>
                <a:latin typeface="+mn-lt"/>
              </a:rPr>
              <a:t>Exercise:</a:t>
            </a:r>
          </a:p>
          <a:p>
            <a:r>
              <a:rPr lang="en-US" sz="1800" dirty="0">
                <a:solidFill>
                  <a:schemeClr val="tx1">
                    <a:lumMod val="75000"/>
                  </a:schemeClr>
                </a:solidFill>
                <a:latin typeface="+mn-lt"/>
              </a:rPr>
              <a:t>You work as the Human Resources Manager for a medium-sized manufacturing facility that employees 55 office staff. In addition, there are 80 employees on the day shift in the manufacturing facility, 70 on the afternoon shift, 50 on the night shift and 12 on the weekend shift. In total, there are 267 employees in this organization. 12 of these employees are people leaders.</a:t>
            </a:r>
          </a:p>
          <a:p>
            <a:endParaRPr lang="en-US" sz="1800" dirty="0">
              <a:solidFill>
                <a:schemeClr val="tx1">
                  <a:lumMod val="75000"/>
                </a:schemeClr>
              </a:solidFill>
              <a:latin typeface="+mn-lt"/>
            </a:endParaRPr>
          </a:p>
          <a:p>
            <a:r>
              <a:rPr lang="en-US" sz="1800" b="1" u="sng" dirty="0">
                <a:solidFill>
                  <a:schemeClr val="tx1">
                    <a:lumMod val="75000"/>
                  </a:schemeClr>
                </a:solidFill>
                <a:latin typeface="+mn-lt"/>
              </a:rPr>
              <a:t>Discussion:</a:t>
            </a:r>
          </a:p>
          <a:p>
            <a:r>
              <a:rPr lang="en-US" sz="1800" dirty="0">
                <a:solidFill>
                  <a:schemeClr val="tx1">
                    <a:lumMod val="75000"/>
                  </a:schemeClr>
                </a:solidFill>
                <a:latin typeface="+mn-lt"/>
              </a:rPr>
              <a:t>Option 1. You can choose to coach 12 people leaders to address conflicts in their departments as they arise.</a:t>
            </a:r>
          </a:p>
          <a:p>
            <a:endParaRPr lang="en-US" sz="1800" dirty="0">
              <a:solidFill>
                <a:schemeClr val="tx1">
                  <a:lumMod val="75000"/>
                </a:schemeClr>
              </a:solidFill>
              <a:latin typeface="+mn-lt"/>
            </a:endParaRPr>
          </a:p>
          <a:p>
            <a:r>
              <a:rPr lang="en-US" sz="1800" dirty="0">
                <a:solidFill>
                  <a:schemeClr val="tx1">
                    <a:lumMod val="75000"/>
                  </a:schemeClr>
                </a:solidFill>
                <a:latin typeface="+mn-lt"/>
              </a:rPr>
              <a:t>Option 2. You can address any conflicts that arise among the 267 employees. Remember, none of these employees report to you.</a:t>
            </a:r>
          </a:p>
          <a:p>
            <a:endParaRPr lang="en-US" sz="1800" dirty="0">
              <a:solidFill>
                <a:schemeClr val="tx1">
                  <a:lumMod val="75000"/>
                </a:schemeClr>
              </a:solidFill>
              <a:latin typeface="+mn-lt"/>
            </a:endParaRPr>
          </a:p>
          <a:p>
            <a:r>
              <a:rPr lang="en-US" sz="1800" dirty="0">
                <a:solidFill>
                  <a:schemeClr val="tx1">
                    <a:lumMod val="75000"/>
                  </a:schemeClr>
                </a:solidFill>
                <a:latin typeface="+mn-lt"/>
              </a:rPr>
              <a:t>Which approach would you take and why?</a:t>
            </a:r>
            <a:endParaRPr lang="en-CA" sz="1800" dirty="0">
              <a:solidFill>
                <a:schemeClr val="tx1">
                  <a:lumMod val="75000"/>
                </a:schemeClr>
              </a:solidFill>
              <a:latin typeface="+mn-lt"/>
            </a:endParaRPr>
          </a:p>
        </p:txBody>
      </p:sp>
    </p:spTree>
    <p:extLst>
      <p:ext uri="{BB962C8B-B14F-4D97-AF65-F5344CB8AC3E}">
        <p14:creationId xmlns:p14="http://schemas.microsoft.com/office/powerpoint/2010/main" val="2688231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9C4F2-9C2D-9C6B-3E63-AABF084F92BB}"/>
              </a:ext>
            </a:extLst>
          </p:cNvPr>
          <p:cNvSpPr>
            <a:spLocks noGrp="1"/>
          </p:cNvSpPr>
          <p:nvPr>
            <p:ph type="title"/>
          </p:nvPr>
        </p:nvSpPr>
        <p:spPr>
          <a:xfrm>
            <a:off x="265840" y="366185"/>
            <a:ext cx="11605317" cy="758077"/>
          </a:xfrm>
        </p:spPr>
        <p:txBody>
          <a:bodyPr>
            <a:normAutofit/>
          </a:bodyPr>
          <a:lstStyle/>
          <a:p>
            <a:r>
              <a:rPr lang="en-US" sz="3600" dirty="0">
                <a:latin typeface="+mj-lt"/>
              </a:rPr>
              <a:t>1.6 Running Relay Ltd.</a:t>
            </a:r>
            <a:endParaRPr lang="en-CA" sz="3600" dirty="0">
              <a:latin typeface="+mj-lt"/>
            </a:endParaRPr>
          </a:p>
        </p:txBody>
      </p:sp>
      <p:sp>
        <p:nvSpPr>
          <p:cNvPr id="3" name="Content Placeholder 2">
            <a:extLst>
              <a:ext uri="{FF2B5EF4-FFF2-40B4-BE49-F238E27FC236}">
                <a16:creationId xmlns:a16="http://schemas.microsoft.com/office/drawing/2014/main" id="{5004C695-A4D0-D6E8-8F3E-E99D5B9F9D4E}"/>
              </a:ext>
            </a:extLst>
          </p:cNvPr>
          <p:cNvSpPr>
            <a:spLocks noGrp="1"/>
          </p:cNvSpPr>
          <p:nvPr>
            <p:ph idx="1"/>
          </p:nvPr>
        </p:nvSpPr>
        <p:spPr>
          <a:xfrm>
            <a:off x="265839" y="1391970"/>
            <a:ext cx="11605317" cy="4349749"/>
          </a:xfrm>
        </p:spPr>
        <p:txBody>
          <a:bodyPr vert="horz" lIns="91440" tIns="45720" rIns="91440" bIns="45720" rtlCol="0" anchor="t">
            <a:noAutofit/>
          </a:bodyPr>
          <a:lstStyle/>
          <a:p>
            <a:pPr marL="0" indent="0">
              <a:lnSpc>
                <a:spcPct val="120000"/>
              </a:lnSpc>
              <a:buNone/>
            </a:pPr>
            <a:r>
              <a:rPr lang="en-US" sz="2000" dirty="0">
                <a:solidFill>
                  <a:srgbClr val="000000"/>
                </a:solidFill>
              </a:rPr>
              <a:t>Throughout this text, you will be introduced to workplace conflict scenarios at Running Relay Ltd. It is essential to introduce you to the staff at Running Relay. Please familiarize yourself with the employee names, job titles, and biographies as it will help you understand the role plays and scripts throughout this text.</a:t>
            </a:r>
            <a:endParaRPr lang="en-US" sz="2000" dirty="0">
              <a:solidFill>
                <a:srgbClr val="000000"/>
              </a:solidFill>
              <a:cs typeface="Arial"/>
            </a:endParaRPr>
          </a:p>
          <a:p>
            <a:pPr marL="304165" indent="-304165">
              <a:lnSpc>
                <a:spcPct val="120000"/>
              </a:lnSpc>
            </a:pPr>
            <a:r>
              <a:rPr lang="en-US" sz="2000" b="1" dirty="0">
                <a:solidFill>
                  <a:srgbClr val="000000"/>
                </a:solidFill>
              </a:rPr>
              <a:t>The Company: </a:t>
            </a:r>
            <a:r>
              <a:rPr lang="en-US" sz="2000" dirty="0">
                <a:solidFill>
                  <a:srgbClr val="000000"/>
                </a:solidFill>
              </a:rPr>
              <a:t>Runners Relay Ltd.</a:t>
            </a:r>
            <a:endParaRPr lang="en-US" sz="2000" dirty="0">
              <a:solidFill>
                <a:srgbClr val="000000"/>
              </a:solidFill>
              <a:cs typeface="Arial"/>
            </a:endParaRPr>
          </a:p>
          <a:p>
            <a:pPr marL="304165" indent="-304165">
              <a:lnSpc>
                <a:spcPct val="120000"/>
              </a:lnSpc>
            </a:pPr>
            <a:r>
              <a:rPr lang="en-US" sz="2000" b="1" dirty="0">
                <a:solidFill>
                  <a:srgbClr val="000000"/>
                </a:solidFill>
              </a:rPr>
              <a:t>Industry: </a:t>
            </a:r>
            <a:r>
              <a:rPr lang="en-US" sz="2000" dirty="0">
                <a:solidFill>
                  <a:srgbClr val="000000"/>
                </a:solidFill>
              </a:rPr>
              <a:t>Running Shoes</a:t>
            </a:r>
            <a:endParaRPr lang="en-US" sz="2000" dirty="0">
              <a:solidFill>
                <a:srgbClr val="000000"/>
              </a:solidFill>
              <a:cs typeface="Arial"/>
            </a:endParaRPr>
          </a:p>
          <a:p>
            <a:pPr marL="304165" indent="-304165">
              <a:lnSpc>
                <a:spcPct val="120000"/>
              </a:lnSpc>
            </a:pPr>
            <a:r>
              <a:rPr lang="en-US" sz="2000" b="1" dirty="0">
                <a:solidFill>
                  <a:srgbClr val="000000"/>
                </a:solidFill>
              </a:rPr>
              <a:t>Company Description: </a:t>
            </a:r>
            <a:r>
              <a:rPr lang="en-US" sz="2000" dirty="0">
                <a:solidFill>
                  <a:srgbClr val="000000"/>
                </a:solidFill>
              </a:rPr>
              <a:t>Runners Relay Ltd. was founded in 2015 by owner Frances Trembley (She/Her). Runners Relay is a small manufacturer of specialty running shoes, with a focus on environmentally friendly materials.</a:t>
            </a:r>
            <a:endParaRPr lang="en-CA" sz="2000">
              <a:solidFill>
                <a:srgbClr val="000000"/>
              </a:solidFill>
              <a:cs typeface="Arial"/>
            </a:endParaRPr>
          </a:p>
        </p:txBody>
      </p:sp>
    </p:spTree>
    <p:extLst>
      <p:ext uri="{BB962C8B-B14F-4D97-AF65-F5344CB8AC3E}">
        <p14:creationId xmlns:p14="http://schemas.microsoft.com/office/powerpoint/2010/main" val="337210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8E630-6189-305D-E703-0C8C5E819260}"/>
              </a:ext>
            </a:extLst>
          </p:cNvPr>
          <p:cNvSpPr>
            <a:spLocks noGrp="1"/>
          </p:cNvSpPr>
          <p:nvPr>
            <p:ph type="title"/>
          </p:nvPr>
        </p:nvSpPr>
        <p:spPr>
          <a:xfrm>
            <a:off x="265840" y="366186"/>
            <a:ext cx="11605317" cy="848018"/>
          </a:xfrm>
        </p:spPr>
        <p:txBody>
          <a:bodyPr>
            <a:normAutofit/>
          </a:bodyPr>
          <a:lstStyle/>
          <a:p>
            <a:r>
              <a:rPr lang="en-CA" sz="3600" dirty="0">
                <a:latin typeface="+mj-lt"/>
              </a:rPr>
              <a:t>1.6 </a:t>
            </a:r>
            <a:r>
              <a:rPr lang="en-US" sz="3600" dirty="0">
                <a:latin typeface="+mj-lt"/>
              </a:rPr>
              <a:t>Meet the Staff at Running Relay Ltd: Office Staff</a:t>
            </a:r>
            <a:endParaRPr lang="en-CA" sz="3600" dirty="0">
              <a:latin typeface="+mj-lt"/>
            </a:endParaRPr>
          </a:p>
        </p:txBody>
      </p:sp>
      <p:sp>
        <p:nvSpPr>
          <p:cNvPr id="6" name="TextBox 5">
            <a:extLst>
              <a:ext uri="{FF2B5EF4-FFF2-40B4-BE49-F238E27FC236}">
                <a16:creationId xmlns:a16="http://schemas.microsoft.com/office/drawing/2014/main" id="{52F93F05-D5A5-CA4F-F192-C5E878C38A0C}"/>
              </a:ext>
            </a:extLst>
          </p:cNvPr>
          <p:cNvSpPr txBox="1"/>
          <p:nvPr/>
        </p:nvSpPr>
        <p:spPr>
          <a:xfrm>
            <a:off x="929062" y="1343841"/>
            <a:ext cx="4439865" cy="2246769"/>
          </a:xfrm>
          <a:prstGeom prst="rect">
            <a:avLst/>
          </a:prstGeom>
          <a:noFill/>
        </p:spPr>
        <p:txBody>
          <a:bodyPr wrap="square" rtlCol="0">
            <a:spAutoFit/>
          </a:bodyPr>
          <a:lstStyle/>
          <a:p>
            <a:r>
              <a:rPr lang="en-US" sz="2000" b="1" dirty="0">
                <a:latin typeface="+mn-lt"/>
              </a:rPr>
              <a:t>Anna Suarez (She/Her)</a:t>
            </a:r>
          </a:p>
          <a:p>
            <a:pPr marL="285750" indent="-285750">
              <a:buFont typeface="Arial" panose="020B0604020202020204" pitchFamily="34" charset="0"/>
              <a:buChar char="•"/>
            </a:pPr>
            <a:r>
              <a:rPr lang="en-US" sz="2000" dirty="0">
                <a:latin typeface="+mn-lt"/>
              </a:rPr>
              <a:t>Human Resources Manager</a:t>
            </a:r>
          </a:p>
          <a:p>
            <a:pPr marL="285750" indent="-285750">
              <a:buFont typeface="Arial" panose="020B0604020202020204" pitchFamily="34" charset="0"/>
              <a:buChar char="•"/>
            </a:pPr>
            <a:r>
              <a:rPr lang="en-US" sz="2000" dirty="0">
                <a:latin typeface="+mn-lt"/>
              </a:rPr>
              <a:t>Anna has attained her Certified Human Resources Professional (CHRP) designation from the HRPA and hopes to apply for her CHRL designation in the next year.</a:t>
            </a:r>
            <a:endParaRPr lang="en-CA" sz="2000" dirty="0">
              <a:latin typeface="+mn-lt"/>
            </a:endParaRPr>
          </a:p>
        </p:txBody>
      </p:sp>
      <p:sp>
        <p:nvSpPr>
          <p:cNvPr id="7" name="TextBox 6">
            <a:extLst>
              <a:ext uri="{FF2B5EF4-FFF2-40B4-BE49-F238E27FC236}">
                <a16:creationId xmlns:a16="http://schemas.microsoft.com/office/drawing/2014/main" id="{F6B1CB3E-8126-477E-4910-C26A334913E4}"/>
              </a:ext>
            </a:extLst>
          </p:cNvPr>
          <p:cNvSpPr txBox="1"/>
          <p:nvPr/>
        </p:nvSpPr>
        <p:spPr>
          <a:xfrm>
            <a:off x="1067956" y="3955275"/>
            <a:ext cx="4439865" cy="1631216"/>
          </a:xfrm>
          <a:prstGeom prst="rect">
            <a:avLst/>
          </a:prstGeom>
          <a:noFill/>
        </p:spPr>
        <p:txBody>
          <a:bodyPr wrap="square" lIns="91440" tIns="45720" rIns="91440" bIns="45720" rtlCol="0" anchor="t">
            <a:spAutoFit/>
          </a:bodyPr>
          <a:lstStyle/>
          <a:p>
            <a:r>
              <a:rPr lang="en-US" sz="2000" b="1" dirty="0">
                <a:latin typeface="+mn-lt"/>
              </a:rPr>
              <a:t>Penn Livington (They/Them)</a:t>
            </a:r>
          </a:p>
          <a:p>
            <a:pPr marL="285750" indent="-285750">
              <a:buFont typeface="Arial" panose="020B0604020202020204" pitchFamily="34" charset="0"/>
              <a:buChar char="•"/>
            </a:pPr>
            <a:r>
              <a:rPr lang="en-US" sz="2000" dirty="0">
                <a:latin typeface="+mn-lt"/>
              </a:rPr>
              <a:t>Administrative Assistant</a:t>
            </a:r>
          </a:p>
          <a:p>
            <a:pPr marL="285750" indent="-285750">
              <a:buFont typeface="Arial" panose="020B0604020202020204" pitchFamily="34" charset="0"/>
              <a:buChar char="•"/>
            </a:pPr>
            <a:r>
              <a:rPr lang="en-US" sz="2000" dirty="0">
                <a:latin typeface="+mn-lt"/>
              </a:rPr>
              <a:t>Penn hopes to become the Office Manager at Runners Relay someday.</a:t>
            </a:r>
            <a:endParaRPr lang="en-CA" sz="2000" dirty="0">
              <a:latin typeface="+mn-lt"/>
            </a:endParaRPr>
          </a:p>
        </p:txBody>
      </p:sp>
      <p:sp>
        <p:nvSpPr>
          <p:cNvPr id="3" name="TextBox 2">
            <a:extLst>
              <a:ext uri="{FF2B5EF4-FFF2-40B4-BE49-F238E27FC236}">
                <a16:creationId xmlns:a16="http://schemas.microsoft.com/office/drawing/2014/main" id="{978E4D23-0EB1-CCC6-6741-A2BB9D194F8C}"/>
              </a:ext>
            </a:extLst>
          </p:cNvPr>
          <p:cNvSpPr txBox="1"/>
          <p:nvPr/>
        </p:nvSpPr>
        <p:spPr>
          <a:xfrm>
            <a:off x="6300961" y="1358830"/>
            <a:ext cx="4312866" cy="2246769"/>
          </a:xfrm>
          <a:prstGeom prst="rect">
            <a:avLst/>
          </a:prstGeom>
          <a:noFill/>
        </p:spPr>
        <p:txBody>
          <a:bodyPr wrap="square" lIns="91440" tIns="45720" rIns="91440" bIns="45720" rtlCol="0" anchor="t">
            <a:spAutoFit/>
          </a:bodyPr>
          <a:lstStyle/>
          <a:p>
            <a:r>
              <a:rPr lang="en-US" sz="2000" b="1" dirty="0">
                <a:latin typeface="+mn-lt"/>
              </a:rPr>
              <a:t>Andres Casso (He/Him)</a:t>
            </a:r>
            <a:endParaRPr lang="en-US" sz="2000" dirty="0"/>
          </a:p>
          <a:p>
            <a:pPr marL="285750" indent="-285750">
              <a:buChar char="•"/>
            </a:pPr>
            <a:r>
              <a:rPr lang="en-US" sz="2000" dirty="0">
                <a:latin typeface="+mn-lt"/>
              </a:rPr>
              <a:t>Office Manager</a:t>
            </a:r>
            <a:endParaRPr lang="en-US" sz="2000" dirty="0"/>
          </a:p>
          <a:p>
            <a:pPr marL="285750" indent="-285750">
              <a:buChar char="•"/>
            </a:pPr>
            <a:r>
              <a:rPr lang="en-US" sz="2000" dirty="0">
                <a:latin typeface="+mn-lt"/>
              </a:rPr>
              <a:t>Andres is the Office Manager at Runners Relay. Andres has been the Office Manager at Runners Relay for 5 years.</a:t>
            </a:r>
            <a:endParaRPr lang="en-US" sz="2000" dirty="0"/>
          </a:p>
          <a:p>
            <a:endParaRPr lang="en-US" sz="2000" b="1" dirty="0">
              <a:latin typeface="+mn-lt"/>
            </a:endParaRPr>
          </a:p>
        </p:txBody>
      </p:sp>
      <p:sp>
        <p:nvSpPr>
          <p:cNvPr id="8" name="TextBox 7">
            <a:extLst>
              <a:ext uri="{FF2B5EF4-FFF2-40B4-BE49-F238E27FC236}">
                <a16:creationId xmlns:a16="http://schemas.microsoft.com/office/drawing/2014/main" id="{DA5E0F91-0774-1335-5327-C412FCC4A949}"/>
              </a:ext>
            </a:extLst>
          </p:cNvPr>
          <p:cNvSpPr txBox="1"/>
          <p:nvPr/>
        </p:nvSpPr>
        <p:spPr>
          <a:xfrm>
            <a:off x="6456184" y="3969386"/>
            <a:ext cx="3960088" cy="1631216"/>
          </a:xfrm>
          <a:prstGeom prst="rect">
            <a:avLst/>
          </a:prstGeom>
          <a:noFill/>
        </p:spPr>
        <p:txBody>
          <a:bodyPr wrap="square" lIns="91440" tIns="45720" rIns="91440" bIns="45720" rtlCol="0" anchor="t">
            <a:spAutoFit/>
          </a:bodyPr>
          <a:lstStyle/>
          <a:p>
            <a:r>
              <a:rPr lang="en-US" sz="2000" b="1" dirty="0">
                <a:latin typeface="+mn-lt"/>
              </a:rPr>
              <a:t>Sunni Li (He/Him)</a:t>
            </a:r>
          </a:p>
          <a:p>
            <a:pPr marL="285750" indent="-285750">
              <a:buFont typeface="Arial" panose="020B0604020202020204" pitchFamily="34" charset="0"/>
              <a:buChar char="•"/>
            </a:pPr>
            <a:r>
              <a:rPr lang="en-US" sz="2000" dirty="0">
                <a:latin typeface="+mn-lt"/>
              </a:rPr>
              <a:t>IT Technician</a:t>
            </a:r>
          </a:p>
          <a:p>
            <a:pPr marL="285750" indent="-285750">
              <a:buFont typeface="Arial" panose="020B0604020202020204" pitchFamily="34" charset="0"/>
              <a:buChar char="•"/>
            </a:pPr>
            <a:r>
              <a:rPr lang="en-US" sz="2000" dirty="0">
                <a:latin typeface="+mn-lt"/>
              </a:rPr>
              <a:t>Sunni is a recent graduate excited to work full-time in his field of study.</a:t>
            </a:r>
            <a:endParaRPr lang="en-CA" sz="2000" dirty="0">
              <a:latin typeface="+mn-lt"/>
            </a:endParaRPr>
          </a:p>
        </p:txBody>
      </p:sp>
      <p:sp>
        <p:nvSpPr>
          <p:cNvPr id="12" name="Rectangle: Rounded Corners 11">
            <a:extLst>
              <a:ext uri="{FF2B5EF4-FFF2-40B4-BE49-F238E27FC236}">
                <a16:creationId xmlns:a16="http://schemas.microsoft.com/office/drawing/2014/main" id="{85F9E7B0-D9CE-B114-EF03-FF1688D2EB8C}"/>
              </a:ext>
              <a:ext uri="{C183D7F6-B498-43B3-948B-1728B52AA6E4}">
                <adec:decorative xmlns:adec="http://schemas.microsoft.com/office/drawing/2017/decorative" val="1"/>
              </a:ext>
            </a:extLst>
          </p:cNvPr>
          <p:cNvSpPr/>
          <p:nvPr/>
        </p:nvSpPr>
        <p:spPr>
          <a:xfrm>
            <a:off x="752233" y="1211816"/>
            <a:ext cx="4803576" cy="2418878"/>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
        <p:nvSpPr>
          <p:cNvPr id="13" name="Rectangle: Rounded Corners 12">
            <a:extLst>
              <a:ext uri="{FF2B5EF4-FFF2-40B4-BE49-F238E27FC236}">
                <a16:creationId xmlns:a16="http://schemas.microsoft.com/office/drawing/2014/main" id="{790E3F74-AD78-0913-A586-4D5DA2F3D775}"/>
              </a:ext>
              <a:ext uri="{C183D7F6-B498-43B3-948B-1728B52AA6E4}">
                <adec:decorative xmlns:adec="http://schemas.microsoft.com/office/drawing/2017/decorative" val="1"/>
              </a:ext>
            </a:extLst>
          </p:cNvPr>
          <p:cNvSpPr/>
          <p:nvPr/>
        </p:nvSpPr>
        <p:spPr>
          <a:xfrm>
            <a:off x="771883" y="3808262"/>
            <a:ext cx="4803576" cy="2418878"/>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
        <p:nvSpPr>
          <p:cNvPr id="14" name="Rectangle: Rounded Corners 13">
            <a:extLst>
              <a:ext uri="{FF2B5EF4-FFF2-40B4-BE49-F238E27FC236}">
                <a16:creationId xmlns:a16="http://schemas.microsoft.com/office/drawing/2014/main" id="{95EF3987-87A9-004F-0ADD-CB16FA12C7E3}"/>
              </a:ext>
              <a:ext uri="{C183D7F6-B498-43B3-948B-1728B52AA6E4}">
                <adec:decorative xmlns:adec="http://schemas.microsoft.com/office/drawing/2017/decorative" val="1"/>
              </a:ext>
            </a:extLst>
          </p:cNvPr>
          <p:cNvSpPr/>
          <p:nvPr/>
        </p:nvSpPr>
        <p:spPr>
          <a:xfrm>
            <a:off x="6040867" y="3836484"/>
            <a:ext cx="4803576" cy="2418878"/>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
        <p:nvSpPr>
          <p:cNvPr id="17" name="Rectangle: Rounded Corners 16">
            <a:extLst>
              <a:ext uri="{FF2B5EF4-FFF2-40B4-BE49-F238E27FC236}">
                <a16:creationId xmlns:a16="http://schemas.microsoft.com/office/drawing/2014/main" id="{25D312E8-D75D-F5F7-E691-04D662094396}"/>
              </a:ext>
              <a:ext uri="{C183D7F6-B498-43B3-948B-1728B52AA6E4}">
                <adec:decorative xmlns:adec="http://schemas.microsoft.com/office/drawing/2017/decorative" val="1"/>
              </a:ext>
            </a:extLst>
          </p:cNvPr>
          <p:cNvSpPr/>
          <p:nvPr/>
        </p:nvSpPr>
        <p:spPr>
          <a:xfrm>
            <a:off x="6069089" y="1218529"/>
            <a:ext cx="4803576" cy="2418878"/>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Tree>
    <p:extLst>
      <p:ext uri="{BB962C8B-B14F-4D97-AF65-F5344CB8AC3E}">
        <p14:creationId xmlns:p14="http://schemas.microsoft.com/office/powerpoint/2010/main" val="1931589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8E630-6189-305D-E703-0C8C5E819260}"/>
              </a:ext>
            </a:extLst>
          </p:cNvPr>
          <p:cNvSpPr>
            <a:spLocks noGrp="1"/>
          </p:cNvSpPr>
          <p:nvPr>
            <p:ph type="title"/>
          </p:nvPr>
        </p:nvSpPr>
        <p:spPr>
          <a:xfrm>
            <a:off x="265840" y="366186"/>
            <a:ext cx="11605317" cy="848018"/>
          </a:xfrm>
        </p:spPr>
        <p:txBody>
          <a:bodyPr>
            <a:noAutofit/>
          </a:bodyPr>
          <a:lstStyle/>
          <a:p>
            <a:r>
              <a:rPr lang="en-CA" sz="2800" dirty="0">
                <a:latin typeface="+mj-lt"/>
              </a:rPr>
              <a:t>1.6 </a:t>
            </a:r>
            <a:r>
              <a:rPr lang="en-US" sz="2800" dirty="0">
                <a:latin typeface="+mj-lt"/>
              </a:rPr>
              <a:t>Meet the Staff at Running Relay Ltd: Office Staff Continued</a:t>
            </a:r>
            <a:endParaRPr lang="en-CA" sz="2800" dirty="0">
              <a:latin typeface="+mj-lt"/>
            </a:endParaRPr>
          </a:p>
        </p:txBody>
      </p:sp>
      <p:sp>
        <p:nvSpPr>
          <p:cNvPr id="9" name="TextBox 8">
            <a:extLst>
              <a:ext uri="{FF2B5EF4-FFF2-40B4-BE49-F238E27FC236}">
                <a16:creationId xmlns:a16="http://schemas.microsoft.com/office/drawing/2014/main" id="{DD54D63C-3BD3-C2AB-92F5-C20A3E2B60E4}"/>
              </a:ext>
            </a:extLst>
          </p:cNvPr>
          <p:cNvSpPr txBox="1"/>
          <p:nvPr/>
        </p:nvSpPr>
        <p:spPr>
          <a:xfrm>
            <a:off x="381906" y="2283581"/>
            <a:ext cx="3554388" cy="1938992"/>
          </a:xfrm>
          <a:prstGeom prst="rect">
            <a:avLst/>
          </a:prstGeom>
          <a:noFill/>
        </p:spPr>
        <p:txBody>
          <a:bodyPr wrap="square" rtlCol="0">
            <a:spAutoFit/>
          </a:bodyPr>
          <a:lstStyle/>
          <a:p>
            <a:r>
              <a:rPr lang="en-US" sz="2000" b="1" dirty="0">
                <a:latin typeface="+mn-lt"/>
              </a:rPr>
              <a:t>Chantal Russo (She/Her)</a:t>
            </a:r>
          </a:p>
          <a:p>
            <a:pPr marL="285750" indent="-285750">
              <a:buFont typeface="Arial" panose="020B0604020202020204" pitchFamily="34" charset="0"/>
              <a:buChar char="•"/>
            </a:pPr>
            <a:r>
              <a:rPr lang="en-US" sz="2000" dirty="0">
                <a:latin typeface="+mn-lt"/>
              </a:rPr>
              <a:t>Marketing Coordinator</a:t>
            </a:r>
          </a:p>
          <a:p>
            <a:pPr marL="285750" indent="-285750">
              <a:buFont typeface="Arial" panose="020B0604020202020204" pitchFamily="34" charset="0"/>
              <a:buChar char="•"/>
            </a:pPr>
            <a:r>
              <a:rPr lang="en-US" sz="2000" dirty="0">
                <a:latin typeface="+mn-lt"/>
              </a:rPr>
              <a:t>Chantal is taking a course on social media and hopes to apply what she learns at work.</a:t>
            </a:r>
            <a:endParaRPr lang="en-CA" sz="2000" dirty="0">
              <a:latin typeface="+mn-lt"/>
            </a:endParaRPr>
          </a:p>
        </p:txBody>
      </p:sp>
      <p:sp>
        <p:nvSpPr>
          <p:cNvPr id="10" name="TextBox 9">
            <a:extLst>
              <a:ext uri="{FF2B5EF4-FFF2-40B4-BE49-F238E27FC236}">
                <a16:creationId xmlns:a16="http://schemas.microsoft.com/office/drawing/2014/main" id="{5DF16FFC-0622-7425-3F73-C5BC83BF4941}"/>
              </a:ext>
            </a:extLst>
          </p:cNvPr>
          <p:cNvSpPr txBox="1"/>
          <p:nvPr/>
        </p:nvSpPr>
        <p:spPr>
          <a:xfrm>
            <a:off x="4271178" y="2211120"/>
            <a:ext cx="3762532" cy="1938992"/>
          </a:xfrm>
          <a:prstGeom prst="rect">
            <a:avLst/>
          </a:prstGeom>
          <a:noFill/>
        </p:spPr>
        <p:txBody>
          <a:bodyPr wrap="square" rtlCol="0">
            <a:spAutoFit/>
          </a:bodyPr>
          <a:lstStyle/>
          <a:p>
            <a:r>
              <a:rPr lang="en-US" sz="2000" b="1" dirty="0">
                <a:latin typeface="+mn-lt"/>
              </a:rPr>
              <a:t>Roman </a:t>
            </a:r>
            <a:r>
              <a:rPr lang="en-US" sz="2000" b="1" dirty="0" err="1">
                <a:latin typeface="+mn-lt"/>
              </a:rPr>
              <a:t>Stanski</a:t>
            </a:r>
            <a:r>
              <a:rPr lang="en-US" sz="2000" b="1" dirty="0">
                <a:latin typeface="+mn-lt"/>
              </a:rPr>
              <a:t> (They/Them)</a:t>
            </a:r>
          </a:p>
          <a:p>
            <a:pPr marL="285750" indent="-285750">
              <a:buFont typeface="Arial" panose="020B0604020202020204" pitchFamily="34" charset="0"/>
              <a:buChar char="•"/>
            </a:pPr>
            <a:r>
              <a:rPr lang="en-US" sz="2000" dirty="0">
                <a:latin typeface="+mn-lt"/>
              </a:rPr>
              <a:t>Sales Associate</a:t>
            </a:r>
          </a:p>
          <a:p>
            <a:pPr marL="285750" indent="-285750">
              <a:buFont typeface="Arial" panose="020B0604020202020204" pitchFamily="34" charset="0"/>
              <a:buChar char="•"/>
            </a:pPr>
            <a:r>
              <a:rPr lang="en-US" sz="2000" dirty="0">
                <a:latin typeface="+mn-lt"/>
              </a:rPr>
              <a:t>Roman wants to grow his sales and take a course in public speaking to improve his sales skills.</a:t>
            </a:r>
            <a:endParaRPr lang="en-CA" sz="2000" dirty="0">
              <a:latin typeface="+mn-lt"/>
            </a:endParaRPr>
          </a:p>
        </p:txBody>
      </p:sp>
      <p:sp>
        <p:nvSpPr>
          <p:cNvPr id="11" name="TextBox 10">
            <a:extLst>
              <a:ext uri="{FF2B5EF4-FFF2-40B4-BE49-F238E27FC236}">
                <a16:creationId xmlns:a16="http://schemas.microsoft.com/office/drawing/2014/main" id="{16736307-1E6A-A588-C348-31D77B74F08E}"/>
              </a:ext>
            </a:extLst>
          </p:cNvPr>
          <p:cNvSpPr txBox="1"/>
          <p:nvPr/>
        </p:nvSpPr>
        <p:spPr>
          <a:xfrm>
            <a:off x="8165069" y="2189863"/>
            <a:ext cx="3511929" cy="2554545"/>
          </a:xfrm>
          <a:prstGeom prst="rect">
            <a:avLst/>
          </a:prstGeom>
          <a:noFill/>
        </p:spPr>
        <p:txBody>
          <a:bodyPr wrap="square" rtlCol="0">
            <a:spAutoFit/>
          </a:bodyPr>
          <a:lstStyle/>
          <a:p>
            <a:r>
              <a:rPr lang="en-US" sz="2000" b="1" dirty="0">
                <a:latin typeface="+mn-lt"/>
              </a:rPr>
              <a:t>Harmon Patel (He/Him)</a:t>
            </a:r>
          </a:p>
          <a:p>
            <a:pPr marL="285750" indent="-285750">
              <a:buFont typeface="Arial" panose="020B0604020202020204" pitchFamily="34" charset="0"/>
              <a:buChar char="•"/>
            </a:pPr>
            <a:r>
              <a:rPr lang="en-US" sz="2000" dirty="0">
                <a:latin typeface="+mn-lt"/>
              </a:rPr>
              <a:t>Safety and Environment Representative</a:t>
            </a:r>
          </a:p>
          <a:p>
            <a:pPr marL="285750" indent="-285750">
              <a:buFont typeface="Arial" panose="020B0604020202020204" pitchFamily="34" charset="0"/>
              <a:buChar char="•"/>
            </a:pPr>
            <a:r>
              <a:rPr lang="en-US" sz="2000" dirty="0">
                <a:latin typeface="+mn-lt"/>
              </a:rPr>
              <a:t>Harmon is passionate about safety and is excited to introduce new training programs to the team at Runners Relay.</a:t>
            </a:r>
            <a:endParaRPr lang="en-CA" sz="2000" dirty="0">
              <a:latin typeface="+mn-lt"/>
            </a:endParaRPr>
          </a:p>
        </p:txBody>
      </p:sp>
      <p:sp>
        <p:nvSpPr>
          <p:cNvPr id="15" name="Rectangle: Rounded Corners 14">
            <a:extLst>
              <a:ext uri="{FF2B5EF4-FFF2-40B4-BE49-F238E27FC236}">
                <a16:creationId xmlns:a16="http://schemas.microsoft.com/office/drawing/2014/main" id="{213480D6-E19D-CCD5-9AE0-D04FAFC51C59}"/>
              </a:ext>
              <a:ext uri="{C183D7F6-B498-43B3-948B-1728B52AA6E4}">
                <adec:decorative xmlns:adec="http://schemas.microsoft.com/office/drawing/2017/decorative" val="1"/>
              </a:ext>
            </a:extLst>
          </p:cNvPr>
          <p:cNvSpPr/>
          <p:nvPr/>
        </p:nvSpPr>
        <p:spPr>
          <a:xfrm>
            <a:off x="371233" y="2107532"/>
            <a:ext cx="3702910" cy="2686988"/>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
        <p:nvSpPr>
          <p:cNvPr id="16" name="Rectangle: Rounded Corners 15">
            <a:extLst>
              <a:ext uri="{FF2B5EF4-FFF2-40B4-BE49-F238E27FC236}">
                <a16:creationId xmlns:a16="http://schemas.microsoft.com/office/drawing/2014/main" id="{C4D6F811-DF6B-8813-1402-D70B1C694AD0}"/>
              </a:ext>
              <a:ext uri="{C183D7F6-B498-43B3-948B-1728B52AA6E4}">
                <adec:decorative xmlns:adec="http://schemas.microsoft.com/office/drawing/2017/decorative" val="1"/>
              </a:ext>
            </a:extLst>
          </p:cNvPr>
          <p:cNvSpPr/>
          <p:nvPr/>
        </p:nvSpPr>
        <p:spPr>
          <a:xfrm>
            <a:off x="4200883" y="2107529"/>
            <a:ext cx="3702910" cy="2686988"/>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
        <p:nvSpPr>
          <p:cNvPr id="17" name="Rectangle: Rounded Corners 16">
            <a:extLst>
              <a:ext uri="{FF2B5EF4-FFF2-40B4-BE49-F238E27FC236}">
                <a16:creationId xmlns:a16="http://schemas.microsoft.com/office/drawing/2014/main" id="{25D312E8-D75D-F5F7-E691-04D662094396}"/>
              </a:ext>
              <a:ext uri="{C183D7F6-B498-43B3-948B-1728B52AA6E4}">
                <adec:decorative xmlns:adec="http://schemas.microsoft.com/office/drawing/2017/decorative" val="1"/>
              </a:ext>
            </a:extLst>
          </p:cNvPr>
          <p:cNvSpPr/>
          <p:nvPr/>
        </p:nvSpPr>
        <p:spPr>
          <a:xfrm>
            <a:off x="8030533" y="2107529"/>
            <a:ext cx="3702910" cy="2686988"/>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Tree>
    <p:extLst>
      <p:ext uri="{BB962C8B-B14F-4D97-AF65-F5344CB8AC3E}">
        <p14:creationId xmlns:p14="http://schemas.microsoft.com/office/powerpoint/2010/main" val="372911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0588E-ECA6-0046-9F53-9AF02216841E}"/>
              </a:ext>
            </a:extLst>
          </p:cNvPr>
          <p:cNvSpPr>
            <a:spLocks noGrp="1"/>
          </p:cNvSpPr>
          <p:nvPr>
            <p:ph type="title"/>
          </p:nvPr>
        </p:nvSpPr>
        <p:spPr>
          <a:xfrm>
            <a:off x="265840" y="366185"/>
            <a:ext cx="11605317" cy="773067"/>
          </a:xfrm>
        </p:spPr>
        <p:txBody>
          <a:bodyPr>
            <a:noAutofit/>
          </a:bodyPr>
          <a:lstStyle/>
          <a:p>
            <a:r>
              <a:rPr lang="en-US" sz="2800" dirty="0">
                <a:latin typeface="+mj-lt"/>
              </a:rPr>
              <a:t>1.6 Meet the Staff at Running Relay Ltd: Manufacturing Staff</a:t>
            </a:r>
            <a:endParaRPr lang="en-CA" sz="2800" dirty="0">
              <a:latin typeface="+mj-lt"/>
            </a:endParaRPr>
          </a:p>
        </p:txBody>
      </p:sp>
      <p:sp>
        <p:nvSpPr>
          <p:cNvPr id="4" name="TextBox 3">
            <a:extLst>
              <a:ext uri="{FF2B5EF4-FFF2-40B4-BE49-F238E27FC236}">
                <a16:creationId xmlns:a16="http://schemas.microsoft.com/office/drawing/2014/main" id="{D1367621-CAFD-75CB-DB69-A99B869A9874}"/>
              </a:ext>
            </a:extLst>
          </p:cNvPr>
          <p:cNvSpPr txBox="1"/>
          <p:nvPr/>
        </p:nvSpPr>
        <p:spPr>
          <a:xfrm>
            <a:off x="542180" y="1438190"/>
            <a:ext cx="3601205" cy="1938992"/>
          </a:xfrm>
          <a:prstGeom prst="rect">
            <a:avLst/>
          </a:prstGeom>
          <a:noFill/>
        </p:spPr>
        <p:txBody>
          <a:bodyPr wrap="square" rtlCol="0">
            <a:spAutoFit/>
          </a:bodyPr>
          <a:lstStyle/>
          <a:p>
            <a:r>
              <a:rPr lang="en-US" sz="2000" b="1" dirty="0">
                <a:latin typeface="+mn-lt"/>
              </a:rPr>
              <a:t>Leonard Swartz (He/Him)</a:t>
            </a:r>
          </a:p>
          <a:p>
            <a:pPr marL="285750" indent="-285750">
              <a:buFont typeface="Arial" panose="020B0604020202020204" pitchFamily="34" charset="0"/>
              <a:buChar char="•"/>
            </a:pPr>
            <a:r>
              <a:rPr lang="en-US" sz="2000" dirty="0">
                <a:latin typeface="+mn-lt"/>
              </a:rPr>
              <a:t>Operations Manager</a:t>
            </a:r>
          </a:p>
          <a:p>
            <a:pPr marL="285750" indent="-285750">
              <a:buFont typeface="Arial" panose="020B0604020202020204" pitchFamily="34" charset="0"/>
              <a:buChar char="•"/>
            </a:pPr>
            <a:r>
              <a:rPr lang="en-US" sz="2000" dirty="0">
                <a:latin typeface="+mn-lt"/>
              </a:rPr>
              <a:t>Leonard has been hired to lead the manufacturing operation and introduce cost-saving opportunities.</a:t>
            </a:r>
            <a:endParaRPr lang="en-CA" sz="2000" dirty="0">
              <a:latin typeface="+mn-lt"/>
            </a:endParaRPr>
          </a:p>
        </p:txBody>
      </p:sp>
      <p:sp>
        <p:nvSpPr>
          <p:cNvPr id="5" name="TextBox 4">
            <a:extLst>
              <a:ext uri="{FF2B5EF4-FFF2-40B4-BE49-F238E27FC236}">
                <a16:creationId xmlns:a16="http://schemas.microsoft.com/office/drawing/2014/main" id="{66061622-16D9-8305-10A6-F9BCCB3E59F6}"/>
              </a:ext>
            </a:extLst>
          </p:cNvPr>
          <p:cNvSpPr txBox="1"/>
          <p:nvPr/>
        </p:nvSpPr>
        <p:spPr>
          <a:xfrm>
            <a:off x="4286942" y="1430427"/>
            <a:ext cx="3626944" cy="1938992"/>
          </a:xfrm>
          <a:prstGeom prst="rect">
            <a:avLst/>
          </a:prstGeom>
          <a:noFill/>
        </p:spPr>
        <p:txBody>
          <a:bodyPr wrap="square" rtlCol="0">
            <a:spAutoFit/>
          </a:bodyPr>
          <a:lstStyle/>
          <a:p>
            <a:r>
              <a:rPr lang="en-US" sz="2000" b="1" dirty="0">
                <a:latin typeface="+mn-lt"/>
              </a:rPr>
              <a:t>Helga Dietz (She/Her)</a:t>
            </a:r>
          </a:p>
          <a:p>
            <a:pPr marL="285750" indent="-285750">
              <a:buFont typeface="Arial" panose="020B0604020202020204" pitchFamily="34" charset="0"/>
              <a:buChar char="•"/>
            </a:pPr>
            <a:r>
              <a:rPr lang="en-US" sz="2000" dirty="0">
                <a:latin typeface="+mn-lt"/>
              </a:rPr>
              <a:t>Day Shift Supervisor</a:t>
            </a:r>
          </a:p>
          <a:p>
            <a:pPr marL="285750" indent="-285750">
              <a:buFont typeface="Arial" panose="020B0604020202020204" pitchFamily="34" charset="0"/>
              <a:buChar char="•"/>
            </a:pPr>
            <a:r>
              <a:rPr lang="en-US" sz="2000" dirty="0">
                <a:latin typeface="+mn-lt"/>
              </a:rPr>
              <a:t>Helga worked as a Production Associate for two years before being promoted to Supervisor.</a:t>
            </a:r>
            <a:endParaRPr lang="en-CA" sz="2000" dirty="0">
              <a:latin typeface="+mn-lt"/>
            </a:endParaRPr>
          </a:p>
        </p:txBody>
      </p:sp>
      <p:sp>
        <p:nvSpPr>
          <p:cNvPr id="7" name="TextBox 6">
            <a:extLst>
              <a:ext uri="{FF2B5EF4-FFF2-40B4-BE49-F238E27FC236}">
                <a16:creationId xmlns:a16="http://schemas.microsoft.com/office/drawing/2014/main" id="{0D03F7C4-4C2D-76A2-31AD-A01C5294682F}"/>
              </a:ext>
            </a:extLst>
          </p:cNvPr>
          <p:cNvSpPr txBox="1"/>
          <p:nvPr/>
        </p:nvSpPr>
        <p:spPr>
          <a:xfrm>
            <a:off x="8057470" y="1438133"/>
            <a:ext cx="3646333" cy="2246769"/>
          </a:xfrm>
          <a:prstGeom prst="rect">
            <a:avLst/>
          </a:prstGeom>
          <a:noFill/>
        </p:spPr>
        <p:txBody>
          <a:bodyPr wrap="square">
            <a:spAutoFit/>
          </a:bodyPr>
          <a:lstStyle/>
          <a:p>
            <a:r>
              <a:rPr lang="en-US" sz="2000" b="1" dirty="0">
                <a:latin typeface="+mn-lt"/>
              </a:rPr>
              <a:t>Svetlana Antonov (She/Her)</a:t>
            </a:r>
          </a:p>
          <a:p>
            <a:pPr marL="285750" indent="-285750">
              <a:buFont typeface="Arial" panose="020B0604020202020204" pitchFamily="34" charset="0"/>
              <a:buChar char="•"/>
            </a:pPr>
            <a:r>
              <a:rPr lang="en-US" sz="2000" dirty="0">
                <a:latin typeface="+mn-lt"/>
              </a:rPr>
              <a:t>Day Shift Production Associate</a:t>
            </a:r>
          </a:p>
          <a:p>
            <a:pPr marL="285750" indent="-285750">
              <a:buFont typeface="Arial" panose="020B0604020202020204" pitchFamily="34" charset="0"/>
              <a:buChar char="•"/>
            </a:pPr>
            <a:r>
              <a:rPr lang="en-US" sz="2000" dirty="0">
                <a:latin typeface="+mn-lt"/>
              </a:rPr>
              <a:t>Svetlana is new to Runners Relay and is job shadowing to learn the processes and equipment.</a:t>
            </a:r>
            <a:endParaRPr lang="en-CA" sz="2000" dirty="0">
              <a:latin typeface="+mn-lt"/>
            </a:endParaRPr>
          </a:p>
        </p:txBody>
      </p:sp>
      <p:sp>
        <p:nvSpPr>
          <p:cNvPr id="9" name="TextBox 8">
            <a:extLst>
              <a:ext uri="{FF2B5EF4-FFF2-40B4-BE49-F238E27FC236}">
                <a16:creationId xmlns:a16="http://schemas.microsoft.com/office/drawing/2014/main" id="{EEB28F52-5393-B789-511C-C96E15AA510E}"/>
              </a:ext>
            </a:extLst>
          </p:cNvPr>
          <p:cNvSpPr txBox="1"/>
          <p:nvPr/>
        </p:nvSpPr>
        <p:spPr>
          <a:xfrm>
            <a:off x="2202350" y="4078764"/>
            <a:ext cx="3652005" cy="1938992"/>
          </a:xfrm>
          <a:prstGeom prst="rect">
            <a:avLst/>
          </a:prstGeom>
          <a:noFill/>
        </p:spPr>
        <p:txBody>
          <a:bodyPr wrap="square">
            <a:spAutoFit/>
          </a:bodyPr>
          <a:lstStyle/>
          <a:p>
            <a:r>
              <a:rPr lang="en-US" sz="2000" b="1" dirty="0">
                <a:latin typeface="+mn-lt"/>
              </a:rPr>
              <a:t>Mikael Carlson (They/Them)</a:t>
            </a:r>
          </a:p>
          <a:p>
            <a:pPr marL="285750" indent="-285750">
              <a:buFont typeface="Arial" panose="020B0604020202020204" pitchFamily="34" charset="0"/>
              <a:buChar char="•"/>
            </a:pPr>
            <a:r>
              <a:rPr lang="en-US" sz="2000" dirty="0">
                <a:latin typeface="+mn-lt"/>
              </a:rPr>
              <a:t>Day Shift Production Associate</a:t>
            </a:r>
          </a:p>
          <a:p>
            <a:pPr marL="285750" indent="-285750">
              <a:buFont typeface="Arial" panose="020B0604020202020204" pitchFamily="34" charset="0"/>
              <a:buChar char="•"/>
            </a:pPr>
            <a:r>
              <a:rPr lang="en-US" sz="2000" dirty="0">
                <a:latin typeface="+mn-lt"/>
              </a:rPr>
              <a:t>Mikael is training to drive the new forklift at Runners Relay.</a:t>
            </a:r>
            <a:endParaRPr lang="en-CA" sz="2000" dirty="0">
              <a:latin typeface="+mn-lt"/>
            </a:endParaRPr>
          </a:p>
        </p:txBody>
      </p:sp>
      <p:sp>
        <p:nvSpPr>
          <p:cNvPr id="11" name="TextBox 10">
            <a:extLst>
              <a:ext uri="{FF2B5EF4-FFF2-40B4-BE49-F238E27FC236}">
                <a16:creationId xmlns:a16="http://schemas.microsoft.com/office/drawing/2014/main" id="{E1A65C64-DF2F-F821-900B-CF934D3A27F4}"/>
              </a:ext>
            </a:extLst>
          </p:cNvPr>
          <p:cNvSpPr txBox="1"/>
          <p:nvPr/>
        </p:nvSpPr>
        <p:spPr>
          <a:xfrm>
            <a:off x="5958743" y="4065237"/>
            <a:ext cx="3652005" cy="2246769"/>
          </a:xfrm>
          <a:prstGeom prst="rect">
            <a:avLst/>
          </a:prstGeom>
          <a:noFill/>
        </p:spPr>
        <p:txBody>
          <a:bodyPr wrap="square">
            <a:spAutoFit/>
          </a:bodyPr>
          <a:lstStyle/>
          <a:p>
            <a:r>
              <a:rPr lang="en-US" sz="2000" b="1" dirty="0">
                <a:latin typeface="+mn-lt"/>
              </a:rPr>
              <a:t>Sam Sellers (He/Him)</a:t>
            </a:r>
          </a:p>
          <a:p>
            <a:pPr marL="285750" indent="-285750">
              <a:buFont typeface="Arial" panose="020B0604020202020204" pitchFamily="34" charset="0"/>
              <a:buChar char="•"/>
            </a:pPr>
            <a:r>
              <a:rPr lang="en-US" sz="2000" dirty="0">
                <a:latin typeface="+mn-lt"/>
              </a:rPr>
              <a:t>Day Shift Production Associate</a:t>
            </a:r>
          </a:p>
          <a:p>
            <a:pPr marL="285750" indent="-285750">
              <a:buFont typeface="Arial" panose="020B0604020202020204" pitchFamily="34" charset="0"/>
              <a:buChar char="•"/>
            </a:pPr>
            <a:r>
              <a:rPr lang="en-US" sz="2000" dirty="0">
                <a:latin typeface="+mn-lt"/>
              </a:rPr>
              <a:t>Sam was working on the afternoon shift and recently transferred to the day shift at Runners Relay.</a:t>
            </a:r>
            <a:endParaRPr lang="en-CA" sz="2000" dirty="0">
              <a:latin typeface="+mn-lt"/>
            </a:endParaRPr>
          </a:p>
        </p:txBody>
      </p:sp>
      <p:sp>
        <p:nvSpPr>
          <p:cNvPr id="29" name="Rectangle: Rounded Corners 28">
            <a:extLst>
              <a:ext uri="{FF2B5EF4-FFF2-40B4-BE49-F238E27FC236}">
                <a16:creationId xmlns:a16="http://schemas.microsoft.com/office/drawing/2014/main" id="{A304749F-8911-DF3D-659A-076BF385F904}"/>
              </a:ext>
              <a:ext uri="{C183D7F6-B498-43B3-948B-1728B52AA6E4}">
                <adec:decorative xmlns:adec="http://schemas.microsoft.com/office/drawing/2017/decorative" val="1"/>
              </a:ext>
            </a:extLst>
          </p:cNvPr>
          <p:cNvSpPr/>
          <p:nvPr/>
        </p:nvSpPr>
        <p:spPr>
          <a:xfrm>
            <a:off x="449046" y="1345193"/>
            <a:ext cx="3666117" cy="2361182"/>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
        <p:nvSpPr>
          <p:cNvPr id="31" name="Rectangle: Rounded Corners 30">
            <a:extLst>
              <a:ext uri="{FF2B5EF4-FFF2-40B4-BE49-F238E27FC236}">
                <a16:creationId xmlns:a16="http://schemas.microsoft.com/office/drawing/2014/main" id="{8F0F0407-B716-2153-D714-4B6F8164C0E0}"/>
              </a:ext>
              <a:ext uri="{C183D7F6-B498-43B3-948B-1728B52AA6E4}">
                <adec:decorative xmlns:adec="http://schemas.microsoft.com/office/drawing/2017/decorative" val="1"/>
              </a:ext>
            </a:extLst>
          </p:cNvPr>
          <p:cNvSpPr/>
          <p:nvPr/>
        </p:nvSpPr>
        <p:spPr>
          <a:xfrm>
            <a:off x="4219548" y="1345193"/>
            <a:ext cx="3666117" cy="2361182"/>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
        <p:nvSpPr>
          <p:cNvPr id="32" name="Rectangle: Rounded Corners 31">
            <a:extLst>
              <a:ext uri="{FF2B5EF4-FFF2-40B4-BE49-F238E27FC236}">
                <a16:creationId xmlns:a16="http://schemas.microsoft.com/office/drawing/2014/main" id="{CA03814B-9A9F-5089-408B-240E6FEE88FB}"/>
              </a:ext>
              <a:ext uri="{C183D7F6-B498-43B3-948B-1728B52AA6E4}">
                <adec:decorative xmlns:adec="http://schemas.microsoft.com/office/drawing/2017/decorative" val="1"/>
              </a:ext>
            </a:extLst>
          </p:cNvPr>
          <p:cNvSpPr/>
          <p:nvPr/>
        </p:nvSpPr>
        <p:spPr>
          <a:xfrm>
            <a:off x="8009465" y="1345193"/>
            <a:ext cx="3666117" cy="2361182"/>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
        <p:nvSpPr>
          <p:cNvPr id="33" name="Rectangle: Rounded Corners 32">
            <a:extLst>
              <a:ext uri="{FF2B5EF4-FFF2-40B4-BE49-F238E27FC236}">
                <a16:creationId xmlns:a16="http://schemas.microsoft.com/office/drawing/2014/main" id="{DC72E3A1-C6FC-DAF0-9E96-F1BF0CAD5D12}"/>
              </a:ext>
              <a:ext uri="{C183D7F6-B498-43B3-948B-1728B52AA6E4}">
                <adec:decorative xmlns:adec="http://schemas.microsoft.com/office/drawing/2017/decorative" val="1"/>
              </a:ext>
            </a:extLst>
          </p:cNvPr>
          <p:cNvSpPr/>
          <p:nvPr/>
        </p:nvSpPr>
        <p:spPr>
          <a:xfrm>
            <a:off x="2184530" y="3941726"/>
            <a:ext cx="3666117" cy="2361182"/>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
        <p:nvSpPr>
          <p:cNvPr id="34" name="Rectangle: Rounded Corners 33">
            <a:extLst>
              <a:ext uri="{FF2B5EF4-FFF2-40B4-BE49-F238E27FC236}">
                <a16:creationId xmlns:a16="http://schemas.microsoft.com/office/drawing/2014/main" id="{A770CF7D-554F-9B51-5656-A8DC11864514}"/>
              </a:ext>
              <a:ext uri="{C183D7F6-B498-43B3-948B-1728B52AA6E4}">
                <adec:decorative xmlns:adec="http://schemas.microsoft.com/office/drawing/2017/decorative" val="1"/>
              </a:ext>
            </a:extLst>
          </p:cNvPr>
          <p:cNvSpPr/>
          <p:nvPr/>
        </p:nvSpPr>
        <p:spPr>
          <a:xfrm>
            <a:off x="5958742" y="3873804"/>
            <a:ext cx="3666117" cy="2361182"/>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Tree>
    <p:extLst>
      <p:ext uri="{BB962C8B-B14F-4D97-AF65-F5344CB8AC3E}">
        <p14:creationId xmlns:p14="http://schemas.microsoft.com/office/powerpoint/2010/main" val="3047106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0588E-ECA6-0046-9F53-9AF02216841E}"/>
              </a:ext>
            </a:extLst>
          </p:cNvPr>
          <p:cNvSpPr>
            <a:spLocks noGrp="1"/>
          </p:cNvSpPr>
          <p:nvPr>
            <p:ph type="title"/>
          </p:nvPr>
        </p:nvSpPr>
        <p:spPr>
          <a:xfrm>
            <a:off x="265840" y="366185"/>
            <a:ext cx="11605317" cy="773067"/>
          </a:xfrm>
        </p:spPr>
        <p:txBody>
          <a:bodyPr>
            <a:noAutofit/>
          </a:bodyPr>
          <a:lstStyle/>
          <a:p>
            <a:r>
              <a:rPr lang="en-US" sz="2800" dirty="0">
                <a:latin typeface="+mj-lt"/>
              </a:rPr>
              <a:t>1.6 Meet the Staff at Running Relay Ltd: Manufacturing Staff Continued</a:t>
            </a:r>
            <a:endParaRPr lang="en-CA" sz="2800" dirty="0">
              <a:latin typeface="+mj-lt"/>
            </a:endParaRPr>
          </a:p>
        </p:txBody>
      </p:sp>
      <p:sp>
        <p:nvSpPr>
          <p:cNvPr id="13" name="TextBox 12">
            <a:extLst>
              <a:ext uri="{FF2B5EF4-FFF2-40B4-BE49-F238E27FC236}">
                <a16:creationId xmlns:a16="http://schemas.microsoft.com/office/drawing/2014/main" id="{B878ADC6-4996-9C96-7521-2A6D79CE4FAE}"/>
              </a:ext>
            </a:extLst>
          </p:cNvPr>
          <p:cNvSpPr txBox="1"/>
          <p:nvPr/>
        </p:nvSpPr>
        <p:spPr>
          <a:xfrm>
            <a:off x="1340740" y="1716444"/>
            <a:ext cx="4210621" cy="1323439"/>
          </a:xfrm>
          <a:prstGeom prst="rect">
            <a:avLst/>
          </a:prstGeom>
          <a:noFill/>
        </p:spPr>
        <p:txBody>
          <a:bodyPr wrap="square">
            <a:spAutoFit/>
          </a:bodyPr>
          <a:lstStyle/>
          <a:p>
            <a:r>
              <a:rPr lang="en-US" sz="2000" b="1" dirty="0">
                <a:latin typeface="+mn-lt"/>
              </a:rPr>
              <a:t>Alejandro Rodriguez (He/Him)</a:t>
            </a:r>
          </a:p>
          <a:p>
            <a:pPr marL="285750" indent="-285750">
              <a:buFont typeface="Arial" panose="020B0604020202020204" pitchFamily="34" charset="0"/>
              <a:buChar char="•"/>
            </a:pPr>
            <a:r>
              <a:rPr lang="en-US" sz="2000" dirty="0">
                <a:latin typeface="+mn-lt"/>
              </a:rPr>
              <a:t>Afternoon Shift Supervisor</a:t>
            </a:r>
          </a:p>
          <a:p>
            <a:pPr marL="285750" indent="-285750">
              <a:buFont typeface="Arial" panose="020B0604020202020204" pitchFamily="34" charset="0"/>
              <a:buChar char="•"/>
            </a:pPr>
            <a:r>
              <a:rPr lang="en-US" sz="2000" dirty="0">
                <a:latin typeface="+mn-lt"/>
              </a:rPr>
              <a:t>Alejandro is being mentored by Leonard Swartz.</a:t>
            </a:r>
            <a:endParaRPr lang="en-CA" sz="2000" dirty="0">
              <a:latin typeface="+mn-lt"/>
            </a:endParaRPr>
          </a:p>
        </p:txBody>
      </p:sp>
      <p:sp>
        <p:nvSpPr>
          <p:cNvPr id="15" name="TextBox 14">
            <a:extLst>
              <a:ext uri="{FF2B5EF4-FFF2-40B4-BE49-F238E27FC236}">
                <a16:creationId xmlns:a16="http://schemas.microsoft.com/office/drawing/2014/main" id="{C129A322-C9BD-3F4F-49EA-A66A8072AEB2}"/>
              </a:ext>
            </a:extLst>
          </p:cNvPr>
          <p:cNvSpPr txBox="1"/>
          <p:nvPr/>
        </p:nvSpPr>
        <p:spPr>
          <a:xfrm>
            <a:off x="6037045" y="1670464"/>
            <a:ext cx="4188046" cy="1631216"/>
          </a:xfrm>
          <a:prstGeom prst="rect">
            <a:avLst/>
          </a:prstGeom>
          <a:noFill/>
        </p:spPr>
        <p:txBody>
          <a:bodyPr wrap="square">
            <a:spAutoFit/>
          </a:bodyPr>
          <a:lstStyle/>
          <a:p>
            <a:r>
              <a:rPr lang="en-US" sz="2000" b="1" dirty="0" err="1">
                <a:latin typeface="+mn-lt"/>
              </a:rPr>
              <a:t>Aldona</a:t>
            </a:r>
            <a:r>
              <a:rPr lang="en-US" sz="2000" b="1" dirty="0">
                <a:latin typeface="+mn-lt"/>
              </a:rPr>
              <a:t> Jablonski (They/Them)</a:t>
            </a:r>
          </a:p>
          <a:p>
            <a:pPr marL="285750" indent="-285750">
              <a:buFont typeface="Arial" panose="020B0604020202020204" pitchFamily="34" charset="0"/>
              <a:buChar char="•"/>
            </a:pPr>
            <a:r>
              <a:rPr lang="en-US" sz="2000" dirty="0">
                <a:latin typeface="+mn-lt"/>
              </a:rPr>
              <a:t>Afternoon Production Associate</a:t>
            </a:r>
          </a:p>
          <a:p>
            <a:pPr marL="285750" indent="-285750">
              <a:buFont typeface="Arial" panose="020B0604020202020204" pitchFamily="34" charset="0"/>
              <a:buChar char="•"/>
            </a:pPr>
            <a:r>
              <a:rPr lang="en-US" sz="2000" dirty="0" err="1">
                <a:latin typeface="+mn-lt"/>
              </a:rPr>
              <a:t>Aldona</a:t>
            </a:r>
            <a:r>
              <a:rPr lang="en-US" sz="2000" dirty="0">
                <a:latin typeface="+mn-lt"/>
              </a:rPr>
              <a:t> is in a job rotation focused on learning additional jobs at Runners Relay.</a:t>
            </a:r>
            <a:endParaRPr lang="en-CA" sz="2000" dirty="0">
              <a:latin typeface="+mn-lt"/>
            </a:endParaRPr>
          </a:p>
        </p:txBody>
      </p:sp>
      <p:sp>
        <p:nvSpPr>
          <p:cNvPr id="17" name="TextBox 16">
            <a:extLst>
              <a:ext uri="{FF2B5EF4-FFF2-40B4-BE49-F238E27FC236}">
                <a16:creationId xmlns:a16="http://schemas.microsoft.com/office/drawing/2014/main" id="{1E444463-88E5-A8B7-E4A7-6801D23016F2}"/>
              </a:ext>
            </a:extLst>
          </p:cNvPr>
          <p:cNvSpPr txBox="1"/>
          <p:nvPr/>
        </p:nvSpPr>
        <p:spPr>
          <a:xfrm>
            <a:off x="1312659" y="3944608"/>
            <a:ext cx="4255623" cy="1323439"/>
          </a:xfrm>
          <a:prstGeom prst="rect">
            <a:avLst/>
          </a:prstGeom>
          <a:noFill/>
        </p:spPr>
        <p:txBody>
          <a:bodyPr wrap="square">
            <a:spAutoFit/>
          </a:bodyPr>
          <a:lstStyle/>
          <a:p>
            <a:r>
              <a:rPr lang="en-US" sz="2000" b="1" dirty="0">
                <a:latin typeface="+mn-lt"/>
              </a:rPr>
              <a:t>Jamal Greene (He/Him)</a:t>
            </a:r>
          </a:p>
          <a:p>
            <a:pPr marL="285750" indent="-285750">
              <a:buFont typeface="Arial" panose="020B0604020202020204" pitchFamily="34" charset="0"/>
              <a:buChar char="•"/>
            </a:pPr>
            <a:r>
              <a:rPr lang="en-US" sz="2000" dirty="0">
                <a:latin typeface="+mn-lt"/>
              </a:rPr>
              <a:t>Afternoon Production Associate</a:t>
            </a:r>
          </a:p>
          <a:p>
            <a:pPr marL="285750" indent="-285750">
              <a:buFont typeface="Arial" panose="020B0604020202020204" pitchFamily="34" charset="0"/>
              <a:buChar char="•"/>
            </a:pPr>
            <a:r>
              <a:rPr lang="en-US" sz="2000" dirty="0">
                <a:latin typeface="+mn-lt"/>
              </a:rPr>
              <a:t>Jamal hopes to move to the day shift based on his family’s needs.</a:t>
            </a:r>
            <a:endParaRPr lang="en-CA" sz="2000" dirty="0">
              <a:latin typeface="+mn-lt"/>
            </a:endParaRPr>
          </a:p>
        </p:txBody>
      </p:sp>
      <p:sp>
        <p:nvSpPr>
          <p:cNvPr id="19" name="TextBox 18">
            <a:extLst>
              <a:ext uri="{FF2B5EF4-FFF2-40B4-BE49-F238E27FC236}">
                <a16:creationId xmlns:a16="http://schemas.microsoft.com/office/drawing/2014/main" id="{EEFE95FD-451A-997B-D0E4-6313DDBDFAF0}"/>
              </a:ext>
            </a:extLst>
          </p:cNvPr>
          <p:cNvSpPr txBox="1"/>
          <p:nvPr/>
        </p:nvSpPr>
        <p:spPr>
          <a:xfrm>
            <a:off x="6025627" y="3966482"/>
            <a:ext cx="4320640" cy="1938992"/>
          </a:xfrm>
          <a:prstGeom prst="rect">
            <a:avLst/>
          </a:prstGeom>
          <a:noFill/>
        </p:spPr>
        <p:txBody>
          <a:bodyPr wrap="square">
            <a:spAutoFit/>
          </a:bodyPr>
          <a:lstStyle/>
          <a:p>
            <a:r>
              <a:rPr lang="en-US" sz="2000" b="1" dirty="0">
                <a:latin typeface="+mn-lt"/>
              </a:rPr>
              <a:t>Steven Thomas (He/Him)</a:t>
            </a:r>
          </a:p>
          <a:p>
            <a:pPr marL="285750" indent="-285750">
              <a:buFont typeface="Arial" panose="020B0604020202020204" pitchFamily="34" charset="0"/>
              <a:buChar char="•"/>
            </a:pPr>
            <a:r>
              <a:rPr lang="en-US" sz="2000" dirty="0">
                <a:latin typeface="+mn-lt"/>
              </a:rPr>
              <a:t>Afternoon Production Associate</a:t>
            </a:r>
          </a:p>
          <a:p>
            <a:pPr marL="285750" indent="-285750">
              <a:buFont typeface="Arial" panose="020B0604020202020204" pitchFamily="34" charset="0"/>
              <a:buChar char="•"/>
            </a:pPr>
            <a:r>
              <a:rPr lang="en-US" sz="2000" dirty="0">
                <a:latin typeface="+mn-lt"/>
              </a:rPr>
              <a:t>Steven is taking IT courses on the weekends and hopes to transition to an IT position at Runners Relay in the future.</a:t>
            </a:r>
            <a:endParaRPr lang="en-CA" sz="2000" dirty="0">
              <a:latin typeface="+mn-lt"/>
            </a:endParaRPr>
          </a:p>
        </p:txBody>
      </p:sp>
      <p:sp>
        <p:nvSpPr>
          <p:cNvPr id="35" name="Rectangle: Rounded Corners 34">
            <a:extLst>
              <a:ext uri="{FF2B5EF4-FFF2-40B4-BE49-F238E27FC236}">
                <a16:creationId xmlns:a16="http://schemas.microsoft.com/office/drawing/2014/main" id="{B0C2FAA1-43FB-4F3C-E367-7B385E5832C7}"/>
              </a:ext>
              <a:ext uri="{C183D7F6-B498-43B3-948B-1728B52AA6E4}">
                <adec:decorative xmlns:adec="http://schemas.microsoft.com/office/drawing/2017/decorative" val="1"/>
              </a:ext>
            </a:extLst>
          </p:cNvPr>
          <p:cNvSpPr/>
          <p:nvPr/>
        </p:nvSpPr>
        <p:spPr>
          <a:xfrm>
            <a:off x="1306687" y="1602621"/>
            <a:ext cx="4399894" cy="1980182"/>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
        <p:nvSpPr>
          <p:cNvPr id="36" name="Rectangle: Rounded Corners 35">
            <a:extLst>
              <a:ext uri="{FF2B5EF4-FFF2-40B4-BE49-F238E27FC236}">
                <a16:creationId xmlns:a16="http://schemas.microsoft.com/office/drawing/2014/main" id="{F14714D5-C04C-D1E2-CED6-B1CAD88DCB84}"/>
              </a:ext>
              <a:ext uri="{C183D7F6-B498-43B3-948B-1728B52AA6E4}">
                <adec:decorative xmlns:adec="http://schemas.microsoft.com/office/drawing/2017/decorative" val="1"/>
              </a:ext>
            </a:extLst>
          </p:cNvPr>
          <p:cNvSpPr/>
          <p:nvPr/>
        </p:nvSpPr>
        <p:spPr>
          <a:xfrm>
            <a:off x="5980418" y="1599213"/>
            <a:ext cx="4399894" cy="1980182"/>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
        <p:nvSpPr>
          <p:cNvPr id="37" name="Rectangle: Rounded Corners 36">
            <a:extLst>
              <a:ext uri="{FF2B5EF4-FFF2-40B4-BE49-F238E27FC236}">
                <a16:creationId xmlns:a16="http://schemas.microsoft.com/office/drawing/2014/main" id="{E7B3B831-AA04-822B-2C55-7623086AA1F8}"/>
              </a:ext>
              <a:ext uri="{C183D7F6-B498-43B3-948B-1728B52AA6E4}">
                <adec:decorative xmlns:adec="http://schemas.microsoft.com/office/drawing/2017/decorative" val="1"/>
              </a:ext>
            </a:extLst>
          </p:cNvPr>
          <p:cNvSpPr/>
          <p:nvPr/>
        </p:nvSpPr>
        <p:spPr>
          <a:xfrm>
            <a:off x="1284437" y="3863340"/>
            <a:ext cx="4399894" cy="1980182"/>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
        <p:nvSpPr>
          <p:cNvPr id="38" name="Rectangle: Rounded Corners 37">
            <a:extLst>
              <a:ext uri="{FF2B5EF4-FFF2-40B4-BE49-F238E27FC236}">
                <a16:creationId xmlns:a16="http://schemas.microsoft.com/office/drawing/2014/main" id="{313A5A91-4596-8335-4BBB-7042EBBF473E}"/>
              </a:ext>
              <a:ext uri="{C183D7F6-B498-43B3-948B-1728B52AA6E4}">
                <adec:decorative xmlns:adec="http://schemas.microsoft.com/office/drawing/2017/decorative" val="1"/>
              </a:ext>
            </a:extLst>
          </p:cNvPr>
          <p:cNvSpPr/>
          <p:nvPr/>
        </p:nvSpPr>
        <p:spPr>
          <a:xfrm>
            <a:off x="5991576" y="3885214"/>
            <a:ext cx="4399894" cy="1980182"/>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CA"/>
          </a:p>
        </p:txBody>
      </p:sp>
    </p:spTree>
    <p:extLst>
      <p:ext uri="{BB962C8B-B14F-4D97-AF65-F5344CB8AC3E}">
        <p14:creationId xmlns:p14="http://schemas.microsoft.com/office/powerpoint/2010/main" val="3464233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ABA3C-A48E-BC29-15F4-03DF7EE92144}"/>
              </a:ext>
            </a:extLst>
          </p:cNvPr>
          <p:cNvSpPr>
            <a:spLocks noGrp="1"/>
          </p:cNvSpPr>
          <p:nvPr>
            <p:ph type="title"/>
          </p:nvPr>
        </p:nvSpPr>
        <p:spPr>
          <a:xfrm>
            <a:off x="265840" y="366185"/>
            <a:ext cx="11605317" cy="1325033"/>
          </a:xfrm>
        </p:spPr>
        <p:txBody>
          <a:bodyPr anchor="ctr">
            <a:normAutofit/>
          </a:bodyPr>
          <a:lstStyle/>
          <a:p>
            <a:r>
              <a:rPr lang="en-CA" dirty="0"/>
              <a:t>1.7 Key Takeaways</a:t>
            </a:r>
          </a:p>
        </p:txBody>
      </p:sp>
      <p:graphicFrame>
        <p:nvGraphicFramePr>
          <p:cNvPr id="5" name="Content Placeholder 2" descr="Graphic that contains 4 points to summarize chapter">
            <a:extLst>
              <a:ext uri="{FF2B5EF4-FFF2-40B4-BE49-F238E27FC236}">
                <a16:creationId xmlns:a16="http://schemas.microsoft.com/office/drawing/2014/main" id="{3A23CFB9-A507-EE7B-D44E-5BD3A939B1A3}"/>
              </a:ext>
            </a:extLst>
          </p:cNvPr>
          <p:cNvGraphicFramePr>
            <a:graphicFrameLocks noGrp="1"/>
          </p:cNvGraphicFramePr>
          <p:nvPr>
            <p:ph idx="1"/>
            <p:extLst>
              <p:ext uri="{D42A27DB-BD31-4B8C-83A1-F6EECF244321}">
                <p14:modId xmlns:p14="http://schemas.microsoft.com/office/powerpoint/2010/main" val="2436736201"/>
              </p:ext>
            </p:extLst>
          </p:nvPr>
        </p:nvGraphicFramePr>
        <p:xfrm>
          <a:off x="265840" y="1826684"/>
          <a:ext cx="11605317" cy="4349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7126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6C20-7A26-4A79-0BAD-9B189FA4E5F2}"/>
              </a:ext>
            </a:extLst>
          </p:cNvPr>
          <p:cNvSpPr>
            <a:spLocks noGrp="1"/>
          </p:cNvSpPr>
          <p:nvPr>
            <p:ph type="title"/>
          </p:nvPr>
        </p:nvSpPr>
        <p:spPr>
          <a:xfrm>
            <a:off x="265840" y="366186"/>
            <a:ext cx="11605317" cy="923996"/>
          </a:xfrm>
        </p:spPr>
        <p:txBody>
          <a:bodyPr>
            <a:normAutofit/>
          </a:bodyPr>
          <a:lstStyle/>
          <a:p>
            <a:r>
              <a:rPr lang="en-CA" sz="3000" dirty="0">
                <a:latin typeface="+mj-lt"/>
                <a:cs typeface="Arial"/>
              </a:rPr>
              <a:t>1.0 Learning Objectives</a:t>
            </a:r>
          </a:p>
        </p:txBody>
      </p:sp>
      <p:sp>
        <p:nvSpPr>
          <p:cNvPr id="3" name="Content Placeholder 2">
            <a:extLst>
              <a:ext uri="{FF2B5EF4-FFF2-40B4-BE49-F238E27FC236}">
                <a16:creationId xmlns:a16="http://schemas.microsoft.com/office/drawing/2014/main" id="{5A63E52B-FE60-B512-24B0-156114CDAD1E}"/>
              </a:ext>
            </a:extLst>
          </p:cNvPr>
          <p:cNvSpPr>
            <a:spLocks noGrp="1"/>
          </p:cNvSpPr>
          <p:nvPr>
            <p:ph idx="1"/>
          </p:nvPr>
        </p:nvSpPr>
        <p:spPr>
          <a:xfrm>
            <a:off x="504887" y="1876788"/>
            <a:ext cx="11182225" cy="4349749"/>
          </a:xfrm>
        </p:spPr>
        <p:txBody>
          <a:bodyPr vert="horz" lIns="91440" tIns="45720" rIns="91440" bIns="45720" rtlCol="0" anchor="t">
            <a:normAutofit/>
          </a:bodyPr>
          <a:lstStyle/>
          <a:p>
            <a:pPr marL="0" indent="0">
              <a:buNone/>
            </a:pPr>
            <a:r>
              <a:rPr lang="en-CA" sz="2000" dirty="0">
                <a:solidFill>
                  <a:srgbClr val="000000"/>
                </a:solidFill>
              </a:rPr>
              <a:t>In this chapter, we will:</a:t>
            </a:r>
            <a:endParaRPr lang="en-US" sz="2000">
              <a:cs typeface="Arial"/>
            </a:endParaRPr>
          </a:p>
          <a:p>
            <a:pPr marL="304165" indent="-304165"/>
            <a:r>
              <a:rPr lang="en-US" sz="2000" dirty="0">
                <a:solidFill>
                  <a:srgbClr val="000000"/>
                </a:solidFill>
              </a:rPr>
              <a:t>Explore the concept of workplace conflict from an HR perspective.</a:t>
            </a:r>
            <a:endParaRPr lang="en-CA" sz="2000" dirty="0">
              <a:cs typeface="Arial"/>
            </a:endParaRPr>
          </a:p>
          <a:p>
            <a:pPr marL="304165" indent="-304165"/>
            <a:r>
              <a:rPr lang="en-US" sz="2000" dirty="0">
                <a:solidFill>
                  <a:srgbClr val="000000"/>
                </a:solidFill>
              </a:rPr>
              <a:t>Explain how an HR professional engages in problem-solving and conflict resolution.</a:t>
            </a:r>
            <a:endParaRPr lang="en-CA" sz="2000" dirty="0">
              <a:cs typeface="Arial"/>
            </a:endParaRPr>
          </a:p>
          <a:p>
            <a:pPr marL="304165" indent="-304165"/>
            <a:r>
              <a:rPr lang="en-US" sz="2000" dirty="0">
                <a:solidFill>
                  <a:srgbClr val="000000"/>
                </a:solidFill>
              </a:rPr>
              <a:t>List common factors that influence workplace conflict.</a:t>
            </a:r>
            <a:endParaRPr lang="en-CA" sz="2000" dirty="0">
              <a:solidFill>
                <a:srgbClr val="000000"/>
              </a:solidFill>
              <a:cs typeface="Arial"/>
            </a:endParaRPr>
          </a:p>
          <a:p>
            <a:pPr marL="0" indent="0">
              <a:buNone/>
            </a:pPr>
            <a:endParaRPr lang="en-CA" sz="2800" dirty="0">
              <a:solidFill>
                <a:srgbClr val="000000"/>
              </a:solidFill>
              <a:cs typeface="Arial"/>
            </a:endParaRPr>
          </a:p>
        </p:txBody>
      </p:sp>
    </p:spTree>
    <p:extLst>
      <p:ext uri="{BB962C8B-B14F-4D97-AF65-F5344CB8AC3E}">
        <p14:creationId xmlns:p14="http://schemas.microsoft.com/office/powerpoint/2010/main" val="2505999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3ADB6-B7E2-D564-8BBA-88D833D6D772}"/>
              </a:ext>
            </a:extLst>
          </p:cNvPr>
          <p:cNvSpPr>
            <a:spLocks noGrp="1"/>
          </p:cNvSpPr>
          <p:nvPr>
            <p:ph type="title"/>
          </p:nvPr>
        </p:nvSpPr>
        <p:spPr>
          <a:xfrm>
            <a:off x="265840" y="366186"/>
            <a:ext cx="11605317" cy="823788"/>
          </a:xfrm>
        </p:spPr>
        <p:txBody>
          <a:bodyPr>
            <a:normAutofit/>
          </a:bodyPr>
          <a:lstStyle/>
          <a:p>
            <a:r>
              <a:rPr lang="en-CA" sz="3000" dirty="0">
                <a:latin typeface="+mj-lt"/>
                <a:cs typeface="Arial"/>
              </a:rPr>
              <a:t>1.1 Workplace Conflict</a:t>
            </a:r>
          </a:p>
        </p:txBody>
      </p:sp>
      <p:sp>
        <p:nvSpPr>
          <p:cNvPr id="3" name="Content Placeholder 2">
            <a:extLst>
              <a:ext uri="{FF2B5EF4-FFF2-40B4-BE49-F238E27FC236}">
                <a16:creationId xmlns:a16="http://schemas.microsoft.com/office/drawing/2014/main" id="{C5383F59-4AED-18D0-F074-2FCBCC6D189C}"/>
              </a:ext>
            </a:extLst>
          </p:cNvPr>
          <p:cNvSpPr>
            <a:spLocks noGrp="1"/>
          </p:cNvSpPr>
          <p:nvPr>
            <p:ph idx="1"/>
          </p:nvPr>
        </p:nvSpPr>
        <p:spPr>
          <a:xfrm>
            <a:off x="265840" y="1376251"/>
            <a:ext cx="5537602" cy="4471587"/>
          </a:xfrm>
        </p:spPr>
        <p:txBody>
          <a:bodyPr vert="horz" lIns="91440" tIns="45720" rIns="91440" bIns="45720" rtlCol="0" anchor="t">
            <a:normAutofit/>
          </a:bodyPr>
          <a:lstStyle/>
          <a:p>
            <a:pPr marL="304165" indent="-304165"/>
            <a:r>
              <a:rPr lang="en-US" sz="2000" dirty="0">
                <a:solidFill>
                  <a:srgbClr val="000000"/>
                </a:solidFill>
              </a:rPr>
              <a:t>Conflict is an active disagreement between people with opposing views or principles.</a:t>
            </a:r>
            <a:endParaRPr lang="en-US" sz="2000" dirty="0">
              <a:solidFill>
                <a:srgbClr val="000000"/>
              </a:solidFill>
              <a:cs typeface="Arial"/>
            </a:endParaRPr>
          </a:p>
          <a:p>
            <a:pPr marL="304165" indent="-304165"/>
            <a:r>
              <a:rPr lang="en-US" sz="2000" dirty="0">
                <a:solidFill>
                  <a:srgbClr val="000000"/>
                </a:solidFill>
              </a:rPr>
              <a:t>It can occur between individuals, departments, or with external parties like customers and suppliers.</a:t>
            </a:r>
            <a:endParaRPr lang="en-US" sz="2000" dirty="0">
              <a:solidFill>
                <a:srgbClr val="000000"/>
              </a:solidFill>
              <a:cs typeface="Arial"/>
            </a:endParaRPr>
          </a:p>
          <a:p>
            <a:pPr marL="304165" indent="-304165"/>
            <a:r>
              <a:rPr lang="en-US" sz="2000" dirty="0">
                <a:solidFill>
                  <a:srgbClr val="000000"/>
                </a:solidFill>
              </a:rPr>
              <a:t>Workplace conflict often disrupts productivity and can create an unhealthy environment.</a:t>
            </a:r>
            <a:endParaRPr lang="en-US" sz="2000" dirty="0">
              <a:solidFill>
                <a:srgbClr val="000000"/>
              </a:solidFill>
              <a:cs typeface="Arial"/>
            </a:endParaRPr>
          </a:p>
          <a:p>
            <a:pPr marL="304165" indent="-304165"/>
            <a:r>
              <a:rPr lang="en-US" sz="2000" dirty="0">
                <a:solidFill>
                  <a:srgbClr val="000000"/>
                </a:solidFill>
              </a:rPr>
              <a:t>Understanding conflict is essential for Human Resources professionals to manage and resolve issues effectively.</a:t>
            </a:r>
            <a:endParaRPr lang="en-US" sz="2000" dirty="0">
              <a:solidFill>
                <a:srgbClr val="000000"/>
              </a:solidFill>
              <a:cs typeface="Arial"/>
            </a:endParaRPr>
          </a:p>
        </p:txBody>
      </p:sp>
      <p:pic>
        <p:nvPicPr>
          <p:cNvPr id="1026" name="Picture 2" descr="Two men having a heated discussion">
            <a:extLst>
              <a:ext uri="{FF2B5EF4-FFF2-40B4-BE49-F238E27FC236}">
                <a16:creationId xmlns:a16="http://schemas.microsoft.com/office/drawing/2014/main" id="{7B73C7D3-BDDF-B5A6-3DA5-C538D329D17D}"/>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068498" y="1384244"/>
            <a:ext cx="5537602" cy="4089512"/>
          </a:xfrm>
          <a:prstGeom prst="rect">
            <a:avLst/>
          </a:prstGeom>
          <a:noFill/>
          <a:effectLst>
            <a:outerShdw blurRad="63500" sx="102000" sy="102000" algn="ctr" rotWithShape="0">
              <a:prstClr val="black">
                <a:alpha val="40000"/>
              </a:prstClr>
            </a:outerShdw>
            <a:softEdge rad="0"/>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435E149-83C4-80FE-AF84-826D053D4106}"/>
              </a:ext>
            </a:extLst>
          </p:cNvPr>
          <p:cNvSpPr txBox="1"/>
          <p:nvPr/>
        </p:nvSpPr>
        <p:spPr>
          <a:xfrm>
            <a:off x="6543046" y="5509284"/>
            <a:ext cx="5383114" cy="246221"/>
          </a:xfrm>
          <a:prstGeom prst="rect">
            <a:avLst/>
          </a:prstGeom>
          <a:noFill/>
        </p:spPr>
        <p:txBody>
          <a:bodyPr wrap="square" lIns="91440" tIns="45720" rIns="91440" bIns="45720" rtlCol="0" anchor="t">
            <a:spAutoFit/>
          </a:bodyPr>
          <a:lstStyle/>
          <a:p>
            <a:r>
              <a:rPr lang="en-US" sz="1000" dirty="0">
                <a:hlinkClick r:id="rId3"/>
              </a:rPr>
              <a:t>Photo</a:t>
            </a:r>
            <a:r>
              <a:rPr lang="en-US" sz="1000" dirty="0"/>
              <a:t> by </a:t>
            </a:r>
            <a:r>
              <a:rPr lang="en-US" sz="1000" dirty="0">
                <a:hlinkClick r:id="rId4"/>
              </a:rPr>
              <a:t>Sebastian Herrmann</a:t>
            </a:r>
            <a:r>
              <a:rPr lang="en-US" sz="1000" dirty="0"/>
              <a:t>, </a:t>
            </a:r>
            <a:r>
              <a:rPr lang="en-US" sz="1000" dirty="0">
                <a:hlinkClick r:id="rId5"/>
              </a:rPr>
              <a:t>Unsplash License</a:t>
            </a:r>
            <a:endParaRPr lang="en-CA" sz="1000"/>
          </a:p>
        </p:txBody>
      </p:sp>
    </p:spTree>
    <p:extLst>
      <p:ext uri="{BB962C8B-B14F-4D97-AF65-F5344CB8AC3E}">
        <p14:creationId xmlns:p14="http://schemas.microsoft.com/office/powerpoint/2010/main" val="2207387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8BB38-485C-9E12-25B3-DFD9155376E9}"/>
              </a:ext>
            </a:extLst>
          </p:cNvPr>
          <p:cNvSpPr>
            <a:spLocks noGrp="1"/>
          </p:cNvSpPr>
          <p:nvPr>
            <p:ph type="title"/>
          </p:nvPr>
        </p:nvSpPr>
        <p:spPr>
          <a:xfrm>
            <a:off x="265840" y="366185"/>
            <a:ext cx="11605317" cy="892989"/>
          </a:xfrm>
        </p:spPr>
        <p:txBody>
          <a:bodyPr anchor="ctr">
            <a:normAutofit/>
          </a:bodyPr>
          <a:lstStyle/>
          <a:p>
            <a:r>
              <a:rPr lang="en-US" sz="3000" dirty="0">
                <a:latin typeface="+mj-lt"/>
                <a:cs typeface="Arial"/>
              </a:rPr>
              <a:t>1.2 Human Resources Core Competencies</a:t>
            </a:r>
            <a:endParaRPr lang="en-CA" sz="3000" dirty="0">
              <a:latin typeface="+mj-lt"/>
              <a:cs typeface="Arial"/>
            </a:endParaRPr>
          </a:p>
        </p:txBody>
      </p:sp>
      <p:pic>
        <p:nvPicPr>
          <p:cNvPr id="2050" name="Picture 2" descr="Core competencies in the center, and problem solver, conflict resolution advisor, coach and communicator attached.">
            <a:extLst>
              <a:ext uri="{FF2B5EF4-FFF2-40B4-BE49-F238E27FC236}">
                <a16:creationId xmlns:a16="http://schemas.microsoft.com/office/drawing/2014/main" id="{7F1D6A7E-BAB2-DC7D-4F90-44F8B1F4D97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tretch>
            <a:fillRect/>
          </a:stretch>
        </p:blipFill>
        <p:spPr bwMode="auto">
          <a:xfrm>
            <a:off x="810294" y="1501008"/>
            <a:ext cx="4689756" cy="4349749"/>
          </a:xfrm>
          <a:prstGeom prst="rect">
            <a:avLst/>
          </a:prstGeom>
          <a:solidFill>
            <a:srgbClr val="FFFFFF"/>
          </a:solidFill>
        </p:spPr>
      </p:pic>
      <p:sp>
        <p:nvSpPr>
          <p:cNvPr id="4" name="TextBox 3">
            <a:extLst>
              <a:ext uri="{FF2B5EF4-FFF2-40B4-BE49-F238E27FC236}">
                <a16:creationId xmlns:a16="http://schemas.microsoft.com/office/drawing/2014/main" id="{8EC42C9F-C748-DEC3-3ECB-43CE0016ED15}"/>
              </a:ext>
            </a:extLst>
          </p:cNvPr>
          <p:cNvSpPr txBox="1"/>
          <p:nvPr/>
        </p:nvSpPr>
        <p:spPr>
          <a:xfrm>
            <a:off x="943634" y="5894810"/>
            <a:ext cx="4423075" cy="307777"/>
          </a:xfrm>
          <a:prstGeom prst="rect">
            <a:avLst/>
          </a:prstGeom>
          <a:noFill/>
        </p:spPr>
        <p:txBody>
          <a:bodyPr wrap="square" rtlCol="0">
            <a:spAutoFit/>
          </a:bodyPr>
          <a:lstStyle/>
          <a:p>
            <a:r>
              <a:rPr lang="en-US"/>
              <a:t>“Core Competencies” by Sanaz Habibi CC BY-NC-SA</a:t>
            </a:r>
            <a:endParaRPr lang="en-US" dirty="0"/>
          </a:p>
        </p:txBody>
      </p:sp>
      <p:sp>
        <p:nvSpPr>
          <p:cNvPr id="3" name="Content Placeholder 2">
            <a:extLst>
              <a:ext uri="{FF2B5EF4-FFF2-40B4-BE49-F238E27FC236}">
                <a16:creationId xmlns:a16="http://schemas.microsoft.com/office/drawing/2014/main" id="{60C2948F-FB3E-2219-6D92-7F5F7D21BA7E}"/>
              </a:ext>
            </a:extLst>
          </p:cNvPr>
          <p:cNvSpPr>
            <a:spLocks noGrp="1"/>
          </p:cNvSpPr>
          <p:nvPr>
            <p:ph sz="half" idx="2"/>
          </p:nvPr>
        </p:nvSpPr>
        <p:spPr>
          <a:xfrm>
            <a:off x="5500050" y="1545061"/>
            <a:ext cx="6371107" cy="4657526"/>
          </a:xfrm>
        </p:spPr>
        <p:txBody>
          <a:bodyPr>
            <a:noAutofit/>
          </a:bodyPr>
          <a:lstStyle/>
          <a:p>
            <a:r>
              <a:rPr lang="en-CA" sz="2000" b="1" dirty="0">
                <a:solidFill>
                  <a:srgbClr val="000000"/>
                </a:solidFill>
              </a:rPr>
              <a:t>The Problem Solver:</a:t>
            </a:r>
          </a:p>
          <a:p>
            <a:pPr lvl="1"/>
            <a:r>
              <a:rPr lang="en-US" sz="2000" dirty="0">
                <a:solidFill>
                  <a:srgbClr val="000000"/>
                </a:solidFill>
              </a:rPr>
              <a:t>You are known for brainstorming solutions and addressing concerns and challenges in a timely manner.</a:t>
            </a:r>
            <a:endParaRPr lang="en-CA" sz="2000" dirty="0">
              <a:solidFill>
                <a:srgbClr val="000000"/>
              </a:solidFill>
            </a:endParaRPr>
          </a:p>
          <a:p>
            <a:r>
              <a:rPr lang="en-US" sz="2000" b="1" dirty="0">
                <a:solidFill>
                  <a:srgbClr val="000000"/>
                </a:solidFill>
              </a:rPr>
              <a:t>The Conflict Resolution Advisor:</a:t>
            </a:r>
          </a:p>
          <a:p>
            <a:pPr lvl="1"/>
            <a:r>
              <a:rPr lang="en-US" sz="2000" dirty="0">
                <a:solidFill>
                  <a:srgbClr val="000000"/>
                </a:solidFill>
              </a:rPr>
              <a:t>You can identify disagreements between individuals and act as an advisor.</a:t>
            </a:r>
          </a:p>
          <a:p>
            <a:r>
              <a:rPr lang="en-US" sz="2000" b="1" dirty="0">
                <a:solidFill>
                  <a:srgbClr val="000000"/>
                </a:solidFill>
              </a:rPr>
              <a:t>The Coach:</a:t>
            </a:r>
          </a:p>
          <a:p>
            <a:pPr lvl="1"/>
            <a:r>
              <a:rPr lang="en-US" sz="2000" dirty="0">
                <a:solidFill>
                  <a:srgbClr val="000000"/>
                </a:solidFill>
              </a:rPr>
              <a:t>You provide people leaders with useful tips and approaches to address workplace conflict.</a:t>
            </a:r>
          </a:p>
          <a:p>
            <a:r>
              <a:rPr lang="en-US" sz="2000" b="1" dirty="0">
                <a:solidFill>
                  <a:srgbClr val="000000"/>
                </a:solidFill>
              </a:rPr>
              <a:t>The Communicator:</a:t>
            </a:r>
          </a:p>
          <a:p>
            <a:pPr lvl="1"/>
            <a:r>
              <a:rPr lang="en-US" sz="2000" dirty="0">
                <a:solidFill>
                  <a:srgbClr val="000000"/>
                </a:solidFill>
              </a:rPr>
              <a:t>You can communicate with others using verbal and non-verbal communication.</a:t>
            </a:r>
          </a:p>
        </p:txBody>
      </p:sp>
    </p:spTree>
    <p:extLst>
      <p:ext uri="{BB962C8B-B14F-4D97-AF65-F5344CB8AC3E}">
        <p14:creationId xmlns:p14="http://schemas.microsoft.com/office/powerpoint/2010/main" val="2118462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FE929-A512-B31F-CFF3-9A9A3157FAD8}"/>
              </a:ext>
            </a:extLst>
          </p:cNvPr>
          <p:cNvSpPr>
            <a:spLocks noGrp="1"/>
          </p:cNvSpPr>
          <p:nvPr>
            <p:ph type="title"/>
          </p:nvPr>
        </p:nvSpPr>
        <p:spPr>
          <a:xfrm>
            <a:off x="265840" y="366185"/>
            <a:ext cx="11605317" cy="1325033"/>
          </a:xfrm>
        </p:spPr>
        <p:txBody>
          <a:bodyPr anchor="ctr">
            <a:normAutofit/>
          </a:bodyPr>
          <a:lstStyle/>
          <a:p>
            <a:r>
              <a:rPr lang="en-US" sz="3000" dirty="0">
                <a:latin typeface="Arial"/>
                <a:cs typeface="Arial"/>
              </a:rPr>
              <a:t>1.3 What is Behind Workplace Conflict? II</a:t>
            </a:r>
            <a:endParaRPr lang="en-CA" sz="3000" dirty="0">
              <a:latin typeface="Arial"/>
              <a:cs typeface="Arial"/>
            </a:endParaRPr>
          </a:p>
        </p:txBody>
      </p:sp>
      <p:sp>
        <p:nvSpPr>
          <p:cNvPr id="3" name="Content Placeholder 2">
            <a:extLst>
              <a:ext uri="{FF2B5EF4-FFF2-40B4-BE49-F238E27FC236}">
                <a16:creationId xmlns:a16="http://schemas.microsoft.com/office/drawing/2014/main" id="{8D99870F-E46F-8356-CD30-EF6199B927A5}"/>
              </a:ext>
            </a:extLst>
          </p:cNvPr>
          <p:cNvSpPr>
            <a:spLocks noGrp="1"/>
          </p:cNvSpPr>
          <p:nvPr>
            <p:ph sz="half" idx="1"/>
          </p:nvPr>
        </p:nvSpPr>
        <p:spPr>
          <a:xfrm>
            <a:off x="265840" y="1826684"/>
            <a:ext cx="5728560" cy="4349749"/>
          </a:xfrm>
        </p:spPr>
        <p:txBody>
          <a:bodyPr vert="horz" lIns="91440" tIns="45720" rIns="91440" bIns="45720" rtlCol="0" anchor="t">
            <a:normAutofit/>
          </a:bodyPr>
          <a:lstStyle/>
          <a:p>
            <a:pPr marL="304165" indent="-304165"/>
            <a:r>
              <a:rPr lang="en-US" sz="2000" dirty="0">
                <a:solidFill>
                  <a:srgbClr val="000000"/>
                </a:solidFill>
              </a:rPr>
              <a:t>HR professionals may encounter employees acting poorly or unusually, which can signal underlying issues.</a:t>
            </a:r>
            <a:endParaRPr lang="en-US" sz="2000">
              <a:solidFill>
                <a:srgbClr val="000000"/>
              </a:solidFill>
              <a:cs typeface="Arial"/>
            </a:endParaRPr>
          </a:p>
          <a:p>
            <a:pPr marL="304165" indent="-304165"/>
            <a:r>
              <a:rPr lang="en-US" sz="2000" dirty="0">
                <a:solidFill>
                  <a:srgbClr val="000000"/>
                </a:solidFill>
              </a:rPr>
              <a:t>Exploring an employee’s </a:t>
            </a:r>
            <a:r>
              <a:rPr lang="en-US" sz="2000" dirty="0" err="1">
                <a:solidFill>
                  <a:srgbClr val="000000"/>
                </a:solidFill>
              </a:rPr>
              <a:t>behaviour</a:t>
            </a:r>
            <a:r>
              <a:rPr lang="en-US" sz="2000" dirty="0">
                <a:solidFill>
                  <a:srgbClr val="000000"/>
                </a:solidFill>
              </a:rPr>
              <a:t> often reveals </a:t>
            </a:r>
            <a:r>
              <a:rPr lang="en-US" sz="2000" b="1" dirty="0">
                <a:solidFill>
                  <a:srgbClr val="000000"/>
                </a:solidFill>
              </a:rPr>
              <a:t>workplace</a:t>
            </a:r>
            <a:r>
              <a:rPr lang="en-US" sz="2000" dirty="0">
                <a:solidFill>
                  <a:srgbClr val="000000"/>
                </a:solidFill>
              </a:rPr>
              <a:t> or </a:t>
            </a:r>
            <a:r>
              <a:rPr lang="en-US" sz="2000" b="1" dirty="0">
                <a:solidFill>
                  <a:srgbClr val="000000"/>
                </a:solidFill>
              </a:rPr>
              <a:t>personal</a:t>
            </a:r>
            <a:r>
              <a:rPr lang="en-US" sz="2000" dirty="0">
                <a:solidFill>
                  <a:srgbClr val="000000"/>
                </a:solidFill>
              </a:rPr>
              <a:t> factors impacting them.</a:t>
            </a:r>
            <a:endParaRPr lang="en-US" sz="2000">
              <a:solidFill>
                <a:srgbClr val="000000"/>
              </a:solidFill>
              <a:cs typeface="Arial"/>
            </a:endParaRPr>
          </a:p>
          <a:p>
            <a:pPr marL="304165" indent="-304165"/>
            <a:r>
              <a:rPr lang="en-US" sz="2000" dirty="0">
                <a:solidFill>
                  <a:srgbClr val="000000"/>
                </a:solidFill>
              </a:rPr>
              <a:t>Workplace factors are predictable across organizations, while personal factors are common but unique to each employee.</a:t>
            </a:r>
            <a:endParaRPr lang="en-US" sz="2000">
              <a:solidFill>
                <a:srgbClr val="000000"/>
              </a:solidFill>
              <a:cs typeface="Arial"/>
            </a:endParaRPr>
          </a:p>
          <a:p>
            <a:pPr marL="304165" indent="-304165"/>
            <a:r>
              <a:rPr lang="en-US" sz="2000" dirty="0">
                <a:solidFill>
                  <a:srgbClr val="000000"/>
                </a:solidFill>
              </a:rPr>
              <a:t>When an individual is facing the pressure of taking care of their children and aging parents simultaneously, this is the sandwich generation.</a:t>
            </a:r>
            <a:endParaRPr lang="en-CA" sz="2000">
              <a:solidFill>
                <a:srgbClr val="000000"/>
              </a:solidFill>
              <a:cs typeface="Arial"/>
            </a:endParaRPr>
          </a:p>
        </p:txBody>
      </p:sp>
      <p:pic>
        <p:nvPicPr>
          <p:cNvPr id="6" name="Picture 5" descr="A person carrying rocks on her back">
            <a:extLst>
              <a:ext uri="{FF2B5EF4-FFF2-40B4-BE49-F238E27FC236}">
                <a16:creationId xmlns:a16="http://schemas.microsoft.com/office/drawing/2014/main" id="{E7E63402-17A1-BB18-F966-45171EBC1A73}"/>
              </a:ext>
            </a:extLst>
          </p:cNvPr>
          <p:cNvPicPr>
            <a:picLocks noChangeAspect="1"/>
          </p:cNvPicPr>
          <p:nvPr/>
        </p:nvPicPr>
        <p:blipFill>
          <a:blip r:embed="rId2"/>
          <a:stretch>
            <a:fillRect/>
          </a:stretch>
        </p:blipFill>
        <p:spPr>
          <a:xfrm>
            <a:off x="6859504" y="1826684"/>
            <a:ext cx="4349749" cy="4349749"/>
          </a:xfrm>
          <a:prstGeom prst="rect">
            <a:avLst/>
          </a:prstGeom>
          <a:noFill/>
        </p:spPr>
      </p:pic>
    </p:spTree>
    <p:extLst>
      <p:ext uri="{BB962C8B-B14F-4D97-AF65-F5344CB8AC3E}">
        <p14:creationId xmlns:p14="http://schemas.microsoft.com/office/powerpoint/2010/main" val="1458227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B5B03-3003-9B5B-CA39-C5A9EB837DD9}"/>
              </a:ext>
            </a:extLst>
          </p:cNvPr>
          <p:cNvSpPr>
            <a:spLocks noGrp="1"/>
          </p:cNvSpPr>
          <p:nvPr>
            <p:ph type="title"/>
          </p:nvPr>
        </p:nvSpPr>
        <p:spPr>
          <a:xfrm>
            <a:off x="265840" y="366185"/>
            <a:ext cx="11605317" cy="1325033"/>
          </a:xfrm>
        </p:spPr>
        <p:txBody>
          <a:bodyPr anchor="ctr">
            <a:normAutofit/>
          </a:bodyPr>
          <a:lstStyle/>
          <a:p>
            <a:r>
              <a:rPr lang="en-US" sz="3000" dirty="0"/>
              <a:t>1.3 What is Behind Workplace Conflict? I</a:t>
            </a:r>
          </a:p>
        </p:txBody>
      </p:sp>
      <p:sp>
        <p:nvSpPr>
          <p:cNvPr id="3" name="Content Placeholder 2">
            <a:extLst>
              <a:ext uri="{FF2B5EF4-FFF2-40B4-BE49-F238E27FC236}">
                <a16:creationId xmlns:a16="http://schemas.microsoft.com/office/drawing/2014/main" id="{66277ED5-4640-CE55-A96B-BB0690351FA7}"/>
              </a:ext>
            </a:extLst>
          </p:cNvPr>
          <p:cNvSpPr>
            <a:spLocks noGrp="1"/>
          </p:cNvSpPr>
          <p:nvPr>
            <p:ph sz="half" idx="1"/>
          </p:nvPr>
        </p:nvSpPr>
        <p:spPr>
          <a:xfrm>
            <a:off x="265840" y="1826684"/>
            <a:ext cx="5728560" cy="4349749"/>
          </a:xfrm>
        </p:spPr>
        <p:txBody>
          <a:bodyPr vert="horz" lIns="91440" tIns="45720" rIns="91440" bIns="45720" rtlCol="0" anchor="t">
            <a:normAutofit/>
          </a:bodyPr>
          <a:lstStyle/>
          <a:p>
            <a:pPr marL="0" indent="0">
              <a:spcBef>
                <a:spcPts val="0"/>
              </a:spcBef>
              <a:spcAft>
                <a:spcPts val="600"/>
              </a:spcAft>
              <a:buNone/>
            </a:pPr>
            <a:r>
              <a:rPr lang="en-CA" sz="2100" b="1" dirty="0"/>
              <a:t>Workplace Factors</a:t>
            </a:r>
            <a:endParaRPr lang="en-US" sz="2100" dirty="0"/>
          </a:p>
          <a:p>
            <a:pPr marL="285750" indent="-285750">
              <a:spcBef>
                <a:spcPts val="0"/>
              </a:spcBef>
              <a:spcAft>
                <a:spcPts val="600"/>
              </a:spcAft>
              <a:buFont typeface="Arial,Sans-Serif" panose="020B0604020202020204" pitchFamily="34" charset="0"/>
            </a:pPr>
            <a:r>
              <a:rPr lang="en-US" sz="2100" i="1" dirty="0"/>
              <a:t>Co-workers disagreements</a:t>
            </a:r>
            <a:r>
              <a:rPr lang="en-US" sz="2100" dirty="0"/>
              <a:t>: about how to complete a project.</a:t>
            </a:r>
            <a:endParaRPr lang="en-US" sz="2100" dirty="0">
              <a:cs typeface="Arial"/>
            </a:endParaRPr>
          </a:p>
          <a:p>
            <a:pPr marL="285750" indent="-285750">
              <a:spcBef>
                <a:spcPts val="0"/>
              </a:spcBef>
              <a:spcAft>
                <a:spcPts val="600"/>
              </a:spcAft>
              <a:buFont typeface="Arial,Sans-Serif" panose="020B0604020202020204" pitchFamily="34" charset="0"/>
            </a:pPr>
            <a:r>
              <a:rPr lang="en-US" sz="2100" i="1" dirty="0"/>
              <a:t>Lack of resources</a:t>
            </a:r>
            <a:r>
              <a:rPr lang="en-US" sz="2100" dirty="0"/>
              <a:t>: finances or time</a:t>
            </a:r>
            <a:endParaRPr lang="en-US" sz="2100" dirty="0">
              <a:cs typeface="Arial"/>
            </a:endParaRPr>
          </a:p>
          <a:p>
            <a:pPr marL="285750" indent="-285750">
              <a:spcBef>
                <a:spcPts val="0"/>
              </a:spcBef>
              <a:spcAft>
                <a:spcPts val="600"/>
              </a:spcAft>
              <a:buFont typeface="Arial,Sans-Serif" panose="020B0604020202020204" pitchFamily="34" charset="0"/>
            </a:pPr>
            <a:r>
              <a:rPr lang="en-US" sz="2100" i="1" dirty="0"/>
              <a:t>Job insecurity:</a:t>
            </a:r>
            <a:r>
              <a:rPr lang="en-US" sz="2100" dirty="0"/>
              <a:t> concern a company will close or a job will be eliminated.</a:t>
            </a:r>
            <a:endParaRPr lang="en-US" sz="2100" dirty="0">
              <a:cs typeface="Arial"/>
            </a:endParaRPr>
          </a:p>
          <a:p>
            <a:pPr marL="285750" indent="-285750">
              <a:spcBef>
                <a:spcPts val="0"/>
              </a:spcBef>
              <a:spcAft>
                <a:spcPts val="600"/>
              </a:spcAft>
              <a:buFont typeface="Arial,Sans-Serif" panose="020B0604020202020204" pitchFamily="34" charset="0"/>
            </a:pPr>
            <a:r>
              <a:rPr lang="en-US" sz="2100" i="1" dirty="0"/>
              <a:t>Workplace conduct</a:t>
            </a:r>
            <a:r>
              <a:rPr lang="en-US" sz="2100" dirty="0"/>
              <a:t>: harassment, teasing or bullying.</a:t>
            </a:r>
            <a:endParaRPr lang="en-US" sz="2100" dirty="0">
              <a:cs typeface="Arial"/>
            </a:endParaRPr>
          </a:p>
          <a:p>
            <a:pPr marL="285750" indent="-285750">
              <a:spcBef>
                <a:spcPts val="0"/>
              </a:spcBef>
              <a:spcAft>
                <a:spcPts val="600"/>
              </a:spcAft>
              <a:buFont typeface="Arial,Sans-Serif" panose="020B0604020202020204" pitchFamily="34" charset="0"/>
            </a:pPr>
            <a:r>
              <a:rPr lang="en-US" sz="2100" i="1" dirty="0"/>
              <a:t>Work overload</a:t>
            </a:r>
            <a:r>
              <a:rPr lang="en-US" sz="2100" dirty="0"/>
              <a:t>: unrealistic amount of work.</a:t>
            </a:r>
            <a:endParaRPr lang="en-US" sz="2100" dirty="0">
              <a:cs typeface="Arial"/>
            </a:endParaRPr>
          </a:p>
          <a:p>
            <a:pPr marL="285750" indent="-285750">
              <a:spcBef>
                <a:spcPts val="0"/>
              </a:spcBef>
              <a:spcAft>
                <a:spcPts val="600"/>
              </a:spcAft>
              <a:buFont typeface="Arial,Sans-Serif" panose="020B0604020202020204" pitchFamily="34" charset="0"/>
            </a:pPr>
            <a:r>
              <a:rPr lang="en-US" sz="2100" i="1" dirty="0"/>
              <a:t>Unfair practices</a:t>
            </a:r>
            <a:r>
              <a:rPr lang="en-US" sz="2100" dirty="0"/>
              <a:t>: treatment, </a:t>
            </a:r>
            <a:r>
              <a:rPr lang="en-US" sz="2100" dirty="0" err="1"/>
              <a:t>favouritism</a:t>
            </a:r>
            <a:r>
              <a:rPr lang="en-US" sz="2100" dirty="0"/>
              <a:t>, pay.</a:t>
            </a:r>
            <a:endParaRPr lang="en-US" sz="2100" dirty="0">
              <a:cs typeface="Arial"/>
            </a:endParaRPr>
          </a:p>
          <a:p>
            <a:pPr marL="285750" indent="-285750">
              <a:spcBef>
                <a:spcPts val="0"/>
              </a:spcBef>
              <a:spcAft>
                <a:spcPts val="600"/>
              </a:spcAft>
              <a:buFont typeface="Arial,Sans-Serif" panose="020B0604020202020204" pitchFamily="34" charset="0"/>
            </a:pPr>
            <a:r>
              <a:rPr lang="en-US" sz="2100" i="1" dirty="0"/>
              <a:t>Lack of career opportunities:</a:t>
            </a:r>
            <a:r>
              <a:rPr lang="en-US" sz="2100" dirty="0"/>
              <a:t> promotions, training, mentoring.</a:t>
            </a:r>
            <a:endParaRPr lang="en-US" sz="2100" dirty="0">
              <a:cs typeface="Arial"/>
            </a:endParaRPr>
          </a:p>
        </p:txBody>
      </p:sp>
      <p:pic>
        <p:nvPicPr>
          <p:cNvPr id="7" name="Picture 6" descr="Doctor talking with woman">
            <a:extLst>
              <a:ext uri="{FF2B5EF4-FFF2-40B4-BE49-F238E27FC236}">
                <a16:creationId xmlns:a16="http://schemas.microsoft.com/office/drawing/2014/main" id="{C785D69C-532F-411F-59B3-32057B42593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876585" y="2202366"/>
            <a:ext cx="4757854" cy="3178098"/>
          </a:xfrm>
          <a:prstGeom prst="rect">
            <a:avLst/>
          </a:prstGeom>
        </p:spPr>
      </p:pic>
    </p:spTree>
    <p:extLst>
      <p:ext uri="{BB962C8B-B14F-4D97-AF65-F5344CB8AC3E}">
        <p14:creationId xmlns:p14="http://schemas.microsoft.com/office/powerpoint/2010/main" val="3880057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6AA5C-CC95-308D-74EE-2107BBC9A1C1}"/>
              </a:ext>
            </a:extLst>
          </p:cNvPr>
          <p:cNvSpPr>
            <a:spLocks noGrp="1"/>
          </p:cNvSpPr>
          <p:nvPr>
            <p:ph type="title"/>
          </p:nvPr>
        </p:nvSpPr>
        <p:spPr>
          <a:xfrm>
            <a:off x="219076" y="467139"/>
            <a:ext cx="4554009" cy="1600200"/>
          </a:xfrm>
        </p:spPr>
        <p:txBody>
          <a:bodyPr anchor="b">
            <a:normAutofit/>
          </a:bodyPr>
          <a:lstStyle/>
          <a:p>
            <a:r>
              <a:rPr lang="en-US" sz="3500" dirty="0"/>
              <a:t>1.3 What is </a:t>
            </a:r>
            <a:r>
              <a:rPr lang="en-US" sz="3000" dirty="0"/>
              <a:t>Behind</a:t>
            </a:r>
            <a:r>
              <a:rPr lang="en-US" sz="3500" dirty="0"/>
              <a:t> Workplace Conflict?</a:t>
            </a:r>
          </a:p>
        </p:txBody>
      </p:sp>
      <p:sp>
        <p:nvSpPr>
          <p:cNvPr id="3" name="Content Placeholder 2">
            <a:extLst>
              <a:ext uri="{FF2B5EF4-FFF2-40B4-BE49-F238E27FC236}">
                <a16:creationId xmlns:a16="http://schemas.microsoft.com/office/drawing/2014/main" id="{23223690-8F8D-9A05-E86F-10B35352E3FA}"/>
              </a:ext>
            </a:extLst>
          </p:cNvPr>
          <p:cNvSpPr>
            <a:spLocks noGrp="1"/>
          </p:cNvSpPr>
          <p:nvPr>
            <p:ph type="body" sz="half" idx="2"/>
          </p:nvPr>
        </p:nvSpPr>
        <p:spPr>
          <a:xfrm>
            <a:off x="219076" y="2057400"/>
            <a:ext cx="4554009" cy="3812117"/>
          </a:xfrm>
        </p:spPr>
        <p:txBody>
          <a:bodyPr vert="horz" lIns="91440" tIns="45720" rIns="91440" bIns="45720" rtlCol="0" anchor="t">
            <a:normAutofit/>
          </a:bodyPr>
          <a:lstStyle/>
          <a:p>
            <a:pPr marL="0" indent="0">
              <a:spcBef>
                <a:spcPts val="0"/>
              </a:spcBef>
              <a:buNone/>
            </a:pPr>
            <a:r>
              <a:rPr lang="en-CA" sz="2000" b="1" dirty="0"/>
              <a:t>Personal Factors</a:t>
            </a:r>
            <a:r>
              <a:rPr lang="en-US" sz="2000" dirty="0"/>
              <a:t> </a:t>
            </a:r>
          </a:p>
          <a:p>
            <a:pPr marL="285750" indent="-285750">
              <a:spcBef>
                <a:spcPts val="0"/>
              </a:spcBef>
              <a:buFont typeface="Arial,Sans-Serif" panose="020B0604020202020204" pitchFamily="34" charset="0"/>
            </a:pPr>
            <a:r>
              <a:rPr lang="en-US" sz="2000" i="1" dirty="0"/>
              <a:t>Grief:</a:t>
            </a:r>
            <a:r>
              <a:rPr lang="en-US" sz="2000" dirty="0"/>
              <a:t> loss of a partner, family member, or friend. </a:t>
            </a:r>
            <a:endParaRPr lang="en-US" sz="2000" dirty="0">
              <a:cs typeface="Arial"/>
            </a:endParaRPr>
          </a:p>
          <a:p>
            <a:pPr marL="285750" indent="-285750">
              <a:spcBef>
                <a:spcPts val="0"/>
              </a:spcBef>
              <a:buFont typeface="Arial,Sans-Serif" panose="020B0604020202020204" pitchFamily="34" charset="0"/>
            </a:pPr>
            <a:r>
              <a:rPr lang="en-US" sz="2000" i="1" dirty="0"/>
              <a:t>Financial issues: </a:t>
            </a:r>
            <a:r>
              <a:rPr lang="en-US" sz="2000" dirty="0"/>
              <a:t>bankruptcy. </a:t>
            </a:r>
            <a:endParaRPr lang="en-US" sz="2000" dirty="0">
              <a:cs typeface="Arial"/>
            </a:endParaRPr>
          </a:p>
          <a:p>
            <a:pPr marL="285750" indent="-285750">
              <a:spcBef>
                <a:spcPts val="0"/>
              </a:spcBef>
              <a:buFont typeface="Arial,Sans-Serif" panose="020B0604020202020204" pitchFamily="34" charset="0"/>
            </a:pPr>
            <a:r>
              <a:rPr lang="en-US" sz="2000" i="1" dirty="0"/>
              <a:t>Marital issues</a:t>
            </a:r>
            <a:r>
              <a:rPr lang="en-US" sz="2000" dirty="0"/>
              <a:t>: separation or divorce. </a:t>
            </a:r>
            <a:endParaRPr lang="en-US" sz="2000" dirty="0">
              <a:cs typeface="Arial"/>
            </a:endParaRPr>
          </a:p>
          <a:p>
            <a:pPr marL="285750" indent="-285750">
              <a:spcBef>
                <a:spcPts val="0"/>
              </a:spcBef>
              <a:buFont typeface="Arial,Sans-Serif" panose="020B0604020202020204" pitchFamily="34" charset="0"/>
            </a:pPr>
            <a:r>
              <a:rPr lang="en-US" sz="2000" i="1" dirty="0"/>
              <a:t>Caretaking issues</a:t>
            </a:r>
            <a:r>
              <a:rPr lang="en-US" sz="2000" dirty="0"/>
              <a:t>: childcare or parental care. </a:t>
            </a:r>
            <a:endParaRPr lang="en-US" sz="2000" dirty="0">
              <a:cs typeface="Arial"/>
            </a:endParaRPr>
          </a:p>
          <a:p>
            <a:pPr marL="285750" indent="-285750">
              <a:spcBef>
                <a:spcPts val="0"/>
              </a:spcBef>
              <a:buFont typeface="Arial,Sans-Serif" panose="020B0604020202020204" pitchFamily="34" charset="0"/>
            </a:pPr>
            <a:r>
              <a:rPr lang="en-US" sz="2000" i="1" dirty="0"/>
              <a:t>Addiction:</a:t>
            </a:r>
            <a:r>
              <a:rPr lang="en-US" sz="2000" dirty="0"/>
              <a:t> medication or alcoholism. </a:t>
            </a:r>
            <a:endParaRPr lang="en-US" sz="2000" dirty="0">
              <a:cs typeface="Arial"/>
            </a:endParaRPr>
          </a:p>
          <a:p>
            <a:pPr marL="285750" indent="-285750">
              <a:spcBef>
                <a:spcPts val="0"/>
              </a:spcBef>
              <a:buFont typeface="Arial,Sans-Serif" panose="020B0604020202020204" pitchFamily="34" charset="0"/>
            </a:pPr>
            <a:r>
              <a:rPr lang="en-US" sz="2000" i="1" dirty="0"/>
              <a:t>Health issues:</a:t>
            </a:r>
            <a:r>
              <a:rPr lang="en-US" sz="2000" dirty="0"/>
              <a:t> illness, injury, and mental health concerns. </a:t>
            </a:r>
            <a:endParaRPr lang="en-US" sz="2000" dirty="0">
              <a:cs typeface="Arial"/>
            </a:endParaRPr>
          </a:p>
          <a:p>
            <a:pPr marL="285750" indent="-285750">
              <a:spcBef>
                <a:spcPts val="0"/>
              </a:spcBef>
              <a:buFont typeface="Arial,Sans-Serif" panose="020B0604020202020204" pitchFamily="34" charset="0"/>
            </a:pPr>
            <a:r>
              <a:rPr lang="en-US" sz="2000" i="1" dirty="0"/>
              <a:t>Work-life balance concerns</a:t>
            </a:r>
            <a:r>
              <a:rPr lang="en-US" sz="2000" dirty="0"/>
              <a:t>: inability to enjoy downtime away from work.</a:t>
            </a:r>
            <a:r>
              <a:rPr lang="en-CA" sz="2000" dirty="0"/>
              <a:t> </a:t>
            </a:r>
            <a:endParaRPr lang="en-CA" sz="2000" dirty="0">
              <a:cs typeface="Arial"/>
            </a:endParaRPr>
          </a:p>
          <a:p>
            <a:pPr marL="304165" indent="-304165"/>
            <a:endParaRPr lang="en-US" sz="2000"/>
          </a:p>
        </p:txBody>
      </p:sp>
      <p:pic>
        <p:nvPicPr>
          <p:cNvPr id="4" name="Picture 3" descr="A group of people sitting on a bench">
            <a:extLst>
              <a:ext uri="{FF2B5EF4-FFF2-40B4-BE49-F238E27FC236}">
                <a16:creationId xmlns:a16="http://schemas.microsoft.com/office/drawing/2014/main" id="{83E5251A-F07D-1CB7-3DE5-E926F09703EC}"/>
              </a:ext>
            </a:extLst>
          </p:cNvPr>
          <p:cNvPicPr>
            <a:picLocks noChangeAspect="1"/>
          </p:cNvPicPr>
          <p:nvPr/>
        </p:nvPicPr>
        <p:blipFill>
          <a:blip r:embed="rId2"/>
          <a:srcRect r="10450" b="2"/>
          <a:stretch/>
        </p:blipFill>
        <p:spPr>
          <a:xfrm>
            <a:off x="5332400" y="765461"/>
            <a:ext cx="6713008" cy="4872567"/>
          </a:xfrm>
          <a:prstGeom prst="rect">
            <a:avLst/>
          </a:prstGeom>
          <a:noFill/>
        </p:spPr>
      </p:pic>
      <p:sp>
        <p:nvSpPr>
          <p:cNvPr id="5" name="TextBox 4">
            <a:extLst>
              <a:ext uri="{FF2B5EF4-FFF2-40B4-BE49-F238E27FC236}">
                <a16:creationId xmlns:a16="http://schemas.microsoft.com/office/drawing/2014/main" id="{CFD2A89B-EBAA-82B8-618C-B92DCB5E5875}"/>
              </a:ext>
            </a:extLst>
          </p:cNvPr>
          <p:cNvSpPr txBox="1"/>
          <p:nvPr/>
        </p:nvSpPr>
        <p:spPr>
          <a:xfrm>
            <a:off x="5588620" y="5876693"/>
            <a:ext cx="659037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a:solidFill>
                  <a:srgbClr val="003180"/>
                </a:solidFill>
                <a:latin typeface="Encode Sans"/>
              </a:rPr>
              <a:t>“The Sandwich Generation” by Sanaz Habibi, </a:t>
            </a:r>
            <a:r>
              <a:rPr lang="en-US" i="1" u="sng">
                <a:latin typeface="Encode Sans"/>
                <a:hlinkClick r:id="rId3"/>
              </a:rPr>
              <a:t>CC BY-NC-SA 4.0</a:t>
            </a:r>
            <a:endParaRPr lang="en-US"/>
          </a:p>
        </p:txBody>
      </p:sp>
    </p:spTree>
    <p:extLst>
      <p:ext uri="{BB962C8B-B14F-4D97-AF65-F5344CB8AC3E}">
        <p14:creationId xmlns:p14="http://schemas.microsoft.com/office/powerpoint/2010/main" val="1822451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BBE5C-1B6B-0040-9A78-36E6FDEBA5DB}"/>
              </a:ext>
            </a:extLst>
          </p:cNvPr>
          <p:cNvSpPr>
            <a:spLocks noGrp="1"/>
          </p:cNvSpPr>
          <p:nvPr>
            <p:ph type="title"/>
          </p:nvPr>
        </p:nvSpPr>
        <p:spPr>
          <a:xfrm>
            <a:off x="265840" y="366186"/>
            <a:ext cx="11605317" cy="692710"/>
          </a:xfrm>
        </p:spPr>
        <p:txBody>
          <a:bodyPr>
            <a:normAutofit/>
          </a:bodyPr>
          <a:lstStyle/>
          <a:p>
            <a:r>
              <a:rPr lang="en-US" sz="3000" dirty="0">
                <a:latin typeface="+mj-lt"/>
                <a:cs typeface="Arial"/>
              </a:rPr>
              <a:t>1.4 Does Healthy Conflict Exist?</a:t>
            </a:r>
            <a:endParaRPr lang="en-CA" sz="3000" dirty="0">
              <a:latin typeface="+mj-lt"/>
            </a:endParaRPr>
          </a:p>
        </p:txBody>
      </p:sp>
      <p:sp>
        <p:nvSpPr>
          <p:cNvPr id="4" name="TextBox 3">
            <a:extLst>
              <a:ext uri="{FF2B5EF4-FFF2-40B4-BE49-F238E27FC236}">
                <a16:creationId xmlns:a16="http://schemas.microsoft.com/office/drawing/2014/main" id="{D4667AA0-CDAB-EB52-9CEC-D68738FC6A24}"/>
              </a:ext>
            </a:extLst>
          </p:cNvPr>
          <p:cNvSpPr txBox="1"/>
          <p:nvPr/>
        </p:nvSpPr>
        <p:spPr>
          <a:xfrm>
            <a:off x="265463" y="1700600"/>
            <a:ext cx="5946074" cy="2862322"/>
          </a:xfrm>
          <a:prstGeom prst="rect">
            <a:avLst/>
          </a:prstGeom>
          <a:noFill/>
        </p:spPr>
        <p:txBody>
          <a:bodyPr wrap="square" lIns="91440" tIns="45720" rIns="91440" bIns="45720" rtlCol="0" anchor="t">
            <a:spAutoFit/>
          </a:bodyPr>
          <a:lstStyle/>
          <a:p>
            <a:r>
              <a:rPr lang="en-US" sz="2000" b="1" dirty="0">
                <a:solidFill>
                  <a:schemeClr val="tx1"/>
                </a:solidFill>
                <a:latin typeface="+mn-lt"/>
              </a:rPr>
              <a:t>Characteristics of a Healthy Conflict</a:t>
            </a:r>
            <a:endParaRPr lang="en-US" sz="2000">
              <a:solidFill>
                <a:schemeClr val="tx1"/>
              </a:solidFill>
            </a:endParaRPr>
          </a:p>
          <a:p>
            <a:pPr marL="285750" indent="-285750">
              <a:buChar char="•"/>
            </a:pPr>
            <a:r>
              <a:rPr lang="en-US" sz="2000" dirty="0">
                <a:latin typeface="+mn-lt"/>
              </a:rPr>
              <a:t>Those involved remain calm</a:t>
            </a:r>
            <a:endParaRPr lang="en-US" sz="2000" dirty="0"/>
          </a:p>
          <a:p>
            <a:pPr marL="285750" indent="-285750">
              <a:buChar char="•"/>
            </a:pPr>
            <a:r>
              <a:rPr lang="en-US" sz="2000" dirty="0">
                <a:latin typeface="+mn-lt"/>
              </a:rPr>
              <a:t>It can move a project forward</a:t>
            </a:r>
            <a:endParaRPr lang="en-US" sz="2000" dirty="0"/>
          </a:p>
          <a:p>
            <a:pPr marL="285750" indent="-285750">
              <a:buChar char="•"/>
            </a:pPr>
            <a:r>
              <a:rPr lang="en-US" sz="2000" dirty="0">
                <a:latin typeface="+mn-lt"/>
              </a:rPr>
              <a:t>There is a focus on the problem</a:t>
            </a:r>
            <a:endParaRPr lang="en-US" sz="2000" dirty="0"/>
          </a:p>
          <a:p>
            <a:pPr marL="285750" indent="-285750">
              <a:buChar char="•"/>
            </a:pPr>
            <a:r>
              <a:rPr lang="en-US" sz="2000" dirty="0">
                <a:latin typeface="+mn-lt"/>
              </a:rPr>
              <a:t>The situation remains respectful</a:t>
            </a:r>
            <a:endParaRPr lang="en-US" sz="2000" dirty="0"/>
          </a:p>
          <a:p>
            <a:pPr marL="285750" indent="-285750">
              <a:buChar char="•"/>
            </a:pPr>
            <a:r>
              <a:rPr lang="en-US" sz="2000" dirty="0">
                <a:latin typeface="+mn-lt"/>
              </a:rPr>
              <a:t>You hear professional language</a:t>
            </a:r>
            <a:endParaRPr lang="en-US" sz="2000" dirty="0"/>
          </a:p>
          <a:p>
            <a:pPr marL="285750" indent="-285750">
              <a:buChar char="•"/>
            </a:pPr>
            <a:r>
              <a:rPr lang="en-US" sz="2000" dirty="0">
                <a:latin typeface="+mn-lt"/>
              </a:rPr>
              <a:t>It allows for differing opinions</a:t>
            </a:r>
            <a:endParaRPr lang="en-US" sz="2000" dirty="0"/>
          </a:p>
          <a:p>
            <a:endParaRPr lang="en-US" sz="2000" b="1" dirty="0">
              <a:solidFill>
                <a:schemeClr val="tx1"/>
              </a:solidFill>
              <a:latin typeface="+mn-lt"/>
            </a:endParaRPr>
          </a:p>
          <a:p>
            <a:endParaRPr lang="en-US" sz="2000" b="1" dirty="0">
              <a:solidFill>
                <a:schemeClr val="tx1"/>
              </a:solidFill>
            </a:endParaRPr>
          </a:p>
        </p:txBody>
      </p:sp>
      <p:pic>
        <p:nvPicPr>
          <p:cNvPr id="3" name="Picture 2" descr="A person sitting at a table talking to another person">
            <a:extLst>
              <a:ext uri="{FF2B5EF4-FFF2-40B4-BE49-F238E27FC236}">
                <a16:creationId xmlns:a16="http://schemas.microsoft.com/office/drawing/2014/main" id="{5AB6C84C-3384-B1B1-6D65-E8EE41A5E10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625167" y="1481667"/>
            <a:ext cx="4933950" cy="3291841"/>
          </a:xfrm>
          <a:prstGeom prst="rect">
            <a:avLst/>
          </a:prstGeom>
        </p:spPr>
      </p:pic>
      <p:sp>
        <p:nvSpPr>
          <p:cNvPr id="13" name="TextBox 12">
            <a:extLst>
              <a:ext uri="{FF2B5EF4-FFF2-40B4-BE49-F238E27FC236}">
                <a16:creationId xmlns:a16="http://schemas.microsoft.com/office/drawing/2014/main" id="{9D8BCC3A-240D-A0DB-9033-6B43E4DDBA66}"/>
              </a:ext>
            </a:extLst>
          </p:cNvPr>
          <p:cNvSpPr txBox="1"/>
          <p:nvPr/>
        </p:nvSpPr>
        <p:spPr>
          <a:xfrm>
            <a:off x="6392174" y="4839419"/>
            <a:ext cx="5403011"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a:latin typeface="Encode Sans"/>
                <a:hlinkClick r:id="rId4"/>
              </a:rPr>
              <a:t>Photo</a:t>
            </a:r>
            <a:r>
              <a:rPr lang="en-US" i="1">
                <a:solidFill>
                  <a:srgbClr val="003180"/>
                </a:solidFill>
                <a:latin typeface="Encode Sans"/>
              </a:rPr>
              <a:t> by </a:t>
            </a:r>
            <a:r>
              <a:rPr lang="en-US" i="1">
                <a:latin typeface="Encode Sans"/>
                <a:hlinkClick r:id="rId5"/>
              </a:rPr>
              <a:t>Christina @ wocintechchat.com</a:t>
            </a:r>
            <a:r>
              <a:rPr lang="en-US" i="1">
                <a:solidFill>
                  <a:srgbClr val="003180"/>
                </a:solidFill>
                <a:latin typeface="Encode Sans"/>
              </a:rPr>
              <a:t> </a:t>
            </a:r>
            <a:r>
              <a:rPr lang="en-US" i="1">
                <a:latin typeface="Encode Sans"/>
                <a:hlinkClick r:id="rId6"/>
              </a:rPr>
              <a:t>Unsplash License</a:t>
            </a:r>
            <a:endParaRPr lang="en-US"/>
          </a:p>
        </p:txBody>
      </p:sp>
    </p:spTree>
    <p:extLst>
      <p:ext uri="{BB962C8B-B14F-4D97-AF65-F5344CB8AC3E}">
        <p14:creationId xmlns:p14="http://schemas.microsoft.com/office/powerpoint/2010/main" val="3989847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80D07-1CB3-3129-7B72-ABDBD3DE112D}"/>
              </a:ext>
              <a:ext uri="{C183D7F6-B498-43B3-948B-1728B52AA6E4}">
                <adec:decorative xmlns:adec="http://schemas.microsoft.com/office/drawing/2017/decorative" val="0"/>
              </a:ext>
            </a:extLst>
          </p:cNvPr>
          <p:cNvSpPr>
            <a:spLocks noGrp="1"/>
          </p:cNvSpPr>
          <p:nvPr>
            <p:ph type="title"/>
          </p:nvPr>
        </p:nvSpPr>
        <p:spPr>
          <a:xfrm>
            <a:off x="265840" y="376345"/>
            <a:ext cx="11605317" cy="1325033"/>
          </a:xfrm>
        </p:spPr>
        <p:txBody>
          <a:bodyPr/>
          <a:lstStyle/>
          <a:p>
            <a:r>
              <a:rPr lang="en-US" sz="3000" dirty="0"/>
              <a:t>1.4 Does Unhealthy Conflict Exist?</a:t>
            </a:r>
            <a:endParaRPr lang="en-US" dirty="0"/>
          </a:p>
        </p:txBody>
      </p:sp>
      <p:sp>
        <p:nvSpPr>
          <p:cNvPr id="3" name="Content Placeholder 2">
            <a:extLst>
              <a:ext uri="{FF2B5EF4-FFF2-40B4-BE49-F238E27FC236}">
                <a16:creationId xmlns:a16="http://schemas.microsoft.com/office/drawing/2014/main" id="{AEFBE4FB-EF5D-1456-5AF3-B540F909E864}"/>
              </a:ext>
              <a:ext uri="{C183D7F6-B498-43B3-948B-1728B52AA6E4}">
                <adec:decorative xmlns:adec="http://schemas.microsoft.com/office/drawing/2017/decorative" val="0"/>
              </a:ext>
            </a:extLst>
          </p:cNvPr>
          <p:cNvSpPr>
            <a:spLocks noGrp="1"/>
          </p:cNvSpPr>
          <p:nvPr>
            <p:ph idx="1"/>
          </p:nvPr>
        </p:nvSpPr>
        <p:spPr>
          <a:xfrm>
            <a:off x="265840" y="1826684"/>
            <a:ext cx="5757273" cy="4349749"/>
          </a:xfrm>
        </p:spPr>
        <p:txBody>
          <a:bodyPr vert="horz" lIns="91440" tIns="45720" rIns="91440" bIns="45720" rtlCol="0" anchor="t">
            <a:normAutofit/>
          </a:bodyPr>
          <a:lstStyle/>
          <a:p>
            <a:pPr marL="0" indent="0">
              <a:lnSpc>
                <a:spcPct val="100000"/>
              </a:lnSpc>
              <a:spcBef>
                <a:spcPts val="0"/>
              </a:spcBef>
              <a:buNone/>
            </a:pPr>
            <a:r>
              <a:rPr lang="en-US" sz="2000" b="1" dirty="0">
                <a:solidFill>
                  <a:schemeClr val="tx1"/>
                </a:solidFill>
                <a:cs typeface="Arial"/>
              </a:rPr>
              <a:t>Characteristics of an Unhealthy Conflict</a:t>
            </a:r>
            <a:endParaRPr lang="en-US" sz="2000" dirty="0">
              <a:solidFill>
                <a:srgbClr val="2A3990"/>
              </a:solidFill>
              <a:cs typeface="Arial"/>
            </a:endParaRPr>
          </a:p>
          <a:p>
            <a:pPr marL="285750" indent="-285750">
              <a:lnSpc>
                <a:spcPct val="100000"/>
              </a:lnSpc>
              <a:spcBef>
                <a:spcPts val="0"/>
              </a:spcBef>
              <a:buFont typeface="Arial,Sans-Serif" panose="020B0604020202020204" pitchFamily="34" charset="0"/>
            </a:pPr>
            <a:r>
              <a:rPr lang="en-US" sz="2000" dirty="0">
                <a:solidFill>
                  <a:srgbClr val="000000"/>
                </a:solidFill>
                <a:cs typeface="Arial"/>
              </a:rPr>
              <a:t>The situation feels uncomfortable</a:t>
            </a:r>
            <a:endParaRPr lang="en-US" sz="2000" dirty="0">
              <a:solidFill>
                <a:srgbClr val="2A3990"/>
              </a:solidFill>
              <a:cs typeface="Arial"/>
            </a:endParaRPr>
          </a:p>
          <a:p>
            <a:pPr marL="285750" indent="-285750">
              <a:lnSpc>
                <a:spcPct val="100000"/>
              </a:lnSpc>
              <a:spcBef>
                <a:spcPts val="0"/>
              </a:spcBef>
              <a:buFont typeface="Arial,Sans-Serif" panose="020B0604020202020204" pitchFamily="34" charset="0"/>
            </a:pPr>
            <a:r>
              <a:rPr lang="en-US" sz="2000" dirty="0">
                <a:solidFill>
                  <a:srgbClr val="000000"/>
                </a:solidFill>
                <a:cs typeface="Arial"/>
              </a:rPr>
              <a:t>There is a focus on the individual</a:t>
            </a:r>
            <a:endParaRPr lang="en-US" sz="2000" dirty="0">
              <a:solidFill>
                <a:srgbClr val="2A3990"/>
              </a:solidFill>
              <a:cs typeface="Arial"/>
            </a:endParaRPr>
          </a:p>
          <a:p>
            <a:pPr marL="285750" indent="-285750">
              <a:lnSpc>
                <a:spcPct val="100000"/>
              </a:lnSpc>
              <a:spcBef>
                <a:spcPts val="0"/>
              </a:spcBef>
              <a:buFont typeface="Arial,Sans-Serif" panose="020B0604020202020204" pitchFamily="34" charset="0"/>
            </a:pPr>
            <a:r>
              <a:rPr lang="en-US" sz="2000" dirty="0">
                <a:solidFill>
                  <a:srgbClr val="000000"/>
                </a:solidFill>
                <a:cs typeface="Arial"/>
              </a:rPr>
              <a:t>You hear bickering</a:t>
            </a:r>
            <a:endParaRPr lang="en-US" sz="2000" dirty="0">
              <a:solidFill>
                <a:srgbClr val="2A3990"/>
              </a:solidFill>
              <a:cs typeface="Arial"/>
            </a:endParaRPr>
          </a:p>
          <a:p>
            <a:pPr marL="285750" indent="-285750">
              <a:lnSpc>
                <a:spcPct val="100000"/>
              </a:lnSpc>
              <a:spcBef>
                <a:spcPts val="0"/>
              </a:spcBef>
              <a:buFont typeface="Arial,Sans-Serif" panose="020B0604020202020204" pitchFamily="34" charset="0"/>
            </a:pPr>
            <a:r>
              <a:rPr lang="en-US" sz="2000" dirty="0">
                <a:solidFill>
                  <a:srgbClr val="000000"/>
                </a:solidFill>
                <a:cs typeface="Arial"/>
              </a:rPr>
              <a:t>It may become loud</a:t>
            </a:r>
            <a:endParaRPr lang="en-US" sz="2000" dirty="0">
              <a:solidFill>
                <a:srgbClr val="2A3990"/>
              </a:solidFill>
              <a:cs typeface="Arial"/>
            </a:endParaRPr>
          </a:p>
          <a:p>
            <a:pPr marL="285750" indent="-285750">
              <a:lnSpc>
                <a:spcPct val="100000"/>
              </a:lnSpc>
              <a:spcBef>
                <a:spcPts val="0"/>
              </a:spcBef>
              <a:buFont typeface="Arial,Sans-Serif" panose="020B0604020202020204" pitchFamily="34" charset="0"/>
            </a:pPr>
            <a:r>
              <a:rPr lang="en-US" sz="2000" dirty="0">
                <a:solidFill>
                  <a:srgbClr val="000000"/>
                </a:solidFill>
                <a:cs typeface="Arial"/>
              </a:rPr>
              <a:t>You hear unprofessional language</a:t>
            </a:r>
            <a:endParaRPr lang="en-US" sz="2000" dirty="0">
              <a:solidFill>
                <a:srgbClr val="2A3990"/>
              </a:solidFill>
              <a:cs typeface="Arial"/>
            </a:endParaRPr>
          </a:p>
          <a:p>
            <a:pPr marL="285750" indent="-285750">
              <a:lnSpc>
                <a:spcPct val="100000"/>
              </a:lnSpc>
              <a:spcBef>
                <a:spcPts val="0"/>
              </a:spcBef>
              <a:buFont typeface="Arial,Sans-Serif" panose="020B0604020202020204" pitchFamily="34" charset="0"/>
            </a:pPr>
            <a:r>
              <a:rPr lang="en-US" sz="2000" dirty="0">
                <a:solidFill>
                  <a:srgbClr val="000000"/>
                </a:solidFill>
                <a:cs typeface="Arial"/>
              </a:rPr>
              <a:t>It involves blame</a:t>
            </a:r>
            <a:endParaRPr lang="en-US" dirty="0"/>
          </a:p>
        </p:txBody>
      </p:sp>
      <p:pic>
        <p:nvPicPr>
          <p:cNvPr id="4" name="Picture 3" descr="A person covering his face with his hands">
            <a:extLst>
              <a:ext uri="{FF2B5EF4-FFF2-40B4-BE49-F238E27FC236}">
                <a16:creationId xmlns:a16="http://schemas.microsoft.com/office/drawing/2014/main" id="{796F3B52-E15E-89D3-57A3-370E9FDD0B21}"/>
              </a:ext>
              <a:ext uri="{C183D7F6-B498-43B3-948B-1728B52AA6E4}">
                <adec:decorative xmlns:adec="http://schemas.microsoft.com/office/drawing/2017/decorative" val="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731000" y="1693158"/>
            <a:ext cx="5029200" cy="3355268"/>
          </a:xfrm>
          <a:prstGeom prst="rect">
            <a:avLst/>
          </a:prstGeom>
        </p:spPr>
      </p:pic>
      <p:sp>
        <p:nvSpPr>
          <p:cNvPr id="5" name="TextBox 4">
            <a:extLst>
              <a:ext uri="{FF2B5EF4-FFF2-40B4-BE49-F238E27FC236}">
                <a16:creationId xmlns:a16="http://schemas.microsoft.com/office/drawing/2014/main" id="{F1ADEC1E-07A5-9DBE-109D-A76BACA2B018}"/>
              </a:ext>
              <a:ext uri="{C183D7F6-B498-43B3-948B-1728B52AA6E4}">
                <adec:decorative xmlns:adec="http://schemas.microsoft.com/office/drawing/2017/decorative" val="0"/>
              </a:ext>
            </a:extLst>
          </p:cNvPr>
          <p:cNvSpPr txBox="1"/>
          <p:nvPr/>
        </p:nvSpPr>
        <p:spPr>
          <a:xfrm>
            <a:off x="7010400" y="5211233"/>
            <a:ext cx="4902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plusjakartasans"/>
                <a:hlinkClick r:id="" action="ppaction://noaction"/>
              </a:rPr>
              <a:t>Photo</a:t>
            </a:r>
            <a:r>
              <a:rPr lang="en-US" dirty="0">
                <a:latin typeface="plusjakartasans"/>
              </a:rPr>
              <a:t> by </a:t>
            </a:r>
            <a:r>
              <a:rPr lang="en-US" dirty="0">
                <a:latin typeface="plusjakartasans"/>
                <a:hlinkClick r:id="rId3"/>
              </a:rPr>
              <a:t>Yan Krukau</a:t>
            </a:r>
            <a:r>
              <a:rPr lang="en-US" dirty="0">
                <a:latin typeface="plusjakartasans"/>
              </a:rPr>
              <a:t> </a:t>
            </a:r>
            <a:r>
              <a:rPr lang="en-US" dirty="0">
                <a:latin typeface="plusjakartasans"/>
                <a:hlinkClick r:id="rId4"/>
              </a:rPr>
              <a:t>Pexels License</a:t>
            </a:r>
            <a:endParaRPr lang="en-US" dirty="0">
              <a:latin typeface="plusjakartasans"/>
            </a:endParaRPr>
          </a:p>
        </p:txBody>
      </p:sp>
    </p:spTree>
    <p:extLst>
      <p:ext uri="{BB962C8B-B14F-4D97-AF65-F5344CB8AC3E}">
        <p14:creationId xmlns:p14="http://schemas.microsoft.com/office/powerpoint/2010/main" val="526081207"/>
      </p:ext>
    </p:extLst>
  </p:cSld>
  <p:clrMapOvr>
    <a:masterClrMapping/>
  </p:clrMapOvr>
</p:sld>
</file>

<file path=ppt/theme/theme1.xml><?xml version="1.0" encoding="utf-8"?>
<a:theme xmlns:a="http://schemas.openxmlformats.org/drawingml/2006/main" name="OER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id="{2290F545-758B-4A7B-A4B0-36C83673B595}" vid="{4405D730-EA03-4ECF-8479-C88BDDAA48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Props1.xml><?xml version="1.0" encoding="utf-8"?>
<ds:datastoreItem xmlns:ds="http://schemas.openxmlformats.org/officeDocument/2006/customXml" ds:itemID="{1F5D8845-81F0-45D0-AF7B-EDB45B8E03A3}">
  <ds:schemaRefs>
    <ds:schemaRef ds:uri="http://schemas.microsoft.com/sharepoint/v3/contenttype/forms"/>
  </ds:schemaRefs>
</ds:datastoreItem>
</file>

<file path=customXml/itemProps2.xml><?xml version="1.0" encoding="utf-8"?>
<ds:datastoreItem xmlns:ds="http://schemas.openxmlformats.org/officeDocument/2006/customXml" ds:itemID="{E40C6DB1-3EDD-4AC2-9F72-DD37616137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83F635F-6FF0-4292-B522-3C49310DD7DD}">
  <ds:schemaRefs>
    <ds:schemaRef ds:uri="http://schemas.microsoft.com/office/2006/metadata/properties"/>
    <ds:schemaRef ds:uri="http://www.w3.org/XML/1998/namespace"/>
    <ds:schemaRef ds:uri="http://purl.org/dc/dcmitype/"/>
    <ds:schemaRef ds:uri="73a48753-6480-47aa-921d-e5891154e976"/>
    <ds:schemaRef ds:uri="050de78a-70cf-4fc3-92ba-9f0761e59720"/>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OER Theme</Template>
  <TotalTime>270</TotalTime>
  <Words>1474</Words>
  <PresentationFormat>Widescreen</PresentationFormat>
  <Paragraphs>153</Paragraphs>
  <Slides>17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Arial</vt:lpstr>
      <vt:lpstr>Arial,Sans-Serif</vt:lpstr>
      <vt:lpstr>Calibri</vt:lpstr>
      <vt:lpstr>Encode Sans</vt:lpstr>
      <vt:lpstr>plusjakartasans</vt:lpstr>
      <vt:lpstr>OER Theme</vt:lpstr>
      <vt:lpstr>Navigating HR: The Art of Problem-Solving and Conflict Resolution</vt:lpstr>
      <vt:lpstr>1.0 Learning Objectives</vt:lpstr>
      <vt:lpstr>1.1 Workplace Conflict</vt:lpstr>
      <vt:lpstr>1.2 Human Resources Core Competencies</vt:lpstr>
      <vt:lpstr>1.3 What is Behind Workplace Conflict? II</vt:lpstr>
      <vt:lpstr>1.3 What is Behind Workplace Conflict? I</vt:lpstr>
      <vt:lpstr>1.3 What is Behind Workplace Conflict?</vt:lpstr>
      <vt:lpstr>1.4 Does Healthy Conflict Exist?</vt:lpstr>
      <vt:lpstr>1.4 Does Unhealthy Conflict Exist?</vt:lpstr>
      <vt:lpstr>1.4 The Business Case for Resolving Unhealthy Conflict</vt:lpstr>
      <vt:lpstr>1.5 HR: a Conflict Resolution Coach</vt:lpstr>
      <vt:lpstr>1.6 Running Relay Ltd.</vt:lpstr>
      <vt:lpstr>1.6 Meet the Staff at Running Relay Ltd: Office Staff</vt:lpstr>
      <vt:lpstr>1.6 Meet the Staff at Running Relay Ltd: Office Staff Continued</vt:lpstr>
      <vt:lpstr>1.6 Meet the Staff at Running Relay Ltd: Manufacturing Staff</vt:lpstr>
      <vt:lpstr>1.6 Meet the Staff at Running Relay Ltd: Manufacturing Staff Continued</vt:lpstr>
      <vt:lpstr>1.7 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NHR - Chapter 1: It Comes with the Territory</dc:title>
  <dcterms:created xsi:type="dcterms:W3CDTF">2024-10-25T16:07:06Z</dcterms:created>
  <dcterms:modified xsi:type="dcterms:W3CDTF">2025-01-15T14:35:26Z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y fmtid="{D5CDD505-2E9C-101B-9397-08002B2CF9AE}" pid="3" name="MediaServiceImageTags">
    <vt:lpwstr/>
  </property>
</Properties>
</file>