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 id="2147483660" r:id="rId5"/>
  </p:sldMasterIdLst>
  <p:notesMasterIdLst>
    <p:notesMasterId r:id="rId27"/>
  </p:notesMasterIdLst>
  <p:sldIdLst>
    <p:sldId id="256" r:id="rId6"/>
    <p:sldId id="258" r:id="rId7"/>
    <p:sldId id="300" r:id="rId8"/>
    <p:sldId id="307" r:id="rId9"/>
    <p:sldId id="308" r:id="rId10"/>
    <p:sldId id="309" r:id="rId11"/>
    <p:sldId id="310" r:id="rId12"/>
    <p:sldId id="311" r:id="rId13"/>
    <p:sldId id="312" r:id="rId14"/>
    <p:sldId id="313" r:id="rId15"/>
    <p:sldId id="314" r:id="rId16"/>
    <p:sldId id="315" r:id="rId17"/>
    <p:sldId id="316" r:id="rId18"/>
    <p:sldId id="286" r:id="rId19"/>
    <p:sldId id="305" r:id="rId20"/>
    <p:sldId id="304" r:id="rId21"/>
    <p:sldId id="306" r:id="rId22"/>
    <p:sldId id="298" r:id="rId23"/>
    <p:sldId id="301" r:id="rId24"/>
    <p:sldId id="302" r:id="rId25"/>
    <p:sldId id="303" r:id="rId26"/>
  </p:sldIdLst>
  <p:sldSz cx="9144000" cy="5143500" type="screen16x9"/>
  <p:notesSz cx="6858000" cy="9144000"/>
  <p:embeddedFontLst>
    <p:embeddedFont>
      <p:font typeface="Roboto" panose="02000000000000000000" pitchFamily="2" charset="0"/>
      <p:regular r:id="rId28"/>
      <p:bold r:id="rId29"/>
      <p:italic r:id="rId30"/>
      <p:boldItalic r:id="rId3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ienzi, Jack" initials="MJ" lastIdx="5" clrIdx="0">
    <p:extLst>
      <p:ext uri="{19B8F6BF-5375-455C-9EA6-DF929625EA0E}">
        <p15:presenceInfo xmlns:p15="http://schemas.microsoft.com/office/powerpoint/2012/main" userId="S-1-5-21-750930478-754930973-930774774-290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808"/>
    <a:srgbClr val="976A2D"/>
    <a:srgbClr val="67481F"/>
    <a:srgbClr val="2A6C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D0D03F-959C-7FBD-60C2-3A49DBA532A3}" v="1044" dt="2024-08-07T13:32:26.5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96" y="63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font" Target="fonts/font2.fntdata"/><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commentAuthors" Target="commentAuthors.xml"/><Relationship Id="rId37"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font" Target="fonts/font1.fntdata"/><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font" Target="fonts/font4.fntdata"/><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font" Target="fonts/font3.fntdata"/><Relationship Id="rId35"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C99DC3B8-FB14-4E01-1E53-9FEAE2BCD0F5}"/>
    <pc:docChg chg="modSld">
      <pc:chgData name="" userId="" providerId="" clId="Web-{C99DC3B8-FB14-4E01-1E53-9FEAE2BCD0F5}" dt="2024-08-02T19:43:56.767" v="6" actId="20577"/>
      <pc:docMkLst>
        <pc:docMk/>
      </pc:docMkLst>
      <pc:sldChg chg="modSp">
        <pc:chgData name="" userId="" providerId="" clId="Web-{C99DC3B8-FB14-4E01-1E53-9FEAE2BCD0F5}" dt="2024-08-02T19:43:56.767" v="6" actId="20577"/>
        <pc:sldMkLst>
          <pc:docMk/>
          <pc:sldMk cId="0" sldId="256"/>
        </pc:sldMkLst>
        <pc:spChg chg="mod">
          <ac:chgData name="" userId="" providerId="" clId="Web-{C99DC3B8-FB14-4E01-1E53-9FEAE2BCD0F5}" dt="2024-08-02T19:43:56.767" v="6" actId="20577"/>
          <ac:spMkLst>
            <pc:docMk/>
            <pc:sldMk cId="0" sldId="256"/>
            <ac:spMk id="81" creationId="{00000000-0000-0000-0000-000000000000}"/>
          </ac:spMkLst>
        </pc:spChg>
      </pc:sldChg>
    </pc:docChg>
  </pc:docChgLst>
  <pc:docChgLst>
    <pc:chgData name="Chiupka, Davin" userId="S::d_chiupka@fanshawec.ca::50eb926c-c156-478d-97b1-cf64fedb4afb" providerId="AD" clId="Web-{C99DC3B8-FB14-4E01-1E53-9FEAE2BCD0F5}"/>
    <pc:docChg chg="addSld delSld modSld">
      <pc:chgData name="Chiupka, Davin" userId="S::d_chiupka@fanshawec.ca::50eb926c-c156-478d-97b1-cf64fedb4afb" providerId="AD" clId="Web-{C99DC3B8-FB14-4E01-1E53-9FEAE2BCD0F5}" dt="2024-08-02T19:54:07.011" v="184" actId="20577"/>
      <pc:docMkLst>
        <pc:docMk/>
      </pc:docMkLst>
      <pc:sldChg chg="modSp">
        <pc:chgData name="Chiupka, Davin" userId="S::d_chiupka@fanshawec.ca::50eb926c-c156-478d-97b1-cf64fedb4afb" providerId="AD" clId="Web-{C99DC3B8-FB14-4E01-1E53-9FEAE2BCD0F5}" dt="2024-08-02T19:44:55.205" v="15" actId="1076"/>
        <pc:sldMkLst>
          <pc:docMk/>
          <pc:sldMk cId="0" sldId="258"/>
        </pc:sldMkLst>
        <pc:spChg chg="mod">
          <ac:chgData name="Chiupka, Davin" userId="S::d_chiupka@fanshawec.ca::50eb926c-c156-478d-97b1-cf64fedb4afb" providerId="AD" clId="Web-{C99DC3B8-FB14-4E01-1E53-9FEAE2BCD0F5}" dt="2024-08-02T19:44:55.205" v="15" actId="1076"/>
          <ac:spMkLst>
            <pc:docMk/>
            <pc:sldMk cId="0" sldId="258"/>
            <ac:spMk id="3" creationId="{E605AB07-0DC6-1860-2E9A-1EE0DCD858EA}"/>
          </ac:spMkLst>
        </pc:spChg>
      </pc:sldChg>
      <pc:sldChg chg="delSp modSp">
        <pc:chgData name="Chiupka, Davin" userId="S::d_chiupka@fanshawec.ca::50eb926c-c156-478d-97b1-cf64fedb4afb" providerId="AD" clId="Web-{C99DC3B8-FB14-4E01-1E53-9FEAE2BCD0F5}" dt="2024-08-02T19:45:37.409" v="36"/>
        <pc:sldMkLst>
          <pc:docMk/>
          <pc:sldMk cId="3383407317" sldId="286"/>
        </pc:sldMkLst>
        <pc:spChg chg="del mod">
          <ac:chgData name="Chiupka, Davin" userId="S::d_chiupka@fanshawec.ca::50eb926c-c156-478d-97b1-cf64fedb4afb" providerId="AD" clId="Web-{C99DC3B8-FB14-4E01-1E53-9FEAE2BCD0F5}" dt="2024-08-02T19:45:37.409" v="36"/>
          <ac:spMkLst>
            <pc:docMk/>
            <pc:sldMk cId="3383407317" sldId="286"/>
            <ac:spMk id="2" creationId="{A715ED06-C806-0E78-CAD4-B2E8C5F54C77}"/>
          </ac:spMkLst>
        </pc:spChg>
      </pc:sldChg>
      <pc:sldChg chg="del">
        <pc:chgData name="Chiupka, Davin" userId="S::d_chiupka@fanshawec.ca::50eb926c-c156-478d-97b1-cf64fedb4afb" providerId="AD" clId="Web-{C99DC3B8-FB14-4E01-1E53-9FEAE2BCD0F5}" dt="2024-08-02T19:45:28.096" v="26"/>
        <pc:sldMkLst>
          <pc:docMk/>
          <pc:sldMk cId="2698122203" sldId="287"/>
        </pc:sldMkLst>
      </pc:sldChg>
      <pc:sldChg chg="del">
        <pc:chgData name="Chiupka, Davin" userId="S::d_chiupka@fanshawec.ca::50eb926c-c156-478d-97b1-cf64fedb4afb" providerId="AD" clId="Web-{C99DC3B8-FB14-4E01-1E53-9FEAE2BCD0F5}" dt="2024-08-02T19:45:28.862" v="28"/>
        <pc:sldMkLst>
          <pc:docMk/>
          <pc:sldMk cId="2487861441" sldId="288"/>
        </pc:sldMkLst>
      </pc:sldChg>
      <pc:sldChg chg="del">
        <pc:chgData name="Chiupka, Davin" userId="S::d_chiupka@fanshawec.ca::50eb926c-c156-478d-97b1-cf64fedb4afb" providerId="AD" clId="Web-{C99DC3B8-FB14-4E01-1E53-9FEAE2BCD0F5}" dt="2024-08-02T19:45:28.409" v="27"/>
        <pc:sldMkLst>
          <pc:docMk/>
          <pc:sldMk cId="267175337" sldId="289"/>
        </pc:sldMkLst>
      </pc:sldChg>
      <pc:sldChg chg="del">
        <pc:chgData name="Chiupka, Davin" userId="S::d_chiupka@fanshawec.ca::50eb926c-c156-478d-97b1-cf64fedb4afb" providerId="AD" clId="Web-{C99DC3B8-FB14-4E01-1E53-9FEAE2BCD0F5}" dt="2024-08-02T19:45:29.362" v="29"/>
        <pc:sldMkLst>
          <pc:docMk/>
          <pc:sldMk cId="1316541895" sldId="290"/>
        </pc:sldMkLst>
      </pc:sldChg>
      <pc:sldChg chg="del">
        <pc:chgData name="Chiupka, Davin" userId="S::d_chiupka@fanshawec.ca::50eb926c-c156-478d-97b1-cf64fedb4afb" providerId="AD" clId="Web-{C99DC3B8-FB14-4E01-1E53-9FEAE2BCD0F5}" dt="2024-08-02T19:45:30.018" v="31"/>
        <pc:sldMkLst>
          <pc:docMk/>
          <pc:sldMk cId="4281141127" sldId="291"/>
        </pc:sldMkLst>
      </pc:sldChg>
      <pc:sldChg chg="del">
        <pc:chgData name="Chiupka, Davin" userId="S::d_chiupka@fanshawec.ca::50eb926c-c156-478d-97b1-cf64fedb4afb" providerId="AD" clId="Web-{C99DC3B8-FB14-4E01-1E53-9FEAE2BCD0F5}" dt="2024-08-02T19:45:30.518" v="32"/>
        <pc:sldMkLst>
          <pc:docMk/>
          <pc:sldMk cId="1673720523" sldId="292"/>
        </pc:sldMkLst>
      </pc:sldChg>
      <pc:sldChg chg="del">
        <pc:chgData name="Chiupka, Davin" userId="S::d_chiupka@fanshawec.ca::50eb926c-c156-478d-97b1-cf64fedb4afb" providerId="AD" clId="Web-{C99DC3B8-FB14-4E01-1E53-9FEAE2BCD0F5}" dt="2024-08-02T19:45:46.534" v="40"/>
        <pc:sldMkLst>
          <pc:docMk/>
          <pc:sldMk cId="1083663845" sldId="294"/>
        </pc:sldMkLst>
      </pc:sldChg>
      <pc:sldChg chg="del">
        <pc:chgData name="Chiupka, Davin" userId="S::d_chiupka@fanshawec.ca::50eb926c-c156-478d-97b1-cf64fedb4afb" providerId="AD" clId="Web-{C99DC3B8-FB14-4E01-1E53-9FEAE2BCD0F5}" dt="2024-08-02T19:45:27.518" v="25"/>
        <pc:sldMkLst>
          <pc:docMk/>
          <pc:sldMk cId="2908516843" sldId="295"/>
        </pc:sldMkLst>
      </pc:sldChg>
      <pc:sldChg chg="del">
        <pc:chgData name="Chiupka, Davin" userId="S::d_chiupka@fanshawec.ca::50eb926c-c156-478d-97b1-cf64fedb4afb" providerId="AD" clId="Web-{C99DC3B8-FB14-4E01-1E53-9FEAE2BCD0F5}" dt="2024-08-02T19:45:29.674" v="30"/>
        <pc:sldMkLst>
          <pc:docMk/>
          <pc:sldMk cId="3435048984" sldId="296"/>
        </pc:sldMkLst>
      </pc:sldChg>
      <pc:sldChg chg="del">
        <pc:chgData name="Chiupka, Davin" userId="S::d_chiupka@fanshawec.ca::50eb926c-c156-478d-97b1-cf64fedb4afb" providerId="AD" clId="Web-{C99DC3B8-FB14-4E01-1E53-9FEAE2BCD0F5}" dt="2024-08-02T19:45:35.253" v="35"/>
        <pc:sldMkLst>
          <pc:docMk/>
          <pc:sldMk cId="1462003253" sldId="297"/>
        </pc:sldMkLst>
      </pc:sldChg>
      <pc:sldChg chg="modSp">
        <pc:chgData name="Chiupka, Davin" userId="S::d_chiupka@fanshawec.ca::50eb926c-c156-478d-97b1-cf64fedb4afb" providerId="AD" clId="Web-{C99DC3B8-FB14-4E01-1E53-9FEAE2BCD0F5}" dt="2024-08-02T19:48:09.583" v="74" actId="1076"/>
        <pc:sldMkLst>
          <pc:docMk/>
          <pc:sldMk cId="1475046302" sldId="298"/>
        </pc:sldMkLst>
        <pc:spChg chg="mod">
          <ac:chgData name="Chiupka, Davin" userId="S::d_chiupka@fanshawec.ca::50eb926c-c156-478d-97b1-cf64fedb4afb" providerId="AD" clId="Web-{C99DC3B8-FB14-4E01-1E53-9FEAE2BCD0F5}" dt="2024-08-02T19:48:09.583" v="74" actId="1076"/>
          <ac:spMkLst>
            <pc:docMk/>
            <pc:sldMk cId="1475046302" sldId="298"/>
            <ac:spMk id="3" creationId="{42DDA7EA-3DBB-7189-C58F-A490B31309DA}"/>
          </ac:spMkLst>
        </pc:spChg>
      </pc:sldChg>
      <pc:sldChg chg="del">
        <pc:chgData name="Chiupka, Davin" userId="S::d_chiupka@fanshawec.ca::50eb926c-c156-478d-97b1-cf64fedb4afb" providerId="AD" clId="Web-{C99DC3B8-FB14-4E01-1E53-9FEAE2BCD0F5}" dt="2024-08-02T19:45:45.440" v="39"/>
        <pc:sldMkLst>
          <pc:docMk/>
          <pc:sldMk cId="827486330" sldId="299"/>
        </pc:sldMkLst>
      </pc:sldChg>
      <pc:sldChg chg="modSp add replId">
        <pc:chgData name="Chiupka, Davin" userId="S::d_chiupka@fanshawec.ca::50eb926c-c156-478d-97b1-cf64fedb4afb" providerId="AD" clId="Web-{C99DC3B8-FB14-4E01-1E53-9FEAE2BCD0F5}" dt="2024-08-02T19:45:24.424" v="24" actId="20577"/>
        <pc:sldMkLst>
          <pc:docMk/>
          <pc:sldMk cId="2607407369" sldId="300"/>
        </pc:sldMkLst>
        <pc:spChg chg="mod">
          <ac:chgData name="Chiupka, Davin" userId="S::d_chiupka@fanshawec.ca::50eb926c-c156-478d-97b1-cf64fedb4afb" providerId="AD" clId="Web-{C99DC3B8-FB14-4E01-1E53-9FEAE2BCD0F5}" dt="2024-08-02T19:45:19.987" v="22" actId="1076"/>
          <ac:spMkLst>
            <pc:docMk/>
            <pc:sldMk cId="2607407369" sldId="300"/>
            <ac:spMk id="3" creationId="{E605AB07-0DC6-1860-2E9A-1EE0DCD858EA}"/>
          </ac:spMkLst>
        </pc:spChg>
        <pc:spChg chg="mod">
          <ac:chgData name="Chiupka, Davin" userId="S::d_chiupka@fanshawec.ca::50eb926c-c156-478d-97b1-cf64fedb4afb" providerId="AD" clId="Web-{C99DC3B8-FB14-4E01-1E53-9FEAE2BCD0F5}" dt="2024-08-02T19:45:24.424" v="24" actId="20577"/>
          <ac:spMkLst>
            <pc:docMk/>
            <pc:sldMk cId="2607407369" sldId="300"/>
            <ac:spMk id="92" creationId="{00000000-0000-0000-0000-000000000000}"/>
          </ac:spMkLst>
        </pc:spChg>
      </pc:sldChg>
      <pc:sldChg chg="modSp add replId">
        <pc:chgData name="Chiupka, Davin" userId="S::d_chiupka@fanshawec.ca::50eb926c-c156-478d-97b1-cf64fedb4afb" providerId="AD" clId="Web-{C99DC3B8-FB14-4E01-1E53-9FEAE2BCD0F5}" dt="2024-08-02T19:53:15.182" v="165" actId="20577"/>
        <pc:sldMkLst>
          <pc:docMk/>
          <pc:sldMk cId="3340310391" sldId="301"/>
        </pc:sldMkLst>
        <pc:spChg chg="mod">
          <ac:chgData name="Chiupka, Davin" userId="S::d_chiupka@fanshawec.ca::50eb926c-c156-478d-97b1-cf64fedb4afb" providerId="AD" clId="Web-{C99DC3B8-FB14-4E01-1E53-9FEAE2BCD0F5}" dt="2024-08-02T19:50:34.210" v="109" actId="1076"/>
          <ac:spMkLst>
            <pc:docMk/>
            <pc:sldMk cId="3340310391" sldId="301"/>
            <ac:spMk id="3" creationId="{42DDA7EA-3DBB-7189-C58F-A490B31309DA}"/>
          </ac:spMkLst>
        </pc:spChg>
        <pc:spChg chg="mod">
          <ac:chgData name="Chiupka, Davin" userId="S::d_chiupka@fanshawec.ca::50eb926c-c156-478d-97b1-cf64fedb4afb" providerId="AD" clId="Web-{C99DC3B8-FB14-4E01-1E53-9FEAE2BCD0F5}" dt="2024-08-02T19:53:15.182" v="165" actId="20577"/>
          <ac:spMkLst>
            <pc:docMk/>
            <pc:sldMk cId="3340310391" sldId="301"/>
            <ac:spMk id="155" creationId="{00000000-0000-0000-0000-000000000000}"/>
          </ac:spMkLst>
        </pc:spChg>
      </pc:sldChg>
      <pc:sldChg chg="modSp add replId">
        <pc:chgData name="Chiupka, Davin" userId="S::d_chiupka@fanshawec.ca::50eb926c-c156-478d-97b1-cf64fedb4afb" providerId="AD" clId="Web-{C99DC3B8-FB14-4E01-1E53-9FEAE2BCD0F5}" dt="2024-08-02T19:53:20.932" v="169" actId="20577"/>
        <pc:sldMkLst>
          <pc:docMk/>
          <pc:sldMk cId="1435619394" sldId="302"/>
        </pc:sldMkLst>
        <pc:spChg chg="mod">
          <ac:chgData name="Chiupka, Davin" userId="S::d_chiupka@fanshawec.ca::50eb926c-c156-478d-97b1-cf64fedb4afb" providerId="AD" clId="Web-{C99DC3B8-FB14-4E01-1E53-9FEAE2BCD0F5}" dt="2024-08-02T19:53:01.744" v="158" actId="1076"/>
          <ac:spMkLst>
            <pc:docMk/>
            <pc:sldMk cId="1435619394" sldId="302"/>
            <ac:spMk id="3" creationId="{42DDA7EA-3DBB-7189-C58F-A490B31309DA}"/>
          </ac:spMkLst>
        </pc:spChg>
        <pc:spChg chg="mod">
          <ac:chgData name="Chiupka, Davin" userId="S::d_chiupka@fanshawec.ca::50eb926c-c156-478d-97b1-cf64fedb4afb" providerId="AD" clId="Web-{C99DC3B8-FB14-4E01-1E53-9FEAE2BCD0F5}" dt="2024-08-02T19:53:20.932" v="169" actId="20577"/>
          <ac:spMkLst>
            <pc:docMk/>
            <pc:sldMk cId="1435619394" sldId="302"/>
            <ac:spMk id="155" creationId="{00000000-0000-0000-0000-000000000000}"/>
          </ac:spMkLst>
        </pc:spChg>
      </pc:sldChg>
      <pc:sldChg chg="modSp add replId">
        <pc:chgData name="Chiupka, Davin" userId="S::d_chiupka@fanshawec.ca::50eb926c-c156-478d-97b1-cf64fedb4afb" providerId="AD" clId="Web-{C99DC3B8-FB14-4E01-1E53-9FEAE2BCD0F5}" dt="2024-08-02T19:54:07.011" v="184" actId="20577"/>
        <pc:sldMkLst>
          <pc:docMk/>
          <pc:sldMk cId="434334790" sldId="303"/>
        </pc:sldMkLst>
        <pc:spChg chg="mod">
          <ac:chgData name="Chiupka, Davin" userId="S::d_chiupka@fanshawec.ca::50eb926c-c156-478d-97b1-cf64fedb4afb" providerId="AD" clId="Web-{C99DC3B8-FB14-4E01-1E53-9FEAE2BCD0F5}" dt="2024-08-02T19:54:07.011" v="184" actId="20577"/>
          <ac:spMkLst>
            <pc:docMk/>
            <pc:sldMk cId="434334790" sldId="303"/>
            <ac:spMk id="3" creationId="{42DDA7EA-3DBB-7189-C58F-A490B31309DA}"/>
          </ac:spMkLst>
        </pc:spChg>
      </pc:sldChg>
    </pc:docChg>
  </pc:docChgLst>
  <pc:docChgLst>
    <pc:chgData name="Chiupka, Davin" userId="S::d_chiupka@fanshawec.ca::50eb926c-c156-478d-97b1-cf64fedb4afb" providerId="AD" clId="Web-{92D0D03F-959C-7FBD-60C2-3A49DBA532A3}"/>
    <pc:docChg chg="addSld delSld modSld">
      <pc:chgData name="Chiupka, Davin" userId="S::d_chiupka@fanshawec.ca::50eb926c-c156-478d-97b1-cf64fedb4afb" providerId="AD" clId="Web-{92D0D03F-959C-7FBD-60C2-3A49DBA532A3}" dt="2024-08-07T13:32:26.594" v="739"/>
      <pc:docMkLst>
        <pc:docMk/>
      </pc:docMkLst>
      <pc:sldChg chg="addSp delSp modSp">
        <pc:chgData name="Chiupka, Davin" userId="S::d_chiupka@fanshawec.ca::50eb926c-c156-478d-97b1-cf64fedb4afb" providerId="AD" clId="Web-{92D0D03F-959C-7FBD-60C2-3A49DBA532A3}" dt="2024-08-07T12:39:03.324" v="156" actId="1076"/>
        <pc:sldMkLst>
          <pc:docMk/>
          <pc:sldMk cId="3383407317" sldId="286"/>
        </pc:sldMkLst>
        <pc:spChg chg="add del mod">
          <ac:chgData name="Chiupka, Davin" userId="S::d_chiupka@fanshawec.ca::50eb926c-c156-478d-97b1-cf64fedb4afb" providerId="AD" clId="Web-{92D0D03F-959C-7FBD-60C2-3A49DBA532A3}" dt="2024-08-07T12:31:03.906" v="6"/>
          <ac:spMkLst>
            <pc:docMk/>
            <pc:sldMk cId="3383407317" sldId="286"/>
            <ac:spMk id="2" creationId="{819AE243-B640-27D3-A0E2-4C1BB7C49C35}"/>
          </ac:spMkLst>
        </pc:spChg>
        <pc:spChg chg="add mod">
          <ac:chgData name="Chiupka, Davin" userId="S::d_chiupka@fanshawec.ca::50eb926c-c156-478d-97b1-cf64fedb4afb" providerId="AD" clId="Web-{92D0D03F-959C-7FBD-60C2-3A49DBA532A3}" dt="2024-08-07T12:39:03.324" v="156" actId="1076"/>
          <ac:spMkLst>
            <pc:docMk/>
            <pc:sldMk cId="3383407317" sldId="286"/>
            <ac:spMk id="3" creationId="{63CE9A6B-4AA7-FE50-0EB5-E58286AB4873}"/>
          </ac:spMkLst>
        </pc:spChg>
      </pc:sldChg>
      <pc:sldChg chg="modSp add replId">
        <pc:chgData name="Chiupka, Davin" userId="S::d_chiupka@fanshawec.ca::50eb926c-c156-478d-97b1-cf64fedb4afb" providerId="AD" clId="Web-{92D0D03F-959C-7FBD-60C2-3A49DBA532A3}" dt="2024-08-07T12:40:10.887" v="183" actId="1076"/>
        <pc:sldMkLst>
          <pc:docMk/>
          <pc:sldMk cId="861164510" sldId="304"/>
        </pc:sldMkLst>
        <pc:spChg chg="mod">
          <ac:chgData name="Chiupka, Davin" userId="S::d_chiupka@fanshawec.ca::50eb926c-c156-478d-97b1-cf64fedb4afb" providerId="AD" clId="Web-{92D0D03F-959C-7FBD-60C2-3A49DBA532A3}" dt="2024-08-07T12:40:10.887" v="183" actId="1076"/>
          <ac:spMkLst>
            <pc:docMk/>
            <pc:sldMk cId="861164510" sldId="304"/>
            <ac:spMk id="3" creationId="{63CE9A6B-4AA7-FE50-0EB5-E58286AB4873}"/>
          </ac:spMkLst>
        </pc:spChg>
        <pc:spChg chg="mod">
          <ac:chgData name="Chiupka, Davin" userId="S::d_chiupka@fanshawec.ca::50eb926c-c156-478d-97b1-cf64fedb4afb" providerId="AD" clId="Web-{92D0D03F-959C-7FBD-60C2-3A49DBA532A3}" dt="2024-08-07T12:37:36.635" v="117" actId="20577"/>
          <ac:spMkLst>
            <pc:docMk/>
            <pc:sldMk cId="861164510" sldId="304"/>
            <ac:spMk id="155" creationId="{00000000-0000-0000-0000-000000000000}"/>
          </ac:spMkLst>
        </pc:spChg>
      </pc:sldChg>
      <pc:sldChg chg="modSp add replId">
        <pc:chgData name="Chiupka, Davin" userId="S::d_chiupka@fanshawec.ca::50eb926c-c156-478d-97b1-cf64fedb4afb" providerId="AD" clId="Web-{92D0D03F-959C-7FBD-60C2-3A49DBA532A3}" dt="2024-08-07T12:39:33.246" v="172" actId="1076"/>
        <pc:sldMkLst>
          <pc:docMk/>
          <pc:sldMk cId="4294778080" sldId="305"/>
        </pc:sldMkLst>
        <pc:spChg chg="mod">
          <ac:chgData name="Chiupka, Davin" userId="S::d_chiupka@fanshawec.ca::50eb926c-c156-478d-97b1-cf64fedb4afb" providerId="AD" clId="Web-{92D0D03F-959C-7FBD-60C2-3A49DBA532A3}" dt="2024-08-07T12:39:33.246" v="172" actId="1076"/>
          <ac:spMkLst>
            <pc:docMk/>
            <pc:sldMk cId="4294778080" sldId="305"/>
            <ac:spMk id="3" creationId="{63CE9A6B-4AA7-FE50-0EB5-E58286AB4873}"/>
          </ac:spMkLst>
        </pc:spChg>
        <pc:spChg chg="mod">
          <ac:chgData name="Chiupka, Davin" userId="S::d_chiupka@fanshawec.ca::50eb926c-c156-478d-97b1-cf64fedb4afb" providerId="AD" clId="Web-{92D0D03F-959C-7FBD-60C2-3A49DBA532A3}" dt="2024-08-07T12:39:10.449" v="159" actId="20577"/>
          <ac:spMkLst>
            <pc:docMk/>
            <pc:sldMk cId="4294778080" sldId="305"/>
            <ac:spMk id="155" creationId="{00000000-0000-0000-0000-000000000000}"/>
          </ac:spMkLst>
        </pc:spChg>
      </pc:sldChg>
      <pc:sldChg chg="modSp add replId">
        <pc:chgData name="Chiupka, Davin" userId="S::d_chiupka@fanshawec.ca::50eb926c-c156-478d-97b1-cf64fedb4afb" providerId="AD" clId="Web-{92D0D03F-959C-7FBD-60C2-3A49DBA532A3}" dt="2024-08-07T12:40:30.169" v="189" actId="1076"/>
        <pc:sldMkLst>
          <pc:docMk/>
          <pc:sldMk cId="2135693728" sldId="306"/>
        </pc:sldMkLst>
        <pc:spChg chg="mod">
          <ac:chgData name="Chiupka, Davin" userId="S::d_chiupka@fanshawec.ca::50eb926c-c156-478d-97b1-cf64fedb4afb" providerId="AD" clId="Web-{92D0D03F-959C-7FBD-60C2-3A49DBA532A3}" dt="2024-08-07T12:40:30.169" v="189" actId="1076"/>
          <ac:spMkLst>
            <pc:docMk/>
            <pc:sldMk cId="2135693728" sldId="306"/>
            <ac:spMk id="3" creationId="{63CE9A6B-4AA7-FE50-0EB5-E58286AB4873}"/>
          </ac:spMkLst>
        </pc:spChg>
      </pc:sldChg>
      <pc:sldChg chg="addSp modSp add replId">
        <pc:chgData name="Chiupka, Davin" userId="S::d_chiupka@fanshawec.ca::50eb926c-c156-478d-97b1-cf64fedb4afb" providerId="AD" clId="Web-{92D0D03F-959C-7FBD-60C2-3A49DBA532A3}" dt="2024-08-07T13:31:56.781" v="737" actId="1076"/>
        <pc:sldMkLst>
          <pc:docMk/>
          <pc:sldMk cId="51878739" sldId="307"/>
        </pc:sldMkLst>
        <pc:spChg chg="mod">
          <ac:chgData name="Chiupka, Davin" userId="S::d_chiupka@fanshawec.ca::50eb926c-c156-478d-97b1-cf64fedb4afb" providerId="AD" clId="Web-{92D0D03F-959C-7FBD-60C2-3A49DBA532A3}" dt="2024-08-07T12:45:08.563" v="214" actId="1076"/>
          <ac:spMkLst>
            <pc:docMk/>
            <pc:sldMk cId="51878739" sldId="307"/>
            <ac:spMk id="3" creationId="{E605AB07-0DC6-1860-2E9A-1EE0DCD858EA}"/>
          </ac:spMkLst>
        </pc:spChg>
        <pc:spChg chg="add mod">
          <ac:chgData name="Chiupka, Davin" userId="S::d_chiupka@fanshawec.ca::50eb926c-c156-478d-97b1-cf64fedb4afb" providerId="AD" clId="Web-{92D0D03F-959C-7FBD-60C2-3A49DBA532A3}" dt="2024-08-07T13:31:56.781" v="737" actId="1076"/>
          <ac:spMkLst>
            <pc:docMk/>
            <pc:sldMk cId="51878739" sldId="307"/>
            <ac:spMk id="5" creationId="{8AA8FB8A-E4EF-DD1D-4898-AB18A3408E15}"/>
          </ac:spMkLst>
        </pc:spChg>
        <pc:spChg chg="mod">
          <ac:chgData name="Chiupka, Davin" userId="S::d_chiupka@fanshawec.ca::50eb926c-c156-478d-97b1-cf64fedb4afb" providerId="AD" clId="Web-{92D0D03F-959C-7FBD-60C2-3A49DBA532A3}" dt="2024-08-07T12:41:41.389" v="199" actId="20577"/>
          <ac:spMkLst>
            <pc:docMk/>
            <pc:sldMk cId="51878739" sldId="307"/>
            <ac:spMk id="92" creationId="{00000000-0000-0000-0000-000000000000}"/>
          </ac:spMkLst>
        </pc:spChg>
        <pc:picChg chg="add mod">
          <ac:chgData name="Chiupka, Davin" userId="S::d_chiupka@fanshawec.ca::50eb926c-c156-478d-97b1-cf64fedb4afb" providerId="AD" clId="Web-{92D0D03F-959C-7FBD-60C2-3A49DBA532A3}" dt="2024-08-07T13:31:39.577" v="733"/>
          <ac:picMkLst>
            <pc:docMk/>
            <pc:sldMk cId="51878739" sldId="307"/>
            <ac:picMk id="2" creationId="{FA6824EC-F8E3-489D-1BC8-0D47C83F1FCA}"/>
          </ac:picMkLst>
        </pc:picChg>
      </pc:sldChg>
      <pc:sldChg chg="new del">
        <pc:chgData name="Chiupka, Davin" userId="S::d_chiupka@fanshawec.ca::50eb926c-c156-478d-97b1-cf64fedb4afb" providerId="AD" clId="Web-{92D0D03F-959C-7FBD-60C2-3A49DBA532A3}" dt="2024-08-07T12:45:20.454" v="216"/>
        <pc:sldMkLst>
          <pc:docMk/>
          <pc:sldMk cId="2669088763" sldId="308"/>
        </pc:sldMkLst>
      </pc:sldChg>
      <pc:sldChg chg="addSp modSp add replId">
        <pc:chgData name="Chiupka, Davin" userId="S::d_chiupka@fanshawec.ca::50eb926c-c156-478d-97b1-cf64fedb4afb" providerId="AD" clId="Web-{92D0D03F-959C-7FBD-60C2-3A49DBA532A3}" dt="2024-08-07T13:29:50.404" v="725" actId="1076"/>
        <pc:sldMkLst>
          <pc:docMk/>
          <pc:sldMk cId="3538740362" sldId="308"/>
        </pc:sldMkLst>
        <pc:spChg chg="mod">
          <ac:chgData name="Chiupka, Davin" userId="S::d_chiupka@fanshawec.ca::50eb926c-c156-478d-97b1-cf64fedb4afb" providerId="AD" clId="Web-{92D0D03F-959C-7FBD-60C2-3A49DBA532A3}" dt="2024-08-07T12:47:58.622" v="247" actId="1076"/>
          <ac:spMkLst>
            <pc:docMk/>
            <pc:sldMk cId="3538740362" sldId="308"/>
            <ac:spMk id="3" creationId="{E605AB07-0DC6-1860-2E9A-1EE0DCD858EA}"/>
          </ac:spMkLst>
        </pc:spChg>
        <pc:spChg chg="add mod">
          <ac:chgData name="Chiupka, Davin" userId="S::d_chiupka@fanshawec.ca::50eb926c-c156-478d-97b1-cf64fedb4afb" providerId="AD" clId="Web-{92D0D03F-959C-7FBD-60C2-3A49DBA532A3}" dt="2024-08-07T13:29:50.404" v="725" actId="1076"/>
          <ac:spMkLst>
            <pc:docMk/>
            <pc:sldMk cId="3538740362" sldId="308"/>
            <ac:spMk id="4" creationId="{C6AF3FDB-464F-D8E8-F3F8-64769F9AC4D8}"/>
          </ac:spMkLst>
        </pc:spChg>
        <pc:spChg chg="mod">
          <ac:chgData name="Chiupka, Davin" userId="S::d_chiupka@fanshawec.ca::50eb926c-c156-478d-97b1-cf64fedb4afb" providerId="AD" clId="Web-{92D0D03F-959C-7FBD-60C2-3A49DBA532A3}" dt="2024-08-07T12:47:26.668" v="238" actId="20577"/>
          <ac:spMkLst>
            <pc:docMk/>
            <pc:sldMk cId="3538740362" sldId="308"/>
            <ac:spMk id="92" creationId="{00000000-0000-0000-0000-000000000000}"/>
          </ac:spMkLst>
        </pc:spChg>
        <pc:picChg chg="add mod">
          <ac:chgData name="Chiupka, Davin" userId="S::d_chiupka@fanshawec.ca::50eb926c-c156-478d-97b1-cf64fedb4afb" providerId="AD" clId="Web-{92D0D03F-959C-7FBD-60C2-3A49DBA532A3}" dt="2024-08-07T13:29:08.685" v="707" actId="1076"/>
          <ac:picMkLst>
            <pc:docMk/>
            <pc:sldMk cId="3538740362" sldId="308"/>
            <ac:picMk id="2" creationId="{4EDF4233-F588-E7A7-6BFF-4C041CB69BC1}"/>
          </ac:picMkLst>
        </pc:picChg>
      </pc:sldChg>
      <pc:sldChg chg="addSp modSp add replId">
        <pc:chgData name="Chiupka, Davin" userId="S::d_chiupka@fanshawec.ca::50eb926c-c156-478d-97b1-cf64fedb4afb" providerId="AD" clId="Web-{92D0D03F-959C-7FBD-60C2-3A49DBA532A3}" dt="2024-08-07T13:28:27.732" v="701" actId="1076"/>
        <pc:sldMkLst>
          <pc:docMk/>
          <pc:sldMk cId="118598167" sldId="309"/>
        </pc:sldMkLst>
        <pc:spChg chg="mod">
          <ac:chgData name="Chiupka, Davin" userId="S::d_chiupka@fanshawec.ca::50eb926c-c156-478d-97b1-cf64fedb4afb" providerId="AD" clId="Web-{92D0D03F-959C-7FBD-60C2-3A49DBA532A3}" dt="2024-08-07T12:49:34.499" v="264" actId="1076"/>
          <ac:spMkLst>
            <pc:docMk/>
            <pc:sldMk cId="118598167" sldId="309"/>
            <ac:spMk id="3" creationId="{E605AB07-0DC6-1860-2E9A-1EE0DCD858EA}"/>
          </ac:spMkLst>
        </pc:spChg>
        <pc:spChg chg="add mod">
          <ac:chgData name="Chiupka, Davin" userId="S::d_chiupka@fanshawec.ca::50eb926c-c156-478d-97b1-cf64fedb4afb" providerId="AD" clId="Web-{92D0D03F-959C-7FBD-60C2-3A49DBA532A3}" dt="2024-08-07T13:28:27.732" v="701" actId="1076"/>
          <ac:spMkLst>
            <pc:docMk/>
            <pc:sldMk cId="118598167" sldId="309"/>
            <ac:spMk id="5" creationId="{F4BC9129-FB4C-547A-8F0A-D1BC5DA1C644}"/>
          </ac:spMkLst>
        </pc:spChg>
        <pc:spChg chg="mod">
          <ac:chgData name="Chiupka, Davin" userId="S::d_chiupka@fanshawec.ca::50eb926c-c156-478d-97b1-cf64fedb4afb" providerId="AD" clId="Web-{92D0D03F-959C-7FBD-60C2-3A49DBA532A3}" dt="2024-08-07T12:48:35.545" v="251" actId="20577"/>
          <ac:spMkLst>
            <pc:docMk/>
            <pc:sldMk cId="118598167" sldId="309"/>
            <ac:spMk id="92" creationId="{00000000-0000-0000-0000-000000000000}"/>
          </ac:spMkLst>
        </pc:spChg>
        <pc:picChg chg="add mod">
          <ac:chgData name="Chiupka, Davin" userId="S::d_chiupka@fanshawec.ca::50eb926c-c156-478d-97b1-cf64fedb4afb" providerId="AD" clId="Web-{92D0D03F-959C-7FBD-60C2-3A49DBA532A3}" dt="2024-08-07T13:27:52.669" v="693"/>
          <ac:picMkLst>
            <pc:docMk/>
            <pc:sldMk cId="118598167" sldId="309"/>
            <ac:picMk id="2" creationId="{3C149808-1A33-DFE9-2153-161B25043455}"/>
          </ac:picMkLst>
        </pc:picChg>
      </pc:sldChg>
      <pc:sldChg chg="addSp modSp add replId">
        <pc:chgData name="Chiupka, Davin" userId="S::d_chiupka@fanshawec.ca::50eb926c-c156-478d-97b1-cf64fedb4afb" providerId="AD" clId="Web-{92D0D03F-959C-7FBD-60C2-3A49DBA532A3}" dt="2024-08-07T13:26:19.105" v="689" actId="1076"/>
        <pc:sldMkLst>
          <pc:docMk/>
          <pc:sldMk cId="1816070514" sldId="310"/>
        </pc:sldMkLst>
        <pc:spChg chg="mod">
          <ac:chgData name="Chiupka, Davin" userId="S::d_chiupka@fanshawec.ca::50eb926c-c156-478d-97b1-cf64fedb4afb" providerId="AD" clId="Web-{92D0D03F-959C-7FBD-60C2-3A49DBA532A3}" dt="2024-08-07T12:50:29.984" v="271" actId="1076"/>
          <ac:spMkLst>
            <pc:docMk/>
            <pc:sldMk cId="1816070514" sldId="310"/>
            <ac:spMk id="3" creationId="{E605AB07-0DC6-1860-2E9A-1EE0DCD858EA}"/>
          </ac:spMkLst>
        </pc:spChg>
        <pc:spChg chg="add mod">
          <ac:chgData name="Chiupka, Davin" userId="S::d_chiupka@fanshawec.ca::50eb926c-c156-478d-97b1-cf64fedb4afb" providerId="AD" clId="Web-{92D0D03F-959C-7FBD-60C2-3A49DBA532A3}" dt="2024-08-07T13:26:19.105" v="689" actId="1076"/>
          <ac:spMkLst>
            <pc:docMk/>
            <pc:sldMk cId="1816070514" sldId="310"/>
            <ac:spMk id="5" creationId="{CD7E2997-7138-F613-7EB9-9CC2970E7F1C}"/>
          </ac:spMkLst>
        </pc:spChg>
        <pc:spChg chg="mod">
          <ac:chgData name="Chiupka, Davin" userId="S::d_chiupka@fanshawec.ca::50eb926c-c156-478d-97b1-cf64fedb4afb" providerId="AD" clId="Web-{92D0D03F-959C-7FBD-60C2-3A49DBA532A3}" dt="2024-08-07T12:50:11.234" v="268" actId="20577"/>
          <ac:spMkLst>
            <pc:docMk/>
            <pc:sldMk cId="1816070514" sldId="310"/>
            <ac:spMk id="92" creationId="{00000000-0000-0000-0000-000000000000}"/>
          </ac:spMkLst>
        </pc:spChg>
        <pc:picChg chg="add mod">
          <ac:chgData name="Chiupka, Davin" userId="S::d_chiupka@fanshawec.ca::50eb926c-c156-478d-97b1-cf64fedb4afb" providerId="AD" clId="Web-{92D0D03F-959C-7FBD-60C2-3A49DBA532A3}" dt="2024-08-07T13:25:43.511" v="682"/>
          <ac:picMkLst>
            <pc:docMk/>
            <pc:sldMk cId="1816070514" sldId="310"/>
            <ac:picMk id="2" creationId="{9DB19715-BDAF-BF9D-4A6E-B5F645F6AF27}"/>
          </ac:picMkLst>
        </pc:picChg>
      </pc:sldChg>
      <pc:sldChg chg="addSp modSp add replId">
        <pc:chgData name="Chiupka, Davin" userId="S::d_chiupka@fanshawec.ca::50eb926c-c156-478d-97b1-cf64fedb4afb" providerId="AD" clId="Web-{92D0D03F-959C-7FBD-60C2-3A49DBA532A3}" dt="2024-08-07T13:24:34.401" v="672" actId="1076"/>
        <pc:sldMkLst>
          <pc:docMk/>
          <pc:sldMk cId="365433025" sldId="311"/>
        </pc:sldMkLst>
        <pc:spChg chg="mod">
          <ac:chgData name="Chiupka, Davin" userId="S::d_chiupka@fanshawec.ca::50eb926c-c156-478d-97b1-cf64fedb4afb" providerId="AD" clId="Web-{92D0D03F-959C-7FBD-60C2-3A49DBA532A3}" dt="2024-08-07T12:52:02.627" v="289" actId="1076"/>
          <ac:spMkLst>
            <pc:docMk/>
            <pc:sldMk cId="365433025" sldId="311"/>
            <ac:spMk id="3" creationId="{E605AB07-0DC6-1860-2E9A-1EE0DCD858EA}"/>
          </ac:spMkLst>
        </pc:spChg>
        <pc:spChg chg="add mod">
          <ac:chgData name="Chiupka, Davin" userId="S::d_chiupka@fanshawec.ca::50eb926c-c156-478d-97b1-cf64fedb4afb" providerId="AD" clId="Web-{92D0D03F-959C-7FBD-60C2-3A49DBA532A3}" dt="2024-08-07T13:24:34.401" v="672" actId="1076"/>
          <ac:spMkLst>
            <pc:docMk/>
            <pc:sldMk cId="365433025" sldId="311"/>
            <ac:spMk id="5" creationId="{25EB5D54-E385-1A02-041D-6D4B9A12D6D8}"/>
          </ac:spMkLst>
        </pc:spChg>
        <pc:spChg chg="mod">
          <ac:chgData name="Chiupka, Davin" userId="S::d_chiupka@fanshawec.ca::50eb926c-c156-478d-97b1-cf64fedb4afb" providerId="AD" clId="Web-{92D0D03F-959C-7FBD-60C2-3A49DBA532A3}" dt="2024-08-07T12:51:10.641" v="275" actId="20577"/>
          <ac:spMkLst>
            <pc:docMk/>
            <pc:sldMk cId="365433025" sldId="311"/>
            <ac:spMk id="92" creationId="{00000000-0000-0000-0000-000000000000}"/>
          </ac:spMkLst>
        </pc:spChg>
        <pc:picChg chg="add mod">
          <ac:chgData name="Chiupka, Davin" userId="S::d_chiupka@fanshawec.ca::50eb926c-c156-478d-97b1-cf64fedb4afb" providerId="AD" clId="Web-{92D0D03F-959C-7FBD-60C2-3A49DBA532A3}" dt="2024-08-07T13:24:30.807" v="671" actId="1076"/>
          <ac:picMkLst>
            <pc:docMk/>
            <pc:sldMk cId="365433025" sldId="311"/>
            <ac:picMk id="2" creationId="{64701D69-43C0-E8F7-A335-7135FB9DD5C4}"/>
          </ac:picMkLst>
        </pc:picChg>
      </pc:sldChg>
      <pc:sldChg chg="addSp modSp add replId">
        <pc:chgData name="Chiupka, Davin" userId="S::d_chiupka@fanshawec.ca::50eb926c-c156-478d-97b1-cf64fedb4afb" providerId="AD" clId="Web-{92D0D03F-959C-7FBD-60C2-3A49DBA532A3}" dt="2024-08-07T13:22:09.009" v="656" actId="20577"/>
        <pc:sldMkLst>
          <pc:docMk/>
          <pc:sldMk cId="3833893651" sldId="312"/>
        </pc:sldMkLst>
        <pc:spChg chg="mod">
          <ac:chgData name="Chiupka, Davin" userId="S::d_chiupka@fanshawec.ca::50eb926c-c156-478d-97b1-cf64fedb4afb" providerId="AD" clId="Web-{92D0D03F-959C-7FBD-60C2-3A49DBA532A3}" dt="2024-08-07T12:53:35.769" v="319" actId="1076"/>
          <ac:spMkLst>
            <pc:docMk/>
            <pc:sldMk cId="3833893651" sldId="312"/>
            <ac:spMk id="3" creationId="{E605AB07-0DC6-1860-2E9A-1EE0DCD858EA}"/>
          </ac:spMkLst>
        </pc:spChg>
        <pc:spChg chg="add mod">
          <ac:chgData name="Chiupka, Davin" userId="S::d_chiupka@fanshawec.ca::50eb926c-c156-478d-97b1-cf64fedb4afb" providerId="AD" clId="Web-{92D0D03F-959C-7FBD-60C2-3A49DBA532A3}" dt="2024-08-07T13:22:09.009" v="656" actId="20577"/>
          <ac:spMkLst>
            <pc:docMk/>
            <pc:sldMk cId="3833893651" sldId="312"/>
            <ac:spMk id="5" creationId="{DE598E5D-AF58-8C75-2D48-B9EA5182C53F}"/>
          </ac:spMkLst>
        </pc:spChg>
        <pc:spChg chg="mod">
          <ac:chgData name="Chiupka, Davin" userId="S::d_chiupka@fanshawec.ca::50eb926c-c156-478d-97b1-cf64fedb4afb" providerId="AD" clId="Web-{92D0D03F-959C-7FBD-60C2-3A49DBA532A3}" dt="2024-08-07T12:52:36.502" v="294" actId="20577"/>
          <ac:spMkLst>
            <pc:docMk/>
            <pc:sldMk cId="3833893651" sldId="312"/>
            <ac:spMk id="92" creationId="{00000000-0000-0000-0000-000000000000}"/>
          </ac:spMkLst>
        </pc:spChg>
        <pc:picChg chg="add mod">
          <ac:chgData name="Chiupka, Davin" userId="S::d_chiupka@fanshawec.ca::50eb926c-c156-478d-97b1-cf64fedb4afb" providerId="AD" clId="Web-{92D0D03F-959C-7FBD-60C2-3A49DBA532A3}" dt="2024-08-07T13:21:30.477" v="649"/>
          <ac:picMkLst>
            <pc:docMk/>
            <pc:sldMk cId="3833893651" sldId="312"/>
            <ac:picMk id="2" creationId="{0C073A1C-894C-D521-6167-8A6C6F32C2B7}"/>
          </ac:picMkLst>
        </pc:picChg>
      </pc:sldChg>
      <pc:sldChg chg="addSp delSp modSp add replId">
        <pc:chgData name="Chiupka, Davin" userId="S::d_chiupka@fanshawec.ca::50eb926c-c156-478d-97b1-cf64fedb4afb" providerId="AD" clId="Web-{92D0D03F-959C-7FBD-60C2-3A49DBA532A3}" dt="2024-08-07T13:32:26.594" v="739"/>
        <pc:sldMkLst>
          <pc:docMk/>
          <pc:sldMk cId="1411666113" sldId="313"/>
        </pc:sldMkLst>
        <pc:spChg chg="add mod">
          <ac:chgData name="Chiupka, Davin" userId="S::d_chiupka@fanshawec.ca::50eb926c-c156-478d-97b1-cf64fedb4afb" providerId="AD" clId="Web-{92D0D03F-959C-7FBD-60C2-3A49DBA532A3}" dt="2024-08-07T13:18:55.131" v="627" actId="1076"/>
          <ac:spMkLst>
            <pc:docMk/>
            <pc:sldMk cId="1411666113" sldId="313"/>
            <ac:spMk id="2" creationId="{48A4F0C6-C7B1-EA4D-E4DF-F1D34C890ACD}"/>
          </ac:spMkLst>
        </pc:spChg>
        <pc:spChg chg="del mod">
          <ac:chgData name="Chiupka, Davin" userId="S::d_chiupka@fanshawec.ca::50eb926c-c156-478d-97b1-cf64fedb4afb" providerId="AD" clId="Web-{92D0D03F-959C-7FBD-60C2-3A49DBA532A3}" dt="2024-08-07T12:54:38.051" v="333"/>
          <ac:spMkLst>
            <pc:docMk/>
            <pc:sldMk cId="1411666113" sldId="313"/>
            <ac:spMk id="3" creationId="{E605AB07-0DC6-1860-2E9A-1EE0DCD858EA}"/>
          </ac:spMkLst>
        </pc:spChg>
        <pc:spChg chg="add mod">
          <ac:chgData name="Chiupka, Davin" userId="S::d_chiupka@fanshawec.ca::50eb926c-c156-478d-97b1-cf64fedb4afb" providerId="AD" clId="Web-{92D0D03F-959C-7FBD-60C2-3A49DBA532A3}" dt="2024-08-07T13:20:19.867" v="641" actId="1076"/>
          <ac:spMkLst>
            <pc:docMk/>
            <pc:sldMk cId="1411666113" sldId="313"/>
            <ac:spMk id="5" creationId="{653FFD86-4293-C173-D569-20DBF965B360}"/>
          </ac:spMkLst>
        </pc:spChg>
        <pc:spChg chg="mod">
          <ac:chgData name="Chiupka, Davin" userId="S::d_chiupka@fanshawec.ca::50eb926c-c156-478d-97b1-cf64fedb4afb" providerId="AD" clId="Web-{92D0D03F-959C-7FBD-60C2-3A49DBA532A3}" dt="2024-08-07T13:18:50.288" v="626" actId="14100"/>
          <ac:spMkLst>
            <pc:docMk/>
            <pc:sldMk cId="1411666113" sldId="313"/>
            <ac:spMk id="92" creationId="{00000000-0000-0000-0000-000000000000}"/>
          </ac:spMkLst>
        </pc:spChg>
        <pc:picChg chg="add mod">
          <ac:chgData name="Chiupka, Davin" userId="S::d_chiupka@fanshawec.ca::50eb926c-c156-478d-97b1-cf64fedb4afb" providerId="AD" clId="Web-{92D0D03F-959C-7FBD-60C2-3A49DBA532A3}" dt="2024-08-07T13:32:26.594" v="739"/>
          <ac:picMkLst>
            <pc:docMk/>
            <pc:sldMk cId="1411666113" sldId="313"/>
            <ac:picMk id="3" creationId="{16E24928-0540-06AF-5E8D-350910F44341}"/>
          </ac:picMkLst>
        </pc:picChg>
      </pc:sldChg>
      <pc:sldChg chg="addSp delSp modSp add replId">
        <pc:chgData name="Chiupka, Davin" userId="S::d_chiupka@fanshawec.ca::50eb926c-c156-478d-97b1-cf64fedb4afb" providerId="AD" clId="Web-{92D0D03F-959C-7FBD-60C2-3A49DBA532A3}" dt="2024-08-07T13:18:26.022" v="622" actId="20577"/>
        <pc:sldMkLst>
          <pc:docMk/>
          <pc:sldMk cId="1411917050" sldId="314"/>
        </pc:sldMkLst>
        <pc:spChg chg="mod">
          <ac:chgData name="Chiupka, Davin" userId="S::d_chiupka@fanshawec.ca::50eb926c-c156-478d-97b1-cf64fedb4afb" providerId="AD" clId="Web-{92D0D03F-959C-7FBD-60C2-3A49DBA532A3}" dt="2024-08-07T12:58:54.758" v="405" actId="1076"/>
          <ac:spMkLst>
            <pc:docMk/>
            <pc:sldMk cId="1411917050" sldId="314"/>
            <ac:spMk id="2" creationId="{48A4F0C6-C7B1-EA4D-E4DF-F1D34C890ACD}"/>
          </ac:spMkLst>
        </pc:spChg>
        <pc:spChg chg="add del mod">
          <ac:chgData name="Chiupka, Davin" userId="S::d_chiupka@fanshawec.ca::50eb926c-c156-478d-97b1-cf64fedb4afb" providerId="AD" clId="Web-{92D0D03F-959C-7FBD-60C2-3A49DBA532A3}" dt="2024-08-07T13:17:41.381" v="614"/>
          <ac:spMkLst>
            <pc:docMk/>
            <pc:sldMk cId="1411917050" sldId="314"/>
            <ac:spMk id="4" creationId="{2D739EA1-8A23-C08A-02FA-D2EE7E1CA2A5}"/>
          </ac:spMkLst>
        </pc:spChg>
        <pc:spChg chg="add mod">
          <ac:chgData name="Chiupka, Davin" userId="S::d_chiupka@fanshawec.ca::50eb926c-c156-478d-97b1-cf64fedb4afb" providerId="AD" clId="Web-{92D0D03F-959C-7FBD-60C2-3A49DBA532A3}" dt="2024-08-07T13:18:26.022" v="622" actId="20577"/>
          <ac:spMkLst>
            <pc:docMk/>
            <pc:sldMk cId="1411917050" sldId="314"/>
            <ac:spMk id="6" creationId="{1E7761BB-3E8C-36BD-FFE8-7352278C5805}"/>
          </ac:spMkLst>
        </pc:spChg>
        <pc:spChg chg="mod">
          <ac:chgData name="Chiupka, Davin" userId="S::d_chiupka@fanshawec.ca::50eb926c-c156-478d-97b1-cf64fedb4afb" providerId="AD" clId="Web-{92D0D03F-959C-7FBD-60C2-3A49DBA532A3}" dt="2024-08-07T12:57:39.383" v="382" actId="20577"/>
          <ac:spMkLst>
            <pc:docMk/>
            <pc:sldMk cId="1411917050" sldId="314"/>
            <ac:spMk id="92" creationId="{00000000-0000-0000-0000-000000000000}"/>
          </ac:spMkLst>
        </pc:spChg>
        <pc:picChg chg="add mod">
          <ac:chgData name="Chiupka, Davin" userId="S::d_chiupka@fanshawec.ca::50eb926c-c156-478d-97b1-cf64fedb4afb" providerId="AD" clId="Web-{92D0D03F-959C-7FBD-60C2-3A49DBA532A3}" dt="2024-08-07T13:17:56.115" v="618" actId="1076"/>
          <ac:picMkLst>
            <pc:docMk/>
            <pc:sldMk cId="1411917050" sldId="314"/>
            <ac:picMk id="3" creationId="{8065EBE8-14D7-7240-DF36-3B0C56852756}"/>
          </ac:picMkLst>
        </pc:picChg>
      </pc:sldChg>
      <pc:sldChg chg="addSp modSp add replId">
        <pc:chgData name="Chiupka, Davin" userId="S::d_chiupka@fanshawec.ca::50eb926c-c156-478d-97b1-cf64fedb4afb" providerId="AD" clId="Web-{92D0D03F-959C-7FBD-60C2-3A49DBA532A3}" dt="2024-08-07T13:15:53.911" v="596" actId="1076"/>
        <pc:sldMkLst>
          <pc:docMk/>
          <pc:sldMk cId="4219236003" sldId="315"/>
        </pc:sldMkLst>
        <pc:spChg chg="mod">
          <ac:chgData name="Chiupka, Davin" userId="S::d_chiupka@fanshawec.ca::50eb926c-c156-478d-97b1-cf64fedb4afb" providerId="AD" clId="Web-{92D0D03F-959C-7FBD-60C2-3A49DBA532A3}" dt="2024-08-07T13:04:45.981" v="534" actId="14100"/>
          <ac:spMkLst>
            <pc:docMk/>
            <pc:sldMk cId="4219236003" sldId="315"/>
            <ac:spMk id="2" creationId="{48A4F0C6-C7B1-EA4D-E4DF-F1D34C890ACD}"/>
          </ac:spMkLst>
        </pc:spChg>
        <pc:spChg chg="add mod">
          <ac:chgData name="Chiupka, Davin" userId="S::d_chiupka@fanshawec.ca::50eb926c-c156-478d-97b1-cf64fedb4afb" providerId="AD" clId="Web-{92D0D03F-959C-7FBD-60C2-3A49DBA532A3}" dt="2024-08-07T13:15:53.911" v="596" actId="1076"/>
          <ac:spMkLst>
            <pc:docMk/>
            <pc:sldMk cId="4219236003" sldId="315"/>
            <ac:spMk id="4" creationId="{2277B2E6-CD53-FA2D-FE88-FFEA06165139}"/>
          </ac:spMkLst>
        </pc:spChg>
        <pc:spChg chg="mod">
          <ac:chgData name="Chiupka, Davin" userId="S::d_chiupka@fanshawec.ca::50eb926c-c156-478d-97b1-cf64fedb4afb" providerId="AD" clId="Web-{92D0D03F-959C-7FBD-60C2-3A49DBA532A3}" dt="2024-08-07T12:59:42.915" v="409" actId="20577"/>
          <ac:spMkLst>
            <pc:docMk/>
            <pc:sldMk cId="4219236003" sldId="315"/>
            <ac:spMk id="92" creationId="{00000000-0000-0000-0000-000000000000}"/>
          </ac:spMkLst>
        </pc:spChg>
        <pc:picChg chg="add mod">
          <ac:chgData name="Chiupka, Davin" userId="S::d_chiupka@fanshawec.ca::50eb926c-c156-478d-97b1-cf64fedb4afb" providerId="AD" clId="Web-{92D0D03F-959C-7FBD-60C2-3A49DBA532A3}" dt="2024-08-07T13:15:08.879" v="588"/>
          <ac:picMkLst>
            <pc:docMk/>
            <pc:sldMk cId="4219236003" sldId="315"/>
            <ac:picMk id="3" creationId="{B46EF465-3831-01FC-8263-E40616E8E15F}"/>
          </ac:picMkLst>
        </pc:picChg>
      </pc:sldChg>
      <pc:sldChg chg="addSp modSp add replId">
        <pc:chgData name="Chiupka, Davin" userId="S::d_chiupka@fanshawec.ca::50eb926c-c156-478d-97b1-cf64fedb4afb" providerId="AD" clId="Web-{92D0D03F-959C-7FBD-60C2-3A49DBA532A3}" dt="2024-08-07T13:16:35.614" v="605"/>
        <pc:sldMkLst>
          <pc:docMk/>
          <pc:sldMk cId="2548930598" sldId="316"/>
        </pc:sldMkLst>
        <pc:spChg chg="mod">
          <ac:chgData name="Chiupka, Davin" userId="S::d_chiupka@fanshawec.ca::50eb926c-c156-478d-97b1-cf64fedb4afb" providerId="AD" clId="Web-{92D0D03F-959C-7FBD-60C2-3A49DBA532A3}" dt="2024-08-07T13:13:48.659" v="578" actId="1076"/>
          <ac:spMkLst>
            <pc:docMk/>
            <pc:sldMk cId="2548930598" sldId="316"/>
            <ac:spMk id="2" creationId="{48A4F0C6-C7B1-EA4D-E4DF-F1D34C890ACD}"/>
          </ac:spMkLst>
        </pc:spChg>
        <pc:spChg chg="add mod">
          <ac:chgData name="Chiupka, Davin" userId="S::d_chiupka@fanshawec.ca::50eb926c-c156-478d-97b1-cf64fedb4afb" providerId="AD" clId="Web-{92D0D03F-959C-7FBD-60C2-3A49DBA532A3}" dt="2024-08-07T13:13:56.847" v="581" actId="1076"/>
          <ac:spMkLst>
            <pc:docMk/>
            <pc:sldMk cId="2548930598" sldId="316"/>
            <ac:spMk id="4" creationId="{47947346-8C1D-E4CD-96EF-5840B960BE40}"/>
          </ac:spMkLst>
        </pc:spChg>
        <pc:spChg chg="mod">
          <ac:chgData name="Chiupka, Davin" userId="S::d_chiupka@fanshawec.ca::50eb926c-c156-478d-97b1-cf64fedb4afb" providerId="AD" clId="Web-{92D0D03F-959C-7FBD-60C2-3A49DBA532A3}" dt="2024-08-07T13:05:15.481" v="538" actId="20577"/>
          <ac:spMkLst>
            <pc:docMk/>
            <pc:sldMk cId="2548930598" sldId="316"/>
            <ac:spMk id="92" creationId="{00000000-0000-0000-0000-000000000000}"/>
          </ac:spMkLst>
        </pc:spChg>
        <pc:picChg chg="add mod">
          <ac:chgData name="Chiupka, Davin" userId="S::d_chiupka@fanshawec.ca::50eb926c-c156-478d-97b1-cf64fedb4afb" providerId="AD" clId="Web-{92D0D03F-959C-7FBD-60C2-3A49DBA532A3}" dt="2024-08-07T13:16:35.614" v="605"/>
          <ac:picMkLst>
            <pc:docMk/>
            <pc:sldMk cId="2548930598" sldId="316"/>
            <ac:picMk id="3" creationId="{1DF12D44-F4B5-DEA9-91D8-7A1BB5FF51DF}"/>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094912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721443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2504678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376819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bfbf62896_3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ebfbf62896_3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CA"/>
          </a:p>
          <a:p>
            <a:pPr marL="0" lvl="0" indent="0" algn="l" rtl="0">
              <a:spcBef>
                <a:spcPts val="0"/>
              </a:spcBef>
              <a:spcAft>
                <a:spcPts val="0"/>
              </a:spcAft>
              <a:buNone/>
            </a:pPr>
            <a:endParaRPr lang="en-CA"/>
          </a:p>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bfbf62896_3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ebfbf62896_3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CA"/>
          </a:p>
          <a:p>
            <a:pPr marL="0" lvl="0" indent="0" algn="l" rtl="0">
              <a:spcBef>
                <a:spcPts val="0"/>
              </a:spcBef>
              <a:spcAft>
                <a:spcPts val="0"/>
              </a:spcAft>
              <a:buNone/>
            </a:pPr>
            <a:endParaRPr lang="en-CA"/>
          </a:p>
          <a:p>
            <a:pPr marL="0" lvl="0" indent="0" algn="l" rtl="0">
              <a:spcBef>
                <a:spcPts val="0"/>
              </a:spcBef>
              <a:spcAft>
                <a:spcPts val="0"/>
              </a:spcAft>
              <a:buNone/>
            </a:pPr>
            <a:endParaRPr/>
          </a:p>
        </p:txBody>
      </p:sp>
    </p:spTree>
    <p:extLst>
      <p:ext uri="{BB962C8B-B14F-4D97-AF65-F5344CB8AC3E}">
        <p14:creationId xmlns:p14="http://schemas.microsoft.com/office/powerpoint/2010/main" val="29459462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bfbf62896_3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ebfbf62896_3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CA"/>
          </a:p>
          <a:p>
            <a:pPr marL="0" lvl="0" indent="0" algn="l" rtl="0">
              <a:spcBef>
                <a:spcPts val="0"/>
              </a:spcBef>
              <a:spcAft>
                <a:spcPts val="0"/>
              </a:spcAft>
              <a:buNone/>
            </a:pPr>
            <a:endParaRPr lang="en-CA"/>
          </a:p>
          <a:p>
            <a:pPr marL="0" lvl="0" indent="0" algn="l" rtl="0">
              <a:spcBef>
                <a:spcPts val="0"/>
              </a:spcBef>
              <a:spcAft>
                <a:spcPts val="0"/>
              </a:spcAft>
              <a:buNone/>
            </a:pPr>
            <a:endParaRPr/>
          </a:p>
        </p:txBody>
      </p:sp>
    </p:spTree>
    <p:extLst>
      <p:ext uri="{BB962C8B-B14F-4D97-AF65-F5344CB8AC3E}">
        <p14:creationId xmlns:p14="http://schemas.microsoft.com/office/powerpoint/2010/main" val="25544211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bfbf62896_3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ebfbf62896_3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CA"/>
          </a:p>
          <a:p>
            <a:pPr marL="0" lvl="0" indent="0" algn="l" rtl="0">
              <a:spcBef>
                <a:spcPts val="0"/>
              </a:spcBef>
              <a:spcAft>
                <a:spcPts val="0"/>
              </a:spcAft>
              <a:buNone/>
            </a:pPr>
            <a:endParaRPr lang="en-CA"/>
          </a:p>
          <a:p>
            <a:pPr marL="0" lvl="0" indent="0" algn="l" rtl="0">
              <a:spcBef>
                <a:spcPts val="0"/>
              </a:spcBef>
              <a:spcAft>
                <a:spcPts val="0"/>
              </a:spcAft>
              <a:buNone/>
            </a:pPr>
            <a:endParaRPr/>
          </a:p>
        </p:txBody>
      </p:sp>
    </p:spTree>
    <p:extLst>
      <p:ext uri="{BB962C8B-B14F-4D97-AF65-F5344CB8AC3E}">
        <p14:creationId xmlns:p14="http://schemas.microsoft.com/office/powerpoint/2010/main" val="26800893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bfbf62896_3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ebfbf62896_3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CA"/>
          </a:p>
          <a:p>
            <a:pPr marL="0" lvl="0" indent="0" algn="l" rtl="0">
              <a:spcBef>
                <a:spcPts val="0"/>
              </a:spcBef>
              <a:spcAft>
                <a:spcPts val="0"/>
              </a:spcAft>
              <a:buNone/>
            </a:pPr>
            <a:endParaRPr lang="en-CA"/>
          </a:p>
          <a:p>
            <a:pPr marL="0" lvl="0" indent="0" algn="l" rtl="0">
              <a:spcBef>
                <a:spcPts val="0"/>
              </a:spcBef>
              <a:spcAft>
                <a:spcPts val="0"/>
              </a:spcAft>
              <a:buNone/>
            </a:pPr>
            <a:endParaRPr/>
          </a:p>
        </p:txBody>
      </p:sp>
    </p:spTree>
    <p:extLst>
      <p:ext uri="{BB962C8B-B14F-4D97-AF65-F5344CB8AC3E}">
        <p14:creationId xmlns:p14="http://schemas.microsoft.com/office/powerpoint/2010/main" val="280506808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bfbf62896_3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ebfbf62896_3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CA"/>
          </a:p>
          <a:p>
            <a:pPr marL="0" lvl="0" indent="0" algn="l" rtl="0">
              <a:spcBef>
                <a:spcPts val="0"/>
              </a:spcBef>
              <a:spcAft>
                <a:spcPts val="0"/>
              </a:spcAft>
              <a:buNone/>
            </a:pPr>
            <a:endParaRPr lang="en-CA"/>
          </a:p>
          <a:p>
            <a:pPr marL="0" lvl="0" indent="0" algn="l" rtl="0">
              <a:spcBef>
                <a:spcPts val="0"/>
              </a:spcBef>
              <a:spcAft>
                <a:spcPts val="0"/>
              </a:spcAft>
              <a:buNone/>
            </a:pPr>
            <a:endParaRPr/>
          </a:p>
        </p:txBody>
      </p:sp>
    </p:spTree>
    <p:extLst>
      <p:ext uri="{BB962C8B-B14F-4D97-AF65-F5344CB8AC3E}">
        <p14:creationId xmlns:p14="http://schemas.microsoft.com/office/powerpoint/2010/main" val="3443311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bfbf62896_3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ebfbf62896_3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CA"/>
          </a:p>
          <a:p>
            <a:pPr marL="0" lvl="0" indent="0" algn="l" rtl="0">
              <a:spcBef>
                <a:spcPts val="0"/>
              </a:spcBef>
              <a:spcAft>
                <a:spcPts val="0"/>
              </a:spcAft>
              <a:buNone/>
            </a:pPr>
            <a:endParaRPr lang="en-CA"/>
          </a:p>
          <a:p>
            <a:pPr marL="0" lvl="0" indent="0" algn="l" rtl="0">
              <a:spcBef>
                <a:spcPts val="0"/>
              </a:spcBef>
              <a:spcAft>
                <a:spcPts val="0"/>
              </a:spcAft>
              <a:buNone/>
            </a:pPr>
            <a:endParaRPr/>
          </a:p>
        </p:txBody>
      </p:sp>
    </p:spTree>
    <p:extLst>
      <p:ext uri="{BB962C8B-B14F-4D97-AF65-F5344CB8AC3E}">
        <p14:creationId xmlns:p14="http://schemas.microsoft.com/office/powerpoint/2010/main" val="10117962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bfbf62896_3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ebfbf62896_3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CA"/>
          </a:p>
          <a:p>
            <a:pPr marL="0" lvl="0" indent="0" algn="l" rtl="0">
              <a:spcBef>
                <a:spcPts val="0"/>
              </a:spcBef>
              <a:spcAft>
                <a:spcPts val="0"/>
              </a:spcAft>
              <a:buNone/>
            </a:pPr>
            <a:endParaRPr lang="en-CA"/>
          </a:p>
          <a:p>
            <a:pPr marL="0" lvl="0" indent="0" algn="l" rtl="0">
              <a:spcBef>
                <a:spcPts val="0"/>
              </a:spcBef>
              <a:spcAft>
                <a:spcPts val="0"/>
              </a:spcAft>
              <a:buNone/>
            </a:pPr>
            <a:endParaRPr/>
          </a:p>
        </p:txBody>
      </p:sp>
    </p:spTree>
    <p:extLst>
      <p:ext uri="{BB962C8B-B14F-4D97-AF65-F5344CB8AC3E}">
        <p14:creationId xmlns:p14="http://schemas.microsoft.com/office/powerpoint/2010/main" val="1100557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650841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60480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722564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89326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299800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432816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32634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lvl1pPr lvl="0" rtl="0">
              <a:spcBef>
                <a:spcPts val="0"/>
              </a:spcBef>
              <a:spcAft>
                <a:spcPts val="0"/>
              </a:spcAft>
              <a:buClr>
                <a:schemeClr val="lt1"/>
              </a:buClr>
              <a:buSzPts val="4200"/>
              <a:buNone/>
              <a:defRPr sz="4200">
                <a:solidFill>
                  <a:schemeClr val="lt1"/>
                </a:solidFill>
                <a:latin typeface="+mj-lt"/>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endParaRPr/>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chemeClr val="lt1"/>
              </a:buClr>
              <a:buSzPts val="2100"/>
              <a:buNone/>
              <a:defRPr sz="2100">
                <a:solidFill>
                  <a:schemeClr val="lt1"/>
                </a:solidFill>
                <a:latin typeface="+mj-lt"/>
              </a:defRPr>
            </a:lvl1pPr>
            <a:lvl2pPr lvl="1" rtl="0">
              <a:lnSpc>
                <a:spcPct val="100000"/>
              </a:lnSpc>
              <a:spcBef>
                <a:spcPts val="0"/>
              </a:spcBef>
              <a:spcAft>
                <a:spcPts val="0"/>
              </a:spcAft>
              <a:buClr>
                <a:schemeClr val="lt1"/>
              </a:buClr>
              <a:buSzPts val="2100"/>
              <a:buNone/>
              <a:defRPr sz="2100">
                <a:solidFill>
                  <a:schemeClr val="lt1"/>
                </a:solidFill>
              </a:defRPr>
            </a:lvl2pPr>
            <a:lvl3pPr lvl="2" rtl="0">
              <a:lnSpc>
                <a:spcPct val="100000"/>
              </a:lnSpc>
              <a:spcBef>
                <a:spcPts val="0"/>
              </a:spcBef>
              <a:spcAft>
                <a:spcPts val="0"/>
              </a:spcAft>
              <a:buClr>
                <a:schemeClr val="lt1"/>
              </a:buClr>
              <a:buSzPts val="2100"/>
              <a:buNone/>
              <a:defRPr sz="2100">
                <a:solidFill>
                  <a:schemeClr val="lt1"/>
                </a:solidFill>
              </a:defRPr>
            </a:lvl3pPr>
            <a:lvl4pPr lvl="3" rtl="0">
              <a:lnSpc>
                <a:spcPct val="100000"/>
              </a:lnSpc>
              <a:spcBef>
                <a:spcPts val="0"/>
              </a:spcBef>
              <a:spcAft>
                <a:spcPts val="0"/>
              </a:spcAft>
              <a:buClr>
                <a:schemeClr val="lt1"/>
              </a:buClr>
              <a:buSzPts val="2100"/>
              <a:buNone/>
              <a:defRPr sz="2100">
                <a:solidFill>
                  <a:schemeClr val="lt1"/>
                </a:solidFill>
              </a:defRPr>
            </a:lvl4pPr>
            <a:lvl5pPr lvl="4" rtl="0">
              <a:lnSpc>
                <a:spcPct val="100000"/>
              </a:lnSpc>
              <a:spcBef>
                <a:spcPts val="0"/>
              </a:spcBef>
              <a:spcAft>
                <a:spcPts val="0"/>
              </a:spcAft>
              <a:buClr>
                <a:schemeClr val="lt1"/>
              </a:buClr>
              <a:buSzPts val="2100"/>
              <a:buNone/>
              <a:defRPr sz="2100">
                <a:solidFill>
                  <a:schemeClr val="lt1"/>
                </a:solidFill>
              </a:defRPr>
            </a:lvl5pPr>
            <a:lvl6pPr lvl="5" rtl="0">
              <a:lnSpc>
                <a:spcPct val="100000"/>
              </a:lnSpc>
              <a:spcBef>
                <a:spcPts val="0"/>
              </a:spcBef>
              <a:spcAft>
                <a:spcPts val="0"/>
              </a:spcAft>
              <a:buClr>
                <a:schemeClr val="lt1"/>
              </a:buClr>
              <a:buSzPts val="2100"/>
              <a:buNone/>
              <a:defRPr sz="2100">
                <a:solidFill>
                  <a:schemeClr val="lt1"/>
                </a:solidFill>
              </a:defRPr>
            </a:lvl6pPr>
            <a:lvl7pPr lvl="6" rtl="0">
              <a:lnSpc>
                <a:spcPct val="100000"/>
              </a:lnSpc>
              <a:spcBef>
                <a:spcPts val="0"/>
              </a:spcBef>
              <a:spcAft>
                <a:spcPts val="0"/>
              </a:spcAft>
              <a:buClr>
                <a:schemeClr val="lt1"/>
              </a:buClr>
              <a:buSzPts val="2100"/>
              <a:buNone/>
              <a:defRPr sz="2100">
                <a:solidFill>
                  <a:schemeClr val="lt1"/>
                </a:solidFill>
              </a:defRPr>
            </a:lvl7pPr>
            <a:lvl8pPr lvl="7" rtl="0">
              <a:lnSpc>
                <a:spcPct val="100000"/>
              </a:lnSpc>
              <a:spcBef>
                <a:spcPts val="0"/>
              </a:spcBef>
              <a:spcAft>
                <a:spcPts val="0"/>
              </a:spcAft>
              <a:buClr>
                <a:schemeClr val="lt1"/>
              </a:buClr>
              <a:buSzPts val="2100"/>
              <a:buNone/>
              <a:defRPr sz="2100">
                <a:solidFill>
                  <a:schemeClr val="lt1"/>
                </a:solidFill>
              </a:defRPr>
            </a:lvl8pPr>
            <a:lvl9pPr lvl="8" rtl="0">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4"/>
        <p:cNvGrpSpPr/>
        <p:nvPr/>
      </p:nvGrpSpPr>
      <p:grpSpPr>
        <a:xfrm>
          <a:off x="0" y="0"/>
          <a:ext cx="0" cy="0"/>
          <a:chOff x="0" y="0"/>
          <a:chExt cx="0" cy="0"/>
        </a:xfrm>
      </p:grpSpPr>
      <p:sp>
        <p:nvSpPr>
          <p:cNvPr id="75" name="Google Shape;75;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74D2F-6DA6-468A-A8C0-97C4D3F9AD6F}"/>
              </a:ext>
            </a:extLst>
          </p:cNvPr>
          <p:cNvSpPr>
            <a:spLocks noGrp="1"/>
          </p:cNvSpPr>
          <p:nvPr>
            <p:ph type="ctrTitle"/>
          </p:nvPr>
        </p:nvSpPr>
        <p:spPr>
          <a:xfrm>
            <a:off x="1143000" y="841375"/>
            <a:ext cx="6858000" cy="17907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DBEBF14C-0724-486C-84D2-A9B694A3F1A9}"/>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93E55059-10B3-445C-9C17-67C1E61214A2}"/>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5" name="Footer Placeholder 4">
            <a:extLst>
              <a:ext uri="{FF2B5EF4-FFF2-40B4-BE49-F238E27FC236}">
                <a16:creationId xmlns:a16="http://schemas.microsoft.com/office/drawing/2014/main" id="{4705C24A-69D3-4011-BFF5-7F0D11DBA46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530CC8F-B0B5-4923-ABAF-E408507ABF87}"/>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035572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2BB26-4A57-4DC1-BC9F-1A811D816A1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C33B6DA-4199-4246-B548-6DC6A414DE2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5A536FA-815C-4E88-A728-6E2A655760B1}"/>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5" name="Footer Placeholder 4">
            <a:extLst>
              <a:ext uri="{FF2B5EF4-FFF2-40B4-BE49-F238E27FC236}">
                <a16:creationId xmlns:a16="http://schemas.microsoft.com/office/drawing/2014/main" id="{CD49ED2C-6C10-4487-9429-BB7BAEAD7D6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099BB0B-74F9-4CBC-AC28-13033802C8E2}"/>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153143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C60D8-825C-4C5B-B7BD-AC90B9A6ED68}"/>
              </a:ext>
            </a:extLst>
          </p:cNvPr>
          <p:cNvSpPr>
            <a:spLocks noGrp="1"/>
          </p:cNvSpPr>
          <p:nvPr>
            <p:ph type="title"/>
          </p:nvPr>
        </p:nvSpPr>
        <p:spPr>
          <a:xfrm>
            <a:off x="623888" y="1282700"/>
            <a:ext cx="7886700" cy="2139950"/>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8EA116E4-CD0D-4359-85D7-0E0093ADA58F}"/>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A89D56-56A3-46C1-9D42-A24D92D18ACD}"/>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5" name="Footer Placeholder 4">
            <a:extLst>
              <a:ext uri="{FF2B5EF4-FFF2-40B4-BE49-F238E27FC236}">
                <a16:creationId xmlns:a16="http://schemas.microsoft.com/office/drawing/2014/main" id="{EC2D9B8A-DAA8-4B20-9759-4CD18AD98C5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A7B1438-DB99-4A84-BEC5-331A9C7A69F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657027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3A3F5-E938-455E-96EE-4E4D744CEEE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7BE2BB7-04B1-4D4F-AE95-F6585DDE290E}"/>
              </a:ext>
            </a:extLst>
          </p:cNvPr>
          <p:cNvSpPr>
            <a:spLocks noGrp="1"/>
          </p:cNvSpPr>
          <p:nvPr>
            <p:ph sz="half" idx="1"/>
          </p:nvPr>
        </p:nvSpPr>
        <p:spPr>
          <a:xfrm>
            <a:off x="628650" y="1370013"/>
            <a:ext cx="3867150" cy="326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8DED3E1A-EA64-4096-8BA8-103A7EA220DB}"/>
              </a:ext>
            </a:extLst>
          </p:cNvPr>
          <p:cNvSpPr>
            <a:spLocks noGrp="1"/>
          </p:cNvSpPr>
          <p:nvPr>
            <p:ph sz="half" idx="2"/>
          </p:nvPr>
        </p:nvSpPr>
        <p:spPr>
          <a:xfrm>
            <a:off x="4648200" y="1370013"/>
            <a:ext cx="3867150" cy="326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AE5FC414-46C0-4D1A-B4DB-656A040B72EC}"/>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6" name="Footer Placeholder 5">
            <a:extLst>
              <a:ext uri="{FF2B5EF4-FFF2-40B4-BE49-F238E27FC236}">
                <a16:creationId xmlns:a16="http://schemas.microsoft.com/office/drawing/2014/main" id="{ADEEF4A1-4396-4588-90D2-1C70D48EB16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7CE52B9-BED1-4096-AE8E-BFE938A92D3C}"/>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456834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9F151-7CA1-46BF-BB45-B9230F52BE44}"/>
              </a:ext>
            </a:extLst>
          </p:cNvPr>
          <p:cNvSpPr>
            <a:spLocks noGrp="1"/>
          </p:cNvSpPr>
          <p:nvPr>
            <p:ph type="title"/>
          </p:nvPr>
        </p:nvSpPr>
        <p:spPr>
          <a:xfrm>
            <a:off x="630238" y="274638"/>
            <a:ext cx="7886700" cy="993775"/>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EED8BDC-6CBD-43DC-9369-9D476601B726}"/>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480E32A-9DCA-4AC8-865A-DE31CC520CBE}"/>
              </a:ext>
            </a:extLst>
          </p:cNvPr>
          <p:cNvSpPr>
            <a:spLocks noGrp="1"/>
          </p:cNvSpPr>
          <p:nvPr>
            <p:ph sz="half" idx="2"/>
          </p:nvPr>
        </p:nvSpPr>
        <p:spPr>
          <a:xfrm>
            <a:off x="630238" y="1879600"/>
            <a:ext cx="3868737"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2455957A-F2A6-44E2-BB52-5B3585098A0A}"/>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FECDDD0-03AB-4536-A865-4164609FFB68}"/>
              </a:ext>
            </a:extLst>
          </p:cNvPr>
          <p:cNvSpPr>
            <a:spLocks noGrp="1"/>
          </p:cNvSpPr>
          <p:nvPr>
            <p:ph sz="quarter" idx="4"/>
          </p:nvPr>
        </p:nvSpPr>
        <p:spPr>
          <a:xfrm>
            <a:off x="4629150" y="1879600"/>
            <a:ext cx="3887788"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F355584F-26E9-432E-A79C-415FFE8C7A03}"/>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8" name="Footer Placeholder 7">
            <a:extLst>
              <a:ext uri="{FF2B5EF4-FFF2-40B4-BE49-F238E27FC236}">
                <a16:creationId xmlns:a16="http://schemas.microsoft.com/office/drawing/2014/main" id="{2CB503E6-2018-48D0-A1C5-3C22BA8BDF99}"/>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E0DF1142-8A24-40AA-BB05-6FCED7FFCD4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6889762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800B1-7774-4DB6-8998-C00A18B40CC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55622E6F-013E-4A6F-8DF4-B99B55D52B7D}"/>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4" name="Footer Placeholder 3">
            <a:extLst>
              <a:ext uri="{FF2B5EF4-FFF2-40B4-BE49-F238E27FC236}">
                <a16:creationId xmlns:a16="http://schemas.microsoft.com/office/drawing/2014/main" id="{8144FCF3-50A7-4A05-B1B5-8C4C191FB01E}"/>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0A7348D0-948C-4DCA-81A0-330122503EE0}"/>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7317976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96E431-E44D-4A14-B2DE-D8DE485B0D39}"/>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3" name="Footer Placeholder 2">
            <a:extLst>
              <a:ext uri="{FF2B5EF4-FFF2-40B4-BE49-F238E27FC236}">
                <a16:creationId xmlns:a16="http://schemas.microsoft.com/office/drawing/2014/main" id="{E421F2A8-68F0-4948-BB61-73C3D59963D0}"/>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B53A98E5-E979-47DC-A7D6-FE27E997D829}"/>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5003621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00EBB-5D0E-46A6-9E9E-F9C43F36E1F4}"/>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F873491D-E9A5-4420-92AD-256C44EF3017}"/>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C074A2E-E830-4F49-89D2-07EE62D1AC31}"/>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489797E-7879-4E25-80AD-B272FF8692A1}"/>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6" name="Footer Placeholder 5">
            <a:extLst>
              <a:ext uri="{FF2B5EF4-FFF2-40B4-BE49-F238E27FC236}">
                <a16:creationId xmlns:a16="http://schemas.microsoft.com/office/drawing/2014/main" id="{E374D7DC-3D52-4BD9-B6FE-906E32560F9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7409D50-6198-44D2-9B92-0522801CA8D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7711236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5ED9C-A3F0-41C0-93DD-0BCBBC5C0073}"/>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D443AEEB-2BC6-40F1-8713-36CCB04B26AB}"/>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3E7EA403-FA47-47D2-96D6-0FD097F851FF}"/>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D228247-A39C-4A14-92B9-5A2A539D534D}"/>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6" name="Footer Placeholder 5">
            <a:extLst>
              <a:ext uri="{FF2B5EF4-FFF2-40B4-BE49-F238E27FC236}">
                <a16:creationId xmlns:a16="http://schemas.microsoft.com/office/drawing/2014/main" id="{FB482973-B6E8-4A0D-A701-CBD506921B1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DA16CAD-70E6-40FA-A1AD-6943A2BFE8EA}"/>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65817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rmAutofit/>
          </a:bodyPr>
          <a:lstStyle>
            <a:lvl1pPr lvl="0" rtl="0">
              <a:spcBef>
                <a:spcPts val="0"/>
              </a:spcBef>
              <a:spcAft>
                <a:spcPts val="0"/>
              </a:spcAft>
              <a:buClr>
                <a:schemeClr val="lt1"/>
              </a:buClr>
              <a:buSzPts val="4200"/>
              <a:buNone/>
              <a:defRPr sz="4200">
                <a:solidFill>
                  <a:schemeClr val="lt1"/>
                </a:solidFill>
                <a:latin typeface="+mj-lt"/>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endParaRPr/>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55CEB-112A-4B98-8F69-E82ABE4DD717}"/>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7304AF2-CCF3-4CE9-A266-4DE7F8AAFFB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4ACE4F1-553C-436E-8270-6DDE30112DDA}"/>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5" name="Footer Placeholder 4">
            <a:extLst>
              <a:ext uri="{FF2B5EF4-FFF2-40B4-BE49-F238E27FC236}">
                <a16:creationId xmlns:a16="http://schemas.microsoft.com/office/drawing/2014/main" id="{9D3156B4-7ADD-4EDE-AEB4-76B16F6E399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9359D2B-48E4-4789-AB01-8EFC5FC74A8D}"/>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25635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0118AB-2849-4783-83D4-2ED48AC300D4}"/>
              </a:ext>
            </a:extLst>
          </p:cNvPr>
          <p:cNvSpPr>
            <a:spLocks noGrp="1"/>
          </p:cNvSpPr>
          <p:nvPr>
            <p:ph type="title" orient="vert"/>
          </p:nvPr>
        </p:nvSpPr>
        <p:spPr>
          <a:xfrm>
            <a:off x="6543675" y="274638"/>
            <a:ext cx="1971675" cy="4357687"/>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02B2C76-B6C4-4095-BE16-E3EED854B497}"/>
              </a:ext>
            </a:extLst>
          </p:cNvPr>
          <p:cNvSpPr>
            <a:spLocks noGrp="1"/>
          </p:cNvSpPr>
          <p:nvPr>
            <p:ph type="body" orient="vert" idx="1"/>
          </p:nvPr>
        </p:nvSpPr>
        <p:spPr>
          <a:xfrm>
            <a:off x="628650" y="274638"/>
            <a:ext cx="5762625" cy="43576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F9DDFEF-4362-493B-A0AA-BBD01C67DF1A}"/>
              </a:ext>
            </a:extLst>
          </p:cNvPr>
          <p:cNvSpPr>
            <a:spLocks noGrp="1"/>
          </p:cNvSpPr>
          <p:nvPr>
            <p:ph type="dt" sz="half" idx="10"/>
          </p:nvPr>
        </p:nvSpPr>
        <p:spPr/>
        <p:txBody>
          <a:bodyPr/>
          <a:lstStyle/>
          <a:p>
            <a:fld id="{C1C98E36-DA73-4F35-A8EA-1B09B086FCED}" type="datetimeFigureOut">
              <a:rPr lang="en-CA" smtClean="0"/>
              <a:t>2024-08-08</a:t>
            </a:fld>
            <a:endParaRPr lang="en-CA"/>
          </a:p>
        </p:txBody>
      </p:sp>
      <p:sp>
        <p:nvSpPr>
          <p:cNvPr id="5" name="Footer Placeholder 4">
            <a:extLst>
              <a:ext uri="{FF2B5EF4-FFF2-40B4-BE49-F238E27FC236}">
                <a16:creationId xmlns:a16="http://schemas.microsoft.com/office/drawing/2014/main" id="{C86CF25B-FF4C-488A-8211-88EC8222712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55C9D5A-749F-4FD8-937D-ABBB4C7BA96C}"/>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738014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sp>
        <p:nvSpPr>
          <p:cNvPr id="29" name="Google Shape;29;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atin typeface="+mj-lt"/>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30" name="Google Shape;30;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lvl1pPr marL="400050" lvl="0" indent="-285750" rtl="0">
              <a:spcBef>
                <a:spcPts val="0"/>
              </a:spcBef>
              <a:spcAft>
                <a:spcPts val="0"/>
              </a:spcAft>
              <a:buClr>
                <a:schemeClr val="bg1"/>
              </a:buClr>
              <a:buSzPts val="1800"/>
              <a:buFont typeface="Arial" panose="020B0604020202020204" pitchFamily="34" charset="0"/>
              <a:buChar char="•"/>
              <a:defRPr>
                <a:solidFill>
                  <a:schemeClr val="bg1"/>
                </a:solidFill>
                <a:latin typeface="+mj-lt"/>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31" name="Google Shape;31;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32" name="Google Shape;32;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atin typeface="+mj-lt"/>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40" name="Google Shape;40;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2400">
                <a:latin typeface="+mj-lt"/>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43" name="Google Shape;43;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rmAutofit/>
          </a:bodyPr>
          <a:lstStyle>
            <a:lvl1pPr marL="457200" lvl="0" indent="-304800" rtl="0">
              <a:spcBef>
                <a:spcPts val="0"/>
              </a:spcBef>
              <a:spcAft>
                <a:spcPts val="0"/>
              </a:spcAft>
              <a:buClr>
                <a:schemeClr val="bg1"/>
              </a:buClr>
              <a:buSzPts val="1200"/>
              <a:buChar char="●"/>
              <a:defRPr sz="1200">
                <a:solidFill>
                  <a:schemeClr val="bg1"/>
                </a:solidFill>
                <a:latin typeface="+mj-lt"/>
              </a:defRPr>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44" name="Google Shape;44;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5"/>
        <p:cNvGrpSpPr/>
        <p:nvPr/>
      </p:nvGrpSpPr>
      <p:grpSpPr>
        <a:xfrm>
          <a:off x="0" y="0"/>
          <a:ext cx="0" cy="0"/>
          <a:chOff x="0" y="0"/>
          <a:chExt cx="0" cy="0"/>
        </a:xfrm>
      </p:grpSpPr>
      <p:grpSp>
        <p:nvGrpSpPr>
          <p:cNvPr id="46" name="Google Shape;46;p8"/>
          <p:cNvGrpSpPr/>
          <p:nvPr/>
        </p:nvGrpSpPr>
        <p:grpSpPr>
          <a:xfrm>
            <a:off x="6098378" y="5"/>
            <a:ext cx="3045625" cy="2030570"/>
            <a:chOff x="6098378" y="5"/>
            <a:chExt cx="3045625" cy="2030570"/>
          </a:xfrm>
        </p:grpSpPr>
        <p:sp>
          <p:nvSpPr>
            <p:cNvPr id="47" name="Google Shape;47;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48" name="Google Shape;48;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49" name="Google Shape;49;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50" name="Google Shape;50;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51" name="Google Shape;51;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grpSp>
      <p:sp>
        <p:nvSpPr>
          <p:cNvPr id="52" name="Google Shape;52;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rtl="0">
              <a:spcBef>
                <a:spcPts val="0"/>
              </a:spcBef>
              <a:spcAft>
                <a:spcPts val="0"/>
              </a:spcAft>
              <a:buClr>
                <a:schemeClr val="lt1"/>
              </a:buClr>
              <a:buSzPts val="4800"/>
              <a:buNone/>
              <a:defRPr sz="4800">
                <a:solidFill>
                  <a:schemeClr val="lt1"/>
                </a:solidFill>
                <a:latin typeface="+mj-lt"/>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a:endParaRPr/>
          </a:p>
        </p:txBody>
      </p:sp>
      <p:sp>
        <p:nvSpPr>
          <p:cNvPr id="53" name="Google Shape;53;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4"/>
        <p:cNvGrpSpPr/>
        <p:nvPr/>
      </p:nvGrpSpPr>
      <p:grpSpPr>
        <a:xfrm>
          <a:off x="0" y="0"/>
          <a:ext cx="0" cy="0"/>
          <a:chOff x="0" y="0"/>
          <a:chExt cx="0" cy="0"/>
        </a:xfrm>
      </p:grpSpPr>
      <p:sp>
        <p:nvSpPr>
          <p:cNvPr id="55" name="Google Shape;55;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6" name="Google Shape;56;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57" name="Google Shape;57;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latin typeface="+mj-lt"/>
              </a:defRPr>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58" name="Google Shape;58;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solidFill>
                  <a:schemeClr val="bg1"/>
                </a:solidFill>
                <a:latin typeface="+mj-lt"/>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59" name="Google Shape;5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rtl="0">
              <a:spcBef>
                <a:spcPts val="0"/>
              </a:spcBef>
              <a:spcAft>
                <a:spcPts val="0"/>
              </a:spcAft>
              <a:buClr>
                <a:schemeClr val="lt1"/>
              </a:buClr>
              <a:buSzPts val="1800"/>
              <a:buChar char="●"/>
              <a:defRPr>
                <a:solidFill>
                  <a:schemeClr val="lt1"/>
                </a:solidFill>
                <a:latin typeface="+mj-lt"/>
              </a:defRPr>
            </a:lvl1pPr>
            <a:lvl2pPr marL="914400" lvl="1" indent="-317500" rtl="0">
              <a:spcBef>
                <a:spcPts val="0"/>
              </a:spcBef>
              <a:spcAft>
                <a:spcPts val="0"/>
              </a:spcAft>
              <a:buClr>
                <a:schemeClr val="lt1"/>
              </a:buClr>
              <a:buSzPts val="1400"/>
              <a:buChar char="○"/>
              <a:defRPr>
                <a:solidFill>
                  <a:schemeClr val="lt1"/>
                </a:solidFill>
              </a:defRPr>
            </a:lvl2pPr>
            <a:lvl3pPr marL="1371600" lvl="2" indent="-317500" rtl="0">
              <a:spcBef>
                <a:spcPts val="0"/>
              </a:spcBef>
              <a:spcAft>
                <a:spcPts val="0"/>
              </a:spcAft>
              <a:buClr>
                <a:schemeClr val="lt1"/>
              </a:buClr>
              <a:buSzPts val="1400"/>
              <a:buChar char="■"/>
              <a:defRPr>
                <a:solidFill>
                  <a:schemeClr val="lt1"/>
                </a:solidFill>
              </a:defRPr>
            </a:lvl3pPr>
            <a:lvl4pPr marL="1828800" lvl="3" indent="-317500" rtl="0">
              <a:spcBef>
                <a:spcPts val="0"/>
              </a:spcBef>
              <a:spcAft>
                <a:spcPts val="0"/>
              </a:spcAft>
              <a:buClr>
                <a:schemeClr val="lt1"/>
              </a:buClr>
              <a:buSzPts val="1400"/>
              <a:buChar char="●"/>
              <a:defRPr>
                <a:solidFill>
                  <a:schemeClr val="lt1"/>
                </a:solidFill>
              </a:defRPr>
            </a:lvl4pPr>
            <a:lvl5pPr marL="2286000" lvl="4" indent="-317500" rtl="0">
              <a:spcBef>
                <a:spcPts val="0"/>
              </a:spcBef>
              <a:spcAft>
                <a:spcPts val="0"/>
              </a:spcAft>
              <a:buClr>
                <a:schemeClr val="lt1"/>
              </a:buClr>
              <a:buSzPts val="1400"/>
              <a:buChar char="○"/>
              <a:defRPr>
                <a:solidFill>
                  <a:schemeClr val="lt1"/>
                </a:solidFill>
              </a:defRPr>
            </a:lvl5pPr>
            <a:lvl6pPr marL="2743200" lvl="5" indent="-317500" rtl="0">
              <a:spcBef>
                <a:spcPts val="0"/>
              </a:spcBef>
              <a:spcAft>
                <a:spcPts val="0"/>
              </a:spcAft>
              <a:buClr>
                <a:schemeClr val="lt1"/>
              </a:buClr>
              <a:buSzPts val="1400"/>
              <a:buChar char="■"/>
              <a:defRPr>
                <a:solidFill>
                  <a:schemeClr val="lt1"/>
                </a:solidFill>
              </a:defRPr>
            </a:lvl6pPr>
            <a:lvl7pPr marL="3200400" lvl="6" indent="-317500" rtl="0">
              <a:spcBef>
                <a:spcPts val="0"/>
              </a:spcBef>
              <a:spcAft>
                <a:spcPts val="0"/>
              </a:spcAft>
              <a:buClr>
                <a:schemeClr val="lt1"/>
              </a:buClr>
              <a:buSzPts val="1400"/>
              <a:buChar char="●"/>
              <a:defRPr>
                <a:solidFill>
                  <a:schemeClr val="lt1"/>
                </a:solidFill>
              </a:defRPr>
            </a:lvl7pPr>
            <a:lvl8pPr marL="3657600" lvl="7" indent="-317500" rtl="0">
              <a:spcBef>
                <a:spcPts val="0"/>
              </a:spcBef>
              <a:spcAft>
                <a:spcPts val="0"/>
              </a:spcAft>
              <a:buClr>
                <a:schemeClr val="lt1"/>
              </a:buClr>
              <a:buSzPts val="1400"/>
              <a:buChar char="○"/>
              <a:defRPr>
                <a:solidFill>
                  <a:schemeClr val="lt1"/>
                </a:solidFill>
              </a:defRPr>
            </a:lvl8pPr>
            <a:lvl9pPr marL="4114800" lvl="8" indent="-317500" rtl="0">
              <a:spcBef>
                <a:spcPts val="0"/>
              </a:spcBef>
              <a:spcAft>
                <a:spcPts val="0"/>
              </a:spcAft>
              <a:buClr>
                <a:schemeClr val="lt1"/>
              </a:buClr>
              <a:buSzPts val="1400"/>
              <a:buChar char="■"/>
              <a:defRPr>
                <a:solidFill>
                  <a:schemeClr val="lt1"/>
                </a:solidFill>
              </a:defRPr>
            </a:lvl9pPr>
          </a:lstStyle>
          <a:p>
            <a:endParaRPr/>
          </a:p>
        </p:txBody>
      </p:sp>
      <p:sp>
        <p:nvSpPr>
          <p:cNvPr id="60" name="Google Shape;60;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1"/>
        <p:cNvGrpSpPr/>
        <p:nvPr/>
      </p:nvGrpSpPr>
      <p:grpSpPr>
        <a:xfrm>
          <a:off x="0" y="0"/>
          <a:ext cx="0" cy="0"/>
          <a:chOff x="0" y="0"/>
          <a:chExt cx="0" cy="0"/>
        </a:xfrm>
      </p:grpSpPr>
      <p:sp>
        <p:nvSpPr>
          <p:cNvPr id="62" name="Google Shape;62;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SzPts val="1800"/>
              <a:buNone/>
              <a:defRPr>
                <a:solidFill>
                  <a:schemeClr val="bg1"/>
                </a:solidFill>
                <a:latin typeface="+mj-lt"/>
              </a:defRPr>
            </a:lvl1pPr>
          </a:lstStyle>
          <a:p>
            <a:endParaRPr/>
          </a:p>
        </p:txBody>
      </p:sp>
      <p:sp>
        <p:nvSpPr>
          <p:cNvPr id="63" name="Google Shape;63;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grpSp>
        <p:nvGrpSpPr>
          <p:cNvPr id="65" name="Google Shape;65;p11"/>
          <p:cNvGrpSpPr/>
          <p:nvPr/>
        </p:nvGrpSpPr>
        <p:grpSpPr>
          <a:xfrm>
            <a:off x="6098378" y="5"/>
            <a:ext cx="3045625" cy="2030570"/>
            <a:chOff x="6098378" y="5"/>
            <a:chExt cx="3045625" cy="2030570"/>
          </a:xfrm>
        </p:grpSpPr>
        <p:sp>
          <p:nvSpPr>
            <p:cNvPr id="66" name="Google Shape;66;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1" name="Google Shape;71;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rmAutofit/>
          </a:bodyPr>
          <a:lstStyle>
            <a:lvl1pPr lvl="0" algn="ctr" rtl="0">
              <a:spcBef>
                <a:spcPts val="0"/>
              </a:spcBef>
              <a:spcAft>
                <a:spcPts val="0"/>
              </a:spcAft>
              <a:buClr>
                <a:schemeClr val="lt1"/>
              </a:buClr>
              <a:buSzPts val="12000"/>
              <a:buNone/>
              <a:defRPr sz="12000">
                <a:solidFill>
                  <a:schemeClr val="lt1"/>
                </a:solidFill>
                <a:latin typeface="+mj-lt"/>
              </a:defRPr>
            </a:lvl1pPr>
            <a:lvl2pPr lvl="1" algn="ctr" rtl="0">
              <a:spcBef>
                <a:spcPts val="0"/>
              </a:spcBef>
              <a:spcAft>
                <a:spcPts val="0"/>
              </a:spcAft>
              <a:buClr>
                <a:schemeClr val="lt1"/>
              </a:buClr>
              <a:buSzPts val="12000"/>
              <a:buNone/>
              <a:defRPr sz="12000">
                <a:solidFill>
                  <a:schemeClr val="lt1"/>
                </a:solidFill>
              </a:defRPr>
            </a:lvl2pPr>
            <a:lvl3pPr lvl="2" algn="ctr" rtl="0">
              <a:spcBef>
                <a:spcPts val="0"/>
              </a:spcBef>
              <a:spcAft>
                <a:spcPts val="0"/>
              </a:spcAft>
              <a:buClr>
                <a:schemeClr val="lt1"/>
              </a:buClr>
              <a:buSzPts val="12000"/>
              <a:buNone/>
              <a:defRPr sz="12000">
                <a:solidFill>
                  <a:schemeClr val="lt1"/>
                </a:solidFill>
              </a:defRPr>
            </a:lvl3pPr>
            <a:lvl4pPr lvl="3" algn="ctr" rtl="0">
              <a:spcBef>
                <a:spcPts val="0"/>
              </a:spcBef>
              <a:spcAft>
                <a:spcPts val="0"/>
              </a:spcAft>
              <a:buClr>
                <a:schemeClr val="lt1"/>
              </a:buClr>
              <a:buSzPts val="12000"/>
              <a:buNone/>
              <a:defRPr sz="12000">
                <a:solidFill>
                  <a:schemeClr val="lt1"/>
                </a:solidFill>
              </a:defRPr>
            </a:lvl4pPr>
            <a:lvl5pPr lvl="4" algn="ctr" rtl="0">
              <a:spcBef>
                <a:spcPts val="0"/>
              </a:spcBef>
              <a:spcAft>
                <a:spcPts val="0"/>
              </a:spcAft>
              <a:buClr>
                <a:schemeClr val="lt1"/>
              </a:buClr>
              <a:buSzPts val="12000"/>
              <a:buNone/>
              <a:defRPr sz="12000">
                <a:solidFill>
                  <a:schemeClr val="lt1"/>
                </a:solidFill>
              </a:defRPr>
            </a:lvl5pPr>
            <a:lvl6pPr lvl="5" algn="ctr" rtl="0">
              <a:spcBef>
                <a:spcPts val="0"/>
              </a:spcBef>
              <a:spcAft>
                <a:spcPts val="0"/>
              </a:spcAft>
              <a:buClr>
                <a:schemeClr val="lt1"/>
              </a:buClr>
              <a:buSzPts val="12000"/>
              <a:buNone/>
              <a:defRPr sz="12000">
                <a:solidFill>
                  <a:schemeClr val="lt1"/>
                </a:solidFill>
              </a:defRPr>
            </a:lvl6pPr>
            <a:lvl7pPr lvl="6" algn="ctr" rtl="0">
              <a:spcBef>
                <a:spcPts val="0"/>
              </a:spcBef>
              <a:spcAft>
                <a:spcPts val="0"/>
              </a:spcAft>
              <a:buClr>
                <a:schemeClr val="lt1"/>
              </a:buClr>
              <a:buSzPts val="12000"/>
              <a:buNone/>
              <a:defRPr sz="12000">
                <a:solidFill>
                  <a:schemeClr val="lt1"/>
                </a:solidFill>
              </a:defRPr>
            </a:lvl7pPr>
            <a:lvl8pPr lvl="7" algn="ctr" rtl="0">
              <a:spcBef>
                <a:spcPts val="0"/>
              </a:spcBef>
              <a:spcAft>
                <a:spcPts val="0"/>
              </a:spcAft>
              <a:buClr>
                <a:schemeClr val="lt1"/>
              </a:buClr>
              <a:buSzPts val="12000"/>
              <a:buNone/>
              <a:defRPr sz="12000">
                <a:solidFill>
                  <a:schemeClr val="lt1"/>
                </a:solidFill>
              </a:defRPr>
            </a:lvl8pPr>
            <a:lvl9pPr lvl="8" algn="ctr" rtl="0">
              <a:spcBef>
                <a:spcPts val="0"/>
              </a:spcBef>
              <a:spcAft>
                <a:spcPts val="0"/>
              </a:spcAft>
              <a:buClr>
                <a:schemeClr val="lt1"/>
              </a:buClr>
              <a:buSzPts val="12000"/>
              <a:buNone/>
              <a:defRPr sz="12000">
                <a:solidFill>
                  <a:schemeClr val="lt1"/>
                </a:solidFill>
              </a:defRPr>
            </a:lvl9pPr>
          </a:lstStyle>
          <a:p>
            <a:r>
              <a:t>xx%</a:t>
            </a:r>
          </a:p>
        </p:txBody>
      </p:sp>
      <p:sp>
        <p:nvSpPr>
          <p:cNvPr id="72" name="Google Shape;72;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Clr>
                <a:schemeClr val="lt1"/>
              </a:buClr>
              <a:buSzPts val="1800"/>
              <a:buChar char="●"/>
              <a:defRPr>
                <a:solidFill>
                  <a:schemeClr val="lt1"/>
                </a:solidFill>
                <a:latin typeface="+mj-lt"/>
              </a:defRPr>
            </a:lvl1pPr>
            <a:lvl2pPr marL="914400" lvl="1" indent="-317500" algn="ctr" rtl="0">
              <a:spcBef>
                <a:spcPts val="0"/>
              </a:spcBef>
              <a:spcAft>
                <a:spcPts val="0"/>
              </a:spcAft>
              <a:buClr>
                <a:schemeClr val="lt1"/>
              </a:buClr>
              <a:buSzPts val="1400"/>
              <a:buChar char="○"/>
              <a:defRPr>
                <a:solidFill>
                  <a:schemeClr val="lt1"/>
                </a:solidFill>
              </a:defRPr>
            </a:lvl2pPr>
            <a:lvl3pPr marL="1371600" lvl="2" indent="-317500" algn="ctr" rtl="0">
              <a:spcBef>
                <a:spcPts val="0"/>
              </a:spcBef>
              <a:spcAft>
                <a:spcPts val="0"/>
              </a:spcAft>
              <a:buClr>
                <a:schemeClr val="lt1"/>
              </a:buClr>
              <a:buSzPts val="1400"/>
              <a:buChar char="■"/>
              <a:defRPr>
                <a:solidFill>
                  <a:schemeClr val="lt1"/>
                </a:solidFill>
              </a:defRPr>
            </a:lvl3pPr>
            <a:lvl4pPr marL="1828800" lvl="3" indent="-317500" algn="ctr" rtl="0">
              <a:spcBef>
                <a:spcPts val="0"/>
              </a:spcBef>
              <a:spcAft>
                <a:spcPts val="0"/>
              </a:spcAft>
              <a:buClr>
                <a:schemeClr val="lt1"/>
              </a:buClr>
              <a:buSzPts val="1400"/>
              <a:buChar char="●"/>
              <a:defRPr>
                <a:solidFill>
                  <a:schemeClr val="lt1"/>
                </a:solidFill>
              </a:defRPr>
            </a:lvl4pPr>
            <a:lvl5pPr marL="2286000" lvl="4" indent="-317500" algn="ctr" rtl="0">
              <a:spcBef>
                <a:spcPts val="0"/>
              </a:spcBef>
              <a:spcAft>
                <a:spcPts val="0"/>
              </a:spcAft>
              <a:buClr>
                <a:schemeClr val="lt1"/>
              </a:buClr>
              <a:buSzPts val="1400"/>
              <a:buChar char="○"/>
              <a:defRPr>
                <a:solidFill>
                  <a:schemeClr val="lt1"/>
                </a:solidFill>
              </a:defRPr>
            </a:lvl5pPr>
            <a:lvl6pPr marL="2743200" lvl="5" indent="-317500" algn="ctr" rtl="0">
              <a:spcBef>
                <a:spcPts val="0"/>
              </a:spcBef>
              <a:spcAft>
                <a:spcPts val="0"/>
              </a:spcAft>
              <a:buClr>
                <a:schemeClr val="lt1"/>
              </a:buClr>
              <a:buSzPts val="1400"/>
              <a:buChar char="■"/>
              <a:defRPr>
                <a:solidFill>
                  <a:schemeClr val="lt1"/>
                </a:solidFill>
              </a:defRPr>
            </a:lvl6pPr>
            <a:lvl7pPr marL="3200400" lvl="6" indent="-317500" algn="ctr" rtl="0">
              <a:spcBef>
                <a:spcPts val="0"/>
              </a:spcBef>
              <a:spcAft>
                <a:spcPts val="0"/>
              </a:spcAft>
              <a:buClr>
                <a:schemeClr val="lt1"/>
              </a:buClr>
              <a:buSzPts val="1400"/>
              <a:buChar char="●"/>
              <a:defRPr>
                <a:solidFill>
                  <a:schemeClr val="lt1"/>
                </a:solidFill>
              </a:defRPr>
            </a:lvl7pPr>
            <a:lvl8pPr marL="3657600" lvl="7" indent="-317500" algn="ctr" rtl="0">
              <a:spcBef>
                <a:spcPts val="0"/>
              </a:spcBef>
              <a:spcAft>
                <a:spcPts val="0"/>
              </a:spcAft>
              <a:buClr>
                <a:schemeClr val="lt1"/>
              </a:buClr>
              <a:buSzPts val="1400"/>
              <a:buChar char="○"/>
              <a:defRPr>
                <a:solidFill>
                  <a:schemeClr val="lt1"/>
                </a:solidFill>
              </a:defRPr>
            </a:lvl8pPr>
            <a:lvl9pPr marL="4114800" lvl="8" indent="-317500" algn="ctr" rtl="0">
              <a:spcBef>
                <a:spcPts val="0"/>
              </a:spcBef>
              <a:spcAft>
                <a:spcPts val="0"/>
              </a:spcAft>
              <a:buClr>
                <a:schemeClr val="lt1"/>
              </a:buClr>
              <a:buSzPts val="1400"/>
              <a:buChar char="■"/>
              <a:defRPr>
                <a:solidFill>
                  <a:schemeClr val="lt1"/>
                </a:solidFill>
              </a:defRPr>
            </a:lvl9pPr>
          </a:lstStyle>
          <a:p>
            <a:endParaRPr/>
          </a:p>
        </p:txBody>
      </p:sp>
      <p:sp>
        <p:nvSpPr>
          <p:cNvPr id="73" name="Google Shape;73;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br>
              <a:rPr lang="en-CA">
                <a:latin typeface="+mj-lt"/>
              </a:rPr>
            </a:br>
            <a:endParaRPr/>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lt1"/>
                </a:solidFill>
                <a:latin typeface="Roboto"/>
                <a:ea typeface="Roboto"/>
                <a:cs typeface="Roboto"/>
                <a:sym typeface="Roboto"/>
              </a:defRPr>
            </a:lvl1pPr>
            <a:lvl2pPr lvl="1" algn="r" rtl="0">
              <a:buNone/>
              <a:defRPr sz="1000">
                <a:solidFill>
                  <a:schemeClr val="lt1"/>
                </a:solidFill>
                <a:latin typeface="Roboto"/>
                <a:ea typeface="Roboto"/>
                <a:cs typeface="Roboto"/>
                <a:sym typeface="Roboto"/>
              </a:defRPr>
            </a:lvl2pPr>
            <a:lvl3pPr lvl="2" algn="r" rtl="0">
              <a:buNone/>
              <a:defRPr sz="1000">
                <a:solidFill>
                  <a:schemeClr val="lt1"/>
                </a:solidFill>
                <a:latin typeface="Roboto"/>
                <a:ea typeface="Roboto"/>
                <a:cs typeface="Roboto"/>
                <a:sym typeface="Roboto"/>
              </a:defRPr>
            </a:lvl3pPr>
            <a:lvl4pPr lvl="3" algn="r" rtl="0">
              <a:buNone/>
              <a:defRPr sz="1000">
                <a:solidFill>
                  <a:schemeClr val="lt1"/>
                </a:solidFill>
                <a:latin typeface="Roboto"/>
                <a:ea typeface="Roboto"/>
                <a:cs typeface="Roboto"/>
                <a:sym typeface="Roboto"/>
              </a:defRPr>
            </a:lvl4pPr>
            <a:lvl5pPr lvl="4" algn="r" rtl="0">
              <a:buNone/>
              <a:defRPr sz="1000">
                <a:solidFill>
                  <a:schemeClr val="lt1"/>
                </a:solidFill>
                <a:latin typeface="Roboto"/>
                <a:ea typeface="Roboto"/>
                <a:cs typeface="Roboto"/>
                <a:sym typeface="Roboto"/>
              </a:defRPr>
            </a:lvl5pPr>
            <a:lvl6pPr lvl="5" algn="r" rtl="0">
              <a:buNone/>
              <a:defRPr sz="1000">
                <a:solidFill>
                  <a:schemeClr val="lt1"/>
                </a:solidFill>
                <a:latin typeface="Roboto"/>
                <a:ea typeface="Roboto"/>
                <a:cs typeface="Roboto"/>
                <a:sym typeface="Roboto"/>
              </a:defRPr>
            </a:lvl6pPr>
            <a:lvl7pPr lvl="6" algn="r" rtl="0">
              <a:buNone/>
              <a:defRPr sz="1000">
                <a:solidFill>
                  <a:schemeClr val="lt1"/>
                </a:solidFill>
                <a:latin typeface="Roboto"/>
                <a:ea typeface="Roboto"/>
                <a:cs typeface="Roboto"/>
                <a:sym typeface="Roboto"/>
              </a:defRPr>
            </a:lvl7pPr>
            <a:lvl8pPr lvl="7" algn="r" rtl="0">
              <a:buNone/>
              <a:defRPr sz="1000">
                <a:solidFill>
                  <a:schemeClr val="lt1"/>
                </a:solidFill>
                <a:latin typeface="Roboto"/>
                <a:ea typeface="Roboto"/>
                <a:cs typeface="Roboto"/>
                <a:sym typeface="Roboto"/>
              </a:defRPr>
            </a:lvl8pPr>
            <a:lvl9pPr lvl="8" algn="r" rtl="0">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mj-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chemeClr val="bg1"/>
        </a:buClr>
        <a:buFont typeface="Arial"/>
        <a:defRPr sz="1400" b="0" i="0" u="none" strike="noStrike" cap="none">
          <a:solidFill>
            <a:schemeClr val="bg1"/>
          </a:solidFill>
          <a:latin typeface="+mn-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63621E-0796-481B-8295-1A93E42CA932}"/>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84DB209-8D00-4916-BA24-D2369008DB99}"/>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D8772EB-80B3-4D39-B8C7-85338FF15983}"/>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C1C98E36-DA73-4F35-A8EA-1B09B086FCED}" type="datetimeFigureOut">
              <a:rPr lang="en-CA" smtClean="0"/>
              <a:t>2024-08-08</a:t>
            </a:fld>
            <a:endParaRPr lang="en-CA"/>
          </a:p>
        </p:txBody>
      </p:sp>
      <p:sp>
        <p:nvSpPr>
          <p:cNvPr id="5" name="Footer Placeholder 4">
            <a:extLst>
              <a:ext uri="{FF2B5EF4-FFF2-40B4-BE49-F238E27FC236}">
                <a16:creationId xmlns:a16="http://schemas.microsoft.com/office/drawing/2014/main" id="{1F477EB2-5278-404E-84EF-117D45FC4923}"/>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6C738998-0DAC-4750-BAD4-5581BFC2DEAE}"/>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EDEF197-1860-4E8F-ADA3-E427FC30FDCC}" type="slidenum">
              <a:rPr lang="en-CA" smtClean="0"/>
              <a:t>‹#›</a:t>
            </a:fld>
            <a:endParaRPr lang="en-CA"/>
          </a:p>
        </p:txBody>
      </p:sp>
    </p:spTree>
    <p:extLst>
      <p:ext uri="{BB962C8B-B14F-4D97-AF65-F5344CB8AC3E}">
        <p14:creationId xmlns:p14="http://schemas.microsoft.com/office/powerpoint/2010/main" val="26070788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hyperlink" Target="https://unsplash.com/license" TargetMode="External"/><Relationship Id="rId5" Type="http://schemas.openxmlformats.org/officeDocument/2006/relationships/hyperlink" Target="https://unsplash.com/@charlesdeluvio" TargetMode="External"/><Relationship Id="rId4" Type="http://schemas.openxmlformats.org/officeDocument/2006/relationships/hyperlink" Target="https://unsplash.com/photos/a-hospital-room-with-a-bed-and-a-window-S5meg_j_W1U"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hyperlink" Target="https://unsplash.com/license" TargetMode="External"/><Relationship Id="rId5" Type="http://schemas.openxmlformats.org/officeDocument/2006/relationships/hyperlink" Target="https://unsplash.com/@alissadeleva" TargetMode="External"/><Relationship Id="rId4" Type="http://schemas.openxmlformats.org/officeDocument/2006/relationships/hyperlink" Target="https://unsplash.com/photos/woman-flipping-book-page-bZ_RkRKE0Po"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hyperlink" Target="https://unsplash.com/license" TargetMode="External"/><Relationship Id="rId5" Type="http://schemas.openxmlformats.org/officeDocument/2006/relationships/hyperlink" Target="https://unsplash.com/@nguyendhn" TargetMode="External"/><Relationship Id="rId4" Type="http://schemas.openxmlformats.org/officeDocument/2006/relationships/hyperlink" Target="https://unsplash.com/photos/person-writing-on-white-paper-qDgTQOYk6B8"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hyperlink" Target="https://creativecommons.org/licenses/by-nc-sa/4.0/deed.en"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hyperlink" Target="https://unsplash.com/license" TargetMode="External"/><Relationship Id="rId5" Type="http://schemas.openxmlformats.org/officeDocument/2006/relationships/hyperlink" Target="https://unsplash.com/@amyhirschi" TargetMode="External"/><Relationship Id="rId4" Type="http://schemas.openxmlformats.org/officeDocument/2006/relationships/hyperlink" Target="https://unsplash.com/photos/two-women-sitting-on-leather-chairs-in-front-of-table-K0c8ko3e6AA"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hyperlink" Target="https://unsplash.com/license" TargetMode="External"/><Relationship Id="rId5" Type="http://schemas.openxmlformats.org/officeDocument/2006/relationships/hyperlink" Target="https://unsplash.com/@chne_?utm_content=creditCopyText&amp;utm_medium=referral&amp;utm_source=unsplash" TargetMode="External"/><Relationship Id="rId4" Type="http://schemas.openxmlformats.org/officeDocument/2006/relationships/hyperlink" Target="https://unsplash.com/photos/woman-in-gray-top--wjk_SSqCE4"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hyperlink" Target="https://unsplash.com/license" TargetMode="External"/><Relationship Id="rId5" Type="http://schemas.openxmlformats.org/officeDocument/2006/relationships/hyperlink" Target="https://unsplash.com/@nordwood" TargetMode="External"/><Relationship Id="rId4" Type="http://schemas.openxmlformats.org/officeDocument/2006/relationships/hyperlink" Target="https://unsplash.com/photos/person-using-laptop-EZSm8xRjnX0"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hyperlink" Target="https://unsplash.com/license" TargetMode="External"/><Relationship Id="rId5" Type="http://schemas.openxmlformats.org/officeDocument/2006/relationships/hyperlink" Target="https://unsplash.com/@benmullins" TargetMode="External"/><Relationship Id="rId4" Type="http://schemas.openxmlformats.org/officeDocument/2006/relationships/hyperlink" Target="https://unsplash.com/photos/person-using-pencil-oXV3bzR7jxI"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hyperlink" Target="https://unsplash.com/license" TargetMode="External"/><Relationship Id="rId5" Type="http://schemas.openxmlformats.org/officeDocument/2006/relationships/hyperlink" Target="https://unsplash.com/@jwayecovington" TargetMode="External"/><Relationship Id="rId4" Type="http://schemas.openxmlformats.org/officeDocument/2006/relationships/hyperlink" Target="https://unsplash.com/photos/man-wearing-black-gray-and-white-plaid-sleeveless-top-5BrFcOXtgrE"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hyperlink" Target="https://unsplash.com/license" TargetMode="External"/><Relationship Id="rId5" Type="http://schemas.openxmlformats.org/officeDocument/2006/relationships/hyperlink" Target="https://unsplash.com/@brucemars" TargetMode="External"/><Relationship Id="rId4" Type="http://schemas.openxmlformats.org/officeDocument/2006/relationships/hyperlink" Target="https://unsplash.com/photos/man-holding-his-chin-facing-laptop-computer-xj8qrWvuO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p>
            <a:r>
              <a:rPr lang="en-CA"/>
              <a:t>Recruitment and Selection</a:t>
            </a:r>
          </a:p>
        </p:txBody>
      </p:sp>
      <p:sp>
        <p:nvSpPr>
          <p:cNvPr id="81" name="Google Shape;81;p13"/>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Autofit/>
          </a:bodyPr>
          <a:lstStyle/>
          <a:p>
            <a:pPr marL="0" lvl="0" indent="0">
              <a:lnSpc>
                <a:spcPct val="80000"/>
              </a:lnSpc>
              <a:buSzPts val="1018"/>
            </a:pPr>
            <a:r>
              <a:rPr lang="en-CA" sz="3000">
                <a:latin typeface="+mj-lt"/>
              </a:rPr>
              <a:t>Chapter </a:t>
            </a:r>
            <a:r>
              <a:rPr lang="en-CA" sz="3000"/>
              <a:t>9</a:t>
            </a:r>
            <a:r>
              <a:rPr lang="en-CA" sz="3000">
                <a:latin typeface="+mj-lt"/>
              </a:rPr>
              <a:t>: </a:t>
            </a:r>
            <a:r>
              <a:rPr lang="en-CA" sz="3000"/>
              <a:t>Testing</a:t>
            </a:r>
            <a:endParaRPr lang="en-CA" sz="3000">
              <a:latin typeface="+mj-lt"/>
            </a:endParaRPr>
          </a:p>
        </p:txBody>
      </p:sp>
      <p:grpSp>
        <p:nvGrpSpPr>
          <p:cNvPr id="4" name="Group 3" descr="Unless otherwise noted, this work is licensed under a Creative Commons Attribution-NonCommercial-ShareAlike 4.0 International (CC BY-NC-SA 4.0) license. Feel free to use, modify, reuse or redistribute any portion of this presentation.">
            <a:extLst>
              <a:ext uri="{FF2B5EF4-FFF2-40B4-BE49-F238E27FC236}">
                <a16:creationId xmlns:a16="http://schemas.microsoft.com/office/drawing/2014/main" id="{6062C8D7-224B-43F0-961A-744AB9D4AED9}"/>
              </a:ext>
            </a:extLst>
          </p:cNvPr>
          <p:cNvGrpSpPr/>
          <p:nvPr/>
        </p:nvGrpSpPr>
        <p:grpSpPr>
          <a:xfrm>
            <a:off x="598088" y="4514272"/>
            <a:ext cx="7947824" cy="444502"/>
            <a:chOff x="598088" y="4514272"/>
            <a:chExt cx="7947824" cy="444502"/>
          </a:xfrm>
        </p:grpSpPr>
        <p:pic>
          <p:nvPicPr>
            <p:cNvPr id="5" name="Google Shape;92;p23" descr="CC BY-NC-SA 4.0 License Logo">
              <a:extLst>
                <a:ext uri="{FF2B5EF4-FFF2-40B4-BE49-F238E27FC236}">
                  <a16:creationId xmlns:a16="http://schemas.microsoft.com/office/drawing/2014/main" id="{9C8C8945-068C-4988-8061-8FBB6A5A32A0}"/>
                </a:ext>
              </a:extLst>
            </p:cNvPr>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598088" y="4570826"/>
              <a:ext cx="947180" cy="331395"/>
            </a:xfrm>
            <a:prstGeom prst="rect">
              <a:avLst/>
            </a:prstGeom>
            <a:noFill/>
            <a:ln>
              <a:noFill/>
            </a:ln>
          </p:spPr>
        </p:pic>
        <p:sp>
          <p:nvSpPr>
            <p:cNvPr id="6" name="Google Shape;91;p23">
              <a:extLst>
                <a:ext uri="{FF2B5EF4-FFF2-40B4-BE49-F238E27FC236}">
                  <a16:creationId xmlns:a16="http://schemas.microsoft.com/office/drawing/2014/main" id="{3923A46C-86D9-4438-8E0E-372FAB5045D4}"/>
                </a:ext>
              </a:extLst>
            </p:cNvPr>
            <p:cNvSpPr/>
            <p:nvPr/>
          </p:nvSpPr>
          <p:spPr>
            <a:xfrm>
              <a:off x="1686732" y="4514272"/>
              <a:ext cx="6859180" cy="444502"/>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1100" b="0" i="0" u="none" strike="noStrike" cap="none">
                  <a:solidFill>
                    <a:schemeClr val="bg1"/>
                  </a:solidFill>
                  <a:ea typeface="Calibri"/>
                  <a:cs typeface="Calibri"/>
                  <a:sym typeface="Calibri"/>
                </a:rPr>
                <a:t>Unless otherwise noted, this work is licensed under a </a:t>
              </a:r>
              <a:r>
                <a:rPr lang="en" sz="1100" b="0" i="0" u="none" strike="noStrike" cap="none">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Creative </a:t>
              </a:r>
              <a:r>
                <a:rPr lang="en" sz="110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C</a:t>
              </a:r>
              <a:r>
                <a:rPr lang="en" sz="1100" b="0" i="0" u="none" strike="noStrike" cap="none">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ommons </a:t>
              </a:r>
              <a:r>
                <a:rPr lang="en-US" sz="1100" b="0" i="0" u="none" strike="noStrike" cap="none">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Attribution-NonCommercial-ShareAlike 4.0 International (CC BY-NC-SA 4.0)</a:t>
              </a:r>
              <a:r>
                <a:rPr lang="en-US" sz="1100" b="0" i="0" u="none" strike="noStrike" cap="none">
                  <a:solidFill>
                    <a:schemeClr val="bg1"/>
                  </a:solidFill>
                  <a:ea typeface="Calibri"/>
                  <a:cs typeface="Calibri"/>
                  <a:sym typeface="Calibri"/>
                </a:rPr>
                <a:t> license</a:t>
              </a:r>
              <a:r>
                <a:rPr lang="en" sz="1100" b="0" i="0" u="none" strike="noStrike" cap="none">
                  <a:solidFill>
                    <a:schemeClr val="bg1"/>
                  </a:solidFill>
                  <a:ea typeface="Calibri"/>
                  <a:cs typeface="Calibri"/>
                  <a:sym typeface="Calibri"/>
                </a:rPr>
                <a:t>. Feel free to use, modify, reuse or redistribute </a:t>
              </a:r>
              <a:r>
                <a:rPr lang="en" sz="1100">
                  <a:solidFill>
                    <a:schemeClr val="bg1"/>
                  </a:solidFill>
                  <a:ea typeface="Calibri"/>
                  <a:cs typeface="Calibri"/>
                  <a:sym typeface="Calibri"/>
                </a:rPr>
                <a:t>any portion of </a:t>
              </a:r>
              <a:r>
                <a:rPr lang="en" sz="1100" b="0" i="0" u="none" strike="noStrike" cap="none">
                  <a:solidFill>
                    <a:schemeClr val="bg1"/>
                  </a:solidFill>
                  <a:ea typeface="Calibri"/>
                  <a:cs typeface="Calibri"/>
                  <a:sym typeface="Calibri"/>
                </a:rPr>
                <a:t>this presentation.</a:t>
              </a:r>
              <a:endParaRPr sz="1100">
                <a:solidFill>
                  <a:schemeClr val="bg1"/>
                </a:solidFill>
                <a:ea typeface="Calibri"/>
                <a:cs typeface="Calibri"/>
                <a:sym typeface="Calibri"/>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819446" cy="811800"/>
          </a:xfrm>
          <a:prstGeom prst="rect">
            <a:avLst/>
          </a:prstGeom>
        </p:spPr>
        <p:txBody>
          <a:bodyPr spcFirstLastPara="1" wrap="square" lIns="91425" tIns="91425" rIns="91425" bIns="91425" anchor="t" anchorCtr="0">
            <a:noAutofit/>
          </a:bodyPr>
          <a:lstStyle/>
          <a:p>
            <a:r>
              <a:rPr lang="en-CA" b="1" dirty="0"/>
              <a:t>9.6 </a:t>
            </a:r>
            <a:r>
              <a:rPr lang="en-CA" b="1" dirty="0">
                <a:ea typeface="+mj-lt"/>
                <a:cs typeface="+mj-lt"/>
              </a:rPr>
              <a:t>Physical/Medical Exams Are the Last Step in Selection</a:t>
            </a:r>
          </a:p>
        </p:txBody>
      </p:sp>
      <p:sp>
        <p:nvSpPr>
          <p:cNvPr id="2" name="TextBox 1">
            <a:extLst>
              <a:ext uri="{FF2B5EF4-FFF2-40B4-BE49-F238E27FC236}">
                <a16:creationId xmlns:a16="http://schemas.microsoft.com/office/drawing/2014/main" id="{48A4F0C6-C7B1-EA4D-E4DF-F1D34C890ACD}"/>
              </a:ext>
            </a:extLst>
          </p:cNvPr>
          <p:cNvSpPr txBox="1"/>
          <p:nvPr/>
        </p:nvSpPr>
        <p:spPr>
          <a:xfrm>
            <a:off x="244527" y="1159396"/>
            <a:ext cx="6070420"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t>Organizations may require physical ability tests for certain </a:t>
            </a:r>
            <a:r>
              <a:rPr lang="en-US" sz="2000"/>
              <a:t>jobs to ensure candidates can perform essential duties. </a:t>
            </a:r>
            <a:endParaRPr lang="en-US"/>
          </a:p>
          <a:p>
            <a:endParaRPr lang="en-US" sz="2000" dirty="0"/>
          </a:p>
          <a:p>
            <a:r>
              <a:rPr lang="en-US" sz="2000" dirty="0"/>
              <a:t>Fitness tests and medical exams should occur only after a conditional job offer is made in writing. </a:t>
            </a:r>
            <a:endParaRPr lang="en-US"/>
          </a:p>
          <a:p>
            <a:endParaRPr lang="en-US" sz="2000" dirty="0"/>
          </a:p>
          <a:p>
            <a:r>
              <a:rPr lang="en-US" sz="2000" dirty="0"/>
              <a:t>Pre-employment drug or alcohol testing is allowed in specific cases, such as for commercial drivers, and should also be conducted after a conditional employment offer, as these tests are considered medical examinations.</a:t>
            </a:r>
            <a:endParaRPr lang="en-US"/>
          </a:p>
        </p:txBody>
      </p:sp>
      <p:pic>
        <p:nvPicPr>
          <p:cNvPr id="3" name="Picture 2" descr="A black and white bed in a doctors office">
            <a:extLst>
              <a:ext uri="{FF2B5EF4-FFF2-40B4-BE49-F238E27FC236}">
                <a16:creationId xmlns:a16="http://schemas.microsoft.com/office/drawing/2014/main" id="{16E24928-0540-06AF-5E8D-350910F4434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793276" y="1028700"/>
            <a:ext cx="2057400" cy="3086100"/>
          </a:xfrm>
          <a:prstGeom prst="rect">
            <a:avLst/>
          </a:prstGeom>
        </p:spPr>
      </p:pic>
      <p:sp>
        <p:nvSpPr>
          <p:cNvPr id="5" name="TextBox 4">
            <a:extLst>
              <a:ext uri="{FF2B5EF4-FFF2-40B4-BE49-F238E27FC236}">
                <a16:creationId xmlns:a16="http://schemas.microsoft.com/office/drawing/2014/main" id="{653FFD86-4293-C173-D569-20DBF965B360}"/>
              </a:ext>
            </a:extLst>
          </p:cNvPr>
          <p:cNvSpPr txBox="1"/>
          <p:nvPr/>
        </p:nvSpPr>
        <p:spPr>
          <a:xfrm>
            <a:off x="6678027" y="4120769"/>
            <a:ext cx="2283493" cy="52322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dirty="0">
                <a:hlinkClick r:id="rId4"/>
              </a:rPr>
              <a:t>Photo</a:t>
            </a:r>
            <a:r>
              <a:rPr lang="en-US" dirty="0"/>
              <a:t> by  </a:t>
            </a:r>
            <a:r>
              <a:rPr lang="en-US" dirty="0">
                <a:hlinkClick r:id="rId5"/>
              </a:rPr>
              <a:t> charlesdeluvio</a:t>
            </a:r>
            <a:r>
              <a:rPr lang="en-US" dirty="0"/>
              <a:t>, </a:t>
            </a:r>
            <a:r>
              <a:rPr lang="en-US" dirty="0">
                <a:hlinkClick r:id="rId6"/>
              </a:rPr>
              <a:t>Unsplash License</a:t>
            </a:r>
            <a:r>
              <a:rPr lang="en-US" dirty="0"/>
              <a:t>  </a:t>
            </a:r>
          </a:p>
        </p:txBody>
      </p:sp>
    </p:spTree>
    <p:extLst>
      <p:ext uri="{BB962C8B-B14F-4D97-AF65-F5344CB8AC3E}">
        <p14:creationId xmlns:p14="http://schemas.microsoft.com/office/powerpoint/2010/main" val="1411666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771248" cy="811800"/>
          </a:xfrm>
          <a:prstGeom prst="rect">
            <a:avLst/>
          </a:prstGeom>
        </p:spPr>
        <p:txBody>
          <a:bodyPr spcFirstLastPara="1" wrap="square" lIns="91425" tIns="91425" rIns="91425" bIns="91425" anchor="t" anchorCtr="0">
            <a:noAutofit/>
          </a:bodyPr>
          <a:lstStyle/>
          <a:p>
            <a:r>
              <a:rPr lang="en-CA" b="1" dirty="0"/>
              <a:t>9.7 </a:t>
            </a:r>
            <a:r>
              <a:rPr lang="en-CA" b="1" dirty="0">
                <a:ea typeface="+mj-lt"/>
                <a:cs typeface="+mj-lt"/>
              </a:rPr>
              <a:t>Reliability in Selection Testing</a:t>
            </a:r>
          </a:p>
        </p:txBody>
      </p:sp>
      <p:sp>
        <p:nvSpPr>
          <p:cNvPr id="2" name="TextBox 1">
            <a:extLst>
              <a:ext uri="{FF2B5EF4-FFF2-40B4-BE49-F238E27FC236}">
                <a16:creationId xmlns:a16="http://schemas.microsoft.com/office/drawing/2014/main" id="{48A4F0C6-C7B1-EA4D-E4DF-F1D34C890ACD}"/>
              </a:ext>
            </a:extLst>
          </p:cNvPr>
          <p:cNvSpPr txBox="1"/>
          <p:nvPr/>
        </p:nvSpPr>
        <p:spPr>
          <a:xfrm>
            <a:off x="244527" y="1448590"/>
            <a:ext cx="5423179" cy="224676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t>Reliability refers to how dependably or consistently a test measures a characteristic. </a:t>
            </a:r>
            <a:endParaRPr lang="en-US" dirty="0"/>
          </a:p>
          <a:p>
            <a:endParaRPr lang="en-US" sz="2000" dirty="0"/>
          </a:p>
          <a:p>
            <a:r>
              <a:rPr lang="en-US" sz="2000" dirty="0"/>
              <a:t>It means that we expect a test to provide approximately the same information each time it is given to the same person, think of it as the test’s dependability or consistency. </a:t>
            </a:r>
            <a:endParaRPr lang="en-US"/>
          </a:p>
        </p:txBody>
      </p:sp>
      <p:pic>
        <p:nvPicPr>
          <p:cNvPr id="3" name="Picture 2" descr="A person reading a book">
            <a:extLst>
              <a:ext uri="{FF2B5EF4-FFF2-40B4-BE49-F238E27FC236}">
                <a16:creationId xmlns:a16="http://schemas.microsoft.com/office/drawing/2014/main" id="{8065EBE8-14D7-7240-DF36-3B0C56852756}"/>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811397" y="1447111"/>
            <a:ext cx="3091608" cy="2015168"/>
          </a:xfrm>
          <a:prstGeom prst="rect">
            <a:avLst/>
          </a:prstGeom>
        </p:spPr>
      </p:pic>
      <p:sp>
        <p:nvSpPr>
          <p:cNvPr id="6" name="TextBox 5">
            <a:extLst>
              <a:ext uri="{FF2B5EF4-FFF2-40B4-BE49-F238E27FC236}">
                <a16:creationId xmlns:a16="http://schemas.microsoft.com/office/drawing/2014/main" id="{1E7761BB-3E8C-36BD-FFE8-7352278C5805}"/>
              </a:ext>
            </a:extLst>
          </p:cNvPr>
          <p:cNvSpPr txBox="1"/>
          <p:nvPr/>
        </p:nvSpPr>
        <p:spPr>
          <a:xfrm>
            <a:off x="5865534" y="3439100"/>
            <a:ext cx="2985818" cy="518861"/>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dirty="0">
                <a:hlinkClick r:id="rId4"/>
              </a:rPr>
              <a:t>Photo</a:t>
            </a:r>
            <a:r>
              <a:rPr lang="en-US" dirty="0"/>
              <a:t> by  </a:t>
            </a:r>
            <a:r>
              <a:rPr lang="en-US" dirty="0">
                <a:hlinkClick r:id="rId5"/>
              </a:rPr>
              <a:t>Alissa De Leva</a:t>
            </a:r>
            <a:r>
              <a:rPr lang="en-US" dirty="0"/>
              <a:t> </a:t>
            </a:r>
            <a:r>
              <a:rPr lang="en-US" dirty="0">
                <a:hlinkClick r:id="rId6"/>
              </a:rPr>
              <a:t>Unsplash License</a:t>
            </a:r>
            <a:r>
              <a:rPr lang="en-US" dirty="0"/>
              <a:t>  </a:t>
            </a:r>
          </a:p>
        </p:txBody>
      </p:sp>
    </p:spTree>
    <p:extLst>
      <p:ext uri="{BB962C8B-B14F-4D97-AF65-F5344CB8AC3E}">
        <p14:creationId xmlns:p14="http://schemas.microsoft.com/office/powerpoint/2010/main" val="1411917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771248" cy="811800"/>
          </a:xfrm>
          <a:prstGeom prst="rect">
            <a:avLst/>
          </a:prstGeom>
        </p:spPr>
        <p:txBody>
          <a:bodyPr spcFirstLastPara="1" wrap="square" lIns="91425" tIns="91425" rIns="91425" bIns="91425" anchor="t" anchorCtr="0">
            <a:noAutofit/>
          </a:bodyPr>
          <a:lstStyle/>
          <a:p>
            <a:r>
              <a:rPr lang="en-CA" b="1" dirty="0"/>
              <a:t>9.8 </a:t>
            </a:r>
            <a:r>
              <a:rPr lang="en-CA" b="1" dirty="0">
                <a:ea typeface="+mj-lt"/>
                <a:cs typeface="+mj-lt"/>
              </a:rPr>
              <a:t>Validity in Selection Testing</a:t>
            </a:r>
          </a:p>
        </p:txBody>
      </p:sp>
      <p:sp>
        <p:nvSpPr>
          <p:cNvPr id="2" name="TextBox 1">
            <a:extLst>
              <a:ext uri="{FF2B5EF4-FFF2-40B4-BE49-F238E27FC236}">
                <a16:creationId xmlns:a16="http://schemas.microsoft.com/office/drawing/2014/main" id="{48A4F0C6-C7B1-EA4D-E4DF-F1D34C890ACD}"/>
              </a:ext>
            </a:extLst>
          </p:cNvPr>
          <p:cNvSpPr txBox="1"/>
          <p:nvPr/>
        </p:nvSpPr>
        <p:spPr>
          <a:xfrm>
            <a:off x="244527" y="994144"/>
            <a:ext cx="5195957"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t>Validity refers to the extent to which a test accurately measures the characteristic it is intended to assess. </a:t>
            </a:r>
            <a:endParaRPr lang="en-US" dirty="0"/>
          </a:p>
          <a:p>
            <a:endParaRPr lang="en-US" sz="2000" dirty="0"/>
          </a:p>
          <a:p>
            <a:r>
              <a:rPr lang="en-US" sz="2000" dirty="0"/>
              <a:t>A test can be reliable without being valid, meaning it consistently measures something, but not necessarily what it should. </a:t>
            </a:r>
            <a:endParaRPr lang="en-US"/>
          </a:p>
          <a:p>
            <a:endParaRPr lang="en-US" sz="2000" dirty="0"/>
          </a:p>
          <a:p>
            <a:r>
              <a:rPr lang="en-US" sz="2000" dirty="0"/>
              <a:t>Key types of validity include face validity, content validity, </a:t>
            </a:r>
            <a:r>
              <a:rPr lang="en-US" sz="2000"/>
              <a:t>construct validity, criterion validity, and concurrent validity.</a:t>
            </a:r>
            <a:endParaRPr lang="en-US"/>
          </a:p>
        </p:txBody>
      </p:sp>
      <p:pic>
        <p:nvPicPr>
          <p:cNvPr id="3" name="Picture 2" descr="A hand holding a pencil over a test">
            <a:extLst>
              <a:ext uri="{FF2B5EF4-FFF2-40B4-BE49-F238E27FC236}">
                <a16:creationId xmlns:a16="http://schemas.microsoft.com/office/drawing/2014/main" id="{B46EF465-3831-01FC-8263-E40616E8E15F}"/>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591060" y="1467769"/>
            <a:ext cx="3360145" cy="2201078"/>
          </a:xfrm>
          <a:prstGeom prst="rect">
            <a:avLst/>
          </a:prstGeom>
        </p:spPr>
      </p:pic>
      <p:sp>
        <p:nvSpPr>
          <p:cNvPr id="4" name="TextBox 3">
            <a:extLst>
              <a:ext uri="{FF2B5EF4-FFF2-40B4-BE49-F238E27FC236}">
                <a16:creationId xmlns:a16="http://schemas.microsoft.com/office/drawing/2014/main" id="{2277B2E6-CD53-FA2D-FE88-FFEA06165139}"/>
              </a:ext>
            </a:extLst>
          </p:cNvPr>
          <p:cNvSpPr txBox="1"/>
          <p:nvPr/>
        </p:nvSpPr>
        <p:spPr>
          <a:xfrm>
            <a:off x="5782907" y="3673208"/>
            <a:ext cx="2985818" cy="518861"/>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dirty="0">
                <a:hlinkClick r:id="rId4"/>
              </a:rPr>
              <a:t>Photo</a:t>
            </a:r>
            <a:r>
              <a:rPr lang="en-US"/>
              <a:t> by </a:t>
            </a:r>
            <a:r>
              <a:rPr lang="en-US" dirty="0">
                <a:hlinkClick r:id="rId5"/>
              </a:rPr>
              <a:t> Nguyen Dang Hoang Nhu</a:t>
            </a:r>
            <a:r>
              <a:rPr lang="en-US" dirty="0"/>
              <a:t> </a:t>
            </a:r>
            <a:r>
              <a:rPr lang="en-US" dirty="0">
                <a:hlinkClick r:id="rId6"/>
              </a:rPr>
              <a:t>Unsplash License</a:t>
            </a:r>
            <a:r>
              <a:rPr lang="en-US" dirty="0"/>
              <a:t>  </a:t>
            </a:r>
          </a:p>
        </p:txBody>
      </p:sp>
    </p:spTree>
    <p:extLst>
      <p:ext uri="{BB962C8B-B14F-4D97-AF65-F5344CB8AC3E}">
        <p14:creationId xmlns:p14="http://schemas.microsoft.com/office/powerpoint/2010/main" val="4219236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771248" cy="811800"/>
          </a:xfrm>
          <a:prstGeom prst="rect">
            <a:avLst/>
          </a:prstGeom>
        </p:spPr>
        <p:txBody>
          <a:bodyPr spcFirstLastPara="1" wrap="square" lIns="91425" tIns="91425" rIns="91425" bIns="91425" anchor="t" anchorCtr="0">
            <a:noAutofit/>
          </a:bodyPr>
          <a:lstStyle/>
          <a:p>
            <a:r>
              <a:rPr lang="en-CA" b="1" dirty="0"/>
              <a:t>9.9 </a:t>
            </a:r>
            <a:r>
              <a:rPr lang="en-CA" b="1" dirty="0">
                <a:ea typeface="+mj-lt"/>
                <a:cs typeface="+mj-lt"/>
              </a:rPr>
              <a:t>Reliability and Validity Confusion</a:t>
            </a:r>
          </a:p>
        </p:txBody>
      </p:sp>
      <p:sp>
        <p:nvSpPr>
          <p:cNvPr id="2" name="TextBox 1">
            <a:extLst>
              <a:ext uri="{FF2B5EF4-FFF2-40B4-BE49-F238E27FC236}">
                <a16:creationId xmlns:a16="http://schemas.microsoft.com/office/drawing/2014/main" id="{48A4F0C6-C7B1-EA4D-E4DF-F1D34C890ACD}"/>
              </a:ext>
            </a:extLst>
          </p:cNvPr>
          <p:cNvSpPr txBox="1"/>
          <p:nvPr/>
        </p:nvSpPr>
        <p:spPr>
          <a:xfrm>
            <a:off x="244527" y="877089"/>
            <a:ext cx="4810367" cy="34778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t>The concept of reliability and validity can be illustrated using archery targets. If an archer consistently hits the same spot away from the bullseye, their shots are reliable but not valid. </a:t>
            </a:r>
            <a:endParaRPr lang="en-US" dirty="0"/>
          </a:p>
          <a:p>
            <a:r>
              <a:rPr lang="en-US" sz="2000" dirty="0"/>
              <a:t>If the shots are spread out, with one occasionally hitting the bullseye by chance, they are neither reliable nor valid. Only when the archer consistently hits the bullseye are the shots both reliable and valid.</a:t>
            </a:r>
            <a:endParaRPr lang="en-US"/>
          </a:p>
        </p:txBody>
      </p:sp>
      <p:pic>
        <p:nvPicPr>
          <p:cNvPr id="3" name="Picture 2" descr="Three archery targets with different strike patterns">
            <a:extLst>
              <a:ext uri="{FF2B5EF4-FFF2-40B4-BE49-F238E27FC236}">
                <a16:creationId xmlns:a16="http://schemas.microsoft.com/office/drawing/2014/main" id="{1DF12D44-F4B5-DEA9-91D8-7A1BB5FF51DF}"/>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861193" y="1979648"/>
            <a:ext cx="4090011" cy="1273717"/>
          </a:xfrm>
          <a:prstGeom prst="rect">
            <a:avLst/>
          </a:prstGeom>
        </p:spPr>
      </p:pic>
      <p:sp>
        <p:nvSpPr>
          <p:cNvPr id="4" name="TextBox 3">
            <a:extLst>
              <a:ext uri="{FF2B5EF4-FFF2-40B4-BE49-F238E27FC236}">
                <a16:creationId xmlns:a16="http://schemas.microsoft.com/office/drawing/2014/main" id="{47947346-8C1D-E4CD-96EF-5840B960BE40}"/>
              </a:ext>
            </a:extLst>
          </p:cNvPr>
          <p:cNvSpPr txBox="1"/>
          <p:nvPr/>
        </p:nvSpPr>
        <p:spPr>
          <a:xfrm>
            <a:off x="5449090" y="3370292"/>
            <a:ext cx="2918472"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t>Credit: Davin </a:t>
            </a:r>
            <a:r>
              <a:rPr lang="en-US" err="1"/>
              <a:t>Chiupka</a:t>
            </a:r>
            <a:r>
              <a:rPr lang="en-US" dirty="0"/>
              <a:t>, </a:t>
            </a:r>
            <a:r>
              <a:rPr lang="en-US" dirty="0">
                <a:hlinkClick r:id="rId4"/>
              </a:rPr>
              <a:t>CC BY NC SA 4.0</a:t>
            </a:r>
            <a:endParaRPr lang="en-US"/>
          </a:p>
        </p:txBody>
      </p:sp>
    </p:spTree>
    <p:extLst>
      <p:ext uri="{BB962C8B-B14F-4D97-AF65-F5344CB8AC3E}">
        <p14:creationId xmlns:p14="http://schemas.microsoft.com/office/powerpoint/2010/main" val="2548930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4"/>
        <p:cNvGrpSpPr/>
        <p:nvPr/>
      </p:nvGrpSpPr>
      <p:grpSpPr>
        <a:xfrm>
          <a:off x="0" y="0"/>
          <a:ext cx="0" cy="0"/>
          <a:chOff x="0" y="0"/>
          <a:chExt cx="0" cy="0"/>
        </a:xfrm>
      </p:grpSpPr>
      <p:sp>
        <p:nvSpPr>
          <p:cNvPr id="155" name="Google Shape;155;p23"/>
          <p:cNvSpPr txBox="1">
            <a:spLocks noGrp="1"/>
          </p:cNvSpPr>
          <p:nvPr>
            <p:ph type="title"/>
          </p:nvPr>
        </p:nvSpPr>
        <p:spPr>
          <a:xfrm>
            <a:off x="272650" y="120025"/>
            <a:ext cx="8655300" cy="883800"/>
          </a:xfrm>
          <a:prstGeom prst="rect">
            <a:avLst/>
          </a:prstGeom>
        </p:spPr>
        <p:txBody>
          <a:bodyPr spcFirstLastPara="1" wrap="square" lIns="91425" tIns="91425" rIns="91425" bIns="91425" anchor="t" anchorCtr="0">
            <a:normAutofit/>
          </a:bodyPr>
          <a:lstStyle/>
          <a:p>
            <a:r>
              <a:rPr lang="en" b="1">
                <a:latin typeface="+mn-lt"/>
              </a:rPr>
              <a:t>Key Takeaways</a:t>
            </a:r>
            <a:endParaRPr b="1">
              <a:latin typeface="+mn-lt"/>
            </a:endParaRPr>
          </a:p>
        </p:txBody>
      </p:sp>
      <p:sp>
        <p:nvSpPr>
          <p:cNvPr id="3" name="TextBox 2">
            <a:extLst>
              <a:ext uri="{FF2B5EF4-FFF2-40B4-BE49-F238E27FC236}">
                <a16:creationId xmlns:a16="http://schemas.microsoft.com/office/drawing/2014/main" id="{63CE9A6B-4AA7-FE50-0EB5-E58286AB4873}"/>
              </a:ext>
            </a:extLst>
          </p:cNvPr>
          <p:cNvSpPr txBox="1"/>
          <p:nvPr/>
        </p:nvSpPr>
        <p:spPr>
          <a:xfrm>
            <a:off x="2355" y="832062"/>
            <a:ext cx="9137113" cy="34778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Char char="•"/>
            </a:pPr>
            <a:r>
              <a:rPr lang="en-US" sz="2000" b="1"/>
              <a:t>Objective Testing vs. Interviews</a:t>
            </a:r>
            <a:r>
              <a:rPr lang="en-US" sz="2000"/>
              <a:t>: Testing provides a more objective and cost-effective method for assessing candidates than structured interviews, reducing bias and complementing the interview process to ensure the best candidate is chosen.</a:t>
            </a:r>
            <a:endParaRPr lang="en-US"/>
          </a:p>
          <a:p>
            <a:pPr marL="342900" indent="-342900">
              <a:buChar char="•"/>
            </a:pPr>
            <a:r>
              <a:rPr lang="en-US" sz="2000" b="1"/>
              <a:t>Choosing a Test</a:t>
            </a:r>
            <a:r>
              <a:rPr lang="en-US" sz="2000"/>
              <a:t>: Tests should closely match the job requirements, determined through a job analysis, which identifies tasks, duties, responsibilities (TDRs), and knowledge, skills, abilities, and other characteristics (KSAOs) required for the job.</a:t>
            </a:r>
          </a:p>
          <a:p>
            <a:pPr marL="342900" indent="-342900">
              <a:buChar char="•"/>
            </a:pPr>
            <a:r>
              <a:rPr lang="en-US" sz="2000" b="1"/>
              <a:t>Types of Employment Tests</a:t>
            </a:r>
            <a:r>
              <a:rPr lang="en-US" sz="2000"/>
              <a:t>: Include cognitive ability tests, aptitude tests, personality tests, emotional intelligence assessments, job knowledge tests, work samples, honesty/integrity tests, and physical and medical exams.</a:t>
            </a:r>
          </a:p>
        </p:txBody>
      </p:sp>
    </p:spTree>
    <p:extLst>
      <p:ext uri="{BB962C8B-B14F-4D97-AF65-F5344CB8AC3E}">
        <p14:creationId xmlns:p14="http://schemas.microsoft.com/office/powerpoint/2010/main" val="3383407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4"/>
        <p:cNvGrpSpPr/>
        <p:nvPr/>
      </p:nvGrpSpPr>
      <p:grpSpPr>
        <a:xfrm>
          <a:off x="0" y="0"/>
          <a:ext cx="0" cy="0"/>
          <a:chOff x="0" y="0"/>
          <a:chExt cx="0" cy="0"/>
        </a:xfrm>
      </p:grpSpPr>
      <p:sp>
        <p:nvSpPr>
          <p:cNvPr id="155" name="Google Shape;155;p23"/>
          <p:cNvSpPr txBox="1">
            <a:spLocks noGrp="1"/>
          </p:cNvSpPr>
          <p:nvPr>
            <p:ph type="title"/>
          </p:nvPr>
        </p:nvSpPr>
        <p:spPr>
          <a:xfrm>
            <a:off x="272650" y="120025"/>
            <a:ext cx="8655300" cy="883800"/>
          </a:xfrm>
          <a:prstGeom prst="rect">
            <a:avLst/>
          </a:prstGeom>
        </p:spPr>
        <p:txBody>
          <a:bodyPr spcFirstLastPara="1" wrap="square" lIns="91425" tIns="91425" rIns="91425" bIns="91425" anchor="t" anchorCtr="0">
            <a:normAutofit/>
          </a:bodyPr>
          <a:lstStyle/>
          <a:p>
            <a:r>
              <a:rPr lang="en" b="1" dirty="0">
                <a:latin typeface="+mn-lt"/>
              </a:rPr>
              <a:t>Key Takeaways II</a:t>
            </a:r>
            <a:endParaRPr b="1" dirty="0">
              <a:latin typeface="+mn-lt"/>
            </a:endParaRPr>
          </a:p>
        </p:txBody>
      </p:sp>
      <p:sp>
        <p:nvSpPr>
          <p:cNvPr id="3" name="TextBox 2">
            <a:extLst>
              <a:ext uri="{FF2B5EF4-FFF2-40B4-BE49-F238E27FC236}">
                <a16:creationId xmlns:a16="http://schemas.microsoft.com/office/drawing/2014/main" id="{63CE9A6B-4AA7-FE50-0EB5-E58286AB4873}"/>
              </a:ext>
            </a:extLst>
          </p:cNvPr>
          <p:cNvSpPr txBox="1"/>
          <p:nvPr/>
        </p:nvSpPr>
        <p:spPr>
          <a:xfrm>
            <a:off x="2355" y="680580"/>
            <a:ext cx="9137113"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Char char="•"/>
            </a:pPr>
            <a:r>
              <a:rPr lang="en-US" sz="2000" b="1"/>
              <a:t>Cognitive Ability and Aptitude Tests</a:t>
            </a:r>
            <a:r>
              <a:rPr lang="en-US" sz="2000"/>
              <a:t>: Cognitive ability tests measure intelligence, including verbal ability and problem-solving skills, while aptitude tests assess natural abilities in specific areas, helping determine a candidate's potential for learning new skills.</a:t>
            </a:r>
          </a:p>
          <a:p>
            <a:pPr marL="342900" indent="-342900">
              <a:buChar char="•"/>
            </a:pPr>
            <a:r>
              <a:rPr lang="en-US" sz="2000" b="1"/>
              <a:t>Personality Tests</a:t>
            </a:r>
            <a:r>
              <a:rPr lang="en-US" sz="2000"/>
              <a:t>: The Big Five personality traits (openness, conscientiousness, extraversion, agreeableness, and neuroticism) are used to assess a candidate's fit with the job and company culture, though care must be taken with the questions asked.</a:t>
            </a:r>
          </a:p>
          <a:p>
            <a:pPr marL="342900" indent="-342900">
              <a:buChar char="•"/>
            </a:pPr>
            <a:r>
              <a:rPr lang="en-US" sz="2000" b="1"/>
              <a:t>Emotional Intelligence:</a:t>
            </a:r>
            <a:r>
              <a:rPr lang="en-US" sz="2000"/>
              <a:t> Emotional intelligence involves understanding and managing one's emotions and those of others, crucial for reducing workplace conflict and enhancing decision-making and interpersonal relationships.</a:t>
            </a:r>
          </a:p>
        </p:txBody>
      </p:sp>
    </p:spTree>
    <p:extLst>
      <p:ext uri="{BB962C8B-B14F-4D97-AF65-F5344CB8AC3E}">
        <p14:creationId xmlns:p14="http://schemas.microsoft.com/office/powerpoint/2010/main" val="4294778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4"/>
        <p:cNvGrpSpPr/>
        <p:nvPr/>
      </p:nvGrpSpPr>
      <p:grpSpPr>
        <a:xfrm>
          <a:off x="0" y="0"/>
          <a:ext cx="0" cy="0"/>
          <a:chOff x="0" y="0"/>
          <a:chExt cx="0" cy="0"/>
        </a:xfrm>
      </p:grpSpPr>
      <p:sp>
        <p:nvSpPr>
          <p:cNvPr id="155" name="Google Shape;155;p23"/>
          <p:cNvSpPr txBox="1">
            <a:spLocks noGrp="1"/>
          </p:cNvSpPr>
          <p:nvPr>
            <p:ph type="title"/>
          </p:nvPr>
        </p:nvSpPr>
        <p:spPr>
          <a:xfrm>
            <a:off x="272650" y="120025"/>
            <a:ext cx="8655300" cy="883800"/>
          </a:xfrm>
          <a:prstGeom prst="rect">
            <a:avLst/>
          </a:prstGeom>
        </p:spPr>
        <p:txBody>
          <a:bodyPr spcFirstLastPara="1" wrap="square" lIns="91425" tIns="91425" rIns="91425" bIns="91425" anchor="t" anchorCtr="0">
            <a:normAutofit/>
          </a:bodyPr>
          <a:lstStyle/>
          <a:p>
            <a:r>
              <a:rPr lang="en" b="1" dirty="0">
                <a:latin typeface="+mn-lt"/>
              </a:rPr>
              <a:t>Key Takeaways III</a:t>
            </a:r>
            <a:endParaRPr b="1" dirty="0">
              <a:latin typeface="+mn-lt"/>
            </a:endParaRPr>
          </a:p>
        </p:txBody>
      </p:sp>
      <p:sp>
        <p:nvSpPr>
          <p:cNvPr id="3" name="TextBox 2">
            <a:extLst>
              <a:ext uri="{FF2B5EF4-FFF2-40B4-BE49-F238E27FC236}">
                <a16:creationId xmlns:a16="http://schemas.microsoft.com/office/drawing/2014/main" id="{63CE9A6B-4AA7-FE50-0EB5-E58286AB4873}"/>
              </a:ext>
            </a:extLst>
          </p:cNvPr>
          <p:cNvSpPr txBox="1"/>
          <p:nvPr/>
        </p:nvSpPr>
        <p:spPr>
          <a:xfrm>
            <a:off x="2355" y="666809"/>
            <a:ext cx="9137113" cy="40934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Char char="•"/>
            </a:pPr>
            <a:r>
              <a:rPr lang="en-US" sz="2000" b="1"/>
              <a:t>Evaluating Job Proficiency and Integrity:</a:t>
            </a:r>
            <a:r>
              <a:rPr lang="en-US" sz="2000"/>
              <a:t> Job knowledge tests and work samples assess specific skills and competencies, while honesty/integrity tests evaluate an applicant's likelihood of engaging in undesirable behaviors like theft.</a:t>
            </a:r>
          </a:p>
          <a:p>
            <a:pPr marL="342900" indent="-342900">
              <a:buChar char="•"/>
            </a:pPr>
            <a:r>
              <a:rPr lang="en-US" sz="2000" b="1"/>
              <a:t>Physical and Sensory Ability Tests:</a:t>
            </a:r>
            <a:r>
              <a:rPr lang="en-US" sz="2000"/>
              <a:t> Tests for physical abilities are necessary for certain jobs and should be relevant to job requirements, with consideration given to avoiding discrimination.</a:t>
            </a:r>
          </a:p>
          <a:p>
            <a:pPr marL="342900" indent="-342900">
              <a:buChar char="•"/>
            </a:pPr>
            <a:r>
              <a:rPr lang="en-US" sz="2000" b="1"/>
              <a:t>Pre-Employment Drug and Alcohol Testing:</a:t>
            </a:r>
            <a:r>
              <a:rPr lang="en-US" sz="2000"/>
              <a:t> Allowed only in limited circumstances and must follow a conditional offer of employment, with accommodations considered for those with addictions.</a:t>
            </a:r>
          </a:p>
          <a:p>
            <a:pPr marL="342900" indent="-342900">
              <a:buChar char="•"/>
            </a:pPr>
            <a:r>
              <a:rPr lang="en-US" sz="2000" b="1"/>
              <a:t>Reliability and Validity:</a:t>
            </a:r>
            <a:r>
              <a:rPr lang="en-US" sz="2000"/>
              <a:t> Reliability ensures tests consistently measure a characteristic, while validity ensures tests measure what they intend to. Both are crucial for making defensible hiring decisions.</a:t>
            </a:r>
          </a:p>
        </p:txBody>
      </p:sp>
    </p:spTree>
    <p:extLst>
      <p:ext uri="{BB962C8B-B14F-4D97-AF65-F5344CB8AC3E}">
        <p14:creationId xmlns:p14="http://schemas.microsoft.com/office/powerpoint/2010/main" val="861164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4"/>
        <p:cNvGrpSpPr/>
        <p:nvPr/>
      </p:nvGrpSpPr>
      <p:grpSpPr>
        <a:xfrm>
          <a:off x="0" y="0"/>
          <a:ext cx="0" cy="0"/>
          <a:chOff x="0" y="0"/>
          <a:chExt cx="0" cy="0"/>
        </a:xfrm>
      </p:grpSpPr>
      <p:sp>
        <p:nvSpPr>
          <p:cNvPr id="155" name="Google Shape;155;p23"/>
          <p:cNvSpPr txBox="1">
            <a:spLocks noGrp="1"/>
          </p:cNvSpPr>
          <p:nvPr>
            <p:ph type="title"/>
          </p:nvPr>
        </p:nvSpPr>
        <p:spPr>
          <a:xfrm>
            <a:off x="272650" y="120025"/>
            <a:ext cx="8655300" cy="883800"/>
          </a:xfrm>
          <a:prstGeom prst="rect">
            <a:avLst/>
          </a:prstGeom>
        </p:spPr>
        <p:txBody>
          <a:bodyPr spcFirstLastPara="1" wrap="square" lIns="91425" tIns="91425" rIns="91425" bIns="91425" anchor="t" anchorCtr="0">
            <a:normAutofit/>
          </a:bodyPr>
          <a:lstStyle/>
          <a:p>
            <a:r>
              <a:rPr lang="en" b="1" dirty="0">
                <a:latin typeface="+mn-lt"/>
              </a:rPr>
              <a:t>Key Takeaways IV</a:t>
            </a:r>
            <a:endParaRPr b="1" dirty="0">
              <a:latin typeface="+mn-lt"/>
            </a:endParaRPr>
          </a:p>
        </p:txBody>
      </p:sp>
      <p:sp>
        <p:nvSpPr>
          <p:cNvPr id="3" name="TextBox 2">
            <a:extLst>
              <a:ext uri="{FF2B5EF4-FFF2-40B4-BE49-F238E27FC236}">
                <a16:creationId xmlns:a16="http://schemas.microsoft.com/office/drawing/2014/main" id="{63CE9A6B-4AA7-FE50-0EB5-E58286AB4873}"/>
              </a:ext>
            </a:extLst>
          </p:cNvPr>
          <p:cNvSpPr txBox="1"/>
          <p:nvPr/>
        </p:nvSpPr>
        <p:spPr>
          <a:xfrm>
            <a:off x="2355" y="680580"/>
            <a:ext cx="9137113"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Char char="•"/>
            </a:pPr>
            <a:r>
              <a:rPr lang="en-US" sz="2000" b="1"/>
              <a:t>Reliability in Testing:</a:t>
            </a:r>
            <a:r>
              <a:rPr lang="en-US" sz="2000"/>
              <a:t> Test-retest reliability and inter-rater reliability ensure consistency over time and among different raters, giving confidence in the selection process.</a:t>
            </a:r>
          </a:p>
          <a:p>
            <a:pPr marL="342900" indent="-342900">
              <a:buChar char="•"/>
            </a:pPr>
            <a:r>
              <a:rPr lang="en-US" sz="2000" b="1"/>
              <a:t>Validity in Testing:</a:t>
            </a:r>
            <a:r>
              <a:rPr lang="en-US" sz="2000"/>
              <a:t> Face, content, construct, and criterion validity ensure tests accurately measure the intended characteristics and predict real-life outcomes like job performance.</a:t>
            </a:r>
          </a:p>
          <a:p>
            <a:pPr marL="342900" indent="-342900">
              <a:buChar char="•"/>
            </a:pPr>
            <a:r>
              <a:rPr lang="en-US" sz="2000" b="1"/>
              <a:t>Practical Application:</a:t>
            </a:r>
            <a:r>
              <a:rPr lang="en-US" sz="2000"/>
              <a:t> Combining various assessment tools can better evaluate candidates' skills and reduce the impact of errors from any single tool, improving hiring decisions.</a:t>
            </a:r>
          </a:p>
          <a:p>
            <a:pPr marL="342900" indent="-342900">
              <a:buChar char="•"/>
            </a:pPr>
            <a:r>
              <a:rPr lang="en-US" sz="2000" b="1"/>
              <a:t>Controversy of Personality Tests:</a:t>
            </a:r>
            <a:r>
              <a:rPr lang="en-US" sz="2000"/>
              <a:t> While useful, personality tests should be used cautiously, as some argue they can intrude into personal aspects not directly related to job performance.</a:t>
            </a:r>
          </a:p>
        </p:txBody>
      </p:sp>
    </p:spTree>
    <p:extLst>
      <p:ext uri="{BB962C8B-B14F-4D97-AF65-F5344CB8AC3E}">
        <p14:creationId xmlns:p14="http://schemas.microsoft.com/office/powerpoint/2010/main" val="21356937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4"/>
        <p:cNvGrpSpPr/>
        <p:nvPr/>
      </p:nvGrpSpPr>
      <p:grpSpPr>
        <a:xfrm>
          <a:off x="0" y="0"/>
          <a:ext cx="0" cy="0"/>
          <a:chOff x="0" y="0"/>
          <a:chExt cx="0" cy="0"/>
        </a:xfrm>
      </p:grpSpPr>
      <p:sp>
        <p:nvSpPr>
          <p:cNvPr id="155" name="Google Shape;155;p23"/>
          <p:cNvSpPr txBox="1">
            <a:spLocks noGrp="1"/>
          </p:cNvSpPr>
          <p:nvPr>
            <p:ph type="title"/>
          </p:nvPr>
        </p:nvSpPr>
        <p:spPr>
          <a:xfrm>
            <a:off x="272650" y="120025"/>
            <a:ext cx="8655300" cy="883800"/>
          </a:xfrm>
          <a:prstGeom prst="rect">
            <a:avLst/>
          </a:prstGeom>
        </p:spPr>
        <p:txBody>
          <a:bodyPr spcFirstLastPara="1" wrap="square" lIns="91425" tIns="91425" rIns="91425" bIns="91425" anchor="t" anchorCtr="0">
            <a:normAutofit/>
          </a:bodyPr>
          <a:lstStyle/>
          <a:p>
            <a:r>
              <a:rPr lang="en" b="1">
                <a:latin typeface="+mn-lt"/>
              </a:rPr>
              <a:t>Key Terms</a:t>
            </a:r>
            <a:endParaRPr b="1">
              <a:latin typeface="+mn-lt"/>
            </a:endParaRPr>
          </a:p>
        </p:txBody>
      </p:sp>
      <p:sp>
        <p:nvSpPr>
          <p:cNvPr id="3" name="TextBox 2">
            <a:extLst>
              <a:ext uri="{FF2B5EF4-FFF2-40B4-BE49-F238E27FC236}">
                <a16:creationId xmlns:a16="http://schemas.microsoft.com/office/drawing/2014/main" id="{42DDA7EA-3DBB-7189-C58F-A490B31309DA}"/>
              </a:ext>
            </a:extLst>
          </p:cNvPr>
          <p:cNvSpPr txBox="1"/>
          <p:nvPr/>
        </p:nvSpPr>
        <p:spPr>
          <a:xfrm>
            <a:off x="100256" y="726279"/>
            <a:ext cx="8940062" cy="40934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Char char="•"/>
            </a:pPr>
            <a:r>
              <a:rPr lang="en-CA" sz="2000">
                <a:solidFill>
                  <a:schemeClr val="accent6">
                    <a:lumMod val="49000"/>
                  </a:schemeClr>
                </a:solidFill>
              </a:rPr>
              <a:t>Aptitude Test:</a:t>
            </a:r>
            <a:r>
              <a:rPr lang="en-CA" sz="2000"/>
              <a:t> Measures a person’s ability to learn new skills. It can evaluate specific skills relevant to a job and help determine if an individual’s abilities match job requirements.</a:t>
            </a:r>
            <a:endParaRPr lang="en-CA" sz="2000" u="sng">
              <a:solidFill>
                <a:srgbClr val="444444"/>
              </a:solidFill>
            </a:endParaRPr>
          </a:p>
          <a:p>
            <a:pPr marL="285750" indent="-285750">
              <a:buChar char="•"/>
            </a:pPr>
            <a:r>
              <a:rPr lang="en-CA" sz="2000">
                <a:solidFill>
                  <a:schemeClr val="accent6">
                    <a:lumMod val="49000"/>
                  </a:schemeClr>
                </a:solidFill>
              </a:rPr>
              <a:t>Big Five Personality Traits:</a:t>
            </a:r>
            <a:r>
              <a:rPr lang="en-CA" sz="2000"/>
              <a:t> A model assessing five dimensions of personality: openness, conscientiousness, extraversion, agreeableness, and neuroticism.</a:t>
            </a:r>
            <a:endParaRPr lang="en-CA" sz="2000" u="sng">
              <a:solidFill>
                <a:srgbClr val="444444"/>
              </a:solidFill>
            </a:endParaRPr>
          </a:p>
          <a:p>
            <a:pPr marL="285750" indent="-285750">
              <a:buChar char="•"/>
            </a:pPr>
            <a:r>
              <a:rPr lang="en-CA" sz="2000">
                <a:solidFill>
                  <a:schemeClr val="accent6">
                    <a:lumMod val="49000"/>
                  </a:schemeClr>
                </a:solidFill>
              </a:rPr>
              <a:t>Construct Validity:</a:t>
            </a:r>
            <a:r>
              <a:rPr lang="en-CA" sz="2000"/>
              <a:t> Ensures a test measures the concept it claims to assess, reflecting the true nature of the characteristic.</a:t>
            </a:r>
            <a:endParaRPr lang="en-CA" sz="2000" u="sng">
              <a:solidFill>
                <a:srgbClr val="444444"/>
              </a:solidFill>
            </a:endParaRPr>
          </a:p>
          <a:p>
            <a:pPr marL="285750" indent="-285750">
              <a:buChar char="•"/>
            </a:pPr>
            <a:r>
              <a:rPr lang="en-CA" sz="2000">
                <a:solidFill>
                  <a:schemeClr val="accent6">
                    <a:lumMod val="49000"/>
                  </a:schemeClr>
                </a:solidFill>
              </a:rPr>
              <a:t>Content Validity:</a:t>
            </a:r>
            <a:r>
              <a:rPr lang="en-CA" sz="2000"/>
              <a:t> The extent to which a test covers the relevant aspects of the subject or skill it aims to measure.</a:t>
            </a:r>
            <a:endParaRPr lang="en-CA" sz="2000" u="sng">
              <a:solidFill>
                <a:srgbClr val="444444"/>
              </a:solidFill>
            </a:endParaRPr>
          </a:p>
          <a:p>
            <a:pPr marL="285750" indent="-285750">
              <a:buChar char="•"/>
            </a:pPr>
            <a:r>
              <a:rPr lang="en-CA" sz="2000">
                <a:solidFill>
                  <a:schemeClr val="accent6">
                    <a:lumMod val="49000"/>
                  </a:schemeClr>
                </a:solidFill>
              </a:rPr>
              <a:t>Criterion Validity:</a:t>
            </a:r>
            <a:r>
              <a:rPr lang="en-CA" sz="2000"/>
              <a:t> The extent to which a test predicts or correlates with real-life success or performance.</a:t>
            </a:r>
            <a:endParaRPr lang="en-CA" sz="2000" u="sng">
              <a:solidFill>
                <a:srgbClr val="444444"/>
              </a:solidFill>
            </a:endParaRPr>
          </a:p>
          <a:p>
            <a:pPr marL="228600" indent="-228600">
              <a:buChar char="•"/>
            </a:pPr>
            <a:endParaRPr lang="en-CA" sz="2000">
              <a:solidFill>
                <a:srgbClr val="444444"/>
              </a:solidFill>
              <a:cs typeface="Calibri"/>
            </a:endParaRPr>
          </a:p>
        </p:txBody>
      </p:sp>
    </p:spTree>
    <p:extLst>
      <p:ext uri="{BB962C8B-B14F-4D97-AF65-F5344CB8AC3E}">
        <p14:creationId xmlns:p14="http://schemas.microsoft.com/office/powerpoint/2010/main" val="14750463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4"/>
        <p:cNvGrpSpPr/>
        <p:nvPr/>
      </p:nvGrpSpPr>
      <p:grpSpPr>
        <a:xfrm>
          <a:off x="0" y="0"/>
          <a:ext cx="0" cy="0"/>
          <a:chOff x="0" y="0"/>
          <a:chExt cx="0" cy="0"/>
        </a:xfrm>
      </p:grpSpPr>
      <p:sp>
        <p:nvSpPr>
          <p:cNvPr id="155" name="Google Shape;155;p23"/>
          <p:cNvSpPr txBox="1">
            <a:spLocks noGrp="1"/>
          </p:cNvSpPr>
          <p:nvPr>
            <p:ph type="title"/>
          </p:nvPr>
        </p:nvSpPr>
        <p:spPr>
          <a:xfrm>
            <a:off x="272650" y="120025"/>
            <a:ext cx="8655300" cy="883800"/>
          </a:xfrm>
          <a:prstGeom prst="rect">
            <a:avLst/>
          </a:prstGeom>
        </p:spPr>
        <p:txBody>
          <a:bodyPr spcFirstLastPara="1" wrap="square" lIns="91425" tIns="91425" rIns="91425" bIns="91425" anchor="t" anchorCtr="0">
            <a:normAutofit/>
          </a:bodyPr>
          <a:lstStyle/>
          <a:p>
            <a:r>
              <a:rPr lang="en" b="1" dirty="0">
                <a:latin typeface="+mn-lt"/>
              </a:rPr>
              <a:t>Key Terms II</a:t>
            </a:r>
            <a:endParaRPr b="1" dirty="0">
              <a:latin typeface="+mn-lt"/>
            </a:endParaRPr>
          </a:p>
        </p:txBody>
      </p:sp>
      <p:sp>
        <p:nvSpPr>
          <p:cNvPr id="3" name="TextBox 2">
            <a:extLst>
              <a:ext uri="{FF2B5EF4-FFF2-40B4-BE49-F238E27FC236}">
                <a16:creationId xmlns:a16="http://schemas.microsoft.com/office/drawing/2014/main" id="{42DDA7EA-3DBB-7189-C58F-A490B31309DA}"/>
              </a:ext>
            </a:extLst>
          </p:cNvPr>
          <p:cNvSpPr txBox="1"/>
          <p:nvPr/>
        </p:nvSpPr>
        <p:spPr>
          <a:xfrm>
            <a:off x="70948" y="667664"/>
            <a:ext cx="9064619" cy="470898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Char char="•"/>
            </a:pPr>
            <a:r>
              <a:rPr lang="en-CA" sz="2000">
                <a:solidFill>
                  <a:schemeClr val="accent6">
                    <a:lumMod val="49000"/>
                  </a:schemeClr>
                </a:solidFill>
              </a:rPr>
              <a:t>Emotional Intelligence:</a:t>
            </a:r>
            <a:r>
              <a:rPr lang="en-CA" sz="2000"/>
              <a:t> Awareness and management of one’s own emotions and the emotions of others, crucial for interpersonal skills and workplace relations.</a:t>
            </a:r>
            <a:endParaRPr lang="en-CA" sz="2000" u="sng"/>
          </a:p>
          <a:p>
            <a:pPr marL="342900" indent="-342900">
              <a:buChar char="•"/>
            </a:pPr>
            <a:r>
              <a:rPr lang="en-CA" sz="2000">
                <a:solidFill>
                  <a:schemeClr val="accent6">
                    <a:lumMod val="49000"/>
                  </a:schemeClr>
                </a:solidFill>
              </a:rPr>
              <a:t>Face Validity:</a:t>
            </a:r>
            <a:r>
              <a:rPr lang="en-CA" sz="2000"/>
              <a:t> The degree to which test takers perceive a test as appropriate for its intended purpose.</a:t>
            </a:r>
            <a:endParaRPr lang="en-CA" sz="2000" u="sng"/>
          </a:p>
          <a:p>
            <a:pPr marL="342900" indent="-342900">
              <a:buChar char="•"/>
            </a:pPr>
            <a:r>
              <a:rPr lang="en-CA" sz="2000">
                <a:solidFill>
                  <a:schemeClr val="accent6">
                    <a:lumMod val="49000"/>
                  </a:schemeClr>
                </a:solidFill>
              </a:rPr>
              <a:t>Honesty/Integrity Test:</a:t>
            </a:r>
            <a:r>
              <a:rPr lang="en-CA" sz="2000"/>
              <a:t> Assesses an applicant’s propensity toward undesirable behaviours such as lying or stealing.</a:t>
            </a:r>
            <a:endParaRPr lang="en-CA" sz="2000" u="sng"/>
          </a:p>
          <a:p>
            <a:pPr marL="342900" indent="-342900">
              <a:buChar char="•"/>
            </a:pPr>
            <a:r>
              <a:rPr lang="en-CA" sz="2000">
                <a:solidFill>
                  <a:schemeClr val="accent6">
                    <a:lumMod val="49000"/>
                  </a:schemeClr>
                </a:solidFill>
              </a:rPr>
              <a:t>Inter-Rater Reliability:</a:t>
            </a:r>
            <a:r>
              <a:rPr lang="en-CA" sz="2000"/>
              <a:t> Consistency of test results among different raters, ensuring similar scores are given by various evaluators.</a:t>
            </a:r>
            <a:endParaRPr lang="en-CA" sz="2000" u="sng"/>
          </a:p>
          <a:p>
            <a:pPr marL="342900" indent="-342900">
              <a:buChar char="•"/>
            </a:pPr>
            <a:r>
              <a:rPr lang="en-CA" sz="2000">
                <a:solidFill>
                  <a:schemeClr val="accent6">
                    <a:lumMod val="49000"/>
                  </a:schemeClr>
                </a:solidFill>
              </a:rPr>
              <a:t>Job Knowledge Test:</a:t>
            </a:r>
            <a:r>
              <a:rPr lang="en-CA" sz="2000"/>
              <a:t> Measures a candidate’s understanding and knowledge about a specific job.</a:t>
            </a:r>
            <a:endParaRPr lang="en-CA" sz="2000" u="sng"/>
          </a:p>
          <a:p>
            <a:pPr marL="342900" indent="-342900">
              <a:buChar char="•"/>
            </a:pPr>
            <a:r>
              <a:rPr lang="en-CA" sz="2000">
                <a:solidFill>
                  <a:schemeClr val="accent6">
                    <a:lumMod val="49000"/>
                  </a:schemeClr>
                </a:solidFill>
              </a:rPr>
              <a:t>Knowledge, Skills, and Abilities (KSAs)</a:t>
            </a:r>
            <a:r>
              <a:rPr lang="en-CA" sz="2000"/>
              <a:t>: Attributes that can be measured by interviews or tests, representing a candidate’s capacity to perform job tasks.</a:t>
            </a:r>
          </a:p>
          <a:p>
            <a:pPr marL="342900" indent="-342900">
              <a:buChar char="•"/>
            </a:pPr>
            <a:endParaRPr lang="en-CA" sz="2000"/>
          </a:p>
          <a:p>
            <a:pPr marL="342900" indent="-342900">
              <a:buChar char="•"/>
            </a:pPr>
            <a:endParaRPr lang="en-CA" sz="2000">
              <a:solidFill>
                <a:srgbClr val="444444"/>
              </a:solidFill>
              <a:cs typeface="Calibri"/>
            </a:endParaRPr>
          </a:p>
        </p:txBody>
      </p:sp>
    </p:spTree>
    <p:extLst>
      <p:ext uri="{BB962C8B-B14F-4D97-AF65-F5344CB8AC3E}">
        <p14:creationId xmlns:p14="http://schemas.microsoft.com/office/powerpoint/2010/main" val="3340310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a:latin typeface="+mj-lt"/>
              </a:rPr>
              <a:t>Learning Outcomes</a:t>
            </a:r>
            <a:endParaRPr lang="en-CA" b="1">
              <a:latin typeface="Arial"/>
            </a:endParaRPr>
          </a:p>
        </p:txBody>
      </p:sp>
      <p:sp>
        <p:nvSpPr>
          <p:cNvPr id="3" name="TextBox 2">
            <a:extLst>
              <a:ext uri="{FF2B5EF4-FFF2-40B4-BE49-F238E27FC236}">
                <a16:creationId xmlns:a16="http://schemas.microsoft.com/office/drawing/2014/main" id="{E605AB07-0DC6-1860-2E9A-1EE0DCD858EA}"/>
              </a:ext>
            </a:extLst>
          </p:cNvPr>
          <p:cNvSpPr txBox="1"/>
          <p:nvPr/>
        </p:nvSpPr>
        <p:spPr>
          <a:xfrm>
            <a:off x="245553" y="767546"/>
            <a:ext cx="8658307" cy="4678204"/>
          </a:xfrm>
          <a:prstGeom prst="rect">
            <a:avLst/>
          </a:prstGeom>
          <a:noFill/>
        </p:spPr>
        <p:txBody>
          <a:bodyPr wrap="square" lIns="91440" tIns="45720" rIns="91440" bIns="45720" rtlCol="0" anchor="t">
            <a:spAutoFit/>
          </a:bodyPr>
          <a:lstStyle/>
          <a:p>
            <a:pPr marL="342900" indent="-342900">
              <a:buChar char="•"/>
            </a:pPr>
            <a:r>
              <a:rPr lang="en-US" sz="2000"/>
              <a:t>Identify the different types of employment tests used in the selection process.</a:t>
            </a:r>
            <a:endParaRPr lang="en-US"/>
          </a:p>
          <a:p>
            <a:pPr marL="342900" indent="-342900">
              <a:buChar char="•"/>
            </a:pPr>
            <a:r>
              <a:rPr lang="en-US" sz="2000"/>
              <a:t>Explain the importance of combining structured interviews with objective testing to evaluate candidates’ knowledge, skills, and abilities (KSAs).</a:t>
            </a:r>
          </a:p>
          <a:p>
            <a:pPr marL="342900" indent="-342900">
              <a:buChar char="•"/>
            </a:pPr>
            <a:r>
              <a:rPr lang="en-US" sz="2000"/>
              <a:t>Describe the steps involved in conducting a job analysis and how they inform the selection of appropriate tests.</a:t>
            </a:r>
          </a:p>
          <a:p>
            <a:pPr marL="342900" indent="-342900">
              <a:buChar char="•"/>
            </a:pPr>
            <a:r>
              <a:rPr lang="en-US" sz="2000"/>
              <a:t>Discuss the concepts of reliability and validity and their significance in ensuring the effectiveness and legal defensibility of selection tests.</a:t>
            </a:r>
          </a:p>
          <a:p>
            <a:pPr marL="342900" indent="-342900">
              <a:buChar char="•"/>
            </a:pPr>
            <a:r>
              <a:rPr lang="en-US" sz="2000"/>
              <a:t>Differentiate between various forms of validity, including face, content, construct, and criterion validity.</a:t>
            </a:r>
          </a:p>
          <a:p>
            <a:pPr marL="342900" indent="-342900">
              <a:buFont typeface="Arial"/>
              <a:buChar char="•"/>
            </a:pPr>
            <a:r>
              <a:rPr lang="en-US" sz="2000"/>
              <a:t>Evaluate the practical applications of cognitive ability tests, aptitude tests, personality tests, and other assessment tools in predicting job performance.</a:t>
            </a:r>
          </a:p>
          <a:p>
            <a:pPr marL="342900" indent="-342900">
              <a:buFont typeface="Arial"/>
              <a:buChar char="•"/>
            </a:pPr>
            <a:endParaRPr lang="en-US" sz="2000"/>
          </a:p>
          <a:p>
            <a:pPr>
              <a:buFont typeface="Arial" panose="020B0604020202020204" pitchFamily="34" charset="0"/>
              <a:buChar char="•"/>
            </a:pPr>
            <a:endParaRPr lang="en-US" sz="18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4"/>
        <p:cNvGrpSpPr/>
        <p:nvPr/>
      </p:nvGrpSpPr>
      <p:grpSpPr>
        <a:xfrm>
          <a:off x="0" y="0"/>
          <a:ext cx="0" cy="0"/>
          <a:chOff x="0" y="0"/>
          <a:chExt cx="0" cy="0"/>
        </a:xfrm>
      </p:grpSpPr>
      <p:sp>
        <p:nvSpPr>
          <p:cNvPr id="155" name="Google Shape;155;p23"/>
          <p:cNvSpPr txBox="1">
            <a:spLocks noGrp="1"/>
          </p:cNvSpPr>
          <p:nvPr>
            <p:ph type="title"/>
          </p:nvPr>
        </p:nvSpPr>
        <p:spPr>
          <a:xfrm>
            <a:off x="272650" y="120025"/>
            <a:ext cx="8655300" cy="883800"/>
          </a:xfrm>
          <a:prstGeom prst="rect">
            <a:avLst/>
          </a:prstGeom>
        </p:spPr>
        <p:txBody>
          <a:bodyPr spcFirstLastPara="1" wrap="square" lIns="91425" tIns="91425" rIns="91425" bIns="91425" anchor="t" anchorCtr="0">
            <a:normAutofit/>
          </a:bodyPr>
          <a:lstStyle/>
          <a:p>
            <a:r>
              <a:rPr lang="en" b="1" dirty="0">
                <a:latin typeface="+mn-lt"/>
              </a:rPr>
              <a:t>Key Terms III</a:t>
            </a:r>
            <a:endParaRPr b="1" dirty="0">
              <a:latin typeface="+mn-lt"/>
            </a:endParaRPr>
          </a:p>
        </p:txBody>
      </p:sp>
      <p:sp>
        <p:nvSpPr>
          <p:cNvPr id="3" name="TextBox 2">
            <a:extLst>
              <a:ext uri="{FF2B5EF4-FFF2-40B4-BE49-F238E27FC236}">
                <a16:creationId xmlns:a16="http://schemas.microsoft.com/office/drawing/2014/main" id="{42DDA7EA-3DBB-7189-C58F-A490B31309DA}"/>
              </a:ext>
            </a:extLst>
          </p:cNvPr>
          <p:cNvSpPr txBox="1"/>
          <p:nvPr/>
        </p:nvSpPr>
        <p:spPr>
          <a:xfrm>
            <a:off x="5006" y="565087"/>
            <a:ext cx="9203829" cy="440120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Char char="•"/>
            </a:pPr>
            <a:r>
              <a:rPr lang="en-CA" sz="2000">
                <a:solidFill>
                  <a:schemeClr val="accent6">
                    <a:lumMod val="49000"/>
                  </a:schemeClr>
                </a:solidFill>
              </a:rPr>
              <a:t>Myers-Briggs Type Indicator (MBTI):</a:t>
            </a:r>
            <a:r>
              <a:rPr lang="en-CA" sz="2000"/>
              <a:t> A personality assessment measuring types rather than traits used for learning and team-building purposes.</a:t>
            </a:r>
            <a:endParaRPr lang="en-CA" sz="2000" u="sng"/>
          </a:p>
          <a:p>
            <a:pPr marL="342900" indent="-342900">
              <a:buChar char="•"/>
            </a:pPr>
            <a:r>
              <a:rPr lang="en-CA" sz="2000">
                <a:solidFill>
                  <a:schemeClr val="accent6">
                    <a:lumMod val="49000"/>
                  </a:schemeClr>
                </a:solidFill>
              </a:rPr>
              <a:t>Physical Ability Test:</a:t>
            </a:r>
            <a:r>
              <a:rPr lang="en-CA" sz="2000"/>
              <a:t> Assesses physical capabilities necessary for specific job requirements, ensuring candidates meet minimum standards.</a:t>
            </a:r>
            <a:endParaRPr lang="en-CA" sz="2000" u="sng"/>
          </a:p>
          <a:p>
            <a:pPr marL="342900" indent="-342900">
              <a:buChar char="•"/>
            </a:pPr>
            <a:r>
              <a:rPr lang="en-CA" sz="2000">
                <a:solidFill>
                  <a:schemeClr val="accent6">
                    <a:lumMod val="49000"/>
                  </a:schemeClr>
                </a:solidFill>
              </a:rPr>
              <a:t>Pre-Employment Drug and Alcohol Testing:</a:t>
            </a:r>
            <a:r>
              <a:rPr lang="en-CA" sz="2000"/>
              <a:t> Tests administered after a conditional job offer to ensure compliance with workplace standards.</a:t>
            </a:r>
            <a:endParaRPr lang="en-CA" sz="2000" u="sng"/>
          </a:p>
          <a:p>
            <a:pPr marL="342900" indent="-342900">
              <a:buChar char="•"/>
            </a:pPr>
            <a:r>
              <a:rPr lang="en-CA" sz="2000">
                <a:solidFill>
                  <a:schemeClr val="accent6">
                    <a:lumMod val="49000"/>
                  </a:schemeClr>
                </a:solidFill>
              </a:rPr>
              <a:t>Reliability:</a:t>
            </a:r>
            <a:r>
              <a:rPr lang="en-CA" sz="2000"/>
              <a:t> Refers to how dependably or consistently a test measures a characteristic, ensuring consistent results over time and among different raters. </a:t>
            </a:r>
            <a:endParaRPr lang="en-CA" sz="2000" u="sng"/>
          </a:p>
          <a:p>
            <a:pPr marL="342900" indent="-342900">
              <a:buChar char="•"/>
            </a:pPr>
            <a:r>
              <a:rPr lang="en-CA" sz="2000">
                <a:solidFill>
                  <a:schemeClr val="accent6">
                    <a:lumMod val="49000"/>
                  </a:schemeClr>
                </a:solidFill>
              </a:rPr>
              <a:t>Test-Retest Reliability:</a:t>
            </a:r>
            <a:r>
              <a:rPr lang="en-CA" sz="2000"/>
              <a:t> Consistency of test scores over time, showing stable results for the same individuals under similar conditions.</a:t>
            </a:r>
            <a:endParaRPr lang="en-CA" sz="2000" u="sng"/>
          </a:p>
          <a:p>
            <a:pPr marL="342900" indent="-342900">
              <a:buChar char="•"/>
            </a:pPr>
            <a:r>
              <a:rPr lang="en-CA" sz="2000">
                <a:solidFill>
                  <a:schemeClr val="accent6">
                    <a:lumMod val="49000"/>
                  </a:schemeClr>
                </a:solidFill>
              </a:rPr>
              <a:t>Validity:</a:t>
            </a:r>
            <a:r>
              <a:rPr lang="en-CA" sz="2000"/>
              <a:t> The extent to which the scores from a test represent the characteristic they are intended to measure, ensuring the test measures what it is supposed to.</a:t>
            </a:r>
          </a:p>
        </p:txBody>
      </p:sp>
    </p:spTree>
    <p:extLst>
      <p:ext uri="{BB962C8B-B14F-4D97-AF65-F5344CB8AC3E}">
        <p14:creationId xmlns:p14="http://schemas.microsoft.com/office/powerpoint/2010/main" val="14356193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4"/>
        <p:cNvGrpSpPr/>
        <p:nvPr/>
      </p:nvGrpSpPr>
      <p:grpSpPr>
        <a:xfrm>
          <a:off x="0" y="0"/>
          <a:ext cx="0" cy="0"/>
          <a:chOff x="0" y="0"/>
          <a:chExt cx="0" cy="0"/>
        </a:xfrm>
      </p:grpSpPr>
      <p:sp>
        <p:nvSpPr>
          <p:cNvPr id="155" name="Google Shape;155;p23"/>
          <p:cNvSpPr txBox="1">
            <a:spLocks noGrp="1"/>
          </p:cNvSpPr>
          <p:nvPr>
            <p:ph type="title"/>
          </p:nvPr>
        </p:nvSpPr>
        <p:spPr>
          <a:xfrm>
            <a:off x="272650" y="120025"/>
            <a:ext cx="8655300" cy="883800"/>
          </a:xfrm>
          <a:prstGeom prst="rect">
            <a:avLst/>
          </a:prstGeom>
        </p:spPr>
        <p:txBody>
          <a:bodyPr spcFirstLastPara="1" wrap="square" lIns="91425" tIns="91425" rIns="91425" bIns="91425" anchor="t" anchorCtr="0">
            <a:normAutofit/>
          </a:bodyPr>
          <a:lstStyle/>
          <a:p>
            <a:r>
              <a:rPr lang="en" b="1" dirty="0">
                <a:latin typeface="+mn-lt"/>
              </a:rPr>
              <a:t>Key Terms IV</a:t>
            </a:r>
            <a:endParaRPr b="1" dirty="0">
              <a:latin typeface="+mn-lt"/>
            </a:endParaRPr>
          </a:p>
        </p:txBody>
      </p:sp>
      <p:sp>
        <p:nvSpPr>
          <p:cNvPr id="3" name="TextBox 2">
            <a:extLst>
              <a:ext uri="{FF2B5EF4-FFF2-40B4-BE49-F238E27FC236}">
                <a16:creationId xmlns:a16="http://schemas.microsoft.com/office/drawing/2014/main" id="{42DDA7EA-3DBB-7189-C58F-A490B31309DA}"/>
              </a:ext>
            </a:extLst>
          </p:cNvPr>
          <p:cNvSpPr txBox="1"/>
          <p:nvPr/>
        </p:nvSpPr>
        <p:spPr>
          <a:xfrm>
            <a:off x="5006" y="777568"/>
            <a:ext cx="9203829" cy="163121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Char char="•"/>
            </a:pPr>
            <a:r>
              <a:rPr lang="en-CA" sz="2000">
                <a:solidFill>
                  <a:schemeClr val="accent6">
                    <a:lumMod val="49000"/>
                  </a:schemeClr>
                </a:solidFill>
              </a:rPr>
              <a:t>Wonderlic Personnel Test:</a:t>
            </a:r>
            <a:r>
              <a:rPr lang="en-CA" sz="2000"/>
              <a:t> A cognitive ability test that measures general cognitive ability, including problem-solving and learning potential.</a:t>
            </a:r>
            <a:endParaRPr lang="en-CA" sz="2000" u="sng"/>
          </a:p>
          <a:p>
            <a:pPr marL="342900" indent="-342900">
              <a:buChar char="•"/>
            </a:pPr>
            <a:r>
              <a:rPr lang="en-CA" sz="2000">
                <a:solidFill>
                  <a:schemeClr val="accent6">
                    <a:lumMod val="49000"/>
                  </a:schemeClr>
                </a:solidFill>
              </a:rPr>
              <a:t>Work Samples:</a:t>
            </a:r>
            <a:r>
              <a:rPr lang="en-CA" sz="2000"/>
              <a:t> Tasks or examples of previous work used to assess a candidate’s skills and competencies.</a:t>
            </a:r>
            <a:endParaRPr lang="en-CA" sz="2000" u="sng"/>
          </a:p>
          <a:p>
            <a:pPr marL="342900" indent="-342900">
              <a:buChar char="•"/>
            </a:pPr>
            <a:endParaRPr lang="en-CA" sz="2000"/>
          </a:p>
        </p:txBody>
      </p:sp>
    </p:spTree>
    <p:extLst>
      <p:ext uri="{BB962C8B-B14F-4D97-AF65-F5344CB8AC3E}">
        <p14:creationId xmlns:p14="http://schemas.microsoft.com/office/powerpoint/2010/main" val="434334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a:latin typeface="+mj-lt"/>
              </a:rPr>
              <a:t>Learning Outcomes</a:t>
            </a:r>
            <a:r>
              <a:rPr lang="en-CA" b="1"/>
              <a:t> Cont.</a:t>
            </a:r>
            <a:endParaRPr lang="en-CA" b="1">
              <a:latin typeface="Arial"/>
            </a:endParaRPr>
          </a:p>
        </p:txBody>
      </p:sp>
      <p:sp>
        <p:nvSpPr>
          <p:cNvPr id="3" name="TextBox 2">
            <a:extLst>
              <a:ext uri="{FF2B5EF4-FFF2-40B4-BE49-F238E27FC236}">
                <a16:creationId xmlns:a16="http://schemas.microsoft.com/office/drawing/2014/main" id="{E605AB07-0DC6-1860-2E9A-1EE0DCD858EA}"/>
              </a:ext>
            </a:extLst>
          </p:cNvPr>
          <p:cNvSpPr txBox="1"/>
          <p:nvPr/>
        </p:nvSpPr>
        <p:spPr>
          <a:xfrm>
            <a:off x="245553" y="752892"/>
            <a:ext cx="8658307" cy="2554545"/>
          </a:xfrm>
          <a:prstGeom prst="rect">
            <a:avLst/>
          </a:prstGeom>
          <a:noFill/>
        </p:spPr>
        <p:txBody>
          <a:bodyPr wrap="square" lIns="91440" tIns="45720" rIns="91440" bIns="45720" rtlCol="0" anchor="t">
            <a:spAutoFit/>
          </a:bodyPr>
          <a:lstStyle/>
          <a:p>
            <a:pPr marL="342900" indent="-342900">
              <a:buChar char="•"/>
            </a:pPr>
            <a:r>
              <a:rPr lang="en-US" sz="2000"/>
              <a:t>Assess the ethical and legal considerations associated with using employment tests in hiring.</a:t>
            </a:r>
            <a:endParaRPr lang="en-US"/>
          </a:p>
          <a:p>
            <a:pPr marL="342900" indent="-342900">
              <a:buChar char="•"/>
            </a:pPr>
            <a:r>
              <a:rPr lang="en-US" sz="2000"/>
              <a:t>Outline the advantages and limitations of personality and </a:t>
            </a:r>
            <a:r>
              <a:rPr lang="en-US" sz="2000" err="1"/>
              <a:t>behavioural</a:t>
            </a:r>
            <a:r>
              <a:rPr lang="en-US" sz="2000"/>
              <a:t> tests in the selection process.</a:t>
            </a:r>
            <a:endParaRPr lang="en-US"/>
          </a:p>
          <a:p>
            <a:pPr marL="342900" indent="-342900">
              <a:buChar char="•"/>
            </a:pPr>
            <a:r>
              <a:rPr lang="en-US" sz="2000"/>
              <a:t>Analyze how emotional intelligence tests can measure candidates’ interpersonal skills and fit within an organization’s culture.</a:t>
            </a:r>
            <a:endParaRPr lang="en-US"/>
          </a:p>
          <a:p>
            <a:pPr marL="342900" indent="-342900">
              <a:buChar char="•"/>
            </a:pPr>
            <a:r>
              <a:rPr lang="en-US" sz="2000"/>
              <a:t>Formulate strategies for integrating multiple assessment tools to enhance the accuracy and fairness of hiring decisions.</a:t>
            </a:r>
            <a:endParaRPr lang="en-US"/>
          </a:p>
        </p:txBody>
      </p:sp>
    </p:spTree>
    <p:extLst>
      <p:ext uri="{BB962C8B-B14F-4D97-AF65-F5344CB8AC3E}">
        <p14:creationId xmlns:p14="http://schemas.microsoft.com/office/powerpoint/2010/main" val="2607407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a:t>9.0 Introduction</a:t>
            </a:r>
            <a:endParaRPr lang="en-CA" b="1">
              <a:latin typeface="Arial"/>
            </a:endParaRPr>
          </a:p>
        </p:txBody>
      </p:sp>
      <p:sp>
        <p:nvSpPr>
          <p:cNvPr id="3" name="TextBox 2">
            <a:extLst>
              <a:ext uri="{FF2B5EF4-FFF2-40B4-BE49-F238E27FC236}">
                <a16:creationId xmlns:a16="http://schemas.microsoft.com/office/drawing/2014/main" id="{E605AB07-0DC6-1860-2E9A-1EE0DCD858EA}"/>
              </a:ext>
            </a:extLst>
          </p:cNvPr>
          <p:cNvSpPr txBox="1"/>
          <p:nvPr/>
        </p:nvSpPr>
        <p:spPr>
          <a:xfrm>
            <a:off x="245553" y="1138482"/>
            <a:ext cx="5132910" cy="2862322"/>
          </a:xfrm>
          <a:prstGeom prst="rect">
            <a:avLst/>
          </a:prstGeom>
          <a:noFill/>
        </p:spPr>
        <p:txBody>
          <a:bodyPr wrap="square" lIns="91440" tIns="45720" rIns="91440" bIns="45720" rtlCol="0" anchor="t">
            <a:spAutoFit/>
          </a:bodyPr>
          <a:lstStyle/>
          <a:p>
            <a:r>
              <a:rPr lang="en-US" sz="2000"/>
              <a:t>Structured interviews can assess candidates' knowledge, skills, and abilities (KSAs), but they can be subjective, time-consuming, and costly. </a:t>
            </a:r>
            <a:endParaRPr lang="en-US"/>
          </a:p>
          <a:p>
            <a:endParaRPr lang="en-US" sz="2000"/>
          </a:p>
          <a:p>
            <a:r>
              <a:rPr lang="en-US" sz="2000"/>
              <a:t>Choosing the right test requires a job analysis to ensure the test aligns with the job's tasks, duties, responsibilities (TDRs), and working conditions. </a:t>
            </a:r>
            <a:endParaRPr lang="en-US"/>
          </a:p>
        </p:txBody>
      </p:sp>
      <p:pic>
        <p:nvPicPr>
          <p:cNvPr id="2" name="Picture 1" descr="Two women sitting at a table looking at a tablet">
            <a:extLst>
              <a:ext uri="{FF2B5EF4-FFF2-40B4-BE49-F238E27FC236}">
                <a16:creationId xmlns:a16="http://schemas.microsoft.com/office/drawing/2014/main" id="{FA6824EC-F8E3-489D-1BC8-0D47C83F1FCA}"/>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535976" y="1453997"/>
            <a:ext cx="3346374" cy="2228621"/>
          </a:xfrm>
          <a:prstGeom prst="rect">
            <a:avLst/>
          </a:prstGeom>
        </p:spPr>
      </p:pic>
      <p:sp>
        <p:nvSpPr>
          <p:cNvPr id="5" name="TextBox 4">
            <a:extLst>
              <a:ext uri="{FF2B5EF4-FFF2-40B4-BE49-F238E27FC236}">
                <a16:creationId xmlns:a16="http://schemas.microsoft.com/office/drawing/2014/main" id="{8AA8FB8A-E4EF-DD1D-4898-AB18A3408E15}"/>
              </a:ext>
            </a:extLst>
          </p:cNvPr>
          <p:cNvSpPr txBox="1"/>
          <p:nvPr/>
        </p:nvSpPr>
        <p:spPr>
          <a:xfrm>
            <a:off x="5729225" y="3687298"/>
            <a:ext cx="2952991"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u="sng" dirty="0">
                <a:hlinkClick r:id="rId4"/>
              </a:rPr>
              <a:t>Photo</a:t>
            </a:r>
            <a:r>
              <a:rPr lang="en-US">
                <a:solidFill>
                  <a:srgbClr val="373D3F"/>
                </a:solidFill>
              </a:rPr>
              <a:t> by </a:t>
            </a:r>
            <a:r>
              <a:rPr lang="en-US" u="sng" dirty="0">
                <a:hlinkClick r:id="rId5"/>
              </a:rPr>
              <a:t> Amy Hirschi</a:t>
            </a:r>
            <a:r>
              <a:rPr lang="en-US">
                <a:solidFill>
                  <a:srgbClr val="373D3F"/>
                </a:solidFill>
              </a:rPr>
              <a:t>, </a:t>
            </a:r>
            <a:r>
              <a:rPr lang="en-US" u="sng" dirty="0">
                <a:hlinkClick r:id="rId6"/>
              </a:rPr>
              <a:t>Unsplash License</a:t>
            </a:r>
            <a:endParaRPr lang="en-US"/>
          </a:p>
        </p:txBody>
      </p:sp>
    </p:spTree>
    <p:extLst>
      <p:ext uri="{BB962C8B-B14F-4D97-AF65-F5344CB8AC3E}">
        <p14:creationId xmlns:p14="http://schemas.microsoft.com/office/powerpoint/2010/main" val="51878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t>9.1 </a:t>
            </a:r>
            <a:r>
              <a:rPr lang="en-CA" b="1" dirty="0">
                <a:ea typeface="+mj-lt"/>
                <a:cs typeface="+mj-lt"/>
              </a:rPr>
              <a:t>Cognitive Ability Tests</a:t>
            </a:r>
            <a:endParaRPr lang="en-CA" b="1" dirty="0">
              <a:latin typeface="Arial"/>
            </a:endParaRPr>
          </a:p>
        </p:txBody>
      </p:sp>
      <p:sp>
        <p:nvSpPr>
          <p:cNvPr id="3" name="TextBox 2">
            <a:extLst>
              <a:ext uri="{FF2B5EF4-FFF2-40B4-BE49-F238E27FC236}">
                <a16:creationId xmlns:a16="http://schemas.microsoft.com/office/drawing/2014/main" id="{E605AB07-0DC6-1860-2E9A-1EE0DCD858EA}"/>
              </a:ext>
            </a:extLst>
          </p:cNvPr>
          <p:cNvSpPr txBox="1"/>
          <p:nvPr/>
        </p:nvSpPr>
        <p:spPr>
          <a:xfrm>
            <a:off x="245553" y="1138482"/>
            <a:ext cx="5132910" cy="2862322"/>
          </a:xfrm>
          <a:prstGeom prst="rect">
            <a:avLst/>
          </a:prstGeom>
          <a:noFill/>
        </p:spPr>
        <p:txBody>
          <a:bodyPr wrap="square" lIns="91440" tIns="45720" rIns="91440" bIns="45720" rtlCol="0" anchor="t">
            <a:spAutoFit/>
          </a:bodyPr>
          <a:lstStyle/>
          <a:p>
            <a:r>
              <a:rPr lang="en-US" sz="2000" dirty="0"/>
              <a:t>A cognitive ability test measures intelligence. The most common type, IQ tests, measure general mental ability. </a:t>
            </a:r>
          </a:p>
          <a:p>
            <a:endParaRPr lang="en-US" sz="2000" dirty="0"/>
          </a:p>
          <a:p>
            <a:r>
              <a:rPr lang="en-US" sz="2000" dirty="0"/>
              <a:t>Wonderlic Personnel Tests are tests of general cognitive ability (GCA). They measure a person’s ability to learn, adapt, and solve problems, motivation potential, </a:t>
            </a:r>
            <a:r>
              <a:rPr lang="en-US" sz="2000"/>
              <a:t>and knowledge and skills.</a:t>
            </a:r>
            <a:endParaRPr lang="en-US" dirty="0"/>
          </a:p>
        </p:txBody>
      </p:sp>
      <p:pic>
        <p:nvPicPr>
          <p:cNvPr id="2" name="Picture 1" descr="A person with her hand on her chin">
            <a:extLst>
              <a:ext uri="{FF2B5EF4-FFF2-40B4-BE49-F238E27FC236}">
                <a16:creationId xmlns:a16="http://schemas.microsoft.com/office/drawing/2014/main" id="{4EDF4233-F588-E7A7-6BFF-4C041CB69BC1}"/>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501549" y="1453997"/>
            <a:ext cx="3394572" cy="2235506"/>
          </a:xfrm>
          <a:prstGeom prst="rect">
            <a:avLst/>
          </a:prstGeom>
        </p:spPr>
      </p:pic>
      <p:sp>
        <p:nvSpPr>
          <p:cNvPr id="4" name="TextBox 3">
            <a:extLst>
              <a:ext uri="{FF2B5EF4-FFF2-40B4-BE49-F238E27FC236}">
                <a16:creationId xmlns:a16="http://schemas.microsoft.com/office/drawing/2014/main" id="{C6AF3FDB-464F-D8E8-F3F8-64769F9AC4D8}"/>
              </a:ext>
            </a:extLst>
          </p:cNvPr>
          <p:cNvSpPr txBox="1"/>
          <p:nvPr/>
        </p:nvSpPr>
        <p:spPr>
          <a:xfrm>
            <a:off x="5990875" y="3694183"/>
            <a:ext cx="2415919"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u="sng" dirty="0">
                <a:hlinkClick r:id="rId4"/>
              </a:rPr>
              <a:t>Photo</a:t>
            </a:r>
            <a:r>
              <a:rPr lang="en-US" dirty="0">
                <a:solidFill>
                  <a:srgbClr val="373D3F"/>
                </a:solidFill>
              </a:rPr>
              <a:t> by </a:t>
            </a:r>
            <a:r>
              <a:rPr lang="en-US" u="sng" dirty="0">
                <a:hlinkClick r:id="rId5"/>
              </a:rPr>
              <a:t>Tachina Lee</a:t>
            </a:r>
            <a:r>
              <a:rPr lang="en-US" dirty="0">
                <a:solidFill>
                  <a:srgbClr val="373D3F"/>
                </a:solidFill>
              </a:rPr>
              <a:t>, </a:t>
            </a:r>
            <a:r>
              <a:rPr lang="en-US" u="sng" dirty="0">
                <a:hlinkClick r:id="rId6"/>
              </a:rPr>
              <a:t>Unsplash License</a:t>
            </a:r>
            <a:endParaRPr lang="en-US"/>
          </a:p>
        </p:txBody>
      </p:sp>
    </p:spTree>
    <p:extLst>
      <p:ext uri="{BB962C8B-B14F-4D97-AF65-F5344CB8AC3E}">
        <p14:creationId xmlns:p14="http://schemas.microsoft.com/office/powerpoint/2010/main" val="353874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t>9.2 </a:t>
            </a:r>
            <a:r>
              <a:rPr lang="en-CA" b="1" dirty="0">
                <a:ea typeface="+mj-lt"/>
                <a:cs typeface="+mj-lt"/>
              </a:rPr>
              <a:t>Aptitude Tests</a:t>
            </a:r>
          </a:p>
        </p:txBody>
      </p:sp>
      <p:sp>
        <p:nvSpPr>
          <p:cNvPr id="3" name="TextBox 2">
            <a:extLst>
              <a:ext uri="{FF2B5EF4-FFF2-40B4-BE49-F238E27FC236}">
                <a16:creationId xmlns:a16="http://schemas.microsoft.com/office/drawing/2014/main" id="{E605AB07-0DC6-1860-2E9A-1EE0DCD858EA}"/>
              </a:ext>
            </a:extLst>
          </p:cNvPr>
          <p:cNvSpPr txBox="1"/>
          <p:nvPr/>
        </p:nvSpPr>
        <p:spPr>
          <a:xfrm>
            <a:off x="245553" y="987000"/>
            <a:ext cx="5132910" cy="3170099"/>
          </a:xfrm>
          <a:prstGeom prst="rect">
            <a:avLst/>
          </a:prstGeom>
          <a:noFill/>
        </p:spPr>
        <p:txBody>
          <a:bodyPr wrap="square" lIns="91440" tIns="45720" rIns="91440" bIns="45720" rtlCol="0" anchor="t">
            <a:spAutoFit/>
          </a:bodyPr>
          <a:lstStyle/>
          <a:p>
            <a:r>
              <a:rPr lang="en-US" sz="2000" dirty="0"/>
              <a:t>Aptitude tests are designed to assess an individual's abilities in specific areas, including verbal, numerical, spatial, and mechanical skills. </a:t>
            </a:r>
            <a:endParaRPr lang="en-US"/>
          </a:p>
          <a:p>
            <a:endParaRPr lang="en-US" sz="2000" dirty="0"/>
          </a:p>
          <a:p>
            <a:r>
              <a:rPr lang="en-US" sz="2000" dirty="0"/>
              <a:t>Some tests are tailored to evaluate technical skills relevant to particular fields, such as mechanical aptitude for using specific computer programs or numerical aptitude for math and problem-solving.</a:t>
            </a:r>
            <a:endParaRPr lang="en-US" dirty="0"/>
          </a:p>
        </p:txBody>
      </p:sp>
      <p:pic>
        <p:nvPicPr>
          <p:cNvPr id="2" name="Picture 1" descr="A person typing on a computer">
            <a:extLst>
              <a:ext uri="{FF2B5EF4-FFF2-40B4-BE49-F238E27FC236}">
                <a16:creationId xmlns:a16="http://schemas.microsoft.com/office/drawing/2014/main" id="{3C149808-1A33-DFE9-2153-161B25043455}"/>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474006" y="1508924"/>
            <a:ext cx="3188007" cy="2125651"/>
          </a:xfrm>
          <a:prstGeom prst="rect">
            <a:avLst/>
          </a:prstGeom>
        </p:spPr>
      </p:pic>
      <p:sp>
        <p:nvSpPr>
          <p:cNvPr id="5" name="TextBox 4">
            <a:extLst>
              <a:ext uri="{FF2B5EF4-FFF2-40B4-BE49-F238E27FC236}">
                <a16:creationId xmlns:a16="http://schemas.microsoft.com/office/drawing/2014/main" id="{F4BC9129-FB4C-547A-8F0A-D1BC5DA1C644}"/>
              </a:ext>
            </a:extLst>
          </p:cNvPr>
          <p:cNvSpPr txBox="1"/>
          <p:nvPr/>
        </p:nvSpPr>
        <p:spPr>
          <a:xfrm>
            <a:off x="5424859" y="3638782"/>
            <a:ext cx="3288781" cy="52322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dirty="0">
                <a:hlinkClick r:id="rId4"/>
              </a:rPr>
              <a:t>Photo</a:t>
            </a:r>
            <a:r>
              <a:rPr lang="en-US"/>
              <a:t> by </a:t>
            </a:r>
            <a:r>
              <a:rPr lang="en-US" dirty="0">
                <a:hlinkClick r:id="rId5"/>
              </a:rPr>
              <a:t>NordWood Themes</a:t>
            </a:r>
            <a:r>
              <a:rPr lang="en-US"/>
              <a:t>, </a:t>
            </a:r>
            <a:r>
              <a:rPr lang="en-US" dirty="0">
                <a:hlinkClick r:id="rId6"/>
              </a:rPr>
              <a:t>Unsplash License</a:t>
            </a:r>
            <a:r>
              <a:rPr lang="en-US" dirty="0"/>
              <a:t>  </a:t>
            </a:r>
          </a:p>
        </p:txBody>
      </p:sp>
    </p:spTree>
    <p:extLst>
      <p:ext uri="{BB962C8B-B14F-4D97-AF65-F5344CB8AC3E}">
        <p14:creationId xmlns:p14="http://schemas.microsoft.com/office/powerpoint/2010/main" val="118598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t>9.3 </a:t>
            </a:r>
            <a:r>
              <a:rPr lang="en-CA" b="1" dirty="0">
                <a:ea typeface="+mj-lt"/>
                <a:cs typeface="+mj-lt"/>
              </a:rPr>
              <a:t>Personality Tests</a:t>
            </a:r>
          </a:p>
        </p:txBody>
      </p:sp>
      <p:sp>
        <p:nvSpPr>
          <p:cNvPr id="3" name="TextBox 2">
            <a:extLst>
              <a:ext uri="{FF2B5EF4-FFF2-40B4-BE49-F238E27FC236}">
                <a16:creationId xmlns:a16="http://schemas.microsoft.com/office/drawing/2014/main" id="{E605AB07-0DC6-1860-2E9A-1EE0DCD858EA}"/>
              </a:ext>
            </a:extLst>
          </p:cNvPr>
          <p:cNvSpPr txBox="1"/>
          <p:nvPr/>
        </p:nvSpPr>
        <p:spPr>
          <a:xfrm>
            <a:off x="245553" y="993886"/>
            <a:ext cx="5132910" cy="3170099"/>
          </a:xfrm>
          <a:prstGeom prst="rect">
            <a:avLst/>
          </a:prstGeom>
          <a:noFill/>
        </p:spPr>
        <p:txBody>
          <a:bodyPr wrap="square" lIns="91440" tIns="45720" rIns="91440" bIns="45720" rtlCol="0" anchor="t">
            <a:spAutoFit/>
          </a:bodyPr>
          <a:lstStyle/>
          <a:p>
            <a:r>
              <a:rPr lang="en-US" sz="2000" dirty="0"/>
              <a:t>The Big Five personality test examines extroversion, agreeableness, conscientiousness, neuroticism, and openness. Self-assessment statements might include the following:</a:t>
            </a:r>
            <a:endParaRPr lang="en-US" dirty="0"/>
          </a:p>
          <a:p>
            <a:pPr marL="285750" indent="-285750">
              <a:buChar char="•"/>
            </a:pPr>
            <a:endParaRPr lang="en-US"/>
          </a:p>
          <a:p>
            <a:pPr marL="342900" indent="-342900">
              <a:buChar char="•"/>
            </a:pPr>
            <a:r>
              <a:rPr lang="en-US" sz="2000"/>
              <a:t>I have an assertive personality.</a:t>
            </a:r>
            <a:endParaRPr lang="en-US"/>
          </a:p>
          <a:p>
            <a:pPr marL="342900" indent="-342900">
              <a:buChar char="•"/>
            </a:pPr>
            <a:r>
              <a:rPr lang="en-US" sz="2000"/>
              <a:t>I am generally trusting.</a:t>
            </a:r>
            <a:endParaRPr lang="en-US"/>
          </a:p>
          <a:p>
            <a:pPr marL="342900" indent="-342900">
              <a:buChar char="•"/>
            </a:pPr>
            <a:r>
              <a:rPr lang="en-US" sz="2000"/>
              <a:t>I am not always confident in my abilities.</a:t>
            </a:r>
            <a:endParaRPr lang="en-US"/>
          </a:p>
          <a:p>
            <a:pPr marL="342900" indent="-342900">
              <a:buChar char="•"/>
            </a:pPr>
            <a:r>
              <a:rPr lang="en-US" sz="2000" dirty="0"/>
              <a:t>I have a hard time dealing with change.</a:t>
            </a:r>
            <a:endParaRPr lang="en-US" dirty="0"/>
          </a:p>
        </p:txBody>
      </p:sp>
      <p:pic>
        <p:nvPicPr>
          <p:cNvPr id="2" name="Picture 1" descr="A person writing on a piece of paper">
            <a:extLst>
              <a:ext uri="{FF2B5EF4-FFF2-40B4-BE49-F238E27FC236}">
                <a16:creationId xmlns:a16="http://schemas.microsoft.com/office/drawing/2014/main" id="{9DB19715-BDAF-BF9D-4A6E-B5F645F6AF2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508434" y="1385142"/>
            <a:ext cx="3511626" cy="2366331"/>
          </a:xfrm>
          <a:prstGeom prst="rect">
            <a:avLst/>
          </a:prstGeom>
        </p:spPr>
      </p:pic>
      <p:sp>
        <p:nvSpPr>
          <p:cNvPr id="5" name="TextBox 4">
            <a:extLst>
              <a:ext uri="{FF2B5EF4-FFF2-40B4-BE49-F238E27FC236}">
                <a16:creationId xmlns:a16="http://schemas.microsoft.com/office/drawing/2014/main" id="{CD7E2997-7138-F613-7EB9-9CC2970E7F1C}"/>
              </a:ext>
            </a:extLst>
          </p:cNvPr>
          <p:cNvSpPr txBox="1"/>
          <p:nvPr/>
        </p:nvSpPr>
        <p:spPr>
          <a:xfrm>
            <a:off x="5438630" y="3755836"/>
            <a:ext cx="3660600" cy="307777"/>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dirty="0">
                <a:hlinkClick r:id="rId4"/>
              </a:rPr>
              <a:t>Photo</a:t>
            </a:r>
            <a:r>
              <a:rPr lang="en-US"/>
              <a:t> by </a:t>
            </a:r>
            <a:r>
              <a:rPr lang="en-US" dirty="0">
                <a:hlinkClick r:id="rId5"/>
              </a:rPr>
              <a:t>Ben Mullins</a:t>
            </a:r>
            <a:r>
              <a:rPr lang="en-US"/>
              <a:t>, </a:t>
            </a:r>
            <a:r>
              <a:rPr lang="en-US" dirty="0">
                <a:hlinkClick r:id="rId6"/>
              </a:rPr>
              <a:t>Unsplash License</a:t>
            </a:r>
            <a:r>
              <a:rPr lang="en-US" dirty="0"/>
              <a:t>  </a:t>
            </a:r>
          </a:p>
        </p:txBody>
      </p:sp>
    </p:spTree>
    <p:extLst>
      <p:ext uri="{BB962C8B-B14F-4D97-AF65-F5344CB8AC3E}">
        <p14:creationId xmlns:p14="http://schemas.microsoft.com/office/powerpoint/2010/main" val="1816070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t>9.4 </a:t>
            </a:r>
            <a:r>
              <a:rPr lang="en-CA" b="1" dirty="0">
                <a:ea typeface="+mj-lt"/>
                <a:cs typeface="+mj-lt"/>
              </a:rPr>
              <a:t>Emotional Intelligence</a:t>
            </a:r>
          </a:p>
        </p:txBody>
      </p:sp>
      <p:sp>
        <p:nvSpPr>
          <p:cNvPr id="3" name="TextBox 2">
            <a:extLst>
              <a:ext uri="{FF2B5EF4-FFF2-40B4-BE49-F238E27FC236}">
                <a16:creationId xmlns:a16="http://schemas.microsoft.com/office/drawing/2014/main" id="{E605AB07-0DC6-1860-2E9A-1EE0DCD858EA}"/>
              </a:ext>
            </a:extLst>
          </p:cNvPr>
          <p:cNvSpPr txBox="1"/>
          <p:nvPr/>
        </p:nvSpPr>
        <p:spPr>
          <a:xfrm>
            <a:off x="245553" y="1186681"/>
            <a:ext cx="5477187" cy="2769989"/>
          </a:xfrm>
          <a:prstGeom prst="rect">
            <a:avLst/>
          </a:prstGeom>
          <a:noFill/>
        </p:spPr>
        <p:txBody>
          <a:bodyPr wrap="square" lIns="91440" tIns="45720" rIns="91440" bIns="45720" rtlCol="0" anchor="t">
            <a:spAutoFit/>
          </a:bodyPr>
          <a:lstStyle/>
          <a:p>
            <a:r>
              <a:rPr lang="en-US" sz="2000" dirty="0"/>
              <a:t>Emotional intelligence is a person’s awareness of their emotions and the emotions of others and how well they can control and express themselves and read those of others. </a:t>
            </a:r>
          </a:p>
          <a:p>
            <a:endParaRPr lang="en-US"/>
          </a:p>
          <a:p>
            <a:r>
              <a:rPr lang="en-US" sz="2000" dirty="0"/>
              <a:t>Emotional intelligence is not simply whether or not someone is emotional but rather how well they handle their interpersonal skills and the emotions of others. </a:t>
            </a:r>
          </a:p>
        </p:txBody>
      </p:sp>
      <p:pic>
        <p:nvPicPr>
          <p:cNvPr id="2" name="Picture 1" descr="A person standing in a field with his eyes closed">
            <a:extLst>
              <a:ext uri="{FF2B5EF4-FFF2-40B4-BE49-F238E27FC236}">
                <a16:creationId xmlns:a16="http://schemas.microsoft.com/office/drawing/2014/main" id="{64701D69-43C0-E8F7-A335-7135FB9DD5C4}"/>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928452" y="1756278"/>
            <a:ext cx="2871272" cy="1748000"/>
          </a:xfrm>
          <a:prstGeom prst="rect">
            <a:avLst/>
          </a:prstGeom>
        </p:spPr>
      </p:pic>
      <p:sp>
        <p:nvSpPr>
          <p:cNvPr id="5" name="TextBox 4">
            <a:extLst>
              <a:ext uri="{FF2B5EF4-FFF2-40B4-BE49-F238E27FC236}">
                <a16:creationId xmlns:a16="http://schemas.microsoft.com/office/drawing/2014/main" id="{25EB5D54-E385-1A02-041D-6D4B9A12D6D8}"/>
              </a:ext>
            </a:extLst>
          </p:cNvPr>
          <p:cNvSpPr txBox="1"/>
          <p:nvPr/>
        </p:nvSpPr>
        <p:spPr>
          <a:xfrm>
            <a:off x="6058329" y="3507956"/>
            <a:ext cx="2620884" cy="52322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dirty="0">
                <a:hlinkClick r:id="rId4"/>
              </a:rPr>
              <a:t>Photo</a:t>
            </a:r>
            <a:r>
              <a:rPr lang="en-US"/>
              <a:t> by </a:t>
            </a:r>
            <a:r>
              <a:rPr lang="en-US" dirty="0">
                <a:hlinkClick r:id="rId5"/>
              </a:rPr>
              <a:t>J'Waye Covington</a:t>
            </a:r>
            <a:r>
              <a:rPr lang="en-US"/>
              <a:t>, </a:t>
            </a:r>
            <a:r>
              <a:rPr lang="en-US" dirty="0">
                <a:hlinkClick r:id="rId6"/>
              </a:rPr>
              <a:t>Unsplash License</a:t>
            </a:r>
            <a:r>
              <a:rPr lang="en-US" dirty="0"/>
              <a:t>  </a:t>
            </a:r>
          </a:p>
        </p:txBody>
      </p:sp>
    </p:spTree>
    <p:extLst>
      <p:ext uri="{BB962C8B-B14F-4D97-AF65-F5344CB8AC3E}">
        <p14:creationId xmlns:p14="http://schemas.microsoft.com/office/powerpoint/2010/main" val="365433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t>9.5 </a:t>
            </a:r>
            <a:r>
              <a:rPr lang="en-CA" b="1" dirty="0">
                <a:ea typeface="+mj-lt"/>
                <a:cs typeface="+mj-lt"/>
              </a:rPr>
              <a:t>Evaluating Job Proficiency and Integrity</a:t>
            </a:r>
          </a:p>
        </p:txBody>
      </p:sp>
      <p:sp>
        <p:nvSpPr>
          <p:cNvPr id="3" name="TextBox 2">
            <a:extLst>
              <a:ext uri="{FF2B5EF4-FFF2-40B4-BE49-F238E27FC236}">
                <a16:creationId xmlns:a16="http://schemas.microsoft.com/office/drawing/2014/main" id="{E605AB07-0DC6-1860-2E9A-1EE0DCD858EA}"/>
              </a:ext>
            </a:extLst>
          </p:cNvPr>
          <p:cNvSpPr txBox="1"/>
          <p:nvPr/>
        </p:nvSpPr>
        <p:spPr>
          <a:xfrm>
            <a:off x="245553" y="842404"/>
            <a:ext cx="5477187" cy="4093428"/>
          </a:xfrm>
          <a:prstGeom prst="rect">
            <a:avLst/>
          </a:prstGeom>
          <a:noFill/>
        </p:spPr>
        <p:txBody>
          <a:bodyPr wrap="square" lIns="91440" tIns="45720" rIns="91440" bIns="45720" rtlCol="0" anchor="t">
            <a:spAutoFit/>
          </a:bodyPr>
          <a:lstStyle/>
          <a:p>
            <a:pPr marL="342900" indent="-342900">
              <a:buChar char="•"/>
            </a:pPr>
            <a:r>
              <a:rPr lang="en-US" sz="2000" dirty="0"/>
              <a:t>A job knowledge test measures the candidate’s level of understanding about a particular job.</a:t>
            </a:r>
            <a:endParaRPr lang="en-US" dirty="0"/>
          </a:p>
          <a:p>
            <a:pPr marL="342900" indent="-342900">
              <a:buChar char="•"/>
            </a:pPr>
            <a:endParaRPr lang="en-US" sz="2000" dirty="0"/>
          </a:p>
          <a:p>
            <a:pPr marL="342900" indent="-342900">
              <a:buChar char="•"/>
            </a:pPr>
            <a:r>
              <a:rPr lang="en-US" sz="2000" dirty="0"/>
              <a:t>Work samples are commonly used in selection to assess skills and competencies.</a:t>
            </a:r>
            <a:endParaRPr lang="en-US" dirty="0"/>
          </a:p>
          <a:p>
            <a:pPr marL="342900" indent="-342900">
              <a:buChar char="•"/>
            </a:pPr>
            <a:endParaRPr lang="en-US" sz="2000" dirty="0"/>
          </a:p>
          <a:p>
            <a:pPr marL="342900" indent="-342900">
              <a:buChar char="•"/>
            </a:pPr>
            <a:r>
              <a:rPr lang="en-US" sz="2000" dirty="0"/>
              <a:t>Honesty and integrity tests measure an applicant’s propensity toward undesirable </a:t>
            </a:r>
            <a:r>
              <a:rPr lang="en-US" sz="2000" dirty="0" err="1"/>
              <a:t>behaviours</a:t>
            </a:r>
            <a:r>
              <a:rPr lang="en-US" sz="2000" dirty="0"/>
              <a:t> such as lying, stealing, taking illegal drugs or abusing alcohol. </a:t>
            </a:r>
            <a:endParaRPr lang="en-US" dirty="0"/>
          </a:p>
          <a:p>
            <a:endParaRPr lang="en-US" sz="2000" dirty="0"/>
          </a:p>
        </p:txBody>
      </p:sp>
      <p:pic>
        <p:nvPicPr>
          <p:cNvPr id="2" name="Picture 1" descr="A person sitting in front of a computer">
            <a:extLst>
              <a:ext uri="{FF2B5EF4-FFF2-40B4-BE49-F238E27FC236}">
                <a16:creationId xmlns:a16="http://schemas.microsoft.com/office/drawing/2014/main" id="{0C073A1C-894C-D521-6167-8A6C6F32C2B7}"/>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604831" y="1460883"/>
            <a:ext cx="3298175" cy="2221735"/>
          </a:xfrm>
          <a:prstGeom prst="rect">
            <a:avLst/>
          </a:prstGeom>
        </p:spPr>
      </p:pic>
      <p:sp>
        <p:nvSpPr>
          <p:cNvPr id="5" name="TextBox 4">
            <a:extLst>
              <a:ext uri="{FF2B5EF4-FFF2-40B4-BE49-F238E27FC236}">
                <a16:creationId xmlns:a16="http://schemas.microsoft.com/office/drawing/2014/main" id="{DE598E5D-AF58-8C75-2D48-B9EA5182C53F}"/>
              </a:ext>
            </a:extLst>
          </p:cNvPr>
          <p:cNvSpPr txBox="1"/>
          <p:nvPr/>
        </p:nvSpPr>
        <p:spPr>
          <a:xfrm>
            <a:off x="6113413" y="3686980"/>
            <a:ext cx="2283493" cy="52322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dirty="0">
                <a:hlinkClick r:id="rId4"/>
              </a:rPr>
              <a:t>Photo</a:t>
            </a:r>
            <a:r>
              <a:rPr lang="en-US" dirty="0"/>
              <a:t> by </a:t>
            </a:r>
            <a:r>
              <a:rPr lang="en-US" dirty="0">
                <a:hlinkClick r:id="rId5"/>
              </a:rPr>
              <a:t>bruce mars</a:t>
            </a:r>
            <a:r>
              <a:rPr lang="en-US" dirty="0"/>
              <a:t>, </a:t>
            </a:r>
            <a:r>
              <a:rPr lang="en-US" dirty="0">
                <a:hlinkClick r:id="rId6"/>
              </a:rPr>
              <a:t>Unsplash License</a:t>
            </a:r>
            <a:r>
              <a:rPr lang="en-US" dirty="0"/>
              <a:t>  </a:t>
            </a:r>
          </a:p>
        </p:txBody>
      </p:sp>
    </p:spTree>
    <p:extLst>
      <p:ext uri="{BB962C8B-B14F-4D97-AF65-F5344CB8AC3E}">
        <p14:creationId xmlns:p14="http://schemas.microsoft.com/office/powerpoint/2010/main" val="3833893651"/>
      </p:ext>
    </p:extLst>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b36904fb-9704-4074-a6e5-4574a9424c3c">
      <UserInfo>
        <DisplayName>Patterson, Debra</DisplayName>
        <AccountId>62</AccountId>
        <AccountType/>
      </UserInfo>
      <UserInfo>
        <DisplayName>Armstrong, Robert</DisplayName>
        <AccountId>48</AccountId>
        <AccountType/>
      </UserInfo>
    </SharedWithUsers>
    <_activity xmlns="c130429c-c211-4f03-a0ca-8612082da82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8EA810CFF185843840835A329FF2EF4" ma:contentTypeVersion="13" ma:contentTypeDescription="Create a new document." ma:contentTypeScope="" ma:versionID="dad9ce8b8a1af19bf4b9dfb03cf558b3">
  <xsd:schema xmlns:xsd="http://www.w3.org/2001/XMLSchema" xmlns:xs="http://www.w3.org/2001/XMLSchema" xmlns:p="http://schemas.microsoft.com/office/2006/metadata/properties" xmlns:ns3="c130429c-c211-4f03-a0ca-8612082da822" xmlns:ns4="b36904fb-9704-4074-a6e5-4574a9424c3c" targetNamespace="http://schemas.microsoft.com/office/2006/metadata/properties" ma:root="true" ma:fieldsID="39033d39235054ea8919a68e5b714630" ns3:_="" ns4:_="">
    <xsd:import namespace="c130429c-c211-4f03-a0ca-8612082da822"/>
    <xsd:import namespace="b36904fb-9704-4074-a6e5-4574a9424c3c"/>
    <xsd:element name="properties">
      <xsd:complexType>
        <xsd:sequence>
          <xsd:element name="documentManagement">
            <xsd:complexType>
              <xsd:all>
                <xsd:element ref="ns3:_activity" minOccurs="0"/>
                <xsd:element ref="ns4:SharedWithUsers" minOccurs="0"/>
                <xsd:element ref="ns4:SharedWithDetails" minOccurs="0"/>
                <xsd:element ref="ns4:SharingHintHash" minOccurs="0"/>
                <xsd:element ref="ns3:MediaServiceDateTaken" minOccurs="0"/>
                <xsd:element ref="ns3:MediaServiceMetadata" minOccurs="0"/>
                <xsd:element ref="ns3:MediaServiceFastMetadata" minOccurs="0"/>
                <xsd:element ref="ns3:MediaServiceSearchProperties" minOccurs="0"/>
                <xsd:element ref="ns3:MediaServiceObjectDetectorVersions" minOccurs="0"/>
                <xsd:element ref="ns3:MediaServiceSystem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30429c-c211-4f03-a0ca-8612082da822" elementFormDefault="qualified">
    <xsd:import namespace="http://schemas.microsoft.com/office/2006/documentManagement/types"/>
    <xsd:import namespace="http://schemas.microsoft.com/office/infopath/2007/PartnerControls"/>
    <xsd:element name="_activity" ma:index="8" nillable="true" ma:displayName="_activity" ma:hidden="true" ma:internalName="_activity">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SystemTags" ma:index="17" nillable="true" ma:displayName="MediaServiceSystemTags" ma:hidden="true" ma:internalName="MediaServiceSystemTags" ma:readOnly="true">
      <xsd:simpleType>
        <xsd:restriction base="dms:Note"/>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36904fb-9704-4074-a6e5-4574a9424c3c" elementFormDefault="qualified">
    <xsd:import namespace="http://schemas.microsoft.com/office/2006/documentManagement/types"/>
    <xsd:import namespace="http://schemas.microsoft.com/office/infopath/2007/PartnerControls"/>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0" nillable="true" ma:displayName="Shared With Details" ma:internalName="SharedWithDetails" ma:readOnly="true">
      <xsd:simpleType>
        <xsd:restriction base="dms:Note">
          <xsd:maxLength value="255"/>
        </xsd:restriction>
      </xsd:simpleType>
    </xsd:element>
    <xsd:element name="SharingHintHash" ma:index="1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D928B5-2415-41A4-8404-9F146EBB676A}">
  <ds:schemaRefs>
    <ds:schemaRef ds:uri="http://schemas.microsoft.com/sharepoint/v3/contenttype/forms"/>
  </ds:schemaRefs>
</ds:datastoreItem>
</file>

<file path=customXml/itemProps2.xml><?xml version="1.0" encoding="utf-8"?>
<ds:datastoreItem xmlns:ds="http://schemas.openxmlformats.org/officeDocument/2006/customXml" ds:itemID="{5F15BBAD-F7F2-401E-AF05-5688830EE446}">
  <ds:schemaRefs>
    <ds:schemaRef ds:uri="b36904fb-9704-4074-a6e5-4574a9424c3c"/>
    <ds:schemaRef ds:uri="c130429c-c211-4f03-a0ca-8612082da82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BD6A59F0-B4F9-4ABC-BB4C-F9DAFF17B6B2}">
  <ds:schemaRefs>
    <ds:schemaRef ds:uri="b36904fb-9704-4074-a6e5-4574a9424c3c"/>
    <ds:schemaRef ds:uri="c130429c-c211-4f03-a0ca-8612082da82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TotalTime>
  <Words>1826</Words>
  <Application>Microsoft Office PowerPoint</Application>
  <PresentationFormat>On-screen Show (16:9)</PresentationFormat>
  <Paragraphs>122</Paragraphs>
  <Slides>21</Slides>
  <Notes>21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21</vt:i4>
      </vt:variant>
    </vt:vector>
  </HeadingPairs>
  <TitlesOfParts>
    <vt:vector size="27" baseType="lpstr">
      <vt:lpstr>Roboto</vt:lpstr>
      <vt:lpstr>Calibri Light</vt:lpstr>
      <vt:lpstr>Calibri</vt:lpstr>
      <vt:lpstr>Arial</vt:lpstr>
      <vt:lpstr>Geometric</vt:lpstr>
      <vt:lpstr>Custom Design</vt:lpstr>
      <vt:lpstr>Recruitment and Selection</vt:lpstr>
      <vt:lpstr>Learning Outcomes</vt:lpstr>
      <vt:lpstr>Learning Outcomes Cont.</vt:lpstr>
      <vt:lpstr>9.0 Introduction</vt:lpstr>
      <vt:lpstr>9.1 Cognitive Ability Tests</vt:lpstr>
      <vt:lpstr>9.2 Aptitude Tests</vt:lpstr>
      <vt:lpstr>9.3 Personality Tests</vt:lpstr>
      <vt:lpstr>9.4 Emotional Intelligence</vt:lpstr>
      <vt:lpstr>9.5 Evaluating Job Proficiency and Integrity</vt:lpstr>
      <vt:lpstr>9.6 Physical/Medical Exams Are the Last Step in Selection</vt:lpstr>
      <vt:lpstr>9.7 Reliability in Selection Testing</vt:lpstr>
      <vt:lpstr>9.8 Validity in Selection Testing</vt:lpstr>
      <vt:lpstr>9.9 Reliability and Validity Confusion</vt:lpstr>
      <vt:lpstr>Key Takeaways</vt:lpstr>
      <vt:lpstr>Key Takeaways II</vt:lpstr>
      <vt:lpstr>Key Takeaways III</vt:lpstr>
      <vt:lpstr>Key Takeaways IV</vt:lpstr>
      <vt:lpstr>Key Terms</vt:lpstr>
      <vt:lpstr>Key Terms II</vt:lpstr>
      <vt:lpstr>Key Terms III</vt:lpstr>
      <vt:lpstr>Key Terms IV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Marketing</dc:title>
  <dc:creator>HOME-USER</dc:creator>
  <cp:lastModifiedBy>Steeves, Catherine</cp:lastModifiedBy>
  <cp:revision>205</cp:revision>
  <cp:lastPrinted>2021-10-24T15:39:03Z</cp:lastPrinted>
  <dcterms:modified xsi:type="dcterms:W3CDTF">2024-08-08T19:44:52Z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0x010100F8EA810CFF185843840835A329FF2EF4</vt:lpwstr>
  </property>
</Properties>
</file>