
<file path=[Content_Types].xml><?xml version="1.0" encoding="utf-8"?>
<Types xmlns="http://schemas.openxmlformats.org/package/2006/content-types">
  <Default Extension="fntdata" ContentType="application/x-fontdata"/>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4"/>
    <p:sldMasterId id="2147483660" r:id="rId5"/>
  </p:sldMasterIdLst>
  <p:notesMasterIdLst>
    <p:notesMasterId r:id="rId32"/>
  </p:notesMasterIdLst>
  <p:sldIdLst>
    <p:sldId id="256" r:id="rId6"/>
    <p:sldId id="258" r:id="rId7"/>
    <p:sldId id="306" r:id="rId8"/>
    <p:sldId id="307" r:id="rId9"/>
    <p:sldId id="308" r:id="rId10"/>
    <p:sldId id="325" r:id="rId11"/>
    <p:sldId id="326" r:id="rId12"/>
    <p:sldId id="327" r:id="rId13"/>
    <p:sldId id="309" r:id="rId14"/>
    <p:sldId id="328" r:id="rId15"/>
    <p:sldId id="310" r:id="rId16"/>
    <p:sldId id="311" r:id="rId17"/>
    <p:sldId id="312" r:id="rId18"/>
    <p:sldId id="329" r:id="rId19"/>
    <p:sldId id="330" r:id="rId20"/>
    <p:sldId id="331" r:id="rId21"/>
    <p:sldId id="332" r:id="rId22"/>
    <p:sldId id="314" r:id="rId23"/>
    <p:sldId id="286" r:id="rId24"/>
    <p:sldId id="302" r:id="rId25"/>
    <p:sldId id="336" r:id="rId26"/>
    <p:sldId id="298" r:id="rId27"/>
    <p:sldId id="301" r:id="rId28"/>
    <p:sldId id="333" r:id="rId29"/>
    <p:sldId id="334" r:id="rId30"/>
    <p:sldId id="335" r:id="rId31"/>
  </p:sldIdLst>
  <p:sldSz cx="9144000" cy="5143500" type="screen16x9"/>
  <p:notesSz cx="6858000" cy="9144000"/>
  <p:embeddedFontLst>
    <p:embeddedFont>
      <p:font typeface="Roboto" panose="02000000000000000000" pitchFamily="2" charset="0"/>
      <p:regular r:id="rId33"/>
      <p:bold r:id="rId34"/>
      <p:italic r:id="rId35"/>
      <p:boldItalic r:id="rId36"/>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chienzi, Jack" initials="MJ" lastIdx="5" clrIdx="0">
    <p:extLst>
      <p:ext uri="{19B8F6BF-5375-455C-9EA6-DF929625EA0E}">
        <p15:presenceInfo xmlns:p15="http://schemas.microsoft.com/office/powerpoint/2012/main" userId="S-1-5-21-750930478-754930973-930774774-290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0808"/>
    <a:srgbClr val="976A2D"/>
    <a:srgbClr val="67481F"/>
    <a:srgbClr val="2A6C2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7E3748F-A7A9-5BDF-440A-CF67879F334E}" v="5" dt="2024-08-07T13:34:39.015"/>
    <p1510:client id="{27387ACD-2DEE-9BEE-D693-DDC733364E21}" v="777" dt="2024-08-06T14:30:00.667"/>
    <p1510:client id="{73975853-C070-CFBB-51FB-530AFFD4CCD8}" v="352" dt="2024-08-06T15:25:33.193"/>
    <p1510:client id="{CF1A2AED-F9F9-C70F-AFB9-DBC7AE6D8C6F}" v="410" dt="2024-08-06T17:53:49.79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3"/>
    <p:restoredTop sz="94524"/>
  </p:normalViewPr>
  <p:slideViewPr>
    <p:cSldViewPr snapToGrid="0">
      <p:cViewPr varScale="1">
        <p:scale>
          <a:sx n="83" d="100"/>
          <a:sy n="83" d="100"/>
        </p:scale>
        <p:origin x="84" y="7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21" Type="http://schemas.openxmlformats.org/officeDocument/2006/relationships/slide" Target="slides/slide16.xml"/><Relationship Id="rId34" Type="http://schemas.openxmlformats.org/officeDocument/2006/relationships/font" Target="fonts/font2.fntdata"/><Relationship Id="rId42" Type="http://schemas.microsoft.com/office/2015/10/relationships/revisionInfo" Target="revisionInfo.xml"/><Relationship Id="rId7" Type="http://schemas.openxmlformats.org/officeDocument/2006/relationships/slide" Target="slides/slide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font" Target="fonts/font4.fntdata"/><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font" Target="fonts/font3.fntdata"/><Relationship Id="rId8" Type="http://schemas.openxmlformats.org/officeDocument/2006/relationships/slide" Target="slides/slide3.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font" Target="fonts/font1.fntdata"/><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9D0E34C-9D43-7441-A60A-5CF4557E627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en-US"/>
        </a:p>
      </dgm:t>
    </dgm:pt>
    <dgm:pt modelId="{C4A02030-984B-014E-9D88-6FE97B85EDDE}">
      <dgm:prSet custT="1"/>
      <dgm:spPr/>
      <dgm:t>
        <a:bodyPr/>
        <a:lstStyle/>
        <a:p>
          <a:r>
            <a:rPr lang="en-US" sz="1800" b="0" i="0" dirty="0"/>
            <a:t>Bias and inequity</a:t>
          </a:r>
          <a:endParaRPr lang="en-CA" sz="1800" dirty="0"/>
        </a:p>
      </dgm:t>
    </dgm:pt>
    <dgm:pt modelId="{22A9A738-569A-5C4F-BBB7-A3BBD794910D}" type="parTrans" cxnId="{78968473-2C9D-7D47-AE29-518E17DE502C}">
      <dgm:prSet/>
      <dgm:spPr/>
      <dgm:t>
        <a:bodyPr/>
        <a:lstStyle/>
        <a:p>
          <a:endParaRPr lang="en-US" sz="1800"/>
        </a:p>
      </dgm:t>
    </dgm:pt>
    <dgm:pt modelId="{E7266B16-134C-404B-87AC-8F506B8EC208}" type="sibTrans" cxnId="{78968473-2C9D-7D47-AE29-518E17DE502C}">
      <dgm:prSet/>
      <dgm:spPr/>
      <dgm:t>
        <a:bodyPr/>
        <a:lstStyle/>
        <a:p>
          <a:endParaRPr lang="en-US" sz="1800"/>
        </a:p>
      </dgm:t>
    </dgm:pt>
    <dgm:pt modelId="{D20864FA-5660-3A43-B561-84F29145EEAB}">
      <dgm:prSet custT="1"/>
      <dgm:spPr/>
      <dgm:t>
        <a:bodyPr/>
        <a:lstStyle/>
        <a:p>
          <a:r>
            <a:rPr lang="en-US" sz="1800" b="0" i="0" dirty="0"/>
            <a:t>Low prediction</a:t>
          </a:r>
          <a:endParaRPr lang="en-CA" sz="1800" dirty="0"/>
        </a:p>
      </dgm:t>
    </dgm:pt>
    <dgm:pt modelId="{4912193F-3CB6-A44B-86FD-4C4DCCFFEDB6}" type="parTrans" cxnId="{96A10E48-4CBC-0544-8FA9-3F5AD44BA50A}">
      <dgm:prSet/>
      <dgm:spPr/>
      <dgm:t>
        <a:bodyPr/>
        <a:lstStyle/>
        <a:p>
          <a:endParaRPr lang="en-US" sz="1800"/>
        </a:p>
      </dgm:t>
    </dgm:pt>
    <dgm:pt modelId="{50C84569-AE2F-D140-924B-1CCECA582C0D}" type="sibTrans" cxnId="{96A10E48-4CBC-0544-8FA9-3F5AD44BA50A}">
      <dgm:prSet/>
      <dgm:spPr/>
      <dgm:t>
        <a:bodyPr/>
        <a:lstStyle/>
        <a:p>
          <a:endParaRPr lang="en-US" sz="1800"/>
        </a:p>
      </dgm:t>
    </dgm:pt>
    <dgm:pt modelId="{2988CC4F-978C-634B-A87B-15C8DA2A65F4}">
      <dgm:prSet custT="1"/>
      <dgm:spPr/>
      <dgm:t>
        <a:bodyPr/>
        <a:lstStyle/>
        <a:p>
          <a:r>
            <a:rPr lang="en-US" sz="1800" b="0" i="0" dirty="0"/>
            <a:t>Legal vulnerability</a:t>
          </a:r>
          <a:endParaRPr lang="en-CA" sz="1800" dirty="0"/>
        </a:p>
      </dgm:t>
    </dgm:pt>
    <dgm:pt modelId="{50B40048-621A-B24D-9382-4641659238CD}" type="parTrans" cxnId="{396A53CA-99D1-694B-BEA1-0F8698820DEF}">
      <dgm:prSet/>
      <dgm:spPr/>
      <dgm:t>
        <a:bodyPr/>
        <a:lstStyle/>
        <a:p>
          <a:endParaRPr lang="en-US" sz="1800"/>
        </a:p>
      </dgm:t>
    </dgm:pt>
    <dgm:pt modelId="{CC64FC0E-01EF-F740-AB5E-1F796D3E57C4}" type="sibTrans" cxnId="{396A53CA-99D1-694B-BEA1-0F8698820DEF}">
      <dgm:prSet/>
      <dgm:spPr/>
      <dgm:t>
        <a:bodyPr/>
        <a:lstStyle/>
        <a:p>
          <a:endParaRPr lang="en-US" sz="1800"/>
        </a:p>
      </dgm:t>
    </dgm:pt>
    <dgm:pt modelId="{CF3C0090-EB04-5843-B4B5-3523398A12B0}">
      <dgm:prSet custT="1"/>
      <dgm:spPr/>
      <dgm:t>
        <a:bodyPr/>
        <a:lstStyle/>
        <a:p>
          <a:r>
            <a:rPr lang="en-CA" sz="1800" b="0" i="0" dirty="0"/>
            <a:t>People are often unaware of their own biases and how these biases unconsciously influence their decisions</a:t>
          </a:r>
          <a:endParaRPr lang="en-US" sz="1800" dirty="0"/>
        </a:p>
      </dgm:t>
    </dgm:pt>
    <dgm:pt modelId="{315E429F-9481-0746-A029-C61FC25BFF09}" type="parTrans" cxnId="{4B0D2F76-9B1E-B341-924A-0192ED6EF781}">
      <dgm:prSet/>
      <dgm:spPr/>
      <dgm:t>
        <a:bodyPr/>
        <a:lstStyle/>
        <a:p>
          <a:endParaRPr lang="en-US" sz="1800"/>
        </a:p>
      </dgm:t>
    </dgm:pt>
    <dgm:pt modelId="{49BB5FB6-2082-BF4C-ACE0-DBDC043C269D}" type="sibTrans" cxnId="{4B0D2F76-9B1E-B341-924A-0192ED6EF781}">
      <dgm:prSet/>
      <dgm:spPr/>
      <dgm:t>
        <a:bodyPr/>
        <a:lstStyle/>
        <a:p>
          <a:endParaRPr lang="en-US" sz="1800"/>
        </a:p>
      </dgm:t>
    </dgm:pt>
    <dgm:pt modelId="{E2DBA41A-2130-8B4D-8AA3-0B76789D582D}">
      <dgm:prSet custT="1"/>
      <dgm:spPr/>
      <dgm:t>
        <a:bodyPr/>
        <a:lstStyle/>
        <a:p>
          <a:r>
            <a:rPr lang="en-CA" sz="1800" b="0" i="0" dirty="0"/>
            <a:t>Research has consistently shown that unstructured interviews are relatively ineffective at predicting job performance</a:t>
          </a:r>
          <a:endParaRPr lang="en-US" sz="1800" dirty="0"/>
        </a:p>
      </dgm:t>
    </dgm:pt>
    <dgm:pt modelId="{E8CCB3DD-1B82-894A-ABFD-97E6A06DD863}" type="parTrans" cxnId="{15CA2C65-EBD1-9540-A18E-831493685286}">
      <dgm:prSet/>
      <dgm:spPr/>
      <dgm:t>
        <a:bodyPr/>
        <a:lstStyle/>
        <a:p>
          <a:endParaRPr lang="en-US" sz="1800"/>
        </a:p>
      </dgm:t>
    </dgm:pt>
    <dgm:pt modelId="{BF5105B3-CE44-0544-B9B5-C4A88A65FB8A}" type="sibTrans" cxnId="{15CA2C65-EBD1-9540-A18E-831493685286}">
      <dgm:prSet/>
      <dgm:spPr/>
      <dgm:t>
        <a:bodyPr/>
        <a:lstStyle/>
        <a:p>
          <a:endParaRPr lang="en-US" sz="1800"/>
        </a:p>
      </dgm:t>
    </dgm:pt>
    <dgm:pt modelId="{2DB1B5EC-D10A-374A-B473-AD3294DDC71E}">
      <dgm:prSet custT="1"/>
      <dgm:spPr/>
      <dgm:t>
        <a:bodyPr/>
        <a:lstStyle/>
        <a:p>
          <a:r>
            <a:rPr lang="en-CA" sz="1800" b="0" i="0" dirty="0"/>
            <a:t>Unstructured interviews are more likely than structured ones to be challenged in court based on grounds of illegal discrimination.</a:t>
          </a:r>
          <a:endParaRPr lang="en-US" sz="1800" dirty="0"/>
        </a:p>
      </dgm:t>
    </dgm:pt>
    <dgm:pt modelId="{75BF8B1F-EF39-4848-9644-C5B4906BA97A}" type="parTrans" cxnId="{A06B62AD-69B4-224F-9727-B3762FBAE266}">
      <dgm:prSet/>
      <dgm:spPr/>
      <dgm:t>
        <a:bodyPr/>
        <a:lstStyle/>
        <a:p>
          <a:endParaRPr lang="en-US" sz="1800"/>
        </a:p>
      </dgm:t>
    </dgm:pt>
    <dgm:pt modelId="{A6D68E85-7A54-AE46-8AD0-39085DAB99AB}" type="sibTrans" cxnId="{A06B62AD-69B4-224F-9727-B3762FBAE266}">
      <dgm:prSet/>
      <dgm:spPr/>
      <dgm:t>
        <a:bodyPr/>
        <a:lstStyle/>
        <a:p>
          <a:endParaRPr lang="en-US" sz="1800"/>
        </a:p>
      </dgm:t>
    </dgm:pt>
    <dgm:pt modelId="{5AE6622D-72D6-6D40-80E7-CA5ACC6FF645}" type="pres">
      <dgm:prSet presAssocID="{C9D0E34C-9D43-7441-A60A-5CF4557E6277}" presName="linear" presStyleCnt="0">
        <dgm:presLayoutVars>
          <dgm:dir/>
          <dgm:animLvl val="lvl"/>
          <dgm:resizeHandles val="exact"/>
        </dgm:presLayoutVars>
      </dgm:prSet>
      <dgm:spPr/>
    </dgm:pt>
    <dgm:pt modelId="{A2F20815-A29B-3F4B-96E0-24EAFDDE0F9D}" type="pres">
      <dgm:prSet presAssocID="{C4A02030-984B-014E-9D88-6FE97B85EDDE}" presName="parentLin" presStyleCnt="0"/>
      <dgm:spPr/>
    </dgm:pt>
    <dgm:pt modelId="{DA8B5FC7-24A4-4547-8AD9-DEA1B0B0485A}" type="pres">
      <dgm:prSet presAssocID="{C4A02030-984B-014E-9D88-6FE97B85EDDE}" presName="parentLeftMargin" presStyleLbl="node1" presStyleIdx="0" presStyleCnt="3"/>
      <dgm:spPr/>
    </dgm:pt>
    <dgm:pt modelId="{FD429151-456D-F84B-B86A-BD237E362D28}" type="pres">
      <dgm:prSet presAssocID="{C4A02030-984B-014E-9D88-6FE97B85EDDE}" presName="parentText" presStyleLbl="node1" presStyleIdx="0" presStyleCnt="3">
        <dgm:presLayoutVars>
          <dgm:chMax val="0"/>
          <dgm:bulletEnabled val="1"/>
        </dgm:presLayoutVars>
      </dgm:prSet>
      <dgm:spPr/>
    </dgm:pt>
    <dgm:pt modelId="{615C8846-C490-514A-BD25-669CBA53AA60}" type="pres">
      <dgm:prSet presAssocID="{C4A02030-984B-014E-9D88-6FE97B85EDDE}" presName="negativeSpace" presStyleCnt="0"/>
      <dgm:spPr/>
    </dgm:pt>
    <dgm:pt modelId="{71901C7B-B936-B047-9735-298F06BE70B8}" type="pres">
      <dgm:prSet presAssocID="{C4A02030-984B-014E-9D88-6FE97B85EDDE}" presName="childText" presStyleLbl="conFgAcc1" presStyleIdx="0" presStyleCnt="3">
        <dgm:presLayoutVars>
          <dgm:bulletEnabled val="1"/>
        </dgm:presLayoutVars>
      </dgm:prSet>
      <dgm:spPr/>
    </dgm:pt>
    <dgm:pt modelId="{91CB461A-10E7-3B47-9CE5-08C7B9357893}" type="pres">
      <dgm:prSet presAssocID="{E7266B16-134C-404B-87AC-8F506B8EC208}" presName="spaceBetweenRectangles" presStyleCnt="0"/>
      <dgm:spPr/>
    </dgm:pt>
    <dgm:pt modelId="{055FD91F-03E1-364A-A617-E2E2225A808A}" type="pres">
      <dgm:prSet presAssocID="{D20864FA-5660-3A43-B561-84F29145EEAB}" presName="parentLin" presStyleCnt="0"/>
      <dgm:spPr/>
    </dgm:pt>
    <dgm:pt modelId="{10E78D94-A14A-2A40-AA54-C6A17F820D3E}" type="pres">
      <dgm:prSet presAssocID="{D20864FA-5660-3A43-B561-84F29145EEAB}" presName="parentLeftMargin" presStyleLbl="node1" presStyleIdx="0" presStyleCnt="3"/>
      <dgm:spPr/>
    </dgm:pt>
    <dgm:pt modelId="{3091B66A-036B-E741-BEBE-CBB96FB24676}" type="pres">
      <dgm:prSet presAssocID="{D20864FA-5660-3A43-B561-84F29145EEAB}" presName="parentText" presStyleLbl="node1" presStyleIdx="1" presStyleCnt="3">
        <dgm:presLayoutVars>
          <dgm:chMax val="0"/>
          <dgm:bulletEnabled val="1"/>
        </dgm:presLayoutVars>
      </dgm:prSet>
      <dgm:spPr/>
    </dgm:pt>
    <dgm:pt modelId="{A5DB1FC4-03DC-DA42-AF01-8D4E3D6B9992}" type="pres">
      <dgm:prSet presAssocID="{D20864FA-5660-3A43-B561-84F29145EEAB}" presName="negativeSpace" presStyleCnt="0"/>
      <dgm:spPr/>
    </dgm:pt>
    <dgm:pt modelId="{B5C30FB9-B8CC-4242-90CC-4F3F87775F41}" type="pres">
      <dgm:prSet presAssocID="{D20864FA-5660-3A43-B561-84F29145EEAB}" presName="childText" presStyleLbl="conFgAcc1" presStyleIdx="1" presStyleCnt="3">
        <dgm:presLayoutVars>
          <dgm:bulletEnabled val="1"/>
        </dgm:presLayoutVars>
      </dgm:prSet>
      <dgm:spPr/>
    </dgm:pt>
    <dgm:pt modelId="{2E4F633C-83A3-F744-86A7-DF42B38C5AB3}" type="pres">
      <dgm:prSet presAssocID="{50C84569-AE2F-D140-924B-1CCECA582C0D}" presName="spaceBetweenRectangles" presStyleCnt="0"/>
      <dgm:spPr/>
    </dgm:pt>
    <dgm:pt modelId="{4657ACE5-1257-1C4E-871A-3683F8F70716}" type="pres">
      <dgm:prSet presAssocID="{2988CC4F-978C-634B-A87B-15C8DA2A65F4}" presName="parentLin" presStyleCnt="0"/>
      <dgm:spPr/>
    </dgm:pt>
    <dgm:pt modelId="{0DCDF5E2-76C1-AB4F-B397-1F6ACA4C398E}" type="pres">
      <dgm:prSet presAssocID="{2988CC4F-978C-634B-A87B-15C8DA2A65F4}" presName="parentLeftMargin" presStyleLbl="node1" presStyleIdx="1" presStyleCnt="3"/>
      <dgm:spPr/>
    </dgm:pt>
    <dgm:pt modelId="{11B26296-3D12-0246-A782-5B38FB29608F}" type="pres">
      <dgm:prSet presAssocID="{2988CC4F-978C-634B-A87B-15C8DA2A65F4}" presName="parentText" presStyleLbl="node1" presStyleIdx="2" presStyleCnt="3">
        <dgm:presLayoutVars>
          <dgm:chMax val="0"/>
          <dgm:bulletEnabled val="1"/>
        </dgm:presLayoutVars>
      </dgm:prSet>
      <dgm:spPr/>
    </dgm:pt>
    <dgm:pt modelId="{9469FD30-A8E6-2C4D-AE30-2982812F559D}" type="pres">
      <dgm:prSet presAssocID="{2988CC4F-978C-634B-A87B-15C8DA2A65F4}" presName="negativeSpace" presStyleCnt="0"/>
      <dgm:spPr/>
    </dgm:pt>
    <dgm:pt modelId="{2CF2E23B-B1C9-AF48-AC24-2A160ED6FE5E}" type="pres">
      <dgm:prSet presAssocID="{2988CC4F-978C-634B-A87B-15C8DA2A65F4}" presName="childText" presStyleLbl="conFgAcc1" presStyleIdx="2" presStyleCnt="3">
        <dgm:presLayoutVars>
          <dgm:bulletEnabled val="1"/>
        </dgm:presLayoutVars>
      </dgm:prSet>
      <dgm:spPr/>
    </dgm:pt>
  </dgm:ptLst>
  <dgm:cxnLst>
    <dgm:cxn modelId="{E7080F10-5AA2-0246-87E5-FDC65BF57CB9}" type="presOf" srcId="{C4A02030-984B-014E-9D88-6FE97B85EDDE}" destId="{DA8B5FC7-24A4-4547-8AD9-DEA1B0B0485A}" srcOrd="0" destOrd="0" presId="urn:microsoft.com/office/officeart/2005/8/layout/list1"/>
    <dgm:cxn modelId="{594FAA1A-943B-4946-8C29-4317F1E7FAEA}" type="presOf" srcId="{D20864FA-5660-3A43-B561-84F29145EEAB}" destId="{10E78D94-A14A-2A40-AA54-C6A17F820D3E}" srcOrd="0" destOrd="0" presId="urn:microsoft.com/office/officeart/2005/8/layout/list1"/>
    <dgm:cxn modelId="{4957F72D-FF35-5A4B-A3BB-9DC9404D8097}" type="presOf" srcId="{C9D0E34C-9D43-7441-A60A-5CF4557E6277}" destId="{5AE6622D-72D6-6D40-80E7-CA5ACC6FF645}" srcOrd="0" destOrd="0" presId="urn:microsoft.com/office/officeart/2005/8/layout/list1"/>
    <dgm:cxn modelId="{416D7732-4020-F347-83D7-B4EB5872D607}" type="presOf" srcId="{2988CC4F-978C-634B-A87B-15C8DA2A65F4}" destId="{0DCDF5E2-76C1-AB4F-B397-1F6ACA4C398E}" srcOrd="0" destOrd="0" presId="urn:microsoft.com/office/officeart/2005/8/layout/list1"/>
    <dgm:cxn modelId="{A1BD8A39-7E31-3C48-B13D-FE8AEB6BD677}" type="presOf" srcId="{E2DBA41A-2130-8B4D-8AA3-0B76789D582D}" destId="{B5C30FB9-B8CC-4242-90CC-4F3F87775F41}" srcOrd="0" destOrd="0" presId="urn:microsoft.com/office/officeart/2005/8/layout/list1"/>
    <dgm:cxn modelId="{15CA2C65-EBD1-9540-A18E-831493685286}" srcId="{D20864FA-5660-3A43-B561-84F29145EEAB}" destId="{E2DBA41A-2130-8B4D-8AA3-0B76789D582D}" srcOrd="0" destOrd="0" parTransId="{E8CCB3DD-1B82-894A-ABFD-97E6A06DD863}" sibTransId="{BF5105B3-CE44-0544-B9B5-C4A88A65FB8A}"/>
    <dgm:cxn modelId="{54015245-5BEE-0D4F-BB91-E4ED82312A22}" type="presOf" srcId="{CF3C0090-EB04-5843-B4B5-3523398A12B0}" destId="{71901C7B-B936-B047-9735-298F06BE70B8}" srcOrd="0" destOrd="0" presId="urn:microsoft.com/office/officeart/2005/8/layout/list1"/>
    <dgm:cxn modelId="{7B65D066-7E0E-A448-BFEE-D0ED8DB45B79}" type="presOf" srcId="{2DB1B5EC-D10A-374A-B473-AD3294DDC71E}" destId="{2CF2E23B-B1C9-AF48-AC24-2A160ED6FE5E}" srcOrd="0" destOrd="0" presId="urn:microsoft.com/office/officeart/2005/8/layout/list1"/>
    <dgm:cxn modelId="{96A10E48-4CBC-0544-8FA9-3F5AD44BA50A}" srcId="{C9D0E34C-9D43-7441-A60A-5CF4557E6277}" destId="{D20864FA-5660-3A43-B561-84F29145EEAB}" srcOrd="1" destOrd="0" parTransId="{4912193F-3CB6-A44B-86FD-4C4DCCFFEDB6}" sibTransId="{50C84569-AE2F-D140-924B-1CCECA582C0D}"/>
    <dgm:cxn modelId="{78968473-2C9D-7D47-AE29-518E17DE502C}" srcId="{C9D0E34C-9D43-7441-A60A-5CF4557E6277}" destId="{C4A02030-984B-014E-9D88-6FE97B85EDDE}" srcOrd="0" destOrd="0" parTransId="{22A9A738-569A-5C4F-BBB7-A3BBD794910D}" sibTransId="{E7266B16-134C-404B-87AC-8F506B8EC208}"/>
    <dgm:cxn modelId="{4B0D2F76-9B1E-B341-924A-0192ED6EF781}" srcId="{C4A02030-984B-014E-9D88-6FE97B85EDDE}" destId="{CF3C0090-EB04-5843-B4B5-3523398A12B0}" srcOrd="0" destOrd="0" parTransId="{315E429F-9481-0746-A029-C61FC25BFF09}" sibTransId="{49BB5FB6-2082-BF4C-ACE0-DBDC043C269D}"/>
    <dgm:cxn modelId="{0852E058-F0F2-294E-B356-A77C4D10EBD5}" type="presOf" srcId="{D20864FA-5660-3A43-B561-84F29145EEAB}" destId="{3091B66A-036B-E741-BEBE-CBB96FB24676}" srcOrd="1" destOrd="0" presId="urn:microsoft.com/office/officeart/2005/8/layout/list1"/>
    <dgm:cxn modelId="{0B1EB884-2B85-1849-9B9F-7E08BA481F94}" type="presOf" srcId="{C4A02030-984B-014E-9D88-6FE97B85EDDE}" destId="{FD429151-456D-F84B-B86A-BD237E362D28}" srcOrd="1" destOrd="0" presId="urn:microsoft.com/office/officeart/2005/8/layout/list1"/>
    <dgm:cxn modelId="{FD77859D-6CE8-034D-8846-E069180BC4BE}" type="presOf" srcId="{2988CC4F-978C-634B-A87B-15C8DA2A65F4}" destId="{11B26296-3D12-0246-A782-5B38FB29608F}" srcOrd="1" destOrd="0" presId="urn:microsoft.com/office/officeart/2005/8/layout/list1"/>
    <dgm:cxn modelId="{A06B62AD-69B4-224F-9727-B3762FBAE266}" srcId="{2988CC4F-978C-634B-A87B-15C8DA2A65F4}" destId="{2DB1B5EC-D10A-374A-B473-AD3294DDC71E}" srcOrd="0" destOrd="0" parTransId="{75BF8B1F-EF39-4848-9644-C5B4906BA97A}" sibTransId="{A6D68E85-7A54-AE46-8AD0-39085DAB99AB}"/>
    <dgm:cxn modelId="{396A53CA-99D1-694B-BEA1-0F8698820DEF}" srcId="{C9D0E34C-9D43-7441-A60A-5CF4557E6277}" destId="{2988CC4F-978C-634B-A87B-15C8DA2A65F4}" srcOrd="2" destOrd="0" parTransId="{50B40048-621A-B24D-9382-4641659238CD}" sibTransId="{CC64FC0E-01EF-F740-AB5E-1F796D3E57C4}"/>
    <dgm:cxn modelId="{F92BA69A-A7FA-3E4F-A48C-163CC460CB6A}" type="presParOf" srcId="{5AE6622D-72D6-6D40-80E7-CA5ACC6FF645}" destId="{A2F20815-A29B-3F4B-96E0-24EAFDDE0F9D}" srcOrd="0" destOrd="0" presId="urn:microsoft.com/office/officeart/2005/8/layout/list1"/>
    <dgm:cxn modelId="{2018E8DA-AAD1-EB40-98E5-B1644278D913}" type="presParOf" srcId="{A2F20815-A29B-3F4B-96E0-24EAFDDE0F9D}" destId="{DA8B5FC7-24A4-4547-8AD9-DEA1B0B0485A}" srcOrd="0" destOrd="0" presId="urn:microsoft.com/office/officeart/2005/8/layout/list1"/>
    <dgm:cxn modelId="{0C2DFF42-DFEC-194A-BA80-95E2CB657773}" type="presParOf" srcId="{A2F20815-A29B-3F4B-96E0-24EAFDDE0F9D}" destId="{FD429151-456D-F84B-B86A-BD237E362D28}" srcOrd="1" destOrd="0" presId="urn:microsoft.com/office/officeart/2005/8/layout/list1"/>
    <dgm:cxn modelId="{7E244C39-35F2-DF4C-ADCE-887777C443C4}" type="presParOf" srcId="{5AE6622D-72D6-6D40-80E7-CA5ACC6FF645}" destId="{615C8846-C490-514A-BD25-669CBA53AA60}" srcOrd="1" destOrd="0" presId="urn:microsoft.com/office/officeart/2005/8/layout/list1"/>
    <dgm:cxn modelId="{4F0102CB-D90A-1C4B-A827-53AD7DE1B108}" type="presParOf" srcId="{5AE6622D-72D6-6D40-80E7-CA5ACC6FF645}" destId="{71901C7B-B936-B047-9735-298F06BE70B8}" srcOrd="2" destOrd="0" presId="urn:microsoft.com/office/officeart/2005/8/layout/list1"/>
    <dgm:cxn modelId="{7806DE4F-5668-8249-A6A3-702CE540358C}" type="presParOf" srcId="{5AE6622D-72D6-6D40-80E7-CA5ACC6FF645}" destId="{91CB461A-10E7-3B47-9CE5-08C7B9357893}" srcOrd="3" destOrd="0" presId="urn:microsoft.com/office/officeart/2005/8/layout/list1"/>
    <dgm:cxn modelId="{289AF2BD-533D-6E42-887A-99719148E44C}" type="presParOf" srcId="{5AE6622D-72D6-6D40-80E7-CA5ACC6FF645}" destId="{055FD91F-03E1-364A-A617-E2E2225A808A}" srcOrd="4" destOrd="0" presId="urn:microsoft.com/office/officeart/2005/8/layout/list1"/>
    <dgm:cxn modelId="{F5D30C3B-A505-EE42-AF57-DE191171A113}" type="presParOf" srcId="{055FD91F-03E1-364A-A617-E2E2225A808A}" destId="{10E78D94-A14A-2A40-AA54-C6A17F820D3E}" srcOrd="0" destOrd="0" presId="urn:microsoft.com/office/officeart/2005/8/layout/list1"/>
    <dgm:cxn modelId="{F6CDFB22-8856-514D-9353-85E2C23F2723}" type="presParOf" srcId="{055FD91F-03E1-364A-A617-E2E2225A808A}" destId="{3091B66A-036B-E741-BEBE-CBB96FB24676}" srcOrd="1" destOrd="0" presId="urn:microsoft.com/office/officeart/2005/8/layout/list1"/>
    <dgm:cxn modelId="{8144386D-BE16-9D49-A5BA-9053EBABF445}" type="presParOf" srcId="{5AE6622D-72D6-6D40-80E7-CA5ACC6FF645}" destId="{A5DB1FC4-03DC-DA42-AF01-8D4E3D6B9992}" srcOrd="5" destOrd="0" presId="urn:microsoft.com/office/officeart/2005/8/layout/list1"/>
    <dgm:cxn modelId="{D32C11F3-B560-E747-8209-DB76300B8B95}" type="presParOf" srcId="{5AE6622D-72D6-6D40-80E7-CA5ACC6FF645}" destId="{B5C30FB9-B8CC-4242-90CC-4F3F87775F41}" srcOrd="6" destOrd="0" presId="urn:microsoft.com/office/officeart/2005/8/layout/list1"/>
    <dgm:cxn modelId="{A931552F-B953-AD4C-A9C5-C5F232BE01E1}" type="presParOf" srcId="{5AE6622D-72D6-6D40-80E7-CA5ACC6FF645}" destId="{2E4F633C-83A3-F744-86A7-DF42B38C5AB3}" srcOrd="7" destOrd="0" presId="urn:microsoft.com/office/officeart/2005/8/layout/list1"/>
    <dgm:cxn modelId="{7E634C4D-F61E-3542-885A-D9A3B599342D}" type="presParOf" srcId="{5AE6622D-72D6-6D40-80E7-CA5ACC6FF645}" destId="{4657ACE5-1257-1C4E-871A-3683F8F70716}" srcOrd="8" destOrd="0" presId="urn:microsoft.com/office/officeart/2005/8/layout/list1"/>
    <dgm:cxn modelId="{177AEDD1-07D5-0F44-B9C2-642F78092692}" type="presParOf" srcId="{4657ACE5-1257-1C4E-871A-3683F8F70716}" destId="{0DCDF5E2-76C1-AB4F-B397-1F6ACA4C398E}" srcOrd="0" destOrd="0" presId="urn:microsoft.com/office/officeart/2005/8/layout/list1"/>
    <dgm:cxn modelId="{1F4A28C5-843F-6D41-AABF-84AFFB8E053C}" type="presParOf" srcId="{4657ACE5-1257-1C4E-871A-3683F8F70716}" destId="{11B26296-3D12-0246-A782-5B38FB29608F}" srcOrd="1" destOrd="0" presId="urn:microsoft.com/office/officeart/2005/8/layout/list1"/>
    <dgm:cxn modelId="{E666D0BA-3C0D-564A-942E-657D577B8C9C}" type="presParOf" srcId="{5AE6622D-72D6-6D40-80E7-CA5ACC6FF645}" destId="{9469FD30-A8E6-2C4D-AE30-2982812F559D}" srcOrd="9" destOrd="0" presId="urn:microsoft.com/office/officeart/2005/8/layout/list1"/>
    <dgm:cxn modelId="{D2691FF7-C505-4446-9EAD-2A450FDD2775}" type="presParOf" srcId="{5AE6622D-72D6-6D40-80E7-CA5ACC6FF645}" destId="{2CF2E23B-B1C9-AF48-AC24-2A160ED6FE5E}"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014D9A-9BF0-B14E-9DA7-84E32A96F109}" type="doc">
      <dgm:prSet loTypeId="urn:microsoft.com/office/officeart/2005/8/layout/default" loCatId="list" qsTypeId="urn:microsoft.com/office/officeart/2005/8/quickstyle/simple1" qsCatId="simple" csTypeId="urn:microsoft.com/office/officeart/2005/8/colors/colorful2" csCatId="colorful"/>
      <dgm:spPr/>
      <dgm:t>
        <a:bodyPr/>
        <a:lstStyle/>
        <a:p>
          <a:endParaRPr lang="en-US"/>
        </a:p>
      </dgm:t>
    </dgm:pt>
    <dgm:pt modelId="{7C69444E-3E41-9C4B-9FA8-F359FB97D8FF}">
      <dgm:prSet/>
      <dgm:spPr/>
      <dgm:t>
        <a:bodyPr/>
        <a:lstStyle/>
        <a:p>
          <a:r>
            <a:rPr lang="en-US" b="0" i="0" dirty="0"/>
            <a:t>Traditional Interview</a:t>
          </a:r>
          <a:endParaRPr lang="en-CA" dirty="0"/>
        </a:p>
      </dgm:t>
    </dgm:pt>
    <dgm:pt modelId="{AAEB7C5E-BE76-804D-87A6-B96056CE0871}" type="parTrans" cxnId="{5FDDF6BD-4D57-7D40-A379-BACE9A1C9350}">
      <dgm:prSet/>
      <dgm:spPr/>
      <dgm:t>
        <a:bodyPr/>
        <a:lstStyle/>
        <a:p>
          <a:endParaRPr lang="en-US"/>
        </a:p>
      </dgm:t>
    </dgm:pt>
    <dgm:pt modelId="{AD0A2E05-7EEC-7F45-B067-682184D389F7}" type="sibTrans" cxnId="{5FDDF6BD-4D57-7D40-A379-BACE9A1C9350}">
      <dgm:prSet/>
      <dgm:spPr/>
      <dgm:t>
        <a:bodyPr/>
        <a:lstStyle/>
        <a:p>
          <a:endParaRPr lang="en-US"/>
        </a:p>
      </dgm:t>
    </dgm:pt>
    <dgm:pt modelId="{3327B9AB-2839-634D-BF50-EA7F1E04DBB9}">
      <dgm:prSet/>
      <dgm:spPr/>
      <dgm:t>
        <a:bodyPr/>
        <a:lstStyle/>
        <a:p>
          <a:r>
            <a:rPr lang="en-US" b="0" i="0"/>
            <a:t>Telephone Interview</a:t>
          </a:r>
          <a:endParaRPr lang="en-CA"/>
        </a:p>
      </dgm:t>
    </dgm:pt>
    <dgm:pt modelId="{FBAD47EC-B6BC-634F-9895-FC2A83E5B77B}" type="parTrans" cxnId="{20ADEB2F-6E1A-5141-95F7-FC7240CCD51B}">
      <dgm:prSet/>
      <dgm:spPr/>
      <dgm:t>
        <a:bodyPr/>
        <a:lstStyle/>
        <a:p>
          <a:endParaRPr lang="en-US"/>
        </a:p>
      </dgm:t>
    </dgm:pt>
    <dgm:pt modelId="{AEC6A9FA-D615-9349-AAA5-CB8D06DB0BC7}" type="sibTrans" cxnId="{20ADEB2F-6E1A-5141-95F7-FC7240CCD51B}">
      <dgm:prSet/>
      <dgm:spPr/>
      <dgm:t>
        <a:bodyPr/>
        <a:lstStyle/>
        <a:p>
          <a:endParaRPr lang="en-US"/>
        </a:p>
      </dgm:t>
    </dgm:pt>
    <dgm:pt modelId="{A999FD8B-3D68-A942-9152-B5733A166464}">
      <dgm:prSet/>
      <dgm:spPr/>
      <dgm:t>
        <a:bodyPr/>
        <a:lstStyle/>
        <a:p>
          <a:r>
            <a:rPr lang="en-US" b="0" i="0" dirty="0"/>
            <a:t>Information Interview</a:t>
          </a:r>
          <a:endParaRPr lang="en-CA" dirty="0"/>
        </a:p>
      </dgm:t>
    </dgm:pt>
    <dgm:pt modelId="{1ABAE232-87CA-2F4A-A193-4F28D9A611F2}" type="parTrans" cxnId="{087D9F25-C241-FD47-ACF6-DC24C2858DED}">
      <dgm:prSet/>
      <dgm:spPr/>
      <dgm:t>
        <a:bodyPr/>
        <a:lstStyle/>
        <a:p>
          <a:endParaRPr lang="en-US"/>
        </a:p>
      </dgm:t>
    </dgm:pt>
    <dgm:pt modelId="{EC27E21A-7AC0-2648-AC4E-87B198A42C41}" type="sibTrans" cxnId="{087D9F25-C241-FD47-ACF6-DC24C2858DED}">
      <dgm:prSet/>
      <dgm:spPr/>
      <dgm:t>
        <a:bodyPr/>
        <a:lstStyle/>
        <a:p>
          <a:endParaRPr lang="en-US"/>
        </a:p>
      </dgm:t>
    </dgm:pt>
    <dgm:pt modelId="{71AFBE36-6A75-544D-B411-11C7B1AC9153}">
      <dgm:prSet/>
      <dgm:spPr/>
      <dgm:t>
        <a:bodyPr/>
        <a:lstStyle/>
        <a:p>
          <a:r>
            <a:rPr lang="en-US" b="0" i="0"/>
            <a:t>Meal Interviews</a:t>
          </a:r>
          <a:endParaRPr lang="en-CA"/>
        </a:p>
      </dgm:t>
    </dgm:pt>
    <dgm:pt modelId="{B692EC65-7751-2D4C-A8C2-A2BE0373D028}" type="parTrans" cxnId="{A9EED123-F302-3C44-B0D6-2D71D1694538}">
      <dgm:prSet/>
      <dgm:spPr/>
      <dgm:t>
        <a:bodyPr/>
        <a:lstStyle/>
        <a:p>
          <a:endParaRPr lang="en-US"/>
        </a:p>
      </dgm:t>
    </dgm:pt>
    <dgm:pt modelId="{B3A2A758-4FC6-E94E-93C1-DD98DF4231FF}" type="sibTrans" cxnId="{A9EED123-F302-3C44-B0D6-2D71D1694538}">
      <dgm:prSet/>
      <dgm:spPr/>
      <dgm:t>
        <a:bodyPr/>
        <a:lstStyle/>
        <a:p>
          <a:endParaRPr lang="en-US"/>
        </a:p>
      </dgm:t>
    </dgm:pt>
    <dgm:pt modelId="{FBD06F41-386D-0145-B7EC-FD06BB687BC2}">
      <dgm:prSet/>
      <dgm:spPr/>
      <dgm:t>
        <a:bodyPr/>
        <a:lstStyle/>
        <a:p>
          <a:r>
            <a:rPr lang="en-US" b="0" i="0" dirty="0"/>
            <a:t>Case Interview</a:t>
          </a:r>
          <a:endParaRPr lang="en-CA" dirty="0"/>
        </a:p>
      </dgm:t>
    </dgm:pt>
    <dgm:pt modelId="{165855B9-113F-B14D-A1DD-978EB222C0C5}" type="parTrans" cxnId="{850BC51E-8CE9-A843-ABFF-208367557C16}">
      <dgm:prSet/>
      <dgm:spPr/>
      <dgm:t>
        <a:bodyPr/>
        <a:lstStyle/>
        <a:p>
          <a:endParaRPr lang="en-US"/>
        </a:p>
      </dgm:t>
    </dgm:pt>
    <dgm:pt modelId="{9D0AEF42-CF75-C846-8799-C0671FBC1697}" type="sibTrans" cxnId="{850BC51E-8CE9-A843-ABFF-208367557C16}">
      <dgm:prSet/>
      <dgm:spPr/>
      <dgm:t>
        <a:bodyPr/>
        <a:lstStyle/>
        <a:p>
          <a:endParaRPr lang="en-US"/>
        </a:p>
      </dgm:t>
    </dgm:pt>
    <dgm:pt modelId="{5E700C15-75B5-DA48-859D-2F6866C9EBC3}">
      <dgm:prSet/>
      <dgm:spPr/>
      <dgm:t>
        <a:bodyPr/>
        <a:lstStyle/>
        <a:p>
          <a:r>
            <a:rPr lang="en-US" b="0" i="0"/>
            <a:t>Panel Interview</a:t>
          </a:r>
          <a:endParaRPr lang="en-CA"/>
        </a:p>
      </dgm:t>
    </dgm:pt>
    <dgm:pt modelId="{19A7E42B-8544-DA4D-B4DE-2A7E1FBECB2D}" type="parTrans" cxnId="{DDEA5824-A5BF-EC47-BB06-94FA47CF2592}">
      <dgm:prSet/>
      <dgm:spPr/>
      <dgm:t>
        <a:bodyPr/>
        <a:lstStyle/>
        <a:p>
          <a:endParaRPr lang="en-US"/>
        </a:p>
      </dgm:t>
    </dgm:pt>
    <dgm:pt modelId="{C66E10EC-85BD-0F4C-AF3A-62E54DE0EB48}" type="sibTrans" cxnId="{DDEA5824-A5BF-EC47-BB06-94FA47CF2592}">
      <dgm:prSet/>
      <dgm:spPr/>
      <dgm:t>
        <a:bodyPr/>
        <a:lstStyle/>
        <a:p>
          <a:endParaRPr lang="en-US"/>
        </a:p>
      </dgm:t>
    </dgm:pt>
    <dgm:pt modelId="{45759A36-9BA1-3C4E-9721-1C6443B98C99}">
      <dgm:prSet/>
      <dgm:spPr/>
      <dgm:t>
        <a:bodyPr/>
        <a:lstStyle/>
        <a:p>
          <a:r>
            <a:rPr lang="en-US" b="0" i="0" dirty="0"/>
            <a:t>Group Interview</a:t>
          </a:r>
          <a:endParaRPr lang="en-CA" dirty="0"/>
        </a:p>
      </dgm:t>
    </dgm:pt>
    <dgm:pt modelId="{D66E4D28-829A-284F-8D63-898BC9756FAE}" type="parTrans" cxnId="{188A83F6-F753-324E-B185-64516D313784}">
      <dgm:prSet/>
      <dgm:spPr/>
      <dgm:t>
        <a:bodyPr/>
        <a:lstStyle/>
        <a:p>
          <a:endParaRPr lang="en-US"/>
        </a:p>
      </dgm:t>
    </dgm:pt>
    <dgm:pt modelId="{ADD2CADD-BEEF-C24D-BF03-BD10718D46AB}" type="sibTrans" cxnId="{188A83F6-F753-324E-B185-64516D313784}">
      <dgm:prSet/>
      <dgm:spPr/>
      <dgm:t>
        <a:bodyPr/>
        <a:lstStyle/>
        <a:p>
          <a:endParaRPr lang="en-US"/>
        </a:p>
      </dgm:t>
    </dgm:pt>
    <dgm:pt modelId="{C98BE5EC-AF9C-C041-B6EE-6EDCFFB6AAFE}">
      <dgm:prSet/>
      <dgm:spPr/>
      <dgm:t>
        <a:bodyPr/>
        <a:lstStyle/>
        <a:p>
          <a:r>
            <a:rPr lang="en-US" b="0" i="0" dirty="0"/>
            <a:t>Technical Interview</a:t>
          </a:r>
          <a:endParaRPr lang="en-CA" dirty="0"/>
        </a:p>
      </dgm:t>
    </dgm:pt>
    <dgm:pt modelId="{B1D12976-D36D-2541-937D-02ED79D346D7}" type="parTrans" cxnId="{E91940C2-1253-074B-9196-BE954FF1242C}">
      <dgm:prSet/>
      <dgm:spPr/>
      <dgm:t>
        <a:bodyPr/>
        <a:lstStyle/>
        <a:p>
          <a:endParaRPr lang="en-US"/>
        </a:p>
      </dgm:t>
    </dgm:pt>
    <dgm:pt modelId="{13FC4709-9273-CD48-BBE6-9A77C62DF0DA}" type="sibTrans" cxnId="{E91940C2-1253-074B-9196-BE954FF1242C}">
      <dgm:prSet/>
      <dgm:spPr/>
      <dgm:t>
        <a:bodyPr/>
        <a:lstStyle/>
        <a:p>
          <a:endParaRPr lang="en-US"/>
        </a:p>
      </dgm:t>
    </dgm:pt>
    <dgm:pt modelId="{634D734A-CDCE-3341-8E77-59C536F657E0}">
      <dgm:prSet/>
      <dgm:spPr/>
      <dgm:t>
        <a:bodyPr/>
        <a:lstStyle/>
        <a:p>
          <a:r>
            <a:rPr lang="en-US" b="0" i="0" dirty="0"/>
            <a:t>Virtual Interviews</a:t>
          </a:r>
          <a:endParaRPr lang="en-CA" dirty="0"/>
        </a:p>
      </dgm:t>
    </dgm:pt>
    <dgm:pt modelId="{4EE13508-8589-3948-ACE6-09C488B1AFA5}" type="parTrans" cxnId="{0772AF80-97EF-3145-8AFD-DC6C8B8F25BD}">
      <dgm:prSet/>
      <dgm:spPr/>
      <dgm:t>
        <a:bodyPr/>
        <a:lstStyle/>
        <a:p>
          <a:endParaRPr lang="en-US"/>
        </a:p>
      </dgm:t>
    </dgm:pt>
    <dgm:pt modelId="{0650490B-FBDE-A14D-AE6B-E298F165C3F2}" type="sibTrans" cxnId="{0772AF80-97EF-3145-8AFD-DC6C8B8F25BD}">
      <dgm:prSet/>
      <dgm:spPr/>
      <dgm:t>
        <a:bodyPr/>
        <a:lstStyle/>
        <a:p>
          <a:endParaRPr lang="en-US"/>
        </a:p>
      </dgm:t>
    </dgm:pt>
    <dgm:pt modelId="{0E1BC26C-B01E-8744-A168-08C72CEB8AD4}" type="pres">
      <dgm:prSet presAssocID="{81014D9A-9BF0-B14E-9DA7-84E32A96F109}" presName="diagram" presStyleCnt="0">
        <dgm:presLayoutVars>
          <dgm:dir/>
          <dgm:resizeHandles val="exact"/>
        </dgm:presLayoutVars>
      </dgm:prSet>
      <dgm:spPr/>
    </dgm:pt>
    <dgm:pt modelId="{4CDC0CB0-984C-5D4B-84B8-DE0CC5B16AC2}" type="pres">
      <dgm:prSet presAssocID="{7C69444E-3E41-9C4B-9FA8-F359FB97D8FF}" presName="node" presStyleLbl="node1" presStyleIdx="0" presStyleCnt="9">
        <dgm:presLayoutVars>
          <dgm:bulletEnabled val="1"/>
        </dgm:presLayoutVars>
      </dgm:prSet>
      <dgm:spPr/>
    </dgm:pt>
    <dgm:pt modelId="{004889BF-777D-544C-A4A1-F8D87F91DDF4}" type="pres">
      <dgm:prSet presAssocID="{AD0A2E05-7EEC-7F45-B067-682184D389F7}" presName="sibTrans" presStyleCnt="0"/>
      <dgm:spPr/>
    </dgm:pt>
    <dgm:pt modelId="{6F3FD369-5A37-DF48-9A47-7F42868BBD14}" type="pres">
      <dgm:prSet presAssocID="{3327B9AB-2839-634D-BF50-EA7F1E04DBB9}" presName="node" presStyleLbl="node1" presStyleIdx="1" presStyleCnt="9">
        <dgm:presLayoutVars>
          <dgm:bulletEnabled val="1"/>
        </dgm:presLayoutVars>
      </dgm:prSet>
      <dgm:spPr/>
    </dgm:pt>
    <dgm:pt modelId="{6DCF9BFD-F468-4F47-858B-16C8F84C41B4}" type="pres">
      <dgm:prSet presAssocID="{AEC6A9FA-D615-9349-AAA5-CB8D06DB0BC7}" presName="sibTrans" presStyleCnt="0"/>
      <dgm:spPr/>
    </dgm:pt>
    <dgm:pt modelId="{56405038-3D08-064C-99E5-C91D3E585619}" type="pres">
      <dgm:prSet presAssocID="{A999FD8B-3D68-A942-9152-B5733A166464}" presName="node" presStyleLbl="node1" presStyleIdx="2" presStyleCnt="9">
        <dgm:presLayoutVars>
          <dgm:bulletEnabled val="1"/>
        </dgm:presLayoutVars>
      </dgm:prSet>
      <dgm:spPr/>
    </dgm:pt>
    <dgm:pt modelId="{26EE80F0-E218-6A44-B835-41954E372FAB}" type="pres">
      <dgm:prSet presAssocID="{EC27E21A-7AC0-2648-AC4E-87B198A42C41}" presName="sibTrans" presStyleCnt="0"/>
      <dgm:spPr/>
    </dgm:pt>
    <dgm:pt modelId="{6869CF37-AE45-7E46-B5B8-13F382BAB3B2}" type="pres">
      <dgm:prSet presAssocID="{71AFBE36-6A75-544D-B411-11C7B1AC9153}" presName="node" presStyleLbl="node1" presStyleIdx="3" presStyleCnt="9">
        <dgm:presLayoutVars>
          <dgm:bulletEnabled val="1"/>
        </dgm:presLayoutVars>
      </dgm:prSet>
      <dgm:spPr/>
    </dgm:pt>
    <dgm:pt modelId="{2B54C62E-0AE6-E741-AB95-0B4FD4F83699}" type="pres">
      <dgm:prSet presAssocID="{B3A2A758-4FC6-E94E-93C1-DD98DF4231FF}" presName="sibTrans" presStyleCnt="0"/>
      <dgm:spPr/>
    </dgm:pt>
    <dgm:pt modelId="{805EADC5-CC41-A64A-8D32-72DA3ED68B42}" type="pres">
      <dgm:prSet presAssocID="{FBD06F41-386D-0145-B7EC-FD06BB687BC2}" presName="node" presStyleLbl="node1" presStyleIdx="4" presStyleCnt="9">
        <dgm:presLayoutVars>
          <dgm:bulletEnabled val="1"/>
        </dgm:presLayoutVars>
      </dgm:prSet>
      <dgm:spPr/>
    </dgm:pt>
    <dgm:pt modelId="{C980C95C-5747-CE40-A9E9-7125539F6E19}" type="pres">
      <dgm:prSet presAssocID="{9D0AEF42-CF75-C846-8799-C0671FBC1697}" presName="sibTrans" presStyleCnt="0"/>
      <dgm:spPr/>
    </dgm:pt>
    <dgm:pt modelId="{C3052046-01E4-FE41-9AE7-7F8EC3EED0D7}" type="pres">
      <dgm:prSet presAssocID="{5E700C15-75B5-DA48-859D-2F6866C9EBC3}" presName="node" presStyleLbl="node1" presStyleIdx="5" presStyleCnt="9">
        <dgm:presLayoutVars>
          <dgm:bulletEnabled val="1"/>
        </dgm:presLayoutVars>
      </dgm:prSet>
      <dgm:spPr/>
    </dgm:pt>
    <dgm:pt modelId="{45D57B98-AF45-714D-AC71-F4B88AE71E87}" type="pres">
      <dgm:prSet presAssocID="{C66E10EC-85BD-0F4C-AF3A-62E54DE0EB48}" presName="sibTrans" presStyleCnt="0"/>
      <dgm:spPr/>
    </dgm:pt>
    <dgm:pt modelId="{F0511A66-9DB1-124E-90F0-F938760B1A38}" type="pres">
      <dgm:prSet presAssocID="{45759A36-9BA1-3C4E-9721-1C6443B98C99}" presName="node" presStyleLbl="node1" presStyleIdx="6" presStyleCnt="9">
        <dgm:presLayoutVars>
          <dgm:bulletEnabled val="1"/>
        </dgm:presLayoutVars>
      </dgm:prSet>
      <dgm:spPr/>
    </dgm:pt>
    <dgm:pt modelId="{5BA1172E-8BF6-A346-B247-3B51CB16A007}" type="pres">
      <dgm:prSet presAssocID="{ADD2CADD-BEEF-C24D-BF03-BD10718D46AB}" presName="sibTrans" presStyleCnt="0"/>
      <dgm:spPr/>
    </dgm:pt>
    <dgm:pt modelId="{6BC95759-2451-AC48-8B82-331EDC134920}" type="pres">
      <dgm:prSet presAssocID="{C98BE5EC-AF9C-C041-B6EE-6EDCFFB6AAFE}" presName="node" presStyleLbl="node1" presStyleIdx="7" presStyleCnt="9">
        <dgm:presLayoutVars>
          <dgm:bulletEnabled val="1"/>
        </dgm:presLayoutVars>
      </dgm:prSet>
      <dgm:spPr/>
    </dgm:pt>
    <dgm:pt modelId="{AA6A0B93-1997-B74A-85CA-B1B6B9C4B8F4}" type="pres">
      <dgm:prSet presAssocID="{13FC4709-9273-CD48-BBE6-9A77C62DF0DA}" presName="sibTrans" presStyleCnt="0"/>
      <dgm:spPr/>
    </dgm:pt>
    <dgm:pt modelId="{724CD3FF-B7C3-9645-9344-1AD4E96C9AA6}" type="pres">
      <dgm:prSet presAssocID="{634D734A-CDCE-3341-8E77-59C536F657E0}" presName="node" presStyleLbl="node1" presStyleIdx="8" presStyleCnt="9">
        <dgm:presLayoutVars>
          <dgm:bulletEnabled val="1"/>
        </dgm:presLayoutVars>
      </dgm:prSet>
      <dgm:spPr/>
    </dgm:pt>
  </dgm:ptLst>
  <dgm:cxnLst>
    <dgm:cxn modelId="{850BC51E-8CE9-A843-ABFF-208367557C16}" srcId="{81014D9A-9BF0-B14E-9DA7-84E32A96F109}" destId="{FBD06F41-386D-0145-B7EC-FD06BB687BC2}" srcOrd="4" destOrd="0" parTransId="{165855B9-113F-B14D-A1DD-978EB222C0C5}" sibTransId="{9D0AEF42-CF75-C846-8799-C0671FBC1697}"/>
    <dgm:cxn modelId="{A9EED123-F302-3C44-B0D6-2D71D1694538}" srcId="{81014D9A-9BF0-B14E-9DA7-84E32A96F109}" destId="{71AFBE36-6A75-544D-B411-11C7B1AC9153}" srcOrd="3" destOrd="0" parTransId="{B692EC65-7751-2D4C-A8C2-A2BE0373D028}" sibTransId="{B3A2A758-4FC6-E94E-93C1-DD98DF4231FF}"/>
    <dgm:cxn modelId="{DDEA5824-A5BF-EC47-BB06-94FA47CF2592}" srcId="{81014D9A-9BF0-B14E-9DA7-84E32A96F109}" destId="{5E700C15-75B5-DA48-859D-2F6866C9EBC3}" srcOrd="5" destOrd="0" parTransId="{19A7E42B-8544-DA4D-B4DE-2A7E1FBECB2D}" sibTransId="{C66E10EC-85BD-0F4C-AF3A-62E54DE0EB48}"/>
    <dgm:cxn modelId="{087D9F25-C241-FD47-ACF6-DC24C2858DED}" srcId="{81014D9A-9BF0-B14E-9DA7-84E32A96F109}" destId="{A999FD8B-3D68-A942-9152-B5733A166464}" srcOrd="2" destOrd="0" parTransId="{1ABAE232-87CA-2F4A-A193-4F28D9A611F2}" sibTransId="{EC27E21A-7AC0-2648-AC4E-87B198A42C41}"/>
    <dgm:cxn modelId="{20ADEB2F-6E1A-5141-95F7-FC7240CCD51B}" srcId="{81014D9A-9BF0-B14E-9DA7-84E32A96F109}" destId="{3327B9AB-2839-634D-BF50-EA7F1E04DBB9}" srcOrd="1" destOrd="0" parTransId="{FBAD47EC-B6BC-634F-9895-FC2A83E5B77B}" sibTransId="{AEC6A9FA-D615-9349-AAA5-CB8D06DB0BC7}"/>
    <dgm:cxn modelId="{62C6B761-63C2-7942-9AA8-9226A9809970}" type="presOf" srcId="{634D734A-CDCE-3341-8E77-59C536F657E0}" destId="{724CD3FF-B7C3-9645-9344-1AD4E96C9AA6}" srcOrd="0" destOrd="0" presId="urn:microsoft.com/office/officeart/2005/8/layout/default"/>
    <dgm:cxn modelId="{3DBD4249-F03E-5641-943F-A058A313D8FE}" type="presOf" srcId="{81014D9A-9BF0-B14E-9DA7-84E32A96F109}" destId="{0E1BC26C-B01E-8744-A168-08C72CEB8AD4}" srcOrd="0" destOrd="0" presId="urn:microsoft.com/office/officeart/2005/8/layout/default"/>
    <dgm:cxn modelId="{8303285A-081C-B448-BE6C-F5E4D82C7B60}" type="presOf" srcId="{3327B9AB-2839-634D-BF50-EA7F1E04DBB9}" destId="{6F3FD369-5A37-DF48-9A47-7F42868BBD14}" srcOrd="0" destOrd="0" presId="urn:microsoft.com/office/officeart/2005/8/layout/default"/>
    <dgm:cxn modelId="{0772AF80-97EF-3145-8AFD-DC6C8B8F25BD}" srcId="{81014D9A-9BF0-B14E-9DA7-84E32A96F109}" destId="{634D734A-CDCE-3341-8E77-59C536F657E0}" srcOrd="8" destOrd="0" parTransId="{4EE13508-8589-3948-ACE6-09C488B1AFA5}" sibTransId="{0650490B-FBDE-A14D-AE6B-E298F165C3F2}"/>
    <dgm:cxn modelId="{459B4587-14D1-8944-AD8E-3A6DE1CD6147}" type="presOf" srcId="{C98BE5EC-AF9C-C041-B6EE-6EDCFFB6AAFE}" destId="{6BC95759-2451-AC48-8B82-331EDC134920}" srcOrd="0" destOrd="0" presId="urn:microsoft.com/office/officeart/2005/8/layout/default"/>
    <dgm:cxn modelId="{4E77A589-076B-1044-A9AE-A220BD8B53F6}" type="presOf" srcId="{5E700C15-75B5-DA48-859D-2F6866C9EBC3}" destId="{C3052046-01E4-FE41-9AE7-7F8EC3EED0D7}" srcOrd="0" destOrd="0" presId="urn:microsoft.com/office/officeart/2005/8/layout/default"/>
    <dgm:cxn modelId="{01712B8B-FA2A-FE4A-85F5-036162C8A925}" type="presOf" srcId="{45759A36-9BA1-3C4E-9721-1C6443B98C99}" destId="{F0511A66-9DB1-124E-90F0-F938760B1A38}" srcOrd="0" destOrd="0" presId="urn:microsoft.com/office/officeart/2005/8/layout/default"/>
    <dgm:cxn modelId="{F35E03B1-484F-6B45-862E-743484E42D54}" type="presOf" srcId="{FBD06F41-386D-0145-B7EC-FD06BB687BC2}" destId="{805EADC5-CC41-A64A-8D32-72DA3ED68B42}" srcOrd="0" destOrd="0" presId="urn:microsoft.com/office/officeart/2005/8/layout/default"/>
    <dgm:cxn modelId="{5FDDF6BD-4D57-7D40-A379-BACE9A1C9350}" srcId="{81014D9A-9BF0-B14E-9DA7-84E32A96F109}" destId="{7C69444E-3E41-9C4B-9FA8-F359FB97D8FF}" srcOrd="0" destOrd="0" parTransId="{AAEB7C5E-BE76-804D-87A6-B96056CE0871}" sibTransId="{AD0A2E05-7EEC-7F45-B067-682184D389F7}"/>
    <dgm:cxn modelId="{E91940C2-1253-074B-9196-BE954FF1242C}" srcId="{81014D9A-9BF0-B14E-9DA7-84E32A96F109}" destId="{C98BE5EC-AF9C-C041-B6EE-6EDCFFB6AAFE}" srcOrd="7" destOrd="0" parTransId="{B1D12976-D36D-2541-937D-02ED79D346D7}" sibTransId="{13FC4709-9273-CD48-BBE6-9A77C62DF0DA}"/>
    <dgm:cxn modelId="{D5F856CC-84CE-B64F-82FF-FB5F453C01D3}" type="presOf" srcId="{71AFBE36-6A75-544D-B411-11C7B1AC9153}" destId="{6869CF37-AE45-7E46-B5B8-13F382BAB3B2}" srcOrd="0" destOrd="0" presId="urn:microsoft.com/office/officeart/2005/8/layout/default"/>
    <dgm:cxn modelId="{1CBCE4E1-F83B-9349-BDD3-BFA8E32B6B28}" type="presOf" srcId="{7C69444E-3E41-9C4B-9FA8-F359FB97D8FF}" destId="{4CDC0CB0-984C-5D4B-84B8-DE0CC5B16AC2}" srcOrd="0" destOrd="0" presId="urn:microsoft.com/office/officeart/2005/8/layout/default"/>
    <dgm:cxn modelId="{188A83F6-F753-324E-B185-64516D313784}" srcId="{81014D9A-9BF0-B14E-9DA7-84E32A96F109}" destId="{45759A36-9BA1-3C4E-9721-1C6443B98C99}" srcOrd="6" destOrd="0" parTransId="{D66E4D28-829A-284F-8D63-898BC9756FAE}" sibTransId="{ADD2CADD-BEEF-C24D-BF03-BD10718D46AB}"/>
    <dgm:cxn modelId="{F35333F9-E466-CE43-BB20-3B0BAADAF35F}" type="presOf" srcId="{A999FD8B-3D68-A942-9152-B5733A166464}" destId="{56405038-3D08-064C-99E5-C91D3E585619}" srcOrd="0" destOrd="0" presId="urn:microsoft.com/office/officeart/2005/8/layout/default"/>
    <dgm:cxn modelId="{3BC2F041-A673-D945-8399-D462CA777F9B}" type="presParOf" srcId="{0E1BC26C-B01E-8744-A168-08C72CEB8AD4}" destId="{4CDC0CB0-984C-5D4B-84B8-DE0CC5B16AC2}" srcOrd="0" destOrd="0" presId="urn:microsoft.com/office/officeart/2005/8/layout/default"/>
    <dgm:cxn modelId="{67B3D878-C49D-B64C-8938-502051D27ED8}" type="presParOf" srcId="{0E1BC26C-B01E-8744-A168-08C72CEB8AD4}" destId="{004889BF-777D-544C-A4A1-F8D87F91DDF4}" srcOrd="1" destOrd="0" presId="urn:microsoft.com/office/officeart/2005/8/layout/default"/>
    <dgm:cxn modelId="{67C495C6-DF18-6441-8D14-A42A2DE967CB}" type="presParOf" srcId="{0E1BC26C-B01E-8744-A168-08C72CEB8AD4}" destId="{6F3FD369-5A37-DF48-9A47-7F42868BBD14}" srcOrd="2" destOrd="0" presId="urn:microsoft.com/office/officeart/2005/8/layout/default"/>
    <dgm:cxn modelId="{9275B445-1AA7-E042-845E-C9A014132F9E}" type="presParOf" srcId="{0E1BC26C-B01E-8744-A168-08C72CEB8AD4}" destId="{6DCF9BFD-F468-4F47-858B-16C8F84C41B4}" srcOrd="3" destOrd="0" presId="urn:microsoft.com/office/officeart/2005/8/layout/default"/>
    <dgm:cxn modelId="{BF57F281-13A7-1C45-B137-BCF98BA64385}" type="presParOf" srcId="{0E1BC26C-B01E-8744-A168-08C72CEB8AD4}" destId="{56405038-3D08-064C-99E5-C91D3E585619}" srcOrd="4" destOrd="0" presId="urn:microsoft.com/office/officeart/2005/8/layout/default"/>
    <dgm:cxn modelId="{59BFA8C0-4870-D143-BC36-DDCF35D22819}" type="presParOf" srcId="{0E1BC26C-B01E-8744-A168-08C72CEB8AD4}" destId="{26EE80F0-E218-6A44-B835-41954E372FAB}" srcOrd="5" destOrd="0" presId="urn:microsoft.com/office/officeart/2005/8/layout/default"/>
    <dgm:cxn modelId="{2C2B5107-FFDB-5641-A854-6CC940788A46}" type="presParOf" srcId="{0E1BC26C-B01E-8744-A168-08C72CEB8AD4}" destId="{6869CF37-AE45-7E46-B5B8-13F382BAB3B2}" srcOrd="6" destOrd="0" presId="urn:microsoft.com/office/officeart/2005/8/layout/default"/>
    <dgm:cxn modelId="{734B2B34-726A-A544-AC90-C74C40ED9F9A}" type="presParOf" srcId="{0E1BC26C-B01E-8744-A168-08C72CEB8AD4}" destId="{2B54C62E-0AE6-E741-AB95-0B4FD4F83699}" srcOrd="7" destOrd="0" presId="urn:microsoft.com/office/officeart/2005/8/layout/default"/>
    <dgm:cxn modelId="{E0E9E80E-03F3-E94C-A520-26BB13BE96F1}" type="presParOf" srcId="{0E1BC26C-B01E-8744-A168-08C72CEB8AD4}" destId="{805EADC5-CC41-A64A-8D32-72DA3ED68B42}" srcOrd="8" destOrd="0" presId="urn:microsoft.com/office/officeart/2005/8/layout/default"/>
    <dgm:cxn modelId="{3D1AC19D-D93C-E94A-8D2A-96A76CC41D76}" type="presParOf" srcId="{0E1BC26C-B01E-8744-A168-08C72CEB8AD4}" destId="{C980C95C-5747-CE40-A9E9-7125539F6E19}" srcOrd="9" destOrd="0" presId="urn:microsoft.com/office/officeart/2005/8/layout/default"/>
    <dgm:cxn modelId="{DABFB743-1365-D54E-A438-07AE16A15F6B}" type="presParOf" srcId="{0E1BC26C-B01E-8744-A168-08C72CEB8AD4}" destId="{C3052046-01E4-FE41-9AE7-7F8EC3EED0D7}" srcOrd="10" destOrd="0" presId="urn:microsoft.com/office/officeart/2005/8/layout/default"/>
    <dgm:cxn modelId="{47F8EF77-C95C-7B42-8866-D8CDEC9AB1C3}" type="presParOf" srcId="{0E1BC26C-B01E-8744-A168-08C72CEB8AD4}" destId="{45D57B98-AF45-714D-AC71-F4B88AE71E87}" srcOrd="11" destOrd="0" presId="urn:microsoft.com/office/officeart/2005/8/layout/default"/>
    <dgm:cxn modelId="{4852181E-8E41-7B4D-9210-D896D36F2A31}" type="presParOf" srcId="{0E1BC26C-B01E-8744-A168-08C72CEB8AD4}" destId="{F0511A66-9DB1-124E-90F0-F938760B1A38}" srcOrd="12" destOrd="0" presId="urn:microsoft.com/office/officeart/2005/8/layout/default"/>
    <dgm:cxn modelId="{6EC957FC-2375-004F-98A8-452F6C7F01C3}" type="presParOf" srcId="{0E1BC26C-B01E-8744-A168-08C72CEB8AD4}" destId="{5BA1172E-8BF6-A346-B247-3B51CB16A007}" srcOrd="13" destOrd="0" presId="urn:microsoft.com/office/officeart/2005/8/layout/default"/>
    <dgm:cxn modelId="{9BBC0C93-0A92-B148-81E1-87774DDAB58C}" type="presParOf" srcId="{0E1BC26C-B01E-8744-A168-08C72CEB8AD4}" destId="{6BC95759-2451-AC48-8B82-331EDC134920}" srcOrd="14" destOrd="0" presId="urn:microsoft.com/office/officeart/2005/8/layout/default"/>
    <dgm:cxn modelId="{6D433166-D8C2-9248-8615-6160C99B117B}" type="presParOf" srcId="{0E1BC26C-B01E-8744-A168-08C72CEB8AD4}" destId="{AA6A0B93-1997-B74A-85CA-B1B6B9C4B8F4}" srcOrd="15" destOrd="0" presId="urn:microsoft.com/office/officeart/2005/8/layout/default"/>
    <dgm:cxn modelId="{A94C8B49-0338-6941-ACF6-B9DE280ABB8F}" type="presParOf" srcId="{0E1BC26C-B01E-8744-A168-08C72CEB8AD4}" destId="{724CD3FF-B7C3-9645-9344-1AD4E96C9AA6}" srcOrd="1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901C7B-B936-B047-9735-298F06BE70B8}">
      <dsp:nvSpPr>
        <dsp:cNvPr id="0" name=""/>
        <dsp:cNvSpPr/>
      </dsp:nvSpPr>
      <dsp:spPr>
        <a:xfrm>
          <a:off x="0" y="247831"/>
          <a:ext cx="8550416" cy="88042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3607" tIns="270764" rIns="663607" bIns="128016" numCol="1" spcCol="1270" anchor="t" anchorCtr="0">
          <a:noAutofit/>
        </a:bodyPr>
        <a:lstStyle/>
        <a:p>
          <a:pPr marL="171450" lvl="1" indent="-171450" algn="l" defTabSz="800100">
            <a:lnSpc>
              <a:spcPct val="90000"/>
            </a:lnSpc>
            <a:spcBef>
              <a:spcPct val="0"/>
            </a:spcBef>
            <a:spcAft>
              <a:spcPct val="15000"/>
            </a:spcAft>
            <a:buChar char="•"/>
          </a:pPr>
          <a:r>
            <a:rPr lang="en-CA" sz="1800" b="0" i="0" kern="1200" dirty="0"/>
            <a:t>People are often unaware of their own biases and how these biases unconsciously influence their decisions</a:t>
          </a:r>
          <a:endParaRPr lang="en-US" sz="1800" kern="1200" dirty="0"/>
        </a:p>
      </dsp:txBody>
      <dsp:txXfrm>
        <a:off x="0" y="247831"/>
        <a:ext cx="8550416" cy="880424"/>
      </dsp:txXfrm>
    </dsp:sp>
    <dsp:sp modelId="{FD429151-456D-F84B-B86A-BD237E362D28}">
      <dsp:nvSpPr>
        <dsp:cNvPr id="0" name=""/>
        <dsp:cNvSpPr/>
      </dsp:nvSpPr>
      <dsp:spPr>
        <a:xfrm>
          <a:off x="427520" y="55951"/>
          <a:ext cx="5985291"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230" tIns="0" rIns="226230" bIns="0" numCol="1" spcCol="1270" anchor="ctr" anchorCtr="0">
          <a:noAutofit/>
        </a:bodyPr>
        <a:lstStyle/>
        <a:p>
          <a:pPr marL="0" lvl="0" indent="0" algn="l" defTabSz="800100">
            <a:lnSpc>
              <a:spcPct val="90000"/>
            </a:lnSpc>
            <a:spcBef>
              <a:spcPct val="0"/>
            </a:spcBef>
            <a:spcAft>
              <a:spcPct val="35000"/>
            </a:spcAft>
            <a:buNone/>
          </a:pPr>
          <a:r>
            <a:rPr lang="en-US" sz="1800" b="0" i="0" kern="1200" dirty="0"/>
            <a:t>Bias and inequity</a:t>
          </a:r>
          <a:endParaRPr lang="en-CA" sz="1800" kern="1200" dirty="0"/>
        </a:p>
      </dsp:txBody>
      <dsp:txXfrm>
        <a:off x="446254" y="74685"/>
        <a:ext cx="5947823" cy="346292"/>
      </dsp:txXfrm>
    </dsp:sp>
    <dsp:sp modelId="{B5C30FB9-B8CC-4242-90CC-4F3F87775F41}">
      <dsp:nvSpPr>
        <dsp:cNvPr id="0" name=""/>
        <dsp:cNvSpPr/>
      </dsp:nvSpPr>
      <dsp:spPr>
        <a:xfrm>
          <a:off x="0" y="1390336"/>
          <a:ext cx="8550416" cy="88042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3607" tIns="270764" rIns="663607" bIns="128016" numCol="1" spcCol="1270" anchor="t" anchorCtr="0">
          <a:noAutofit/>
        </a:bodyPr>
        <a:lstStyle/>
        <a:p>
          <a:pPr marL="171450" lvl="1" indent="-171450" algn="l" defTabSz="800100">
            <a:lnSpc>
              <a:spcPct val="90000"/>
            </a:lnSpc>
            <a:spcBef>
              <a:spcPct val="0"/>
            </a:spcBef>
            <a:spcAft>
              <a:spcPct val="15000"/>
            </a:spcAft>
            <a:buChar char="•"/>
          </a:pPr>
          <a:r>
            <a:rPr lang="en-CA" sz="1800" b="0" i="0" kern="1200" dirty="0"/>
            <a:t>Research has consistently shown that unstructured interviews are relatively ineffective at predicting job performance</a:t>
          </a:r>
          <a:endParaRPr lang="en-US" sz="1800" kern="1200" dirty="0"/>
        </a:p>
      </dsp:txBody>
      <dsp:txXfrm>
        <a:off x="0" y="1390336"/>
        <a:ext cx="8550416" cy="880424"/>
      </dsp:txXfrm>
    </dsp:sp>
    <dsp:sp modelId="{3091B66A-036B-E741-BEBE-CBB96FB24676}">
      <dsp:nvSpPr>
        <dsp:cNvPr id="0" name=""/>
        <dsp:cNvSpPr/>
      </dsp:nvSpPr>
      <dsp:spPr>
        <a:xfrm>
          <a:off x="427520" y="1198456"/>
          <a:ext cx="5985291"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230" tIns="0" rIns="226230" bIns="0" numCol="1" spcCol="1270" anchor="ctr" anchorCtr="0">
          <a:noAutofit/>
        </a:bodyPr>
        <a:lstStyle/>
        <a:p>
          <a:pPr marL="0" lvl="0" indent="0" algn="l" defTabSz="800100">
            <a:lnSpc>
              <a:spcPct val="90000"/>
            </a:lnSpc>
            <a:spcBef>
              <a:spcPct val="0"/>
            </a:spcBef>
            <a:spcAft>
              <a:spcPct val="35000"/>
            </a:spcAft>
            <a:buNone/>
          </a:pPr>
          <a:r>
            <a:rPr lang="en-US" sz="1800" b="0" i="0" kern="1200" dirty="0"/>
            <a:t>Low prediction</a:t>
          </a:r>
          <a:endParaRPr lang="en-CA" sz="1800" kern="1200" dirty="0"/>
        </a:p>
      </dsp:txBody>
      <dsp:txXfrm>
        <a:off x="446254" y="1217190"/>
        <a:ext cx="5947823" cy="346292"/>
      </dsp:txXfrm>
    </dsp:sp>
    <dsp:sp modelId="{2CF2E23B-B1C9-AF48-AC24-2A160ED6FE5E}">
      <dsp:nvSpPr>
        <dsp:cNvPr id="0" name=""/>
        <dsp:cNvSpPr/>
      </dsp:nvSpPr>
      <dsp:spPr>
        <a:xfrm>
          <a:off x="0" y="2532841"/>
          <a:ext cx="8550416" cy="880424"/>
        </a:xfrm>
        <a:prstGeom prst="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63607" tIns="270764" rIns="663607" bIns="128016" numCol="1" spcCol="1270" anchor="t" anchorCtr="0">
          <a:noAutofit/>
        </a:bodyPr>
        <a:lstStyle/>
        <a:p>
          <a:pPr marL="171450" lvl="1" indent="-171450" algn="l" defTabSz="800100">
            <a:lnSpc>
              <a:spcPct val="90000"/>
            </a:lnSpc>
            <a:spcBef>
              <a:spcPct val="0"/>
            </a:spcBef>
            <a:spcAft>
              <a:spcPct val="15000"/>
            </a:spcAft>
            <a:buChar char="•"/>
          </a:pPr>
          <a:r>
            <a:rPr lang="en-CA" sz="1800" b="0" i="0" kern="1200" dirty="0"/>
            <a:t>Unstructured interviews are more likely than structured ones to be challenged in court based on grounds of illegal discrimination.</a:t>
          </a:r>
          <a:endParaRPr lang="en-US" sz="1800" kern="1200" dirty="0"/>
        </a:p>
      </dsp:txBody>
      <dsp:txXfrm>
        <a:off x="0" y="2532841"/>
        <a:ext cx="8550416" cy="880424"/>
      </dsp:txXfrm>
    </dsp:sp>
    <dsp:sp modelId="{11B26296-3D12-0246-A782-5B38FB29608F}">
      <dsp:nvSpPr>
        <dsp:cNvPr id="0" name=""/>
        <dsp:cNvSpPr/>
      </dsp:nvSpPr>
      <dsp:spPr>
        <a:xfrm>
          <a:off x="427520" y="2340961"/>
          <a:ext cx="5985291" cy="38376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26230" tIns="0" rIns="226230" bIns="0" numCol="1" spcCol="1270" anchor="ctr" anchorCtr="0">
          <a:noAutofit/>
        </a:bodyPr>
        <a:lstStyle/>
        <a:p>
          <a:pPr marL="0" lvl="0" indent="0" algn="l" defTabSz="800100">
            <a:lnSpc>
              <a:spcPct val="90000"/>
            </a:lnSpc>
            <a:spcBef>
              <a:spcPct val="0"/>
            </a:spcBef>
            <a:spcAft>
              <a:spcPct val="35000"/>
            </a:spcAft>
            <a:buNone/>
          </a:pPr>
          <a:r>
            <a:rPr lang="en-US" sz="1800" b="0" i="0" kern="1200" dirty="0"/>
            <a:t>Legal vulnerability</a:t>
          </a:r>
          <a:endParaRPr lang="en-CA" sz="1800" kern="1200" dirty="0"/>
        </a:p>
      </dsp:txBody>
      <dsp:txXfrm>
        <a:off x="446254" y="2359695"/>
        <a:ext cx="5947823" cy="34629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DC0CB0-984C-5D4B-84B8-DE0CC5B16AC2}">
      <dsp:nvSpPr>
        <dsp:cNvPr id="0" name=""/>
        <dsp:cNvSpPr/>
      </dsp:nvSpPr>
      <dsp:spPr>
        <a:xfrm>
          <a:off x="0" y="219123"/>
          <a:ext cx="1648056" cy="988834"/>
        </a:xfrm>
        <a:prstGeom prst="rect">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0" i="0" kern="1200" dirty="0"/>
            <a:t>Traditional Interview</a:t>
          </a:r>
          <a:endParaRPr lang="en-CA" sz="2300" kern="1200" dirty="0"/>
        </a:p>
      </dsp:txBody>
      <dsp:txXfrm>
        <a:off x="0" y="219123"/>
        <a:ext cx="1648056" cy="988834"/>
      </dsp:txXfrm>
    </dsp:sp>
    <dsp:sp modelId="{6F3FD369-5A37-DF48-9A47-7F42868BBD14}">
      <dsp:nvSpPr>
        <dsp:cNvPr id="0" name=""/>
        <dsp:cNvSpPr/>
      </dsp:nvSpPr>
      <dsp:spPr>
        <a:xfrm>
          <a:off x="1812862" y="219123"/>
          <a:ext cx="1648056" cy="988834"/>
        </a:xfrm>
        <a:prstGeom prst="rect">
          <a:avLst/>
        </a:prstGeom>
        <a:solidFill>
          <a:schemeClr val="accent2">
            <a:hueOff val="811900"/>
            <a:satOff val="1458"/>
            <a:lumOff val="-8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0" i="0" kern="1200"/>
            <a:t>Telephone Interview</a:t>
          </a:r>
          <a:endParaRPr lang="en-CA" sz="2300" kern="1200"/>
        </a:p>
      </dsp:txBody>
      <dsp:txXfrm>
        <a:off x="1812862" y="219123"/>
        <a:ext cx="1648056" cy="988834"/>
      </dsp:txXfrm>
    </dsp:sp>
    <dsp:sp modelId="{56405038-3D08-064C-99E5-C91D3E585619}">
      <dsp:nvSpPr>
        <dsp:cNvPr id="0" name=""/>
        <dsp:cNvSpPr/>
      </dsp:nvSpPr>
      <dsp:spPr>
        <a:xfrm>
          <a:off x="3625725" y="219123"/>
          <a:ext cx="1648056" cy="988834"/>
        </a:xfrm>
        <a:prstGeom prst="rect">
          <a:avLst/>
        </a:prstGeom>
        <a:solidFill>
          <a:schemeClr val="accent2">
            <a:hueOff val="1623800"/>
            <a:satOff val="2915"/>
            <a:lumOff val="-171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0" i="0" kern="1200" dirty="0"/>
            <a:t>Information Interview</a:t>
          </a:r>
          <a:endParaRPr lang="en-CA" sz="2300" kern="1200" dirty="0"/>
        </a:p>
      </dsp:txBody>
      <dsp:txXfrm>
        <a:off x="3625725" y="219123"/>
        <a:ext cx="1648056" cy="988834"/>
      </dsp:txXfrm>
    </dsp:sp>
    <dsp:sp modelId="{6869CF37-AE45-7E46-B5B8-13F382BAB3B2}">
      <dsp:nvSpPr>
        <dsp:cNvPr id="0" name=""/>
        <dsp:cNvSpPr/>
      </dsp:nvSpPr>
      <dsp:spPr>
        <a:xfrm>
          <a:off x="0" y="1372762"/>
          <a:ext cx="1648056" cy="988834"/>
        </a:xfrm>
        <a:prstGeom prst="rect">
          <a:avLst/>
        </a:prstGeom>
        <a:solidFill>
          <a:schemeClr val="accent2">
            <a:hueOff val="2435701"/>
            <a:satOff val="4373"/>
            <a:lumOff val="-257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0" i="0" kern="1200"/>
            <a:t>Meal Interviews</a:t>
          </a:r>
          <a:endParaRPr lang="en-CA" sz="2300" kern="1200"/>
        </a:p>
      </dsp:txBody>
      <dsp:txXfrm>
        <a:off x="0" y="1372762"/>
        <a:ext cx="1648056" cy="988834"/>
      </dsp:txXfrm>
    </dsp:sp>
    <dsp:sp modelId="{805EADC5-CC41-A64A-8D32-72DA3ED68B42}">
      <dsp:nvSpPr>
        <dsp:cNvPr id="0" name=""/>
        <dsp:cNvSpPr/>
      </dsp:nvSpPr>
      <dsp:spPr>
        <a:xfrm>
          <a:off x="1812862" y="1372762"/>
          <a:ext cx="1648056" cy="988834"/>
        </a:xfrm>
        <a:prstGeom prst="rect">
          <a:avLst/>
        </a:prstGeom>
        <a:solidFill>
          <a:schemeClr val="accent2">
            <a:hueOff val="3247601"/>
            <a:satOff val="5830"/>
            <a:lumOff val="-343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0" i="0" kern="1200" dirty="0"/>
            <a:t>Case Interview</a:t>
          </a:r>
          <a:endParaRPr lang="en-CA" sz="2300" kern="1200" dirty="0"/>
        </a:p>
      </dsp:txBody>
      <dsp:txXfrm>
        <a:off x="1812862" y="1372762"/>
        <a:ext cx="1648056" cy="988834"/>
      </dsp:txXfrm>
    </dsp:sp>
    <dsp:sp modelId="{C3052046-01E4-FE41-9AE7-7F8EC3EED0D7}">
      <dsp:nvSpPr>
        <dsp:cNvPr id="0" name=""/>
        <dsp:cNvSpPr/>
      </dsp:nvSpPr>
      <dsp:spPr>
        <a:xfrm>
          <a:off x="3625725" y="1372762"/>
          <a:ext cx="1648056" cy="988834"/>
        </a:xfrm>
        <a:prstGeom prst="rect">
          <a:avLst/>
        </a:prstGeom>
        <a:solidFill>
          <a:schemeClr val="accent2">
            <a:hueOff val="4059501"/>
            <a:satOff val="7288"/>
            <a:lumOff val="-429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0" i="0" kern="1200"/>
            <a:t>Panel Interview</a:t>
          </a:r>
          <a:endParaRPr lang="en-CA" sz="2300" kern="1200"/>
        </a:p>
      </dsp:txBody>
      <dsp:txXfrm>
        <a:off x="3625725" y="1372762"/>
        <a:ext cx="1648056" cy="988834"/>
      </dsp:txXfrm>
    </dsp:sp>
    <dsp:sp modelId="{F0511A66-9DB1-124E-90F0-F938760B1A38}">
      <dsp:nvSpPr>
        <dsp:cNvPr id="0" name=""/>
        <dsp:cNvSpPr/>
      </dsp:nvSpPr>
      <dsp:spPr>
        <a:xfrm>
          <a:off x="0" y="2526402"/>
          <a:ext cx="1648056" cy="988834"/>
        </a:xfrm>
        <a:prstGeom prst="rect">
          <a:avLst/>
        </a:prstGeom>
        <a:solidFill>
          <a:schemeClr val="accent2">
            <a:hueOff val="4871401"/>
            <a:satOff val="8745"/>
            <a:lumOff val="-514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0" i="0" kern="1200" dirty="0"/>
            <a:t>Group Interview</a:t>
          </a:r>
          <a:endParaRPr lang="en-CA" sz="2300" kern="1200" dirty="0"/>
        </a:p>
      </dsp:txBody>
      <dsp:txXfrm>
        <a:off x="0" y="2526402"/>
        <a:ext cx="1648056" cy="988834"/>
      </dsp:txXfrm>
    </dsp:sp>
    <dsp:sp modelId="{6BC95759-2451-AC48-8B82-331EDC134920}">
      <dsp:nvSpPr>
        <dsp:cNvPr id="0" name=""/>
        <dsp:cNvSpPr/>
      </dsp:nvSpPr>
      <dsp:spPr>
        <a:xfrm>
          <a:off x="1812862" y="2526402"/>
          <a:ext cx="1648056" cy="988834"/>
        </a:xfrm>
        <a:prstGeom prst="rect">
          <a:avLst/>
        </a:prstGeom>
        <a:solidFill>
          <a:schemeClr val="accent2">
            <a:hueOff val="5683301"/>
            <a:satOff val="10203"/>
            <a:lumOff val="-600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0" i="0" kern="1200" dirty="0"/>
            <a:t>Technical Interview</a:t>
          </a:r>
          <a:endParaRPr lang="en-CA" sz="2300" kern="1200" dirty="0"/>
        </a:p>
      </dsp:txBody>
      <dsp:txXfrm>
        <a:off x="1812862" y="2526402"/>
        <a:ext cx="1648056" cy="988834"/>
      </dsp:txXfrm>
    </dsp:sp>
    <dsp:sp modelId="{724CD3FF-B7C3-9645-9344-1AD4E96C9AA6}">
      <dsp:nvSpPr>
        <dsp:cNvPr id="0" name=""/>
        <dsp:cNvSpPr/>
      </dsp:nvSpPr>
      <dsp:spPr>
        <a:xfrm>
          <a:off x="3625725" y="2526402"/>
          <a:ext cx="1648056" cy="988834"/>
        </a:xfrm>
        <a:prstGeom prst="rect">
          <a:avLst/>
        </a:prstGeom>
        <a:solidFill>
          <a:schemeClr val="accent2">
            <a:hueOff val="6495201"/>
            <a:satOff val="11660"/>
            <a:lumOff val="-686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b="0" i="0" kern="1200" dirty="0"/>
            <a:t>Virtual Interviews</a:t>
          </a:r>
          <a:endParaRPr lang="en-CA" sz="2300" kern="1200" dirty="0"/>
        </a:p>
      </dsp:txBody>
      <dsp:txXfrm>
        <a:off x="3625725" y="2526402"/>
        <a:ext cx="1648056" cy="988834"/>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 name="Google Shape;78;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16882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263781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59618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5928852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9270437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638979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156400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964167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2382959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6453098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46465470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28050680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20991798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327367034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247685356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bfbf62896_3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3" name="Google Shape;153;gebfbf62896_3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lang="en-CA"/>
          </a:p>
          <a:p>
            <a:pPr marL="0" lvl="0" indent="0" algn="l" rtl="0">
              <a:spcBef>
                <a:spcPts val="0"/>
              </a:spcBef>
              <a:spcAft>
                <a:spcPts val="0"/>
              </a:spcAft>
              <a:buNone/>
            </a:pPr>
            <a:endParaRPr lang="en-CA"/>
          </a:p>
          <a:p>
            <a:pPr marL="0" lvl="0" indent="0" algn="l" rtl="0">
              <a:spcBef>
                <a:spcPts val="0"/>
              </a:spcBef>
              <a:spcAft>
                <a:spcPts val="0"/>
              </a:spcAft>
              <a:buNone/>
            </a:pPr>
            <a:endParaRPr/>
          </a:p>
        </p:txBody>
      </p:sp>
    </p:spTree>
    <p:extLst>
      <p:ext uri="{BB962C8B-B14F-4D97-AF65-F5344CB8AC3E}">
        <p14:creationId xmlns:p14="http://schemas.microsoft.com/office/powerpoint/2010/main" val="34643729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7261347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850569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171897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7669187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5633977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714088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941fe4cd0_0_20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ge941fe4cd0_0_20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816044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grpSp>
        <p:nvGrpSpPr>
          <p:cNvPr id="10" name="Google Shape;10;p2"/>
          <p:cNvGrpSpPr/>
          <p:nvPr/>
        </p:nvGrpSpPr>
        <p:grpSpPr>
          <a:xfrm>
            <a:off x="6098378" y="5"/>
            <a:ext cx="3045625" cy="2030570"/>
            <a:chOff x="6098378" y="5"/>
            <a:chExt cx="3045625" cy="2030570"/>
          </a:xfrm>
        </p:grpSpPr>
        <p:sp>
          <p:nvSpPr>
            <p:cNvPr id="11" name="Google Shape;11;p2"/>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a:p>
        </p:txBody>
      </p:sp>
      <p:sp>
        <p:nvSpPr>
          <p:cNvPr id="17" name="Google Shape;17;p2"/>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rmAutofit/>
          </a:bodyPr>
          <a:lstStyle>
            <a:lvl1pPr lvl="0" rtl="0">
              <a:lnSpc>
                <a:spcPct val="100000"/>
              </a:lnSpc>
              <a:spcBef>
                <a:spcPts val="0"/>
              </a:spcBef>
              <a:spcAft>
                <a:spcPts val="0"/>
              </a:spcAft>
              <a:buClr>
                <a:schemeClr val="lt1"/>
              </a:buClr>
              <a:buSzPts val="2100"/>
              <a:buNone/>
              <a:defRPr sz="2100">
                <a:solidFill>
                  <a:schemeClr val="lt1"/>
                </a:solidFill>
                <a:latin typeface="+mj-lt"/>
              </a:defRPr>
            </a:lvl1pPr>
            <a:lvl2pPr lvl="1" rtl="0">
              <a:lnSpc>
                <a:spcPct val="100000"/>
              </a:lnSpc>
              <a:spcBef>
                <a:spcPts val="0"/>
              </a:spcBef>
              <a:spcAft>
                <a:spcPts val="0"/>
              </a:spcAft>
              <a:buClr>
                <a:schemeClr val="lt1"/>
              </a:buClr>
              <a:buSzPts val="2100"/>
              <a:buNone/>
              <a:defRPr sz="2100">
                <a:solidFill>
                  <a:schemeClr val="lt1"/>
                </a:solidFill>
              </a:defRPr>
            </a:lvl2pPr>
            <a:lvl3pPr lvl="2" rtl="0">
              <a:lnSpc>
                <a:spcPct val="100000"/>
              </a:lnSpc>
              <a:spcBef>
                <a:spcPts val="0"/>
              </a:spcBef>
              <a:spcAft>
                <a:spcPts val="0"/>
              </a:spcAft>
              <a:buClr>
                <a:schemeClr val="lt1"/>
              </a:buClr>
              <a:buSzPts val="2100"/>
              <a:buNone/>
              <a:defRPr sz="2100">
                <a:solidFill>
                  <a:schemeClr val="lt1"/>
                </a:solidFill>
              </a:defRPr>
            </a:lvl3pPr>
            <a:lvl4pPr lvl="3" rtl="0">
              <a:lnSpc>
                <a:spcPct val="100000"/>
              </a:lnSpc>
              <a:spcBef>
                <a:spcPts val="0"/>
              </a:spcBef>
              <a:spcAft>
                <a:spcPts val="0"/>
              </a:spcAft>
              <a:buClr>
                <a:schemeClr val="lt1"/>
              </a:buClr>
              <a:buSzPts val="2100"/>
              <a:buNone/>
              <a:defRPr sz="2100">
                <a:solidFill>
                  <a:schemeClr val="lt1"/>
                </a:solidFill>
              </a:defRPr>
            </a:lvl4pPr>
            <a:lvl5pPr lvl="4" rtl="0">
              <a:lnSpc>
                <a:spcPct val="100000"/>
              </a:lnSpc>
              <a:spcBef>
                <a:spcPts val="0"/>
              </a:spcBef>
              <a:spcAft>
                <a:spcPts val="0"/>
              </a:spcAft>
              <a:buClr>
                <a:schemeClr val="lt1"/>
              </a:buClr>
              <a:buSzPts val="2100"/>
              <a:buNone/>
              <a:defRPr sz="2100">
                <a:solidFill>
                  <a:schemeClr val="lt1"/>
                </a:solidFill>
              </a:defRPr>
            </a:lvl5pPr>
            <a:lvl6pPr lvl="5" rtl="0">
              <a:lnSpc>
                <a:spcPct val="100000"/>
              </a:lnSpc>
              <a:spcBef>
                <a:spcPts val="0"/>
              </a:spcBef>
              <a:spcAft>
                <a:spcPts val="0"/>
              </a:spcAft>
              <a:buClr>
                <a:schemeClr val="lt1"/>
              </a:buClr>
              <a:buSzPts val="2100"/>
              <a:buNone/>
              <a:defRPr sz="2100">
                <a:solidFill>
                  <a:schemeClr val="lt1"/>
                </a:solidFill>
              </a:defRPr>
            </a:lvl6pPr>
            <a:lvl7pPr lvl="6" rtl="0">
              <a:lnSpc>
                <a:spcPct val="100000"/>
              </a:lnSpc>
              <a:spcBef>
                <a:spcPts val="0"/>
              </a:spcBef>
              <a:spcAft>
                <a:spcPts val="0"/>
              </a:spcAft>
              <a:buClr>
                <a:schemeClr val="lt1"/>
              </a:buClr>
              <a:buSzPts val="2100"/>
              <a:buNone/>
              <a:defRPr sz="2100">
                <a:solidFill>
                  <a:schemeClr val="lt1"/>
                </a:solidFill>
              </a:defRPr>
            </a:lvl7pPr>
            <a:lvl8pPr lvl="7" rtl="0">
              <a:lnSpc>
                <a:spcPct val="100000"/>
              </a:lnSpc>
              <a:spcBef>
                <a:spcPts val="0"/>
              </a:spcBef>
              <a:spcAft>
                <a:spcPts val="0"/>
              </a:spcAft>
              <a:buClr>
                <a:schemeClr val="lt1"/>
              </a:buClr>
              <a:buSzPts val="2100"/>
              <a:buNone/>
              <a:defRPr sz="2100">
                <a:solidFill>
                  <a:schemeClr val="lt1"/>
                </a:solidFill>
              </a:defRPr>
            </a:lvl8pPr>
            <a:lvl9pPr lvl="8" rtl="0">
              <a:lnSpc>
                <a:spcPct val="100000"/>
              </a:lnSpc>
              <a:spcBef>
                <a:spcPts val="0"/>
              </a:spcBef>
              <a:spcAft>
                <a:spcPts val="0"/>
              </a:spcAft>
              <a:buClr>
                <a:schemeClr val="lt1"/>
              </a:buClr>
              <a:buSzPts val="2100"/>
              <a:buNone/>
              <a:defRPr sz="2100">
                <a:solidFill>
                  <a:schemeClr val="lt1"/>
                </a:solidFill>
              </a:defRPr>
            </a:lvl9pPr>
          </a:lstStyle>
          <a:p>
            <a:endParaRPr/>
          </a:p>
        </p:txBody>
      </p:sp>
      <p:sp>
        <p:nvSpPr>
          <p:cNvPr id="18" name="Google Shape;18;p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74"/>
        <p:cNvGrpSpPr/>
        <p:nvPr/>
      </p:nvGrpSpPr>
      <p:grpSpPr>
        <a:xfrm>
          <a:off x="0" y="0"/>
          <a:ext cx="0" cy="0"/>
          <a:chOff x="0" y="0"/>
          <a:chExt cx="0" cy="0"/>
        </a:xfrm>
      </p:grpSpPr>
      <p:sp>
        <p:nvSpPr>
          <p:cNvPr id="75" name="Google Shape;75;p12"/>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74D2F-6DA6-468A-A8C0-97C4D3F9AD6F}"/>
              </a:ext>
            </a:extLst>
          </p:cNvPr>
          <p:cNvSpPr>
            <a:spLocks noGrp="1"/>
          </p:cNvSpPr>
          <p:nvPr>
            <p:ph type="ctrTitle"/>
          </p:nvPr>
        </p:nvSpPr>
        <p:spPr>
          <a:xfrm>
            <a:off x="1143000" y="841375"/>
            <a:ext cx="6858000" cy="17907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DBEBF14C-0724-486C-84D2-A9B694A3F1A9}"/>
              </a:ext>
            </a:extLst>
          </p:cNvPr>
          <p:cNvSpPr>
            <a:spLocks noGrp="1"/>
          </p:cNvSpPr>
          <p:nvPr>
            <p:ph type="subTitle" idx="1"/>
          </p:nvPr>
        </p:nvSpPr>
        <p:spPr>
          <a:xfrm>
            <a:off x="1143000" y="2701925"/>
            <a:ext cx="6858000" cy="1241425"/>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93E55059-10B3-445C-9C17-67C1E61214A2}"/>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5" name="Footer Placeholder 4">
            <a:extLst>
              <a:ext uri="{FF2B5EF4-FFF2-40B4-BE49-F238E27FC236}">
                <a16:creationId xmlns:a16="http://schemas.microsoft.com/office/drawing/2014/main" id="{4705C24A-69D3-4011-BFF5-7F0D11DBA46B}"/>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D530CC8F-B0B5-4923-ABAF-E408507ABF87}"/>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035572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2BB26-4A57-4DC1-BC9F-1A811D816A1A}"/>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8C33B6DA-4199-4246-B548-6DC6A414DE2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E5A536FA-815C-4E88-A728-6E2A655760B1}"/>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5" name="Footer Placeholder 4">
            <a:extLst>
              <a:ext uri="{FF2B5EF4-FFF2-40B4-BE49-F238E27FC236}">
                <a16:creationId xmlns:a16="http://schemas.microsoft.com/office/drawing/2014/main" id="{CD49ED2C-6C10-4487-9429-BB7BAEAD7D65}"/>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099BB0B-74F9-4CBC-AC28-13033802C8E2}"/>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1531433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C60D8-825C-4C5B-B7BD-AC90B9A6ED68}"/>
              </a:ext>
            </a:extLst>
          </p:cNvPr>
          <p:cNvSpPr>
            <a:spLocks noGrp="1"/>
          </p:cNvSpPr>
          <p:nvPr>
            <p:ph type="title"/>
          </p:nvPr>
        </p:nvSpPr>
        <p:spPr>
          <a:xfrm>
            <a:off x="623888" y="1282700"/>
            <a:ext cx="7886700" cy="2139950"/>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8EA116E4-CD0D-4359-85D7-0E0093ADA58F}"/>
              </a:ext>
            </a:extLst>
          </p:cNvPr>
          <p:cNvSpPr>
            <a:spLocks noGrp="1"/>
          </p:cNvSpPr>
          <p:nvPr>
            <p:ph type="body" idx="1"/>
          </p:nvPr>
        </p:nvSpPr>
        <p:spPr>
          <a:xfrm>
            <a:off x="623888" y="3441700"/>
            <a:ext cx="7886700" cy="112553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A89D56-56A3-46C1-9D42-A24D92D18ACD}"/>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5" name="Footer Placeholder 4">
            <a:extLst>
              <a:ext uri="{FF2B5EF4-FFF2-40B4-BE49-F238E27FC236}">
                <a16:creationId xmlns:a16="http://schemas.microsoft.com/office/drawing/2014/main" id="{EC2D9B8A-DAA8-4B20-9759-4CD18AD98C5D}"/>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A7B1438-DB99-4A84-BEC5-331A9C7A69F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570276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3A3F5-E938-455E-96EE-4E4D744CEEE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57BE2BB7-04B1-4D4F-AE95-F6585DDE290E}"/>
              </a:ext>
            </a:extLst>
          </p:cNvPr>
          <p:cNvSpPr>
            <a:spLocks noGrp="1"/>
          </p:cNvSpPr>
          <p:nvPr>
            <p:ph sz="half" idx="1"/>
          </p:nvPr>
        </p:nvSpPr>
        <p:spPr>
          <a:xfrm>
            <a:off x="62865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8DED3E1A-EA64-4096-8BA8-103A7EA220DB}"/>
              </a:ext>
            </a:extLst>
          </p:cNvPr>
          <p:cNvSpPr>
            <a:spLocks noGrp="1"/>
          </p:cNvSpPr>
          <p:nvPr>
            <p:ph sz="half" idx="2"/>
          </p:nvPr>
        </p:nvSpPr>
        <p:spPr>
          <a:xfrm>
            <a:off x="4648200" y="1370013"/>
            <a:ext cx="3867150" cy="32623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AE5FC414-46C0-4D1A-B4DB-656A040B72EC}"/>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6" name="Footer Placeholder 5">
            <a:extLst>
              <a:ext uri="{FF2B5EF4-FFF2-40B4-BE49-F238E27FC236}">
                <a16:creationId xmlns:a16="http://schemas.microsoft.com/office/drawing/2014/main" id="{ADEEF4A1-4396-4588-90D2-1C70D48EB16C}"/>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7CE52B9-BED1-4096-AE8E-BFE938A92D3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4568344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F9F151-7CA1-46BF-BB45-B9230F52BE44}"/>
              </a:ext>
            </a:extLst>
          </p:cNvPr>
          <p:cNvSpPr>
            <a:spLocks noGrp="1"/>
          </p:cNvSpPr>
          <p:nvPr>
            <p:ph type="title"/>
          </p:nvPr>
        </p:nvSpPr>
        <p:spPr>
          <a:xfrm>
            <a:off x="630238" y="274638"/>
            <a:ext cx="7886700" cy="993775"/>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CEED8BDC-6CBD-43DC-9369-9D476601B726}"/>
              </a:ext>
            </a:extLst>
          </p:cNvPr>
          <p:cNvSpPr>
            <a:spLocks noGrp="1"/>
          </p:cNvSpPr>
          <p:nvPr>
            <p:ph type="body" idx="1"/>
          </p:nvPr>
        </p:nvSpPr>
        <p:spPr>
          <a:xfrm>
            <a:off x="630238" y="1260475"/>
            <a:ext cx="3868737"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480E32A-9DCA-4AC8-865A-DE31CC520CBE}"/>
              </a:ext>
            </a:extLst>
          </p:cNvPr>
          <p:cNvSpPr>
            <a:spLocks noGrp="1"/>
          </p:cNvSpPr>
          <p:nvPr>
            <p:ph sz="half" idx="2"/>
          </p:nvPr>
        </p:nvSpPr>
        <p:spPr>
          <a:xfrm>
            <a:off x="630238" y="1879600"/>
            <a:ext cx="3868737"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2455957A-F2A6-44E2-BB52-5B3585098A0A}"/>
              </a:ext>
            </a:extLst>
          </p:cNvPr>
          <p:cNvSpPr>
            <a:spLocks noGrp="1"/>
          </p:cNvSpPr>
          <p:nvPr>
            <p:ph type="body" sz="quarter" idx="3"/>
          </p:nvPr>
        </p:nvSpPr>
        <p:spPr>
          <a:xfrm>
            <a:off x="4629150" y="1260475"/>
            <a:ext cx="3887788" cy="6191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FECDDD0-03AB-4536-A865-4164609FFB68}"/>
              </a:ext>
            </a:extLst>
          </p:cNvPr>
          <p:cNvSpPr>
            <a:spLocks noGrp="1"/>
          </p:cNvSpPr>
          <p:nvPr>
            <p:ph sz="quarter" idx="4"/>
          </p:nvPr>
        </p:nvSpPr>
        <p:spPr>
          <a:xfrm>
            <a:off x="4629150" y="1879600"/>
            <a:ext cx="3887788" cy="2762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F355584F-26E9-432E-A79C-415FFE8C7A03}"/>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8" name="Footer Placeholder 7">
            <a:extLst>
              <a:ext uri="{FF2B5EF4-FFF2-40B4-BE49-F238E27FC236}">
                <a16:creationId xmlns:a16="http://schemas.microsoft.com/office/drawing/2014/main" id="{2CB503E6-2018-48D0-A1C5-3C22BA8BDF99}"/>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E0DF1142-8A24-40AA-BB05-6FCED7FFCD4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6889762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8800B1-7774-4DB6-8998-C00A18B40CC0}"/>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55622E6F-013E-4A6F-8DF4-B99B55D52B7D}"/>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4" name="Footer Placeholder 3">
            <a:extLst>
              <a:ext uri="{FF2B5EF4-FFF2-40B4-BE49-F238E27FC236}">
                <a16:creationId xmlns:a16="http://schemas.microsoft.com/office/drawing/2014/main" id="{8144FCF3-50A7-4A05-B1B5-8C4C191FB01E}"/>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0A7348D0-948C-4DCA-81A0-330122503EE0}"/>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731797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996E431-E44D-4A14-B2DE-D8DE485B0D39}"/>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3" name="Footer Placeholder 2">
            <a:extLst>
              <a:ext uri="{FF2B5EF4-FFF2-40B4-BE49-F238E27FC236}">
                <a16:creationId xmlns:a16="http://schemas.microsoft.com/office/drawing/2014/main" id="{E421F2A8-68F0-4948-BB61-73C3D59963D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B53A98E5-E979-47DC-A7D6-FE27E997D829}"/>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50036217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100EBB-5D0E-46A6-9E9E-F9C43F36E1F4}"/>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F873491D-E9A5-4420-92AD-256C44EF3017}"/>
              </a:ext>
            </a:extLst>
          </p:cNvPr>
          <p:cNvSpPr>
            <a:spLocks noGrp="1"/>
          </p:cNvSpPr>
          <p:nvPr>
            <p:ph idx="1"/>
          </p:nvPr>
        </p:nvSpPr>
        <p:spPr>
          <a:xfrm>
            <a:off x="3887788" y="741363"/>
            <a:ext cx="4629150" cy="36544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C074A2E-E830-4F49-89D2-07EE62D1AC31}"/>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489797E-7879-4E25-80AD-B272FF8692A1}"/>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6" name="Footer Placeholder 5">
            <a:extLst>
              <a:ext uri="{FF2B5EF4-FFF2-40B4-BE49-F238E27FC236}">
                <a16:creationId xmlns:a16="http://schemas.microsoft.com/office/drawing/2014/main" id="{E374D7DC-3D52-4BD9-B6FE-906E32560F97}"/>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47409D50-6198-44D2-9B92-0522801CA8D3}"/>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711236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5ED9C-A3F0-41C0-93DD-0BCBBC5C0073}"/>
              </a:ext>
            </a:extLst>
          </p:cNvPr>
          <p:cNvSpPr>
            <a:spLocks noGrp="1"/>
          </p:cNvSpPr>
          <p:nvPr>
            <p:ph type="title"/>
          </p:nvPr>
        </p:nvSpPr>
        <p:spPr>
          <a:xfrm>
            <a:off x="630238" y="342900"/>
            <a:ext cx="2949575" cy="120015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D443AEEB-2BC6-40F1-8713-36CCB04B26AB}"/>
              </a:ext>
            </a:extLst>
          </p:cNvPr>
          <p:cNvSpPr>
            <a:spLocks noGrp="1"/>
          </p:cNvSpPr>
          <p:nvPr>
            <p:ph type="pic" idx="1"/>
          </p:nvPr>
        </p:nvSpPr>
        <p:spPr>
          <a:xfrm>
            <a:off x="3887788" y="741363"/>
            <a:ext cx="4629150" cy="36544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3E7EA403-FA47-47D2-96D6-0FD097F851FF}"/>
              </a:ext>
            </a:extLst>
          </p:cNvPr>
          <p:cNvSpPr>
            <a:spLocks noGrp="1"/>
          </p:cNvSpPr>
          <p:nvPr>
            <p:ph type="body" sz="half" idx="2"/>
          </p:nvPr>
        </p:nvSpPr>
        <p:spPr>
          <a:xfrm>
            <a:off x="630238" y="1543050"/>
            <a:ext cx="2949575" cy="28590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D228247-A39C-4A14-92B9-5A2A539D534D}"/>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6" name="Footer Placeholder 5">
            <a:extLst>
              <a:ext uri="{FF2B5EF4-FFF2-40B4-BE49-F238E27FC236}">
                <a16:creationId xmlns:a16="http://schemas.microsoft.com/office/drawing/2014/main" id="{FB482973-B6E8-4A0D-A701-CBD506921B10}"/>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9DA16CAD-70E6-40FA-A1AD-6943A2BFE8EA}"/>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658178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grpSp>
        <p:nvGrpSpPr>
          <p:cNvPr id="20" name="Google Shape;20;p3"/>
          <p:cNvGrpSpPr/>
          <p:nvPr/>
        </p:nvGrpSpPr>
        <p:grpSpPr>
          <a:xfrm>
            <a:off x="6098378" y="5"/>
            <a:ext cx="3045625" cy="2030570"/>
            <a:chOff x="6098378" y="5"/>
            <a:chExt cx="3045625" cy="2030570"/>
          </a:xfrm>
        </p:grpSpPr>
        <p:sp>
          <p:nvSpPr>
            <p:cNvPr id="21" name="Google Shape;21;p3"/>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 name="Google Shape;22;p3"/>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 name="Google Shape;23;p3"/>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 name="Google Shape;24;p3"/>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3"/>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26" name="Google Shape;26;p3"/>
          <p:cNvSpPr txBox="1">
            <a:spLocks noGrp="1"/>
          </p:cNvSpPr>
          <p:nvPr>
            <p:ph type="title"/>
          </p:nvPr>
        </p:nvSpPr>
        <p:spPr>
          <a:xfrm>
            <a:off x="598100" y="2152347"/>
            <a:ext cx="8222100" cy="838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200"/>
              <a:buNone/>
              <a:defRPr sz="4200">
                <a:solidFill>
                  <a:schemeClr val="lt1"/>
                </a:solidFill>
                <a:latin typeface="+mj-lt"/>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endParaRPr/>
          </a:p>
        </p:txBody>
      </p:sp>
      <p:sp>
        <p:nvSpPr>
          <p:cNvPr id="27" name="Google Shape;27;p3"/>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55CEB-112A-4B98-8F69-E82ABE4DD717}"/>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E7304AF2-CCF3-4CE9-A266-4DE7F8AAFFB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04ACE4F1-553C-436E-8270-6DDE30112DDA}"/>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5" name="Footer Placeholder 4">
            <a:extLst>
              <a:ext uri="{FF2B5EF4-FFF2-40B4-BE49-F238E27FC236}">
                <a16:creationId xmlns:a16="http://schemas.microsoft.com/office/drawing/2014/main" id="{9D3156B4-7ADD-4EDE-AEB4-76B16F6E3999}"/>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49359D2B-48E4-4789-AB01-8EFC5FC74A8D}"/>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125635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20118AB-2849-4783-83D4-2ED48AC300D4}"/>
              </a:ext>
            </a:extLst>
          </p:cNvPr>
          <p:cNvSpPr>
            <a:spLocks noGrp="1"/>
          </p:cNvSpPr>
          <p:nvPr>
            <p:ph type="title" orient="vert"/>
          </p:nvPr>
        </p:nvSpPr>
        <p:spPr>
          <a:xfrm>
            <a:off x="6543675" y="274638"/>
            <a:ext cx="1971675" cy="4357687"/>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702B2C76-B6C4-4095-BE16-E3EED854B497}"/>
              </a:ext>
            </a:extLst>
          </p:cNvPr>
          <p:cNvSpPr>
            <a:spLocks noGrp="1"/>
          </p:cNvSpPr>
          <p:nvPr>
            <p:ph type="body" orient="vert" idx="1"/>
          </p:nvPr>
        </p:nvSpPr>
        <p:spPr>
          <a:xfrm>
            <a:off x="628650" y="274638"/>
            <a:ext cx="5762625" cy="435768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F9DDFEF-4362-493B-A0AA-BBD01C67DF1A}"/>
              </a:ext>
            </a:extLst>
          </p:cNvPr>
          <p:cNvSpPr>
            <a:spLocks noGrp="1"/>
          </p:cNvSpPr>
          <p:nvPr>
            <p:ph type="dt" sz="half" idx="10"/>
          </p:nvPr>
        </p:nvSpPr>
        <p:spPr/>
        <p:txBody>
          <a:bodyPr/>
          <a:lstStyle/>
          <a:p>
            <a:fld id="{C1C98E36-DA73-4F35-A8EA-1B09B086FCED}" type="datetimeFigureOut">
              <a:rPr lang="en-CA" smtClean="0"/>
              <a:t>2024-08-27</a:t>
            </a:fld>
            <a:endParaRPr lang="en-CA"/>
          </a:p>
        </p:txBody>
      </p:sp>
      <p:sp>
        <p:nvSpPr>
          <p:cNvPr id="5" name="Footer Placeholder 4">
            <a:extLst>
              <a:ext uri="{FF2B5EF4-FFF2-40B4-BE49-F238E27FC236}">
                <a16:creationId xmlns:a16="http://schemas.microsoft.com/office/drawing/2014/main" id="{C86CF25B-FF4C-488A-8211-88EC8222712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A55C9D5A-749F-4FD8-937D-ABBB4C7BA96C}"/>
              </a:ext>
            </a:extLst>
          </p:cNvPr>
          <p:cNvSpPr>
            <a:spLocks noGrp="1"/>
          </p:cNvSpPr>
          <p:nvPr>
            <p:ph type="sldNum" sz="quarter" idx="12"/>
          </p:nvPr>
        </p:nvSpPr>
        <p:spPr/>
        <p:txBody>
          <a:bodyPr/>
          <a:lstStyle/>
          <a:p>
            <a:fld id="{0EDEF197-1860-4E8F-ADA3-E427FC30FDCC}" type="slidenum">
              <a:rPr lang="en-CA" smtClean="0"/>
              <a:t>‹#›</a:t>
            </a:fld>
            <a:endParaRPr lang="en-CA"/>
          </a:p>
        </p:txBody>
      </p:sp>
    </p:spTree>
    <p:extLst>
      <p:ext uri="{BB962C8B-B14F-4D97-AF65-F5344CB8AC3E}">
        <p14:creationId xmlns:p14="http://schemas.microsoft.com/office/powerpoint/2010/main" val="37380143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8"/>
        <p:cNvGrpSpPr/>
        <p:nvPr/>
      </p:nvGrpSpPr>
      <p:grpSpPr>
        <a:xfrm>
          <a:off x="0" y="0"/>
          <a:ext cx="0" cy="0"/>
          <a:chOff x="0" y="0"/>
          <a:chExt cx="0" cy="0"/>
        </a:xfrm>
      </p:grpSpPr>
      <p:sp>
        <p:nvSpPr>
          <p:cNvPr id="29" name="Google Shape;29;p4"/>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30" name="Google Shape;30;p4"/>
          <p:cNvSpPr txBox="1">
            <a:spLocks noGrp="1"/>
          </p:cNvSpPr>
          <p:nvPr>
            <p:ph type="body" idx="1"/>
          </p:nvPr>
        </p:nvSpPr>
        <p:spPr>
          <a:xfrm>
            <a:off x="311700" y="1229875"/>
            <a:ext cx="8520600" cy="3339000"/>
          </a:xfrm>
          <a:prstGeom prst="rect">
            <a:avLst/>
          </a:prstGeom>
        </p:spPr>
        <p:txBody>
          <a:bodyPr spcFirstLastPara="1" wrap="square" lIns="91425" tIns="91425" rIns="91425" bIns="91425" anchor="t" anchorCtr="0">
            <a:normAutofit/>
          </a:bodyPr>
          <a:lstStyle>
            <a:lvl1pPr marL="400050" lvl="0" indent="-285750" rtl="0">
              <a:spcBef>
                <a:spcPts val="0"/>
              </a:spcBef>
              <a:spcAft>
                <a:spcPts val="0"/>
              </a:spcAft>
              <a:buClr>
                <a:schemeClr val="bg1"/>
              </a:buClr>
              <a:buSzPts val="1800"/>
              <a:buFont typeface="Arial" panose="020B0604020202020204" pitchFamily="34" charset="0"/>
              <a:buChar char="•"/>
              <a:defRPr>
                <a:solidFill>
                  <a:schemeClr val="bg1"/>
                </a:solidFill>
                <a:latin typeface="+mj-lt"/>
              </a:defRPr>
            </a:lvl1pPr>
            <a:lvl2pPr marL="914400" lvl="1" indent="-317500" rtl="0">
              <a:spcBef>
                <a:spcPts val="0"/>
              </a:spcBef>
              <a:spcAft>
                <a:spcPts val="0"/>
              </a:spcAft>
              <a:buSzPts val="1400"/>
              <a:buChar char="○"/>
              <a:defRPr/>
            </a:lvl2pPr>
            <a:lvl3pPr marL="1371600" lvl="2" indent="-317500" rtl="0">
              <a:spcBef>
                <a:spcPts val="0"/>
              </a:spcBef>
              <a:spcAft>
                <a:spcPts val="0"/>
              </a:spcAft>
              <a:buSzPts val="1400"/>
              <a:buChar char="■"/>
              <a:defRPr/>
            </a:lvl3pPr>
            <a:lvl4pPr marL="1828800" lvl="3" indent="-317500" rtl="0">
              <a:spcBef>
                <a:spcPts val="0"/>
              </a:spcBef>
              <a:spcAft>
                <a:spcPts val="0"/>
              </a:spcAft>
              <a:buSzPts val="1400"/>
              <a:buChar char="●"/>
              <a:defRPr/>
            </a:lvl4pPr>
            <a:lvl5pPr marL="2286000" lvl="4" indent="-317500" rtl="0">
              <a:spcBef>
                <a:spcPts val="0"/>
              </a:spcBef>
              <a:spcAft>
                <a:spcPts val="0"/>
              </a:spcAft>
              <a:buSzPts val="1400"/>
              <a:buChar char="○"/>
              <a:defRPr/>
            </a:lvl5pPr>
            <a:lvl6pPr marL="2743200" lvl="5" indent="-317500" rtl="0">
              <a:spcBef>
                <a:spcPts val="0"/>
              </a:spcBef>
              <a:spcAft>
                <a:spcPts val="0"/>
              </a:spcAft>
              <a:buSzPts val="1400"/>
              <a:buChar char="■"/>
              <a:defRPr/>
            </a:lvl6pPr>
            <a:lvl7pPr marL="3200400" lvl="6" indent="-317500" rtl="0">
              <a:spcBef>
                <a:spcPts val="0"/>
              </a:spcBef>
              <a:spcAft>
                <a:spcPts val="0"/>
              </a:spcAft>
              <a:buSzPts val="1400"/>
              <a:buChar char="●"/>
              <a:defRPr/>
            </a:lvl7pPr>
            <a:lvl8pPr marL="3657600" lvl="7" indent="-317500" rtl="0">
              <a:spcBef>
                <a:spcPts val="0"/>
              </a:spcBef>
              <a:spcAft>
                <a:spcPts val="0"/>
              </a:spcAft>
              <a:buSzPts val="1400"/>
              <a:buChar char="○"/>
              <a:defRPr/>
            </a:lvl8pPr>
            <a:lvl9pPr marL="4114800" lvl="8" indent="-317500" rtl="0">
              <a:spcBef>
                <a:spcPts val="0"/>
              </a:spcBef>
              <a:spcAft>
                <a:spcPts val="0"/>
              </a:spcAft>
              <a:buSzPts val="1400"/>
              <a:buChar char="■"/>
              <a:defRPr/>
            </a:lvl9pPr>
          </a:lstStyle>
          <a:p>
            <a:endParaRPr/>
          </a:p>
        </p:txBody>
      </p:sp>
      <p:sp>
        <p:nvSpPr>
          <p:cNvPr id="31" name="Google Shape;31;p4"/>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
        <p:nvSpPr>
          <p:cNvPr id="32" name="Google Shape;32;p4"/>
          <p:cNvSpPr/>
          <p:nvPr/>
        </p:nvSpPr>
        <p:spPr>
          <a:xfrm>
            <a:off x="0" y="4891594"/>
            <a:ext cx="9144000" cy="2520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8"/>
        <p:cNvGrpSpPr/>
        <p:nvPr/>
      </p:nvGrpSpPr>
      <p:grpSpPr>
        <a:xfrm>
          <a:off x="0" y="0"/>
          <a:ext cx="0" cy="0"/>
          <a:chOff x="0" y="0"/>
          <a:chExt cx="0" cy="0"/>
        </a:xfrm>
      </p:grpSpPr>
      <p:sp>
        <p:nvSpPr>
          <p:cNvPr id="39" name="Google Shape;39;p6"/>
          <p:cNvSpPr txBox="1">
            <a:spLocks noGrp="1"/>
          </p:cNvSpPr>
          <p:nvPr>
            <p:ph type="title"/>
          </p:nvPr>
        </p:nvSpPr>
        <p:spPr>
          <a:xfrm>
            <a:off x="311700" y="410000"/>
            <a:ext cx="8520600" cy="607800"/>
          </a:xfrm>
          <a:prstGeom prst="rect">
            <a:avLst/>
          </a:prstGeom>
        </p:spPr>
        <p:txBody>
          <a:bodyPr spcFirstLastPara="1" wrap="square" lIns="91425" tIns="91425" rIns="91425" bIns="91425" anchor="t" anchorCtr="0">
            <a:normAutofit/>
          </a:bodyPr>
          <a:lstStyle>
            <a:lvl1pPr lvl="0" rtl="0">
              <a:spcBef>
                <a:spcPts val="0"/>
              </a:spcBef>
              <a:spcAft>
                <a:spcPts val="0"/>
              </a:spcAft>
              <a:buSzPts val="3000"/>
              <a:buNone/>
              <a:defRPr>
                <a:latin typeface="+mj-lt"/>
              </a:defRPr>
            </a:lvl1pPr>
            <a:lvl2pPr lvl="1" rtl="0">
              <a:spcBef>
                <a:spcPts val="0"/>
              </a:spcBef>
              <a:spcAft>
                <a:spcPts val="0"/>
              </a:spcAft>
              <a:buSzPts val="3000"/>
              <a:buNone/>
              <a:defRPr/>
            </a:lvl2pPr>
            <a:lvl3pPr lvl="2" rtl="0">
              <a:spcBef>
                <a:spcPts val="0"/>
              </a:spcBef>
              <a:spcAft>
                <a:spcPts val="0"/>
              </a:spcAft>
              <a:buSzPts val="3000"/>
              <a:buNone/>
              <a:defRPr/>
            </a:lvl3pPr>
            <a:lvl4pPr lvl="3" rtl="0">
              <a:spcBef>
                <a:spcPts val="0"/>
              </a:spcBef>
              <a:spcAft>
                <a:spcPts val="0"/>
              </a:spcAft>
              <a:buSzPts val="3000"/>
              <a:buNone/>
              <a:defRPr/>
            </a:lvl4pPr>
            <a:lvl5pPr lvl="4" rtl="0">
              <a:spcBef>
                <a:spcPts val="0"/>
              </a:spcBef>
              <a:spcAft>
                <a:spcPts val="0"/>
              </a:spcAft>
              <a:buSzPts val="3000"/>
              <a:buNone/>
              <a:defRPr/>
            </a:lvl5pPr>
            <a:lvl6pPr lvl="5" rtl="0">
              <a:spcBef>
                <a:spcPts val="0"/>
              </a:spcBef>
              <a:spcAft>
                <a:spcPts val="0"/>
              </a:spcAft>
              <a:buSzPts val="3000"/>
              <a:buNone/>
              <a:defRPr/>
            </a:lvl6pPr>
            <a:lvl7pPr lvl="6" rtl="0">
              <a:spcBef>
                <a:spcPts val="0"/>
              </a:spcBef>
              <a:spcAft>
                <a:spcPts val="0"/>
              </a:spcAft>
              <a:buSzPts val="3000"/>
              <a:buNone/>
              <a:defRPr/>
            </a:lvl7pPr>
            <a:lvl8pPr lvl="7" rtl="0">
              <a:spcBef>
                <a:spcPts val="0"/>
              </a:spcBef>
              <a:spcAft>
                <a:spcPts val="0"/>
              </a:spcAft>
              <a:buSzPts val="3000"/>
              <a:buNone/>
              <a:defRPr/>
            </a:lvl8pPr>
            <a:lvl9pPr lvl="8" rtl="0">
              <a:spcBef>
                <a:spcPts val="0"/>
              </a:spcBef>
              <a:spcAft>
                <a:spcPts val="0"/>
              </a:spcAft>
              <a:buSzPts val="3000"/>
              <a:buNone/>
              <a:defRPr/>
            </a:lvl9pPr>
          </a:lstStyle>
          <a:p>
            <a:endParaRPr/>
          </a:p>
        </p:txBody>
      </p:sp>
      <p:sp>
        <p:nvSpPr>
          <p:cNvPr id="40" name="Google Shape;40;p6"/>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rtl="0">
              <a:spcBef>
                <a:spcPts val="0"/>
              </a:spcBef>
              <a:spcAft>
                <a:spcPts val="0"/>
              </a:spcAft>
              <a:buSzPts val="2400"/>
              <a:buNone/>
              <a:defRPr sz="2400">
                <a:latin typeface="+mj-lt"/>
              </a:defRPr>
            </a:lvl1pPr>
            <a:lvl2pPr lvl="1" rtl="0">
              <a:spcBef>
                <a:spcPts val="0"/>
              </a:spcBef>
              <a:spcAft>
                <a:spcPts val="0"/>
              </a:spcAft>
              <a:buSzPts val="2400"/>
              <a:buNone/>
              <a:defRPr sz="2400"/>
            </a:lvl2pPr>
            <a:lvl3pPr lvl="2" rtl="0">
              <a:spcBef>
                <a:spcPts val="0"/>
              </a:spcBef>
              <a:spcAft>
                <a:spcPts val="0"/>
              </a:spcAft>
              <a:buSzPts val="2400"/>
              <a:buNone/>
              <a:defRPr sz="2400"/>
            </a:lvl3pPr>
            <a:lvl4pPr lvl="3" rtl="0">
              <a:spcBef>
                <a:spcPts val="0"/>
              </a:spcBef>
              <a:spcAft>
                <a:spcPts val="0"/>
              </a:spcAft>
              <a:buSzPts val="2400"/>
              <a:buNone/>
              <a:defRPr sz="2400"/>
            </a:lvl4pPr>
            <a:lvl5pPr lvl="4" rtl="0">
              <a:spcBef>
                <a:spcPts val="0"/>
              </a:spcBef>
              <a:spcAft>
                <a:spcPts val="0"/>
              </a:spcAft>
              <a:buSzPts val="2400"/>
              <a:buNone/>
              <a:defRPr sz="2400"/>
            </a:lvl5pPr>
            <a:lvl6pPr lvl="5" rtl="0">
              <a:spcBef>
                <a:spcPts val="0"/>
              </a:spcBef>
              <a:spcAft>
                <a:spcPts val="0"/>
              </a:spcAft>
              <a:buSzPts val="2400"/>
              <a:buNone/>
              <a:defRPr sz="2400"/>
            </a:lvl6pPr>
            <a:lvl7pPr lvl="6" rtl="0">
              <a:spcBef>
                <a:spcPts val="0"/>
              </a:spcBef>
              <a:spcAft>
                <a:spcPts val="0"/>
              </a:spcAft>
              <a:buSzPts val="2400"/>
              <a:buNone/>
              <a:defRPr sz="2400"/>
            </a:lvl7pPr>
            <a:lvl8pPr lvl="7" rtl="0">
              <a:spcBef>
                <a:spcPts val="0"/>
              </a:spcBef>
              <a:spcAft>
                <a:spcPts val="0"/>
              </a:spcAft>
              <a:buSzPts val="2400"/>
              <a:buNone/>
              <a:defRPr sz="2400"/>
            </a:lvl8pPr>
            <a:lvl9pPr lvl="8" rtl="0">
              <a:spcBef>
                <a:spcPts val="0"/>
              </a:spcBef>
              <a:spcAft>
                <a:spcPts val="0"/>
              </a:spcAft>
              <a:buSzPts val="2400"/>
              <a:buNone/>
              <a:defRPr sz="2400"/>
            </a:lvl9pPr>
          </a:lstStyle>
          <a:p>
            <a:endParaRPr/>
          </a:p>
        </p:txBody>
      </p:sp>
      <p:sp>
        <p:nvSpPr>
          <p:cNvPr id="43" name="Google Shape;43;p7"/>
          <p:cNvSpPr txBox="1">
            <a:spLocks noGrp="1"/>
          </p:cNvSpPr>
          <p:nvPr>
            <p:ph type="body" idx="1"/>
          </p:nvPr>
        </p:nvSpPr>
        <p:spPr>
          <a:xfrm>
            <a:off x="311700" y="1465804"/>
            <a:ext cx="2808000" cy="3103200"/>
          </a:xfrm>
          <a:prstGeom prst="rect">
            <a:avLst/>
          </a:prstGeom>
        </p:spPr>
        <p:txBody>
          <a:bodyPr spcFirstLastPara="1" wrap="square" lIns="91425" tIns="91425" rIns="91425" bIns="91425" anchor="t" anchorCtr="0">
            <a:normAutofit/>
          </a:bodyPr>
          <a:lstStyle>
            <a:lvl1pPr marL="457200" lvl="0" indent="-304800" rtl="0">
              <a:spcBef>
                <a:spcPts val="0"/>
              </a:spcBef>
              <a:spcAft>
                <a:spcPts val="0"/>
              </a:spcAft>
              <a:buClr>
                <a:schemeClr val="bg1"/>
              </a:buClr>
              <a:buSzPts val="1200"/>
              <a:buChar char="●"/>
              <a:defRPr sz="1200">
                <a:solidFill>
                  <a:schemeClr val="bg1"/>
                </a:solidFill>
                <a:latin typeface="+mj-lt"/>
              </a:defRPr>
            </a:lvl1pPr>
            <a:lvl2pPr marL="914400" lvl="1" indent="-304800" rtl="0">
              <a:spcBef>
                <a:spcPts val="0"/>
              </a:spcBef>
              <a:spcAft>
                <a:spcPts val="0"/>
              </a:spcAft>
              <a:buSzPts val="1200"/>
              <a:buChar char="○"/>
              <a:defRPr sz="1200"/>
            </a:lvl2pPr>
            <a:lvl3pPr marL="1371600" lvl="2" indent="-304800" rtl="0">
              <a:spcBef>
                <a:spcPts val="0"/>
              </a:spcBef>
              <a:spcAft>
                <a:spcPts val="0"/>
              </a:spcAft>
              <a:buSzPts val="1200"/>
              <a:buChar char="■"/>
              <a:defRPr sz="1200"/>
            </a:lvl3pPr>
            <a:lvl4pPr marL="1828800" lvl="3" indent="-304800" rtl="0">
              <a:spcBef>
                <a:spcPts val="0"/>
              </a:spcBef>
              <a:spcAft>
                <a:spcPts val="0"/>
              </a:spcAft>
              <a:buSzPts val="1200"/>
              <a:buChar char="●"/>
              <a:defRPr sz="1200"/>
            </a:lvl4pPr>
            <a:lvl5pPr marL="2286000" lvl="4" indent="-304800" rtl="0">
              <a:spcBef>
                <a:spcPts val="0"/>
              </a:spcBef>
              <a:spcAft>
                <a:spcPts val="0"/>
              </a:spcAft>
              <a:buSzPts val="1200"/>
              <a:buChar char="○"/>
              <a:defRPr sz="1200"/>
            </a:lvl5pPr>
            <a:lvl6pPr marL="2743200" lvl="5" indent="-304800" rtl="0">
              <a:spcBef>
                <a:spcPts val="0"/>
              </a:spcBef>
              <a:spcAft>
                <a:spcPts val="0"/>
              </a:spcAft>
              <a:buSzPts val="1200"/>
              <a:buChar char="■"/>
              <a:defRPr sz="1200"/>
            </a:lvl6pPr>
            <a:lvl7pPr marL="3200400" lvl="6" indent="-304800" rtl="0">
              <a:spcBef>
                <a:spcPts val="0"/>
              </a:spcBef>
              <a:spcAft>
                <a:spcPts val="0"/>
              </a:spcAft>
              <a:buSzPts val="1200"/>
              <a:buChar char="●"/>
              <a:defRPr sz="1200"/>
            </a:lvl7pPr>
            <a:lvl8pPr marL="3657600" lvl="7" indent="-304800" rtl="0">
              <a:spcBef>
                <a:spcPts val="0"/>
              </a:spcBef>
              <a:spcAft>
                <a:spcPts val="0"/>
              </a:spcAft>
              <a:buSzPts val="1200"/>
              <a:buChar char="○"/>
              <a:defRPr sz="1200"/>
            </a:lvl8pPr>
            <a:lvl9pPr marL="4114800" lvl="8" indent="-304800" rtl="0">
              <a:spcBef>
                <a:spcPts val="0"/>
              </a:spcBef>
              <a:spcAft>
                <a:spcPts val="0"/>
              </a:spcAft>
              <a:buSzPts val="1200"/>
              <a:buChar char="■"/>
              <a:defRPr sz="1200"/>
            </a:lvl9pPr>
          </a:lstStyle>
          <a:p>
            <a:endParaRPr/>
          </a:p>
        </p:txBody>
      </p:sp>
      <p:sp>
        <p:nvSpPr>
          <p:cNvPr id="44" name="Google Shape;44;p7"/>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45"/>
        <p:cNvGrpSpPr/>
        <p:nvPr/>
      </p:nvGrpSpPr>
      <p:grpSpPr>
        <a:xfrm>
          <a:off x="0" y="0"/>
          <a:ext cx="0" cy="0"/>
          <a:chOff x="0" y="0"/>
          <a:chExt cx="0" cy="0"/>
        </a:xfrm>
      </p:grpSpPr>
      <p:grpSp>
        <p:nvGrpSpPr>
          <p:cNvPr id="46" name="Google Shape;46;p8"/>
          <p:cNvGrpSpPr/>
          <p:nvPr/>
        </p:nvGrpSpPr>
        <p:grpSpPr>
          <a:xfrm>
            <a:off x="6098378" y="5"/>
            <a:ext cx="3045625" cy="2030570"/>
            <a:chOff x="6098378" y="5"/>
            <a:chExt cx="3045625" cy="2030570"/>
          </a:xfrm>
        </p:grpSpPr>
        <p:sp>
          <p:nvSpPr>
            <p:cNvPr id="47" name="Google Shape;47;p8"/>
            <p:cNvSpPr/>
            <p:nvPr/>
          </p:nvSpPr>
          <p:spPr>
            <a:xfrm>
              <a:off x="8128803" y="16"/>
              <a:ext cx="1015200" cy="1015200"/>
            </a:xfrm>
            <a:prstGeom prst="rect">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8" name="Google Shape;48;p8"/>
            <p:cNvSpPr/>
            <p:nvPr/>
          </p:nvSpPr>
          <p:spPr>
            <a:xfrm flipH="1">
              <a:off x="7113463" y="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49" name="Google Shape;49;p8"/>
            <p:cNvSpPr/>
            <p:nvPr/>
          </p:nvSpPr>
          <p:spPr>
            <a:xfrm rot="10800000" flipH="1">
              <a:off x="7113588" y="107"/>
              <a:ext cx="1015200" cy="1015200"/>
            </a:xfrm>
            <a:prstGeom prst="rtTriangle">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0" name="Google Shape;50;p8"/>
            <p:cNvSpPr/>
            <p:nvPr/>
          </p:nvSpPr>
          <p:spPr>
            <a:xfrm rot="10800000">
              <a:off x="6098378" y="97"/>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sp>
          <p:nvSpPr>
            <p:cNvPr id="51" name="Google Shape;51;p8"/>
            <p:cNvSpPr/>
            <p:nvPr/>
          </p:nvSpPr>
          <p:spPr>
            <a:xfrm rot="10800000">
              <a:off x="8128789" y="1015375"/>
              <a:ext cx="1015200" cy="1015200"/>
            </a:xfrm>
            <a:prstGeom prst="rtTriangle">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chemeClr val="bg1"/>
                </a:solidFill>
              </a:endParaRPr>
            </a:p>
          </p:txBody>
        </p:sp>
      </p:grpSp>
      <p:sp>
        <p:nvSpPr>
          <p:cNvPr id="52" name="Google Shape;52;p8"/>
          <p:cNvSpPr txBox="1">
            <a:spLocks noGrp="1"/>
          </p:cNvSpPr>
          <p:nvPr>
            <p:ph type="title"/>
          </p:nvPr>
        </p:nvSpPr>
        <p:spPr>
          <a:xfrm>
            <a:off x="490250" y="526350"/>
            <a:ext cx="5618700" cy="4090800"/>
          </a:xfrm>
          <a:prstGeom prst="rect">
            <a:avLst/>
          </a:prstGeom>
        </p:spPr>
        <p:txBody>
          <a:bodyPr spcFirstLastPara="1" wrap="square" lIns="91425" tIns="91425" rIns="91425" bIns="91425" anchor="ctr" anchorCtr="0">
            <a:normAutofit/>
          </a:bodyPr>
          <a:lstStyle>
            <a:lvl1pPr lvl="0" rtl="0">
              <a:spcBef>
                <a:spcPts val="0"/>
              </a:spcBef>
              <a:spcAft>
                <a:spcPts val="0"/>
              </a:spcAft>
              <a:buClr>
                <a:schemeClr val="lt1"/>
              </a:buClr>
              <a:buSzPts val="4800"/>
              <a:buNone/>
              <a:defRPr sz="4800">
                <a:solidFill>
                  <a:schemeClr val="lt1"/>
                </a:solidFill>
                <a:latin typeface="+mj-lt"/>
              </a:defRPr>
            </a:lvl1pPr>
            <a:lvl2pPr lvl="1" rtl="0">
              <a:spcBef>
                <a:spcPts val="0"/>
              </a:spcBef>
              <a:spcAft>
                <a:spcPts val="0"/>
              </a:spcAft>
              <a:buClr>
                <a:schemeClr val="lt1"/>
              </a:buClr>
              <a:buSzPts val="4800"/>
              <a:buNone/>
              <a:defRPr sz="4800">
                <a:solidFill>
                  <a:schemeClr val="lt1"/>
                </a:solidFill>
              </a:defRPr>
            </a:lvl2pPr>
            <a:lvl3pPr lvl="2" rtl="0">
              <a:spcBef>
                <a:spcPts val="0"/>
              </a:spcBef>
              <a:spcAft>
                <a:spcPts val="0"/>
              </a:spcAft>
              <a:buClr>
                <a:schemeClr val="lt1"/>
              </a:buClr>
              <a:buSzPts val="4800"/>
              <a:buNone/>
              <a:defRPr sz="4800">
                <a:solidFill>
                  <a:schemeClr val="lt1"/>
                </a:solidFill>
              </a:defRPr>
            </a:lvl3pPr>
            <a:lvl4pPr lvl="3" rtl="0">
              <a:spcBef>
                <a:spcPts val="0"/>
              </a:spcBef>
              <a:spcAft>
                <a:spcPts val="0"/>
              </a:spcAft>
              <a:buClr>
                <a:schemeClr val="lt1"/>
              </a:buClr>
              <a:buSzPts val="4800"/>
              <a:buNone/>
              <a:defRPr sz="4800">
                <a:solidFill>
                  <a:schemeClr val="lt1"/>
                </a:solidFill>
              </a:defRPr>
            </a:lvl4pPr>
            <a:lvl5pPr lvl="4" rtl="0">
              <a:spcBef>
                <a:spcPts val="0"/>
              </a:spcBef>
              <a:spcAft>
                <a:spcPts val="0"/>
              </a:spcAft>
              <a:buClr>
                <a:schemeClr val="lt1"/>
              </a:buClr>
              <a:buSzPts val="4800"/>
              <a:buNone/>
              <a:defRPr sz="4800">
                <a:solidFill>
                  <a:schemeClr val="lt1"/>
                </a:solidFill>
              </a:defRPr>
            </a:lvl5pPr>
            <a:lvl6pPr lvl="5" rtl="0">
              <a:spcBef>
                <a:spcPts val="0"/>
              </a:spcBef>
              <a:spcAft>
                <a:spcPts val="0"/>
              </a:spcAft>
              <a:buClr>
                <a:schemeClr val="lt1"/>
              </a:buClr>
              <a:buSzPts val="4800"/>
              <a:buNone/>
              <a:defRPr sz="4800">
                <a:solidFill>
                  <a:schemeClr val="lt1"/>
                </a:solidFill>
              </a:defRPr>
            </a:lvl6pPr>
            <a:lvl7pPr lvl="6" rtl="0">
              <a:spcBef>
                <a:spcPts val="0"/>
              </a:spcBef>
              <a:spcAft>
                <a:spcPts val="0"/>
              </a:spcAft>
              <a:buClr>
                <a:schemeClr val="lt1"/>
              </a:buClr>
              <a:buSzPts val="4800"/>
              <a:buNone/>
              <a:defRPr sz="4800">
                <a:solidFill>
                  <a:schemeClr val="lt1"/>
                </a:solidFill>
              </a:defRPr>
            </a:lvl7pPr>
            <a:lvl8pPr lvl="7" rtl="0">
              <a:spcBef>
                <a:spcPts val="0"/>
              </a:spcBef>
              <a:spcAft>
                <a:spcPts val="0"/>
              </a:spcAft>
              <a:buClr>
                <a:schemeClr val="lt1"/>
              </a:buClr>
              <a:buSzPts val="4800"/>
              <a:buNone/>
              <a:defRPr sz="4800">
                <a:solidFill>
                  <a:schemeClr val="lt1"/>
                </a:solidFill>
              </a:defRPr>
            </a:lvl8pPr>
            <a:lvl9pPr lvl="8" rtl="0">
              <a:spcBef>
                <a:spcPts val="0"/>
              </a:spcBef>
              <a:spcAft>
                <a:spcPts val="0"/>
              </a:spcAft>
              <a:buClr>
                <a:schemeClr val="lt1"/>
              </a:buClr>
              <a:buSzPts val="4800"/>
              <a:buNone/>
              <a:defRPr sz="4800">
                <a:solidFill>
                  <a:schemeClr val="lt1"/>
                </a:solidFill>
              </a:defRPr>
            </a:lvl9pPr>
          </a:lstStyle>
          <a:p>
            <a:endParaRPr/>
          </a:p>
        </p:txBody>
      </p:sp>
      <p:sp>
        <p:nvSpPr>
          <p:cNvPr id="53" name="Google Shape;53;p8"/>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54"/>
        <p:cNvGrpSpPr/>
        <p:nvPr/>
      </p:nvGrpSpPr>
      <p:grpSpPr>
        <a:xfrm>
          <a:off x="0" y="0"/>
          <a:ext cx="0" cy="0"/>
          <a:chOff x="0" y="0"/>
          <a:chExt cx="0" cy="0"/>
        </a:xfrm>
      </p:grpSpPr>
      <p:sp>
        <p:nvSpPr>
          <p:cNvPr id="55" name="Google Shape;55;p9"/>
          <p:cNvSpPr/>
          <p:nvPr/>
        </p:nvSpPr>
        <p:spPr>
          <a:xfrm>
            <a:off x="4572000" y="-175"/>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56" name="Google Shape;56;p9"/>
          <p:cNvCxnSpPr/>
          <p:nvPr/>
        </p:nvCxnSpPr>
        <p:spPr>
          <a:xfrm>
            <a:off x="5029675" y="4495500"/>
            <a:ext cx="468300" cy="0"/>
          </a:xfrm>
          <a:prstGeom prst="straightConnector1">
            <a:avLst/>
          </a:prstGeom>
          <a:noFill/>
          <a:ln w="19050" cap="flat" cmpd="sng">
            <a:solidFill>
              <a:schemeClr val="lt1"/>
            </a:solidFill>
            <a:prstDash val="solid"/>
            <a:round/>
            <a:headEnd type="none" w="sm" len="sm"/>
            <a:tailEnd type="none" w="sm" len="sm"/>
          </a:ln>
        </p:spPr>
      </p:cxnSp>
      <p:sp>
        <p:nvSpPr>
          <p:cNvPr id="57" name="Google Shape;57;p9"/>
          <p:cNvSpPr txBox="1">
            <a:spLocks noGrp="1"/>
          </p:cNvSpPr>
          <p:nvPr>
            <p:ph type="title"/>
          </p:nvPr>
        </p:nvSpPr>
        <p:spPr>
          <a:xfrm>
            <a:off x="265500" y="1151100"/>
            <a:ext cx="4045200" cy="1564500"/>
          </a:xfrm>
          <a:prstGeom prst="rect">
            <a:avLst/>
          </a:prstGeom>
        </p:spPr>
        <p:txBody>
          <a:bodyPr spcFirstLastPara="1" wrap="square" lIns="91425" tIns="91425" rIns="91425" bIns="91425" anchor="b" anchorCtr="0">
            <a:normAutofit/>
          </a:bodyPr>
          <a:lstStyle>
            <a:lvl1pPr lvl="0" algn="ctr" rtl="0">
              <a:spcBef>
                <a:spcPts val="0"/>
              </a:spcBef>
              <a:spcAft>
                <a:spcPts val="0"/>
              </a:spcAft>
              <a:buSzPts val="4200"/>
              <a:buNone/>
              <a:defRPr sz="4200">
                <a:latin typeface="+mj-lt"/>
              </a:defRPr>
            </a:lvl1pPr>
            <a:lvl2pPr lvl="1" algn="ctr" rtl="0">
              <a:spcBef>
                <a:spcPts val="0"/>
              </a:spcBef>
              <a:spcAft>
                <a:spcPts val="0"/>
              </a:spcAft>
              <a:buSzPts val="4200"/>
              <a:buNone/>
              <a:defRPr sz="4200"/>
            </a:lvl2pPr>
            <a:lvl3pPr lvl="2" algn="ctr" rtl="0">
              <a:spcBef>
                <a:spcPts val="0"/>
              </a:spcBef>
              <a:spcAft>
                <a:spcPts val="0"/>
              </a:spcAft>
              <a:buSzPts val="4200"/>
              <a:buNone/>
              <a:defRPr sz="4200"/>
            </a:lvl3pPr>
            <a:lvl4pPr lvl="3" algn="ctr" rtl="0">
              <a:spcBef>
                <a:spcPts val="0"/>
              </a:spcBef>
              <a:spcAft>
                <a:spcPts val="0"/>
              </a:spcAft>
              <a:buSzPts val="4200"/>
              <a:buNone/>
              <a:defRPr sz="4200"/>
            </a:lvl4pPr>
            <a:lvl5pPr lvl="4" algn="ctr" rtl="0">
              <a:spcBef>
                <a:spcPts val="0"/>
              </a:spcBef>
              <a:spcAft>
                <a:spcPts val="0"/>
              </a:spcAft>
              <a:buSzPts val="4200"/>
              <a:buNone/>
              <a:defRPr sz="4200"/>
            </a:lvl5pPr>
            <a:lvl6pPr lvl="5" algn="ctr" rtl="0">
              <a:spcBef>
                <a:spcPts val="0"/>
              </a:spcBef>
              <a:spcAft>
                <a:spcPts val="0"/>
              </a:spcAft>
              <a:buSzPts val="4200"/>
              <a:buNone/>
              <a:defRPr sz="4200"/>
            </a:lvl6pPr>
            <a:lvl7pPr lvl="6" algn="ctr" rtl="0">
              <a:spcBef>
                <a:spcPts val="0"/>
              </a:spcBef>
              <a:spcAft>
                <a:spcPts val="0"/>
              </a:spcAft>
              <a:buSzPts val="4200"/>
              <a:buNone/>
              <a:defRPr sz="4200"/>
            </a:lvl7pPr>
            <a:lvl8pPr lvl="7" algn="ctr" rtl="0">
              <a:spcBef>
                <a:spcPts val="0"/>
              </a:spcBef>
              <a:spcAft>
                <a:spcPts val="0"/>
              </a:spcAft>
              <a:buSzPts val="4200"/>
              <a:buNone/>
              <a:defRPr sz="4200"/>
            </a:lvl8pPr>
            <a:lvl9pPr lvl="8" algn="ctr" rtl="0">
              <a:spcBef>
                <a:spcPts val="0"/>
              </a:spcBef>
              <a:spcAft>
                <a:spcPts val="0"/>
              </a:spcAft>
              <a:buSzPts val="4200"/>
              <a:buNone/>
              <a:defRPr sz="4200"/>
            </a:lvl9pPr>
          </a:lstStyle>
          <a:p>
            <a:endParaRPr/>
          </a:p>
        </p:txBody>
      </p:sp>
      <p:sp>
        <p:nvSpPr>
          <p:cNvPr id="58" name="Google Shape;58;p9"/>
          <p:cNvSpPr txBox="1">
            <a:spLocks noGrp="1"/>
          </p:cNvSpPr>
          <p:nvPr>
            <p:ph type="subTitle" idx="1"/>
          </p:nvPr>
        </p:nvSpPr>
        <p:spPr>
          <a:xfrm>
            <a:off x="265500" y="2769001"/>
            <a:ext cx="4045200" cy="1269300"/>
          </a:xfrm>
          <a:prstGeom prst="rect">
            <a:avLst/>
          </a:prstGeom>
        </p:spPr>
        <p:txBody>
          <a:bodyPr spcFirstLastPara="1" wrap="square" lIns="91425" tIns="91425" rIns="91425" bIns="91425" anchor="t" anchorCtr="0">
            <a:normAutofit/>
          </a:bodyPr>
          <a:lstStyle>
            <a:lvl1pPr lvl="0" algn="ctr" rtl="0">
              <a:lnSpc>
                <a:spcPct val="100000"/>
              </a:lnSpc>
              <a:spcBef>
                <a:spcPts val="0"/>
              </a:spcBef>
              <a:spcAft>
                <a:spcPts val="0"/>
              </a:spcAft>
              <a:buSzPts val="2100"/>
              <a:buNone/>
              <a:defRPr sz="2100">
                <a:solidFill>
                  <a:schemeClr val="bg1"/>
                </a:solidFill>
                <a:latin typeface="+mj-lt"/>
              </a:defRPr>
            </a:lvl1pPr>
            <a:lvl2pPr lvl="1" algn="ctr" rtl="0">
              <a:lnSpc>
                <a:spcPct val="100000"/>
              </a:lnSpc>
              <a:spcBef>
                <a:spcPts val="0"/>
              </a:spcBef>
              <a:spcAft>
                <a:spcPts val="0"/>
              </a:spcAft>
              <a:buSzPts val="2100"/>
              <a:buNone/>
              <a:defRPr sz="2100"/>
            </a:lvl2pPr>
            <a:lvl3pPr lvl="2" algn="ctr" rtl="0">
              <a:lnSpc>
                <a:spcPct val="100000"/>
              </a:lnSpc>
              <a:spcBef>
                <a:spcPts val="0"/>
              </a:spcBef>
              <a:spcAft>
                <a:spcPts val="0"/>
              </a:spcAft>
              <a:buSzPts val="2100"/>
              <a:buNone/>
              <a:defRPr sz="2100"/>
            </a:lvl3pPr>
            <a:lvl4pPr lvl="3" algn="ctr" rtl="0">
              <a:lnSpc>
                <a:spcPct val="100000"/>
              </a:lnSpc>
              <a:spcBef>
                <a:spcPts val="0"/>
              </a:spcBef>
              <a:spcAft>
                <a:spcPts val="0"/>
              </a:spcAft>
              <a:buSzPts val="2100"/>
              <a:buNone/>
              <a:defRPr sz="2100"/>
            </a:lvl4pPr>
            <a:lvl5pPr lvl="4" algn="ctr" rtl="0">
              <a:lnSpc>
                <a:spcPct val="100000"/>
              </a:lnSpc>
              <a:spcBef>
                <a:spcPts val="0"/>
              </a:spcBef>
              <a:spcAft>
                <a:spcPts val="0"/>
              </a:spcAft>
              <a:buSzPts val="2100"/>
              <a:buNone/>
              <a:defRPr sz="2100"/>
            </a:lvl5pPr>
            <a:lvl6pPr lvl="5" algn="ctr" rtl="0">
              <a:lnSpc>
                <a:spcPct val="100000"/>
              </a:lnSpc>
              <a:spcBef>
                <a:spcPts val="0"/>
              </a:spcBef>
              <a:spcAft>
                <a:spcPts val="0"/>
              </a:spcAft>
              <a:buSzPts val="2100"/>
              <a:buNone/>
              <a:defRPr sz="2100"/>
            </a:lvl6pPr>
            <a:lvl7pPr lvl="6" algn="ctr" rtl="0">
              <a:lnSpc>
                <a:spcPct val="100000"/>
              </a:lnSpc>
              <a:spcBef>
                <a:spcPts val="0"/>
              </a:spcBef>
              <a:spcAft>
                <a:spcPts val="0"/>
              </a:spcAft>
              <a:buSzPts val="2100"/>
              <a:buNone/>
              <a:defRPr sz="2100"/>
            </a:lvl7pPr>
            <a:lvl8pPr lvl="7" algn="ctr" rtl="0">
              <a:lnSpc>
                <a:spcPct val="100000"/>
              </a:lnSpc>
              <a:spcBef>
                <a:spcPts val="0"/>
              </a:spcBef>
              <a:spcAft>
                <a:spcPts val="0"/>
              </a:spcAft>
              <a:buSzPts val="2100"/>
              <a:buNone/>
              <a:defRPr sz="2100"/>
            </a:lvl8pPr>
            <a:lvl9pPr lvl="8" algn="ctr" rtl="0">
              <a:lnSpc>
                <a:spcPct val="100000"/>
              </a:lnSpc>
              <a:spcBef>
                <a:spcPts val="0"/>
              </a:spcBef>
              <a:spcAft>
                <a:spcPts val="0"/>
              </a:spcAft>
              <a:buSzPts val="2100"/>
              <a:buNone/>
              <a:defRPr sz="2100"/>
            </a:lvl9pPr>
          </a:lstStyle>
          <a:p>
            <a:endParaRPr/>
          </a:p>
        </p:txBody>
      </p:sp>
      <p:sp>
        <p:nvSpPr>
          <p:cNvPr id="59" name="Google Shape;5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rtl="0">
              <a:spcBef>
                <a:spcPts val="0"/>
              </a:spcBef>
              <a:spcAft>
                <a:spcPts val="0"/>
              </a:spcAft>
              <a:buClr>
                <a:schemeClr val="lt1"/>
              </a:buClr>
              <a:buSzPts val="1800"/>
              <a:buChar char="●"/>
              <a:defRPr>
                <a:solidFill>
                  <a:schemeClr val="lt1"/>
                </a:solidFill>
                <a:latin typeface="+mj-lt"/>
              </a:defRPr>
            </a:lvl1pPr>
            <a:lvl2pPr marL="914400" lvl="1" indent="-317500" rtl="0">
              <a:spcBef>
                <a:spcPts val="0"/>
              </a:spcBef>
              <a:spcAft>
                <a:spcPts val="0"/>
              </a:spcAft>
              <a:buClr>
                <a:schemeClr val="lt1"/>
              </a:buClr>
              <a:buSzPts val="1400"/>
              <a:buChar char="○"/>
              <a:defRPr>
                <a:solidFill>
                  <a:schemeClr val="lt1"/>
                </a:solidFill>
              </a:defRPr>
            </a:lvl2pPr>
            <a:lvl3pPr marL="1371600" lvl="2" indent="-317500" rtl="0">
              <a:spcBef>
                <a:spcPts val="0"/>
              </a:spcBef>
              <a:spcAft>
                <a:spcPts val="0"/>
              </a:spcAft>
              <a:buClr>
                <a:schemeClr val="lt1"/>
              </a:buClr>
              <a:buSzPts val="1400"/>
              <a:buChar char="■"/>
              <a:defRPr>
                <a:solidFill>
                  <a:schemeClr val="lt1"/>
                </a:solidFill>
              </a:defRPr>
            </a:lvl3pPr>
            <a:lvl4pPr marL="1828800" lvl="3" indent="-317500" rtl="0">
              <a:spcBef>
                <a:spcPts val="0"/>
              </a:spcBef>
              <a:spcAft>
                <a:spcPts val="0"/>
              </a:spcAft>
              <a:buClr>
                <a:schemeClr val="lt1"/>
              </a:buClr>
              <a:buSzPts val="1400"/>
              <a:buChar char="●"/>
              <a:defRPr>
                <a:solidFill>
                  <a:schemeClr val="lt1"/>
                </a:solidFill>
              </a:defRPr>
            </a:lvl4pPr>
            <a:lvl5pPr marL="2286000" lvl="4" indent="-317500" rtl="0">
              <a:spcBef>
                <a:spcPts val="0"/>
              </a:spcBef>
              <a:spcAft>
                <a:spcPts val="0"/>
              </a:spcAft>
              <a:buClr>
                <a:schemeClr val="lt1"/>
              </a:buClr>
              <a:buSzPts val="1400"/>
              <a:buChar char="○"/>
              <a:defRPr>
                <a:solidFill>
                  <a:schemeClr val="lt1"/>
                </a:solidFill>
              </a:defRPr>
            </a:lvl5pPr>
            <a:lvl6pPr marL="2743200" lvl="5" indent="-317500" rtl="0">
              <a:spcBef>
                <a:spcPts val="0"/>
              </a:spcBef>
              <a:spcAft>
                <a:spcPts val="0"/>
              </a:spcAft>
              <a:buClr>
                <a:schemeClr val="lt1"/>
              </a:buClr>
              <a:buSzPts val="1400"/>
              <a:buChar char="■"/>
              <a:defRPr>
                <a:solidFill>
                  <a:schemeClr val="lt1"/>
                </a:solidFill>
              </a:defRPr>
            </a:lvl6pPr>
            <a:lvl7pPr marL="3200400" lvl="6" indent="-317500" rtl="0">
              <a:spcBef>
                <a:spcPts val="0"/>
              </a:spcBef>
              <a:spcAft>
                <a:spcPts val="0"/>
              </a:spcAft>
              <a:buClr>
                <a:schemeClr val="lt1"/>
              </a:buClr>
              <a:buSzPts val="1400"/>
              <a:buChar char="●"/>
              <a:defRPr>
                <a:solidFill>
                  <a:schemeClr val="lt1"/>
                </a:solidFill>
              </a:defRPr>
            </a:lvl7pPr>
            <a:lvl8pPr marL="3657600" lvl="7" indent="-317500" rtl="0">
              <a:spcBef>
                <a:spcPts val="0"/>
              </a:spcBef>
              <a:spcAft>
                <a:spcPts val="0"/>
              </a:spcAft>
              <a:buClr>
                <a:schemeClr val="lt1"/>
              </a:buClr>
              <a:buSzPts val="1400"/>
              <a:buChar char="○"/>
              <a:defRPr>
                <a:solidFill>
                  <a:schemeClr val="lt1"/>
                </a:solidFill>
              </a:defRPr>
            </a:lvl8pPr>
            <a:lvl9pPr marL="4114800" lvl="8" indent="-317500" rtl="0">
              <a:spcBef>
                <a:spcPts val="0"/>
              </a:spcBef>
              <a:spcAft>
                <a:spcPts val="0"/>
              </a:spcAft>
              <a:buClr>
                <a:schemeClr val="lt1"/>
              </a:buClr>
              <a:buSzPts val="1400"/>
              <a:buChar char="■"/>
              <a:defRPr>
                <a:solidFill>
                  <a:schemeClr val="lt1"/>
                </a:solidFill>
              </a:defRPr>
            </a:lvl9pPr>
          </a:lstStyle>
          <a:p>
            <a:endParaRPr/>
          </a:p>
        </p:txBody>
      </p:sp>
      <p:sp>
        <p:nvSpPr>
          <p:cNvPr id="60" name="Google Shape;60;p9"/>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61"/>
        <p:cNvGrpSpPr/>
        <p:nvPr/>
      </p:nvGrpSpPr>
      <p:grpSpPr>
        <a:xfrm>
          <a:off x="0" y="0"/>
          <a:ext cx="0" cy="0"/>
          <a:chOff x="0" y="0"/>
          <a:chExt cx="0" cy="0"/>
        </a:xfrm>
      </p:grpSpPr>
      <p:sp>
        <p:nvSpPr>
          <p:cNvPr id="62" name="Google Shape;62;p10"/>
          <p:cNvSpPr txBox="1">
            <a:spLocks noGrp="1"/>
          </p:cNvSpPr>
          <p:nvPr>
            <p:ph type="body" idx="1"/>
          </p:nvPr>
        </p:nvSpPr>
        <p:spPr>
          <a:xfrm>
            <a:off x="319500" y="4230575"/>
            <a:ext cx="5998800" cy="598800"/>
          </a:xfrm>
          <a:prstGeom prst="rect">
            <a:avLst/>
          </a:prstGeom>
        </p:spPr>
        <p:txBody>
          <a:bodyPr spcFirstLastPara="1" wrap="square" lIns="91425" tIns="91425" rIns="91425" bIns="91425" anchor="ctr" anchorCtr="0">
            <a:normAutofit/>
          </a:bodyPr>
          <a:lstStyle>
            <a:lvl1pPr marL="457200" lvl="0" indent="-228600" rtl="0">
              <a:lnSpc>
                <a:spcPct val="100000"/>
              </a:lnSpc>
              <a:spcBef>
                <a:spcPts val="0"/>
              </a:spcBef>
              <a:spcAft>
                <a:spcPts val="0"/>
              </a:spcAft>
              <a:buSzPts val="1800"/>
              <a:buNone/>
              <a:defRPr>
                <a:solidFill>
                  <a:schemeClr val="bg1"/>
                </a:solidFill>
                <a:latin typeface="+mj-lt"/>
              </a:defRPr>
            </a:lvl1pPr>
          </a:lstStyle>
          <a:p>
            <a:endParaRPr/>
          </a:p>
        </p:txBody>
      </p:sp>
      <p:sp>
        <p:nvSpPr>
          <p:cNvPr id="63" name="Google Shape;63;p10"/>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solidFill>
                  <a:schemeClr val="dk2"/>
                </a:solidFill>
              </a:defRPr>
            </a:lvl1pPr>
            <a:lvl2pPr lvl="1" rtl="0">
              <a:buNone/>
              <a:defRPr>
                <a:solidFill>
                  <a:schemeClr val="dk2"/>
                </a:solidFill>
              </a:defRPr>
            </a:lvl2pPr>
            <a:lvl3pPr lvl="2" rtl="0">
              <a:buNone/>
              <a:defRPr>
                <a:solidFill>
                  <a:schemeClr val="dk2"/>
                </a:solidFill>
              </a:defRPr>
            </a:lvl3pPr>
            <a:lvl4pPr lvl="3" rtl="0">
              <a:buNone/>
              <a:defRPr>
                <a:solidFill>
                  <a:schemeClr val="dk2"/>
                </a:solidFill>
              </a:defRPr>
            </a:lvl4pPr>
            <a:lvl5pPr lvl="4" rtl="0">
              <a:buNone/>
              <a:defRPr>
                <a:solidFill>
                  <a:schemeClr val="dk2"/>
                </a:solidFill>
              </a:defRPr>
            </a:lvl5pPr>
            <a:lvl6pPr lvl="5" rtl="0">
              <a:buNone/>
              <a:defRPr>
                <a:solidFill>
                  <a:schemeClr val="dk2"/>
                </a:solidFill>
              </a:defRPr>
            </a:lvl6pPr>
            <a:lvl7pPr lvl="6" rtl="0">
              <a:buNone/>
              <a:defRPr>
                <a:solidFill>
                  <a:schemeClr val="dk2"/>
                </a:solidFill>
              </a:defRPr>
            </a:lvl7pPr>
            <a:lvl8pPr lvl="7" rtl="0">
              <a:buNone/>
              <a:defRPr>
                <a:solidFill>
                  <a:schemeClr val="dk2"/>
                </a:solidFill>
              </a:defRPr>
            </a:lvl8pPr>
            <a:lvl9pPr lvl="8" rtl="0">
              <a:buNone/>
              <a:defRPr>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64"/>
        <p:cNvGrpSpPr/>
        <p:nvPr/>
      </p:nvGrpSpPr>
      <p:grpSpPr>
        <a:xfrm>
          <a:off x="0" y="0"/>
          <a:ext cx="0" cy="0"/>
          <a:chOff x="0" y="0"/>
          <a:chExt cx="0" cy="0"/>
        </a:xfrm>
      </p:grpSpPr>
      <p:grpSp>
        <p:nvGrpSpPr>
          <p:cNvPr id="65" name="Google Shape;65;p11"/>
          <p:cNvGrpSpPr/>
          <p:nvPr/>
        </p:nvGrpSpPr>
        <p:grpSpPr>
          <a:xfrm>
            <a:off x="6098378" y="5"/>
            <a:ext cx="3045625" cy="2030570"/>
            <a:chOff x="6098378" y="5"/>
            <a:chExt cx="3045625" cy="2030570"/>
          </a:xfrm>
        </p:grpSpPr>
        <p:sp>
          <p:nvSpPr>
            <p:cNvPr id="66" name="Google Shape;66;p11"/>
            <p:cNvSpPr/>
            <p:nvPr/>
          </p:nvSpPr>
          <p:spPr>
            <a:xfrm>
              <a:off x="8128803" y="16"/>
              <a:ext cx="1015200" cy="101520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1"/>
            <p:cNvSpPr/>
            <p:nvPr/>
          </p:nvSpPr>
          <p:spPr>
            <a:xfrm flipH="1">
              <a:off x="7113463" y="5"/>
              <a:ext cx="1015200" cy="1015200"/>
            </a:xfrm>
            <a:prstGeom prst="rtTriangle">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8" name="Google Shape;68;p11"/>
            <p:cNvSpPr/>
            <p:nvPr/>
          </p:nvSpPr>
          <p:spPr>
            <a:xfrm rot="10800000" flipH="1">
              <a:off x="7113588" y="107"/>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9" name="Google Shape;69;p11"/>
            <p:cNvSpPr/>
            <p:nvPr/>
          </p:nvSpPr>
          <p:spPr>
            <a:xfrm rot="10800000">
              <a:off x="6098378" y="97"/>
              <a:ext cx="1015200" cy="1015200"/>
            </a:xfrm>
            <a:prstGeom prst="rtTriangle">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0" name="Google Shape;70;p11"/>
            <p:cNvSpPr/>
            <p:nvPr/>
          </p:nvSpPr>
          <p:spPr>
            <a:xfrm rot="10800000">
              <a:off x="8128789" y="1015375"/>
              <a:ext cx="1015200" cy="1015200"/>
            </a:xfrm>
            <a:prstGeom prst="rtTriangle">
              <a:avLst/>
            </a:pr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71" name="Google Shape;71;p11"/>
          <p:cNvSpPr txBox="1">
            <a:spLocks noGrp="1"/>
          </p:cNvSpPr>
          <p:nvPr>
            <p:ph type="title" hasCustomPrompt="1"/>
          </p:nvPr>
        </p:nvSpPr>
        <p:spPr>
          <a:xfrm>
            <a:off x="311700" y="1256050"/>
            <a:ext cx="8520600" cy="2030700"/>
          </a:xfrm>
          <a:prstGeom prst="rect">
            <a:avLst/>
          </a:prstGeom>
        </p:spPr>
        <p:txBody>
          <a:bodyPr spcFirstLastPara="1" wrap="square" lIns="91425" tIns="91425" rIns="91425" bIns="91425" anchor="b" anchorCtr="0">
            <a:normAutofit/>
          </a:bodyPr>
          <a:lstStyle>
            <a:lvl1pPr lvl="0" algn="ctr" rtl="0">
              <a:spcBef>
                <a:spcPts val="0"/>
              </a:spcBef>
              <a:spcAft>
                <a:spcPts val="0"/>
              </a:spcAft>
              <a:buClr>
                <a:schemeClr val="lt1"/>
              </a:buClr>
              <a:buSzPts val="12000"/>
              <a:buNone/>
              <a:defRPr sz="12000">
                <a:solidFill>
                  <a:schemeClr val="lt1"/>
                </a:solidFill>
                <a:latin typeface="+mj-lt"/>
              </a:defRPr>
            </a:lvl1pPr>
            <a:lvl2pPr lvl="1" algn="ctr" rtl="0">
              <a:spcBef>
                <a:spcPts val="0"/>
              </a:spcBef>
              <a:spcAft>
                <a:spcPts val="0"/>
              </a:spcAft>
              <a:buClr>
                <a:schemeClr val="lt1"/>
              </a:buClr>
              <a:buSzPts val="12000"/>
              <a:buNone/>
              <a:defRPr sz="12000">
                <a:solidFill>
                  <a:schemeClr val="lt1"/>
                </a:solidFill>
              </a:defRPr>
            </a:lvl2pPr>
            <a:lvl3pPr lvl="2" algn="ctr" rtl="0">
              <a:spcBef>
                <a:spcPts val="0"/>
              </a:spcBef>
              <a:spcAft>
                <a:spcPts val="0"/>
              </a:spcAft>
              <a:buClr>
                <a:schemeClr val="lt1"/>
              </a:buClr>
              <a:buSzPts val="12000"/>
              <a:buNone/>
              <a:defRPr sz="12000">
                <a:solidFill>
                  <a:schemeClr val="lt1"/>
                </a:solidFill>
              </a:defRPr>
            </a:lvl3pPr>
            <a:lvl4pPr lvl="3" algn="ctr" rtl="0">
              <a:spcBef>
                <a:spcPts val="0"/>
              </a:spcBef>
              <a:spcAft>
                <a:spcPts val="0"/>
              </a:spcAft>
              <a:buClr>
                <a:schemeClr val="lt1"/>
              </a:buClr>
              <a:buSzPts val="12000"/>
              <a:buNone/>
              <a:defRPr sz="12000">
                <a:solidFill>
                  <a:schemeClr val="lt1"/>
                </a:solidFill>
              </a:defRPr>
            </a:lvl4pPr>
            <a:lvl5pPr lvl="4" algn="ctr" rtl="0">
              <a:spcBef>
                <a:spcPts val="0"/>
              </a:spcBef>
              <a:spcAft>
                <a:spcPts val="0"/>
              </a:spcAft>
              <a:buClr>
                <a:schemeClr val="lt1"/>
              </a:buClr>
              <a:buSzPts val="12000"/>
              <a:buNone/>
              <a:defRPr sz="12000">
                <a:solidFill>
                  <a:schemeClr val="lt1"/>
                </a:solidFill>
              </a:defRPr>
            </a:lvl5pPr>
            <a:lvl6pPr lvl="5" algn="ctr" rtl="0">
              <a:spcBef>
                <a:spcPts val="0"/>
              </a:spcBef>
              <a:spcAft>
                <a:spcPts val="0"/>
              </a:spcAft>
              <a:buClr>
                <a:schemeClr val="lt1"/>
              </a:buClr>
              <a:buSzPts val="12000"/>
              <a:buNone/>
              <a:defRPr sz="12000">
                <a:solidFill>
                  <a:schemeClr val="lt1"/>
                </a:solidFill>
              </a:defRPr>
            </a:lvl6pPr>
            <a:lvl7pPr lvl="6" algn="ctr" rtl="0">
              <a:spcBef>
                <a:spcPts val="0"/>
              </a:spcBef>
              <a:spcAft>
                <a:spcPts val="0"/>
              </a:spcAft>
              <a:buClr>
                <a:schemeClr val="lt1"/>
              </a:buClr>
              <a:buSzPts val="12000"/>
              <a:buNone/>
              <a:defRPr sz="12000">
                <a:solidFill>
                  <a:schemeClr val="lt1"/>
                </a:solidFill>
              </a:defRPr>
            </a:lvl7pPr>
            <a:lvl8pPr lvl="7" algn="ctr" rtl="0">
              <a:spcBef>
                <a:spcPts val="0"/>
              </a:spcBef>
              <a:spcAft>
                <a:spcPts val="0"/>
              </a:spcAft>
              <a:buClr>
                <a:schemeClr val="lt1"/>
              </a:buClr>
              <a:buSzPts val="12000"/>
              <a:buNone/>
              <a:defRPr sz="12000">
                <a:solidFill>
                  <a:schemeClr val="lt1"/>
                </a:solidFill>
              </a:defRPr>
            </a:lvl8pPr>
            <a:lvl9pPr lvl="8" algn="ctr" rtl="0">
              <a:spcBef>
                <a:spcPts val="0"/>
              </a:spcBef>
              <a:spcAft>
                <a:spcPts val="0"/>
              </a:spcAft>
              <a:buClr>
                <a:schemeClr val="lt1"/>
              </a:buClr>
              <a:buSzPts val="12000"/>
              <a:buNone/>
              <a:defRPr sz="12000">
                <a:solidFill>
                  <a:schemeClr val="lt1"/>
                </a:solidFill>
              </a:defRPr>
            </a:lvl9pPr>
          </a:lstStyle>
          <a:p>
            <a:r>
              <a:t>xx%</a:t>
            </a:r>
          </a:p>
        </p:txBody>
      </p:sp>
      <p:sp>
        <p:nvSpPr>
          <p:cNvPr id="72" name="Google Shape;72;p11"/>
          <p:cNvSpPr txBox="1">
            <a:spLocks noGrp="1"/>
          </p:cNvSpPr>
          <p:nvPr>
            <p:ph type="body" idx="1"/>
          </p:nvPr>
        </p:nvSpPr>
        <p:spPr>
          <a:xfrm>
            <a:off x="311700" y="3369225"/>
            <a:ext cx="8520600" cy="1281900"/>
          </a:xfrm>
          <a:prstGeom prst="rect">
            <a:avLst/>
          </a:prstGeom>
        </p:spPr>
        <p:txBody>
          <a:bodyPr spcFirstLastPara="1" wrap="square" lIns="91425" tIns="91425" rIns="91425" bIns="91425" anchor="t" anchorCtr="0">
            <a:normAutofit/>
          </a:bodyPr>
          <a:lstStyle>
            <a:lvl1pPr marL="457200" lvl="0" indent="-342900" algn="ctr" rtl="0">
              <a:spcBef>
                <a:spcPts val="0"/>
              </a:spcBef>
              <a:spcAft>
                <a:spcPts val="0"/>
              </a:spcAft>
              <a:buClr>
                <a:schemeClr val="lt1"/>
              </a:buClr>
              <a:buSzPts val="1800"/>
              <a:buChar char="●"/>
              <a:defRPr>
                <a:solidFill>
                  <a:schemeClr val="lt1"/>
                </a:solidFill>
                <a:latin typeface="+mj-lt"/>
              </a:defRPr>
            </a:lvl1pPr>
            <a:lvl2pPr marL="914400" lvl="1" indent="-317500" algn="ctr" rtl="0">
              <a:spcBef>
                <a:spcPts val="0"/>
              </a:spcBef>
              <a:spcAft>
                <a:spcPts val="0"/>
              </a:spcAft>
              <a:buClr>
                <a:schemeClr val="lt1"/>
              </a:buClr>
              <a:buSzPts val="1400"/>
              <a:buChar char="○"/>
              <a:defRPr>
                <a:solidFill>
                  <a:schemeClr val="lt1"/>
                </a:solidFill>
              </a:defRPr>
            </a:lvl2pPr>
            <a:lvl3pPr marL="1371600" lvl="2" indent="-317500" algn="ctr" rtl="0">
              <a:spcBef>
                <a:spcPts val="0"/>
              </a:spcBef>
              <a:spcAft>
                <a:spcPts val="0"/>
              </a:spcAft>
              <a:buClr>
                <a:schemeClr val="lt1"/>
              </a:buClr>
              <a:buSzPts val="1400"/>
              <a:buChar char="■"/>
              <a:defRPr>
                <a:solidFill>
                  <a:schemeClr val="lt1"/>
                </a:solidFill>
              </a:defRPr>
            </a:lvl3pPr>
            <a:lvl4pPr marL="1828800" lvl="3" indent="-317500" algn="ctr" rtl="0">
              <a:spcBef>
                <a:spcPts val="0"/>
              </a:spcBef>
              <a:spcAft>
                <a:spcPts val="0"/>
              </a:spcAft>
              <a:buClr>
                <a:schemeClr val="lt1"/>
              </a:buClr>
              <a:buSzPts val="1400"/>
              <a:buChar char="●"/>
              <a:defRPr>
                <a:solidFill>
                  <a:schemeClr val="lt1"/>
                </a:solidFill>
              </a:defRPr>
            </a:lvl4pPr>
            <a:lvl5pPr marL="2286000" lvl="4" indent="-317500" algn="ctr" rtl="0">
              <a:spcBef>
                <a:spcPts val="0"/>
              </a:spcBef>
              <a:spcAft>
                <a:spcPts val="0"/>
              </a:spcAft>
              <a:buClr>
                <a:schemeClr val="lt1"/>
              </a:buClr>
              <a:buSzPts val="1400"/>
              <a:buChar char="○"/>
              <a:defRPr>
                <a:solidFill>
                  <a:schemeClr val="lt1"/>
                </a:solidFill>
              </a:defRPr>
            </a:lvl5pPr>
            <a:lvl6pPr marL="2743200" lvl="5" indent="-317500" algn="ctr" rtl="0">
              <a:spcBef>
                <a:spcPts val="0"/>
              </a:spcBef>
              <a:spcAft>
                <a:spcPts val="0"/>
              </a:spcAft>
              <a:buClr>
                <a:schemeClr val="lt1"/>
              </a:buClr>
              <a:buSzPts val="1400"/>
              <a:buChar char="■"/>
              <a:defRPr>
                <a:solidFill>
                  <a:schemeClr val="lt1"/>
                </a:solidFill>
              </a:defRPr>
            </a:lvl6pPr>
            <a:lvl7pPr marL="3200400" lvl="6" indent="-317500" algn="ctr" rtl="0">
              <a:spcBef>
                <a:spcPts val="0"/>
              </a:spcBef>
              <a:spcAft>
                <a:spcPts val="0"/>
              </a:spcAft>
              <a:buClr>
                <a:schemeClr val="lt1"/>
              </a:buClr>
              <a:buSzPts val="1400"/>
              <a:buChar char="●"/>
              <a:defRPr>
                <a:solidFill>
                  <a:schemeClr val="lt1"/>
                </a:solidFill>
              </a:defRPr>
            </a:lvl7pPr>
            <a:lvl8pPr marL="3657600" lvl="7" indent="-317500" algn="ctr" rtl="0">
              <a:spcBef>
                <a:spcPts val="0"/>
              </a:spcBef>
              <a:spcAft>
                <a:spcPts val="0"/>
              </a:spcAft>
              <a:buClr>
                <a:schemeClr val="lt1"/>
              </a:buClr>
              <a:buSzPts val="1400"/>
              <a:buChar char="○"/>
              <a:defRPr>
                <a:solidFill>
                  <a:schemeClr val="lt1"/>
                </a:solidFill>
              </a:defRPr>
            </a:lvl8pPr>
            <a:lvl9pPr marL="4114800" lvl="8" indent="-317500" algn="ctr" rtl="0">
              <a:spcBef>
                <a:spcPts val="0"/>
              </a:spcBef>
              <a:spcAft>
                <a:spcPts val="0"/>
              </a:spcAft>
              <a:buClr>
                <a:schemeClr val="lt1"/>
              </a:buClr>
              <a:buSzPts val="1400"/>
              <a:buChar char="■"/>
              <a:defRPr>
                <a:solidFill>
                  <a:schemeClr val="lt1"/>
                </a:solidFill>
              </a:defRPr>
            </a:lvl9pPr>
          </a:lstStyle>
          <a:p>
            <a:endParaRPr/>
          </a:p>
        </p:txBody>
      </p:sp>
      <p:sp>
        <p:nvSpPr>
          <p:cNvPr id="73" name="Google Shape;73;p11"/>
          <p:cNvSpPr txBox="1">
            <a:spLocks noGrp="1"/>
          </p:cNvSpPr>
          <p:nvPr>
            <p:ph type="sldNum" idx="12"/>
          </p:nvPr>
        </p:nvSpPr>
        <p:spPr>
          <a:xfrm>
            <a:off x="8460431" y="4651190"/>
            <a:ext cx="548700" cy="393600"/>
          </a:xfrm>
          <a:prstGeom prst="rect">
            <a:avLst/>
          </a:prstGeom>
        </p:spPr>
        <p:txBody>
          <a:bodyPr spcFirstLastPara="1" wrap="square" lIns="91425" tIns="91425" rIns="91425" bIns="91425" anchor="ctr" anchorCtr="0">
            <a:normAutofit/>
          </a:bodyPr>
          <a:lstStyle>
            <a:lvl1pPr lvl="0" rtl="0">
              <a:buNone/>
              <a:defRPr/>
            </a:lvl1pPr>
            <a:lvl2pPr lvl="1" rtl="0">
              <a:buNone/>
              <a:defRPr/>
            </a:lvl2pPr>
            <a:lvl3pPr lvl="2" rtl="0">
              <a:buNone/>
              <a:defRPr/>
            </a:lvl3pPr>
            <a:lvl4pPr lvl="3" rtl="0">
              <a:buNone/>
              <a:defRPr/>
            </a:lvl4pPr>
            <a:lvl5pPr lvl="4" rtl="0">
              <a:buNone/>
              <a:defRPr/>
            </a:lvl5pPr>
            <a:lvl6pPr lvl="5" rtl="0">
              <a:buNone/>
              <a:defRPr/>
            </a:lvl6pPr>
            <a:lvl7pPr lvl="6" rtl="0">
              <a:buNone/>
              <a:defRPr/>
            </a:lvl7pPr>
            <a:lvl8pPr lvl="7" rtl="0">
              <a:buNone/>
              <a:defRPr/>
            </a:lvl8pPr>
            <a:lvl9pPr lvl="8" rtl="0">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theme" Target="../theme/theme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geometric">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10000"/>
            <a:ext cx="8520600" cy="607800"/>
          </a:xfrm>
          <a:prstGeom prst="rect">
            <a:avLst/>
          </a:prstGeom>
          <a:noFill/>
          <a:ln>
            <a:noFill/>
          </a:ln>
        </p:spPr>
        <p:txBody>
          <a:bodyPr spcFirstLastPara="1" wrap="square" lIns="91425" tIns="91425" rIns="91425" bIns="91425" anchor="t" anchorCtr="0">
            <a:normAutofit/>
          </a:bodyPr>
          <a:lstStyle>
            <a:lvl1pPr lvl="0"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1pPr>
            <a:lvl2pPr lvl="1"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2pPr>
            <a:lvl3pPr lvl="2"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3pPr>
            <a:lvl4pPr lvl="3"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4pPr>
            <a:lvl5pPr lvl="4"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5pPr>
            <a:lvl6pPr lvl="5"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6pPr>
            <a:lvl7pPr lvl="6"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7pPr>
            <a:lvl8pPr lvl="7"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8pPr>
            <a:lvl9pPr lvl="8" rtl="0">
              <a:spcBef>
                <a:spcPts val="0"/>
              </a:spcBef>
              <a:spcAft>
                <a:spcPts val="0"/>
              </a:spcAft>
              <a:buClr>
                <a:schemeClr val="dk1"/>
              </a:buClr>
              <a:buSzPts val="3000"/>
              <a:buFont typeface="Roboto"/>
              <a:buNone/>
              <a:defRPr sz="3000">
                <a:solidFill>
                  <a:schemeClr val="dk1"/>
                </a:solidFill>
                <a:latin typeface="Roboto"/>
                <a:ea typeface="Roboto"/>
                <a:cs typeface="Roboto"/>
                <a:sym typeface="Roboto"/>
              </a:defRPr>
            </a:lvl9pPr>
          </a:lstStyle>
          <a:p>
            <a:br>
              <a:rPr lang="en-CA">
                <a:latin typeface="+mj-lt"/>
              </a:rPr>
            </a:br>
            <a:endParaRPr/>
          </a:p>
        </p:txBody>
      </p:sp>
      <p:sp>
        <p:nvSpPr>
          <p:cNvPr id="7" name="Google Shape;7;p1"/>
          <p:cNvSpPr txBox="1">
            <a:spLocks noGrp="1"/>
          </p:cNvSpPr>
          <p:nvPr>
            <p:ph type="body" idx="1"/>
          </p:nvPr>
        </p:nvSpPr>
        <p:spPr>
          <a:xfrm>
            <a:off x="311700" y="1229875"/>
            <a:ext cx="8520600" cy="3339000"/>
          </a:xfrm>
          <a:prstGeom prst="rect">
            <a:avLst/>
          </a:prstGeom>
          <a:noFill/>
          <a:ln>
            <a:noFill/>
          </a:ln>
        </p:spPr>
        <p:txBody>
          <a:bodyPr spcFirstLastPara="1" wrap="square" lIns="91425" tIns="91425" rIns="91425" bIns="91425" anchor="t" anchorCtr="0">
            <a:normAutofit/>
          </a:bodyPr>
          <a:lstStyle>
            <a:lvl1pPr marL="457200" lvl="0" indent="-342900" rtl="0">
              <a:lnSpc>
                <a:spcPct val="115000"/>
              </a:lnSpc>
              <a:spcBef>
                <a:spcPts val="0"/>
              </a:spcBef>
              <a:spcAft>
                <a:spcPts val="0"/>
              </a:spcAft>
              <a:buClr>
                <a:schemeClr val="dk2"/>
              </a:buClr>
              <a:buSzPts val="1800"/>
              <a:buFont typeface="Roboto"/>
              <a:buChar char="●"/>
              <a:defRPr sz="1800">
                <a:solidFill>
                  <a:schemeClr val="dk2"/>
                </a:solidFill>
                <a:latin typeface="Roboto"/>
                <a:ea typeface="Roboto"/>
                <a:cs typeface="Roboto"/>
                <a:sym typeface="Roboto"/>
              </a:defRPr>
            </a:lvl1pPr>
            <a:lvl2pPr marL="914400" lvl="1"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2pPr>
            <a:lvl3pPr marL="1371600" lvl="2"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3pPr>
            <a:lvl4pPr marL="1828800" lvl="3"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4pPr>
            <a:lvl5pPr marL="2286000" lvl="4"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5pPr>
            <a:lvl6pPr marL="2743200" lvl="5"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6pPr>
            <a:lvl7pPr marL="3200400" lvl="6"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7pPr>
            <a:lvl8pPr marL="3657600" lvl="7"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8pPr>
            <a:lvl9pPr marL="4114800" lvl="8" indent="-317500" rtl="0">
              <a:lnSpc>
                <a:spcPct val="115000"/>
              </a:lnSpc>
              <a:spcBef>
                <a:spcPts val="0"/>
              </a:spcBef>
              <a:spcAft>
                <a:spcPts val="0"/>
              </a:spcAft>
              <a:buClr>
                <a:schemeClr val="dk2"/>
              </a:buClr>
              <a:buSzPts val="1400"/>
              <a:buFont typeface="Roboto"/>
              <a:buChar char="■"/>
              <a:defRPr>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60431" y="4651190"/>
            <a:ext cx="548700" cy="393600"/>
          </a:xfrm>
          <a:prstGeom prst="rect">
            <a:avLst/>
          </a:prstGeom>
          <a:noFill/>
          <a:ln>
            <a:noFill/>
          </a:ln>
        </p:spPr>
        <p:txBody>
          <a:bodyPr spcFirstLastPara="1" wrap="square" lIns="91425" tIns="91425" rIns="91425" bIns="91425" anchor="ctr" anchorCtr="0">
            <a:normAutofit/>
          </a:bodyPr>
          <a:lstStyle>
            <a:lvl1pPr lvl="0" algn="r" rtl="0">
              <a:buNone/>
              <a:defRPr sz="1000">
                <a:solidFill>
                  <a:schemeClr val="lt1"/>
                </a:solidFill>
                <a:latin typeface="Roboto"/>
                <a:ea typeface="Roboto"/>
                <a:cs typeface="Roboto"/>
                <a:sym typeface="Roboto"/>
              </a:defRPr>
            </a:lvl1pPr>
            <a:lvl2pPr lvl="1" algn="r" rtl="0">
              <a:buNone/>
              <a:defRPr sz="1000">
                <a:solidFill>
                  <a:schemeClr val="lt1"/>
                </a:solidFill>
                <a:latin typeface="Roboto"/>
                <a:ea typeface="Roboto"/>
                <a:cs typeface="Roboto"/>
                <a:sym typeface="Roboto"/>
              </a:defRPr>
            </a:lvl2pPr>
            <a:lvl3pPr lvl="2" algn="r" rtl="0">
              <a:buNone/>
              <a:defRPr sz="1000">
                <a:solidFill>
                  <a:schemeClr val="lt1"/>
                </a:solidFill>
                <a:latin typeface="Roboto"/>
                <a:ea typeface="Roboto"/>
                <a:cs typeface="Roboto"/>
                <a:sym typeface="Roboto"/>
              </a:defRPr>
            </a:lvl3pPr>
            <a:lvl4pPr lvl="3" algn="r" rtl="0">
              <a:buNone/>
              <a:defRPr sz="1000">
                <a:solidFill>
                  <a:schemeClr val="lt1"/>
                </a:solidFill>
                <a:latin typeface="Roboto"/>
                <a:ea typeface="Roboto"/>
                <a:cs typeface="Roboto"/>
                <a:sym typeface="Roboto"/>
              </a:defRPr>
            </a:lvl4pPr>
            <a:lvl5pPr lvl="4" algn="r" rtl="0">
              <a:buNone/>
              <a:defRPr sz="1000">
                <a:solidFill>
                  <a:schemeClr val="lt1"/>
                </a:solidFill>
                <a:latin typeface="Roboto"/>
                <a:ea typeface="Roboto"/>
                <a:cs typeface="Roboto"/>
                <a:sym typeface="Roboto"/>
              </a:defRPr>
            </a:lvl5pPr>
            <a:lvl6pPr lvl="5" algn="r" rtl="0">
              <a:buNone/>
              <a:defRPr sz="1000">
                <a:solidFill>
                  <a:schemeClr val="lt1"/>
                </a:solidFill>
                <a:latin typeface="Roboto"/>
                <a:ea typeface="Roboto"/>
                <a:cs typeface="Roboto"/>
                <a:sym typeface="Roboto"/>
              </a:defRPr>
            </a:lvl6pPr>
            <a:lvl7pPr lvl="6" algn="r" rtl="0">
              <a:buNone/>
              <a:defRPr sz="1000">
                <a:solidFill>
                  <a:schemeClr val="lt1"/>
                </a:solidFill>
                <a:latin typeface="Roboto"/>
                <a:ea typeface="Roboto"/>
                <a:cs typeface="Roboto"/>
                <a:sym typeface="Roboto"/>
              </a:defRPr>
            </a:lvl7pPr>
            <a:lvl8pPr lvl="7" algn="r" rtl="0">
              <a:buNone/>
              <a:defRPr sz="1000">
                <a:solidFill>
                  <a:schemeClr val="lt1"/>
                </a:solidFill>
                <a:latin typeface="Roboto"/>
                <a:ea typeface="Roboto"/>
                <a:cs typeface="Roboto"/>
                <a:sym typeface="Roboto"/>
              </a:defRPr>
            </a:lvl8pPr>
            <a:lvl9pPr lvl="8" algn="r" rtl="0">
              <a:buNone/>
              <a:defRPr sz="1000">
                <a:solidFill>
                  <a:schemeClr val="lt1"/>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mj-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chemeClr val="bg1"/>
        </a:buClr>
        <a:buFont typeface="Arial"/>
        <a:defRPr sz="1400" b="0" i="0" u="none" strike="noStrike" cap="none">
          <a:solidFill>
            <a:schemeClr val="bg1"/>
          </a:solidFill>
          <a:latin typeface="+mn-lt"/>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963621E-0796-481B-8295-1A93E42CA932}"/>
              </a:ext>
            </a:extLst>
          </p:cNvPr>
          <p:cNvSpPr>
            <a:spLocks noGrp="1"/>
          </p:cNvSpPr>
          <p:nvPr>
            <p:ph type="title"/>
          </p:nvPr>
        </p:nvSpPr>
        <p:spPr>
          <a:xfrm>
            <a:off x="628650" y="274638"/>
            <a:ext cx="7886700" cy="993775"/>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F84DB209-8D00-4916-BA24-D2369008DB99}"/>
              </a:ext>
            </a:extLst>
          </p:cNvPr>
          <p:cNvSpPr>
            <a:spLocks noGrp="1"/>
          </p:cNvSpPr>
          <p:nvPr>
            <p:ph type="body" idx="1"/>
          </p:nvPr>
        </p:nvSpPr>
        <p:spPr>
          <a:xfrm>
            <a:off x="628650" y="1370013"/>
            <a:ext cx="7886700" cy="326231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1D8772EB-80B3-4D39-B8C7-85338FF15983}"/>
              </a:ext>
            </a:extLst>
          </p:cNvPr>
          <p:cNvSpPr>
            <a:spLocks noGrp="1"/>
          </p:cNvSpPr>
          <p:nvPr>
            <p:ph type="dt" sz="half" idx="2"/>
          </p:nvPr>
        </p:nvSpPr>
        <p:spPr>
          <a:xfrm>
            <a:off x="628650" y="4767263"/>
            <a:ext cx="2057400" cy="274637"/>
          </a:xfrm>
          <a:prstGeom prst="rect">
            <a:avLst/>
          </a:prstGeom>
        </p:spPr>
        <p:txBody>
          <a:bodyPr vert="horz" lIns="91440" tIns="45720" rIns="91440" bIns="45720" rtlCol="0" anchor="ctr"/>
          <a:lstStyle>
            <a:lvl1pPr algn="l">
              <a:defRPr sz="1200">
                <a:solidFill>
                  <a:schemeClr val="tx1">
                    <a:tint val="75000"/>
                  </a:schemeClr>
                </a:solidFill>
              </a:defRPr>
            </a:lvl1pPr>
          </a:lstStyle>
          <a:p>
            <a:fld id="{C1C98E36-DA73-4F35-A8EA-1B09B086FCED}" type="datetimeFigureOut">
              <a:rPr lang="en-CA" smtClean="0"/>
              <a:t>2024-08-27</a:t>
            </a:fld>
            <a:endParaRPr lang="en-CA"/>
          </a:p>
        </p:txBody>
      </p:sp>
      <p:sp>
        <p:nvSpPr>
          <p:cNvPr id="5" name="Footer Placeholder 4">
            <a:extLst>
              <a:ext uri="{FF2B5EF4-FFF2-40B4-BE49-F238E27FC236}">
                <a16:creationId xmlns:a16="http://schemas.microsoft.com/office/drawing/2014/main" id="{1F477EB2-5278-404E-84EF-117D45FC4923}"/>
              </a:ext>
            </a:extLst>
          </p:cNvPr>
          <p:cNvSpPr>
            <a:spLocks noGrp="1"/>
          </p:cNvSpPr>
          <p:nvPr>
            <p:ph type="ftr" sz="quarter" idx="3"/>
          </p:nvPr>
        </p:nvSpPr>
        <p:spPr>
          <a:xfrm>
            <a:off x="3028950" y="4767263"/>
            <a:ext cx="3086100" cy="27463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6C738998-0DAC-4750-BAD4-5581BFC2DEAE}"/>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0EDEF197-1860-4E8F-ADA3-E427FC30FDCC}" type="slidenum">
              <a:rPr lang="en-CA" smtClean="0"/>
              <a:t>‹#›</a:t>
            </a:fld>
            <a:endParaRPr lang="en-CA"/>
          </a:p>
        </p:txBody>
      </p:sp>
    </p:spTree>
    <p:extLst>
      <p:ext uri="{BB962C8B-B14F-4D97-AF65-F5344CB8AC3E}">
        <p14:creationId xmlns:p14="http://schemas.microsoft.com/office/powerpoint/2010/main" val="26070788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creativecommons.org/licenses/by-nc-sa/4.0/" TargetMode="Externa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1.xml"/><Relationship Id="rId1" Type="http://schemas.openxmlformats.org/officeDocument/2006/relationships/slideLayout" Target="../slideLayouts/slideLayout3.xml"/><Relationship Id="rId6" Type="http://schemas.openxmlformats.org/officeDocument/2006/relationships/diagramColors" Target="../diagrams/colors2.xml"/><Relationship Id="rId11" Type="http://schemas.openxmlformats.org/officeDocument/2006/relationships/hyperlink" Target="https://www.pexels.com/license/" TargetMode="External"/><Relationship Id="rId5" Type="http://schemas.openxmlformats.org/officeDocument/2006/relationships/diagramQuickStyle" Target="../diagrams/quickStyle2.xml"/><Relationship Id="rId10" Type="http://schemas.openxmlformats.org/officeDocument/2006/relationships/hyperlink" Target="https://www.pexels.com/@kampus/" TargetMode="External"/><Relationship Id="rId4" Type="http://schemas.openxmlformats.org/officeDocument/2006/relationships/diagramLayout" Target="../diagrams/layout2.xml"/><Relationship Id="rId9" Type="http://schemas.openxmlformats.org/officeDocument/2006/relationships/hyperlink" Target="https://www.pexels.com/photo/people-doing-online-job-interview-8636626/"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hyperlink" Target="https://www.pexels.com/license/" TargetMode="External"/><Relationship Id="rId5" Type="http://schemas.openxmlformats.org/officeDocument/2006/relationships/hyperlink" Target="https://www.pexels.com/@tima-miroshnichenko/" TargetMode="External"/><Relationship Id="rId4" Type="http://schemas.openxmlformats.org/officeDocument/2006/relationships/hyperlink" Target="https://www.pexels.com/photo/man-gets-the-job-5439381/"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hyperlink" Target="https://www.pexels.com/license/" TargetMode="External"/><Relationship Id="rId5" Type="http://schemas.openxmlformats.org/officeDocument/2006/relationships/hyperlink" Target="https://www.pexels.com/@tima-miroshnichenko/" TargetMode="External"/><Relationship Id="rId4" Type="http://schemas.openxmlformats.org/officeDocument/2006/relationships/hyperlink" Target="https://www.pexels.com/photo/woman-having-a-job-interview-5439141/"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hyperlink" Target="https://www.pexels.com/license/" TargetMode="External"/><Relationship Id="rId5" Type="http://schemas.openxmlformats.org/officeDocument/2006/relationships/hyperlink" Target="https://www.pexels.com/@tima-miroshnichenko/" TargetMode="External"/><Relationship Id="rId4" Type="http://schemas.openxmlformats.org/officeDocument/2006/relationships/hyperlink" Target="https://www.pexels.com/photo/a-man-and-a-woman-in-an-office-meeting-54394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598100" y="1775222"/>
            <a:ext cx="8222100" cy="838800"/>
          </a:xfrm>
          <a:prstGeom prst="rect">
            <a:avLst/>
          </a:prstGeom>
        </p:spPr>
        <p:txBody>
          <a:bodyPr spcFirstLastPara="1" wrap="square" lIns="91425" tIns="91425" rIns="91425" bIns="91425" anchor="b" anchorCtr="0">
            <a:normAutofit/>
          </a:bodyPr>
          <a:lstStyle/>
          <a:p>
            <a:r>
              <a:rPr lang="en-CA"/>
              <a:t>Recruitment and Selection</a:t>
            </a:r>
          </a:p>
        </p:txBody>
      </p:sp>
      <p:sp>
        <p:nvSpPr>
          <p:cNvPr id="81" name="Google Shape;81;p13"/>
          <p:cNvSpPr txBox="1">
            <a:spLocks noGrp="1"/>
          </p:cNvSpPr>
          <p:nvPr>
            <p:ph type="subTitle" idx="1"/>
          </p:nvPr>
        </p:nvSpPr>
        <p:spPr>
          <a:xfrm>
            <a:off x="598088" y="2715913"/>
            <a:ext cx="8222100" cy="432900"/>
          </a:xfrm>
          <a:prstGeom prst="rect">
            <a:avLst/>
          </a:prstGeom>
        </p:spPr>
        <p:txBody>
          <a:bodyPr spcFirstLastPara="1" wrap="square" lIns="91425" tIns="91425" rIns="91425" bIns="91425" anchor="t" anchorCtr="0">
            <a:noAutofit/>
          </a:bodyPr>
          <a:lstStyle/>
          <a:p>
            <a:pPr marL="0" indent="0">
              <a:lnSpc>
                <a:spcPct val="80000"/>
              </a:lnSpc>
              <a:buSzPts val="1018"/>
            </a:pPr>
            <a:r>
              <a:rPr lang="en-CA" sz="3000" dirty="0"/>
              <a:t>Chapter 6</a:t>
            </a:r>
            <a:r>
              <a:rPr lang="en-CA" sz="3000" dirty="0">
                <a:latin typeface="+mj-lt"/>
              </a:rPr>
              <a:t>: Interviewing</a:t>
            </a:r>
          </a:p>
        </p:txBody>
      </p:sp>
      <p:grpSp>
        <p:nvGrpSpPr>
          <p:cNvPr id="4" name="Group 3" descr="Unless otherwise noted, this work is licensed under a Creative Commons Attribution-NonCommercial-ShareAlike 4.0 International (CC BY-NC-SA 4.0) license. Feel free to use, modify, reuse or redistribute any portion of this presentation.">
            <a:extLst>
              <a:ext uri="{FF2B5EF4-FFF2-40B4-BE49-F238E27FC236}">
                <a16:creationId xmlns:a16="http://schemas.microsoft.com/office/drawing/2014/main" id="{6062C8D7-224B-43F0-961A-744AB9D4AED9}"/>
              </a:ext>
            </a:extLst>
          </p:cNvPr>
          <p:cNvGrpSpPr/>
          <p:nvPr/>
        </p:nvGrpSpPr>
        <p:grpSpPr>
          <a:xfrm>
            <a:off x="598088" y="4514272"/>
            <a:ext cx="7947824" cy="444502"/>
            <a:chOff x="598088" y="4514272"/>
            <a:chExt cx="7947824" cy="444502"/>
          </a:xfrm>
        </p:grpSpPr>
        <p:pic>
          <p:nvPicPr>
            <p:cNvPr id="5" name="Google Shape;92;p23" descr="CC BY-NC-SA 4.0 License Logo">
              <a:extLst>
                <a:ext uri="{FF2B5EF4-FFF2-40B4-BE49-F238E27FC236}">
                  <a16:creationId xmlns:a16="http://schemas.microsoft.com/office/drawing/2014/main" id="{9C8C8945-068C-4988-8061-8FBB6A5A32A0}"/>
                </a:ext>
              </a:extLst>
            </p:cNvPr>
            <p:cNvPicPr preferRelativeResize="0"/>
            <p:nvPr/>
          </p:nvPicPr>
          <p:blipFill rotWithShape="1">
            <a:blip r:embed="rId3" cstate="print">
              <a:alphaModFix/>
              <a:extLst>
                <a:ext uri="{28A0092B-C50C-407E-A947-70E740481C1C}">
                  <a14:useLocalDpi xmlns:a14="http://schemas.microsoft.com/office/drawing/2010/main"/>
                </a:ext>
              </a:extLst>
            </a:blip>
            <a:srcRect/>
            <a:stretch/>
          </p:blipFill>
          <p:spPr>
            <a:xfrm>
              <a:off x="598088" y="4570826"/>
              <a:ext cx="947180" cy="331395"/>
            </a:xfrm>
            <a:prstGeom prst="rect">
              <a:avLst/>
            </a:prstGeom>
            <a:noFill/>
            <a:ln>
              <a:noFill/>
            </a:ln>
          </p:spPr>
        </p:pic>
        <p:sp>
          <p:nvSpPr>
            <p:cNvPr id="6" name="Google Shape;91;p23">
              <a:extLst>
                <a:ext uri="{FF2B5EF4-FFF2-40B4-BE49-F238E27FC236}">
                  <a16:creationId xmlns:a16="http://schemas.microsoft.com/office/drawing/2014/main" id="{3923A46C-86D9-4438-8E0E-372FAB5045D4}"/>
                </a:ext>
              </a:extLst>
            </p:cNvPr>
            <p:cNvSpPr/>
            <p:nvPr/>
          </p:nvSpPr>
          <p:spPr>
            <a:xfrm>
              <a:off x="1686732" y="4514272"/>
              <a:ext cx="6859180" cy="444502"/>
            </a:xfrm>
            <a:prstGeom prst="rect">
              <a:avLst/>
            </a:prstGeom>
            <a:noFill/>
            <a:ln>
              <a:noFill/>
            </a:ln>
          </p:spPr>
          <p:txBody>
            <a:bodyPr spcFirstLastPara="1" wrap="square" lIns="68575" tIns="34275" rIns="68575" bIns="34275" anchor="t" anchorCtr="0">
              <a:noAutofit/>
            </a:bodyPr>
            <a:lstStyle/>
            <a:p>
              <a:pPr marL="0" marR="0" lvl="0" indent="0" algn="l" rtl="0">
                <a:spcBef>
                  <a:spcPts val="0"/>
                </a:spcBef>
                <a:spcAft>
                  <a:spcPts val="0"/>
                </a:spcAft>
                <a:buNone/>
              </a:pPr>
              <a:r>
                <a:rPr lang="en" sz="1100" b="0" i="0" u="none" strike="noStrike" cap="none">
                  <a:solidFill>
                    <a:schemeClr val="bg1"/>
                  </a:solidFill>
                  <a:ea typeface="Calibri"/>
                  <a:cs typeface="Calibri"/>
                  <a:sym typeface="Calibri"/>
                </a:rPr>
                <a:t>Unless otherwise noted, this work is licensed under a </a:t>
              </a:r>
              <a:r>
                <a:rPr lang="en" sz="1100" b="0" i="0" u="none" strike="noStrike" cap="none">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Creative </a:t>
              </a:r>
              <a:r>
                <a:rPr lang="en" sz="1100">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C</a:t>
              </a:r>
              <a:r>
                <a:rPr lang="en" sz="1100" b="0" i="0" u="none" strike="noStrike" cap="none">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ommons </a:t>
              </a:r>
              <a:r>
                <a:rPr lang="en-US" sz="1100" b="0" i="0" u="none" strike="noStrike" cap="none">
                  <a:solidFill>
                    <a:schemeClr val="bg1"/>
                  </a:solidFill>
                  <a:ea typeface="Calibri"/>
                  <a:cs typeface="Calibri"/>
                  <a:sym typeface="Calibri"/>
                  <a:hlinkClick r:id="rId4">
                    <a:extLst>
                      <a:ext uri="{A12FA001-AC4F-418D-AE19-62706E023703}">
                        <ahyp:hlinkClr xmlns:ahyp="http://schemas.microsoft.com/office/drawing/2018/hyperlinkcolor" val="tx"/>
                      </a:ext>
                    </a:extLst>
                  </a:hlinkClick>
                </a:rPr>
                <a:t>Attribution-NonCommercial-ShareAlike 4.0 International (CC BY-NC-SA 4.0)</a:t>
              </a:r>
              <a:r>
                <a:rPr lang="en-US" sz="1100" b="0" i="0" u="none" strike="noStrike" cap="none">
                  <a:solidFill>
                    <a:schemeClr val="bg1"/>
                  </a:solidFill>
                  <a:ea typeface="Calibri"/>
                  <a:cs typeface="Calibri"/>
                  <a:sym typeface="Calibri"/>
                </a:rPr>
                <a:t> license</a:t>
              </a:r>
              <a:r>
                <a:rPr lang="en" sz="1100" b="0" i="0" u="none" strike="noStrike" cap="none">
                  <a:solidFill>
                    <a:schemeClr val="bg1"/>
                  </a:solidFill>
                  <a:ea typeface="Calibri"/>
                  <a:cs typeface="Calibri"/>
                  <a:sym typeface="Calibri"/>
                </a:rPr>
                <a:t>. Feel free to use, modify, reuse or redistribute </a:t>
              </a:r>
              <a:r>
                <a:rPr lang="en" sz="1100">
                  <a:solidFill>
                    <a:schemeClr val="bg1"/>
                  </a:solidFill>
                  <a:ea typeface="Calibri"/>
                  <a:cs typeface="Calibri"/>
                  <a:sym typeface="Calibri"/>
                </a:rPr>
                <a:t>any portion of </a:t>
              </a:r>
              <a:r>
                <a:rPr lang="en" sz="1100" b="0" i="0" u="none" strike="noStrike" cap="none">
                  <a:solidFill>
                    <a:schemeClr val="bg1"/>
                  </a:solidFill>
                  <a:ea typeface="Calibri"/>
                  <a:cs typeface="Calibri"/>
                  <a:sym typeface="Calibri"/>
                </a:rPr>
                <a:t>this presentation.</a:t>
              </a:r>
              <a:endParaRPr sz="1100">
                <a:solidFill>
                  <a:schemeClr val="bg1"/>
                </a:solidFill>
                <a:ea typeface="Calibri"/>
                <a:cs typeface="Calibri"/>
                <a:sym typeface="Calibri"/>
              </a:endParaRPr>
            </a:p>
          </p:txBody>
        </p:sp>
      </p:gr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6.1Risks associated with Traditional Unstructured Interviews</a:t>
            </a:r>
            <a:endParaRPr lang="en-CA" b="1" dirty="0">
              <a:ea typeface="+mj-lt"/>
              <a:cs typeface="+mj-lt"/>
            </a:endParaRPr>
          </a:p>
        </p:txBody>
      </p:sp>
      <p:graphicFrame>
        <p:nvGraphicFramePr>
          <p:cNvPr id="2" name="Diagram 1" descr="- Bias and inequity: People are often unaware of their own biases and how these biases unconsciously influence their decisions&#10;- Low prediction: Research has consistently shown that unstructured interviews are relatively ineffective at predicting job performance&#10;- Legal vulnerability: Unstructured interviews are more likely than structured ones to be challenged in court based on grounds of illegal discrimination.&#10;">
            <a:extLst>
              <a:ext uri="{FF2B5EF4-FFF2-40B4-BE49-F238E27FC236}">
                <a16:creationId xmlns:a16="http://schemas.microsoft.com/office/drawing/2014/main" id="{25170983-690B-8B7B-68E5-B196C7DAB74F}"/>
              </a:ext>
            </a:extLst>
          </p:cNvPr>
          <p:cNvGraphicFramePr/>
          <p:nvPr>
            <p:extLst>
              <p:ext uri="{D42A27DB-BD31-4B8C-83A1-F6EECF244321}">
                <p14:modId xmlns:p14="http://schemas.microsoft.com/office/powerpoint/2010/main" val="3697678776"/>
              </p:ext>
            </p:extLst>
          </p:nvPr>
        </p:nvGraphicFramePr>
        <p:xfrm>
          <a:off x="247075" y="1314538"/>
          <a:ext cx="8550416" cy="346921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26112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6.2 Types of Interviews</a:t>
            </a:r>
            <a:endParaRPr lang="en-CA" b="1" dirty="0">
              <a:ea typeface="+mj-lt"/>
              <a:cs typeface="+mj-lt"/>
            </a:endParaRPr>
          </a:p>
        </p:txBody>
      </p:sp>
      <p:graphicFrame>
        <p:nvGraphicFramePr>
          <p:cNvPr id="5" name="Diagram 4" descr="- Traditional Interview&#10;- Telephone Interview&#10;- Information Interview&#10;- Meal Interviews&#10;- Case Interview&#10;- Panel Interview&#10;- Group Interview&#10;- Technical Interview&#10;- Virtual Interviews&#10;">
            <a:extLst>
              <a:ext uri="{FF2B5EF4-FFF2-40B4-BE49-F238E27FC236}">
                <a16:creationId xmlns:a16="http://schemas.microsoft.com/office/drawing/2014/main" id="{ED2FEF4F-77DE-2166-FFAA-944DA6E511EA}"/>
              </a:ext>
            </a:extLst>
          </p:cNvPr>
          <p:cNvGraphicFramePr/>
          <p:nvPr>
            <p:extLst>
              <p:ext uri="{D42A27DB-BD31-4B8C-83A1-F6EECF244321}">
                <p14:modId xmlns:p14="http://schemas.microsoft.com/office/powerpoint/2010/main" val="1679069426"/>
              </p:ext>
            </p:extLst>
          </p:nvPr>
        </p:nvGraphicFramePr>
        <p:xfrm>
          <a:off x="251119" y="1087897"/>
          <a:ext cx="5273782" cy="37343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026" name="Picture 2" descr="Image with no description">
            <a:extLst>
              <a:ext uri="{FF2B5EF4-FFF2-40B4-BE49-F238E27FC236}">
                <a16:creationId xmlns:a16="http://schemas.microsoft.com/office/drawing/2014/main" id="{0716149A-4D7E-0997-B5CA-05D38C1CE7B4}"/>
              </a:ext>
            </a:extLst>
          </p:cNvPr>
          <p:cNvPicPr>
            <a:picLocks noChangeAspect="1" noChangeArrowheads="1"/>
          </p:cNvPicPr>
          <p:nvPr/>
        </p:nvPicPr>
        <p:blipFill>
          <a:blip r:embed="rId8" cstate="print">
            <a:extLst>
              <a:ext uri="{28A0092B-C50C-407E-A947-70E740481C1C}">
                <a14:useLocalDpi xmlns:a14="http://schemas.microsoft.com/office/drawing/2010/main"/>
              </a:ext>
            </a:extLst>
          </a:blip>
          <a:srcRect/>
          <a:stretch>
            <a:fillRect/>
          </a:stretch>
        </p:blipFill>
        <p:spPr bwMode="auto">
          <a:xfrm>
            <a:off x="5698156" y="1780915"/>
            <a:ext cx="3194725" cy="2132449"/>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a:extLst>
              <a:ext uri="{FF2B5EF4-FFF2-40B4-BE49-F238E27FC236}">
                <a16:creationId xmlns:a16="http://schemas.microsoft.com/office/drawing/2014/main" id="{FFA55CB0-6B6B-284F-68A7-42E05925E5A1}"/>
              </a:ext>
            </a:extLst>
          </p:cNvPr>
          <p:cNvSpPr txBox="1"/>
          <p:nvPr/>
        </p:nvSpPr>
        <p:spPr>
          <a:xfrm>
            <a:off x="5640395" y="3962873"/>
            <a:ext cx="3252486" cy="523220"/>
          </a:xfrm>
          <a:prstGeom prst="rect">
            <a:avLst/>
          </a:prstGeom>
          <a:noFill/>
        </p:spPr>
        <p:txBody>
          <a:bodyPr wrap="square" rtlCol="0">
            <a:spAutoFit/>
          </a:bodyPr>
          <a:lstStyle/>
          <a:p>
            <a:r>
              <a:rPr lang="en-CA" dirty="0">
                <a:hlinkClick r:id="rId9"/>
              </a:rPr>
              <a:t>Photo</a:t>
            </a:r>
            <a:r>
              <a:rPr lang="en-CA" dirty="0"/>
              <a:t> by </a:t>
            </a:r>
            <a:r>
              <a:rPr lang="en-CA" dirty="0">
                <a:hlinkClick r:id="rId10"/>
              </a:rPr>
              <a:t>Kampus Production</a:t>
            </a:r>
            <a:r>
              <a:rPr lang="en-CA" dirty="0"/>
              <a:t>,  </a:t>
            </a:r>
            <a:r>
              <a:rPr lang="en-CA" dirty="0">
                <a:hlinkClick r:id="rId11"/>
              </a:rPr>
              <a:t>Pexels License</a:t>
            </a:r>
            <a:endParaRPr lang="en-CA" dirty="0"/>
          </a:p>
        </p:txBody>
      </p:sp>
    </p:spTree>
    <p:extLst>
      <p:ext uri="{BB962C8B-B14F-4D97-AF65-F5344CB8AC3E}">
        <p14:creationId xmlns:p14="http://schemas.microsoft.com/office/powerpoint/2010/main" val="4020670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53960" y="180950"/>
            <a:ext cx="8888302" cy="811800"/>
          </a:xfrm>
          <a:prstGeom prst="rect">
            <a:avLst/>
          </a:prstGeom>
        </p:spPr>
        <p:txBody>
          <a:bodyPr spcFirstLastPara="1" wrap="square" lIns="91425" tIns="91425" rIns="91425" bIns="91425" anchor="t" anchorCtr="0">
            <a:noAutofit/>
          </a:bodyPr>
          <a:lstStyle/>
          <a:p>
            <a:r>
              <a:rPr lang="en-CA" b="1" dirty="0"/>
              <a:t>6.3 Interview Questions</a:t>
            </a:r>
            <a:endParaRPr lang="en-CA" b="1" dirty="0">
              <a:ea typeface="+mj-lt"/>
              <a:cs typeface="+mj-lt"/>
            </a:endParaRPr>
          </a:p>
        </p:txBody>
      </p:sp>
      <p:sp>
        <p:nvSpPr>
          <p:cNvPr id="5" name="TextBox 4">
            <a:extLst>
              <a:ext uri="{FF2B5EF4-FFF2-40B4-BE49-F238E27FC236}">
                <a16:creationId xmlns:a16="http://schemas.microsoft.com/office/drawing/2014/main" id="{731DFE96-4161-FC54-B3B6-3A83BB8E801D}"/>
              </a:ext>
            </a:extLst>
          </p:cNvPr>
          <p:cNvSpPr txBox="1"/>
          <p:nvPr/>
        </p:nvSpPr>
        <p:spPr>
          <a:xfrm>
            <a:off x="169415" y="1062645"/>
            <a:ext cx="8666577" cy="347787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Employers ask interview questions to confirm three things:</a:t>
            </a:r>
          </a:p>
          <a:p>
            <a:endParaRPr lang="en-US" sz="2000" dirty="0"/>
          </a:p>
          <a:p>
            <a:pPr marL="457200" indent="-457200">
              <a:buFont typeface="+mj-lt"/>
              <a:buAutoNum type="arabicPeriod"/>
            </a:pPr>
            <a:r>
              <a:rPr lang="en-US" sz="2000" dirty="0"/>
              <a:t>If you have the abilities and skills to do the job.</a:t>
            </a:r>
          </a:p>
          <a:p>
            <a:pPr marL="457200" indent="-457200">
              <a:buFont typeface="+mj-lt"/>
              <a:buAutoNum type="arabicPeriod"/>
            </a:pPr>
            <a:r>
              <a:rPr lang="en-US" sz="2000" dirty="0"/>
              <a:t>If you fit well with the team and the organization.</a:t>
            </a:r>
          </a:p>
          <a:p>
            <a:pPr marL="457200" indent="-457200">
              <a:buFont typeface="+mj-lt"/>
              <a:buAutoNum type="arabicPeriod"/>
            </a:pPr>
            <a:r>
              <a:rPr lang="en-US" sz="2000" dirty="0"/>
              <a:t>If you have enthusiasm and a good work ethic.</a:t>
            </a:r>
          </a:p>
          <a:p>
            <a:pPr marL="457200" indent="-457200">
              <a:buFont typeface="+mj-lt"/>
              <a:buAutoNum type="arabicPeriod"/>
            </a:pPr>
            <a:endParaRPr lang="en-US" sz="2000" dirty="0"/>
          </a:p>
          <a:p>
            <a:r>
              <a:rPr lang="en-US" sz="2000" dirty="0"/>
              <a:t>There are two types of structured interview questions: Situational and </a:t>
            </a:r>
            <a:r>
              <a:rPr lang="en-US" sz="2000" dirty="0" err="1"/>
              <a:t>behavioural</a:t>
            </a:r>
            <a:r>
              <a:rPr lang="en-US" sz="2000" dirty="0"/>
              <a:t>.</a:t>
            </a:r>
          </a:p>
          <a:p>
            <a:br>
              <a:rPr lang="en-US" sz="2000" dirty="0"/>
            </a:br>
            <a:endParaRPr lang="en-US" sz="2000" dirty="0"/>
          </a:p>
          <a:p>
            <a:endParaRPr lang="en-US" sz="2000" dirty="0"/>
          </a:p>
        </p:txBody>
      </p:sp>
    </p:spTree>
    <p:extLst>
      <p:ext uri="{BB962C8B-B14F-4D97-AF65-F5344CB8AC3E}">
        <p14:creationId xmlns:p14="http://schemas.microsoft.com/office/powerpoint/2010/main" val="1100172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53960" y="180950"/>
            <a:ext cx="8888302" cy="811800"/>
          </a:xfrm>
          <a:prstGeom prst="rect">
            <a:avLst/>
          </a:prstGeom>
        </p:spPr>
        <p:txBody>
          <a:bodyPr spcFirstLastPara="1" wrap="square" lIns="91425" tIns="91425" rIns="91425" bIns="91425" anchor="t" anchorCtr="0">
            <a:noAutofit/>
          </a:bodyPr>
          <a:lstStyle/>
          <a:p>
            <a:r>
              <a:rPr lang="en-CA" b="1" dirty="0"/>
              <a:t>6.3 Situational Questions</a:t>
            </a:r>
            <a:endParaRPr lang="en-CA" b="1" dirty="0">
              <a:ea typeface="+mj-lt"/>
              <a:cs typeface="+mj-lt"/>
            </a:endParaRPr>
          </a:p>
        </p:txBody>
      </p:sp>
      <p:sp>
        <p:nvSpPr>
          <p:cNvPr id="5" name="TextBox 4">
            <a:extLst>
              <a:ext uri="{FF2B5EF4-FFF2-40B4-BE49-F238E27FC236}">
                <a16:creationId xmlns:a16="http://schemas.microsoft.com/office/drawing/2014/main" id="{731DFE96-4161-FC54-B3B6-3A83BB8E801D}"/>
              </a:ext>
            </a:extLst>
          </p:cNvPr>
          <p:cNvSpPr txBox="1"/>
          <p:nvPr/>
        </p:nvSpPr>
        <p:spPr>
          <a:xfrm>
            <a:off x="252041" y="992750"/>
            <a:ext cx="5415237" cy="317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These questions present applicants with a hypothetical situation relevant to the position, typical of what is likely encountered on the job. Applicants are asked to describe how he or she might deal with the situation.</a:t>
            </a:r>
          </a:p>
          <a:p>
            <a:endParaRPr lang="en-US" sz="2000" dirty="0"/>
          </a:p>
          <a:p>
            <a:r>
              <a:rPr lang="en-US" sz="2000" dirty="0"/>
              <a:t>Such questions help gain insight into the candidate’s problem-solving skills, as well as determine how well candidates can handle a problem they did not prepare for.</a:t>
            </a:r>
          </a:p>
        </p:txBody>
      </p:sp>
      <p:sp>
        <p:nvSpPr>
          <p:cNvPr id="3" name="Rectangle 2">
            <a:extLst>
              <a:ext uri="{FF2B5EF4-FFF2-40B4-BE49-F238E27FC236}">
                <a16:creationId xmlns:a16="http://schemas.microsoft.com/office/drawing/2014/main" id="{B060AC63-9D9C-FF23-CE05-5C3FF1C7D85F}"/>
              </a:ext>
            </a:extLst>
          </p:cNvPr>
          <p:cNvSpPr/>
          <p:nvPr/>
        </p:nvSpPr>
        <p:spPr>
          <a:xfrm>
            <a:off x="5667278" y="992750"/>
            <a:ext cx="3274591" cy="3170099"/>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en-CA" sz="2000" dirty="0"/>
              <a:t>“Suppose you had an idea for a change in procedure to enhance work quality, but some members of your work team were against any type of change. What would you do in this situation?”</a:t>
            </a:r>
          </a:p>
        </p:txBody>
      </p:sp>
    </p:spTree>
    <p:extLst>
      <p:ext uri="{BB962C8B-B14F-4D97-AF65-F5344CB8AC3E}">
        <p14:creationId xmlns:p14="http://schemas.microsoft.com/office/powerpoint/2010/main" val="9409647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53960" y="180950"/>
            <a:ext cx="8888302" cy="811800"/>
          </a:xfrm>
          <a:prstGeom prst="rect">
            <a:avLst/>
          </a:prstGeom>
        </p:spPr>
        <p:txBody>
          <a:bodyPr spcFirstLastPara="1" wrap="square" lIns="91425" tIns="91425" rIns="91425" bIns="91425" anchor="t" anchorCtr="0">
            <a:noAutofit/>
          </a:bodyPr>
          <a:lstStyle/>
          <a:p>
            <a:r>
              <a:rPr lang="en-CA" b="1" dirty="0"/>
              <a:t>6.3 Behavioural Questions</a:t>
            </a:r>
            <a:endParaRPr lang="en-CA" b="1" dirty="0">
              <a:ea typeface="+mj-lt"/>
              <a:cs typeface="+mj-lt"/>
            </a:endParaRPr>
          </a:p>
        </p:txBody>
      </p:sp>
      <p:sp>
        <p:nvSpPr>
          <p:cNvPr id="5" name="TextBox 4">
            <a:extLst>
              <a:ext uri="{FF2B5EF4-FFF2-40B4-BE49-F238E27FC236}">
                <a16:creationId xmlns:a16="http://schemas.microsoft.com/office/drawing/2014/main" id="{731DFE96-4161-FC54-B3B6-3A83BB8E801D}"/>
              </a:ext>
            </a:extLst>
          </p:cNvPr>
          <p:cNvSpPr txBox="1"/>
          <p:nvPr/>
        </p:nvSpPr>
        <p:spPr>
          <a:xfrm>
            <a:off x="252041" y="992750"/>
            <a:ext cx="5415237" cy="3170099"/>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err="1"/>
              <a:t>Behavioural</a:t>
            </a:r>
            <a:r>
              <a:rPr lang="en-US" sz="2000" dirty="0"/>
              <a:t> questions ask applicants to describe a previous work or life event that is relevant to the position. </a:t>
            </a:r>
          </a:p>
          <a:p>
            <a:endParaRPr lang="en-US" sz="2000" dirty="0"/>
          </a:p>
          <a:p>
            <a:r>
              <a:rPr lang="en-US" sz="2000" dirty="0"/>
              <a:t>They are usually about a time when they had to demonstrate a particular qualification that is important for the job. </a:t>
            </a:r>
          </a:p>
          <a:p>
            <a:endParaRPr lang="en-US" sz="2000" dirty="0"/>
          </a:p>
          <a:p>
            <a:r>
              <a:rPr lang="en-US" sz="2000" dirty="0"/>
              <a:t>The candidate is asked to recall a specific experience and how they handled it.</a:t>
            </a:r>
          </a:p>
        </p:txBody>
      </p:sp>
      <p:sp>
        <p:nvSpPr>
          <p:cNvPr id="3" name="Rectangle 2">
            <a:extLst>
              <a:ext uri="{FF2B5EF4-FFF2-40B4-BE49-F238E27FC236}">
                <a16:creationId xmlns:a16="http://schemas.microsoft.com/office/drawing/2014/main" id="{B060AC63-9D9C-FF23-CE05-5C3FF1C7D85F}"/>
              </a:ext>
            </a:extLst>
          </p:cNvPr>
          <p:cNvSpPr/>
          <p:nvPr/>
        </p:nvSpPr>
        <p:spPr>
          <a:xfrm>
            <a:off x="5667278" y="992750"/>
            <a:ext cx="3274591" cy="3675503"/>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CA" sz="2000" dirty="0"/>
              <a:t>“What was the biggest difference of opinion you ever had with a co-worker?”</a:t>
            </a:r>
          </a:p>
          <a:p>
            <a:pPr algn="ctr"/>
            <a:endParaRPr lang="en-CA" sz="2000" dirty="0"/>
          </a:p>
          <a:p>
            <a:pPr algn="ctr"/>
            <a:r>
              <a:rPr lang="en-CA" sz="2000" dirty="0"/>
              <a:t>“Can you give me an example of a time when you worked as part of a team to achieve a common goal?”</a:t>
            </a:r>
          </a:p>
          <a:p>
            <a:pPr algn="ctr"/>
            <a:endParaRPr lang="en-CA" sz="2000" dirty="0"/>
          </a:p>
        </p:txBody>
      </p:sp>
    </p:spTree>
    <p:extLst>
      <p:ext uri="{BB962C8B-B14F-4D97-AF65-F5344CB8AC3E}">
        <p14:creationId xmlns:p14="http://schemas.microsoft.com/office/powerpoint/2010/main" val="38889436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53960" y="180950"/>
            <a:ext cx="8888302" cy="811800"/>
          </a:xfrm>
          <a:prstGeom prst="rect">
            <a:avLst/>
          </a:prstGeom>
        </p:spPr>
        <p:txBody>
          <a:bodyPr spcFirstLastPara="1" wrap="square" lIns="91425" tIns="91425" rIns="91425" bIns="91425" anchor="t" anchorCtr="0">
            <a:noAutofit/>
          </a:bodyPr>
          <a:lstStyle/>
          <a:p>
            <a:r>
              <a:rPr lang="en-CA" b="1" dirty="0"/>
              <a:t>6.3 Job Knowledge Questions</a:t>
            </a:r>
            <a:endParaRPr lang="en-CA" b="1" dirty="0">
              <a:ea typeface="+mj-lt"/>
              <a:cs typeface="+mj-lt"/>
            </a:endParaRPr>
          </a:p>
        </p:txBody>
      </p:sp>
      <p:sp>
        <p:nvSpPr>
          <p:cNvPr id="5" name="TextBox 4">
            <a:extLst>
              <a:ext uri="{FF2B5EF4-FFF2-40B4-BE49-F238E27FC236}">
                <a16:creationId xmlns:a16="http://schemas.microsoft.com/office/drawing/2014/main" id="{731DFE96-4161-FC54-B3B6-3A83BB8E801D}"/>
              </a:ext>
            </a:extLst>
          </p:cNvPr>
          <p:cNvSpPr txBox="1"/>
          <p:nvPr/>
        </p:nvSpPr>
        <p:spPr>
          <a:xfrm>
            <a:off x="253960" y="1294477"/>
            <a:ext cx="5214844" cy="255454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These questions typically assess the technical or professional knowledge required to perform the duties of the position. </a:t>
            </a:r>
          </a:p>
          <a:p>
            <a:endParaRPr lang="en-US" sz="2000" dirty="0"/>
          </a:p>
          <a:p>
            <a:r>
              <a:rPr lang="en-US" sz="2000" dirty="0"/>
              <a:t>Applicants are asked to demonstrate their knowledge in specific areas, such as basic accounting principles, computer programming, financial management, etc.</a:t>
            </a:r>
          </a:p>
        </p:txBody>
      </p:sp>
      <p:sp>
        <p:nvSpPr>
          <p:cNvPr id="3" name="Rectangle 2">
            <a:extLst>
              <a:ext uri="{FF2B5EF4-FFF2-40B4-BE49-F238E27FC236}">
                <a16:creationId xmlns:a16="http://schemas.microsoft.com/office/drawing/2014/main" id="{B060AC63-9D9C-FF23-CE05-5C3FF1C7D85F}"/>
              </a:ext>
            </a:extLst>
          </p:cNvPr>
          <p:cNvSpPr/>
          <p:nvPr/>
        </p:nvSpPr>
        <p:spPr>
          <a:xfrm>
            <a:off x="5667278" y="992750"/>
            <a:ext cx="3274591" cy="3675503"/>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CA" sz="2000" dirty="0"/>
              <a:t>“What steps would you take to develop and implement an employee engagement program in our organization?”</a:t>
            </a:r>
          </a:p>
          <a:p>
            <a:pPr algn="ctr"/>
            <a:endParaRPr lang="en-CA" sz="2000" dirty="0"/>
          </a:p>
          <a:p>
            <a:pPr algn="ctr"/>
            <a:r>
              <a:rPr lang="en-CA" sz="2000" dirty="0"/>
              <a:t>“Can you describe the key elements of a successful employee training program?”</a:t>
            </a:r>
          </a:p>
        </p:txBody>
      </p:sp>
    </p:spTree>
    <p:extLst>
      <p:ext uri="{BB962C8B-B14F-4D97-AF65-F5344CB8AC3E}">
        <p14:creationId xmlns:p14="http://schemas.microsoft.com/office/powerpoint/2010/main" val="3745199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53960" y="180950"/>
            <a:ext cx="8888302" cy="811800"/>
          </a:xfrm>
          <a:prstGeom prst="rect">
            <a:avLst/>
          </a:prstGeom>
        </p:spPr>
        <p:txBody>
          <a:bodyPr spcFirstLastPara="1" wrap="square" lIns="91425" tIns="91425" rIns="91425" bIns="91425" anchor="t" anchorCtr="0">
            <a:noAutofit/>
          </a:bodyPr>
          <a:lstStyle/>
          <a:p>
            <a:r>
              <a:rPr lang="en-CA" b="1" dirty="0"/>
              <a:t>6.3 Job Simulations</a:t>
            </a:r>
            <a:endParaRPr lang="en-CA" b="1" dirty="0">
              <a:ea typeface="+mj-lt"/>
              <a:cs typeface="+mj-lt"/>
            </a:endParaRPr>
          </a:p>
        </p:txBody>
      </p:sp>
      <p:sp>
        <p:nvSpPr>
          <p:cNvPr id="5" name="TextBox 4">
            <a:extLst>
              <a:ext uri="{FF2B5EF4-FFF2-40B4-BE49-F238E27FC236}">
                <a16:creationId xmlns:a16="http://schemas.microsoft.com/office/drawing/2014/main" id="{731DFE96-4161-FC54-B3B6-3A83BB8E801D}"/>
              </a:ext>
            </a:extLst>
          </p:cNvPr>
          <p:cNvSpPr txBox="1"/>
          <p:nvPr/>
        </p:nvSpPr>
        <p:spPr>
          <a:xfrm>
            <a:off x="252041" y="783788"/>
            <a:ext cx="5214844" cy="40934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In simulations, applicants are asked to perform a task they would be required to do on the job. </a:t>
            </a:r>
          </a:p>
          <a:p>
            <a:endParaRPr lang="en-US" sz="2000" dirty="0"/>
          </a:p>
          <a:p>
            <a:r>
              <a:rPr lang="en-US" sz="2000" dirty="0"/>
              <a:t>Although simulations have not traditionally been considered to be interview questions, they are often used by managers for this purpose.</a:t>
            </a:r>
          </a:p>
          <a:p>
            <a:endParaRPr lang="en-US" sz="2000" dirty="0"/>
          </a:p>
          <a:p>
            <a:r>
              <a:rPr lang="en-US" sz="2000" dirty="0"/>
              <a:t>However, some caution is warranted with this type of interview question as the artificiality of this type of exercise may make some applicants uncomfortable.</a:t>
            </a:r>
          </a:p>
        </p:txBody>
      </p:sp>
      <p:sp>
        <p:nvSpPr>
          <p:cNvPr id="3" name="Rectangle 2">
            <a:extLst>
              <a:ext uri="{FF2B5EF4-FFF2-40B4-BE49-F238E27FC236}">
                <a16:creationId xmlns:a16="http://schemas.microsoft.com/office/drawing/2014/main" id="{B060AC63-9D9C-FF23-CE05-5C3FF1C7D85F}"/>
              </a:ext>
            </a:extLst>
          </p:cNvPr>
          <p:cNvSpPr/>
          <p:nvPr/>
        </p:nvSpPr>
        <p:spPr>
          <a:xfrm>
            <a:off x="5667278" y="783788"/>
            <a:ext cx="3274591" cy="3884465"/>
          </a:xfrm>
          <a:prstGeom prst="rect">
            <a:avLst/>
          </a:prstGeom>
        </p:spPr>
        <p:style>
          <a:lnRef idx="3">
            <a:schemeClr val="lt1"/>
          </a:lnRef>
          <a:fillRef idx="1">
            <a:schemeClr val="dk1"/>
          </a:fillRef>
          <a:effectRef idx="1">
            <a:schemeClr val="dk1"/>
          </a:effectRef>
          <a:fontRef idx="minor">
            <a:schemeClr val="lt1"/>
          </a:fontRef>
        </p:style>
        <p:txBody>
          <a:bodyPr rtlCol="0" anchor="ctr"/>
          <a:lstStyle/>
          <a:p>
            <a:pPr algn="ctr"/>
            <a:r>
              <a:rPr lang="en-CA" sz="2000" dirty="0"/>
              <a:t>“HR technicians are required to administer written exams. This includes reading exam instructions to the applicants. Please read these exam instructions to us as if you were reading them to a large group of applicants.”</a:t>
            </a:r>
          </a:p>
        </p:txBody>
      </p:sp>
    </p:spTree>
    <p:extLst>
      <p:ext uri="{BB962C8B-B14F-4D97-AF65-F5344CB8AC3E}">
        <p14:creationId xmlns:p14="http://schemas.microsoft.com/office/powerpoint/2010/main" val="4163749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53960" y="180950"/>
            <a:ext cx="8888302" cy="811800"/>
          </a:xfrm>
          <a:prstGeom prst="rect">
            <a:avLst/>
          </a:prstGeom>
        </p:spPr>
        <p:txBody>
          <a:bodyPr spcFirstLastPara="1" wrap="square" lIns="91425" tIns="91425" rIns="91425" bIns="91425" anchor="t" anchorCtr="0">
            <a:noAutofit/>
          </a:bodyPr>
          <a:lstStyle/>
          <a:p>
            <a:r>
              <a:rPr lang="en-CA" b="1" dirty="0"/>
              <a:t>6.3 General or Ice-breaker Questions</a:t>
            </a:r>
            <a:endParaRPr lang="en-CA" b="1" dirty="0">
              <a:ea typeface="+mj-lt"/>
              <a:cs typeface="+mj-lt"/>
            </a:endParaRPr>
          </a:p>
        </p:txBody>
      </p:sp>
      <p:sp>
        <p:nvSpPr>
          <p:cNvPr id="5" name="TextBox 4">
            <a:extLst>
              <a:ext uri="{FF2B5EF4-FFF2-40B4-BE49-F238E27FC236}">
                <a16:creationId xmlns:a16="http://schemas.microsoft.com/office/drawing/2014/main" id="{731DFE96-4161-FC54-B3B6-3A83BB8E801D}"/>
              </a:ext>
            </a:extLst>
          </p:cNvPr>
          <p:cNvSpPr txBox="1"/>
          <p:nvPr/>
        </p:nvSpPr>
        <p:spPr>
          <a:xfrm>
            <a:off x="252041" y="783788"/>
            <a:ext cx="5214844"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t>Interviews can be awkward, particularly at the beginning when tension is high.</a:t>
            </a:r>
          </a:p>
          <a:p>
            <a:endParaRPr lang="en-US" sz="2000" dirty="0"/>
          </a:p>
          <a:p>
            <a:r>
              <a:rPr lang="en-US" sz="2000" dirty="0"/>
              <a:t>Icebreaker questions allow the interviewee to become more comfortable, therefore, feeling freer to creatively and effectively express themselves during the interview process.</a:t>
            </a:r>
          </a:p>
          <a:p>
            <a:endParaRPr lang="en-US" sz="2000" dirty="0"/>
          </a:p>
          <a:p>
            <a:r>
              <a:rPr lang="en-US" sz="2000" dirty="0"/>
              <a:t>The interviewer also gets a better sense of who the applicant is and what type of employee they may be on the job.</a:t>
            </a:r>
          </a:p>
        </p:txBody>
      </p:sp>
      <p:sp>
        <p:nvSpPr>
          <p:cNvPr id="3" name="Rectangle 2">
            <a:extLst>
              <a:ext uri="{FF2B5EF4-FFF2-40B4-BE49-F238E27FC236}">
                <a16:creationId xmlns:a16="http://schemas.microsoft.com/office/drawing/2014/main" id="{B060AC63-9D9C-FF23-CE05-5C3FF1C7D85F}"/>
              </a:ext>
            </a:extLst>
          </p:cNvPr>
          <p:cNvSpPr/>
          <p:nvPr/>
        </p:nvSpPr>
        <p:spPr>
          <a:xfrm>
            <a:off x="5667278" y="783788"/>
            <a:ext cx="3274591" cy="3884465"/>
          </a:xfrm>
          <a:prstGeom prst="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en-CA" sz="2000" dirty="0"/>
              <a:t>“What three words describe you best?”</a:t>
            </a:r>
          </a:p>
          <a:p>
            <a:pPr algn="ctr"/>
            <a:endParaRPr lang="en-CA" sz="2000" dirty="0"/>
          </a:p>
          <a:p>
            <a:pPr algn="ctr"/>
            <a:r>
              <a:rPr lang="en-CA" sz="2000" dirty="0"/>
              <a:t>“What is the hardest class you ever took?”</a:t>
            </a:r>
          </a:p>
        </p:txBody>
      </p:sp>
    </p:spTree>
    <p:extLst>
      <p:ext uri="{BB962C8B-B14F-4D97-AF65-F5344CB8AC3E}">
        <p14:creationId xmlns:p14="http://schemas.microsoft.com/office/powerpoint/2010/main" val="34300033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53960" y="180950"/>
            <a:ext cx="8888302" cy="811800"/>
          </a:xfrm>
          <a:prstGeom prst="rect">
            <a:avLst/>
          </a:prstGeom>
        </p:spPr>
        <p:txBody>
          <a:bodyPr spcFirstLastPara="1" wrap="square" lIns="91425" tIns="91425" rIns="91425" bIns="91425" anchor="t" anchorCtr="0">
            <a:noAutofit/>
          </a:bodyPr>
          <a:lstStyle/>
          <a:p>
            <a:r>
              <a:rPr lang="en-CA" b="1" dirty="0"/>
              <a:t>6.4 </a:t>
            </a:r>
            <a:r>
              <a:rPr lang="en-CA" b="1" dirty="0">
                <a:ea typeface="+mj-lt"/>
                <a:cs typeface="+mj-lt"/>
              </a:rPr>
              <a:t>Interview Assessment</a:t>
            </a:r>
          </a:p>
        </p:txBody>
      </p:sp>
      <p:sp>
        <p:nvSpPr>
          <p:cNvPr id="5" name="TextBox 4">
            <a:extLst>
              <a:ext uri="{FF2B5EF4-FFF2-40B4-BE49-F238E27FC236}">
                <a16:creationId xmlns:a16="http://schemas.microsoft.com/office/drawing/2014/main" id="{731DFE96-4161-FC54-B3B6-3A83BB8E801D}"/>
              </a:ext>
            </a:extLst>
          </p:cNvPr>
          <p:cNvSpPr txBox="1"/>
          <p:nvPr/>
        </p:nvSpPr>
        <p:spPr>
          <a:xfrm>
            <a:off x="64681" y="839114"/>
            <a:ext cx="9014638" cy="40934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US" sz="2000" dirty="0"/>
              <a:t>Ensure that interview questions are job-related and based on the requirements of the target position.</a:t>
            </a:r>
          </a:p>
          <a:p>
            <a:pPr marL="342900" indent="-342900">
              <a:buFont typeface="Arial" panose="020B0604020202020204" pitchFamily="34" charset="0"/>
              <a:buChar char="•"/>
            </a:pPr>
            <a:r>
              <a:rPr lang="en-US" sz="2000" dirty="0"/>
              <a:t>Avoid questions that are related to prohibited topics.</a:t>
            </a:r>
          </a:p>
          <a:p>
            <a:pPr marL="342900" indent="-342900">
              <a:buFont typeface="Arial" panose="020B0604020202020204" pitchFamily="34" charset="0"/>
              <a:buChar char="•"/>
            </a:pPr>
            <a:r>
              <a:rPr lang="en-US" sz="2000" dirty="0"/>
              <a:t>Use standardization. This includes asking the same questions of all applicants.</a:t>
            </a:r>
          </a:p>
          <a:p>
            <a:pPr marL="342900" indent="-342900">
              <a:buFont typeface="Arial" panose="020B0604020202020204" pitchFamily="34" charset="0"/>
              <a:buChar char="•"/>
            </a:pPr>
            <a:r>
              <a:rPr lang="en-US" sz="2000" dirty="0"/>
              <a:t>Enhance the objectivity of the assessment of applicants by having a well-defined and documented scoring system.</a:t>
            </a:r>
          </a:p>
          <a:p>
            <a:pPr marL="342900" indent="-342900">
              <a:buFont typeface="Arial" panose="020B0604020202020204" pitchFamily="34" charset="0"/>
              <a:buChar char="•"/>
            </a:pPr>
            <a:r>
              <a:rPr lang="en-US" sz="2000" dirty="0"/>
              <a:t>Provide training to ensure interviewers know how to conduct fair and unbiased interviews.</a:t>
            </a:r>
          </a:p>
          <a:p>
            <a:pPr marL="342900" indent="-342900">
              <a:buFont typeface="Arial" panose="020B0604020202020204" pitchFamily="34" charset="0"/>
              <a:buChar char="•"/>
            </a:pPr>
            <a:r>
              <a:rPr lang="en-US" sz="2000" dirty="0"/>
              <a:t>Use an interview panel rather than individual interviewers whenever possible. Diversity in interviewers is also preferable.</a:t>
            </a:r>
          </a:p>
          <a:p>
            <a:pPr marL="342900" indent="-342900">
              <a:buFont typeface="Arial" panose="020B0604020202020204" pitchFamily="34" charset="0"/>
              <a:buChar char="•"/>
            </a:pPr>
            <a:r>
              <a:rPr lang="en-US" sz="2000" dirty="0"/>
              <a:t>It is important to use the same interviewers for all applicants, whenever possible.</a:t>
            </a:r>
          </a:p>
        </p:txBody>
      </p:sp>
    </p:spTree>
    <p:extLst>
      <p:ext uri="{BB962C8B-B14F-4D97-AF65-F5344CB8AC3E}">
        <p14:creationId xmlns:p14="http://schemas.microsoft.com/office/powerpoint/2010/main" val="2740413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a:latin typeface="+mn-lt"/>
              </a:rPr>
              <a:t>Key Takeaways</a:t>
            </a:r>
            <a:endParaRPr b="1">
              <a:latin typeface="+mn-lt"/>
            </a:endParaRPr>
          </a:p>
        </p:txBody>
      </p:sp>
      <p:sp>
        <p:nvSpPr>
          <p:cNvPr id="2" name="TextBox 1">
            <a:extLst>
              <a:ext uri="{FF2B5EF4-FFF2-40B4-BE49-F238E27FC236}">
                <a16:creationId xmlns:a16="http://schemas.microsoft.com/office/drawing/2014/main" id="{A715ED06-C806-0E78-CAD4-B2E8C5F54C77}"/>
              </a:ext>
            </a:extLst>
          </p:cNvPr>
          <p:cNvSpPr txBox="1"/>
          <p:nvPr/>
        </p:nvSpPr>
        <p:spPr>
          <a:xfrm>
            <a:off x="-372" y="679109"/>
            <a:ext cx="9144743" cy="3785652"/>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342900" indent="-342900">
              <a:buChar char="•"/>
            </a:pPr>
            <a:r>
              <a:rPr lang="en-US" sz="2000" b="1" dirty="0"/>
              <a:t>Importance of Interviews: </a:t>
            </a:r>
            <a:r>
              <a:rPr lang="en-US" sz="2000" dirty="0"/>
              <a:t>Interviews are a critical part of the hiring process, allowing employers to assess candidates' qualifications, skills, and organizational fit beyond what is presented in resumes and cover letters.</a:t>
            </a:r>
          </a:p>
          <a:p>
            <a:pPr marL="342900" indent="-342900">
              <a:buChar char="•"/>
            </a:pPr>
            <a:r>
              <a:rPr lang="en-US" sz="2000" b="1" dirty="0"/>
              <a:t>Types of Interviews: </a:t>
            </a:r>
            <a:r>
              <a:rPr lang="en-US" sz="2000" dirty="0"/>
              <a:t>The document discusses various interview types, including structured and unstructured interviews, telephone interviews, informational interviews, meal interviews, case interviews, panel interviews, group interviews, technical interviews, and virtual interviews. Each type has its strengths and is suited to different stages or purposes in the hiring process.</a:t>
            </a:r>
          </a:p>
          <a:p>
            <a:pPr marL="342900" indent="-342900">
              <a:buChar char="•"/>
            </a:pPr>
            <a:r>
              <a:rPr lang="en-US" sz="2000" b="1" dirty="0"/>
              <a:t>Structured Interviews: </a:t>
            </a:r>
            <a:r>
              <a:rPr lang="en-US" sz="2000" dirty="0"/>
              <a:t>These are planned, with predetermined questions linked to job-relevant criteria, offering standardization, validity, and greater legal defensibility.</a:t>
            </a:r>
          </a:p>
        </p:txBody>
      </p:sp>
    </p:spTree>
    <p:extLst>
      <p:ext uri="{BB962C8B-B14F-4D97-AF65-F5344CB8AC3E}">
        <p14:creationId xmlns:p14="http://schemas.microsoft.com/office/powerpoint/2010/main" val="33834073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a:latin typeface="+mj-lt"/>
              </a:rPr>
              <a:t>Learning Outcomes</a:t>
            </a:r>
            <a:endParaRPr lang="en-CA" b="1">
              <a:latin typeface="Arial"/>
            </a:endParaRPr>
          </a:p>
        </p:txBody>
      </p:sp>
      <p:sp>
        <p:nvSpPr>
          <p:cNvPr id="7" name="TextBox 6">
            <a:extLst>
              <a:ext uri="{FF2B5EF4-FFF2-40B4-BE49-F238E27FC236}">
                <a16:creationId xmlns:a16="http://schemas.microsoft.com/office/drawing/2014/main" id="{FDB7E834-9D50-EDB5-551F-BB03E569F667}"/>
              </a:ext>
            </a:extLst>
          </p:cNvPr>
          <p:cNvSpPr txBox="1"/>
          <p:nvPr/>
        </p:nvSpPr>
        <p:spPr>
          <a:xfrm>
            <a:off x="244233" y="833131"/>
            <a:ext cx="8582133" cy="3785652"/>
          </a:xfrm>
          <a:prstGeom prst="rect">
            <a:avLst/>
          </a:prstGeom>
          <a:noFill/>
        </p:spPr>
        <p:txBody>
          <a:bodyPr wrap="square" lIns="91440" tIns="45720" rIns="91440" bIns="45720" rtlCol="0" anchor="t">
            <a:spAutoFit/>
          </a:bodyPr>
          <a:lstStyle/>
          <a:p>
            <a:pPr marL="342900" indent="-342900">
              <a:buFont typeface="Arial" panose="020B0604020202020204" pitchFamily="34" charset="0"/>
              <a:buChar char="•"/>
            </a:pPr>
            <a:r>
              <a:rPr lang="en-US" sz="2000" dirty="0">
                <a:solidFill>
                  <a:srgbClr val="373D3F"/>
                </a:solidFill>
              </a:rPr>
              <a:t>Describe the importance of interviews in the hiring process</a:t>
            </a:r>
          </a:p>
          <a:p>
            <a:pPr marL="342900" indent="-342900">
              <a:buFont typeface="Arial" panose="020B0604020202020204" pitchFamily="34" charset="0"/>
              <a:buChar char="•"/>
            </a:pPr>
            <a:r>
              <a:rPr lang="en-US" sz="2000" dirty="0">
                <a:solidFill>
                  <a:srgbClr val="373D3F"/>
                </a:solidFill>
              </a:rPr>
              <a:t>Differentiate the types of interviews</a:t>
            </a:r>
          </a:p>
          <a:p>
            <a:pPr marL="342900" indent="-342900">
              <a:buFont typeface="Arial" panose="020B0604020202020204" pitchFamily="34" charset="0"/>
              <a:buChar char="•"/>
            </a:pPr>
            <a:r>
              <a:rPr lang="en-US" sz="2000" dirty="0">
                <a:solidFill>
                  <a:srgbClr val="373D3F"/>
                </a:solidFill>
              </a:rPr>
              <a:t>List the strengths and weaknesses of structured and unstructured interviews</a:t>
            </a:r>
          </a:p>
          <a:p>
            <a:pPr marL="342900" indent="-342900">
              <a:buFont typeface="Arial" panose="020B0604020202020204" pitchFamily="34" charset="0"/>
              <a:buChar char="•"/>
            </a:pPr>
            <a:r>
              <a:rPr lang="en-US" sz="2000" dirty="0">
                <a:solidFill>
                  <a:srgbClr val="373D3F"/>
                </a:solidFill>
              </a:rPr>
              <a:t>Identify inappropriate interview etiquette and inappropriate interview questions</a:t>
            </a:r>
          </a:p>
          <a:p>
            <a:pPr marL="342900" indent="-342900">
              <a:buFont typeface="Arial" panose="020B0604020202020204" pitchFamily="34" charset="0"/>
              <a:buChar char="•"/>
            </a:pPr>
            <a:r>
              <a:rPr lang="en-US" sz="2000" dirty="0">
                <a:solidFill>
                  <a:srgbClr val="373D3F"/>
                </a:solidFill>
              </a:rPr>
              <a:t>Evaluate the strengths of responses to interview questions using scoring guides</a:t>
            </a:r>
          </a:p>
          <a:p>
            <a:pPr marL="342900" indent="-342900">
              <a:buFont typeface="Arial" panose="020B0604020202020204" pitchFamily="34" charset="0"/>
              <a:buChar char="•"/>
            </a:pPr>
            <a:r>
              <a:rPr lang="en-US" sz="2000" dirty="0">
                <a:solidFill>
                  <a:srgbClr val="373D3F"/>
                </a:solidFill>
              </a:rPr>
              <a:t>Understand the legal implications of failing to avoid the elimination of biases in the interview process</a:t>
            </a:r>
          </a:p>
          <a:p>
            <a:pPr marL="342900" indent="-342900">
              <a:buFont typeface="Arial" panose="020B0604020202020204" pitchFamily="34" charset="0"/>
              <a:buChar char="•"/>
            </a:pPr>
            <a:r>
              <a:rPr lang="en-US" sz="2000" dirty="0">
                <a:solidFill>
                  <a:srgbClr val="373D3F"/>
                </a:solidFill>
              </a:rPr>
              <a:t>Formulate preparation strategies and craft high-quality answers to common interview questions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Takeaways II</a:t>
            </a:r>
            <a:endParaRPr b="1" dirty="0">
              <a:latin typeface="+mn-lt"/>
            </a:endParaRPr>
          </a:p>
        </p:txBody>
      </p:sp>
      <p:sp>
        <p:nvSpPr>
          <p:cNvPr id="2" name="TextBox 1">
            <a:extLst>
              <a:ext uri="{FF2B5EF4-FFF2-40B4-BE49-F238E27FC236}">
                <a16:creationId xmlns:a16="http://schemas.microsoft.com/office/drawing/2014/main" id="{A715ED06-C806-0E78-CAD4-B2E8C5F54C77}"/>
              </a:ext>
            </a:extLst>
          </p:cNvPr>
          <p:cNvSpPr txBox="1"/>
          <p:nvPr/>
        </p:nvSpPr>
        <p:spPr>
          <a:xfrm>
            <a:off x="-372" y="679109"/>
            <a:ext cx="9144743" cy="4093428"/>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342900" indent="-342900">
              <a:buChar char="•"/>
            </a:pPr>
            <a:r>
              <a:rPr lang="en-US" sz="2000" b="1" dirty="0"/>
              <a:t>Unstructured Interviews: </a:t>
            </a:r>
            <a:r>
              <a:rPr lang="en-US" sz="2000" dirty="0"/>
              <a:t>These are more spontaneous and flexible but risk being biased, less predictive of job performance, and more vulnerable to legal challenges.</a:t>
            </a:r>
          </a:p>
          <a:p>
            <a:pPr marL="342900" indent="-342900">
              <a:buChar char="•"/>
            </a:pPr>
            <a:r>
              <a:rPr lang="en-US" sz="2000" b="1" dirty="0"/>
              <a:t>Interview Questions: </a:t>
            </a:r>
            <a:r>
              <a:rPr lang="en-US" sz="2000" dirty="0"/>
              <a:t>Effective interview questions are designed to assess the candidate’s abilities, fit, and enthusiasm. </a:t>
            </a:r>
          </a:p>
          <a:p>
            <a:pPr marL="342900" indent="-342900">
              <a:buChar char="•"/>
            </a:pPr>
            <a:r>
              <a:rPr lang="en-US" sz="2000" b="1" dirty="0"/>
              <a:t>Situational Questions: </a:t>
            </a:r>
            <a:r>
              <a:rPr lang="en-US" sz="2000" dirty="0"/>
              <a:t>These present hypothetical scenarios to assess how candidates might handle future situations.</a:t>
            </a:r>
          </a:p>
          <a:p>
            <a:pPr marL="342900" indent="-342900">
              <a:buChar char="•"/>
            </a:pPr>
            <a:r>
              <a:rPr lang="en-US" sz="2000" b="1" dirty="0"/>
              <a:t>Behavioral Questions: </a:t>
            </a:r>
            <a:r>
              <a:rPr lang="en-US" sz="2000" dirty="0"/>
              <a:t>These ask candidates to describe past experiences, providing insight into how they have handled similar situations in the past.</a:t>
            </a:r>
          </a:p>
          <a:p>
            <a:pPr marL="342900" indent="-342900">
              <a:buChar char="•"/>
            </a:pPr>
            <a:r>
              <a:rPr lang="en-US" sz="2000" b="1" dirty="0"/>
              <a:t>Avoiding Discrimination: </a:t>
            </a:r>
            <a:r>
              <a:rPr lang="en-US" sz="2000" dirty="0"/>
              <a:t>It is essential to avoid questions that could lead to discrimination based on race, gender, age, religion, and other protected categories. All questions should be job-related.</a:t>
            </a:r>
          </a:p>
          <a:p>
            <a:endParaRPr lang="en-US" sz="2000" dirty="0"/>
          </a:p>
        </p:txBody>
      </p:sp>
    </p:spTree>
    <p:extLst>
      <p:ext uri="{BB962C8B-B14F-4D97-AF65-F5344CB8AC3E}">
        <p14:creationId xmlns:p14="http://schemas.microsoft.com/office/powerpoint/2010/main" val="94836903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Takeaways III</a:t>
            </a:r>
            <a:endParaRPr b="1" dirty="0">
              <a:latin typeface="+mn-lt"/>
            </a:endParaRPr>
          </a:p>
        </p:txBody>
      </p:sp>
      <p:sp>
        <p:nvSpPr>
          <p:cNvPr id="2" name="TextBox 1">
            <a:extLst>
              <a:ext uri="{FF2B5EF4-FFF2-40B4-BE49-F238E27FC236}">
                <a16:creationId xmlns:a16="http://schemas.microsoft.com/office/drawing/2014/main" id="{A715ED06-C806-0E78-CAD4-B2E8C5F54C77}"/>
              </a:ext>
            </a:extLst>
          </p:cNvPr>
          <p:cNvSpPr txBox="1"/>
          <p:nvPr/>
        </p:nvSpPr>
        <p:spPr>
          <a:xfrm>
            <a:off x="-372" y="679109"/>
            <a:ext cx="9144743" cy="3785652"/>
          </a:xfrm>
          <a:prstGeom prst="rect">
            <a:avLst/>
          </a:prstGeom>
          <a:noFill/>
        </p:spPr>
        <p:txBody>
          <a:bodyPr wrap="square" lIns="91440" tIns="45720" rIns="91440" bIns="45720" rtlCol="0" anchor="t">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342900" indent="-342900">
              <a:buChar char="•"/>
            </a:pPr>
            <a:r>
              <a:rPr lang="en-US" sz="2000" b="1" dirty="0"/>
              <a:t>Interview Preparation and Process: </a:t>
            </a:r>
            <a:r>
              <a:rPr lang="en-US" sz="2000" dirty="0"/>
              <a:t>Proper planning, including developing scoring guides and providing interviewer training, is crucial to conducting fair and effective interviews. The process should include careful note-taking and objective assessment of candidates' responses.</a:t>
            </a:r>
          </a:p>
          <a:p>
            <a:pPr marL="342900" indent="-342900">
              <a:buChar char="•"/>
            </a:pPr>
            <a:r>
              <a:rPr lang="en-US" sz="2000" b="1" dirty="0"/>
              <a:t>Legal Implications: </a:t>
            </a:r>
            <a:r>
              <a:rPr lang="en-US" sz="2000" dirty="0"/>
              <a:t>Structured interviews, when conducted according to professional guidelines, are more defensible in court, particularly concerning consistency, job-relatedness, and objectivity.</a:t>
            </a:r>
          </a:p>
          <a:p>
            <a:pPr marL="342900" indent="-342900">
              <a:buChar char="•"/>
            </a:pPr>
            <a:r>
              <a:rPr lang="en-US" sz="2000" b="1" dirty="0"/>
              <a:t>Post-Interview Evaluation: </a:t>
            </a:r>
            <a:r>
              <a:rPr lang="en-US" sz="2000" dirty="0"/>
              <a:t>After interviews, candidate assessments should be integrated with other evaluation tools to make the final hiring decision. The effectiveness of the interview process should be reviewed and refined for future use.</a:t>
            </a:r>
          </a:p>
          <a:p>
            <a:pPr marL="342900" indent="-342900">
              <a:buChar char="•"/>
            </a:pPr>
            <a:endParaRPr lang="en-US" sz="2000" dirty="0"/>
          </a:p>
        </p:txBody>
      </p:sp>
    </p:spTree>
    <p:extLst>
      <p:ext uri="{BB962C8B-B14F-4D97-AF65-F5344CB8AC3E}">
        <p14:creationId xmlns:p14="http://schemas.microsoft.com/office/powerpoint/2010/main" val="3240110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a:latin typeface="+mn-lt"/>
              </a:rPr>
              <a:t>Key Terms</a:t>
            </a:r>
            <a:endParaRPr b="1">
              <a:latin typeface="+mn-lt"/>
            </a:endParaRPr>
          </a:p>
        </p:txBody>
      </p:sp>
      <p:sp>
        <p:nvSpPr>
          <p:cNvPr id="2" name="TextBox 1">
            <a:extLst>
              <a:ext uri="{FF2B5EF4-FFF2-40B4-BE49-F238E27FC236}">
                <a16:creationId xmlns:a16="http://schemas.microsoft.com/office/drawing/2014/main" id="{8E4BCB51-AE34-5C5E-3917-A6AE23BE38D2}"/>
              </a:ext>
            </a:extLst>
          </p:cNvPr>
          <p:cNvSpPr txBox="1"/>
          <p:nvPr/>
        </p:nvSpPr>
        <p:spPr>
          <a:xfrm>
            <a:off x="218253" y="680582"/>
            <a:ext cx="8587539" cy="40934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Char char="•"/>
            </a:pPr>
            <a:r>
              <a:rPr lang="en-US" sz="2000" dirty="0">
                <a:solidFill>
                  <a:schemeClr val="tx1"/>
                </a:solidFill>
              </a:rPr>
              <a:t>Employment Interview: </a:t>
            </a:r>
            <a:r>
              <a:rPr lang="en-US" sz="2000" dirty="0"/>
              <a:t>An exchange between a candidate and a prospective employer to determine the candidate’s aptitude for a job. </a:t>
            </a:r>
          </a:p>
          <a:p>
            <a:pPr marL="342900" indent="-342900">
              <a:buChar char="•"/>
            </a:pPr>
            <a:r>
              <a:rPr lang="en-US" sz="2000" dirty="0">
                <a:solidFill>
                  <a:schemeClr val="tx1"/>
                </a:solidFill>
              </a:rPr>
              <a:t>Structured Interview: </a:t>
            </a:r>
            <a:r>
              <a:rPr lang="en-US" sz="2000" dirty="0"/>
              <a:t>A planned interview in which the questions are planned and the same between candidates, and evaluation metrics are employed to evaluate their aptitude. </a:t>
            </a:r>
          </a:p>
          <a:p>
            <a:pPr marL="342900" indent="-342900">
              <a:buChar char="•"/>
            </a:pPr>
            <a:r>
              <a:rPr lang="en-US" sz="2000" dirty="0">
                <a:solidFill>
                  <a:schemeClr val="tx1"/>
                </a:solidFill>
              </a:rPr>
              <a:t>Unstructured Interview: </a:t>
            </a:r>
            <a:r>
              <a:rPr lang="en-US" sz="2000" dirty="0"/>
              <a:t>An interview that is unplanned, in which candidates are not evaluated in a structured or consistent manner. Standardization: Standardization aims to ensure that each candidate </a:t>
            </a:r>
            <a:r>
              <a:rPr lang="en-US" sz="2000" dirty="0" err="1"/>
              <a:t>recieves</a:t>
            </a:r>
            <a:r>
              <a:rPr lang="en-US" sz="2000" dirty="0"/>
              <a:t> the same interview questions and challenges in an effort to eliminate bias. </a:t>
            </a:r>
          </a:p>
          <a:p>
            <a:pPr marL="342900" indent="-342900">
              <a:buChar char="•"/>
            </a:pPr>
            <a:r>
              <a:rPr lang="en-US" sz="2000" dirty="0">
                <a:solidFill>
                  <a:schemeClr val="tx1"/>
                </a:solidFill>
              </a:rPr>
              <a:t>Bias: </a:t>
            </a:r>
            <a:r>
              <a:rPr lang="en-US" sz="2000" dirty="0"/>
              <a:t>The preference for certain irrelevant candidate traits such as appearance, gender, race, or similarity to the interviewer.</a:t>
            </a:r>
          </a:p>
          <a:p>
            <a:pPr marL="342900" indent="-342900">
              <a:buChar char="•"/>
            </a:pPr>
            <a:endParaRPr lang="en-US" sz="2000" dirty="0"/>
          </a:p>
        </p:txBody>
      </p:sp>
    </p:spTree>
    <p:extLst>
      <p:ext uri="{BB962C8B-B14F-4D97-AF65-F5344CB8AC3E}">
        <p14:creationId xmlns:p14="http://schemas.microsoft.com/office/powerpoint/2010/main" val="14750463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Terms </a:t>
            </a:r>
            <a:r>
              <a:rPr lang="en" b="1" dirty="0">
                <a:latin typeface="+mn-lt"/>
                <a:cs typeface="Arial"/>
              </a:rPr>
              <a:t>II</a:t>
            </a:r>
            <a:endParaRPr b="1" dirty="0">
              <a:latin typeface="+mn-lt"/>
            </a:endParaRPr>
          </a:p>
        </p:txBody>
      </p:sp>
      <p:sp>
        <p:nvSpPr>
          <p:cNvPr id="2" name="TextBox 1">
            <a:extLst>
              <a:ext uri="{FF2B5EF4-FFF2-40B4-BE49-F238E27FC236}">
                <a16:creationId xmlns:a16="http://schemas.microsoft.com/office/drawing/2014/main" id="{8E4BCB51-AE34-5C5E-3917-A6AE23BE38D2}"/>
              </a:ext>
            </a:extLst>
          </p:cNvPr>
          <p:cNvSpPr txBox="1"/>
          <p:nvPr/>
        </p:nvSpPr>
        <p:spPr>
          <a:xfrm>
            <a:off x="211367" y="659925"/>
            <a:ext cx="8587539" cy="40934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Char char="•"/>
            </a:pPr>
            <a:r>
              <a:rPr lang="en-US" sz="2000" dirty="0">
                <a:solidFill>
                  <a:schemeClr val="tx1"/>
                </a:solidFill>
              </a:rPr>
              <a:t>Legal Defensibility: </a:t>
            </a:r>
            <a:r>
              <a:rPr lang="en-US" sz="2000" dirty="0"/>
              <a:t>The ability to defend a business from accusations of discrimination. When structured interviews are used, it is simpler to demonstrate that efforts were made to eliminate biases from the recruitment and selection process. </a:t>
            </a:r>
          </a:p>
          <a:p>
            <a:pPr marL="342900" indent="-342900">
              <a:buChar char="•"/>
            </a:pPr>
            <a:r>
              <a:rPr lang="en-US" sz="2000" dirty="0">
                <a:solidFill>
                  <a:schemeClr val="tx1"/>
                </a:solidFill>
              </a:rPr>
              <a:t>Legal Vulnerability: </a:t>
            </a:r>
            <a:r>
              <a:rPr lang="en-US" sz="2000" dirty="0"/>
              <a:t>The inability to defend a business from accusations of discrimination. When unstructured interviews are used, it can be more difficult to prove that efforts were made to eliminate sources of bias. </a:t>
            </a:r>
          </a:p>
          <a:p>
            <a:pPr marL="342900" indent="-342900">
              <a:buChar char="•"/>
            </a:pPr>
            <a:r>
              <a:rPr lang="en-US" sz="2000" dirty="0">
                <a:solidFill>
                  <a:schemeClr val="tx1"/>
                </a:solidFill>
              </a:rPr>
              <a:t>Inequity: </a:t>
            </a:r>
            <a:r>
              <a:rPr lang="en-US" sz="2000" dirty="0"/>
              <a:t>The lack of fairness and appropriate treatment of candidates caused by bias in the interview process. </a:t>
            </a:r>
          </a:p>
          <a:p>
            <a:pPr marL="342900" indent="-342900">
              <a:buChar char="•"/>
            </a:pPr>
            <a:r>
              <a:rPr lang="en-US" sz="2000" dirty="0">
                <a:solidFill>
                  <a:schemeClr val="tx1"/>
                </a:solidFill>
              </a:rPr>
              <a:t>Prediction: </a:t>
            </a:r>
            <a:r>
              <a:rPr lang="en-US" sz="2000" dirty="0"/>
              <a:t>The ability to guess the quality of job performance. Unstructured interviews have been shown to produce low prediction in comparison to structured interviews. </a:t>
            </a:r>
          </a:p>
        </p:txBody>
      </p:sp>
    </p:spTree>
    <p:extLst>
      <p:ext uri="{BB962C8B-B14F-4D97-AF65-F5344CB8AC3E}">
        <p14:creationId xmlns:p14="http://schemas.microsoft.com/office/powerpoint/2010/main" val="32330749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Terms </a:t>
            </a:r>
            <a:r>
              <a:rPr lang="en" b="1" dirty="0">
                <a:latin typeface="+mn-lt"/>
                <a:cs typeface="Arial"/>
              </a:rPr>
              <a:t>III</a:t>
            </a:r>
            <a:endParaRPr b="1" dirty="0">
              <a:latin typeface="+mn-lt"/>
            </a:endParaRPr>
          </a:p>
        </p:txBody>
      </p:sp>
      <p:sp>
        <p:nvSpPr>
          <p:cNvPr id="2" name="TextBox 1">
            <a:extLst>
              <a:ext uri="{FF2B5EF4-FFF2-40B4-BE49-F238E27FC236}">
                <a16:creationId xmlns:a16="http://schemas.microsoft.com/office/drawing/2014/main" id="{8E4BCB51-AE34-5C5E-3917-A6AE23BE38D2}"/>
              </a:ext>
            </a:extLst>
          </p:cNvPr>
          <p:cNvSpPr txBox="1"/>
          <p:nvPr/>
        </p:nvSpPr>
        <p:spPr>
          <a:xfrm>
            <a:off x="211367" y="659925"/>
            <a:ext cx="8587539" cy="378565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000" dirty="0">
                <a:solidFill>
                  <a:schemeClr val="tx1"/>
                </a:solidFill>
              </a:rPr>
              <a:t>Traditional Interview: </a:t>
            </a:r>
            <a:r>
              <a:rPr lang="en-US" sz="2000" dirty="0"/>
              <a:t>An interview structure where one interviewer interviews one candidate in person. </a:t>
            </a:r>
          </a:p>
          <a:p>
            <a:pPr marL="342900" indent="-342900">
              <a:buFont typeface="Arial"/>
              <a:buChar char="•"/>
            </a:pPr>
            <a:r>
              <a:rPr lang="en-US" sz="2000" dirty="0">
                <a:solidFill>
                  <a:schemeClr val="tx1"/>
                </a:solidFill>
              </a:rPr>
              <a:t>Telephone Interview: </a:t>
            </a:r>
            <a:r>
              <a:rPr lang="en-US" sz="2000" dirty="0"/>
              <a:t>An interview which occurs over the phone. </a:t>
            </a:r>
          </a:p>
          <a:p>
            <a:pPr marL="342900" indent="-342900">
              <a:buFont typeface="Arial"/>
              <a:buChar char="•"/>
            </a:pPr>
            <a:r>
              <a:rPr lang="en-US" sz="2000" dirty="0">
                <a:solidFill>
                  <a:schemeClr val="tx1"/>
                </a:solidFill>
              </a:rPr>
              <a:t>Information Interview: </a:t>
            </a:r>
            <a:r>
              <a:rPr lang="en-US" sz="2000" dirty="0"/>
              <a:t>An interview that is not being done for a particular job opening, rather exploring possibilities within a business. </a:t>
            </a:r>
          </a:p>
          <a:p>
            <a:pPr marL="342900" indent="-342900">
              <a:buFont typeface="Arial"/>
              <a:buChar char="•"/>
            </a:pPr>
            <a:r>
              <a:rPr lang="en-US" sz="2000" dirty="0">
                <a:solidFill>
                  <a:schemeClr val="tx1"/>
                </a:solidFill>
              </a:rPr>
              <a:t>Meal Interview: </a:t>
            </a:r>
            <a:r>
              <a:rPr lang="en-US" sz="2000" dirty="0"/>
              <a:t>A more informal interview that is conducted alongside a meal in a dining establishment. </a:t>
            </a:r>
          </a:p>
          <a:p>
            <a:pPr marL="342900" indent="-342900">
              <a:buFont typeface="Arial"/>
              <a:buChar char="•"/>
            </a:pPr>
            <a:r>
              <a:rPr lang="en-US" sz="2000" dirty="0">
                <a:solidFill>
                  <a:schemeClr val="tx1"/>
                </a:solidFill>
              </a:rPr>
              <a:t>Case Interview: </a:t>
            </a:r>
            <a:r>
              <a:rPr lang="en-US" sz="2000" dirty="0"/>
              <a:t>An interview which evaluates the candidates solution to a provided business situation, often used for consulting firms, and investment banks. </a:t>
            </a:r>
          </a:p>
          <a:p>
            <a:pPr marL="342900" indent="-342900">
              <a:buFont typeface="Arial"/>
              <a:buChar char="•"/>
            </a:pPr>
            <a:r>
              <a:rPr lang="en-US" sz="2000" dirty="0">
                <a:solidFill>
                  <a:schemeClr val="tx1"/>
                </a:solidFill>
              </a:rPr>
              <a:t>Panel Interview: </a:t>
            </a:r>
            <a:r>
              <a:rPr lang="en-US" sz="2000" dirty="0"/>
              <a:t>An interview in which there are multiple interviewers. </a:t>
            </a:r>
          </a:p>
          <a:p>
            <a:pPr marL="342900" indent="-342900">
              <a:buFont typeface="Arial"/>
              <a:buChar char="•"/>
            </a:pPr>
            <a:r>
              <a:rPr lang="en-US" sz="2000" dirty="0">
                <a:solidFill>
                  <a:schemeClr val="tx1"/>
                </a:solidFill>
              </a:rPr>
              <a:t>Group Interview: </a:t>
            </a:r>
            <a:r>
              <a:rPr lang="en-US" sz="2000" dirty="0"/>
              <a:t>An interview in which there are multiple candidates. </a:t>
            </a:r>
          </a:p>
        </p:txBody>
      </p:sp>
    </p:spTree>
    <p:extLst>
      <p:ext uri="{BB962C8B-B14F-4D97-AF65-F5344CB8AC3E}">
        <p14:creationId xmlns:p14="http://schemas.microsoft.com/office/powerpoint/2010/main" val="96706328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Terms </a:t>
            </a:r>
            <a:r>
              <a:rPr lang="en" b="1" dirty="0">
                <a:latin typeface="+mn-lt"/>
                <a:cs typeface="Arial"/>
              </a:rPr>
              <a:t>IV</a:t>
            </a:r>
            <a:endParaRPr b="1" dirty="0">
              <a:latin typeface="+mn-lt"/>
            </a:endParaRPr>
          </a:p>
        </p:txBody>
      </p:sp>
      <p:sp>
        <p:nvSpPr>
          <p:cNvPr id="2" name="TextBox 1">
            <a:extLst>
              <a:ext uri="{FF2B5EF4-FFF2-40B4-BE49-F238E27FC236}">
                <a16:creationId xmlns:a16="http://schemas.microsoft.com/office/drawing/2014/main" id="{8E4BCB51-AE34-5C5E-3917-A6AE23BE38D2}"/>
              </a:ext>
            </a:extLst>
          </p:cNvPr>
          <p:cNvSpPr txBox="1"/>
          <p:nvPr/>
        </p:nvSpPr>
        <p:spPr>
          <a:xfrm>
            <a:off x="211367" y="659925"/>
            <a:ext cx="8587539" cy="4093428"/>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a:buChar char="•"/>
            </a:pPr>
            <a:r>
              <a:rPr lang="en-US" sz="2000" dirty="0">
                <a:solidFill>
                  <a:schemeClr val="tx1"/>
                </a:solidFill>
              </a:rPr>
              <a:t>Technical Interview: </a:t>
            </a:r>
            <a:r>
              <a:rPr lang="en-US" sz="2000" dirty="0"/>
              <a:t>An interview in which the questions are tailored to gauge the candidates problem solving skills. 6.3</a:t>
            </a:r>
          </a:p>
          <a:p>
            <a:pPr marL="342900" indent="-342900">
              <a:buFont typeface="Arial"/>
              <a:buChar char="•"/>
            </a:pPr>
            <a:r>
              <a:rPr lang="en-US" sz="2000" dirty="0">
                <a:solidFill>
                  <a:schemeClr val="tx1"/>
                </a:solidFill>
              </a:rPr>
              <a:t>Virtual Interview: </a:t>
            </a:r>
            <a:r>
              <a:rPr lang="en-US" sz="2000" dirty="0"/>
              <a:t>An interview which is conducted with video conferencing software. 6.3</a:t>
            </a:r>
          </a:p>
          <a:p>
            <a:pPr marL="342900" indent="-342900">
              <a:buFont typeface="Arial"/>
              <a:buChar char="•"/>
            </a:pPr>
            <a:r>
              <a:rPr lang="en-US" sz="2000" dirty="0">
                <a:solidFill>
                  <a:schemeClr val="tx1"/>
                </a:solidFill>
              </a:rPr>
              <a:t>Situational Questions: </a:t>
            </a:r>
            <a:r>
              <a:rPr lang="en-US" sz="2000" dirty="0"/>
              <a:t>A question that poses a hypothetical situation to a candidate to evaluate how they would respond. 6.4</a:t>
            </a:r>
          </a:p>
          <a:p>
            <a:pPr marL="342900" indent="-342900">
              <a:buFont typeface="Arial"/>
              <a:buChar char="•"/>
            </a:pPr>
            <a:r>
              <a:rPr lang="en-US" sz="2000" dirty="0" err="1">
                <a:solidFill>
                  <a:schemeClr val="tx1"/>
                </a:solidFill>
              </a:rPr>
              <a:t>Behavioural</a:t>
            </a:r>
            <a:r>
              <a:rPr lang="en-US" sz="2000" dirty="0">
                <a:solidFill>
                  <a:schemeClr val="tx1"/>
                </a:solidFill>
              </a:rPr>
              <a:t> Questions: </a:t>
            </a:r>
            <a:r>
              <a:rPr lang="en-US" sz="2000" dirty="0"/>
              <a:t>A question that asks about a candidates previous work experiences and how they interacted with their peers. 6.4</a:t>
            </a:r>
          </a:p>
          <a:p>
            <a:pPr marL="342900" indent="-342900">
              <a:buFont typeface="Arial"/>
              <a:buChar char="•"/>
            </a:pPr>
            <a:r>
              <a:rPr lang="en-US" sz="2000" dirty="0">
                <a:solidFill>
                  <a:schemeClr val="tx1"/>
                </a:solidFill>
              </a:rPr>
              <a:t>Job Knowledge Questions: </a:t>
            </a:r>
            <a:r>
              <a:rPr lang="en-US" sz="2000" dirty="0"/>
              <a:t>A question that assesses the technical knowledge of the candidate. 6.4</a:t>
            </a:r>
          </a:p>
          <a:p>
            <a:pPr marL="342900" indent="-342900">
              <a:buFont typeface="Arial"/>
              <a:buChar char="•"/>
            </a:pPr>
            <a:r>
              <a:rPr lang="en-US" sz="2000" dirty="0">
                <a:solidFill>
                  <a:schemeClr val="tx1"/>
                </a:solidFill>
              </a:rPr>
              <a:t>Job Simulations: </a:t>
            </a:r>
            <a:r>
              <a:rPr lang="en-US" sz="2000" dirty="0"/>
              <a:t>A hypothetical situation that would occur as part of the job responsibilities that the candidate is tasked with navigating. 6.4</a:t>
            </a:r>
          </a:p>
          <a:p>
            <a:endParaRPr lang="en-US" sz="2000" dirty="0"/>
          </a:p>
        </p:txBody>
      </p:sp>
    </p:spTree>
    <p:extLst>
      <p:ext uri="{BB962C8B-B14F-4D97-AF65-F5344CB8AC3E}">
        <p14:creationId xmlns:p14="http://schemas.microsoft.com/office/powerpoint/2010/main" val="32971795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title"/>
          </p:nvPr>
        </p:nvSpPr>
        <p:spPr>
          <a:xfrm>
            <a:off x="272650" y="120025"/>
            <a:ext cx="8655300" cy="883800"/>
          </a:xfrm>
          <a:prstGeom prst="rect">
            <a:avLst/>
          </a:prstGeom>
        </p:spPr>
        <p:txBody>
          <a:bodyPr spcFirstLastPara="1" wrap="square" lIns="91425" tIns="91425" rIns="91425" bIns="91425" anchor="t" anchorCtr="0">
            <a:normAutofit/>
          </a:bodyPr>
          <a:lstStyle/>
          <a:p>
            <a:r>
              <a:rPr lang="en" b="1" dirty="0">
                <a:latin typeface="+mn-lt"/>
              </a:rPr>
              <a:t>Key Terms </a:t>
            </a:r>
            <a:r>
              <a:rPr lang="en" b="1" dirty="0">
                <a:latin typeface="+mn-lt"/>
                <a:cs typeface="Arial"/>
              </a:rPr>
              <a:t>V</a:t>
            </a:r>
            <a:endParaRPr b="1" dirty="0">
              <a:latin typeface="+mn-lt"/>
            </a:endParaRPr>
          </a:p>
        </p:txBody>
      </p:sp>
      <p:sp>
        <p:nvSpPr>
          <p:cNvPr id="2" name="TextBox 1">
            <a:extLst>
              <a:ext uri="{FF2B5EF4-FFF2-40B4-BE49-F238E27FC236}">
                <a16:creationId xmlns:a16="http://schemas.microsoft.com/office/drawing/2014/main" id="{8E4BCB51-AE34-5C5E-3917-A6AE23BE38D2}"/>
              </a:ext>
            </a:extLst>
          </p:cNvPr>
          <p:cNvSpPr txBox="1"/>
          <p:nvPr/>
        </p:nvSpPr>
        <p:spPr>
          <a:xfrm>
            <a:off x="211367" y="659925"/>
            <a:ext cx="8587539" cy="193899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342900" indent="-342900">
              <a:buFont typeface="Arial" panose="020B0604020202020204" pitchFamily="34" charset="0"/>
              <a:buChar char="•"/>
            </a:pPr>
            <a:r>
              <a:rPr lang="en-US" sz="2000" dirty="0">
                <a:solidFill>
                  <a:schemeClr val="tx1"/>
                </a:solidFill>
              </a:rPr>
              <a:t>Ice-breaker Questions: </a:t>
            </a:r>
            <a:r>
              <a:rPr lang="en-US" sz="2000" dirty="0"/>
              <a:t>An informal question used to ease the interview anxiety of a candidate, and give the interviewer a better sense of the candidates personality. 6.4</a:t>
            </a:r>
          </a:p>
          <a:p>
            <a:pPr marL="342900" indent="-342900">
              <a:buFont typeface="Arial" panose="020B0604020202020204" pitchFamily="34" charset="0"/>
              <a:buChar char="•"/>
            </a:pPr>
            <a:r>
              <a:rPr lang="en-US" sz="2000" dirty="0">
                <a:solidFill>
                  <a:schemeClr val="tx1"/>
                </a:solidFill>
              </a:rPr>
              <a:t>Scoring Guide: </a:t>
            </a:r>
            <a:r>
              <a:rPr lang="en-US" sz="2000" dirty="0"/>
              <a:t>A </a:t>
            </a:r>
            <a:r>
              <a:rPr lang="en-US" sz="2000" dirty="0" err="1"/>
              <a:t>behaviourally</a:t>
            </a:r>
            <a:r>
              <a:rPr lang="en-US" sz="2000" dirty="0"/>
              <a:t> anchored scale that is used to measure the quality of a candidates response to an interview question. 6.5</a:t>
            </a:r>
          </a:p>
          <a:p>
            <a:endParaRPr lang="en-US" sz="2000" dirty="0"/>
          </a:p>
        </p:txBody>
      </p:sp>
    </p:spTree>
    <p:extLst>
      <p:ext uri="{BB962C8B-B14F-4D97-AF65-F5344CB8AC3E}">
        <p14:creationId xmlns:p14="http://schemas.microsoft.com/office/powerpoint/2010/main" val="21294924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6.0 The Interview</a:t>
            </a:r>
            <a:endParaRPr lang="en-CA" b="1" dirty="0">
              <a:ea typeface="+mj-lt"/>
              <a:cs typeface="+mj-lt"/>
            </a:endParaRPr>
          </a:p>
        </p:txBody>
      </p:sp>
      <p:sp>
        <p:nvSpPr>
          <p:cNvPr id="3" name="TextBox 2">
            <a:extLst>
              <a:ext uri="{FF2B5EF4-FFF2-40B4-BE49-F238E27FC236}">
                <a16:creationId xmlns:a16="http://schemas.microsoft.com/office/drawing/2014/main" id="{E605AB07-0DC6-1860-2E9A-1EE0DCD858EA}"/>
              </a:ext>
            </a:extLst>
          </p:cNvPr>
          <p:cNvSpPr txBox="1"/>
          <p:nvPr/>
        </p:nvSpPr>
        <p:spPr>
          <a:xfrm>
            <a:off x="244233" y="1191179"/>
            <a:ext cx="4664651" cy="3170099"/>
          </a:xfrm>
          <a:prstGeom prst="rect">
            <a:avLst/>
          </a:prstGeom>
          <a:noFill/>
        </p:spPr>
        <p:txBody>
          <a:bodyPr wrap="square" lIns="91440" tIns="45720" rIns="91440" bIns="45720" rtlCol="0" anchor="t">
            <a:spAutoFit/>
          </a:bodyPr>
          <a:lstStyle/>
          <a:p>
            <a:r>
              <a:rPr lang="en-US" sz="2000" dirty="0"/>
              <a:t>Much work goes into the process of hiring someone, with selection being an important step in that process. A hiring process done correctly is time-consuming and precise. </a:t>
            </a:r>
          </a:p>
          <a:p>
            <a:endParaRPr lang="en-US" sz="2000" dirty="0"/>
          </a:p>
          <a:p>
            <a:r>
              <a:rPr lang="en-US" sz="2000" dirty="0"/>
              <a:t>The interviewer should already have questions determined and should be ready to sell the organization to the candidate as well.</a:t>
            </a:r>
          </a:p>
        </p:txBody>
      </p:sp>
      <p:pic>
        <p:nvPicPr>
          <p:cNvPr id="1026" name="Picture 2" descr="A job candidate and an employer are shaking hands following an interview.">
            <a:extLst>
              <a:ext uri="{FF2B5EF4-FFF2-40B4-BE49-F238E27FC236}">
                <a16:creationId xmlns:a16="http://schemas.microsoft.com/office/drawing/2014/main" id="{73D87D95-9F39-AA06-3682-FA9493A227EF}"/>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089767" y="1191179"/>
            <a:ext cx="3810000" cy="2540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11206D59-8D89-EBC2-6B02-31A6FF0A4880}"/>
              </a:ext>
            </a:extLst>
          </p:cNvPr>
          <p:cNvSpPr txBox="1"/>
          <p:nvPr/>
        </p:nvSpPr>
        <p:spPr>
          <a:xfrm>
            <a:off x="4996463" y="3838058"/>
            <a:ext cx="3996607" cy="523220"/>
          </a:xfrm>
          <a:prstGeom prst="rect">
            <a:avLst/>
          </a:prstGeom>
          <a:noFill/>
        </p:spPr>
        <p:txBody>
          <a:bodyPr wrap="none" rtlCol="0">
            <a:spAutoFit/>
          </a:bodyPr>
          <a:lstStyle/>
          <a:p>
            <a:r>
              <a:rPr lang="en-CA" dirty="0">
                <a:hlinkClick r:id="rId4"/>
              </a:rPr>
              <a:t>Photo</a:t>
            </a:r>
            <a:r>
              <a:rPr lang="en-CA" dirty="0"/>
              <a:t> by </a:t>
            </a:r>
            <a:r>
              <a:rPr lang="en-CA" dirty="0">
                <a:hlinkClick r:id="rId5"/>
              </a:rPr>
              <a:t>Tima Miroshnichenko</a:t>
            </a:r>
            <a:r>
              <a:rPr lang="en-CA" dirty="0"/>
              <a:t>,  </a:t>
            </a:r>
            <a:r>
              <a:rPr lang="en-CA" dirty="0">
                <a:hlinkClick r:id="rId6"/>
              </a:rPr>
              <a:t>Pexels License</a:t>
            </a:r>
            <a:endParaRPr lang="en-CA" dirty="0"/>
          </a:p>
          <a:p>
            <a:endParaRPr lang="en-CA" dirty="0"/>
          </a:p>
        </p:txBody>
      </p:sp>
    </p:spTree>
    <p:extLst>
      <p:ext uri="{BB962C8B-B14F-4D97-AF65-F5344CB8AC3E}">
        <p14:creationId xmlns:p14="http://schemas.microsoft.com/office/powerpoint/2010/main" val="1033242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6.1 Employment Interview</a:t>
            </a:r>
            <a:endParaRPr lang="en-CA" b="1" dirty="0">
              <a:ea typeface="+mj-lt"/>
              <a:cs typeface="+mj-lt"/>
            </a:endParaRPr>
          </a:p>
        </p:txBody>
      </p:sp>
      <p:sp>
        <p:nvSpPr>
          <p:cNvPr id="3" name="TextBox 2">
            <a:extLst>
              <a:ext uri="{FF2B5EF4-FFF2-40B4-BE49-F238E27FC236}">
                <a16:creationId xmlns:a16="http://schemas.microsoft.com/office/drawing/2014/main" id="{E605AB07-0DC6-1860-2E9A-1EE0DCD858EA}"/>
              </a:ext>
            </a:extLst>
          </p:cNvPr>
          <p:cNvSpPr txBox="1"/>
          <p:nvPr/>
        </p:nvSpPr>
        <p:spPr>
          <a:xfrm>
            <a:off x="244233" y="833131"/>
            <a:ext cx="5153567" cy="4093428"/>
          </a:xfrm>
          <a:prstGeom prst="rect">
            <a:avLst/>
          </a:prstGeom>
          <a:noFill/>
        </p:spPr>
        <p:txBody>
          <a:bodyPr wrap="square" lIns="91440" tIns="45720" rIns="91440" bIns="45720" rtlCol="0" anchor="t">
            <a:spAutoFit/>
          </a:bodyPr>
          <a:lstStyle/>
          <a:p>
            <a:r>
              <a:rPr lang="en-US" sz="2000" dirty="0">
                <a:solidFill>
                  <a:srgbClr val="373D3F"/>
                </a:solidFill>
              </a:rPr>
              <a:t>Employment interviews come in a few shapes and sizes and may not be limited to only one exchange or interaction.</a:t>
            </a:r>
          </a:p>
          <a:p>
            <a:endParaRPr lang="en-US" sz="2000" dirty="0">
              <a:solidFill>
                <a:srgbClr val="373D3F"/>
              </a:solidFill>
            </a:endParaRPr>
          </a:p>
          <a:p>
            <a:r>
              <a:rPr lang="en-US" sz="2000" dirty="0">
                <a:solidFill>
                  <a:srgbClr val="373D3F"/>
                </a:solidFill>
              </a:rPr>
              <a:t>The hiring manager has the opportunity to listen to the candidate and assess their non-cognitive attributes, such as communication skills and interpersonal skills, teamwork, leadership skills and organizational fit. </a:t>
            </a:r>
          </a:p>
          <a:p>
            <a:endParaRPr lang="en-US" sz="2000" dirty="0">
              <a:solidFill>
                <a:srgbClr val="373D3F"/>
              </a:solidFill>
            </a:endParaRPr>
          </a:p>
          <a:p>
            <a:r>
              <a:rPr lang="en-US" sz="2000" dirty="0">
                <a:solidFill>
                  <a:srgbClr val="373D3F"/>
                </a:solidFill>
              </a:rPr>
              <a:t>The selection interview is the most widely used assessment tool in making hiring decisions.</a:t>
            </a:r>
          </a:p>
        </p:txBody>
      </p:sp>
      <p:pic>
        <p:nvPicPr>
          <p:cNvPr id="5" name="Picture 4" descr="A women having a job interview">
            <a:extLst>
              <a:ext uri="{FF2B5EF4-FFF2-40B4-BE49-F238E27FC236}">
                <a16:creationId xmlns:a16="http://schemas.microsoft.com/office/drawing/2014/main" id="{0B371AF6-124B-73D8-B431-A119DF9FEE51}"/>
              </a:ext>
            </a:extLst>
          </p:cNvPr>
          <p:cNvPicPr>
            <a:picLocks noChangeAspect="1" noChangeArrowheads="1"/>
          </p:cNvPicPr>
          <p:nvPr/>
        </p:nvPicPr>
        <p:blipFill>
          <a:blip r:embed="rId3" cstate="print">
            <a:extLst>
              <a:ext uri="{28A0092B-C50C-407E-A947-70E740481C1C}">
                <a14:useLocalDpi xmlns:a14="http://schemas.microsoft.com/office/drawing/2010/main"/>
              </a:ext>
            </a:extLst>
          </a:blip>
          <a:srcRect/>
          <a:stretch>
            <a:fillRect/>
          </a:stretch>
        </p:blipFill>
        <p:spPr bwMode="auto">
          <a:xfrm>
            <a:off x="5567271" y="1251132"/>
            <a:ext cx="3332496" cy="2221664"/>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470B70F4-53E7-0B38-7633-BC21712386CA}"/>
              </a:ext>
            </a:extLst>
          </p:cNvPr>
          <p:cNvSpPr txBox="1"/>
          <p:nvPr/>
        </p:nvSpPr>
        <p:spPr>
          <a:xfrm>
            <a:off x="5567272" y="3630758"/>
            <a:ext cx="3332496" cy="523220"/>
          </a:xfrm>
          <a:prstGeom prst="rect">
            <a:avLst/>
          </a:prstGeom>
          <a:noFill/>
        </p:spPr>
        <p:txBody>
          <a:bodyPr wrap="square" rtlCol="0">
            <a:spAutoFit/>
          </a:bodyPr>
          <a:lstStyle/>
          <a:p>
            <a:r>
              <a:rPr lang="en-CA" dirty="0">
                <a:hlinkClick r:id="rId4"/>
              </a:rPr>
              <a:t>Photo</a:t>
            </a:r>
            <a:r>
              <a:rPr lang="en-CA" dirty="0"/>
              <a:t> by </a:t>
            </a:r>
            <a:r>
              <a:rPr lang="en-CA" dirty="0">
                <a:hlinkClick r:id="rId5"/>
              </a:rPr>
              <a:t>Tima Miroshnichenko</a:t>
            </a:r>
            <a:r>
              <a:rPr lang="en-CA" dirty="0"/>
              <a:t>,  </a:t>
            </a:r>
            <a:r>
              <a:rPr lang="en-CA" dirty="0">
                <a:hlinkClick r:id="rId6"/>
              </a:rPr>
              <a:t>Pexels License</a:t>
            </a:r>
            <a:endParaRPr lang="en-CA" dirty="0"/>
          </a:p>
        </p:txBody>
      </p:sp>
    </p:spTree>
    <p:extLst>
      <p:ext uri="{BB962C8B-B14F-4D97-AF65-F5344CB8AC3E}">
        <p14:creationId xmlns:p14="http://schemas.microsoft.com/office/powerpoint/2010/main" val="482725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6.1 </a:t>
            </a:r>
            <a:r>
              <a:rPr lang="en-CA" b="1" dirty="0">
                <a:ea typeface="+mj-lt"/>
                <a:cs typeface="+mj-lt"/>
              </a:rPr>
              <a:t>Interview Structure – Unstructured vs. Structured Interviews</a:t>
            </a:r>
            <a:br>
              <a:rPr lang="en-CA" b="1" dirty="0">
                <a:ea typeface="+mj-lt"/>
                <a:cs typeface="+mj-lt"/>
              </a:rPr>
            </a:br>
            <a:endParaRPr lang="en-CA" b="1" dirty="0">
              <a:ea typeface="+mj-lt"/>
              <a:cs typeface="+mj-lt"/>
            </a:endParaRPr>
          </a:p>
        </p:txBody>
      </p:sp>
      <p:sp>
        <p:nvSpPr>
          <p:cNvPr id="3" name="TextBox 2">
            <a:extLst>
              <a:ext uri="{FF2B5EF4-FFF2-40B4-BE49-F238E27FC236}">
                <a16:creationId xmlns:a16="http://schemas.microsoft.com/office/drawing/2014/main" id="{E605AB07-0DC6-1860-2E9A-1EE0DCD858EA}"/>
              </a:ext>
            </a:extLst>
          </p:cNvPr>
          <p:cNvSpPr txBox="1"/>
          <p:nvPr/>
        </p:nvSpPr>
        <p:spPr>
          <a:xfrm>
            <a:off x="140949" y="1287577"/>
            <a:ext cx="8807107" cy="3477875"/>
          </a:xfrm>
          <a:prstGeom prst="rect">
            <a:avLst/>
          </a:prstGeom>
          <a:noFill/>
        </p:spPr>
        <p:txBody>
          <a:bodyPr wrap="square" lIns="91440" tIns="45720" rIns="91440" bIns="45720" rtlCol="0" anchor="t">
            <a:spAutoFit/>
          </a:bodyPr>
          <a:lstStyle/>
          <a:p>
            <a:r>
              <a:rPr lang="en-US" sz="2000" dirty="0"/>
              <a:t>There are two types of interviews: unstructured and structured. </a:t>
            </a:r>
          </a:p>
          <a:p>
            <a:endParaRPr lang="en-US" sz="2000" dirty="0"/>
          </a:p>
          <a:p>
            <a:r>
              <a:rPr lang="en-US" sz="2000" dirty="0"/>
              <a:t>The traditional unstructured interview is completely unplanned – questions are asked spontaneously, vary across candidates, and responses are not evaluated in any consistent manner. </a:t>
            </a:r>
          </a:p>
          <a:p>
            <a:endParaRPr lang="en-US" sz="2000" dirty="0"/>
          </a:p>
          <a:p>
            <a:r>
              <a:rPr lang="en-US" sz="2000" dirty="0"/>
              <a:t>A structured interview, on the other hand, includes questions that are based on a thorough analysis of job requirements and the criteria required to perform the work. All candidates are asked the same questions, and their responses are assessed in a standardized manner against job-relevant criteria using a predetermined rating scheme.</a:t>
            </a:r>
          </a:p>
        </p:txBody>
      </p:sp>
    </p:spTree>
    <p:extLst>
      <p:ext uri="{BB962C8B-B14F-4D97-AF65-F5344CB8AC3E}">
        <p14:creationId xmlns:p14="http://schemas.microsoft.com/office/powerpoint/2010/main" val="33409136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6.1 Characteristics of Interviews: Development</a:t>
            </a:r>
            <a:br>
              <a:rPr lang="en-CA" b="1" dirty="0">
                <a:ea typeface="+mj-lt"/>
                <a:cs typeface="+mj-lt"/>
              </a:rPr>
            </a:br>
            <a:endParaRPr lang="en-CA" b="1" dirty="0">
              <a:ea typeface="+mj-lt"/>
              <a:cs typeface="+mj-lt"/>
            </a:endParaRPr>
          </a:p>
        </p:txBody>
      </p:sp>
      <p:graphicFrame>
        <p:nvGraphicFramePr>
          <p:cNvPr id="2" name="Table 1">
            <a:extLst>
              <a:ext uri="{FF2B5EF4-FFF2-40B4-BE49-F238E27FC236}">
                <a16:creationId xmlns:a16="http://schemas.microsoft.com/office/drawing/2014/main" id="{E560AA05-0947-CC6A-BE66-748041260F25}"/>
              </a:ext>
            </a:extLst>
          </p:cNvPr>
          <p:cNvGraphicFramePr>
            <a:graphicFrameLocks noGrp="1"/>
          </p:cNvGraphicFramePr>
          <p:nvPr>
            <p:extLst>
              <p:ext uri="{D42A27DB-BD31-4B8C-83A1-F6EECF244321}">
                <p14:modId xmlns:p14="http://schemas.microsoft.com/office/powerpoint/2010/main" val="2951161885"/>
              </p:ext>
            </p:extLst>
          </p:nvPr>
        </p:nvGraphicFramePr>
        <p:xfrm>
          <a:off x="340092" y="1377147"/>
          <a:ext cx="8649904" cy="3077746"/>
        </p:xfrm>
        <a:graphic>
          <a:graphicData uri="http://schemas.openxmlformats.org/drawingml/2006/table">
            <a:tbl>
              <a:tblPr firstRow="1" bandRow="1">
                <a:tableStyleId>{5C22544A-7EE6-4342-B048-85BDC9FD1C3A}</a:tableStyleId>
              </a:tblPr>
              <a:tblGrid>
                <a:gridCol w="4324952">
                  <a:extLst>
                    <a:ext uri="{9D8B030D-6E8A-4147-A177-3AD203B41FA5}">
                      <a16:colId xmlns:a16="http://schemas.microsoft.com/office/drawing/2014/main" val="3568011636"/>
                    </a:ext>
                  </a:extLst>
                </a:gridCol>
                <a:gridCol w="4324952">
                  <a:extLst>
                    <a:ext uri="{9D8B030D-6E8A-4147-A177-3AD203B41FA5}">
                      <a16:colId xmlns:a16="http://schemas.microsoft.com/office/drawing/2014/main" val="2721899051"/>
                    </a:ext>
                  </a:extLst>
                </a:gridCol>
              </a:tblGrid>
              <a:tr h="547906">
                <a:tc>
                  <a:txBody>
                    <a:bodyPr/>
                    <a:lstStyle/>
                    <a:p>
                      <a:pPr algn="ctr"/>
                      <a:r>
                        <a:rPr lang="en-CA" sz="2000" b="1" i="0" u="none" strike="noStrike" cap="none" dirty="0">
                          <a:solidFill>
                            <a:schemeClr val="lt1"/>
                          </a:solidFill>
                          <a:effectLst/>
                          <a:latin typeface="+mn-lt"/>
                          <a:ea typeface="+mn-ea"/>
                          <a:cs typeface="+mn-cs"/>
                          <a:sym typeface="Arial"/>
                        </a:rPr>
                        <a:t>Unstructured</a:t>
                      </a:r>
                      <a:endParaRPr lang="en-CA" sz="2000" dirty="0"/>
                    </a:p>
                  </a:txBody>
                  <a:tcPr anchor="ctr"/>
                </a:tc>
                <a:tc>
                  <a:txBody>
                    <a:bodyPr/>
                    <a:lstStyle/>
                    <a:p>
                      <a:pPr algn="ctr"/>
                      <a:r>
                        <a:rPr lang="en-CA" sz="2000" b="1" i="0" u="none" strike="noStrike" cap="none" dirty="0">
                          <a:solidFill>
                            <a:schemeClr val="lt1"/>
                          </a:solidFill>
                          <a:effectLst/>
                          <a:latin typeface="+mn-lt"/>
                          <a:ea typeface="+mn-ea"/>
                          <a:cs typeface="+mn-cs"/>
                          <a:sym typeface="Arial"/>
                        </a:rPr>
                        <a:t>Structured</a:t>
                      </a:r>
                      <a:endParaRPr lang="en-CA" sz="2000" dirty="0"/>
                    </a:p>
                  </a:txBody>
                  <a:tcPr anchor="ctr"/>
                </a:tc>
                <a:extLst>
                  <a:ext uri="{0D108BD9-81ED-4DB2-BD59-A6C34878D82A}">
                    <a16:rowId xmlns:a16="http://schemas.microsoft.com/office/drawing/2014/main" val="3893485739"/>
                  </a:ext>
                </a:extLst>
              </a:tr>
              <a:tr h="1655178">
                <a:tc>
                  <a:txBody>
                    <a:bodyPr/>
                    <a:lstStyle/>
                    <a:p>
                      <a:pPr marL="342900" indent="-342900">
                        <a:buFont typeface="Arial" panose="020B0604020202020204" pitchFamily="34" charset="0"/>
                        <a:buChar char="•"/>
                      </a:pPr>
                      <a:r>
                        <a:rPr lang="en-CA" sz="2000" dirty="0"/>
                        <a:t>Very little, if any, planning is conducted.</a:t>
                      </a:r>
                    </a:p>
                    <a:p>
                      <a:pPr marL="342900" indent="-342900">
                        <a:buFont typeface="Arial" panose="020B0604020202020204" pitchFamily="34" charset="0"/>
                        <a:buChar char="•"/>
                      </a:pPr>
                      <a:r>
                        <a:rPr lang="en-CA" sz="2000" dirty="0"/>
                        <a:t>The factors evaluated by the interview board are implicit and vary across applicants.</a:t>
                      </a:r>
                    </a:p>
                    <a:p>
                      <a:pPr marL="342900" indent="-342900">
                        <a:buFont typeface="Arial" panose="020B0604020202020204" pitchFamily="34" charset="0"/>
                        <a:buChar char="•"/>
                      </a:pPr>
                      <a:r>
                        <a:rPr lang="en-CA" sz="2000" dirty="0"/>
                        <a:t>Questioning is spontaneous and not necessarily job-related.</a:t>
                      </a:r>
                    </a:p>
                    <a:p>
                      <a:endParaRPr lang="en-CA" sz="2000" dirty="0"/>
                    </a:p>
                  </a:txBody>
                  <a:tcPr/>
                </a:tc>
                <a:tc>
                  <a:txBody>
                    <a:bodyPr/>
                    <a:lstStyle/>
                    <a:p>
                      <a:pPr marL="342900" indent="-342900">
                        <a:buFont typeface="Arial" panose="020B0604020202020204" pitchFamily="34" charset="0"/>
                        <a:buChar char="•"/>
                      </a:pPr>
                      <a:r>
                        <a:rPr lang="en-CA" sz="2000" dirty="0"/>
                        <a:t>Careful planning of interview objectives and their role in the appointment process</a:t>
                      </a:r>
                    </a:p>
                    <a:p>
                      <a:pPr marL="342900" indent="-342900">
                        <a:buFont typeface="Arial" panose="020B0604020202020204" pitchFamily="34" charset="0"/>
                        <a:buChar char="•"/>
                      </a:pPr>
                      <a:r>
                        <a:rPr lang="en-CA" sz="2000" dirty="0"/>
                        <a:t>Interview questions are predetermined and linked to job-relevant criteria (e.g., knowledge, skills and abilities)</a:t>
                      </a:r>
                    </a:p>
                    <a:p>
                      <a:endParaRPr lang="en-CA" sz="2000" dirty="0"/>
                    </a:p>
                  </a:txBody>
                  <a:tcPr/>
                </a:tc>
                <a:extLst>
                  <a:ext uri="{0D108BD9-81ED-4DB2-BD59-A6C34878D82A}">
                    <a16:rowId xmlns:a16="http://schemas.microsoft.com/office/drawing/2014/main" val="3933758195"/>
                  </a:ext>
                </a:extLst>
              </a:tr>
            </a:tbl>
          </a:graphicData>
        </a:graphic>
      </p:graphicFrame>
    </p:spTree>
    <p:extLst>
      <p:ext uri="{BB962C8B-B14F-4D97-AF65-F5344CB8AC3E}">
        <p14:creationId xmlns:p14="http://schemas.microsoft.com/office/powerpoint/2010/main" val="3737726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6.1 Characteristics of Interviews: Administration</a:t>
            </a:r>
            <a:br>
              <a:rPr lang="en-CA" b="1" dirty="0">
                <a:ea typeface="+mj-lt"/>
                <a:cs typeface="+mj-lt"/>
              </a:rPr>
            </a:br>
            <a:endParaRPr lang="en-CA" b="1" dirty="0">
              <a:ea typeface="+mj-lt"/>
              <a:cs typeface="+mj-lt"/>
            </a:endParaRPr>
          </a:p>
        </p:txBody>
      </p:sp>
      <p:graphicFrame>
        <p:nvGraphicFramePr>
          <p:cNvPr id="2" name="Table 1">
            <a:extLst>
              <a:ext uri="{FF2B5EF4-FFF2-40B4-BE49-F238E27FC236}">
                <a16:creationId xmlns:a16="http://schemas.microsoft.com/office/drawing/2014/main" id="{E560AA05-0947-CC6A-BE66-748041260F25}"/>
              </a:ext>
            </a:extLst>
          </p:cNvPr>
          <p:cNvGraphicFramePr>
            <a:graphicFrameLocks noGrp="1"/>
          </p:cNvGraphicFramePr>
          <p:nvPr>
            <p:extLst>
              <p:ext uri="{D42A27DB-BD31-4B8C-83A1-F6EECF244321}">
                <p14:modId xmlns:p14="http://schemas.microsoft.com/office/powerpoint/2010/main" val="193299208"/>
              </p:ext>
            </p:extLst>
          </p:nvPr>
        </p:nvGraphicFramePr>
        <p:xfrm>
          <a:off x="340092" y="1377147"/>
          <a:ext cx="8649904" cy="3108226"/>
        </p:xfrm>
        <a:graphic>
          <a:graphicData uri="http://schemas.openxmlformats.org/drawingml/2006/table">
            <a:tbl>
              <a:tblPr firstRow="1" bandRow="1">
                <a:tableStyleId>{5C22544A-7EE6-4342-B048-85BDC9FD1C3A}</a:tableStyleId>
              </a:tblPr>
              <a:tblGrid>
                <a:gridCol w="4324952">
                  <a:extLst>
                    <a:ext uri="{9D8B030D-6E8A-4147-A177-3AD203B41FA5}">
                      <a16:colId xmlns:a16="http://schemas.microsoft.com/office/drawing/2014/main" val="3568011636"/>
                    </a:ext>
                  </a:extLst>
                </a:gridCol>
                <a:gridCol w="4324952">
                  <a:extLst>
                    <a:ext uri="{9D8B030D-6E8A-4147-A177-3AD203B41FA5}">
                      <a16:colId xmlns:a16="http://schemas.microsoft.com/office/drawing/2014/main" val="2721899051"/>
                    </a:ext>
                  </a:extLst>
                </a:gridCol>
              </a:tblGrid>
              <a:tr h="547906">
                <a:tc>
                  <a:txBody>
                    <a:bodyPr/>
                    <a:lstStyle/>
                    <a:p>
                      <a:pPr algn="ctr"/>
                      <a:r>
                        <a:rPr lang="en-CA" sz="2000" b="1" i="0" u="none" strike="noStrike" cap="none" dirty="0">
                          <a:solidFill>
                            <a:schemeClr val="lt1"/>
                          </a:solidFill>
                          <a:effectLst/>
                          <a:latin typeface="+mn-lt"/>
                          <a:ea typeface="+mn-ea"/>
                          <a:cs typeface="+mn-cs"/>
                          <a:sym typeface="Arial"/>
                        </a:rPr>
                        <a:t>Unstructured</a:t>
                      </a:r>
                      <a:endParaRPr lang="en-CA" sz="2000" dirty="0"/>
                    </a:p>
                  </a:txBody>
                  <a:tcPr anchor="ctr"/>
                </a:tc>
                <a:tc>
                  <a:txBody>
                    <a:bodyPr/>
                    <a:lstStyle/>
                    <a:p>
                      <a:pPr algn="ctr"/>
                      <a:r>
                        <a:rPr lang="en-CA" sz="2000" b="1" i="0" u="none" strike="noStrike" cap="none" dirty="0">
                          <a:solidFill>
                            <a:schemeClr val="lt1"/>
                          </a:solidFill>
                          <a:effectLst/>
                          <a:latin typeface="+mn-lt"/>
                          <a:ea typeface="+mn-ea"/>
                          <a:cs typeface="+mn-cs"/>
                          <a:sym typeface="Arial"/>
                        </a:rPr>
                        <a:t>Structured</a:t>
                      </a:r>
                      <a:endParaRPr lang="en-CA" sz="2000" dirty="0"/>
                    </a:p>
                  </a:txBody>
                  <a:tcPr anchor="ctr"/>
                </a:tc>
                <a:extLst>
                  <a:ext uri="{0D108BD9-81ED-4DB2-BD59-A6C34878D82A}">
                    <a16:rowId xmlns:a16="http://schemas.microsoft.com/office/drawing/2014/main" val="3893485739"/>
                  </a:ext>
                </a:extLst>
              </a:tr>
              <a:tr h="1655178">
                <a:tc>
                  <a:txBody>
                    <a:bodyPr/>
                    <a:lstStyle/>
                    <a:p>
                      <a:pPr marL="342900" indent="-342900">
                        <a:buFont typeface="Arial" panose="020B0604020202020204" pitchFamily="34" charset="0"/>
                        <a:buChar char="•"/>
                      </a:pPr>
                      <a:r>
                        <a:rPr lang="en-CA" sz="1800" dirty="0"/>
                        <a:t>Questions vary from one interview to the next for the same job</a:t>
                      </a:r>
                    </a:p>
                    <a:p>
                      <a:pPr marL="342900" indent="-342900">
                        <a:buFont typeface="Arial" panose="020B0604020202020204" pitchFamily="34" charset="0"/>
                        <a:buChar char="•"/>
                      </a:pPr>
                      <a:r>
                        <a:rPr lang="en-CA" sz="1800" dirty="0"/>
                        <a:t>Little, if any, control over the type or amount of information collected across applicants</a:t>
                      </a:r>
                    </a:p>
                    <a:p>
                      <a:pPr marL="342900" indent="-342900">
                        <a:buFont typeface="Arial" panose="020B0604020202020204" pitchFamily="34" charset="0"/>
                        <a:buChar char="•"/>
                      </a:pPr>
                      <a:r>
                        <a:rPr lang="en-CA" sz="1800" dirty="0"/>
                        <a:t>Extraneous information can influence the direction of the interview</a:t>
                      </a:r>
                    </a:p>
                    <a:p>
                      <a:pPr marL="342900" indent="-342900">
                        <a:buFont typeface="Arial" panose="020B0604020202020204" pitchFamily="34" charset="0"/>
                        <a:buChar char="•"/>
                      </a:pPr>
                      <a:r>
                        <a:rPr lang="en-CA" sz="1800" dirty="0"/>
                        <a:t>Note-taking can be sketchy, disorganized or nonexistent</a:t>
                      </a:r>
                    </a:p>
                  </a:txBody>
                  <a:tcPr/>
                </a:tc>
                <a:tc>
                  <a:txBody>
                    <a:bodyPr/>
                    <a:lstStyle/>
                    <a:p>
                      <a:pPr marL="342900" indent="-342900">
                        <a:buFont typeface="Arial" panose="020B0604020202020204" pitchFamily="34" charset="0"/>
                        <a:buChar char="•"/>
                      </a:pPr>
                      <a:r>
                        <a:rPr lang="en-CA" sz="1800" dirty="0"/>
                        <a:t>Each applicant is asked the same questions</a:t>
                      </a:r>
                    </a:p>
                    <a:p>
                      <a:pPr marL="342900" indent="-342900">
                        <a:buFont typeface="Arial" panose="020B0604020202020204" pitchFamily="34" charset="0"/>
                        <a:buChar char="•"/>
                      </a:pPr>
                      <a:r>
                        <a:rPr lang="en-CA" sz="1800" dirty="0"/>
                        <a:t>Questions and follow-up questions are controlled</a:t>
                      </a:r>
                    </a:p>
                    <a:p>
                      <a:pPr marL="342900" indent="-342900">
                        <a:buFont typeface="Arial" panose="020B0604020202020204" pitchFamily="34" charset="0"/>
                        <a:buChar char="•"/>
                      </a:pPr>
                      <a:r>
                        <a:rPr lang="en-CA" sz="1800" dirty="0"/>
                        <a:t>Irrelevant information is disregarded</a:t>
                      </a:r>
                    </a:p>
                    <a:p>
                      <a:pPr marL="342900" indent="-342900">
                        <a:buFont typeface="Arial" panose="020B0604020202020204" pitchFamily="34" charset="0"/>
                        <a:buChar char="•"/>
                      </a:pPr>
                      <a:r>
                        <a:rPr lang="en-CA" sz="1800" dirty="0"/>
                        <a:t>Detailed notes are taken</a:t>
                      </a:r>
                    </a:p>
                  </a:txBody>
                  <a:tcPr/>
                </a:tc>
                <a:extLst>
                  <a:ext uri="{0D108BD9-81ED-4DB2-BD59-A6C34878D82A}">
                    <a16:rowId xmlns:a16="http://schemas.microsoft.com/office/drawing/2014/main" val="3933758195"/>
                  </a:ext>
                </a:extLst>
              </a:tr>
            </a:tbl>
          </a:graphicData>
        </a:graphic>
      </p:graphicFrame>
    </p:spTree>
    <p:extLst>
      <p:ext uri="{BB962C8B-B14F-4D97-AF65-F5344CB8AC3E}">
        <p14:creationId xmlns:p14="http://schemas.microsoft.com/office/powerpoint/2010/main" val="19257797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6.1 Characteristics of Interviews: Evaluation and Interviewer Training</a:t>
            </a:r>
            <a:br>
              <a:rPr lang="en-CA" b="1" dirty="0">
                <a:ea typeface="+mj-lt"/>
                <a:cs typeface="+mj-lt"/>
              </a:rPr>
            </a:br>
            <a:endParaRPr lang="en-CA" b="1" dirty="0">
              <a:ea typeface="+mj-lt"/>
              <a:cs typeface="+mj-lt"/>
            </a:endParaRPr>
          </a:p>
        </p:txBody>
      </p:sp>
      <p:sp>
        <p:nvSpPr>
          <p:cNvPr id="7" name="TextBox 6">
            <a:extLst>
              <a:ext uri="{FF2B5EF4-FFF2-40B4-BE49-F238E27FC236}">
                <a16:creationId xmlns:a16="http://schemas.microsoft.com/office/drawing/2014/main" id="{BC5663BB-70B3-28D5-7EB6-1884AA27AA84}"/>
              </a:ext>
            </a:extLst>
          </p:cNvPr>
          <p:cNvSpPr txBox="1"/>
          <p:nvPr/>
        </p:nvSpPr>
        <p:spPr>
          <a:xfrm>
            <a:off x="340092" y="1217668"/>
            <a:ext cx="7407851" cy="400110"/>
          </a:xfrm>
          <a:prstGeom prst="rect">
            <a:avLst/>
          </a:prstGeom>
          <a:noFill/>
        </p:spPr>
        <p:txBody>
          <a:bodyPr wrap="square" lIns="91440" tIns="45720" rIns="91440" bIns="45720" rtlCol="0" anchor="t">
            <a:spAutoFit/>
          </a:bodyPr>
          <a:lstStyle/>
          <a:p>
            <a:r>
              <a:rPr lang="en-US" sz="2000" b="1" dirty="0">
                <a:solidFill>
                  <a:srgbClr val="373D3F"/>
                </a:solidFill>
              </a:rPr>
              <a:t>Evaluation</a:t>
            </a:r>
          </a:p>
        </p:txBody>
      </p:sp>
      <p:graphicFrame>
        <p:nvGraphicFramePr>
          <p:cNvPr id="2" name="Table 1">
            <a:extLst>
              <a:ext uri="{FF2B5EF4-FFF2-40B4-BE49-F238E27FC236}">
                <a16:creationId xmlns:a16="http://schemas.microsoft.com/office/drawing/2014/main" id="{E560AA05-0947-CC6A-BE66-748041260F25}"/>
              </a:ext>
            </a:extLst>
          </p:cNvPr>
          <p:cNvGraphicFramePr>
            <a:graphicFrameLocks noGrp="1"/>
          </p:cNvGraphicFramePr>
          <p:nvPr>
            <p:extLst>
              <p:ext uri="{D42A27DB-BD31-4B8C-83A1-F6EECF244321}">
                <p14:modId xmlns:p14="http://schemas.microsoft.com/office/powerpoint/2010/main" val="2588596020"/>
              </p:ext>
            </p:extLst>
          </p:nvPr>
        </p:nvGraphicFramePr>
        <p:xfrm>
          <a:off x="340092" y="1617778"/>
          <a:ext cx="8649904" cy="1341615"/>
        </p:xfrm>
        <a:graphic>
          <a:graphicData uri="http://schemas.openxmlformats.org/drawingml/2006/table">
            <a:tbl>
              <a:tblPr firstRow="1" bandRow="1">
                <a:tableStyleId>{5C22544A-7EE6-4342-B048-85BDC9FD1C3A}</a:tableStyleId>
              </a:tblPr>
              <a:tblGrid>
                <a:gridCol w="4324952">
                  <a:extLst>
                    <a:ext uri="{9D8B030D-6E8A-4147-A177-3AD203B41FA5}">
                      <a16:colId xmlns:a16="http://schemas.microsoft.com/office/drawing/2014/main" val="3568011636"/>
                    </a:ext>
                  </a:extLst>
                </a:gridCol>
                <a:gridCol w="4324952">
                  <a:extLst>
                    <a:ext uri="{9D8B030D-6E8A-4147-A177-3AD203B41FA5}">
                      <a16:colId xmlns:a16="http://schemas.microsoft.com/office/drawing/2014/main" val="2721899051"/>
                    </a:ext>
                  </a:extLst>
                </a:gridCol>
              </a:tblGrid>
              <a:tr h="336748">
                <a:tc>
                  <a:txBody>
                    <a:bodyPr/>
                    <a:lstStyle/>
                    <a:p>
                      <a:pPr algn="ctr"/>
                      <a:r>
                        <a:rPr lang="en-CA" sz="2000" b="1" i="0" u="none" strike="noStrike" cap="none" dirty="0">
                          <a:solidFill>
                            <a:schemeClr val="lt1"/>
                          </a:solidFill>
                          <a:effectLst/>
                          <a:latin typeface="+mn-lt"/>
                          <a:ea typeface="+mn-ea"/>
                          <a:cs typeface="+mn-cs"/>
                          <a:sym typeface="Arial"/>
                        </a:rPr>
                        <a:t>Unstructured</a:t>
                      </a:r>
                      <a:endParaRPr lang="en-CA" sz="2000" dirty="0"/>
                    </a:p>
                  </a:txBody>
                  <a:tcPr anchor="ctr"/>
                </a:tc>
                <a:tc>
                  <a:txBody>
                    <a:bodyPr/>
                    <a:lstStyle/>
                    <a:p>
                      <a:pPr algn="ctr"/>
                      <a:r>
                        <a:rPr lang="en-CA" sz="2000" b="1" i="0" u="none" strike="noStrike" cap="none" dirty="0">
                          <a:solidFill>
                            <a:schemeClr val="lt1"/>
                          </a:solidFill>
                          <a:effectLst/>
                          <a:latin typeface="+mn-lt"/>
                          <a:ea typeface="+mn-ea"/>
                          <a:cs typeface="+mn-cs"/>
                          <a:sym typeface="Arial"/>
                        </a:rPr>
                        <a:t>Structured</a:t>
                      </a:r>
                      <a:endParaRPr lang="en-CA" sz="2000" dirty="0"/>
                    </a:p>
                  </a:txBody>
                  <a:tcPr anchor="ctr"/>
                </a:tc>
                <a:extLst>
                  <a:ext uri="{0D108BD9-81ED-4DB2-BD59-A6C34878D82A}">
                    <a16:rowId xmlns:a16="http://schemas.microsoft.com/office/drawing/2014/main" val="3893485739"/>
                  </a:ext>
                </a:extLst>
              </a:tr>
              <a:tr h="945375">
                <a:tc>
                  <a:txBody>
                    <a:bodyPr/>
                    <a:lstStyle/>
                    <a:p>
                      <a:pPr marL="0" indent="0">
                        <a:buFont typeface="Arial" panose="020B0604020202020204" pitchFamily="34" charset="0"/>
                        <a:buNone/>
                      </a:pPr>
                      <a:r>
                        <a:rPr lang="en-CA" sz="2000" dirty="0"/>
                        <a:t>No system guide or basis for evaluating interview responses</a:t>
                      </a:r>
                    </a:p>
                  </a:txBody>
                  <a:tcPr/>
                </a:tc>
                <a:tc>
                  <a:txBody>
                    <a:bodyPr/>
                    <a:lstStyle/>
                    <a:p>
                      <a:pPr marL="0" indent="0">
                        <a:buFont typeface="Arial" panose="020B0604020202020204" pitchFamily="34" charset="0"/>
                        <a:buNone/>
                      </a:pPr>
                      <a:r>
                        <a:rPr lang="en-CA" sz="2000" dirty="0"/>
                        <a:t>Pre-developed, behavioural basis for evaluating interview responses</a:t>
                      </a:r>
                    </a:p>
                  </a:txBody>
                  <a:tcPr/>
                </a:tc>
                <a:extLst>
                  <a:ext uri="{0D108BD9-81ED-4DB2-BD59-A6C34878D82A}">
                    <a16:rowId xmlns:a16="http://schemas.microsoft.com/office/drawing/2014/main" val="3933758195"/>
                  </a:ext>
                </a:extLst>
              </a:tr>
            </a:tbl>
          </a:graphicData>
        </a:graphic>
      </p:graphicFrame>
      <p:sp>
        <p:nvSpPr>
          <p:cNvPr id="8" name="TextBox 7">
            <a:extLst>
              <a:ext uri="{FF2B5EF4-FFF2-40B4-BE49-F238E27FC236}">
                <a16:creationId xmlns:a16="http://schemas.microsoft.com/office/drawing/2014/main" id="{F8CD1902-DBE3-30F0-5885-856F5BB2BA5E}"/>
              </a:ext>
            </a:extLst>
          </p:cNvPr>
          <p:cNvSpPr txBox="1"/>
          <p:nvPr/>
        </p:nvSpPr>
        <p:spPr>
          <a:xfrm>
            <a:off x="340091" y="3125613"/>
            <a:ext cx="7407851" cy="400110"/>
          </a:xfrm>
          <a:prstGeom prst="rect">
            <a:avLst/>
          </a:prstGeom>
          <a:noFill/>
        </p:spPr>
        <p:txBody>
          <a:bodyPr wrap="square" lIns="91440" tIns="45720" rIns="91440" bIns="45720" rtlCol="0" anchor="t">
            <a:spAutoFit/>
          </a:bodyPr>
          <a:lstStyle/>
          <a:p>
            <a:r>
              <a:rPr lang="en-US" sz="2000" b="1" dirty="0">
                <a:solidFill>
                  <a:srgbClr val="373D3F"/>
                </a:solidFill>
              </a:rPr>
              <a:t>Evaluation</a:t>
            </a:r>
          </a:p>
        </p:txBody>
      </p:sp>
      <p:graphicFrame>
        <p:nvGraphicFramePr>
          <p:cNvPr id="9" name="Table 8">
            <a:extLst>
              <a:ext uri="{FF2B5EF4-FFF2-40B4-BE49-F238E27FC236}">
                <a16:creationId xmlns:a16="http://schemas.microsoft.com/office/drawing/2014/main" id="{7B174628-062B-BD96-8BA8-C0E1593821A1}"/>
              </a:ext>
            </a:extLst>
          </p:cNvPr>
          <p:cNvGraphicFramePr>
            <a:graphicFrameLocks noGrp="1"/>
          </p:cNvGraphicFramePr>
          <p:nvPr>
            <p:extLst>
              <p:ext uri="{D42A27DB-BD31-4B8C-83A1-F6EECF244321}">
                <p14:modId xmlns:p14="http://schemas.microsoft.com/office/powerpoint/2010/main" val="3558365720"/>
              </p:ext>
            </p:extLst>
          </p:nvPr>
        </p:nvGraphicFramePr>
        <p:xfrm>
          <a:off x="340092" y="3524930"/>
          <a:ext cx="8649904" cy="1239271"/>
        </p:xfrm>
        <a:graphic>
          <a:graphicData uri="http://schemas.openxmlformats.org/drawingml/2006/table">
            <a:tbl>
              <a:tblPr firstRow="1" bandRow="1">
                <a:tableStyleId>{5C22544A-7EE6-4342-B048-85BDC9FD1C3A}</a:tableStyleId>
              </a:tblPr>
              <a:tblGrid>
                <a:gridCol w="4324952">
                  <a:extLst>
                    <a:ext uri="{9D8B030D-6E8A-4147-A177-3AD203B41FA5}">
                      <a16:colId xmlns:a16="http://schemas.microsoft.com/office/drawing/2014/main" val="3568011636"/>
                    </a:ext>
                  </a:extLst>
                </a:gridCol>
                <a:gridCol w="4324952">
                  <a:extLst>
                    <a:ext uri="{9D8B030D-6E8A-4147-A177-3AD203B41FA5}">
                      <a16:colId xmlns:a16="http://schemas.microsoft.com/office/drawing/2014/main" val="2721899051"/>
                    </a:ext>
                  </a:extLst>
                </a:gridCol>
              </a:tblGrid>
              <a:tr h="300293">
                <a:tc>
                  <a:txBody>
                    <a:bodyPr/>
                    <a:lstStyle/>
                    <a:p>
                      <a:pPr algn="ctr"/>
                      <a:r>
                        <a:rPr lang="en-CA" sz="2000" b="1" i="0" u="none" strike="noStrike" cap="none" dirty="0">
                          <a:solidFill>
                            <a:schemeClr val="lt1"/>
                          </a:solidFill>
                          <a:effectLst/>
                          <a:latin typeface="+mn-lt"/>
                          <a:ea typeface="+mn-ea"/>
                          <a:cs typeface="+mn-cs"/>
                          <a:sym typeface="Arial"/>
                        </a:rPr>
                        <a:t>Unstructured</a:t>
                      </a:r>
                      <a:endParaRPr lang="en-CA" sz="2000" dirty="0"/>
                    </a:p>
                  </a:txBody>
                  <a:tcPr anchor="ctr"/>
                </a:tc>
                <a:tc>
                  <a:txBody>
                    <a:bodyPr/>
                    <a:lstStyle/>
                    <a:p>
                      <a:pPr algn="ctr"/>
                      <a:r>
                        <a:rPr lang="en-CA" sz="2000" b="1" i="0" u="none" strike="noStrike" cap="none" dirty="0">
                          <a:solidFill>
                            <a:schemeClr val="lt1"/>
                          </a:solidFill>
                          <a:effectLst/>
                          <a:latin typeface="+mn-lt"/>
                          <a:ea typeface="+mn-ea"/>
                          <a:cs typeface="+mn-cs"/>
                          <a:sym typeface="Arial"/>
                        </a:rPr>
                        <a:t>Structured</a:t>
                      </a:r>
                      <a:endParaRPr lang="en-CA" sz="2000" dirty="0"/>
                    </a:p>
                  </a:txBody>
                  <a:tcPr anchor="ctr"/>
                </a:tc>
                <a:extLst>
                  <a:ext uri="{0D108BD9-81ED-4DB2-BD59-A6C34878D82A}">
                    <a16:rowId xmlns:a16="http://schemas.microsoft.com/office/drawing/2014/main" val="3893485739"/>
                  </a:ext>
                </a:extLst>
              </a:tr>
              <a:tr h="843031">
                <a:tc>
                  <a:txBody>
                    <a:bodyPr/>
                    <a:lstStyle/>
                    <a:p>
                      <a:pPr marL="0" indent="0">
                        <a:buFont typeface="Arial" panose="020B0604020202020204" pitchFamily="34" charset="0"/>
                        <a:buNone/>
                      </a:pPr>
                      <a:r>
                        <a:rPr lang="en-CA" sz="2000" dirty="0"/>
                        <a:t>No formal training or instruction</a:t>
                      </a:r>
                    </a:p>
                  </a:txBody>
                  <a:tcPr/>
                </a:tc>
                <a:tc>
                  <a:txBody>
                    <a:bodyPr/>
                    <a:lstStyle/>
                    <a:p>
                      <a:pPr marL="0" indent="0">
                        <a:buFont typeface="Arial" panose="020B0604020202020204" pitchFamily="34" charset="0"/>
                        <a:buNone/>
                      </a:pPr>
                      <a:r>
                        <a:rPr lang="en-CA" sz="2000" dirty="0"/>
                        <a:t>Training and preparation provided in conducting interviews</a:t>
                      </a:r>
                    </a:p>
                  </a:txBody>
                  <a:tcPr/>
                </a:tc>
                <a:extLst>
                  <a:ext uri="{0D108BD9-81ED-4DB2-BD59-A6C34878D82A}">
                    <a16:rowId xmlns:a16="http://schemas.microsoft.com/office/drawing/2014/main" val="3933758195"/>
                  </a:ext>
                </a:extLst>
              </a:tr>
            </a:tbl>
          </a:graphicData>
        </a:graphic>
      </p:graphicFrame>
    </p:spTree>
    <p:extLst>
      <p:ext uri="{BB962C8B-B14F-4D97-AF65-F5344CB8AC3E}">
        <p14:creationId xmlns:p14="http://schemas.microsoft.com/office/powerpoint/2010/main" val="2931583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5"/>
          <p:cNvSpPr txBox="1">
            <a:spLocks noGrp="1"/>
          </p:cNvSpPr>
          <p:nvPr>
            <p:ph type="title"/>
          </p:nvPr>
        </p:nvSpPr>
        <p:spPr>
          <a:xfrm>
            <a:off x="247075" y="180950"/>
            <a:ext cx="8413200" cy="811800"/>
          </a:xfrm>
          <a:prstGeom prst="rect">
            <a:avLst/>
          </a:prstGeom>
        </p:spPr>
        <p:txBody>
          <a:bodyPr spcFirstLastPara="1" wrap="square" lIns="91425" tIns="91425" rIns="91425" bIns="91425" anchor="t" anchorCtr="0">
            <a:noAutofit/>
          </a:bodyPr>
          <a:lstStyle/>
          <a:p>
            <a:r>
              <a:rPr lang="en-CA" b="1" dirty="0"/>
              <a:t>6.1</a:t>
            </a:r>
            <a:r>
              <a:rPr lang="en-CA" b="1" dirty="0">
                <a:ea typeface="+mj-lt"/>
                <a:cs typeface="+mj-lt"/>
              </a:rPr>
              <a:t> Benefits of Structured Interviews</a:t>
            </a:r>
          </a:p>
        </p:txBody>
      </p:sp>
      <p:sp>
        <p:nvSpPr>
          <p:cNvPr id="3" name="TextBox 2">
            <a:extLst>
              <a:ext uri="{FF2B5EF4-FFF2-40B4-BE49-F238E27FC236}">
                <a16:creationId xmlns:a16="http://schemas.microsoft.com/office/drawing/2014/main" id="{E605AB07-0DC6-1860-2E9A-1EE0DCD858EA}"/>
              </a:ext>
            </a:extLst>
          </p:cNvPr>
          <p:cNvSpPr txBox="1"/>
          <p:nvPr/>
        </p:nvSpPr>
        <p:spPr>
          <a:xfrm>
            <a:off x="244233" y="929529"/>
            <a:ext cx="5731952" cy="3785652"/>
          </a:xfrm>
          <a:prstGeom prst="rect">
            <a:avLst/>
          </a:prstGeom>
          <a:noFill/>
        </p:spPr>
        <p:txBody>
          <a:bodyPr wrap="square" lIns="91440" tIns="45720" rIns="91440" bIns="45720" rtlCol="0" anchor="t">
            <a:spAutoFit/>
          </a:bodyPr>
          <a:lstStyle/>
          <a:p>
            <a:r>
              <a:rPr lang="en-US" sz="2000" dirty="0">
                <a:solidFill>
                  <a:srgbClr val="373D3F"/>
                </a:solidFill>
              </a:rPr>
              <a:t>Structured interviews provide a number of advantages over unstructured ones, including:</a:t>
            </a:r>
          </a:p>
          <a:p>
            <a:pPr marL="342900" indent="-342900">
              <a:buFont typeface="Arial" panose="020B0604020202020204" pitchFamily="34" charset="0"/>
              <a:buChar char="•"/>
            </a:pPr>
            <a:r>
              <a:rPr lang="en-US" sz="2000" b="1" dirty="0">
                <a:solidFill>
                  <a:srgbClr val="373D3F"/>
                </a:solidFill>
              </a:rPr>
              <a:t>Standardization</a:t>
            </a:r>
            <a:r>
              <a:rPr lang="en-US" sz="2000" dirty="0">
                <a:solidFill>
                  <a:srgbClr val="373D3F"/>
                </a:solidFill>
              </a:rPr>
              <a:t>: By asking the same questions and assessing responses according to the same job-relevant criteria, candidates have an equal opportunity to demonstrate their qualifications and to be assessed fairly.</a:t>
            </a:r>
          </a:p>
          <a:p>
            <a:endParaRPr lang="en-US" sz="2000" dirty="0">
              <a:solidFill>
                <a:srgbClr val="373D3F"/>
              </a:solidFill>
            </a:endParaRPr>
          </a:p>
          <a:p>
            <a:pPr marL="342900" indent="-342900">
              <a:buFont typeface="Arial" panose="020B0604020202020204" pitchFamily="34" charset="0"/>
              <a:buChar char="•"/>
            </a:pPr>
            <a:r>
              <a:rPr lang="en-US" sz="2000" b="1" dirty="0">
                <a:solidFill>
                  <a:srgbClr val="373D3F"/>
                </a:solidFill>
              </a:rPr>
              <a:t>Greater legal defensibility</a:t>
            </a:r>
            <a:r>
              <a:rPr lang="en-US" sz="2000" dirty="0">
                <a:solidFill>
                  <a:srgbClr val="373D3F"/>
                </a:solidFill>
              </a:rPr>
              <a:t>: When structured interviews are developed and administered according to professional guidelines, they are more likely to be legally defensible.</a:t>
            </a:r>
          </a:p>
        </p:txBody>
      </p:sp>
      <p:pic>
        <p:nvPicPr>
          <p:cNvPr id="3074" name="Picture 2" descr="A Man and a Woman in an interview">
            <a:extLst>
              <a:ext uri="{FF2B5EF4-FFF2-40B4-BE49-F238E27FC236}">
                <a16:creationId xmlns:a16="http://schemas.microsoft.com/office/drawing/2014/main" id="{A152D7FA-D04C-62DD-1A18-6DD1A799D582}"/>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360994" y="1028509"/>
            <a:ext cx="2159254" cy="323888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B32313D5-7E62-271A-4603-4A0D9DF8B2E5}"/>
              </a:ext>
            </a:extLst>
          </p:cNvPr>
          <p:cNvSpPr txBox="1"/>
          <p:nvPr/>
        </p:nvSpPr>
        <p:spPr>
          <a:xfrm>
            <a:off x="5891515" y="4303149"/>
            <a:ext cx="3252486" cy="523220"/>
          </a:xfrm>
          <a:prstGeom prst="rect">
            <a:avLst/>
          </a:prstGeom>
          <a:noFill/>
        </p:spPr>
        <p:txBody>
          <a:bodyPr wrap="square" rtlCol="0">
            <a:spAutoFit/>
          </a:bodyPr>
          <a:lstStyle/>
          <a:p>
            <a:r>
              <a:rPr lang="en-CA" dirty="0">
                <a:hlinkClick r:id="rId4"/>
              </a:rPr>
              <a:t>Photo</a:t>
            </a:r>
            <a:r>
              <a:rPr lang="en-CA" dirty="0"/>
              <a:t> by </a:t>
            </a:r>
            <a:r>
              <a:rPr lang="en-CA" dirty="0">
                <a:hlinkClick r:id="rId5"/>
              </a:rPr>
              <a:t>Tima Miroshnichenko</a:t>
            </a:r>
            <a:r>
              <a:rPr lang="en-CA" dirty="0"/>
              <a:t>,  </a:t>
            </a:r>
            <a:r>
              <a:rPr lang="en-CA" dirty="0">
                <a:hlinkClick r:id="rId6"/>
              </a:rPr>
              <a:t>Pexels License</a:t>
            </a:r>
            <a:endParaRPr lang="en-CA" dirty="0"/>
          </a:p>
        </p:txBody>
      </p:sp>
    </p:spTree>
    <p:extLst>
      <p:ext uri="{BB962C8B-B14F-4D97-AF65-F5344CB8AC3E}">
        <p14:creationId xmlns:p14="http://schemas.microsoft.com/office/powerpoint/2010/main" val="4076395525"/>
      </p:ext>
    </p:extLst>
  </p:cSld>
  <p:clrMapOvr>
    <a:masterClrMapping/>
  </p:clrMapOvr>
</p:sld>
</file>

<file path=ppt/theme/theme1.xml><?xml version="1.0" encoding="utf-8"?>
<a:theme xmlns:a="http://schemas.openxmlformats.org/drawingml/2006/main"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8EA810CFF185843840835A329FF2EF4" ma:contentTypeVersion="13" ma:contentTypeDescription="Create a new document." ma:contentTypeScope="" ma:versionID="dad9ce8b8a1af19bf4b9dfb03cf558b3">
  <xsd:schema xmlns:xsd="http://www.w3.org/2001/XMLSchema" xmlns:xs="http://www.w3.org/2001/XMLSchema" xmlns:p="http://schemas.microsoft.com/office/2006/metadata/properties" xmlns:ns3="c130429c-c211-4f03-a0ca-8612082da822" xmlns:ns4="b36904fb-9704-4074-a6e5-4574a9424c3c" targetNamespace="http://schemas.microsoft.com/office/2006/metadata/properties" ma:root="true" ma:fieldsID="39033d39235054ea8919a68e5b714630" ns3:_="" ns4:_="">
    <xsd:import namespace="c130429c-c211-4f03-a0ca-8612082da822"/>
    <xsd:import namespace="b36904fb-9704-4074-a6e5-4574a9424c3c"/>
    <xsd:element name="properties">
      <xsd:complexType>
        <xsd:sequence>
          <xsd:element name="documentManagement">
            <xsd:complexType>
              <xsd:all>
                <xsd:element ref="ns3:_activity" minOccurs="0"/>
                <xsd:element ref="ns4:SharedWithUsers" minOccurs="0"/>
                <xsd:element ref="ns4:SharedWithDetails" minOccurs="0"/>
                <xsd:element ref="ns4:SharingHintHash" minOccurs="0"/>
                <xsd:element ref="ns3:MediaServiceDateTaken" minOccurs="0"/>
                <xsd:element ref="ns3:MediaServiceMetadata" minOccurs="0"/>
                <xsd:element ref="ns3:MediaServiceFastMetadata" minOccurs="0"/>
                <xsd:element ref="ns3:MediaServiceSearchProperties" minOccurs="0"/>
                <xsd:element ref="ns3:MediaServiceObjectDetectorVersions" minOccurs="0"/>
                <xsd:element ref="ns3:MediaServiceSystemTags"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30429c-c211-4f03-a0ca-8612082da822" elementFormDefault="qualified">
    <xsd:import namespace="http://schemas.microsoft.com/office/2006/documentManagement/types"/>
    <xsd:import namespace="http://schemas.microsoft.com/office/infopath/2007/PartnerControls"/>
    <xsd:element name="_activity" ma:index="8" nillable="true" ma:displayName="_activity" ma:hidden="true" ma:internalName="_activity">
      <xsd:simpleType>
        <xsd:restriction base="dms:Note"/>
      </xsd:simpleType>
    </xsd:element>
    <xsd:element name="MediaServiceDateTaken" ma:index="12" nillable="true" ma:displayName="MediaServiceDateTaken" ma:hidden="true" ma:indexed="true" ma:internalName="MediaServiceDateTaken" ma:readOnly="true">
      <xsd:simpleType>
        <xsd:restriction base="dms:Text"/>
      </xsd:simpleType>
    </xsd:element>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SystemTags" ma:index="17" nillable="true" ma:displayName="MediaServiceSystemTags" ma:hidden="true" ma:internalName="MediaServiceSystemTags" ma:readOnly="true">
      <xsd:simpleType>
        <xsd:restriction base="dms:Note"/>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6904fb-9704-4074-a6e5-4574a9424c3c" elementFormDefault="qualified">
    <xsd:import namespace="http://schemas.microsoft.com/office/2006/documentManagement/types"/>
    <xsd:import namespace="http://schemas.microsoft.com/office/infopath/2007/PartnerControls"/>
    <xsd:element name="SharedWithUsers" ma:index="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0" nillable="true" ma:displayName="Shared With Details" ma:internalName="SharedWithDetails" ma:readOnly="true">
      <xsd:simpleType>
        <xsd:restriction base="dms:Note">
          <xsd:maxLength value="255"/>
        </xsd:restriction>
      </xsd:simpleType>
    </xsd:element>
    <xsd:element name="SharingHintHash" ma:index="11"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b36904fb-9704-4074-a6e5-4574a9424c3c">
      <UserInfo>
        <DisplayName>Patterson, Debra</DisplayName>
        <AccountId>62</AccountId>
        <AccountType/>
      </UserInfo>
      <UserInfo>
        <DisplayName>Armstrong, Robert</DisplayName>
        <AccountId>48</AccountId>
        <AccountType/>
      </UserInfo>
    </SharedWithUsers>
    <_activity xmlns="c130429c-c211-4f03-a0ca-8612082da822" xsi:nil="true"/>
  </documentManagement>
</p:properties>
</file>

<file path=customXml/itemProps1.xml><?xml version="1.0" encoding="utf-8"?>
<ds:datastoreItem xmlns:ds="http://schemas.openxmlformats.org/officeDocument/2006/customXml" ds:itemID="{BD6A59F0-B4F9-4ABC-BB4C-F9DAFF17B6B2}">
  <ds:schemaRefs>
    <ds:schemaRef ds:uri="b36904fb-9704-4074-a6e5-4574a9424c3c"/>
    <ds:schemaRef ds:uri="c130429c-c211-4f03-a0ca-8612082da82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6D928B5-2415-41A4-8404-9F146EBB676A}">
  <ds:schemaRefs>
    <ds:schemaRef ds:uri="http://schemas.microsoft.com/sharepoint/v3/contenttype/forms"/>
  </ds:schemaRefs>
</ds:datastoreItem>
</file>

<file path=customXml/itemProps3.xml><?xml version="1.0" encoding="utf-8"?>
<ds:datastoreItem xmlns:ds="http://schemas.openxmlformats.org/officeDocument/2006/customXml" ds:itemID="{5F15BBAD-F7F2-401E-AF05-5688830EE446}">
  <ds:schemaRefs>
    <ds:schemaRef ds:uri="b36904fb-9704-4074-a6e5-4574a9424c3c"/>
    <ds:schemaRef ds:uri="c130429c-c211-4f03-a0ca-8612082da82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324</TotalTime>
  <Words>2267</Words>
  <Application>Microsoft Office PowerPoint</Application>
  <PresentationFormat>On-screen Show (16:9)</PresentationFormat>
  <Paragraphs>187</Paragraphs>
  <Slides>26</Slides>
  <Notes>26</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26</vt:i4>
      </vt:variant>
    </vt:vector>
  </HeadingPairs>
  <TitlesOfParts>
    <vt:vector size="32" baseType="lpstr">
      <vt:lpstr>Roboto</vt:lpstr>
      <vt:lpstr>Calibri Light</vt:lpstr>
      <vt:lpstr>Arial</vt:lpstr>
      <vt:lpstr>Calibri</vt:lpstr>
      <vt:lpstr>Geometric</vt:lpstr>
      <vt:lpstr>Custom Design</vt:lpstr>
      <vt:lpstr>Recruitment and Selection</vt:lpstr>
      <vt:lpstr>Learning Outcomes</vt:lpstr>
      <vt:lpstr>6.0 The Interview</vt:lpstr>
      <vt:lpstr>6.1 Employment Interview</vt:lpstr>
      <vt:lpstr>6.1 Interview Structure – Unstructured vs. Structured Interviews </vt:lpstr>
      <vt:lpstr>6.1 Characteristics of Interviews: Development </vt:lpstr>
      <vt:lpstr>6.1 Characteristics of Interviews: Administration </vt:lpstr>
      <vt:lpstr>6.1 Characteristics of Interviews: Evaluation and Interviewer Training </vt:lpstr>
      <vt:lpstr>6.1 Benefits of Structured Interviews</vt:lpstr>
      <vt:lpstr>6.1Risks associated with Traditional Unstructured Interviews</vt:lpstr>
      <vt:lpstr>6.2 Types of Interviews</vt:lpstr>
      <vt:lpstr>6.3 Interview Questions</vt:lpstr>
      <vt:lpstr>6.3 Situational Questions</vt:lpstr>
      <vt:lpstr>6.3 Behavioural Questions</vt:lpstr>
      <vt:lpstr>6.3 Job Knowledge Questions</vt:lpstr>
      <vt:lpstr>6.3 Job Simulations</vt:lpstr>
      <vt:lpstr>6.3 General or Ice-breaker Questions</vt:lpstr>
      <vt:lpstr>6.4 Interview Assessment</vt:lpstr>
      <vt:lpstr>Key Takeaways</vt:lpstr>
      <vt:lpstr>Key Takeaways II</vt:lpstr>
      <vt:lpstr>Key Takeaways III</vt:lpstr>
      <vt:lpstr>Key Terms</vt:lpstr>
      <vt:lpstr>Key Terms II</vt:lpstr>
      <vt:lpstr>Key Terms III</vt:lpstr>
      <vt:lpstr>Key Terms IV</vt:lpstr>
      <vt:lpstr>Key Terms V</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Marketing</dc:title>
  <dc:creator>HOME-USER</dc:creator>
  <cp:lastModifiedBy>Steeves, Catherine</cp:lastModifiedBy>
  <cp:revision>158</cp:revision>
  <cp:lastPrinted>2021-10-24T15:39:03Z</cp:lastPrinted>
  <dcterms:modified xsi:type="dcterms:W3CDTF">2024-08-27T14:08:36Z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0x010100F8EA810CFF185843840835A329FF2EF4</vt:lpwstr>
  </property>
</Properties>
</file>