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34"/>
  </p:notesMasterIdLst>
  <p:sldIdLst>
    <p:sldId id="256" r:id="rId6"/>
    <p:sldId id="258" r:id="rId7"/>
    <p:sldId id="299"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21" r:id="rId22"/>
    <p:sldId id="319" r:id="rId23"/>
    <p:sldId id="322" r:id="rId24"/>
    <p:sldId id="323" r:id="rId25"/>
    <p:sldId id="324" r:id="rId26"/>
    <p:sldId id="286" r:id="rId27"/>
    <p:sldId id="302" r:id="rId28"/>
    <p:sldId id="303" r:id="rId29"/>
    <p:sldId id="304" r:id="rId30"/>
    <p:sldId id="298" r:id="rId31"/>
    <p:sldId id="300" r:id="rId32"/>
    <p:sldId id="301" r:id="rId33"/>
  </p:sldIdLst>
  <p:sldSz cx="9144000" cy="5143500" type="screen16x9"/>
  <p:notesSz cx="6858000" cy="9144000"/>
  <p:embeddedFontLst>
    <p:embeddedFont>
      <p:font typeface="Roboto" panose="02000000000000000000" pitchFamily="2" charset="0"/>
      <p:regular r:id="rId35"/>
      <p:bold r:id="rId36"/>
      <p:italic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976A2D"/>
    <a:srgbClr val="67481F"/>
    <a:srgbClr val="2A6C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E3748F-A7A9-5BDF-440A-CF67879F334E}" v="5" dt="2024-08-07T13:34:39.015"/>
    <p1510:client id="{27387ACD-2DEE-9BEE-D693-DDC733364E21}" v="777" dt="2024-08-06T14:30:00.667"/>
    <p1510:client id="{73975853-C070-CFBB-51FB-530AFFD4CCD8}" v="352" dt="2024-08-06T15:25:33.193"/>
    <p1510:client id="{CF1A2AED-F9F9-C70F-AFB9-DBC7AE6D8C6F}" v="410" dt="2024-08-06T17:53:49.7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6" y="63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21" Type="http://schemas.openxmlformats.org/officeDocument/2006/relationships/slide" Target="slides/slide16.xml"/><Relationship Id="rId34" Type="http://schemas.openxmlformats.org/officeDocument/2006/relationships/notesMaster" Target="notesMasters/notesMaster1.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font" Target="fonts/font3.fntdata"/><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font" Target="fonts/font2.fntdata"/><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font" Target="fonts/font1.fntdata"/><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font" Target="fonts/font4.fntdata"/><Relationship Id="rId20" Type="http://schemas.openxmlformats.org/officeDocument/2006/relationships/slide" Target="slides/slide15.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iupka, Davin" userId="S::d_chiupka@fanshawec.ca::50eb926c-c156-478d-97b1-cf64fedb4afb" providerId="AD" clId="Web-{27387ACD-2DEE-9BEE-D693-DDC733364E21}"/>
    <pc:docChg chg="addSld delSld modSld">
      <pc:chgData name="Chiupka, Davin" userId="S::d_chiupka@fanshawec.ca::50eb926c-c156-478d-97b1-cf64fedb4afb" providerId="AD" clId="Web-{27387ACD-2DEE-9BEE-D693-DDC733364E21}" dt="2024-08-06T14:30:00.667" v="509" actId="20577"/>
      <pc:docMkLst>
        <pc:docMk/>
      </pc:docMkLst>
      <pc:sldChg chg="addSp modSp">
        <pc:chgData name="Chiupka, Davin" userId="S::d_chiupka@fanshawec.ca::50eb926c-c156-478d-97b1-cf64fedb4afb" providerId="AD" clId="Web-{27387ACD-2DEE-9BEE-D693-DDC733364E21}" dt="2024-08-06T13:59:38.388" v="253" actId="1076"/>
        <pc:sldMkLst>
          <pc:docMk/>
          <pc:sldMk cId="3383407317" sldId="286"/>
        </pc:sldMkLst>
        <pc:spChg chg="add mod">
          <ac:chgData name="Chiupka, Davin" userId="S::d_chiupka@fanshawec.ca::50eb926c-c156-478d-97b1-cf64fedb4afb" providerId="AD" clId="Web-{27387ACD-2DEE-9BEE-D693-DDC733364E21}" dt="2024-08-06T13:59:38.388" v="253" actId="1076"/>
          <ac:spMkLst>
            <pc:docMk/>
            <pc:sldMk cId="3383407317" sldId="286"/>
            <ac:spMk id="2" creationId="{A715ED06-C806-0E78-CAD4-B2E8C5F54C77}"/>
          </ac:spMkLst>
        </pc:spChg>
      </pc:sldChg>
      <pc:sldChg chg="addSp modSp">
        <pc:chgData name="Chiupka, Davin" userId="S::d_chiupka@fanshawec.ca::50eb926c-c156-478d-97b1-cf64fedb4afb" providerId="AD" clId="Web-{27387ACD-2DEE-9BEE-D693-DDC733364E21}" dt="2024-08-06T13:46:04.147" v="42" actId="1076"/>
        <pc:sldMkLst>
          <pc:docMk/>
          <pc:sldMk cId="1475046302" sldId="298"/>
        </pc:sldMkLst>
        <pc:spChg chg="add mod">
          <ac:chgData name="Chiupka, Davin" userId="S::d_chiupka@fanshawec.ca::50eb926c-c156-478d-97b1-cf64fedb4afb" providerId="AD" clId="Web-{27387ACD-2DEE-9BEE-D693-DDC733364E21}" dt="2024-08-06T13:46:04.147" v="42" actId="1076"/>
          <ac:spMkLst>
            <pc:docMk/>
            <pc:sldMk cId="1475046302" sldId="298"/>
            <ac:spMk id="2" creationId="{8E4BCB51-AE34-5C5E-3917-A6AE23BE38D2}"/>
          </ac:spMkLst>
        </pc:spChg>
      </pc:sldChg>
      <pc:sldChg chg="modSp add replId">
        <pc:chgData name="Chiupka, Davin" userId="S::d_chiupka@fanshawec.ca::50eb926c-c156-478d-97b1-cf64fedb4afb" providerId="AD" clId="Web-{27387ACD-2DEE-9BEE-D693-DDC733364E21}" dt="2024-08-06T13:47:40.161" v="74" actId="20577"/>
        <pc:sldMkLst>
          <pc:docMk/>
          <pc:sldMk cId="4191946551" sldId="300"/>
        </pc:sldMkLst>
        <pc:spChg chg="mod">
          <ac:chgData name="Chiupka, Davin" userId="S::d_chiupka@fanshawec.ca::50eb926c-c156-478d-97b1-cf64fedb4afb" providerId="AD" clId="Web-{27387ACD-2DEE-9BEE-D693-DDC733364E21}" dt="2024-08-06T13:46:58.099" v="59" actId="20577"/>
          <ac:spMkLst>
            <pc:docMk/>
            <pc:sldMk cId="4191946551" sldId="300"/>
            <ac:spMk id="2" creationId="{8E4BCB51-AE34-5C5E-3917-A6AE23BE38D2}"/>
          </ac:spMkLst>
        </pc:spChg>
        <pc:spChg chg="mod">
          <ac:chgData name="Chiupka, Davin" userId="S::d_chiupka@fanshawec.ca::50eb926c-c156-478d-97b1-cf64fedb4afb" providerId="AD" clId="Web-{27387ACD-2DEE-9BEE-D693-DDC733364E21}" dt="2024-08-06T13:47:40.161" v="74" actId="20577"/>
          <ac:spMkLst>
            <pc:docMk/>
            <pc:sldMk cId="4191946551" sldId="300"/>
            <ac:spMk id="155" creationId="{00000000-0000-0000-0000-000000000000}"/>
          </ac:spMkLst>
        </pc:spChg>
      </pc:sldChg>
      <pc:sldChg chg="modSp add replId">
        <pc:chgData name="Chiupka, Davin" userId="S::d_chiupka@fanshawec.ca::50eb926c-c156-478d-97b1-cf64fedb4afb" providerId="AD" clId="Web-{27387ACD-2DEE-9BEE-D693-DDC733364E21}" dt="2024-08-06T13:47:42.708" v="76" actId="20577"/>
        <pc:sldMkLst>
          <pc:docMk/>
          <pc:sldMk cId="3233074994" sldId="301"/>
        </pc:sldMkLst>
        <pc:spChg chg="mod">
          <ac:chgData name="Chiupka, Davin" userId="S::d_chiupka@fanshawec.ca::50eb926c-c156-478d-97b1-cf64fedb4afb" providerId="AD" clId="Web-{27387ACD-2DEE-9BEE-D693-DDC733364E21}" dt="2024-08-06T13:47:17.833" v="70" actId="20577"/>
          <ac:spMkLst>
            <pc:docMk/>
            <pc:sldMk cId="3233074994" sldId="301"/>
            <ac:spMk id="2" creationId="{8E4BCB51-AE34-5C5E-3917-A6AE23BE38D2}"/>
          </ac:spMkLst>
        </pc:spChg>
        <pc:spChg chg="mod">
          <ac:chgData name="Chiupka, Davin" userId="S::d_chiupka@fanshawec.ca::50eb926c-c156-478d-97b1-cf64fedb4afb" providerId="AD" clId="Web-{27387ACD-2DEE-9BEE-D693-DDC733364E21}" dt="2024-08-06T13:47:42.708" v="76" actId="20577"/>
          <ac:spMkLst>
            <pc:docMk/>
            <pc:sldMk cId="3233074994" sldId="301"/>
            <ac:spMk id="155" creationId="{00000000-0000-0000-0000-000000000000}"/>
          </ac:spMkLst>
        </pc:spChg>
      </pc:sldChg>
      <pc:sldChg chg="modSp add del replId">
        <pc:chgData name="Chiupka, Davin" userId="S::d_chiupka@fanshawec.ca::50eb926c-c156-478d-97b1-cf64fedb4afb" providerId="AD" clId="Web-{27387ACD-2DEE-9BEE-D693-DDC733364E21}" dt="2024-08-06T13:56:14.906" v="173"/>
        <pc:sldMkLst>
          <pc:docMk/>
          <pc:sldMk cId="5670380" sldId="302"/>
        </pc:sldMkLst>
        <pc:spChg chg="mod">
          <ac:chgData name="Chiupka, Davin" userId="S::d_chiupka@fanshawec.ca::50eb926c-c156-478d-97b1-cf64fedb4afb" providerId="AD" clId="Web-{27387ACD-2DEE-9BEE-D693-DDC733364E21}" dt="2024-08-06T13:54:05.564" v="172" actId="20577"/>
          <ac:spMkLst>
            <pc:docMk/>
            <pc:sldMk cId="5670380" sldId="302"/>
            <ac:spMk id="2" creationId="{A715ED06-C806-0E78-CAD4-B2E8C5F54C77}"/>
          </ac:spMkLst>
        </pc:spChg>
      </pc:sldChg>
      <pc:sldChg chg="modSp add replId">
        <pc:chgData name="Chiupka, Davin" userId="S::d_chiupka@fanshawec.ca::50eb926c-c156-478d-97b1-cf64fedb4afb" providerId="AD" clId="Web-{27387ACD-2DEE-9BEE-D693-DDC733364E21}" dt="2024-08-06T14:00:44.700" v="290" actId="20577"/>
        <pc:sldMkLst>
          <pc:docMk/>
          <pc:sldMk cId="948369033" sldId="302"/>
        </pc:sldMkLst>
        <pc:spChg chg="mod">
          <ac:chgData name="Chiupka, Davin" userId="S::d_chiupka@fanshawec.ca::50eb926c-c156-478d-97b1-cf64fedb4afb" providerId="AD" clId="Web-{27387ACD-2DEE-9BEE-D693-DDC733364E21}" dt="2024-08-06T14:00:01.654" v="270" actId="20577"/>
          <ac:spMkLst>
            <pc:docMk/>
            <pc:sldMk cId="948369033" sldId="302"/>
            <ac:spMk id="2" creationId="{A715ED06-C806-0E78-CAD4-B2E8C5F54C77}"/>
          </ac:spMkLst>
        </pc:spChg>
        <pc:spChg chg="mod">
          <ac:chgData name="Chiupka, Davin" userId="S::d_chiupka@fanshawec.ca::50eb926c-c156-478d-97b1-cf64fedb4afb" providerId="AD" clId="Web-{27387ACD-2DEE-9BEE-D693-DDC733364E21}" dt="2024-08-06T14:00:44.700" v="290" actId="20577"/>
          <ac:spMkLst>
            <pc:docMk/>
            <pc:sldMk cId="948369033" sldId="302"/>
            <ac:spMk id="155" creationId="{00000000-0000-0000-0000-000000000000}"/>
          </ac:spMkLst>
        </pc:spChg>
      </pc:sldChg>
      <pc:sldChg chg="modSp add replId">
        <pc:chgData name="Chiupka, Davin" userId="S::d_chiupka@fanshawec.ca::50eb926c-c156-478d-97b1-cf64fedb4afb" providerId="AD" clId="Web-{27387ACD-2DEE-9BEE-D693-DDC733364E21}" dt="2024-08-06T14:00:48.841" v="292" actId="20577"/>
        <pc:sldMkLst>
          <pc:docMk/>
          <pc:sldMk cId="2411011191" sldId="303"/>
        </pc:sldMkLst>
        <pc:spChg chg="mod">
          <ac:chgData name="Chiupka, Davin" userId="S::d_chiupka@fanshawec.ca::50eb926c-c156-478d-97b1-cf64fedb4afb" providerId="AD" clId="Web-{27387ACD-2DEE-9BEE-D693-DDC733364E21}" dt="2024-08-06T14:00:37.107" v="288" actId="20577"/>
          <ac:spMkLst>
            <pc:docMk/>
            <pc:sldMk cId="2411011191" sldId="303"/>
            <ac:spMk id="2" creationId="{A715ED06-C806-0E78-CAD4-B2E8C5F54C77}"/>
          </ac:spMkLst>
        </pc:spChg>
        <pc:spChg chg="mod">
          <ac:chgData name="Chiupka, Davin" userId="S::d_chiupka@fanshawec.ca::50eb926c-c156-478d-97b1-cf64fedb4afb" providerId="AD" clId="Web-{27387ACD-2DEE-9BEE-D693-DDC733364E21}" dt="2024-08-06T14:00:48.841" v="292" actId="20577"/>
          <ac:spMkLst>
            <pc:docMk/>
            <pc:sldMk cId="2411011191" sldId="303"/>
            <ac:spMk id="155" creationId="{00000000-0000-0000-0000-000000000000}"/>
          </ac:spMkLst>
        </pc:spChg>
      </pc:sldChg>
      <pc:sldChg chg="modSp add replId">
        <pc:chgData name="Chiupka, Davin" userId="S::d_chiupka@fanshawec.ca::50eb926c-c156-478d-97b1-cf64fedb4afb" providerId="AD" clId="Web-{27387ACD-2DEE-9BEE-D693-DDC733364E21}" dt="2024-08-06T14:00:52.700" v="294" actId="20577"/>
        <pc:sldMkLst>
          <pc:docMk/>
          <pc:sldMk cId="1698961816" sldId="304"/>
        </pc:sldMkLst>
        <pc:spChg chg="mod">
          <ac:chgData name="Chiupka, Davin" userId="S::d_chiupka@fanshawec.ca::50eb926c-c156-478d-97b1-cf64fedb4afb" providerId="AD" clId="Web-{27387ACD-2DEE-9BEE-D693-DDC733364E21}" dt="2024-08-06T14:00:30.669" v="283" actId="1076"/>
          <ac:spMkLst>
            <pc:docMk/>
            <pc:sldMk cId="1698961816" sldId="304"/>
            <ac:spMk id="2" creationId="{A715ED06-C806-0E78-CAD4-B2E8C5F54C77}"/>
          </ac:spMkLst>
        </pc:spChg>
        <pc:spChg chg="mod">
          <ac:chgData name="Chiupka, Davin" userId="S::d_chiupka@fanshawec.ca::50eb926c-c156-478d-97b1-cf64fedb4afb" providerId="AD" clId="Web-{27387ACD-2DEE-9BEE-D693-DDC733364E21}" dt="2024-08-06T14:00:52.700" v="294" actId="20577"/>
          <ac:spMkLst>
            <pc:docMk/>
            <pc:sldMk cId="1698961816" sldId="304"/>
            <ac:spMk id="155" creationId="{00000000-0000-0000-0000-000000000000}"/>
          </ac:spMkLst>
        </pc:spChg>
      </pc:sldChg>
      <pc:sldChg chg="new del">
        <pc:chgData name="Chiupka, Davin" userId="S::d_chiupka@fanshawec.ca::50eb926c-c156-478d-97b1-cf64fedb4afb" providerId="AD" clId="Web-{27387ACD-2DEE-9BEE-D693-DDC733364E21}" dt="2024-08-06T14:01:39.715" v="297"/>
        <pc:sldMkLst>
          <pc:docMk/>
          <pc:sldMk cId="2581485962" sldId="305"/>
        </pc:sldMkLst>
      </pc:sldChg>
      <pc:sldChg chg="addSp modSp add replId">
        <pc:chgData name="Chiupka, Davin" userId="S::d_chiupka@fanshawec.ca::50eb926c-c156-478d-97b1-cf64fedb4afb" providerId="AD" clId="Web-{27387ACD-2DEE-9BEE-D693-DDC733364E21}" dt="2024-08-06T14:06:55.259" v="355" actId="1076"/>
        <pc:sldMkLst>
          <pc:docMk/>
          <pc:sldMk cId="1033242768" sldId="306"/>
        </pc:sldMkLst>
        <pc:spChg chg="mod">
          <ac:chgData name="Chiupka, Davin" userId="S::d_chiupka@fanshawec.ca::50eb926c-c156-478d-97b1-cf64fedb4afb" providerId="AD" clId="Web-{27387ACD-2DEE-9BEE-D693-DDC733364E21}" dt="2024-08-06T14:05:46.603" v="348" actId="1076"/>
          <ac:spMkLst>
            <pc:docMk/>
            <pc:sldMk cId="1033242768" sldId="306"/>
            <ac:spMk id="3" creationId="{E605AB07-0DC6-1860-2E9A-1EE0DCD858EA}"/>
          </ac:spMkLst>
        </pc:spChg>
        <pc:spChg chg="add mod">
          <ac:chgData name="Chiupka, Davin" userId="S::d_chiupka@fanshawec.ca::50eb926c-c156-478d-97b1-cf64fedb4afb" providerId="AD" clId="Web-{27387ACD-2DEE-9BEE-D693-DDC733364E21}" dt="2024-08-06T14:06:55.259" v="355" actId="1076"/>
          <ac:spMkLst>
            <pc:docMk/>
            <pc:sldMk cId="1033242768" sldId="306"/>
            <ac:spMk id="4" creationId="{02169902-3928-CDC7-96A4-6E08EBAD7A30}"/>
          </ac:spMkLst>
        </pc:spChg>
        <pc:spChg chg="mod">
          <ac:chgData name="Chiupka, Davin" userId="S::d_chiupka@fanshawec.ca::50eb926c-c156-478d-97b1-cf64fedb4afb" providerId="AD" clId="Web-{27387ACD-2DEE-9BEE-D693-DDC733364E21}" dt="2024-08-06T14:02:06.590" v="303" actId="20577"/>
          <ac:spMkLst>
            <pc:docMk/>
            <pc:sldMk cId="1033242768" sldId="306"/>
            <ac:spMk id="92" creationId="{00000000-0000-0000-0000-000000000000}"/>
          </ac:spMkLst>
        </pc:spChg>
        <pc:picChg chg="add mod">
          <ac:chgData name="Chiupka, Davin" userId="S::d_chiupka@fanshawec.ca::50eb926c-c156-478d-97b1-cf64fedb4afb" providerId="AD" clId="Web-{27387ACD-2DEE-9BEE-D693-DDC733364E21}" dt="2024-08-06T14:06:29.634" v="350" actId="1076"/>
          <ac:picMkLst>
            <pc:docMk/>
            <pc:sldMk cId="1033242768" sldId="306"/>
            <ac:picMk id="2" creationId="{9A3F0E94-B5A3-8C6C-1DF6-43D2C9A8C172}"/>
          </ac:picMkLst>
        </pc:picChg>
      </pc:sldChg>
      <pc:sldChg chg="modSp add replId">
        <pc:chgData name="Chiupka, Davin" userId="S::d_chiupka@fanshawec.ca::50eb926c-c156-478d-97b1-cf64fedb4afb" providerId="AD" clId="Web-{27387ACD-2DEE-9BEE-D693-DDC733364E21}" dt="2024-08-06T14:12:00.287" v="388" actId="1076"/>
        <pc:sldMkLst>
          <pc:docMk/>
          <pc:sldMk cId="482725840" sldId="307"/>
        </pc:sldMkLst>
        <pc:spChg chg="mod">
          <ac:chgData name="Chiupka, Davin" userId="S::d_chiupka@fanshawec.ca::50eb926c-c156-478d-97b1-cf64fedb4afb" providerId="AD" clId="Web-{27387ACD-2DEE-9BEE-D693-DDC733364E21}" dt="2024-08-06T14:12:00.287" v="388" actId="1076"/>
          <ac:spMkLst>
            <pc:docMk/>
            <pc:sldMk cId="482725840" sldId="307"/>
            <ac:spMk id="3" creationId="{E605AB07-0DC6-1860-2E9A-1EE0DCD858EA}"/>
          </ac:spMkLst>
        </pc:spChg>
        <pc:spChg chg="mod">
          <ac:chgData name="Chiupka, Davin" userId="S::d_chiupka@fanshawec.ca::50eb926c-c156-478d-97b1-cf64fedb4afb" providerId="AD" clId="Web-{27387ACD-2DEE-9BEE-D693-DDC733364E21}" dt="2024-08-06T14:09:16.101" v="373" actId="1076"/>
          <ac:spMkLst>
            <pc:docMk/>
            <pc:sldMk cId="482725840" sldId="307"/>
            <ac:spMk id="4" creationId="{02169902-3928-CDC7-96A4-6E08EBAD7A30}"/>
          </ac:spMkLst>
        </pc:spChg>
        <pc:spChg chg="mod">
          <ac:chgData name="Chiupka, Davin" userId="S::d_chiupka@fanshawec.ca::50eb926c-c156-478d-97b1-cf64fedb4afb" providerId="AD" clId="Web-{27387ACD-2DEE-9BEE-D693-DDC733364E21}" dt="2024-08-06T14:07:56.102" v="362" actId="20577"/>
          <ac:spMkLst>
            <pc:docMk/>
            <pc:sldMk cId="482725840" sldId="307"/>
            <ac:spMk id="92" creationId="{00000000-0000-0000-0000-000000000000}"/>
          </ac:spMkLst>
        </pc:spChg>
        <pc:picChg chg="mod">
          <ac:chgData name="Chiupka, Davin" userId="S::d_chiupka@fanshawec.ca::50eb926c-c156-478d-97b1-cf64fedb4afb" providerId="AD" clId="Web-{27387ACD-2DEE-9BEE-D693-DDC733364E21}" dt="2024-08-06T14:09:12.523" v="372" actId="1076"/>
          <ac:picMkLst>
            <pc:docMk/>
            <pc:sldMk cId="482725840" sldId="307"/>
            <ac:picMk id="2" creationId="{9A3F0E94-B5A3-8C6C-1DF6-43D2C9A8C172}"/>
          </ac:picMkLst>
        </pc:picChg>
      </pc:sldChg>
      <pc:sldChg chg="modSp add replId">
        <pc:chgData name="Chiupka, Davin" userId="S::d_chiupka@fanshawec.ca::50eb926c-c156-478d-97b1-cf64fedb4afb" providerId="AD" clId="Web-{27387ACD-2DEE-9BEE-D693-DDC733364E21}" dt="2024-08-06T14:24:54.529" v="479" actId="20577"/>
        <pc:sldMkLst>
          <pc:docMk/>
          <pc:sldMk cId="3340913649" sldId="308"/>
        </pc:sldMkLst>
        <pc:spChg chg="mod">
          <ac:chgData name="Chiupka, Davin" userId="S::d_chiupka@fanshawec.ca::50eb926c-c156-478d-97b1-cf64fedb4afb" providerId="AD" clId="Web-{27387ACD-2DEE-9BEE-D693-DDC733364E21}" dt="2024-08-06T14:22:12.156" v="466" actId="1076"/>
          <ac:spMkLst>
            <pc:docMk/>
            <pc:sldMk cId="3340913649" sldId="308"/>
            <ac:spMk id="3" creationId="{E605AB07-0DC6-1860-2E9A-1EE0DCD858EA}"/>
          </ac:spMkLst>
        </pc:spChg>
        <pc:spChg chg="mod">
          <ac:chgData name="Chiupka, Davin" userId="S::d_chiupka@fanshawec.ca::50eb926c-c156-478d-97b1-cf64fedb4afb" providerId="AD" clId="Web-{27387ACD-2DEE-9BEE-D693-DDC733364E21}" dt="2024-08-06T14:24:05.467" v="475" actId="1076"/>
          <ac:spMkLst>
            <pc:docMk/>
            <pc:sldMk cId="3340913649" sldId="308"/>
            <ac:spMk id="4" creationId="{02169902-3928-CDC7-96A4-6E08EBAD7A30}"/>
          </ac:spMkLst>
        </pc:spChg>
        <pc:spChg chg="mod">
          <ac:chgData name="Chiupka, Davin" userId="S::d_chiupka@fanshawec.ca::50eb926c-c156-478d-97b1-cf64fedb4afb" providerId="AD" clId="Web-{27387ACD-2DEE-9BEE-D693-DDC733364E21}" dt="2024-08-06T14:24:54.529" v="479" actId="20577"/>
          <ac:spMkLst>
            <pc:docMk/>
            <pc:sldMk cId="3340913649" sldId="308"/>
            <ac:spMk id="92" creationId="{00000000-0000-0000-0000-000000000000}"/>
          </ac:spMkLst>
        </pc:spChg>
        <pc:picChg chg="mod">
          <ac:chgData name="Chiupka, Davin" userId="S::d_chiupka@fanshawec.ca::50eb926c-c156-478d-97b1-cf64fedb4afb" providerId="AD" clId="Web-{27387ACD-2DEE-9BEE-D693-DDC733364E21}" dt="2024-08-06T14:24:05.467" v="474" actId="1076"/>
          <ac:picMkLst>
            <pc:docMk/>
            <pc:sldMk cId="3340913649" sldId="308"/>
            <ac:picMk id="2" creationId="{9A3F0E94-B5A3-8C6C-1DF6-43D2C9A8C172}"/>
          </ac:picMkLst>
        </pc:picChg>
      </pc:sldChg>
      <pc:sldChg chg="modSp add replId">
        <pc:chgData name="Chiupka, Davin" userId="S::d_chiupka@fanshawec.ca::50eb926c-c156-478d-97b1-cf64fedb4afb" providerId="AD" clId="Web-{27387ACD-2DEE-9BEE-D693-DDC733364E21}" dt="2024-08-06T14:29:01.527" v="492" actId="20577"/>
        <pc:sldMkLst>
          <pc:docMk/>
          <pc:sldMk cId="4076395525" sldId="309"/>
        </pc:sldMkLst>
        <pc:spChg chg="mod">
          <ac:chgData name="Chiupka, Davin" userId="S::d_chiupka@fanshawec.ca::50eb926c-c156-478d-97b1-cf64fedb4afb" providerId="AD" clId="Web-{27387ACD-2DEE-9BEE-D693-DDC733364E21}" dt="2024-08-06T14:25:36.638" v="487" actId="1076"/>
          <ac:spMkLst>
            <pc:docMk/>
            <pc:sldMk cId="4076395525" sldId="309"/>
            <ac:spMk id="3" creationId="{E605AB07-0DC6-1860-2E9A-1EE0DCD858EA}"/>
          </ac:spMkLst>
        </pc:spChg>
        <pc:spChg chg="mod">
          <ac:chgData name="Chiupka, Davin" userId="S::d_chiupka@fanshawec.ca::50eb926c-c156-478d-97b1-cf64fedb4afb" providerId="AD" clId="Web-{27387ACD-2DEE-9BEE-D693-DDC733364E21}" dt="2024-08-06T14:29:01.527" v="492" actId="20577"/>
          <ac:spMkLst>
            <pc:docMk/>
            <pc:sldMk cId="4076395525" sldId="309"/>
            <ac:spMk id="4" creationId="{02169902-3928-CDC7-96A4-6E08EBAD7A30}"/>
          </ac:spMkLst>
        </pc:spChg>
        <pc:picChg chg="mod">
          <ac:chgData name="Chiupka, Davin" userId="S::d_chiupka@fanshawec.ca::50eb926c-c156-478d-97b1-cf64fedb4afb" providerId="AD" clId="Web-{27387ACD-2DEE-9BEE-D693-DDC733364E21}" dt="2024-08-06T14:28:32.558" v="489"/>
          <ac:picMkLst>
            <pc:docMk/>
            <pc:sldMk cId="4076395525" sldId="309"/>
            <ac:picMk id="2" creationId="{9A3F0E94-B5A3-8C6C-1DF6-43D2C9A8C172}"/>
          </ac:picMkLst>
        </pc:picChg>
      </pc:sldChg>
      <pc:sldChg chg="modSp add replId">
        <pc:chgData name="Chiupka, Davin" userId="S::d_chiupka@fanshawec.ca::50eb926c-c156-478d-97b1-cf64fedb4afb" providerId="AD" clId="Web-{27387ACD-2DEE-9BEE-D693-DDC733364E21}" dt="2024-08-06T14:30:00.667" v="509" actId="20577"/>
        <pc:sldMkLst>
          <pc:docMk/>
          <pc:sldMk cId="4020670922" sldId="310"/>
        </pc:sldMkLst>
        <pc:spChg chg="mod">
          <ac:chgData name="Chiupka, Davin" userId="S::d_chiupka@fanshawec.ca::50eb926c-c156-478d-97b1-cf64fedb4afb" providerId="AD" clId="Web-{27387ACD-2DEE-9BEE-D693-DDC733364E21}" dt="2024-08-06T14:30:00.667" v="509" actId="20577"/>
          <ac:spMkLst>
            <pc:docMk/>
            <pc:sldMk cId="4020670922" sldId="310"/>
            <ac:spMk id="3" creationId="{E605AB07-0DC6-1860-2E9A-1EE0DCD858EA}"/>
          </ac:spMkLst>
        </pc:spChg>
        <pc:spChg chg="mod">
          <ac:chgData name="Chiupka, Davin" userId="S::d_chiupka@fanshawec.ca::50eb926c-c156-478d-97b1-cf64fedb4afb" providerId="AD" clId="Web-{27387ACD-2DEE-9BEE-D693-DDC733364E21}" dt="2024-08-06T14:29:24.558" v="498" actId="20577"/>
          <ac:spMkLst>
            <pc:docMk/>
            <pc:sldMk cId="4020670922" sldId="310"/>
            <ac:spMk id="92" creationId="{00000000-0000-0000-0000-000000000000}"/>
          </ac:spMkLst>
        </pc:spChg>
      </pc:sldChg>
    </pc:docChg>
  </pc:docChgLst>
  <pc:docChgLst>
    <pc:chgData name="Chiupka, Davin" userId="S::d_chiupka@fanshawec.ca::50eb926c-c156-478d-97b1-cf64fedb4afb" providerId="AD" clId="Web-{CF1A2AED-F9F9-C70F-AFB9-DBC7AE6D8C6F}"/>
    <pc:docChg chg="addSld delSld modSld sldOrd">
      <pc:chgData name="Chiupka, Davin" userId="S::d_chiupka@fanshawec.ca::50eb926c-c156-478d-97b1-cf64fedb4afb" providerId="AD" clId="Web-{CF1A2AED-F9F9-C70F-AFB9-DBC7AE6D8C6F}" dt="2024-08-06T17:53:08.314" v="329" actId="1076"/>
      <pc:docMkLst>
        <pc:docMk/>
      </pc:docMkLst>
      <pc:sldChg chg="addSp delSp modSp">
        <pc:chgData name="Chiupka, Davin" userId="S::d_chiupka@fanshawec.ca::50eb926c-c156-478d-97b1-cf64fedb4afb" providerId="AD" clId="Web-{CF1A2AED-F9F9-C70F-AFB9-DBC7AE6D8C6F}" dt="2024-08-06T17:25:32.148" v="45" actId="1076"/>
        <pc:sldMkLst>
          <pc:docMk/>
          <pc:sldMk cId="246336584" sldId="316"/>
        </pc:sldMkLst>
        <pc:spChg chg="del">
          <ac:chgData name="Chiupka, Davin" userId="S::d_chiupka@fanshawec.ca::50eb926c-c156-478d-97b1-cf64fedb4afb" providerId="AD" clId="Web-{CF1A2AED-F9F9-C70F-AFB9-DBC7AE6D8C6F}" dt="2024-08-06T17:22:34.440" v="6"/>
          <ac:spMkLst>
            <pc:docMk/>
            <pc:sldMk cId="246336584" sldId="316"/>
            <ac:spMk id="4" creationId="{11B90E3D-6C80-E768-D7BE-F621939DC1E9}"/>
          </ac:spMkLst>
        </pc:spChg>
        <pc:spChg chg="mod">
          <ac:chgData name="Chiupka, Davin" userId="S::d_chiupka@fanshawec.ca::50eb926c-c156-478d-97b1-cf64fedb4afb" providerId="AD" clId="Web-{CF1A2AED-F9F9-C70F-AFB9-DBC7AE6D8C6F}" dt="2024-08-06T17:25:32.148" v="45" actId="1076"/>
          <ac:spMkLst>
            <pc:docMk/>
            <pc:sldMk cId="246336584" sldId="316"/>
            <ac:spMk id="5" creationId="{731DFE96-4161-FC54-B3B6-3A83BB8E801D}"/>
          </ac:spMkLst>
        </pc:spChg>
        <pc:spChg chg="add del mod">
          <ac:chgData name="Chiupka, Davin" userId="S::d_chiupka@fanshawec.ca::50eb926c-c156-478d-97b1-cf64fedb4afb" providerId="AD" clId="Web-{CF1A2AED-F9F9-C70F-AFB9-DBC7AE6D8C6F}" dt="2024-08-06T17:24:58.444" v="39"/>
          <ac:spMkLst>
            <pc:docMk/>
            <pc:sldMk cId="246336584" sldId="316"/>
            <ac:spMk id="6" creationId="{B5610902-259F-3DD1-AF21-E78222A3F52A}"/>
          </ac:spMkLst>
        </pc:spChg>
        <pc:spChg chg="add mod">
          <ac:chgData name="Chiupka, Davin" userId="S::d_chiupka@fanshawec.ca::50eb926c-c156-478d-97b1-cf64fedb4afb" providerId="AD" clId="Web-{CF1A2AED-F9F9-C70F-AFB9-DBC7AE6D8C6F}" dt="2024-08-06T17:25:19.116" v="44" actId="20577"/>
          <ac:spMkLst>
            <pc:docMk/>
            <pc:sldMk cId="246336584" sldId="316"/>
            <ac:spMk id="8" creationId="{4F6D7CBE-AFFD-91DC-E7A0-EDACAD0681CA}"/>
          </ac:spMkLst>
        </pc:spChg>
        <pc:picChg chg="del">
          <ac:chgData name="Chiupka, Davin" userId="S::d_chiupka@fanshawec.ca::50eb926c-c156-478d-97b1-cf64fedb4afb" providerId="AD" clId="Web-{CF1A2AED-F9F9-C70F-AFB9-DBC7AE6D8C6F}" dt="2024-08-06T17:22:33.081" v="5"/>
          <ac:picMkLst>
            <pc:docMk/>
            <pc:sldMk cId="246336584" sldId="316"/>
            <ac:picMk id="2" creationId="{F3FBDE4F-4D00-5946-B080-6D84C8CB088A}"/>
          </ac:picMkLst>
        </pc:picChg>
        <pc:picChg chg="add mod">
          <ac:chgData name="Chiupka, Davin" userId="S::d_chiupka@fanshawec.ca::50eb926c-c156-478d-97b1-cf64fedb4afb" providerId="AD" clId="Web-{CF1A2AED-F9F9-C70F-AFB9-DBC7AE6D8C6F}" dt="2024-08-06T17:24:46.584" v="35" actId="1076"/>
          <ac:picMkLst>
            <pc:docMk/>
            <pc:sldMk cId="246336584" sldId="316"/>
            <ac:picMk id="3" creationId="{8BC4A71A-6BDE-CDEE-D6EE-4D7A133B074A}"/>
          </ac:picMkLst>
        </pc:picChg>
      </pc:sldChg>
      <pc:sldChg chg="delSp modSp add replId">
        <pc:chgData name="Chiupka, Davin" userId="S::d_chiupka@fanshawec.ca::50eb926c-c156-478d-97b1-cf64fedb4afb" providerId="AD" clId="Web-{CF1A2AED-F9F9-C70F-AFB9-DBC7AE6D8C6F}" dt="2024-08-06T17:27:18.291" v="77" actId="1076"/>
        <pc:sldMkLst>
          <pc:docMk/>
          <pc:sldMk cId="2267128844" sldId="317"/>
        </pc:sldMkLst>
        <pc:spChg chg="mod">
          <ac:chgData name="Chiupka, Davin" userId="S::d_chiupka@fanshawec.ca::50eb926c-c156-478d-97b1-cf64fedb4afb" providerId="AD" clId="Web-{CF1A2AED-F9F9-C70F-AFB9-DBC7AE6D8C6F}" dt="2024-08-06T17:27:18.291" v="77" actId="1076"/>
          <ac:spMkLst>
            <pc:docMk/>
            <pc:sldMk cId="2267128844" sldId="317"/>
            <ac:spMk id="5" creationId="{731DFE96-4161-FC54-B3B6-3A83BB8E801D}"/>
          </ac:spMkLst>
        </pc:spChg>
        <pc:spChg chg="del">
          <ac:chgData name="Chiupka, Davin" userId="S::d_chiupka@fanshawec.ca::50eb926c-c156-478d-97b1-cf64fedb4afb" providerId="AD" clId="Web-{CF1A2AED-F9F9-C70F-AFB9-DBC7AE6D8C6F}" dt="2024-08-06T17:27:08.181" v="75"/>
          <ac:spMkLst>
            <pc:docMk/>
            <pc:sldMk cId="2267128844" sldId="317"/>
            <ac:spMk id="8" creationId="{4F6D7CBE-AFFD-91DC-E7A0-EDACAD0681CA}"/>
          </ac:spMkLst>
        </pc:spChg>
        <pc:spChg chg="mod">
          <ac:chgData name="Chiupka, Davin" userId="S::d_chiupka@fanshawec.ca::50eb926c-c156-478d-97b1-cf64fedb4afb" providerId="AD" clId="Web-{CF1A2AED-F9F9-C70F-AFB9-DBC7AE6D8C6F}" dt="2024-08-06T17:26:38.993" v="62" actId="20577"/>
          <ac:spMkLst>
            <pc:docMk/>
            <pc:sldMk cId="2267128844" sldId="317"/>
            <ac:spMk id="92" creationId="{00000000-0000-0000-0000-000000000000}"/>
          </ac:spMkLst>
        </pc:spChg>
        <pc:picChg chg="del">
          <ac:chgData name="Chiupka, Davin" userId="S::d_chiupka@fanshawec.ca::50eb926c-c156-478d-97b1-cf64fedb4afb" providerId="AD" clId="Web-{CF1A2AED-F9F9-C70F-AFB9-DBC7AE6D8C6F}" dt="2024-08-06T17:27:06.822" v="74"/>
          <ac:picMkLst>
            <pc:docMk/>
            <pc:sldMk cId="2267128844" sldId="317"/>
            <ac:picMk id="3" creationId="{8BC4A71A-6BDE-CDEE-D6EE-4D7A133B074A}"/>
          </ac:picMkLst>
        </pc:picChg>
      </pc:sldChg>
      <pc:sldChg chg="addSp modSp add replId">
        <pc:chgData name="Chiupka, Davin" userId="S::d_chiupka@fanshawec.ca::50eb926c-c156-478d-97b1-cf64fedb4afb" providerId="AD" clId="Web-{CF1A2AED-F9F9-C70F-AFB9-DBC7AE6D8C6F}" dt="2024-08-06T17:31:46.594" v="103" actId="20577"/>
        <pc:sldMkLst>
          <pc:docMk/>
          <pc:sldMk cId="3438914305" sldId="318"/>
        </pc:sldMkLst>
        <pc:spChg chg="add mod">
          <ac:chgData name="Chiupka, Davin" userId="S::d_chiupka@fanshawec.ca::50eb926c-c156-478d-97b1-cf64fedb4afb" providerId="AD" clId="Web-{CF1A2AED-F9F9-C70F-AFB9-DBC7AE6D8C6F}" dt="2024-08-06T17:31:46.594" v="103" actId="20577"/>
          <ac:spMkLst>
            <pc:docMk/>
            <pc:sldMk cId="3438914305" sldId="318"/>
            <ac:spMk id="4" creationId="{61A6D475-1DEF-AD91-9F31-46DBD04A8398}"/>
          </ac:spMkLst>
        </pc:spChg>
        <pc:spChg chg="mod">
          <ac:chgData name="Chiupka, Davin" userId="S::d_chiupka@fanshawec.ca::50eb926c-c156-478d-97b1-cf64fedb4afb" providerId="AD" clId="Web-{CF1A2AED-F9F9-C70F-AFB9-DBC7AE6D8C6F}" dt="2024-08-06T17:28:50.684" v="95" actId="1076"/>
          <ac:spMkLst>
            <pc:docMk/>
            <pc:sldMk cId="3438914305" sldId="318"/>
            <ac:spMk id="5" creationId="{731DFE96-4161-FC54-B3B6-3A83BB8E801D}"/>
          </ac:spMkLst>
        </pc:spChg>
        <pc:spChg chg="mod">
          <ac:chgData name="Chiupka, Davin" userId="S::d_chiupka@fanshawec.ca::50eb926c-c156-478d-97b1-cf64fedb4afb" providerId="AD" clId="Web-{CF1A2AED-F9F9-C70F-AFB9-DBC7AE6D8C6F}" dt="2024-08-06T17:28:11.698" v="82" actId="1076"/>
          <ac:spMkLst>
            <pc:docMk/>
            <pc:sldMk cId="3438914305" sldId="318"/>
            <ac:spMk id="92" creationId="{00000000-0000-0000-0000-000000000000}"/>
          </ac:spMkLst>
        </pc:spChg>
        <pc:picChg chg="add mod">
          <ac:chgData name="Chiupka, Davin" userId="S::d_chiupka@fanshawec.ca::50eb926c-c156-478d-97b1-cf64fedb4afb" providerId="AD" clId="Web-{CF1A2AED-F9F9-C70F-AFB9-DBC7AE6D8C6F}" dt="2024-08-06T17:31:09.484" v="97" actId="1076"/>
          <ac:picMkLst>
            <pc:docMk/>
            <pc:sldMk cId="3438914305" sldId="318"/>
            <ac:picMk id="2" creationId="{85ADECC0-2793-816C-C7AF-DD4623C65297}"/>
          </ac:picMkLst>
        </pc:picChg>
      </pc:sldChg>
      <pc:sldChg chg="modSp add replId">
        <pc:chgData name="Chiupka, Davin" userId="S::d_chiupka@fanshawec.ca::50eb926c-c156-478d-97b1-cf64fedb4afb" providerId="AD" clId="Web-{CF1A2AED-F9F9-C70F-AFB9-DBC7AE6D8C6F}" dt="2024-08-06T17:41:27.218" v="191" actId="20577"/>
        <pc:sldMkLst>
          <pc:docMk/>
          <pc:sldMk cId="2203280635" sldId="319"/>
        </pc:sldMkLst>
        <pc:spChg chg="mod">
          <ac:chgData name="Chiupka, Davin" userId="S::d_chiupka@fanshawec.ca::50eb926c-c156-478d-97b1-cf64fedb4afb" providerId="AD" clId="Web-{CF1A2AED-F9F9-C70F-AFB9-DBC7AE6D8C6F}" dt="2024-08-06T17:41:18.624" v="190" actId="20577"/>
          <ac:spMkLst>
            <pc:docMk/>
            <pc:sldMk cId="2203280635" sldId="319"/>
            <ac:spMk id="4" creationId="{61A6D475-1DEF-AD91-9F31-46DBD04A8398}"/>
          </ac:spMkLst>
        </pc:spChg>
        <pc:spChg chg="mod">
          <ac:chgData name="Chiupka, Davin" userId="S::d_chiupka@fanshawec.ca::50eb926c-c156-478d-97b1-cf64fedb4afb" providerId="AD" clId="Web-{CF1A2AED-F9F9-C70F-AFB9-DBC7AE6D8C6F}" dt="2024-08-06T17:38:31.604" v="171" actId="1076"/>
          <ac:spMkLst>
            <pc:docMk/>
            <pc:sldMk cId="2203280635" sldId="319"/>
            <ac:spMk id="5" creationId="{731DFE96-4161-FC54-B3B6-3A83BB8E801D}"/>
          </ac:spMkLst>
        </pc:spChg>
        <pc:spChg chg="mod">
          <ac:chgData name="Chiupka, Davin" userId="S::d_chiupka@fanshawec.ca::50eb926c-c156-478d-97b1-cf64fedb4afb" providerId="AD" clId="Web-{CF1A2AED-F9F9-C70F-AFB9-DBC7AE6D8C6F}" dt="2024-08-06T17:41:27.218" v="191" actId="20577"/>
          <ac:spMkLst>
            <pc:docMk/>
            <pc:sldMk cId="2203280635" sldId="319"/>
            <ac:spMk id="92" creationId="{00000000-0000-0000-0000-000000000000}"/>
          </ac:spMkLst>
        </pc:spChg>
        <pc:picChg chg="mod">
          <ac:chgData name="Chiupka, Davin" userId="S::d_chiupka@fanshawec.ca::50eb926c-c156-478d-97b1-cf64fedb4afb" providerId="AD" clId="Web-{CF1A2AED-F9F9-C70F-AFB9-DBC7AE6D8C6F}" dt="2024-08-06T17:41:03.499" v="188"/>
          <ac:picMkLst>
            <pc:docMk/>
            <pc:sldMk cId="2203280635" sldId="319"/>
            <ac:picMk id="2" creationId="{85ADECC0-2793-816C-C7AF-DD4623C65297}"/>
          </ac:picMkLst>
        </pc:picChg>
      </pc:sldChg>
      <pc:sldChg chg="add del replId">
        <pc:chgData name="Chiupka, Davin" userId="S::d_chiupka@fanshawec.ca::50eb926c-c156-478d-97b1-cf64fedb4afb" providerId="AD" clId="Web-{CF1A2AED-F9F9-C70F-AFB9-DBC7AE6D8C6F}" dt="2024-08-06T17:39:43.762" v="175"/>
        <pc:sldMkLst>
          <pc:docMk/>
          <pc:sldMk cId="791915788" sldId="320"/>
        </pc:sldMkLst>
      </pc:sldChg>
      <pc:sldChg chg="modSp add ord replId">
        <pc:chgData name="Chiupka, Davin" userId="S::d_chiupka@fanshawec.ca::50eb926c-c156-478d-97b1-cf64fedb4afb" providerId="AD" clId="Web-{CF1A2AED-F9F9-C70F-AFB9-DBC7AE6D8C6F}" dt="2024-08-06T17:40:39.436" v="185" actId="1076"/>
        <pc:sldMkLst>
          <pc:docMk/>
          <pc:sldMk cId="1010855678" sldId="321"/>
        </pc:sldMkLst>
        <pc:spChg chg="mod">
          <ac:chgData name="Chiupka, Davin" userId="S::d_chiupka@fanshawec.ca::50eb926c-c156-478d-97b1-cf64fedb4afb" providerId="AD" clId="Web-{CF1A2AED-F9F9-C70F-AFB9-DBC7AE6D8C6F}" dt="2024-08-06T17:40:20.154" v="180" actId="1076"/>
          <ac:spMkLst>
            <pc:docMk/>
            <pc:sldMk cId="1010855678" sldId="321"/>
            <ac:spMk id="4" creationId="{61A6D475-1DEF-AD91-9F31-46DBD04A8398}"/>
          </ac:spMkLst>
        </pc:spChg>
        <pc:spChg chg="mod">
          <ac:chgData name="Chiupka, Davin" userId="S::d_chiupka@fanshawec.ca::50eb926c-c156-478d-97b1-cf64fedb4afb" providerId="AD" clId="Web-{CF1A2AED-F9F9-C70F-AFB9-DBC7AE6D8C6F}" dt="2024-08-06T17:40:39.436" v="185" actId="1076"/>
          <ac:spMkLst>
            <pc:docMk/>
            <pc:sldMk cId="1010855678" sldId="321"/>
            <ac:spMk id="5" creationId="{731DFE96-4161-FC54-B3B6-3A83BB8E801D}"/>
          </ac:spMkLst>
        </pc:spChg>
        <pc:spChg chg="mod">
          <ac:chgData name="Chiupka, Davin" userId="S::d_chiupka@fanshawec.ca::50eb926c-c156-478d-97b1-cf64fedb4afb" providerId="AD" clId="Web-{CF1A2AED-F9F9-C70F-AFB9-DBC7AE6D8C6F}" dt="2024-08-06T17:39:59.810" v="178" actId="20577"/>
          <ac:spMkLst>
            <pc:docMk/>
            <pc:sldMk cId="1010855678" sldId="321"/>
            <ac:spMk id="92" creationId="{00000000-0000-0000-0000-000000000000}"/>
          </ac:spMkLst>
        </pc:spChg>
        <pc:picChg chg="mod">
          <ac:chgData name="Chiupka, Davin" userId="S::d_chiupka@fanshawec.ca::50eb926c-c156-478d-97b1-cf64fedb4afb" providerId="AD" clId="Web-{CF1A2AED-F9F9-C70F-AFB9-DBC7AE6D8C6F}" dt="2024-08-06T17:40:06.466" v="179"/>
          <ac:picMkLst>
            <pc:docMk/>
            <pc:sldMk cId="1010855678" sldId="321"/>
            <ac:picMk id="2" creationId="{85ADECC0-2793-816C-C7AF-DD4623C65297}"/>
          </ac:picMkLst>
        </pc:picChg>
      </pc:sldChg>
      <pc:sldChg chg="modSp add replId">
        <pc:chgData name="Chiupka, Davin" userId="S::d_chiupka@fanshawec.ca::50eb926c-c156-478d-97b1-cf64fedb4afb" providerId="AD" clId="Web-{CF1A2AED-F9F9-C70F-AFB9-DBC7AE6D8C6F}" dt="2024-08-06T17:43:25.924" v="222" actId="1076"/>
        <pc:sldMkLst>
          <pc:docMk/>
          <pc:sldMk cId="3796960170" sldId="322"/>
        </pc:sldMkLst>
        <pc:spChg chg="mod">
          <ac:chgData name="Chiupka, Davin" userId="S::d_chiupka@fanshawec.ca::50eb926c-c156-478d-97b1-cf64fedb4afb" providerId="AD" clId="Web-{CF1A2AED-F9F9-C70F-AFB9-DBC7AE6D8C6F}" dt="2024-08-06T17:43:25.924" v="222" actId="1076"/>
          <ac:spMkLst>
            <pc:docMk/>
            <pc:sldMk cId="3796960170" sldId="322"/>
            <ac:spMk id="4" creationId="{61A6D475-1DEF-AD91-9F31-46DBD04A8398}"/>
          </ac:spMkLst>
        </pc:spChg>
        <pc:spChg chg="mod">
          <ac:chgData name="Chiupka, Davin" userId="S::d_chiupka@fanshawec.ca::50eb926c-c156-478d-97b1-cf64fedb4afb" providerId="AD" clId="Web-{CF1A2AED-F9F9-C70F-AFB9-DBC7AE6D8C6F}" dt="2024-08-06T17:42:59.877" v="214" actId="20577"/>
          <ac:spMkLst>
            <pc:docMk/>
            <pc:sldMk cId="3796960170" sldId="322"/>
            <ac:spMk id="5" creationId="{731DFE96-4161-FC54-B3B6-3A83BB8E801D}"/>
          </ac:spMkLst>
        </pc:spChg>
        <pc:spChg chg="mod">
          <ac:chgData name="Chiupka, Davin" userId="S::d_chiupka@fanshawec.ca::50eb926c-c156-478d-97b1-cf64fedb4afb" providerId="AD" clId="Web-{CF1A2AED-F9F9-C70F-AFB9-DBC7AE6D8C6F}" dt="2024-08-06T17:41:44" v="195" actId="20577"/>
          <ac:spMkLst>
            <pc:docMk/>
            <pc:sldMk cId="3796960170" sldId="322"/>
            <ac:spMk id="92" creationId="{00000000-0000-0000-0000-000000000000}"/>
          </ac:spMkLst>
        </pc:spChg>
        <pc:picChg chg="mod">
          <ac:chgData name="Chiupka, Davin" userId="S::d_chiupka@fanshawec.ca::50eb926c-c156-478d-97b1-cf64fedb4afb" providerId="AD" clId="Web-{CF1A2AED-F9F9-C70F-AFB9-DBC7AE6D8C6F}" dt="2024-08-06T17:43:25.909" v="221" actId="1076"/>
          <ac:picMkLst>
            <pc:docMk/>
            <pc:sldMk cId="3796960170" sldId="322"/>
            <ac:picMk id="2" creationId="{85ADECC0-2793-816C-C7AF-DD4623C65297}"/>
          </ac:picMkLst>
        </pc:picChg>
      </pc:sldChg>
      <pc:sldChg chg="modSp add replId">
        <pc:chgData name="Chiupka, Davin" userId="S::d_chiupka@fanshawec.ca::50eb926c-c156-478d-97b1-cf64fedb4afb" providerId="AD" clId="Web-{CF1A2AED-F9F9-C70F-AFB9-DBC7AE6D8C6F}" dt="2024-08-06T17:47:58.134" v="258" actId="1076"/>
        <pc:sldMkLst>
          <pc:docMk/>
          <pc:sldMk cId="2422160412" sldId="323"/>
        </pc:sldMkLst>
        <pc:spChg chg="mod">
          <ac:chgData name="Chiupka, Davin" userId="S::d_chiupka@fanshawec.ca::50eb926c-c156-478d-97b1-cf64fedb4afb" providerId="AD" clId="Web-{CF1A2AED-F9F9-C70F-AFB9-DBC7AE6D8C6F}" dt="2024-08-06T17:46:27.491" v="240" actId="1076"/>
          <ac:spMkLst>
            <pc:docMk/>
            <pc:sldMk cId="2422160412" sldId="323"/>
            <ac:spMk id="4" creationId="{61A6D475-1DEF-AD91-9F31-46DBD04A8398}"/>
          </ac:spMkLst>
        </pc:spChg>
        <pc:spChg chg="mod">
          <ac:chgData name="Chiupka, Davin" userId="S::d_chiupka@fanshawec.ca::50eb926c-c156-478d-97b1-cf64fedb4afb" providerId="AD" clId="Web-{CF1A2AED-F9F9-C70F-AFB9-DBC7AE6D8C6F}" dt="2024-08-06T17:47:58.134" v="258" actId="1076"/>
          <ac:spMkLst>
            <pc:docMk/>
            <pc:sldMk cId="2422160412" sldId="323"/>
            <ac:spMk id="5" creationId="{731DFE96-4161-FC54-B3B6-3A83BB8E801D}"/>
          </ac:spMkLst>
        </pc:spChg>
        <pc:spChg chg="mod">
          <ac:chgData name="Chiupka, Davin" userId="S::d_chiupka@fanshawec.ca::50eb926c-c156-478d-97b1-cf64fedb4afb" providerId="AD" clId="Web-{CF1A2AED-F9F9-C70F-AFB9-DBC7AE6D8C6F}" dt="2024-08-06T17:43:53.441" v="226" actId="20577"/>
          <ac:spMkLst>
            <pc:docMk/>
            <pc:sldMk cId="2422160412" sldId="323"/>
            <ac:spMk id="92" creationId="{00000000-0000-0000-0000-000000000000}"/>
          </ac:spMkLst>
        </pc:spChg>
        <pc:picChg chg="mod">
          <ac:chgData name="Chiupka, Davin" userId="S::d_chiupka@fanshawec.ca::50eb926c-c156-478d-97b1-cf64fedb4afb" providerId="AD" clId="Web-{CF1A2AED-F9F9-C70F-AFB9-DBC7AE6D8C6F}" dt="2024-08-06T17:46:27.476" v="239" actId="1076"/>
          <ac:picMkLst>
            <pc:docMk/>
            <pc:sldMk cId="2422160412" sldId="323"/>
            <ac:picMk id="2" creationId="{85ADECC0-2793-816C-C7AF-DD4623C65297}"/>
          </ac:picMkLst>
        </pc:picChg>
      </pc:sldChg>
      <pc:sldChg chg="addSp delSp modSp add replId">
        <pc:chgData name="Chiupka, Davin" userId="S::d_chiupka@fanshawec.ca::50eb926c-c156-478d-97b1-cf64fedb4afb" providerId="AD" clId="Web-{CF1A2AED-F9F9-C70F-AFB9-DBC7AE6D8C6F}" dt="2024-08-06T17:53:08.314" v="329" actId="1076"/>
        <pc:sldMkLst>
          <pc:docMk/>
          <pc:sldMk cId="155237326" sldId="324"/>
        </pc:sldMkLst>
        <pc:spChg chg="del">
          <ac:chgData name="Chiupka, Davin" userId="S::d_chiupka@fanshawec.ca::50eb926c-c156-478d-97b1-cf64fedb4afb" providerId="AD" clId="Web-{CF1A2AED-F9F9-C70F-AFB9-DBC7AE6D8C6F}" dt="2024-08-06T17:49:38.418" v="278"/>
          <ac:spMkLst>
            <pc:docMk/>
            <pc:sldMk cId="155237326" sldId="324"/>
            <ac:spMk id="4" creationId="{61A6D475-1DEF-AD91-9F31-46DBD04A8398}"/>
          </ac:spMkLst>
        </pc:spChg>
        <pc:spChg chg="mod">
          <ac:chgData name="Chiupka, Davin" userId="S::d_chiupka@fanshawec.ca::50eb926c-c156-478d-97b1-cf64fedb4afb" providerId="AD" clId="Web-{CF1A2AED-F9F9-C70F-AFB9-DBC7AE6D8C6F}" dt="2024-08-06T17:53:08.314" v="329" actId="1076"/>
          <ac:spMkLst>
            <pc:docMk/>
            <pc:sldMk cId="155237326" sldId="324"/>
            <ac:spMk id="5" creationId="{731DFE96-4161-FC54-B3B6-3A83BB8E801D}"/>
          </ac:spMkLst>
        </pc:spChg>
        <pc:spChg chg="add mod">
          <ac:chgData name="Chiupka, Davin" userId="S::d_chiupka@fanshawec.ca::50eb926c-c156-478d-97b1-cf64fedb4afb" providerId="AD" clId="Web-{CF1A2AED-F9F9-C70F-AFB9-DBC7AE6D8C6F}" dt="2024-08-06T17:53:01.564" v="327" actId="1076"/>
          <ac:spMkLst>
            <pc:docMk/>
            <pc:sldMk cId="155237326" sldId="324"/>
            <ac:spMk id="6" creationId="{3815A9FC-5CF7-2710-0485-C772E33E8476}"/>
          </ac:spMkLst>
        </pc:spChg>
        <pc:spChg chg="mod">
          <ac:chgData name="Chiupka, Davin" userId="S::d_chiupka@fanshawec.ca::50eb926c-c156-478d-97b1-cf64fedb4afb" providerId="AD" clId="Web-{CF1A2AED-F9F9-C70F-AFB9-DBC7AE6D8C6F}" dt="2024-08-06T17:48:21.557" v="264" actId="20577"/>
          <ac:spMkLst>
            <pc:docMk/>
            <pc:sldMk cId="155237326" sldId="324"/>
            <ac:spMk id="92" creationId="{00000000-0000-0000-0000-000000000000}"/>
          </ac:spMkLst>
        </pc:spChg>
        <pc:picChg chg="del">
          <ac:chgData name="Chiupka, Davin" userId="S::d_chiupka@fanshawec.ca::50eb926c-c156-478d-97b1-cf64fedb4afb" providerId="AD" clId="Web-{CF1A2AED-F9F9-C70F-AFB9-DBC7AE6D8C6F}" dt="2024-08-06T17:49:37.355" v="277"/>
          <ac:picMkLst>
            <pc:docMk/>
            <pc:sldMk cId="155237326" sldId="324"/>
            <ac:picMk id="2" creationId="{85ADECC0-2793-816C-C7AF-DD4623C65297}"/>
          </ac:picMkLst>
        </pc:picChg>
        <pc:picChg chg="add mod">
          <ac:chgData name="Chiupka, Davin" userId="S::d_chiupka@fanshawec.ca::50eb926c-c156-478d-97b1-cf64fedb4afb" providerId="AD" clId="Web-{CF1A2AED-F9F9-C70F-AFB9-DBC7AE6D8C6F}" dt="2024-08-06T17:52:36.485" v="321"/>
          <ac:picMkLst>
            <pc:docMk/>
            <pc:sldMk cId="155237326" sldId="324"/>
            <ac:picMk id="3" creationId="{4BA2A131-6F1D-AD61-CD3B-C2D4F7411A5D}"/>
          </ac:picMkLst>
        </pc:picChg>
      </pc:sldChg>
    </pc:docChg>
  </pc:docChgLst>
  <pc:docChgLst>
    <pc:chgData name="Chiupka, Davin" userId="S::d_chiupka@fanshawec.ca::50eb926c-c156-478d-97b1-cf64fedb4afb" providerId="AD" clId="Web-{73975853-C070-CFBB-51FB-530AFFD4CCD8}"/>
    <pc:docChg chg="addSld modSld">
      <pc:chgData name="Chiupka, Davin" userId="S::d_chiupka@fanshawec.ca::50eb926c-c156-478d-97b1-cf64fedb4afb" providerId="AD" clId="Web-{73975853-C070-CFBB-51FB-530AFFD4CCD8}" dt="2024-08-06T15:25:33.193" v="270" actId="1076"/>
      <pc:docMkLst>
        <pc:docMk/>
      </pc:docMkLst>
      <pc:sldChg chg="addSp delSp modSp">
        <pc:chgData name="Chiupka, Davin" userId="S::d_chiupka@fanshawec.ca::50eb926c-c156-478d-97b1-cf64fedb4afb" providerId="AD" clId="Web-{73975853-C070-CFBB-51FB-530AFFD4CCD8}" dt="2024-08-06T14:42:02.894" v="34" actId="1076"/>
        <pc:sldMkLst>
          <pc:docMk/>
          <pc:sldMk cId="4020670922" sldId="310"/>
        </pc:sldMkLst>
        <pc:spChg chg="mod">
          <ac:chgData name="Chiupka, Davin" userId="S::d_chiupka@fanshawec.ca::50eb926c-c156-478d-97b1-cf64fedb4afb" providerId="AD" clId="Web-{73975853-C070-CFBB-51FB-530AFFD4CCD8}" dt="2024-08-06T14:39:55.830" v="18" actId="1076"/>
          <ac:spMkLst>
            <pc:docMk/>
            <pc:sldMk cId="4020670922" sldId="310"/>
            <ac:spMk id="3" creationId="{E605AB07-0DC6-1860-2E9A-1EE0DCD858EA}"/>
          </ac:spMkLst>
        </pc:spChg>
        <pc:spChg chg="mod">
          <ac:chgData name="Chiupka, Davin" userId="S::d_chiupka@fanshawec.ca::50eb926c-c156-478d-97b1-cf64fedb4afb" providerId="AD" clId="Web-{73975853-C070-CFBB-51FB-530AFFD4CCD8}" dt="2024-08-06T14:42:02.894" v="34" actId="1076"/>
          <ac:spMkLst>
            <pc:docMk/>
            <pc:sldMk cId="4020670922" sldId="310"/>
            <ac:spMk id="4" creationId="{02169902-3928-CDC7-96A4-6E08EBAD7A30}"/>
          </ac:spMkLst>
        </pc:spChg>
        <pc:spChg chg="add del mod">
          <ac:chgData name="Chiupka, Davin" userId="S::d_chiupka@fanshawec.ca::50eb926c-c156-478d-97b1-cf64fedb4afb" providerId="AD" clId="Web-{73975853-C070-CFBB-51FB-530AFFD4CCD8}" dt="2024-08-06T14:41:16.315" v="26"/>
          <ac:spMkLst>
            <pc:docMk/>
            <pc:sldMk cId="4020670922" sldId="310"/>
            <ac:spMk id="5" creationId="{FDE00C23-004C-3822-3F50-35AAF73A51A7}"/>
          </ac:spMkLst>
        </pc:spChg>
        <pc:picChg chg="mod">
          <ac:chgData name="Chiupka, Davin" userId="S::d_chiupka@fanshawec.ca::50eb926c-c156-478d-97b1-cf64fedb4afb" providerId="AD" clId="Web-{73975853-C070-CFBB-51FB-530AFFD4CCD8}" dt="2024-08-06T14:41:29.409" v="29"/>
          <ac:picMkLst>
            <pc:docMk/>
            <pc:sldMk cId="4020670922" sldId="310"/>
            <ac:picMk id="2" creationId="{9A3F0E94-B5A3-8C6C-1DF6-43D2C9A8C172}"/>
          </ac:picMkLst>
        </pc:picChg>
      </pc:sldChg>
      <pc:sldChg chg="addSp delSp modSp add replId">
        <pc:chgData name="Chiupka, Davin" userId="S::d_chiupka@fanshawec.ca::50eb926c-c156-478d-97b1-cf64fedb4afb" providerId="AD" clId="Web-{73975853-C070-CFBB-51FB-530AFFD4CCD8}" dt="2024-08-06T14:57:19.343" v="101" actId="1076"/>
        <pc:sldMkLst>
          <pc:docMk/>
          <pc:sldMk cId="1100172441" sldId="311"/>
        </pc:sldMkLst>
        <pc:spChg chg="del mod">
          <ac:chgData name="Chiupka, Davin" userId="S::d_chiupka@fanshawec.ca::50eb926c-c156-478d-97b1-cf64fedb4afb" providerId="AD" clId="Web-{73975853-C070-CFBB-51FB-530AFFD4CCD8}" dt="2024-08-06T14:52:39.277" v="56"/>
          <ac:spMkLst>
            <pc:docMk/>
            <pc:sldMk cId="1100172441" sldId="311"/>
            <ac:spMk id="3" creationId="{E605AB07-0DC6-1860-2E9A-1EE0DCD858EA}"/>
          </ac:spMkLst>
        </pc:spChg>
        <pc:spChg chg="del mod">
          <ac:chgData name="Chiupka, Davin" userId="S::d_chiupka@fanshawec.ca::50eb926c-c156-478d-97b1-cf64fedb4afb" providerId="AD" clId="Web-{73975853-C070-CFBB-51FB-530AFFD4CCD8}" dt="2024-08-06T14:53:12.996" v="71"/>
          <ac:spMkLst>
            <pc:docMk/>
            <pc:sldMk cId="1100172441" sldId="311"/>
            <ac:spMk id="4" creationId="{02169902-3928-CDC7-96A4-6E08EBAD7A30}"/>
          </ac:spMkLst>
        </pc:spChg>
        <pc:spChg chg="add mod">
          <ac:chgData name="Chiupka, Davin" userId="S::d_chiupka@fanshawec.ca::50eb926c-c156-478d-97b1-cf64fedb4afb" providerId="AD" clId="Web-{73975853-C070-CFBB-51FB-530AFFD4CCD8}" dt="2024-08-06T14:57:19.343" v="101" actId="1076"/>
          <ac:spMkLst>
            <pc:docMk/>
            <pc:sldMk cId="1100172441" sldId="311"/>
            <ac:spMk id="5" creationId="{731DFE96-4161-FC54-B3B6-3A83BB8E801D}"/>
          </ac:spMkLst>
        </pc:spChg>
        <pc:spChg chg="mod">
          <ac:chgData name="Chiupka, Davin" userId="S::d_chiupka@fanshawec.ca::50eb926c-c156-478d-97b1-cf64fedb4afb" providerId="AD" clId="Web-{73975853-C070-CFBB-51FB-530AFFD4CCD8}" dt="2024-08-06T14:47:20.539" v="39" actId="14100"/>
          <ac:spMkLst>
            <pc:docMk/>
            <pc:sldMk cId="1100172441" sldId="311"/>
            <ac:spMk id="92" creationId="{00000000-0000-0000-0000-000000000000}"/>
          </ac:spMkLst>
        </pc:spChg>
        <pc:picChg chg="del">
          <ac:chgData name="Chiupka, Davin" userId="S::d_chiupka@fanshawec.ca::50eb926c-c156-478d-97b1-cf64fedb4afb" providerId="AD" clId="Web-{73975853-C070-CFBB-51FB-530AFFD4CCD8}" dt="2024-08-06T14:53:10.059" v="67"/>
          <ac:picMkLst>
            <pc:docMk/>
            <pc:sldMk cId="1100172441" sldId="311"/>
            <ac:picMk id="2" creationId="{9A3F0E94-B5A3-8C6C-1DF6-43D2C9A8C172}"/>
          </ac:picMkLst>
        </pc:picChg>
      </pc:sldChg>
      <pc:sldChg chg="addSp modSp add replId">
        <pc:chgData name="Chiupka, Davin" userId="S::d_chiupka@fanshawec.ca::50eb926c-c156-478d-97b1-cf64fedb4afb" providerId="AD" clId="Web-{73975853-C070-CFBB-51FB-530AFFD4CCD8}" dt="2024-08-06T15:07:00.304" v="143" actId="20577"/>
        <pc:sldMkLst>
          <pc:docMk/>
          <pc:sldMk cId="940964725" sldId="312"/>
        </pc:sldMkLst>
        <pc:spChg chg="add mod">
          <ac:chgData name="Chiupka, Davin" userId="S::d_chiupka@fanshawec.ca::50eb926c-c156-478d-97b1-cf64fedb4afb" providerId="AD" clId="Web-{73975853-C070-CFBB-51FB-530AFFD4CCD8}" dt="2024-08-06T15:07:00.304" v="143" actId="20577"/>
          <ac:spMkLst>
            <pc:docMk/>
            <pc:sldMk cId="940964725" sldId="312"/>
            <ac:spMk id="4" creationId="{11B90E3D-6C80-E768-D7BE-F621939DC1E9}"/>
          </ac:spMkLst>
        </pc:spChg>
        <pc:spChg chg="mod">
          <ac:chgData name="Chiupka, Davin" userId="S::d_chiupka@fanshawec.ca::50eb926c-c156-478d-97b1-cf64fedb4afb" providerId="AD" clId="Web-{73975853-C070-CFBB-51FB-530AFFD4CCD8}" dt="2024-08-06T14:59:44.892" v="130" actId="1076"/>
          <ac:spMkLst>
            <pc:docMk/>
            <pc:sldMk cId="940964725" sldId="312"/>
            <ac:spMk id="5" creationId="{731DFE96-4161-FC54-B3B6-3A83BB8E801D}"/>
          </ac:spMkLst>
        </pc:spChg>
        <pc:spChg chg="mod">
          <ac:chgData name="Chiupka, Davin" userId="S::d_chiupka@fanshawec.ca::50eb926c-c156-478d-97b1-cf64fedb4afb" providerId="AD" clId="Web-{73975853-C070-CFBB-51FB-530AFFD4CCD8}" dt="2024-08-06T14:58:12.609" v="106" actId="20577"/>
          <ac:spMkLst>
            <pc:docMk/>
            <pc:sldMk cId="940964725" sldId="312"/>
            <ac:spMk id="92" creationId="{00000000-0000-0000-0000-000000000000}"/>
          </ac:spMkLst>
        </pc:spChg>
        <pc:picChg chg="add mod">
          <ac:chgData name="Chiupka, Davin" userId="S::d_chiupka@fanshawec.ca::50eb926c-c156-478d-97b1-cf64fedb4afb" providerId="AD" clId="Web-{73975853-C070-CFBB-51FB-530AFFD4CCD8}" dt="2024-08-06T15:06:24.256" v="137" actId="1076"/>
          <ac:picMkLst>
            <pc:docMk/>
            <pc:sldMk cId="940964725" sldId="312"/>
            <ac:picMk id="2" creationId="{F3FBDE4F-4D00-5946-B080-6D84C8CB088A}"/>
          </ac:picMkLst>
        </pc:picChg>
      </pc:sldChg>
      <pc:sldChg chg="modSp add replId">
        <pc:chgData name="Chiupka, Davin" userId="S::d_chiupka@fanshawec.ca::50eb926c-c156-478d-97b1-cf64fedb4afb" providerId="AD" clId="Web-{73975853-C070-CFBB-51FB-530AFFD4CCD8}" dt="2024-08-06T15:12:12.339" v="177" actId="1076"/>
        <pc:sldMkLst>
          <pc:docMk/>
          <pc:sldMk cId="689886844" sldId="313"/>
        </pc:sldMkLst>
        <pc:spChg chg="mod">
          <ac:chgData name="Chiupka, Davin" userId="S::d_chiupka@fanshawec.ca::50eb926c-c156-478d-97b1-cf64fedb4afb" providerId="AD" clId="Web-{73975853-C070-CFBB-51FB-530AFFD4CCD8}" dt="2024-08-06T15:12:12.339" v="177" actId="1076"/>
          <ac:spMkLst>
            <pc:docMk/>
            <pc:sldMk cId="689886844" sldId="313"/>
            <ac:spMk id="4" creationId="{11B90E3D-6C80-E768-D7BE-F621939DC1E9}"/>
          </ac:spMkLst>
        </pc:spChg>
        <pc:spChg chg="mod">
          <ac:chgData name="Chiupka, Davin" userId="S::d_chiupka@fanshawec.ca::50eb926c-c156-478d-97b1-cf64fedb4afb" providerId="AD" clId="Web-{73975853-C070-CFBB-51FB-530AFFD4CCD8}" dt="2024-08-06T15:10:29.306" v="169" actId="1076"/>
          <ac:spMkLst>
            <pc:docMk/>
            <pc:sldMk cId="689886844" sldId="313"/>
            <ac:spMk id="5" creationId="{731DFE96-4161-FC54-B3B6-3A83BB8E801D}"/>
          </ac:spMkLst>
        </pc:spChg>
        <pc:picChg chg="mod">
          <ac:chgData name="Chiupka, Davin" userId="S::d_chiupka@fanshawec.ca::50eb926c-c156-478d-97b1-cf64fedb4afb" providerId="AD" clId="Web-{73975853-C070-CFBB-51FB-530AFFD4CCD8}" dt="2024-08-06T15:11:33.682" v="172"/>
          <ac:picMkLst>
            <pc:docMk/>
            <pc:sldMk cId="689886844" sldId="313"/>
            <ac:picMk id="2" creationId="{F3FBDE4F-4D00-5946-B080-6D84C8CB088A}"/>
          </ac:picMkLst>
        </pc:picChg>
      </pc:sldChg>
      <pc:sldChg chg="modSp add replId">
        <pc:chgData name="Chiupka, Davin" userId="S::d_chiupka@fanshawec.ca::50eb926c-c156-478d-97b1-cf64fedb4afb" providerId="AD" clId="Web-{73975853-C070-CFBB-51FB-530AFFD4CCD8}" dt="2024-08-06T15:17:52.281" v="214" actId="20577"/>
        <pc:sldMkLst>
          <pc:docMk/>
          <pc:sldMk cId="274041397" sldId="314"/>
        </pc:sldMkLst>
        <pc:spChg chg="mod">
          <ac:chgData name="Chiupka, Davin" userId="S::d_chiupka@fanshawec.ca::50eb926c-c156-478d-97b1-cf64fedb4afb" providerId="AD" clId="Web-{73975853-C070-CFBB-51FB-530AFFD4CCD8}" dt="2024-08-06T15:17:52.281" v="214" actId="20577"/>
          <ac:spMkLst>
            <pc:docMk/>
            <pc:sldMk cId="274041397" sldId="314"/>
            <ac:spMk id="4" creationId="{11B90E3D-6C80-E768-D7BE-F621939DC1E9}"/>
          </ac:spMkLst>
        </pc:spChg>
        <pc:spChg chg="mod">
          <ac:chgData name="Chiupka, Davin" userId="S::d_chiupka@fanshawec.ca::50eb926c-c156-478d-97b1-cf64fedb4afb" providerId="AD" clId="Web-{73975853-C070-CFBB-51FB-530AFFD4CCD8}" dt="2024-08-06T15:16:29.467" v="209" actId="1076"/>
          <ac:spMkLst>
            <pc:docMk/>
            <pc:sldMk cId="274041397" sldId="314"/>
            <ac:spMk id="5" creationId="{731DFE96-4161-FC54-B3B6-3A83BB8E801D}"/>
          </ac:spMkLst>
        </pc:spChg>
        <pc:spChg chg="mod">
          <ac:chgData name="Chiupka, Davin" userId="S::d_chiupka@fanshawec.ca::50eb926c-c156-478d-97b1-cf64fedb4afb" providerId="AD" clId="Web-{73975853-C070-CFBB-51FB-530AFFD4CCD8}" dt="2024-08-06T15:12:54.511" v="184" actId="20577"/>
          <ac:spMkLst>
            <pc:docMk/>
            <pc:sldMk cId="274041397" sldId="314"/>
            <ac:spMk id="92" creationId="{00000000-0000-0000-0000-000000000000}"/>
          </ac:spMkLst>
        </pc:spChg>
        <pc:picChg chg="mod">
          <ac:chgData name="Chiupka, Davin" userId="S::d_chiupka@fanshawec.ca::50eb926c-c156-478d-97b1-cf64fedb4afb" providerId="AD" clId="Web-{73975853-C070-CFBB-51FB-530AFFD4CCD8}" dt="2024-08-06T15:17:32.749" v="211"/>
          <ac:picMkLst>
            <pc:docMk/>
            <pc:sldMk cId="274041397" sldId="314"/>
            <ac:picMk id="2" creationId="{F3FBDE4F-4D00-5946-B080-6D84C8CB088A}"/>
          </ac:picMkLst>
        </pc:picChg>
      </pc:sldChg>
      <pc:sldChg chg="modSp add replId">
        <pc:chgData name="Chiupka, Davin" userId="S::d_chiupka@fanshawec.ca::50eb926c-c156-478d-97b1-cf64fedb4afb" providerId="AD" clId="Web-{73975853-C070-CFBB-51FB-530AFFD4CCD8}" dt="2024-08-06T15:24:19.598" v="261" actId="1076"/>
        <pc:sldMkLst>
          <pc:docMk/>
          <pc:sldMk cId="1675025355" sldId="315"/>
        </pc:sldMkLst>
        <pc:spChg chg="mod">
          <ac:chgData name="Chiupka, Davin" userId="S::d_chiupka@fanshawec.ca::50eb926c-c156-478d-97b1-cf64fedb4afb" providerId="AD" clId="Web-{73975853-C070-CFBB-51FB-530AFFD4CCD8}" dt="2024-08-06T15:24:19.598" v="261" actId="1076"/>
          <ac:spMkLst>
            <pc:docMk/>
            <pc:sldMk cId="1675025355" sldId="315"/>
            <ac:spMk id="4" creationId="{11B90E3D-6C80-E768-D7BE-F621939DC1E9}"/>
          </ac:spMkLst>
        </pc:spChg>
        <pc:spChg chg="mod">
          <ac:chgData name="Chiupka, Davin" userId="S::d_chiupka@fanshawec.ca::50eb926c-c156-478d-97b1-cf64fedb4afb" providerId="AD" clId="Web-{73975853-C070-CFBB-51FB-530AFFD4CCD8}" dt="2024-08-06T15:24:05.489" v="257" actId="1076"/>
          <ac:spMkLst>
            <pc:docMk/>
            <pc:sldMk cId="1675025355" sldId="315"/>
            <ac:spMk id="5" creationId="{731DFE96-4161-FC54-B3B6-3A83BB8E801D}"/>
          </ac:spMkLst>
        </pc:spChg>
        <pc:spChg chg="mod">
          <ac:chgData name="Chiupka, Davin" userId="S::d_chiupka@fanshawec.ca::50eb926c-c156-478d-97b1-cf64fedb4afb" providerId="AD" clId="Web-{73975853-C070-CFBB-51FB-530AFFD4CCD8}" dt="2024-08-06T15:20:58.767" v="226" actId="20577"/>
          <ac:spMkLst>
            <pc:docMk/>
            <pc:sldMk cId="1675025355" sldId="315"/>
            <ac:spMk id="92" creationId="{00000000-0000-0000-0000-000000000000}"/>
          </ac:spMkLst>
        </pc:spChg>
        <pc:picChg chg="mod">
          <ac:chgData name="Chiupka, Davin" userId="S::d_chiupka@fanshawec.ca::50eb926c-c156-478d-97b1-cf64fedb4afb" providerId="AD" clId="Web-{73975853-C070-CFBB-51FB-530AFFD4CCD8}" dt="2024-08-06T15:23:55.785" v="255" actId="14100"/>
          <ac:picMkLst>
            <pc:docMk/>
            <pc:sldMk cId="1675025355" sldId="315"/>
            <ac:picMk id="2" creationId="{F3FBDE4F-4D00-5946-B080-6D84C8CB088A}"/>
          </ac:picMkLst>
        </pc:picChg>
      </pc:sldChg>
      <pc:sldChg chg="modSp add replId">
        <pc:chgData name="Chiupka, Davin" userId="S::d_chiupka@fanshawec.ca::50eb926c-c156-478d-97b1-cf64fedb4afb" providerId="AD" clId="Web-{73975853-C070-CFBB-51FB-530AFFD4CCD8}" dt="2024-08-06T15:25:33.193" v="270" actId="1076"/>
        <pc:sldMkLst>
          <pc:docMk/>
          <pc:sldMk cId="246336584" sldId="316"/>
        </pc:sldMkLst>
        <pc:spChg chg="mod">
          <ac:chgData name="Chiupka, Davin" userId="S::d_chiupka@fanshawec.ca::50eb926c-c156-478d-97b1-cf64fedb4afb" providerId="AD" clId="Web-{73975853-C070-CFBB-51FB-530AFFD4CCD8}" dt="2024-08-06T15:25:33.193" v="270" actId="1076"/>
          <ac:spMkLst>
            <pc:docMk/>
            <pc:sldMk cId="246336584" sldId="316"/>
            <ac:spMk id="92" creationId="{00000000-0000-0000-0000-000000000000}"/>
          </ac:spMkLst>
        </pc:spChg>
      </pc:sldChg>
    </pc:docChg>
  </pc:docChgLst>
  <pc:docChgLst>
    <pc:chgData name="Chiupka, Davin" userId="S::d_chiupka@fanshawec.ca::50eb926c-c156-478d-97b1-cf64fedb4afb" providerId="AD" clId="Web-{80C9F9DB-65F6-5958-52E6-733DA8947E56}"/>
    <pc:docChg chg="addSld delSld modSld">
      <pc:chgData name="Chiupka, Davin" userId="S::d_chiupka@fanshawec.ca::50eb926c-c156-478d-97b1-cf64fedb4afb" providerId="AD" clId="Web-{80C9F9DB-65F6-5958-52E6-733DA8947E56}" dt="2024-08-02T19:39:46.863" v="63" actId="1076"/>
      <pc:docMkLst>
        <pc:docMk/>
      </pc:docMkLst>
      <pc:sldChg chg="modSp">
        <pc:chgData name="Chiupka, Davin" userId="S::d_chiupka@fanshawec.ca::50eb926c-c156-478d-97b1-cf64fedb4afb" providerId="AD" clId="Web-{80C9F9DB-65F6-5958-52E6-733DA8947E56}" dt="2024-08-02T19:36:45.111" v="14" actId="20577"/>
        <pc:sldMkLst>
          <pc:docMk/>
          <pc:sldMk cId="0" sldId="256"/>
        </pc:sldMkLst>
        <pc:spChg chg="mod">
          <ac:chgData name="Chiupka, Davin" userId="S::d_chiupka@fanshawec.ca::50eb926c-c156-478d-97b1-cf64fedb4afb" providerId="AD" clId="Web-{80C9F9DB-65F6-5958-52E6-733DA8947E56}" dt="2024-08-02T19:36:45.111" v="14" actId="20577"/>
          <ac:spMkLst>
            <pc:docMk/>
            <pc:sldMk cId="0" sldId="256"/>
            <ac:spMk id="81" creationId="{00000000-0000-0000-0000-000000000000}"/>
          </ac:spMkLst>
        </pc:spChg>
      </pc:sldChg>
      <pc:sldChg chg="modSp">
        <pc:chgData name="Chiupka, Davin" userId="S::d_chiupka@fanshawec.ca::50eb926c-c156-478d-97b1-cf64fedb4afb" providerId="AD" clId="Web-{80C9F9DB-65F6-5958-52E6-733DA8947E56}" dt="2024-08-02T19:39:04.003" v="51" actId="20577"/>
        <pc:sldMkLst>
          <pc:docMk/>
          <pc:sldMk cId="0" sldId="258"/>
        </pc:sldMkLst>
        <pc:spChg chg="mod">
          <ac:chgData name="Chiupka, Davin" userId="S::d_chiupka@fanshawec.ca::50eb926c-c156-478d-97b1-cf64fedb4afb" providerId="AD" clId="Web-{80C9F9DB-65F6-5958-52E6-733DA8947E56}" dt="2024-08-02T19:39:04.003" v="51" actId="20577"/>
          <ac:spMkLst>
            <pc:docMk/>
            <pc:sldMk cId="0" sldId="258"/>
            <ac:spMk id="3" creationId="{E605AB07-0DC6-1860-2E9A-1EE0DCD858EA}"/>
          </ac:spMkLst>
        </pc:spChg>
      </pc:sldChg>
      <pc:sldChg chg="delSp modSp">
        <pc:chgData name="Chiupka, Davin" userId="S::d_chiupka@fanshawec.ca::50eb926c-c156-478d-97b1-cf64fedb4afb" providerId="AD" clId="Web-{80C9F9DB-65F6-5958-52E6-733DA8947E56}" dt="2024-08-02T19:37:04.861" v="25"/>
        <pc:sldMkLst>
          <pc:docMk/>
          <pc:sldMk cId="3383407317" sldId="286"/>
        </pc:sldMkLst>
        <pc:spChg chg="del mod">
          <ac:chgData name="Chiupka, Davin" userId="S::d_chiupka@fanshawec.ca::50eb926c-c156-478d-97b1-cf64fedb4afb" providerId="AD" clId="Web-{80C9F9DB-65F6-5958-52E6-733DA8947E56}" dt="2024-08-02T19:37:04.861" v="25"/>
          <ac:spMkLst>
            <pc:docMk/>
            <pc:sldMk cId="3383407317" sldId="286"/>
            <ac:spMk id="2" creationId="{A715ED06-C806-0E78-CAD4-B2E8C5F54C77}"/>
          </ac:spMkLst>
        </pc:spChg>
      </pc:sldChg>
      <pc:sldChg chg="del">
        <pc:chgData name="Chiupka, Davin" userId="S::d_chiupka@fanshawec.ca::50eb926c-c156-478d-97b1-cf64fedb4afb" providerId="AD" clId="Web-{80C9F9DB-65F6-5958-52E6-733DA8947E56}" dt="2024-08-02T19:36:51.095" v="16"/>
        <pc:sldMkLst>
          <pc:docMk/>
          <pc:sldMk cId="2698122203" sldId="287"/>
        </pc:sldMkLst>
      </pc:sldChg>
      <pc:sldChg chg="del">
        <pc:chgData name="Chiupka, Davin" userId="S::d_chiupka@fanshawec.ca::50eb926c-c156-478d-97b1-cf64fedb4afb" providerId="AD" clId="Web-{80C9F9DB-65F6-5958-52E6-733DA8947E56}" dt="2024-08-02T19:36:53.314" v="18"/>
        <pc:sldMkLst>
          <pc:docMk/>
          <pc:sldMk cId="2487861441" sldId="288"/>
        </pc:sldMkLst>
      </pc:sldChg>
      <pc:sldChg chg="del">
        <pc:chgData name="Chiupka, Davin" userId="S::d_chiupka@fanshawec.ca::50eb926c-c156-478d-97b1-cf64fedb4afb" providerId="AD" clId="Web-{80C9F9DB-65F6-5958-52E6-733DA8947E56}" dt="2024-08-02T19:36:52.408" v="17"/>
        <pc:sldMkLst>
          <pc:docMk/>
          <pc:sldMk cId="267175337" sldId="289"/>
        </pc:sldMkLst>
      </pc:sldChg>
      <pc:sldChg chg="del">
        <pc:chgData name="Chiupka, Davin" userId="S::d_chiupka@fanshawec.ca::50eb926c-c156-478d-97b1-cf64fedb4afb" providerId="AD" clId="Web-{80C9F9DB-65F6-5958-52E6-733DA8947E56}" dt="2024-08-02T19:36:54.205" v="19"/>
        <pc:sldMkLst>
          <pc:docMk/>
          <pc:sldMk cId="1316541895" sldId="290"/>
        </pc:sldMkLst>
      </pc:sldChg>
      <pc:sldChg chg="del">
        <pc:chgData name="Chiupka, Davin" userId="S::d_chiupka@fanshawec.ca::50eb926c-c156-478d-97b1-cf64fedb4afb" providerId="AD" clId="Web-{80C9F9DB-65F6-5958-52E6-733DA8947E56}" dt="2024-08-02T19:36:56.111" v="21"/>
        <pc:sldMkLst>
          <pc:docMk/>
          <pc:sldMk cId="4281141127" sldId="291"/>
        </pc:sldMkLst>
      </pc:sldChg>
      <pc:sldChg chg="del">
        <pc:chgData name="Chiupka, Davin" userId="S::d_chiupka@fanshawec.ca::50eb926c-c156-478d-97b1-cf64fedb4afb" providerId="AD" clId="Web-{80C9F9DB-65F6-5958-52E6-733DA8947E56}" dt="2024-08-02T19:36:57.376" v="22"/>
        <pc:sldMkLst>
          <pc:docMk/>
          <pc:sldMk cId="1673720523" sldId="292"/>
        </pc:sldMkLst>
      </pc:sldChg>
      <pc:sldChg chg="del">
        <pc:chgData name="Chiupka, Davin" userId="S::d_chiupka@fanshawec.ca::50eb926c-c156-478d-97b1-cf64fedb4afb" providerId="AD" clId="Web-{80C9F9DB-65F6-5958-52E6-733DA8947E56}" dt="2024-08-02T19:37:14.049" v="30"/>
        <pc:sldMkLst>
          <pc:docMk/>
          <pc:sldMk cId="1083663845" sldId="294"/>
        </pc:sldMkLst>
      </pc:sldChg>
      <pc:sldChg chg="del">
        <pc:chgData name="Chiupka, Davin" userId="S::d_chiupka@fanshawec.ca::50eb926c-c156-478d-97b1-cf64fedb4afb" providerId="AD" clId="Web-{80C9F9DB-65F6-5958-52E6-733DA8947E56}" dt="2024-08-02T19:36:49.689" v="15"/>
        <pc:sldMkLst>
          <pc:docMk/>
          <pc:sldMk cId="2908516843" sldId="295"/>
        </pc:sldMkLst>
      </pc:sldChg>
      <pc:sldChg chg="del">
        <pc:chgData name="Chiupka, Davin" userId="S::d_chiupka@fanshawec.ca::50eb926c-c156-478d-97b1-cf64fedb4afb" providerId="AD" clId="Web-{80C9F9DB-65F6-5958-52E6-733DA8947E56}" dt="2024-08-02T19:36:54.908" v="20"/>
        <pc:sldMkLst>
          <pc:docMk/>
          <pc:sldMk cId="3435048984" sldId="296"/>
        </pc:sldMkLst>
      </pc:sldChg>
      <pc:sldChg chg="del">
        <pc:chgData name="Chiupka, Davin" userId="S::d_chiupka@fanshawec.ca::50eb926c-c156-478d-97b1-cf64fedb4afb" providerId="AD" clId="Web-{80C9F9DB-65F6-5958-52E6-733DA8947E56}" dt="2024-08-02T19:37:06.939" v="26"/>
        <pc:sldMkLst>
          <pc:docMk/>
          <pc:sldMk cId="1462003253" sldId="297"/>
        </pc:sldMkLst>
      </pc:sldChg>
      <pc:sldChg chg="delSp modSp">
        <pc:chgData name="Chiupka, Davin" userId="S::d_chiupka@fanshawec.ca::50eb926c-c156-478d-97b1-cf64fedb4afb" providerId="AD" clId="Web-{80C9F9DB-65F6-5958-52E6-733DA8947E56}" dt="2024-08-02T19:37:18.471" v="31"/>
        <pc:sldMkLst>
          <pc:docMk/>
          <pc:sldMk cId="1475046302" sldId="298"/>
        </pc:sldMkLst>
        <pc:spChg chg="del mod">
          <ac:chgData name="Chiupka, Davin" userId="S::d_chiupka@fanshawec.ca::50eb926c-c156-478d-97b1-cf64fedb4afb" providerId="AD" clId="Web-{80C9F9DB-65F6-5958-52E6-733DA8947E56}" dt="2024-08-02T19:37:18.471" v="31"/>
          <ac:spMkLst>
            <pc:docMk/>
            <pc:sldMk cId="1475046302" sldId="298"/>
            <ac:spMk id="3" creationId="{42DDA7EA-3DBB-7189-C58F-A490B31309DA}"/>
          </ac:spMkLst>
        </pc:spChg>
      </pc:sldChg>
      <pc:sldChg chg="del">
        <pc:chgData name="Chiupka, Davin" userId="S::d_chiupka@fanshawec.ca::50eb926c-c156-478d-97b1-cf64fedb4afb" providerId="AD" clId="Web-{80C9F9DB-65F6-5958-52E6-733DA8947E56}" dt="2024-08-02T19:37:12.642" v="29"/>
        <pc:sldMkLst>
          <pc:docMk/>
          <pc:sldMk cId="827486330" sldId="299"/>
        </pc:sldMkLst>
      </pc:sldChg>
      <pc:sldChg chg="modSp add replId">
        <pc:chgData name="Chiupka, Davin" userId="S::d_chiupka@fanshawec.ca::50eb926c-c156-478d-97b1-cf64fedb4afb" providerId="AD" clId="Web-{80C9F9DB-65F6-5958-52E6-733DA8947E56}" dt="2024-08-02T19:39:46.863" v="63" actId="1076"/>
        <pc:sldMkLst>
          <pc:docMk/>
          <pc:sldMk cId="4039864486" sldId="299"/>
        </pc:sldMkLst>
        <pc:spChg chg="mod">
          <ac:chgData name="Chiupka, Davin" userId="S::d_chiupka@fanshawec.ca::50eb926c-c156-478d-97b1-cf64fedb4afb" providerId="AD" clId="Web-{80C9F9DB-65F6-5958-52E6-733DA8947E56}" dt="2024-08-02T19:39:46.863" v="63" actId="1076"/>
          <ac:spMkLst>
            <pc:docMk/>
            <pc:sldMk cId="4039864486" sldId="299"/>
            <ac:spMk id="3" creationId="{E605AB07-0DC6-1860-2E9A-1EE0DCD858EA}"/>
          </ac:spMkLst>
        </pc:spChg>
        <pc:spChg chg="mod">
          <ac:chgData name="Chiupka, Davin" userId="S::d_chiupka@fanshawec.ca::50eb926c-c156-478d-97b1-cf64fedb4afb" providerId="AD" clId="Web-{80C9F9DB-65F6-5958-52E6-733DA8947E56}" dt="2024-08-02T19:39:18.847" v="54" actId="20577"/>
          <ac:spMkLst>
            <pc:docMk/>
            <pc:sldMk cId="4039864486" sldId="299"/>
            <ac:spMk id="92" creationId="{00000000-0000-0000-0000-000000000000}"/>
          </ac:spMkLst>
        </pc:spChg>
      </pc:sldChg>
    </pc:docChg>
  </pc:docChgLst>
  <pc:docChgLst>
    <pc:chgData name="Chiupka, Davin" userId="S::d_chiupka@fanshawec.ca::50eb926c-c156-478d-97b1-cf64fedb4afb" providerId="AD" clId="Web-{17E3748F-A7A9-5BDF-440A-CF67879F334E}"/>
    <pc:docChg chg="modSld">
      <pc:chgData name="Chiupka, Davin" userId="S::d_chiupka@fanshawec.ca::50eb926c-c156-478d-97b1-cf64fedb4afb" providerId="AD" clId="Web-{17E3748F-A7A9-5BDF-440A-CF67879F334E}" dt="2024-08-07T13:34:39.015" v="4"/>
      <pc:docMkLst>
        <pc:docMk/>
      </pc:docMkLst>
      <pc:sldChg chg="modSp">
        <pc:chgData name="Chiupka, Davin" userId="S::d_chiupka@fanshawec.ca::50eb926c-c156-478d-97b1-cf64fedb4afb" providerId="AD" clId="Web-{17E3748F-A7A9-5BDF-440A-CF67879F334E}" dt="2024-08-07T13:34:13.905" v="0"/>
        <pc:sldMkLst>
          <pc:docMk/>
          <pc:sldMk cId="1033242768" sldId="306"/>
        </pc:sldMkLst>
        <pc:picChg chg="mod">
          <ac:chgData name="Chiupka, Davin" userId="S::d_chiupka@fanshawec.ca::50eb926c-c156-478d-97b1-cf64fedb4afb" providerId="AD" clId="Web-{17E3748F-A7A9-5BDF-440A-CF67879F334E}" dt="2024-08-07T13:34:13.905" v="0"/>
          <ac:picMkLst>
            <pc:docMk/>
            <pc:sldMk cId="1033242768" sldId="306"/>
            <ac:picMk id="2" creationId="{9A3F0E94-B5A3-8C6C-1DF6-43D2C9A8C172}"/>
          </ac:picMkLst>
        </pc:picChg>
      </pc:sldChg>
      <pc:sldChg chg="modSp">
        <pc:chgData name="Chiupka, Davin" userId="S::d_chiupka@fanshawec.ca::50eb926c-c156-478d-97b1-cf64fedb4afb" providerId="AD" clId="Web-{17E3748F-A7A9-5BDF-440A-CF67879F334E}" dt="2024-08-07T13:34:20.827" v="1"/>
        <pc:sldMkLst>
          <pc:docMk/>
          <pc:sldMk cId="3340913649" sldId="308"/>
        </pc:sldMkLst>
        <pc:picChg chg="mod">
          <ac:chgData name="Chiupka, Davin" userId="S::d_chiupka@fanshawec.ca::50eb926c-c156-478d-97b1-cf64fedb4afb" providerId="AD" clId="Web-{17E3748F-A7A9-5BDF-440A-CF67879F334E}" dt="2024-08-07T13:34:20.827" v="1"/>
          <ac:picMkLst>
            <pc:docMk/>
            <pc:sldMk cId="3340913649" sldId="308"/>
            <ac:picMk id="2" creationId="{9A3F0E94-B5A3-8C6C-1DF6-43D2C9A8C172}"/>
          </ac:picMkLst>
        </pc:picChg>
      </pc:sldChg>
      <pc:sldChg chg="modSp">
        <pc:chgData name="Chiupka, Davin" userId="S::d_chiupka@fanshawec.ca::50eb926c-c156-478d-97b1-cf64fedb4afb" providerId="AD" clId="Web-{17E3748F-A7A9-5BDF-440A-CF67879F334E}" dt="2024-08-07T13:34:26.561" v="2"/>
        <pc:sldMkLst>
          <pc:docMk/>
          <pc:sldMk cId="3438914305" sldId="318"/>
        </pc:sldMkLst>
        <pc:picChg chg="mod">
          <ac:chgData name="Chiupka, Davin" userId="S::d_chiupka@fanshawec.ca::50eb926c-c156-478d-97b1-cf64fedb4afb" providerId="AD" clId="Web-{17E3748F-A7A9-5BDF-440A-CF67879F334E}" dt="2024-08-07T13:34:26.561" v="2"/>
          <ac:picMkLst>
            <pc:docMk/>
            <pc:sldMk cId="3438914305" sldId="318"/>
            <ac:picMk id="2" creationId="{85ADECC0-2793-816C-C7AF-DD4623C65297}"/>
          </ac:picMkLst>
        </pc:picChg>
      </pc:sldChg>
      <pc:sldChg chg="modSp">
        <pc:chgData name="Chiupka, Davin" userId="S::d_chiupka@fanshawec.ca::50eb926c-c156-478d-97b1-cf64fedb4afb" providerId="AD" clId="Web-{17E3748F-A7A9-5BDF-440A-CF67879F334E}" dt="2024-08-07T13:34:33.218" v="3"/>
        <pc:sldMkLst>
          <pc:docMk/>
          <pc:sldMk cId="1010855678" sldId="321"/>
        </pc:sldMkLst>
        <pc:picChg chg="mod">
          <ac:chgData name="Chiupka, Davin" userId="S::d_chiupka@fanshawec.ca::50eb926c-c156-478d-97b1-cf64fedb4afb" providerId="AD" clId="Web-{17E3748F-A7A9-5BDF-440A-CF67879F334E}" dt="2024-08-07T13:34:33.218" v="3"/>
          <ac:picMkLst>
            <pc:docMk/>
            <pc:sldMk cId="1010855678" sldId="321"/>
            <ac:picMk id="2" creationId="{85ADECC0-2793-816C-C7AF-DD4623C65297}"/>
          </ac:picMkLst>
        </pc:picChg>
      </pc:sldChg>
      <pc:sldChg chg="modSp">
        <pc:chgData name="Chiupka, Davin" userId="S::d_chiupka@fanshawec.ca::50eb926c-c156-478d-97b1-cf64fedb4afb" providerId="AD" clId="Web-{17E3748F-A7A9-5BDF-440A-CF67879F334E}" dt="2024-08-07T13:34:39.015" v="4"/>
        <pc:sldMkLst>
          <pc:docMk/>
          <pc:sldMk cId="3796960170" sldId="322"/>
        </pc:sldMkLst>
        <pc:picChg chg="mod">
          <ac:chgData name="Chiupka, Davin" userId="S::d_chiupka@fanshawec.ca::50eb926c-c156-478d-97b1-cf64fedb4afb" providerId="AD" clId="Web-{17E3748F-A7A9-5BDF-440A-CF67879F334E}" dt="2024-08-07T13:34:39.015" v="4"/>
          <ac:picMkLst>
            <pc:docMk/>
            <pc:sldMk cId="3796960170" sldId="322"/>
            <ac:picMk id="2" creationId="{85ADECC0-2793-816C-C7AF-DD4623C6529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9288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6525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8295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2942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2723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35293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66301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161346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9839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8270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188421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027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6453098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5369474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6206108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28050680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6725270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2099179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41425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26134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85056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7189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1604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6378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5961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a:latin typeface="+mj-lt"/>
              </a:rPr>
            </a:br>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solimonster" TargetMode="External"/><Relationship Id="rId4" Type="http://schemas.openxmlformats.org/officeDocument/2006/relationships/hyperlink" Target="https://unsplash.com/photos/group-of-person-on-stairs-tZw3fcjUIp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officestock?utm_content=creditCopyText&amp;utm_medium=referral&amp;utm_source=unsplash" TargetMode="External"/><Relationship Id="rId4" Type="http://schemas.openxmlformats.org/officeDocument/2006/relationships/hyperlink" Target="https://unsplash.com/photos/four-men-looking-to-the-paper-on-table-O2o1hzDA7i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linkedinsalesnavigator" TargetMode="External"/><Relationship Id="rId4" Type="http://schemas.openxmlformats.org/officeDocument/2006/relationships/hyperlink" Target="https://unsplash.com/photos/two-women-sitting-at-a-table-looking-at-a-computer-screen-46bom4lObsA"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creativecommons.org/licenses/by/4.0/" TargetMode="External"/><Relationship Id="rId5" Type="http://schemas.openxmlformats.org/officeDocument/2006/relationships/hyperlink" Target="https://vectorportal.com/" TargetMode="External"/><Relationship Id="rId4" Type="http://schemas.openxmlformats.org/officeDocument/2006/relationships/hyperlink" Target="https://vectorportal.com/vector/internet-security-vector-graphics/23551"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sixthcitysarah?utm_content=creditCopyText&amp;utm_medium=referral&amp;utm_source=unsplash" TargetMode="External"/><Relationship Id="rId4" Type="http://schemas.openxmlformats.org/officeDocument/2006/relationships/hyperlink" Target="https://unsplash.com/photos/a-man-with-a-laptop-WtJkhyreg2A"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ocollet" TargetMode="External"/><Relationship Id="rId4" Type="http://schemas.openxmlformats.org/officeDocument/2006/relationships/hyperlink" Target="https://unsplash.com/photos/black-wooden-door-SpgnXs5eTu8"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hansmoerman" TargetMode="External"/><Relationship Id="rId4" Type="http://schemas.openxmlformats.org/officeDocument/2006/relationships/hyperlink" Target="https://unsplash.com/photos/black-and-gray-wheelchair-on-beach-during-daytime-rEOVfkfleo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anniespratt" TargetMode="External"/><Relationship Id="rId4" Type="http://schemas.openxmlformats.org/officeDocument/2006/relationships/hyperlink" Target="https://unsplash.com/photos/sittin-people-beside-table-inside-room-hCb3lIB8L8E"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saif71?utm_content=creditCopyText&amp;utm_medium=referral&amp;utm_source=unsplash" TargetMode="External"/><Relationship Id="rId4" Type="http://schemas.openxmlformats.org/officeDocument/2006/relationships/hyperlink" Target="https://unsplash.com/photos/persons-left-hand-on-black-background-zPhc-E4qG9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hyperlink" Target="https://www.pexels.com/license/" TargetMode="External"/><Relationship Id="rId5" Type="http://schemas.openxmlformats.org/officeDocument/2006/relationships/hyperlink" Target="https://www.pexels.com/@ivan-samkov/" TargetMode="External"/><Relationship Id="rId4" Type="http://schemas.openxmlformats.org/officeDocument/2006/relationships/hyperlink" Target="https://www.pexels.com/photo/employees-looking-at-the-notepad-8127811/"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jakubzerdzicki" TargetMode="External"/><Relationship Id="rId4" Type="http://schemas.openxmlformats.org/officeDocument/2006/relationships/hyperlink" Target="https://unsplash.com/photos/a-person-writing-on-a-piece-of-paper-next-to-a-computer-monitor-U4-I4oH4xlg"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wesleyphotography?utm_content=creditCopyText&amp;utm_medium=referral&amp;utm_source=unsplash" TargetMode="External"/><Relationship Id="rId4" Type="http://schemas.openxmlformats.org/officeDocument/2006/relationships/hyperlink" Target="https://unsplash.com/photos/brown-mallet-on-gray-wooden-surface-9z9fxr_7Z-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hermez777?utm_content=creditCopyText&amp;utm_medium=referral&amp;utm_source=unsplash" TargetMode="External"/><Relationship Id="rId4" Type="http://schemas.openxmlformats.org/officeDocument/2006/relationships/hyperlink" Target="https://unsplash.com/photos/flag-of-canada-ahHn48-zKWo"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homajob" TargetMode="External"/><Relationship Id="rId4" Type="http://schemas.openxmlformats.org/officeDocument/2006/relationships/hyperlink" Target="https://unsplash.com/photos/man-writing-on-paper-OQMZwNd3ThU"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frantic" TargetMode="External"/><Relationship Id="rId4" Type="http://schemas.openxmlformats.org/officeDocument/2006/relationships/hyperlink" Target="https://unsplash.com/photos/people-doing-office-works-QBpZGqEMsK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creativecommons.org/licenses/by-nc-nd/2.0/" TargetMode="External"/><Relationship Id="rId5" Type="http://schemas.openxmlformats.org/officeDocument/2006/relationships/hyperlink" Target="https://www.flickr.com/photos/bcgovphotos/" TargetMode="External"/><Relationship Id="rId4" Type="http://schemas.openxmlformats.org/officeDocument/2006/relationships/hyperlink" Target="https://www.flickr.com/photos/bcgovphotos/16689591979/"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p>
            <a:r>
              <a:rPr lang="en-CA"/>
              <a:t>Recruitment and Selection</a:t>
            </a:r>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indent="0">
              <a:lnSpc>
                <a:spcPct val="80000"/>
              </a:lnSpc>
              <a:buSzPts val="1018"/>
            </a:pPr>
            <a:r>
              <a:rPr lang="en-CA" sz="3000"/>
              <a:t>Chapter 3</a:t>
            </a:r>
            <a:r>
              <a:rPr lang="en-CA" sz="3000">
                <a:latin typeface="+mj-lt"/>
              </a:rPr>
              <a:t>:</a:t>
            </a:r>
            <a:r>
              <a:rPr lang="en-CA" sz="3000"/>
              <a:t> Legal Considerations</a:t>
            </a:r>
            <a:endParaRPr lang="en-CA" sz="300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a:solidFill>
                    <a:schemeClr val="bg1"/>
                  </a:solidFill>
                  <a:ea typeface="Calibri"/>
                  <a:cs typeface="Calibri"/>
                  <a:sym typeface="Calibri"/>
                </a:rPr>
                <a:t>Unless otherwise noted, this work is licensed under a </a:t>
              </a:r>
              <a:r>
                <a:rPr lang="en" sz="1100" b="0" i="0" u="none" strike="noStrike" cap="none">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a:solidFill>
                    <a:schemeClr val="bg1"/>
                  </a:solidFill>
                  <a:ea typeface="Calibri"/>
                  <a:cs typeface="Calibri"/>
                  <a:sym typeface="Calibri"/>
                </a:rPr>
                <a:t> license</a:t>
              </a:r>
              <a:r>
                <a:rPr lang="en" sz="1100" b="0" i="0" u="none" strike="noStrike" cap="none">
                  <a:solidFill>
                    <a:schemeClr val="bg1"/>
                  </a:solidFill>
                  <a:ea typeface="Calibri"/>
                  <a:cs typeface="Calibri"/>
                  <a:sym typeface="Calibri"/>
                </a:rPr>
                <a:t>. Feel free to use, modify, reuse or redistribute </a:t>
              </a:r>
              <a:r>
                <a:rPr lang="en" sz="1100">
                  <a:solidFill>
                    <a:schemeClr val="bg1"/>
                  </a:solidFill>
                  <a:ea typeface="Calibri"/>
                  <a:cs typeface="Calibri"/>
                  <a:sym typeface="Calibri"/>
                </a:rPr>
                <a:t>any portion of </a:t>
              </a:r>
              <a:r>
                <a:rPr lang="en" sz="1100" b="0" i="0" u="none" strike="noStrike" cap="none">
                  <a:solidFill>
                    <a:schemeClr val="bg1"/>
                  </a:solidFill>
                  <a:ea typeface="Calibri"/>
                  <a:cs typeface="Calibri"/>
                  <a:sym typeface="Calibri"/>
                </a:rPr>
                <a:t>this presentation.</a:t>
              </a:r>
              <a:endParaRPr sz="110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53960" y="180950"/>
            <a:ext cx="8888302" cy="811800"/>
          </a:xfrm>
          <a:prstGeom prst="rect">
            <a:avLst/>
          </a:prstGeom>
        </p:spPr>
        <p:txBody>
          <a:bodyPr spcFirstLastPara="1" wrap="square" lIns="91425" tIns="91425" rIns="91425" bIns="91425" anchor="t" anchorCtr="0">
            <a:noAutofit/>
          </a:bodyPr>
          <a:lstStyle/>
          <a:p>
            <a:r>
              <a:rPr lang="en-CA" b="1" dirty="0"/>
              <a:t>3.3 </a:t>
            </a:r>
            <a:r>
              <a:rPr lang="en-CA" b="1" dirty="0">
                <a:ea typeface="+mj-lt"/>
                <a:cs typeface="+mj-lt"/>
              </a:rPr>
              <a:t>Employers Must Comply with Nine Employment Equity (“EE”) Obligations II</a:t>
            </a:r>
          </a:p>
        </p:txBody>
      </p:sp>
      <p:sp>
        <p:nvSpPr>
          <p:cNvPr id="5" name="TextBox 4">
            <a:extLst>
              <a:ext uri="{FF2B5EF4-FFF2-40B4-BE49-F238E27FC236}">
                <a16:creationId xmlns:a16="http://schemas.microsoft.com/office/drawing/2014/main" id="{731DFE96-4161-FC54-B3B6-3A83BB8E801D}"/>
              </a:ext>
            </a:extLst>
          </p:cNvPr>
          <p:cNvSpPr txBox="1"/>
          <p:nvPr/>
        </p:nvSpPr>
        <p:spPr>
          <a:xfrm>
            <a:off x="252041" y="1289196"/>
            <a:ext cx="5415237"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Industrial relations laws regulate workplace relations and collective bargaining between unions and employers, defining the rights, restrictions, and obligations of trade unions, employees, and employers in Canada. </a:t>
            </a:r>
            <a:endParaRPr lang="en-US"/>
          </a:p>
          <a:p>
            <a:endParaRPr lang="en-US" sz="2000"/>
          </a:p>
          <a:p>
            <a:r>
              <a:rPr lang="en-US" sz="2000"/>
              <a:t>The Ontario Labour Relations Acts establish Provincial Labour Relations Boards to resolve disputes, addressing issues like union representation, collective bargaining, unfair labor practices, and grievances.</a:t>
            </a:r>
            <a:endParaRPr lang="en-US"/>
          </a:p>
        </p:txBody>
      </p:sp>
      <p:pic>
        <p:nvPicPr>
          <p:cNvPr id="2" name="Picture 1" descr="A group of men wearing hard hats climbing up a ladder">
            <a:extLst>
              <a:ext uri="{FF2B5EF4-FFF2-40B4-BE49-F238E27FC236}">
                <a16:creationId xmlns:a16="http://schemas.microsoft.com/office/drawing/2014/main" id="{F3FBDE4F-4D00-5946-B080-6D84C8CB088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38940" y="1527028"/>
            <a:ext cx="3119151" cy="2089443"/>
          </a:xfrm>
          <a:prstGeom prst="rect">
            <a:avLst/>
          </a:prstGeom>
        </p:spPr>
      </p:pic>
      <p:sp>
        <p:nvSpPr>
          <p:cNvPr id="4" name="TextBox 3">
            <a:extLst>
              <a:ext uri="{FF2B5EF4-FFF2-40B4-BE49-F238E27FC236}">
                <a16:creationId xmlns:a16="http://schemas.microsoft.com/office/drawing/2014/main" id="{11B90E3D-6C80-E768-D7BE-F621939DC1E9}"/>
              </a:ext>
            </a:extLst>
          </p:cNvPr>
          <p:cNvSpPr txBox="1"/>
          <p:nvPr/>
        </p:nvSpPr>
        <p:spPr>
          <a:xfrm>
            <a:off x="5917580" y="3612644"/>
            <a:ext cx="247399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hlinkClick r:id="rId4"/>
              </a:rPr>
              <a:t>Photo</a:t>
            </a:r>
            <a:r>
              <a:rPr lang="en-US"/>
              <a:t> by </a:t>
            </a:r>
            <a:r>
              <a:rPr lang="en-US">
                <a:hlinkClick r:id="rId5"/>
              </a:rPr>
              <a:t>sol</a:t>
            </a:r>
            <a:r>
              <a:rPr lang="en-US"/>
              <a:t> </a:t>
            </a:r>
            <a:r>
              <a:rPr lang="en-US">
                <a:hlinkClick r:id="rId6"/>
              </a:rPr>
              <a:t>Unsplash License</a:t>
            </a:r>
            <a:endParaRPr lang="en-US"/>
          </a:p>
        </p:txBody>
      </p:sp>
    </p:spTree>
    <p:extLst>
      <p:ext uri="{BB962C8B-B14F-4D97-AF65-F5344CB8AC3E}">
        <p14:creationId xmlns:p14="http://schemas.microsoft.com/office/powerpoint/2010/main" val="940964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53960" y="180950"/>
            <a:ext cx="8888302" cy="811800"/>
          </a:xfrm>
          <a:prstGeom prst="rect">
            <a:avLst/>
          </a:prstGeom>
        </p:spPr>
        <p:txBody>
          <a:bodyPr spcFirstLastPara="1" wrap="square" lIns="91425" tIns="91425" rIns="91425" bIns="91425" anchor="t" anchorCtr="0">
            <a:noAutofit/>
          </a:bodyPr>
          <a:lstStyle/>
          <a:p>
            <a:r>
              <a:rPr lang="en-CA" b="1" dirty="0"/>
              <a:t>3.3 </a:t>
            </a:r>
            <a:r>
              <a:rPr lang="en-CA" b="1" dirty="0">
                <a:ea typeface="+mj-lt"/>
                <a:cs typeface="+mj-lt"/>
              </a:rPr>
              <a:t>Employers Must Comply with Nine Employment Equity (“EE”) Obligations III</a:t>
            </a:r>
          </a:p>
        </p:txBody>
      </p:sp>
      <p:sp>
        <p:nvSpPr>
          <p:cNvPr id="5" name="TextBox 4">
            <a:extLst>
              <a:ext uri="{FF2B5EF4-FFF2-40B4-BE49-F238E27FC236}">
                <a16:creationId xmlns:a16="http://schemas.microsoft.com/office/drawing/2014/main" id="{731DFE96-4161-FC54-B3B6-3A83BB8E801D}"/>
              </a:ext>
            </a:extLst>
          </p:cNvPr>
          <p:cNvSpPr txBox="1"/>
          <p:nvPr/>
        </p:nvSpPr>
        <p:spPr>
          <a:xfrm>
            <a:off x="252041" y="1475106"/>
            <a:ext cx="5587375"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The Ontario Employment Standards Act, 2000 (ESA) establishes minimum employment standards for most employees and employers in Ontario across both public and private sectors. </a:t>
            </a:r>
            <a:endParaRPr lang="en-US"/>
          </a:p>
          <a:p>
            <a:endParaRPr lang="en-US" sz="2000"/>
          </a:p>
          <a:p>
            <a:r>
              <a:rPr lang="en-US" sz="2000"/>
              <a:t>It includes regulations on minimum wage, work hours and overtime, public holidays, vacation time and pay, and job-protected leaves such as sick leave and parental leave.</a:t>
            </a:r>
            <a:endParaRPr lang="en-US"/>
          </a:p>
        </p:txBody>
      </p:sp>
      <p:pic>
        <p:nvPicPr>
          <p:cNvPr id="2" name="Picture 1" descr="A group of men in suits sitting at a table, looking at papers">
            <a:extLst>
              <a:ext uri="{FF2B5EF4-FFF2-40B4-BE49-F238E27FC236}">
                <a16:creationId xmlns:a16="http://schemas.microsoft.com/office/drawing/2014/main" id="{F3FBDE4F-4D00-5946-B080-6D84C8CB088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38940" y="1532032"/>
            <a:ext cx="3119151" cy="2079434"/>
          </a:xfrm>
          <a:prstGeom prst="rect">
            <a:avLst/>
          </a:prstGeom>
        </p:spPr>
      </p:pic>
      <p:sp>
        <p:nvSpPr>
          <p:cNvPr id="4" name="TextBox 3">
            <a:extLst>
              <a:ext uri="{FF2B5EF4-FFF2-40B4-BE49-F238E27FC236}">
                <a16:creationId xmlns:a16="http://schemas.microsoft.com/office/drawing/2014/main" id="{11B90E3D-6C80-E768-D7BE-F621939DC1E9}"/>
              </a:ext>
            </a:extLst>
          </p:cNvPr>
          <p:cNvSpPr txBox="1"/>
          <p:nvPr/>
        </p:nvSpPr>
        <p:spPr>
          <a:xfrm>
            <a:off x="6158574" y="3612644"/>
            <a:ext cx="247399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u="sng">
                <a:hlinkClick r:id="rId4"/>
              </a:rPr>
              <a:t>Photo</a:t>
            </a:r>
            <a:r>
              <a:rPr lang="en-US" sz="1200">
                <a:solidFill>
                  <a:srgbClr val="373D3F"/>
                </a:solidFill>
              </a:rPr>
              <a:t> by </a:t>
            </a:r>
            <a:r>
              <a:rPr lang="en-US" sz="1200" u="sng">
                <a:hlinkClick r:id="rId5"/>
              </a:rPr>
              <a:t>Sebastian Herrmann</a:t>
            </a:r>
            <a:r>
              <a:rPr lang="en-US" sz="1200">
                <a:solidFill>
                  <a:srgbClr val="373D3F"/>
                </a:solidFill>
              </a:rPr>
              <a:t>, </a:t>
            </a:r>
            <a:r>
              <a:rPr lang="en-US" sz="1200" u="sng">
                <a:hlinkClick r:id="rId6"/>
              </a:rPr>
              <a:t>Unsplash License</a:t>
            </a:r>
            <a:endParaRPr lang="en-US" sz="1200" u="sng"/>
          </a:p>
        </p:txBody>
      </p:sp>
    </p:spTree>
    <p:extLst>
      <p:ext uri="{BB962C8B-B14F-4D97-AF65-F5344CB8AC3E}">
        <p14:creationId xmlns:p14="http://schemas.microsoft.com/office/powerpoint/2010/main" val="689886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53960" y="180950"/>
            <a:ext cx="8888302" cy="811800"/>
          </a:xfrm>
          <a:prstGeom prst="rect">
            <a:avLst/>
          </a:prstGeom>
        </p:spPr>
        <p:txBody>
          <a:bodyPr spcFirstLastPara="1" wrap="square" lIns="91425" tIns="91425" rIns="91425" bIns="91425" anchor="t" anchorCtr="0">
            <a:noAutofit/>
          </a:bodyPr>
          <a:lstStyle/>
          <a:p>
            <a:r>
              <a:rPr lang="en-CA" b="1"/>
              <a:t>3.4 </a:t>
            </a:r>
            <a:r>
              <a:rPr lang="en-CA" b="1">
                <a:ea typeface="+mj-lt"/>
                <a:cs typeface="+mj-lt"/>
              </a:rPr>
              <a:t>Pay Equity Act</a:t>
            </a:r>
          </a:p>
        </p:txBody>
      </p:sp>
      <p:sp>
        <p:nvSpPr>
          <p:cNvPr id="5" name="TextBox 4">
            <a:extLst>
              <a:ext uri="{FF2B5EF4-FFF2-40B4-BE49-F238E27FC236}">
                <a16:creationId xmlns:a16="http://schemas.microsoft.com/office/drawing/2014/main" id="{731DFE96-4161-FC54-B3B6-3A83BB8E801D}"/>
              </a:ext>
            </a:extLst>
          </p:cNvPr>
          <p:cNvSpPr txBox="1"/>
          <p:nvPr/>
        </p:nvSpPr>
        <p:spPr>
          <a:xfrm>
            <a:off x="52360" y="993118"/>
            <a:ext cx="5842140"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In 1996, the Quebec government enacted the Pay Equity Act to combat systemic wage discrimination against women by requiring employers to assess and rectify pay disparities in jobs predominantly performed by females.</a:t>
            </a:r>
            <a:endParaRPr lang="en-US"/>
          </a:p>
          <a:p>
            <a:endParaRPr lang="en-US" sz="2000"/>
          </a:p>
          <a:p>
            <a:r>
              <a:rPr lang="en-US" sz="2000"/>
              <a:t>This law applies to both public and private sectors with more than ten employees, emphasizing two principles: pay equality, and equal pay for work of similar or substantially similar value.</a:t>
            </a:r>
            <a:endParaRPr lang="en-US"/>
          </a:p>
          <a:p>
            <a:endParaRPr lang="en-US" sz="2000"/>
          </a:p>
        </p:txBody>
      </p:sp>
      <p:pic>
        <p:nvPicPr>
          <p:cNvPr id="2" name="Picture 1" descr="A group of women sitting at a desk">
            <a:extLst>
              <a:ext uri="{FF2B5EF4-FFF2-40B4-BE49-F238E27FC236}">
                <a16:creationId xmlns:a16="http://schemas.microsoft.com/office/drawing/2014/main" id="{F3FBDE4F-4D00-5946-B080-6D84C8CB088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38940" y="1532095"/>
            <a:ext cx="3119151" cy="2079307"/>
          </a:xfrm>
          <a:prstGeom prst="rect">
            <a:avLst/>
          </a:prstGeom>
        </p:spPr>
      </p:pic>
      <p:sp>
        <p:nvSpPr>
          <p:cNvPr id="4" name="TextBox 3">
            <a:extLst>
              <a:ext uri="{FF2B5EF4-FFF2-40B4-BE49-F238E27FC236}">
                <a16:creationId xmlns:a16="http://schemas.microsoft.com/office/drawing/2014/main" id="{11B90E3D-6C80-E768-D7BE-F621939DC1E9}"/>
              </a:ext>
            </a:extLst>
          </p:cNvPr>
          <p:cNvSpPr txBox="1"/>
          <p:nvPr/>
        </p:nvSpPr>
        <p:spPr>
          <a:xfrm>
            <a:off x="6158574" y="3612644"/>
            <a:ext cx="247399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u="sng">
                <a:hlinkClick r:id="rId4"/>
              </a:rPr>
              <a:t>Photo</a:t>
            </a:r>
            <a:r>
              <a:rPr lang="en-US" sz="1200">
                <a:solidFill>
                  <a:srgbClr val="373D3F"/>
                </a:solidFill>
              </a:rPr>
              <a:t> by </a:t>
            </a:r>
            <a:r>
              <a:rPr lang="en-US" sz="1200" u="sng">
                <a:hlinkClick r:id="rId5"/>
              </a:rPr>
              <a:t> LinkedIn Sales Solutions</a:t>
            </a:r>
            <a:r>
              <a:rPr lang="en-US" sz="1200">
                <a:solidFill>
                  <a:srgbClr val="373D3F"/>
                </a:solidFill>
              </a:rPr>
              <a:t>, </a:t>
            </a:r>
            <a:r>
              <a:rPr lang="en-US" sz="1200" u="sng">
                <a:hlinkClick r:id="rId6"/>
              </a:rPr>
              <a:t>Unsplash License</a:t>
            </a:r>
            <a:endParaRPr lang="en-US" sz="1200" u="sng"/>
          </a:p>
        </p:txBody>
      </p:sp>
    </p:spTree>
    <p:extLst>
      <p:ext uri="{BB962C8B-B14F-4D97-AF65-F5344CB8AC3E}">
        <p14:creationId xmlns:p14="http://schemas.microsoft.com/office/powerpoint/2010/main" val="274041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53960" y="180950"/>
            <a:ext cx="8888302" cy="811800"/>
          </a:xfrm>
          <a:prstGeom prst="rect">
            <a:avLst/>
          </a:prstGeom>
        </p:spPr>
        <p:txBody>
          <a:bodyPr spcFirstLastPara="1" wrap="square" lIns="91425" tIns="91425" rIns="91425" bIns="91425" anchor="t" anchorCtr="0">
            <a:noAutofit/>
          </a:bodyPr>
          <a:lstStyle/>
          <a:p>
            <a:r>
              <a:rPr lang="en-CA" b="1"/>
              <a:t>3.5 Canada's Privacy Act</a:t>
            </a:r>
            <a:endParaRPr lang="en-CA" b="1">
              <a:ea typeface="+mj-lt"/>
              <a:cs typeface="+mj-lt"/>
            </a:endParaRPr>
          </a:p>
        </p:txBody>
      </p:sp>
      <p:sp>
        <p:nvSpPr>
          <p:cNvPr id="5" name="TextBox 4">
            <a:extLst>
              <a:ext uri="{FF2B5EF4-FFF2-40B4-BE49-F238E27FC236}">
                <a16:creationId xmlns:a16="http://schemas.microsoft.com/office/drawing/2014/main" id="{731DFE96-4161-FC54-B3B6-3A83BB8E801D}"/>
              </a:ext>
            </a:extLst>
          </p:cNvPr>
          <p:cNvSpPr txBox="1"/>
          <p:nvPr/>
        </p:nvSpPr>
        <p:spPr>
          <a:xfrm>
            <a:off x="121216" y="1137714"/>
            <a:ext cx="6289700"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The Privacy Act is federal legislation that safeguards Canadians' personal information held by the federal government, forming a key part of Canada's privacy protection framework. </a:t>
            </a:r>
            <a:endParaRPr lang="en-US"/>
          </a:p>
          <a:p>
            <a:endParaRPr lang="en-US" sz="2000"/>
          </a:p>
          <a:p>
            <a:r>
              <a:rPr lang="en-US" sz="2000"/>
              <a:t>In the private sector, the Personal Information Protection and Electronic Documents Act (PIPEDA) establishes rules for collecting, using, and sharing personal information in commercial activities. </a:t>
            </a:r>
          </a:p>
        </p:txBody>
      </p:sp>
      <p:pic>
        <p:nvPicPr>
          <p:cNvPr id="2" name="Picture 1" descr="A computer screen with a chain and a shield">
            <a:extLst>
              <a:ext uri="{FF2B5EF4-FFF2-40B4-BE49-F238E27FC236}">
                <a16:creationId xmlns:a16="http://schemas.microsoft.com/office/drawing/2014/main" id="{F3FBDE4F-4D00-5946-B080-6D84C8CB088A}"/>
              </a:ext>
            </a:extLst>
          </p:cNvPr>
          <p:cNvPicPr>
            <a:picLocks noChangeAspect="1"/>
          </p:cNvPicPr>
          <p:nvPr/>
        </p:nvPicPr>
        <p:blipFill>
          <a:blip r:embed="rId3"/>
          <a:stretch>
            <a:fillRect/>
          </a:stretch>
        </p:blipFill>
        <p:spPr>
          <a:xfrm>
            <a:off x="6487624" y="1532095"/>
            <a:ext cx="2083433" cy="1852085"/>
          </a:xfrm>
          <a:prstGeom prst="rect">
            <a:avLst/>
          </a:prstGeom>
        </p:spPr>
      </p:pic>
      <p:sp>
        <p:nvSpPr>
          <p:cNvPr id="4" name="TextBox 3">
            <a:extLst>
              <a:ext uri="{FF2B5EF4-FFF2-40B4-BE49-F238E27FC236}">
                <a16:creationId xmlns:a16="http://schemas.microsoft.com/office/drawing/2014/main" id="{11B90E3D-6C80-E768-D7BE-F621939DC1E9}"/>
              </a:ext>
            </a:extLst>
          </p:cNvPr>
          <p:cNvSpPr txBox="1"/>
          <p:nvPr/>
        </p:nvSpPr>
        <p:spPr>
          <a:xfrm>
            <a:off x="6289399" y="3378536"/>
            <a:ext cx="247399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a:solidFill>
                  <a:srgbClr val="373D3F"/>
                </a:solidFill>
              </a:rPr>
              <a:t>Adapted: “</a:t>
            </a:r>
            <a:r>
              <a:rPr lang="en-US" sz="1200" u="sng">
                <a:hlinkClick r:id="rId4"/>
              </a:rPr>
              <a:t>Internet Security Graphic</a:t>
            </a:r>
            <a:r>
              <a:rPr lang="en-US" sz="1200">
                <a:solidFill>
                  <a:srgbClr val="373D3F"/>
                </a:solidFill>
              </a:rPr>
              <a:t>” by </a:t>
            </a:r>
            <a:r>
              <a:rPr lang="en-US" sz="1200" u="sng">
                <a:hlinkClick r:id="rId5"/>
              </a:rPr>
              <a:t>Vectorportal</a:t>
            </a:r>
            <a:r>
              <a:rPr lang="en-US" sz="1200">
                <a:solidFill>
                  <a:srgbClr val="373D3F"/>
                </a:solidFill>
              </a:rPr>
              <a:t>, </a:t>
            </a:r>
            <a:r>
              <a:rPr lang="en-US" sz="1200" u="sng">
                <a:hlinkClick r:id="rId6"/>
              </a:rPr>
              <a:t>CC BY 4.0</a:t>
            </a:r>
            <a:endParaRPr lang="en-US"/>
          </a:p>
        </p:txBody>
      </p:sp>
    </p:spTree>
    <p:extLst>
      <p:ext uri="{BB962C8B-B14F-4D97-AF65-F5344CB8AC3E}">
        <p14:creationId xmlns:p14="http://schemas.microsoft.com/office/powerpoint/2010/main" val="1675025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123135" y="57010"/>
            <a:ext cx="9156837" cy="811800"/>
          </a:xfrm>
          <a:prstGeom prst="rect">
            <a:avLst/>
          </a:prstGeom>
        </p:spPr>
        <p:txBody>
          <a:bodyPr spcFirstLastPara="1" wrap="square" lIns="91425" tIns="91425" rIns="91425" bIns="91425" anchor="t" anchorCtr="0">
            <a:noAutofit/>
          </a:bodyPr>
          <a:lstStyle/>
          <a:p>
            <a:r>
              <a:rPr lang="en-CA" b="1"/>
              <a:t>3.5 </a:t>
            </a:r>
            <a:r>
              <a:rPr lang="en-CA" b="1">
                <a:ea typeface="+mj-lt"/>
                <a:cs typeface="+mj-lt"/>
              </a:rPr>
              <a:t>Legal Concepts in Recruitment and Selection</a:t>
            </a:r>
            <a:endParaRPr lang="en-US"/>
          </a:p>
        </p:txBody>
      </p:sp>
      <p:sp>
        <p:nvSpPr>
          <p:cNvPr id="5" name="TextBox 4">
            <a:extLst>
              <a:ext uri="{FF2B5EF4-FFF2-40B4-BE49-F238E27FC236}">
                <a16:creationId xmlns:a16="http://schemas.microsoft.com/office/drawing/2014/main" id="{731DFE96-4161-FC54-B3B6-3A83BB8E801D}"/>
              </a:ext>
            </a:extLst>
          </p:cNvPr>
          <p:cNvSpPr txBox="1"/>
          <p:nvPr/>
        </p:nvSpPr>
        <p:spPr>
          <a:xfrm>
            <a:off x="121216" y="695610"/>
            <a:ext cx="5793682"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The Canadian Human Rights Commission defines discrimination as actions or decisions that harm a person or group based on characteristics like race, age, or disability, which are protected grounds.</a:t>
            </a:r>
            <a:endParaRPr lang="en-US" dirty="0"/>
          </a:p>
          <a:p>
            <a:endParaRPr lang="en-US" sz="2000" dirty="0"/>
          </a:p>
          <a:p>
            <a:pPr marL="285750" indent="-285750">
              <a:buChar char="•"/>
            </a:pPr>
            <a:r>
              <a:rPr lang="en-US" sz="2000" b="1" dirty="0"/>
              <a:t>Direct discrimination</a:t>
            </a:r>
            <a:r>
              <a:rPr lang="en-US" sz="2000" dirty="0"/>
              <a:t> is when decisions are explicitly made based on these protected categories, which is both blatant and illegal.</a:t>
            </a:r>
            <a:endParaRPr lang="en-US" dirty="0"/>
          </a:p>
          <a:p>
            <a:pPr marL="285750" indent="-285750">
              <a:buChar char="•"/>
            </a:pPr>
            <a:r>
              <a:rPr lang="en-US" sz="2000" b="1" dirty="0"/>
              <a:t>Indirect discrimination</a:t>
            </a:r>
            <a:r>
              <a:rPr lang="en-US" sz="2000" dirty="0"/>
              <a:t> occurs when criteria or practices unintentionally negatively affect members of protected groups.</a:t>
            </a:r>
            <a:endParaRPr lang="en-US" dirty="0"/>
          </a:p>
          <a:p>
            <a:endParaRPr lang="en-US" sz="2000" dirty="0"/>
          </a:p>
        </p:txBody>
      </p:sp>
      <p:pic>
        <p:nvPicPr>
          <p:cNvPr id="3" name="Picture 2" descr="A person sitting on a couch with a computer and phone">
            <a:extLst>
              <a:ext uri="{FF2B5EF4-FFF2-40B4-BE49-F238E27FC236}">
                <a16:creationId xmlns:a16="http://schemas.microsoft.com/office/drawing/2014/main" id="{8BC4A71A-6BDE-CDEE-D6EE-4D7A133B074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19878" y="1446721"/>
            <a:ext cx="3105510" cy="2109878"/>
          </a:xfrm>
          <a:prstGeom prst="rect">
            <a:avLst/>
          </a:prstGeom>
        </p:spPr>
      </p:pic>
      <p:sp>
        <p:nvSpPr>
          <p:cNvPr id="8" name="TextBox 7">
            <a:extLst>
              <a:ext uri="{FF2B5EF4-FFF2-40B4-BE49-F238E27FC236}">
                <a16:creationId xmlns:a16="http://schemas.microsoft.com/office/drawing/2014/main" id="{4F6D7CBE-AFFD-91DC-E7A0-EDACAD0681CA}"/>
              </a:ext>
            </a:extLst>
          </p:cNvPr>
          <p:cNvSpPr txBox="1"/>
          <p:nvPr/>
        </p:nvSpPr>
        <p:spPr>
          <a:xfrm>
            <a:off x="6235484" y="3561847"/>
            <a:ext cx="247399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u="sng" dirty="0">
                <a:hlinkClick r:id="rId4"/>
              </a:rPr>
              <a:t>Photo</a:t>
            </a:r>
            <a:r>
              <a:rPr lang="en-US" sz="1200" dirty="0">
                <a:solidFill>
                  <a:srgbClr val="373D3F"/>
                </a:solidFill>
              </a:rPr>
              <a:t> by </a:t>
            </a:r>
            <a:r>
              <a:rPr lang="en-US" sz="1200" u="sng" dirty="0">
                <a:hlinkClick r:id="rId5"/>
              </a:rPr>
              <a:t>sarah b,</a:t>
            </a:r>
            <a:r>
              <a:rPr lang="en-US" sz="1200" dirty="0">
                <a:solidFill>
                  <a:srgbClr val="373D3F"/>
                </a:solidFill>
              </a:rPr>
              <a:t> </a:t>
            </a:r>
            <a:r>
              <a:rPr lang="en-US" sz="1200" u="sng" dirty="0">
                <a:hlinkClick r:id="rId6"/>
              </a:rPr>
              <a:t>Unsplash License</a:t>
            </a:r>
            <a:endParaRPr lang="en-US"/>
          </a:p>
        </p:txBody>
      </p:sp>
    </p:spTree>
    <p:extLst>
      <p:ext uri="{BB962C8B-B14F-4D97-AF65-F5344CB8AC3E}">
        <p14:creationId xmlns:p14="http://schemas.microsoft.com/office/powerpoint/2010/main" val="246336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123135" y="57010"/>
            <a:ext cx="9156837" cy="811800"/>
          </a:xfrm>
          <a:prstGeom prst="rect">
            <a:avLst/>
          </a:prstGeom>
        </p:spPr>
        <p:txBody>
          <a:bodyPr spcFirstLastPara="1" wrap="square" lIns="91425" tIns="91425" rIns="91425" bIns="91425" anchor="t" anchorCtr="0">
            <a:noAutofit/>
          </a:bodyPr>
          <a:lstStyle/>
          <a:p>
            <a:r>
              <a:rPr lang="en-CA" b="1" dirty="0"/>
              <a:t>3.6 </a:t>
            </a:r>
            <a:r>
              <a:rPr lang="en-CA" b="1" dirty="0">
                <a:ea typeface="+mj-lt"/>
                <a:cs typeface="+mj-lt"/>
              </a:rPr>
              <a:t>Adverse Impact</a:t>
            </a:r>
            <a:endParaRPr lang="en-US" b="1" dirty="0"/>
          </a:p>
        </p:txBody>
      </p:sp>
      <p:sp>
        <p:nvSpPr>
          <p:cNvPr id="5" name="TextBox 4">
            <a:extLst>
              <a:ext uri="{FF2B5EF4-FFF2-40B4-BE49-F238E27FC236}">
                <a16:creationId xmlns:a16="http://schemas.microsoft.com/office/drawing/2014/main" id="{731DFE96-4161-FC54-B3B6-3A83BB8E801D}"/>
              </a:ext>
            </a:extLst>
          </p:cNvPr>
          <p:cNvSpPr txBox="1"/>
          <p:nvPr/>
        </p:nvSpPr>
        <p:spPr>
          <a:xfrm>
            <a:off x="164348" y="1288676"/>
            <a:ext cx="8802144"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Adverse impact is related to adverse effect discrimination and occurs when a protected group has a significantly lower selection rate in hiring, promotion, or other employment decisions compared to a comparator group.</a:t>
            </a:r>
            <a:endParaRPr lang="en-US" dirty="0"/>
          </a:p>
          <a:p>
            <a:endParaRPr lang="en-US" sz="2000" dirty="0"/>
          </a:p>
          <a:p>
            <a:r>
              <a:rPr lang="en-US" sz="2000"/>
              <a:t>Discrimination in selection practices can be quantitatively evaluated using the four-fifths (80 percent) rule. This rule states that if the selection rate for any race, sex, or ethnic group is less than 80 percent of the rate for the group with the highest rate, it may be considered an adverse impact.</a:t>
            </a:r>
            <a:endParaRPr lang="en-US"/>
          </a:p>
          <a:p>
            <a:endParaRPr lang="en-US" sz="2000" dirty="0"/>
          </a:p>
        </p:txBody>
      </p:sp>
    </p:spTree>
    <p:extLst>
      <p:ext uri="{BB962C8B-B14F-4D97-AF65-F5344CB8AC3E}">
        <p14:creationId xmlns:p14="http://schemas.microsoft.com/office/powerpoint/2010/main" val="2267128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4522" y="57010"/>
            <a:ext cx="9156837" cy="811800"/>
          </a:xfrm>
          <a:prstGeom prst="rect">
            <a:avLst/>
          </a:prstGeom>
        </p:spPr>
        <p:txBody>
          <a:bodyPr spcFirstLastPara="1" wrap="square" lIns="91425" tIns="91425" rIns="91425" bIns="91425" anchor="t" anchorCtr="0">
            <a:noAutofit/>
          </a:bodyPr>
          <a:lstStyle/>
          <a:p>
            <a:r>
              <a:rPr lang="en-CA" b="1" dirty="0"/>
              <a:t>3.7 </a:t>
            </a:r>
            <a:r>
              <a:rPr lang="en-CA" b="1" dirty="0">
                <a:ea typeface="+mj-lt"/>
                <a:cs typeface="+mj-lt"/>
              </a:rPr>
              <a:t>Bona Fide Occupational Requirement (BFOR)</a:t>
            </a:r>
            <a:endParaRPr lang="en-US" b="1" dirty="0"/>
          </a:p>
        </p:txBody>
      </p:sp>
      <p:sp>
        <p:nvSpPr>
          <p:cNvPr id="5" name="TextBox 4">
            <a:extLst>
              <a:ext uri="{FF2B5EF4-FFF2-40B4-BE49-F238E27FC236}">
                <a16:creationId xmlns:a16="http://schemas.microsoft.com/office/drawing/2014/main" id="{731DFE96-4161-FC54-B3B6-3A83BB8E801D}"/>
              </a:ext>
            </a:extLst>
          </p:cNvPr>
          <p:cNvSpPr txBox="1"/>
          <p:nvPr/>
        </p:nvSpPr>
        <p:spPr>
          <a:xfrm>
            <a:off x="239829" y="1299459"/>
            <a:ext cx="5125136"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rgbClr val="373D3F"/>
                </a:solidFill>
              </a:rPr>
              <a:t>In some cases, workplace discrimination is not unlawful. Suppose organizations can objectively justify using criteria by showing business necessity and job relatedness or by claiming bona fide occupational qualification (BFOQ). In that case, the requirements can be used, even if it leads to discrimination.</a:t>
            </a:r>
          </a:p>
        </p:txBody>
      </p:sp>
      <p:pic>
        <p:nvPicPr>
          <p:cNvPr id="2" name="Picture 1" descr="A door to a building">
            <a:extLst>
              <a:ext uri="{FF2B5EF4-FFF2-40B4-BE49-F238E27FC236}">
                <a16:creationId xmlns:a16="http://schemas.microsoft.com/office/drawing/2014/main" id="{85ADECC0-2793-816C-C7AF-DD4623C6529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660007" y="1028700"/>
            <a:ext cx="3086100" cy="3086100"/>
          </a:xfrm>
          <a:prstGeom prst="rect">
            <a:avLst/>
          </a:prstGeom>
        </p:spPr>
      </p:pic>
      <p:sp>
        <p:nvSpPr>
          <p:cNvPr id="4" name="TextBox 3">
            <a:extLst>
              <a:ext uri="{FF2B5EF4-FFF2-40B4-BE49-F238E27FC236}">
                <a16:creationId xmlns:a16="http://schemas.microsoft.com/office/drawing/2014/main" id="{61A6D475-1DEF-AD91-9F31-46DBD04A8398}"/>
              </a:ext>
            </a:extLst>
          </p:cNvPr>
          <p:cNvSpPr txBox="1"/>
          <p:nvPr/>
        </p:nvSpPr>
        <p:spPr>
          <a:xfrm>
            <a:off x="5965909" y="4122564"/>
            <a:ext cx="247399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u="sng" dirty="0">
                <a:hlinkClick r:id="rId4"/>
              </a:rPr>
              <a:t>Photo</a:t>
            </a:r>
            <a:r>
              <a:rPr lang="en-US" sz="1200" dirty="0">
                <a:solidFill>
                  <a:srgbClr val="373D3F"/>
                </a:solidFill>
              </a:rPr>
              <a:t> by </a:t>
            </a:r>
            <a:r>
              <a:rPr lang="en-US" sz="1200" u="sng" dirty="0">
                <a:hlinkClick r:id="rId5"/>
              </a:rPr>
              <a:t>Olivier Collet</a:t>
            </a:r>
            <a:r>
              <a:rPr lang="en-US" sz="1200" u="sng" dirty="0"/>
              <a:t>,</a:t>
            </a:r>
            <a:r>
              <a:rPr lang="en-US" sz="1200" dirty="0">
                <a:solidFill>
                  <a:srgbClr val="373D3F"/>
                </a:solidFill>
              </a:rPr>
              <a:t> </a:t>
            </a:r>
            <a:r>
              <a:rPr lang="en-US" sz="1200" u="sng" dirty="0">
                <a:hlinkClick r:id="rId6"/>
              </a:rPr>
              <a:t>Unsplash License</a:t>
            </a:r>
            <a:endParaRPr lang="en-US"/>
          </a:p>
        </p:txBody>
      </p:sp>
    </p:spTree>
    <p:extLst>
      <p:ext uri="{BB962C8B-B14F-4D97-AF65-F5344CB8AC3E}">
        <p14:creationId xmlns:p14="http://schemas.microsoft.com/office/powerpoint/2010/main" val="3438914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4522" y="57010"/>
            <a:ext cx="9156837" cy="811800"/>
          </a:xfrm>
          <a:prstGeom prst="rect">
            <a:avLst/>
          </a:prstGeom>
        </p:spPr>
        <p:txBody>
          <a:bodyPr spcFirstLastPara="1" wrap="square" lIns="91425" tIns="91425" rIns="91425" bIns="91425" anchor="t" anchorCtr="0">
            <a:noAutofit/>
          </a:bodyPr>
          <a:lstStyle/>
          <a:p>
            <a:r>
              <a:rPr lang="en-CA" b="1" dirty="0"/>
              <a:t>3.9 </a:t>
            </a:r>
            <a:r>
              <a:rPr lang="en-CA" b="1" dirty="0">
                <a:ea typeface="+mj-lt"/>
                <a:cs typeface="+mj-lt"/>
              </a:rPr>
              <a:t>Duty to Accommodate</a:t>
            </a:r>
            <a:endParaRPr lang="en-US" b="1" dirty="0"/>
          </a:p>
        </p:txBody>
      </p:sp>
      <p:sp>
        <p:nvSpPr>
          <p:cNvPr id="5" name="TextBox 4">
            <a:extLst>
              <a:ext uri="{FF2B5EF4-FFF2-40B4-BE49-F238E27FC236}">
                <a16:creationId xmlns:a16="http://schemas.microsoft.com/office/drawing/2014/main" id="{731DFE96-4161-FC54-B3B6-3A83BB8E801D}"/>
              </a:ext>
            </a:extLst>
          </p:cNvPr>
          <p:cNvSpPr txBox="1"/>
          <p:nvPr/>
        </p:nvSpPr>
        <p:spPr>
          <a:xfrm>
            <a:off x="207480" y="1342592"/>
            <a:ext cx="5125136" cy="24622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rgbClr val="373D3F"/>
                </a:solidFill>
              </a:rPr>
              <a:t>The Ontario Human Rights Commission (OHRC) requires organizations to uphold the duty to accommodate to address discrimination.</a:t>
            </a:r>
            <a:endParaRPr lang="en-US" dirty="0"/>
          </a:p>
          <a:p>
            <a:endParaRPr lang="en-US"/>
          </a:p>
          <a:p>
            <a:r>
              <a:rPr lang="en-US" sz="2000" dirty="0">
                <a:solidFill>
                  <a:srgbClr val="373D3F"/>
                </a:solidFill>
              </a:rPr>
              <a:t>Employers and service providers must modify rules, policies, or practices to ensure full participation by individuals. </a:t>
            </a:r>
          </a:p>
        </p:txBody>
      </p:sp>
      <p:pic>
        <p:nvPicPr>
          <p:cNvPr id="2" name="Picture 1" descr="A wheelchair on a beach">
            <a:extLst>
              <a:ext uri="{FF2B5EF4-FFF2-40B4-BE49-F238E27FC236}">
                <a16:creationId xmlns:a16="http://schemas.microsoft.com/office/drawing/2014/main" id="{85ADECC0-2793-816C-C7AF-DD4623C6529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88375" y="1462214"/>
            <a:ext cx="2699968" cy="2024976"/>
          </a:xfrm>
          <a:prstGeom prst="rect">
            <a:avLst/>
          </a:prstGeom>
        </p:spPr>
      </p:pic>
      <p:sp>
        <p:nvSpPr>
          <p:cNvPr id="4" name="TextBox 3">
            <a:extLst>
              <a:ext uri="{FF2B5EF4-FFF2-40B4-BE49-F238E27FC236}">
                <a16:creationId xmlns:a16="http://schemas.microsoft.com/office/drawing/2014/main" id="{61A6D475-1DEF-AD91-9F31-46DBD04A8398}"/>
              </a:ext>
            </a:extLst>
          </p:cNvPr>
          <p:cNvSpPr txBox="1"/>
          <p:nvPr/>
        </p:nvSpPr>
        <p:spPr>
          <a:xfrm>
            <a:off x="5901211" y="3529498"/>
            <a:ext cx="247399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u="sng" dirty="0">
                <a:hlinkClick r:id="rId4"/>
              </a:rPr>
              <a:t>Photo</a:t>
            </a:r>
            <a:r>
              <a:rPr lang="en-US" sz="1200" dirty="0">
                <a:solidFill>
                  <a:srgbClr val="373D3F"/>
                </a:solidFill>
              </a:rPr>
              <a:t> by </a:t>
            </a:r>
            <a:r>
              <a:rPr lang="en-US" sz="1200" u="sng" dirty="0">
                <a:hlinkClick r:id="rId5"/>
              </a:rPr>
              <a:t>Hans Moerman</a:t>
            </a:r>
            <a:r>
              <a:rPr lang="en-US" sz="1200" u="sng" dirty="0"/>
              <a:t>,</a:t>
            </a:r>
            <a:r>
              <a:rPr lang="en-US" sz="1200" dirty="0">
                <a:solidFill>
                  <a:srgbClr val="373D3F"/>
                </a:solidFill>
              </a:rPr>
              <a:t> </a:t>
            </a:r>
            <a:r>
              <a:rPr lang="en-US" sz="1200" u="sng" dirty="0">
                <a:hlinkClick r:id="rId6"/>
              </a:rPr>
              <a:t>Unsplash License</a:t>
            </a:r>
            <a:endParaRPr lang="en-US"/>
          </a:p>
        </p:txBody>
      </p:sp>
    </p:spTree>
    <p:extLst>
      <p:ext uri="{BB962C8B-B14F-4D97-AF65-F5344CB8AC3E}">
        <p14:creationId xmlns:p14="http://schemas.microsoft.com/office/powerpoint/2010/main" val="1010855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4522" y="57010"/>
            <a:ext cx="9156837" cy="811800"/>
          </a:xfrm>
          <a:prstGeom prst="rect">
            <a:avLst/>
          </a:prstGeom>
        </p:spPr>
        <p:txBody>
          <a:bodyPr spcFirstLastPara="1" wrap="square" lIns="91425" tIns="91425" rIns="91425" bIns="91425" anchor="t" anchorCtr="0">
            <a:noAutofit/>
          </a:bodyPr>
          <a:lstStyle/>
          <a:p>
            <a:r>
              <a:rPr lang="en-CA" b="1" dirty="0"/>
              <a:t>3.10 </a:t>
            </a:r>
            <a:r>
              <a:rPr lang="en-CA" b="1" dirty="0">
                <a:ea typeface="+mj-lt"/>
                <a:cs typeface="+mj-lt"/>
              </a:rPr>
              <a:t>Policies and HRM</a:t>
            </a:r>
            <a:endParaRPr lang="en-US" b="1" dirty="0"/>
          </a:p>
        </p:txBody>
      </p:sp>
      <p:sp>
        <p:nvSpPr>
          <p:cNvPr id="5" name="TextBox 4">
            <a:extLst>
              <a:ext uri="{FF2B5EF4-FFF2-40B4-BE49-F238E27FC236}">
                <a16:creationId xmlns:a16="http://schemas.microsoft.com/office/drawing/2014/main" id="{731DFE96-4161-FC54-B3B6-3A83BB8E801D}"/>
              </a:ext>
            </a:extLst>
          </p:cNvPr>
          <p:cNvSpPr txBox="1"/>
          <p:nvPr/>
        </p:nvSpPr>
        <p:spPr>
          <a:xfrm>
            <a:off x="121216" y="1051450"/>
            <a:ext cx="512513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rgbClr val="373D3F"/>
                </a:solidFill>
              </a:rPr>
              <a:t>In addition to legal requirements, organizations may establish unique policies to ensure fairness, enhance effectiveness, or reinforce company culture. </a:t>
            </a:r>
            <a:endParaRPr lang="en-US"/>
          </a:p>
          <a:p>
            <a:endParaRPr lang="en-US" sz="2000" dirty="0">
              <a:solidFill>
                <a:srgbClr val="373D3F"/>
              </a:solidFill>
            </a:endParaRPr>
          </a:p>
          <a:p>
            <a:r>
              <a:rPr lang="en-US" sz="2000" dirty="0">
                <a:solidFill>
                  <a:srgbClr val="373D3F"/>
                </a:solidFill>
              </a:rPr>
              <a:t>Human Resource Management plays a key role in identifying issues that can be addressed through policies, such as chronic lateness or a lack of decorum in meetings. </a:t>
            </a:r>
            <a:endParaRPr lang="en-US"/>
          </a:p>
        </p:txBody>
      </p:sp>
      <p:pic>
        <p:nvPicPr>
          <p:cNvPr id="2" name="Picture 1" descr="A group of people sitting at a table with laptops">
            <a:extLst>
              <a:ext uri="{FF2B5EF4-FFF2-40B4-BE49-F238E27FC236}">
                <a16:creationId xmlns:a16="http://schemas.microsoft.com/office/drawing/2014/main" id="{85ADECC0-2793-816C-C7AF-DD4623C6529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95309" y="1462214"/>
            <a:ext cx="3086100" cy="2024976"/>
          </a:xfrm>
          <a:prstGeom prst="rect">
            <a:avLst/>
          </a:prstGeom>
        </p:spPr>
      </p:pic>
      <p:sp>
        <p:nvSpPr>
          <p:cNvPr id="4" name="TextBox 3">
            <a:extLst>
              <a:ext uri="{FF2B5EF4-FFF2-40B4-BE49-F238E27FC236}">
                <a16:creationId xmlns:a16="http://schemas.microsoft.com/office/drawing/2014/main" id="{61A6D475-1DEF-AD91-9F31-46DBD04A8398}"/>
              </a:ext>
            </a:extLst>
          </p:cNvPr>
          <p:cNvSpPr txBox="1"/>
          <p:nvPr/>
        </p:nvSpPr>
        <p:spPr>
          <a:xfrm>
            <a:off x="5901211" y="3637328"/>
            <a:ext cx="247399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u="sng" dirty="0">
                <a:hlinkClick r:id="rId4"/>
              </a:rPr>
              <a:t>Photo</a:t>
            </a:r>
            <a:r>
              <a:rPr lang="en-US" sz="1200" dirty="0">
                <a:solidFill>
                  <a:srgbClr val="373D3F"/>
                </a:solidFill>
              </a:rPr>
              <a:t> by </a:t>
            </a:r>
            <a:r>
              <a:rPr lang="en-US" sz="1200" u="sng" dirty="0">
                <a:hlinkClick r:id="rId5"/>
              </a:rPr>
              <a:t>Annie Spratt</a:t>
            </a:r>
            <a:r>
              <a:rPr lang="en-US" sz="1200" u="sng" dirty="0"/>
              <a:t>,</a:t>
            </a:r>
            <a:r>
              <a:rPr lang="en-US" sz="1200" dirty="0">
                <a:solidFill>
                  <a:srgbClr val="373D3F"/>
                </a:solidFill>
              </a:rPr>
              <a:t> </a:t>
            </a:r>
            <a:r>
              <a:rPr lang="en-US" sz="1200" u="sng" dirty="0">
                <a:hlinkClick r:id="rId6"/>
              </a:rPr>
              <a:t>Unsplash License</a:t>
            </a:r>
            <a:endParaRPr lang="en-US"/>
          </a:p>
        </p:txBody>
      </p:sp>
    </p:spTree>
    <p:extLst>
      <p:ext uri="{BB962C8B-B14F-4D97-AF65-F5344CB8AC3E}">
        <p14:creationId xmlns:p14="http://schemas.microsoft.com/office/powerpoint/2010/main" val="2203280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4522" y="57010"/>
            <a:ext cx="9156837" cy="811800"/>
          </a:xfrm>
          <a:prstGeom prst="rect">
            <a:avLst/>
          </a:prstGeom>
        </p:spPr>
        <p:txBody>
          <a:bodyPr spcFirstLastPara="1" wrap="square" lIns="91425" tIns="91425" rIns="91425" bIns="91425" anchor="t" anchorCtr="0">
            <a:noAutofit/>
          </a:bodyPr>
          <a:lstStyle/>
          <a:p>
            <a:r>
              <a:rPr lang="en-CA" b="1" dirty="0"/>
              <a:t>3.11 </a:t>
            </a:r>
            <a:r>
              <a:rPr lang="en-CA" b="1" dirty="0">
                <a:ea typeface="+mj-lt"/>
                <a:cs typeface="+mj-lt"/>
              </a:rPr>
              <a:t>Workplace Harassment</a:t>
            </a:r>
            <a:endParaRPr lang="en-US" b="1" dirty="0"/>
          </a:p>
        </p:txBody>
      </p:sp>
      <p:sp>
        <p:nvSpPr>
          <p:cNvPr id="5" name="TextBox 4">
            <a:extLst>
              <a:ext uri="{FF2B5EF4-FFF2-40B4-BE49-F238E27FC236}">
                <a16:creationId xmlns:a16="http://schemas.microsoft.com/office/drawing/2014/main" id="{731DFE96-4161-FC54-B3B6-3A83BB8E801D}"/>
              </a:ext>
            </a:extLst>
          </p:cNvPr>
          <p:cNvSpPr txBox="1"/>
          <p:nvPr/>
        </p:nvSpPr>
        <p:spPr>
          <a:xfrm>
            <a:off x="121216" y="1051450"/>
            <a:ext cx="5125136"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rgbClr val="373D3F"/>
                </a:solidFill>
              </a:rPr>
              <a:t>Workplace harassment includes bullying, intimidating or offensive jokes or innuendos, offensive pictures or materials, and intimidating communications like phone calls or emails. </a:t>
            </a:r>
            <a:endParaRPr lang="en-US" dirty="0"/>
          </a:p>
          <a:p>
            <a:endParaRPr lang="en-US" sz="2000" dirty="0">
              <a:solidFill>
                <a:srgbClr val="373D3F"/>
              </a:solidFill>
            </a:endParaRPr>
          </a:p>
          <a:p>
            <a:r>
              <a:rPr lang="en-US" sz="2000" dirty="0">
                <a:solidFill>
                  <a:srgbClr val="373D3F"/>
                </a:solidFill>
              </a:rPr>
              <a:t>It also encompasses workplace sexual harassment, which is emotionally abusive and negatively impacts the work environment. Harassment can occur across all genders and sexual orientations.</a:t>
            </a:r>
            <a:endParaRPr lang="en-US"/>
          </a:p>
        </p:txBody>
      </p:sp>
      <p:pic>
        <p:nvPicPr>
          <p:cNvPr id="2" name="Picture 1" descr="A close up of a hand">
            <a:extLst>
              <a:ext uri="{FF2B5EF4-FFF2-40B4-BE49-F238E27FC236}">
                <a16:creationId xmlns:a16="http://schemas.microsoft.com/office/drawing/2014/main" id="{85ADECC0-2793-816C-C7AF-DD4623C6529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23188" y="1246554"/>
            <a:ext cx="1910700" cy="2844485"/>
          </a:xfrm>
          <a:prstGeom prst="rect">
            <a:avLst/>
          </a:prstGeom>
        </p:spPr>
      </p:pic>
      <p:sp>
        <p:nvSpPr>
          <p:cNvPr id="4" name="TextBox 3">
            <a:extLst>
              <a:ext uri="{FF2B5EF4-FFF2-40B4-BE49-F238E27FC236}">
                <a16:creationId xmlns:a16="http://schemas.microsoft.com/office/drawing/2014/main" id="{61A6D475-1DEF-AD91-9F31-46DBD04A8398}"/>
              </a:ext>
            </a:extLst>
          </p:cNvPr>
          <p:cNvSpPr txBox="1"/>
          <p:nvPr/>
        </p:nvSpPr>
        <p:spPr>
          <a:xfrm>
            <a:off x="6041390" y="4079432"/>
            <a:ext cx="247399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u="sng" dirty="0">
                <a:hlinkClick r:id="rId4"/>
              </a:rPr>
              <a:t>Photo</a:t>
            </a:r>
            <a:r>
              <a:rPr lang="en-US" sz="1200" dirty="0">
                <a:solidFill>
                  <a:srgbClr val="373D3F"/>
                </a:solidFill>
              </a:rPr>
              <a:t> by </a:t>
            </a:r>
            <a:r>
              <a:rPr lang="en-US" sz="1200" u="sng" dirty="0">
                <a:hlinkClick r:id="rId5"/>
              </a:rPr>
              <a:t>Saif71.com</a:t>
            </a:r>
            <a:r>
              <a:rPr lang="en-US" sz="1200" dirty="0">
                <a:solidFill>
                  <a:srgbClr val="373D3F"/>
                </a:solidFill>
              </a:rPr>
              <a:t>, </a:t>
            </a:r>
            <a:r>
              <a:rPr lang="en-US" sz="1200" u="sng" dirty="0">
                <a:hlinkClick r:id="rId6"/>
              </a:rPr>
              <a:t>Unsplash License</a:t>
            </a:r>
            <a:endParaRPr lang="en-US"/>
          </a:p>
        </p:txBody>
      </p:sp>
    </p:spTree>
    <p:extLst>
      <p:ext uri="{BB962C8B-B14F-4D97-AF65-F5344CB8AC3E}">
        <p14:creationId xmlns:p14="http://schemas.microsoft.com/office/powerpoint/2010/main" val="3796960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a:latin typeface="+mj-lt"/>
              </a:rPr>
              <a:t>Learning Outcomes</a:t>
            </a:r>
            <a:endParaRPr lang="en-CA" b="1">
              <a:latin typeface="Arial"/>
            </a:endParaRPr>
          </a:p>
        </p:txBody>
      </p:sp>
      <p:sp>
        <p:nvSpPr>
          <p:cNvPr id="3" name="TextBox 2">
            <a:extLst>
              <a:ext uri="{FF2B5EF4-FFF2-40B4-BE49-F238E27FC236}">
                <a16:creationId xmlns:a16="http://schemas.microsoft.com/office/drawing/2014/main" id="{E605AB07-0DC6-1860-2E9A-1EE0DCD858EA}"/>
              </a:ext>
            </a:extLst>
          </p:cNvPr>
          <p:cNvSpPr txBox="1"/>
          <p:nvPr/>
        </p:nvSpPr>
        <p:spPr>
          <a:xfrm>
            <a:off x="245553" y="710135"/>
            <a:ext cx="8658307" cy="433965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2000"/>
              <a:t>Identify the key legislation and legal requirements that impact human resource management in Canada.</a:t>
            </a:r>
          </a:p>
          <a:p>
            <a:pPr marL="285750" indent="-285750">
              <a:buFont typeface="Arial" panose="020B0604020202020204" pitchFamily="34" charset="0"/>
              <a:buChar char="•"/>
            </a:pPr>
            <a:r>
              <a:rPr lang="en-US" sz="2000"/>
              <a:t>Explain the significance of the Canadian Charter of Rights and Freedoms in protecting fundamental rights in the workplace.</a:t>
            </a:r>
          </a:p>
          <a:p>
            <a:pPr marL="285750" indent="-285750">
              <a:buFont typeface="Arial" panose="020B0604020202020204" pitchFamily="34" charset="0"/>
              <a:buChar char="•"/>
            </a:pPr>
            <a:r>
              <a:rPr lang="en-US" sz="2000"/>
              <a:t>Describe the protections and prohibitions outlined in the Canadian Human Rights Act (CHRA).</a:t>
            </a:r>
          </a:p>
          <a:p>
            <a:pPr marL="285750" indent="-285750">
              <a:buFont typeface="Arial" panose="020B0604020202020204" pitchFamily="34" charset="0"/>
              <a:buChar char="•"/>
            </a:pPr>
            <a:r>
              <a:rPr lang="en-US" sz="2000"/>
              <a:t>Summarize the requirements and goals of the Employment Equity Act, including the responsibilities of employers.</a:t>
            </a:r>
          </a:p>
          <a:p>
            <a:pPr marL="285750" indent="-285750">
              <a:buFont typeface="Arial" panose="020B0604020202020204" pitchFamily="34" charset="0"/>
              <a:buChar char="•"/>
            </a:pPr>
            <a:r>
              <a:rPr lang="en-US" sz="2000"/>
              <a:t>Discuss the concepts of direct and indirect discrimination and their implications in recruitment and selection.</a:t>
            </a:r>
          </a:p>
          <a:p>
            <a:pPr marL="285750" indent="-285750">
              <a:buFont typeface="Arial" panose="020B0604020202020204" pitchFamily="34" charset="0"/>
              <a:buChar char="•"/>
            </a:pPr>
            <a:r>
              <a:rPr lang="en-US" sz="2000"/>
              <a:t>Evaluate the role and enforcement mechanisms of the Canadian Human Rights Commission in addressing workplace discrimination.</a:t>
            </a:r>
          </a:p>
          <a:p>
            <a:pPr marL="285750" indent="-285750">
              <a:buFont typeface="Arial" panose="020B0604020202020204" pitchFamily="34" charset="0"/>
              <a:buChar char="•"/>
            </a:pPr>
            <a:endParaRPr lang="en-US" sz="1800"/>
          </a:p>
          <a:p>
            <a:pPr marL="285750" indent="-285750">
              <a:buFont typeface="Arial" panose="020B0604020202020204" pitchFamily="34" charset="0"/>
              <a:buChar char="•"/>
            </a:pPr>
            <a:endParaRPr lang="en-US"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4522" y="57010"/>
            <a:ext cx="9156837" cy="811800"/>
          </a:xfrm>
          <a:prstGeom prst="rect">
            <a:avLst/>
          </a:prstGeom>
        </p:spPr>
        <p:txBody>
          <a:bodyPr spcFirstLastPara="1" wrap="square" lIns="91425" tIns="91425" rIns="91425" bIns="91425" anchor="t" anchorCtr="0">
            <a:noAutofit/>
          </a:bodyPr>
          <a:lstStyle/>
          <a:p>
            <a:r>
              <a:rPr lang="en-CA" b="1" dirty="0"/>
              <a:t>3.12 </a:t>
            </a:r>
            <a:r>
              <a:rPr lang="en-CA" b="1" dirty="0">
                <a:ea typeface="+mj-lt"/>
                <a:cs typeface="+mj-lt"/>
              </a:rPr>
              <a:t>The Concept of Job Relatedness</a:t>
            </a:r>
            <a:endParaRPr lang="en-US" b="1" dirty="0"/>
          </a:p>
        </p:txBody>
      </p:sp>
      <p:sp>
        <p:nvSpPr>
          <p:cNvPr id="5" name="TextBox 4">
            <a:extLst>
              <a:ext uri="{FF2B5EF4-FFF2-40B4-BE49-F238E27FC236}">
                <a16:creationId xmlns:a16="http://schemas.microsoft.com/office/drawing/2014/main" id="{731DFE96-4161-FC54-B3B6-3A83BB8E801D}"/>
              </a:ext>
            </a:extLst>
          </p:cNvPr>
          <p:cNvSpPr txBox="1"/>
          <p:nvPr/>
        </p:nvSpPr>
        <p:spPr>
          <a:xfrm>
            <a:off x="401575" y="1137714"/>
            <a:ext cx="512513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rgbClr val="373D3F"/>
                </a:solidFill>
              </a:rPr>
              <a:t>Job relatedness requires employment decisions to be based on the actual requirements of a position, with criteria directly tied to job duties. </a:t>
            </a:r>
            <a:endParaRPr lang="en-US"/>
          </a:p>
          <a:p>
            <a:endParaRPr lang="en-US" sz="2000" dirty="0">
              <a:solidFill>
                <a:srgbClr val="373D3F"/>
              </a:solidFill>
            </a:endParaRPr>
          </a:p>
          <a:p>
            <a:r>
              <a:rPr lang="en-US" sz="2000" dirty="0">
                <a:solidFill>
                  <a:srgbClr val="373D3F"/>
                </a:solidFill>
              </a:rPr>
              <a:t>A job analysis helps distinguish between essential and non-essential tasks, ensuring employment decisions are not discriminatory.</a:t>
            </a:r>
            <a:endParaRPr lang="en-US"/>
          </a:p>
        </p:txBody>
      </p:sp>
      <p:pic>
        <p:nvPicPr>
          <p:cNvPr id="2" name="Picture 1" descr="A group of people looking at a computer">
            <a:extLst>
              <a:ext uri="{FF2B5EF4-FFF2-40B4-BE49-F238E27FC236}">
                <a16:creationId xmlns:a16="http://schemas.microsoft.com/office/drawing/2014/main" id="{85ADECC0-2793-816C-C7AF-DD4623C6529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59518" y="1298331"/>
            <a:ext cx="3269360" cy="2180213"/>
          </a:xfrm>
          <a:prstGeom prst="rect">
            <a:avLst/>
          </a:prstGeom>
        </p:spPr>
      </p:pic>
      <p:sp>
        <p:nvSpPr>
          <p:cNvPr id="4" name="TextBox 3">
            <a:extLst>
              <a:ext uri="{FF2B5EF4-FFF2-40B4-BE49-F238E27FC236}">
                <a16:creationId xmlns:a16="http://schemas.microsoft.com/office/drawing/2014/main" id="{61A6D475-1DEF-AD91-9F31-46DBD04A8398}"/>
              </a:ext>
            </a:extLst>
          </p:cNvPr>
          <p:cNvSpPr txBox="1"/>
          <p:nvPr/>
        </p:nvSpPr>
        <p:spPr>
          <a:xfrm>
            <a:off x="6257050" y="3486366"/>
            <a:ext cx="247399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solidFill>
                  <a:srgbClr val="373D3F"/>
                </a:solidFill>
              </a:rPr>
              <a:t>“</a:t>
            </a:r>
            <a:r>
              <a:rPr lang="en-US" sz="1200" u="sng" dirty="0">
                <a:hlinkClick r:id="rId4"/>
              </a:rPr>
              <a:t>Employees Looking at a Notepad</a:t>
            </a:r>
            <a:r>
              <a:rPr lang="en-US" sz="1200" dirty="0">
                <a:solidFill>
                  <a:srgbClr val="373D3F"/>
                </a:solidFill>
              </a:rPr>
              <a:t>” by </a:t>
            </a:r>
            <a:r>
              <a:rPr lang="en-US" sz="1200" u="sng" dirty="0">
                <a:hlinkClick r:id="rId5"/>
              </a:rPr>
              <a:t>Ivan Samkov</a:t>
            </a:r>
            <a:r>
              <a:rPr lang="en-US" sz="1200" dirty="0">
                <a:solidFill>
                  <a:srgbClr val="373D3F"/>
                </a:solidFill>
              </a:rPr>
              <a:t>, </a:t>
            </a:r>
            <a:r>
              <a:rPr lang="en-US" sz="1200" u="sng" dirty="0">
                <a:hlinkClick r:id="rId6"/>
              </a:rPr>
              <a:t>Pexels License</a:t>
            </a:r>
            <a:endParaRPr lang="en-US">
              <a:hlinkClick r:id="" action="ppaction://noaction"/>
            </a:endParaRPr>
          </a:p>
        </p:txBody>
      </p:sp>
    </p:spTree>
    <p:extLst>
      <p:ext uri="{BB962C8B-B14F-4D97-AF65-F5344CB8AC3E}">
        <p14:creationId xmlns:p14="http://schemas.microsoft.com/office/powerpoint/2010/main" val="2422160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4522" y="57010"/>
            <a:ext cx="9156837" cy="811800"/>
          </a:xfrm>
          <a:prstGeom prst="rect">
            <a:avLst/>
          </a:prstGeom>
        </p:spPr>
        <p:txBody>
          <a:bodyPr spcFirstLastPara="1" wrap="square" lIns="91425" tIns="91425" rIns="91425" bIns="91425" anchor="t" anchorCtr="0">
            <a:noAutofit/>
          </a:bodyPr>
          <a:lstStyle/>
          <a:p>
            <a:r>
              <a:rPr lang="en-CA" b="1" dirty="0"/>
              <a:t>3.13 </a:t>
            </a:r>
            <a:r>
              <a:rPr lang="en-CA" b="1" dirty="0">
                <a:ea typeface="+mj-lt"/>
                <a:cs typeface="+mj-lt"/>
              </a:rPr>
              <a:t>What is HR analytics?</a:t>
            </a:r>
            <a:endParaRPr lang="en-US" b="1" dirty="0">
              <a:ea typeface="+mj-lt"/>
              <a:cs typeface="+mj-lt"/>
            </a:endParaRPr>
          </a:p>
        </p:txBody>
      </p:sp>
      <p:sp>
        <p:nvSpPr>
          <p:cNvPr id="5" name="TextBox 4">
            <a:extLst>
              <a:ext uri="{FF2B5EF4-FFF2-40B4-BE49-F238E27FC236}">
                <a16:creationId xmlns:a16="http://schemas.microsoft.com/office/drawing/2014/main" id="{731DFE96-4161-FC54-B3B6-3A83BB8E801D}"/>
              </a:ext>
            </a:extLst>
          </p:cNvPr>
          <p:cNvSpPr txBox="1"/>
          <p:nvPr/>
        </p:nvSpPr>
        <p:spPr>
          <a:xfrm>
            <a:off x="88868" y="1116148"/>
            <a:ext cx="6332834"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rgbClr val="373D3F"/>
                </a:solidFill>
              </a:rPr>
              <a:t>HR analytics focuses on metrics like time to hire, training expenses, and time until promotion, with data collection subject to strict compliance laws.</a:t>
            </a:r>
            <a:endParaRPr lang="en-US" dirty="0"/>
          </a:p>
          <a:p>
            <a:endParaRPr lang="en-US" sz="2000" dirty="0">
              <a:solidFill>
                <a:srgbClr val="373D3F"/>
              </a:solidFill>
            </a:endParaRPr>
          </a:p>
          <a:p>
            <a:r>
              <a:rPr lang="en-US" sz="2000" dirty="0">
                <a:solidFill>
                  <a:srgbClr val="373D3F"/>
                </a:solidFill>
              </a:rPr>
              <a:t>Key legal considerations include ensuring employee privacy and anonymity, obtaining consent for data collection, communicating data collection goals, ensuring IT security with third-party software, and verifying vendor compliance with local data laws.</a:t>
            </a:r>
            <a:endParaRPr lang="en-US" dirty="0"/>
          </a:p>
          <a:p>
            <a:endParaRPr lang="en-US" sz="2000" dirty="0">
              <a:solidFill>
                <a:srgbClr val="373D3F"/>
              </a:solidFill>
            </a:endParaRPr>
          </a:p>
        </p:txBody>
      </p:sp>
      <p:pic>
        <p:nvPicPr>
          <p:cNvPr id="3" name="Picture 2" descr="A person working on a computer">
            <a:extLst>
              <a:ext uri="{FF2B5EF4-FFF2-40B4-BE49-F238E27FC236}">
                <a16:creationId xmlns:a16="http://schemas.microsoft.com/office/drawing/2014/main" id="{4BA2A131-6F1D-AD61-CD3B-C2D4F7411A5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33149" y="769908"/>
            <a:ext cx="2057400" cy="3086100"/>
          </a:xfrm>
          <a:prstGeom prst="rect">
            <a:avLst/>
          </a:prstGeom>
        </p:spPr>
      </p:pic>
      <p:sp>
        <p:nvSpPr>
          <p:cNvPr id="6" name="TextBox 5">
            <a:extLst>
              <a:ext uri="{FF2B5EF4-FFF2-40B4-BE49-F238E27FC236}">
                <a16:creationId xmlns:a16="http://schemas.microsoft.com/office/drawing/2014/main" id="{3815A9FC-5CF7-2710-0485-C772E33E8476}"/>
              </a:ext>
            </a:extLst>
          </p:cNvPr>
          <p:cNvSpPr txBox="1"/>
          <p:nvPr/>
        </p:nvSpPr>
        <p:spPr>
          <a:xfrm>
            <a:off x="6298985" y="3861597"/>
            <a:ext cx="2308559"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solidFill>
                  <a:srgbClr val="373D3F"/>
                </a:solidFill>
              </a:rPr>
              <a:t>“</a:t>
            </a:r>
            <a:r>
              <a:rPr lang="en-US" sz="1200" u="sng" dirty="0">
                <a:hlinkClick r:id="rId4"/>
              </a:rPr>
              <a:t>Person Writing on a Piece of Paper Next to a Computer Monitor</a:t>
            </a:r>
            <a:r>
              <a:rPr lang="en-US" sz="1200" dirty="0">
                <a:solidFill>
                  <a:srgbClr val="373D3F"/>
                </a:solidFill>
              </a:rPr>
              <a:t>” by </a:t>
            </a:r>
            <a:r>
              <a:rPr lang="en-US" sz="1200" u="sng" dirty="0">
                <a:hlinkClick r:id="rId5"/>
              </a:rPr>
              <a:t>Jakub Żerdzicki</a:t>
            </a:r>
            <a:r>
              <a:rPr lang="en-US" sz="1200" dirty="0">
                <a:solidFill>
                  <a:srgbClr val="373D3F"/>
                </a:solidFill>
              </a:rPr>
              <a:t>, </a:t>
            </a:r>
            <a:r>
              <a:rPr lang="en-US" sz="1200" u="sng" dirty="0">
                <a:hlinkClick r:id="rId6"/>
              </a:rPr>
              <a:t>Unsplash License</a:t>
            </a:r>
            <a:endParaRPr lang="en-US"/>
          </a:p>
        </p:txBody>
      </p:sp>
    </p:spTree>
    <p:extLst>
      <p:ext uri="{BB962C8B-B14F-4D97-AF65-F5344CB8AC3E}">
        <p14:creationId xmlns:p14="http://schemas.microsoft.com/office/powerpoint/2010/main" val="155237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a:latin typeface="+mn-lt"/>
              </a:rPr>
              <a:t>Key Takeaways</a:t>
            </a:r>
            <a:endParaRPr b="1">
              <a:latin typeface="+mn-lt"/>
            </a:endParaRPr>
          </a:p>
        </p:txBody>
      </p:sp>
      <p:sp>
        <p:nvSpPr>
          <p:cNvPr id="2" name="TextBox 1">
            <a:extLst>
              <a:ext uri="{FF2B5EF4-FFF2-40B4-BE49-F238E27FC236}">
                <a16:creationId xmlns:a16="http://schemas.microsoft.com/office/drawing/2014/main" id="{A715ED06-C806-0E78-CAD4-B2E8C5F54C77}"/>
              </a:ext>
            </a:extLst>
          </p:cNvPr>
          <p:cNvSpPr txBox="1"/>
          <p:nvPr/>
        </p:nvSpPr>
        <p:spPr>
          <a:xfrm>
            <a:off x="-372" y="679109"/>
            <a:ext cx="9144743" cy="3785652"/>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indent="-342900">
              <a:buChar char="•"/>
            </a:pPr>
            <a:r>
              <a:rPr lang="en-US" sz="2000" b="1"/>
              <a:t>Importance of Legal Knowledge: </a:t>
            </a:r>
            <a:r>
              <a:rPr lang="en-US" sz="2000"/>
              <a:t>HR professionals must be knowledgeable about legislation and regulations to manage workplace practices effectively.</a:t>
            </a:r>
            <a:endParaRPr lang="en-US"/>
          </a:p>
          <a:p>
            <a:pPr marL="342900" indent="-342900">
              <a:buChar char="•"/>
            </a:pPr>
            <a:r>
              <a:rPr lang="en-US" sz="2000" b="1"/>
              <a:t>Canadian Charter of Rights and Freedoms: </a:t>
            </a:r>
            <a:r>
              <a:rPr lang="en-US" sz="2000"/>
              <a:t>Guarantees fundamental rights such as freedom of expression and equality, impacting employment law, especially with Section 15's anti-discrimination provisions.</a:t>
            </a:r>
            <a:endParaRPr lang="en-US"/>
          </a:p>
          <a:p>
            <a:pPr marL="342900" indent="-342900">
              <a:buChar char="•"/>
            </a:pPr>
            <a:r>
              <a:rPr lang="en-US" sz="2000" b="1"/>
              <a:t>Canadian Human Rights Act (CHRA): </a:t>
            </a:r>
            <a:r>
              <a:rPr lang="en-US" sz="2000"/>
              <a:t>Prohibits discrimination on various grounds and applies to federal departments and businesses. Complaints are resolved by the Canadian Human Rights Commission.</a:t>
            </a:r>
            <a:endParaRPr lang="en-US"/>
          </a:p>
          <a:p>
            <a:pPr marL="342900" indent="-342900">
              <a:buChar char="•"/>
            </a:pPr>
            <a:r>
              <a:rPr lang="en-US" sz="2000" b="1"/>
              <a:t>Employment Equity Act: </a:t>
            </a:r>
            <a:r>
              <a:rPr lang="en-US" sz="2000"/>
              <a:t>Ensures representation of women, Indigenous people, persons with disabilities, and racialized groups. Employers must address under-representation and regularly review progress.</a:t>
            </a:r>
            <a:endParaRPr lang="en-US"/>
          </a:p>
        </p:txBody>
      </p:sp>
    </p:spTree>
    <p:extLst>
      <p:ext uri="{BB962C8B-B14F-4D97-AF65-F5344CB8AC3E}">
        <p14:creationId xmlns:p14="http://schemas.microsoft.com/office/powerpoint/2010/main" val="3383407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Takeaways II</a:t>
            </a:r>
            <a:endParaRPr b="1" dirty="0">
              <a:latin typeface="+mn-lt"/>
            </a:endParaRPr>
          </a:p>
        </p:txBody>
      </p:sp>
      <p:sp>
        <p:nvSpPr>
          <p:cNvPr id="2" name="TextBox 1">
            <a:extLst>
              <a:ext uri="{FF2B5EF4-FFF2-40B4-BE49-F238E27FC236}">
                <a16:creationId xmlns:a16="http://schemas.microsoft.com/office/drawing/2014/main" id="{A715ED06-C806-0E78-CAD4-B2E8C5F54C77}"/>
              </a:ext>
            </a:extLst>
          </p:cNvPr>
          <p:cNvSpPr txBox="1"/>
          <p:nvPr/>
        </p:nvSpPr>
        <p:spPr>
          <a:xfrm>
            <a:off x="-372" y="679109"/>
            <a:ext cx="9144743" cy="3785652"/>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indent="-342900">
              <a:buChar char="•"/>
            </a:pPr>
            <a:r>
              <a:rPr lang="en-US" sz="2000" b="1"/>
              <a:t>Canada's Labour Code: </a:t>
            </a:r>
            <a:r>
              <a:rPr lang="en-US" sz="2000"/>
              <a:t>Defines worker and employer rights in federally regulated workplaces, including industrial relations and employment standards like minimum wage and work hours.</a:t>
            </a:r>
            <a:endParaRPr lang="en-US"/>
          </a:p>
          <a:p>
            <a:pPr marL="342900" indent="-342900">
              <a:buChar char="•"/>
            </a:pPr>
            <a:r>
              <a:rPr lang="en-US" sz="2000" b="1"/>
              <a:t>Pay Equity Act: </a:t>
            </a:r>
            <a:r>
              <a:rPr lang="en-US" sz="2000"/>
              <a:t>Addresses systemic wage discrimination against women, ensuring equal pay for work of equal value.</a:t>
            </a:r>
            <a:endParaRPr lang="en-US"/>
          </a:p>
          <a:p>
            <a:pPr marL="342900" indent="-342900">
              <a:buChar char="•"/>
            </a:pPr>
            <a:r>
              <a:rPr lang="en-US" sz="2000" b="1"/>
              <a:t>Privacy and Data Protection: </a:t>
            </a:r>
            <a:r>
              <a:rPr lang="en-US" sz="2000"/>
              <a:t>Privacy Act and PIPEDA protect personal information, requiring HR to handle employee data carefully and comply with privacy regulations.</a:t>
            </a:r>
            <a:endParaRPr lang="en-US"/>
          </a:p>
          <a:p>
            <a:pPr marL="342900" indent="-342900">
              <a:buChar char="•"/>
            </a:pPr>
            <a:r>
              <a:rPr lang="en-US" sz="2000" b="1"/>
              <a:t>Discrimination in Recruitment: </a:t>
            </a:r>
            <a:r>
              <a:rPr lang="en-US" sz="2000"/>
              <a:t>HR must ensure job requirements are related to the position to avoid discrimination, understanding both direct and indirect forms, as well as adverse impact.</a:t>
            </a:r>
            <a:endParaRPr lang="en-US"/>
          </a:p>
          <a:p>
            <a:pPr marL="342900" indent="-342900">
              <a:buChar char="•"/>
            </a:pPr>
            <a:endParaRPr lang="en-US" sz="2000"/>
          </a:p>
        </p:txBody>
      </p:sp>
    </p:spTree>
    <p:extLst>
      <p:ext uri="{BB962C8B-B14F-4D97-AF65-F5344CB8AC3E}">
        <p14:creationId xmlns:p14="http://schemas.microsoft.com/office/powerpoint/2010/main" val="948369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Takeaways III</a:t>
            </a:r>
            <a:endParaRPr b="1" dirty="0">
              <a:latin typeface="+mn-lt"/>
            </a:endParaRPr>
          </a:p>
        </p:txBody>
      </p:sp>
      <p:sp>
        <p:nvSpPr>
          <p:cNvPr id="2" name="TextBox 1">
            <a:extLst>
              <a:ext uri="{FF2B5EF4-FFF2-40B4-BE49-F238E27FC236}">
                <a16:creationId xmlns:a16="http://schemas.microsoft.com/office/drawing/2014/main" id="{A715ED06-C806-0E78-CAD4-B2E8C5F54C77}"/>
              </a:ext>
            </a:extLst>
          </p:cNvPr>
          <p:cNvSpPr txBox="1"/>
          <p:nvPr/>
        </p:nvSpPr>
        <p:spPr>
          <a:xfrm>
            <a:off x="-372" y="617139"/>
            <a:ext cx="9144743" cy="4093428"/>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indent="-342900">
              <a:buChar char="•"/>
            </a:pPr>
            <a:r>
              <a:rPr lang="en-US" sz="2000" b="1"/>
              <a:t>Bona Fide Occupational Requirement (BFOR) and Duty to Accommodate: </a:t>
            </a:r>
            <a:r>
              <a:rPr lang="en-US" sz="2000"/>
              <a:t>BFORs allow criteria necessary for job performance that might be discriminatory otherwise. Employers must accommodate employees' needs up to undue hardship.</a:t>
            </a:r>
          </a:p>
          <a:p>
            <a:pPr marL="342900" indent="-342900">
              <a:buChar char="•"/>
            </a:pPr>
            <a:r>
              <a:rPr lang="en-US" sz="2000" b="1"/>
              <a:t>Workplace Harassment: </a:t>
            </a:r>
            <a:r>
              <a:rPr lang="en-US" sz="2000"/>
              <a:t>Policies are required to prevent harassment and violence, with HR responsible for implementation and maintaining a safe work environment.</a:t>
            </a:r>
            <a:endParaRPr lang="en-US"/>
          </a:p>
          <a:p>
            <a:pPr marL="342900" indent="-342900">
              <a:buChar char="•"/>
            </a:pPr>
            <a:r>
              <a:rPr lang="en-US" sz="2000" b="1"/>
              <a:t>HR Analytics: </a:t>
            </a:r>
            <a:r>
              <a:rPr lang="en-US" sz="2000"/>
              <a:t>Involves using HR data to improve workforce performance, ensuring compliance with privacy laws and protecting employee data.</a:t>
            </a:r>
            <a:endParaRPr lang="en-US"/>
          </a:p>
          <a:p>
            <a:pPr marL="342900" indent="-342900">
              <a:buChar char="•"/>
            </a:pPr>
            <a:r>
              <a:rPr lang="en-US" sz="2000" b="1"/>
              <a:t>Diversity, Equity, and Inclusion (DEI): </a:t>
            </a:r>
            <a:r>
              <a:rPr lang="en-US" sz="2000"/>
              <a:t>Emphasizes hiring a diverse workforce and ensuring equal opportunities, creating an inclusive workplace culture.</a:t>
            </a:r>
            <a:endParaRPr lang="en-US"/>
          </a:p>
          <a:p>
            <a:pPr marL="342900" indent="-342900">
              <a:buChar char="•"/>
            </a:pPr>
            <a:endParaRPr lang="en-US" sz="2000"/>
          </a:p>
        </p:txBody>
      </p:sp>
    </p:spTree>
    <p:extLst>
      <p:ext uri="{BB962C8B-B14F-4D97-AF65-F5344CB8AC3E}">
        <p14:creationId xmlns:p14="http://schemas.microsoft.com/office/powerpoint/2010/main" val="2411011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Takeaways IV</a:t>
            </a:r>
            <a:endParaRPr b="1" dirty="0">
              <a:latin typeface="+mn-lt"/>
            </a:endParaRPr>
          </a:p>
        </p:txBody>
      </p:sp>
      <p:sp>
        <p:nvSpPr>
          <p:cNvPr id="2" name="TextBox 1">
            <a:extLst>
              <a:ext uri="{FF2B5EF4-FFF2-40B4-BE49-F238E27FC236}">
                <a16:creationId xmlns:a16="http://schemas.microsoft.com/office/drawing/2014/main" id="{A715ED06-C806-0E78-CAD4-B2E8C5F54C77}"/>
              </a:ext>
            </a:extLst>
          </p:cNvPr>
          <p:cNvSpPr txBox="1"/>
          <p:nvPr/>
        </p:nvSpPr>
        <p:spPr>
          <a:xfrm>
            <a:off x="-372" y="624025"/>
            <a:ext cx="9144743" cy="1323439"/>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indent="-342900">
              <a:buChar char="•"/>
            </a:pPr>
            <a:r>
              <a:rPr lang="en-US" sz="2000" b="1"/>
              <a:t>Legal Compliance in Recruitment and Selection: </a:t>
            </a:r>
            <a:r>
              <a:rPr lang="en-US" sz="2000"/>
              <a:t>HR must stay updated with changing laws and ensure compliance to maintain fairness and equity in hiring practices.</a:t>
            </a:r>
            <a:endParaRPr lang="en-US"/>
          </a:p>
          <a:p>
            <a:pPr marL="342900" indent="-342900">
              <a:buChar char="•"/>
            </a:pPr>
            <a:endParaRPr lang="en-US" sz="2000"/>
          </a:p>
        </p:txBody>
      </p:sp>
    </p:spTree>
    <p:extLst>
      <p:ext uri="{BB962C8B-B14F-4D97-AF65-F5344CB8AC3E}">
        <p14:creationId xmlns:p14="http://schemas.microsoft.com/office/powerpoint/2010/main" val="1698961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a:latin typeface="+mn-lt"/>
              </a:rPr>
              <a:t>Key Terms</a:t>
            </a:r>
            <a:endParaRPr b="1">
              <a:latin typeface="+mn-lt"/>
            </a:endParaRPr>
          </a:p>
        </p:txBody>
      </p:sp>
      <p:sp>
        <p:nvSpPr>
          <p:cNvPr id="2" name="TextBox 1">
            <a:extLst>
              <a:ext uri="{FF2B5EF4-FFF2-40B4-BE49-F238E27FC236}">
                <a16:creationId xmlns:a16="http://schemas.microsoft.com/office/drawing/2014/main" id="{8E4BCB51-AE34-5C5E-3917-A6AE23BE38D2}"/>
              </a:ext>
            </a:extLst>
          </p:cNvPr>
          <p:cNvSpPr txBox="1"/>
          <p:nvPr/>
        </p:nvSpPr>
        <p:spPr>
          <a:xfrm>
            <a:off x="218253" y="680582"/>
            <a:ext cx="8587539"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en-US" sz="2000">
                <a:solidFill>
                  <a:schemeClr val="tx1"/>
                </a:solidFill>
              </a:rPr>
              <a:t>Disabilities:</a:t>
            </a:r>
            <a:r>
              <a:rPr lang="en-US" sz="2000"/>
              <a:t> Physical or mental conditions that limit a person's movements, senses, or activities.</a:t>
            </a:r>
            <a:endParaRPr lang="en-US"/>
          </a:p>
          <a:p>
            <a:pPr marL="342900" indent="-342900">
              <a:buChar char="•"/>
            </a:pPr>
            <a:r>
              <a:rPr lang="en-US" sz="2000">
                <a:solidFill>
                  <a:schemeClr val="tx1"/>
                </a:solidFill>
              </a:rPr>
              <a:t>Discrimination:</a:t>
            </a:r>
            <a:r>
              <a:rPr lang="en-US" sz="2000"/>
              <a:t> unjust or prejudicial treatment of different categories of people, primarily based on race, age, or sex.</a:t>
            </a:r>
          </a:p>
          <a:p>
            <a:pPr marL="342900" indent="-342900">
              <a:buChar char="•"/>
            </a:pPr>
            <a:r>
              <a:rPr lang="en-US" sz="2000">
                <a:solidFill>
                  <a:schemeClr val="tx1"/>
                </a:solidFill>
              </a:rPr>
              <a:t>Diversity:</a:t>
            </a:r>
            <a:r>
              <a:rPr lang="en-US" sz="2000"/>
              <a:t> The state of having various people from various backgrounds and identities in a group or organization. </a:t>
            </a:r>
          </a:p>
          <a:p>
            <a:pPr marL="342900" indent="-342900">
              <a:buChar char="•"/>
            </a:pPr>
            <a:r>
              <a:rPr lang="en-US" sz="2000">
                <a:solidFill>
                  <a:schemeClr val="tx1"/>
                </a:solidFill>
              </a:rPr>
              <a:t>Employment Equity Plan:</a:t>
            </a:r>
            <a:r>
              <a:rPr lang="en-US" sz="2000"/>
              <a:t> A strategy or policy designed to promote equal opportunity and fair treatment in employment by eliminating discrimination. </a:t>
            </a:r>
          </a:p>
          <a:p>
            <a:pPr marL="342900" indent="-342900">
              <a:buChar char="•"/>
            </a:pPr>
            <a:r>
              <a:rPr lang="en-US" sz="2000">
                <a:solidFill>
                  <a:schemeClr val="tx1"/>
                </a:solidFill>
              </a:rPr>
              <a:t>Employment standards:</a:t>
            </a:r>
            <a:r>
              <a:rPr lang="en-US" sz="2000"/>
              <a:t> Regulations and laws governing the minimum acceptable conditions of employment, including hours of work, wages, and occupational health and safety.</a:t>
            </a:r>
          </a:p>
        </p:txBody>
      </p:sp>
    </p:spTree>
    <p:extLst>
      <p:ext uri="{BB962C8B-B14F-4D97-AF65-F5344CB8AC3E}">
        <p14:creationId xmlns:p14="http://schemas.microsoft.com/office/powerpoint/2010/main" val="1475046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Terms II</a:t>
            </a:r>
            <a:endParaRPr b="1" dirty="0">
              <a:latin typeface="+mn-lt"/>
            </a:endParaRPr>
          </a:p>
        </p:txBody>
      </p:sp>
      <p:sp>
        <p:nvSpPr>
          <p:cNvPr id="2" name="TextBox 1">
            <a:extLst>
              <a:ext uri="{FF2B5EF4-FFF2-40B4-BE49-F238E27FC236}">
                <a16:creationId xmlns:a16="http://schemas.microsoft.com/office/drawing/2014/main" id="{8E4BCB51-AE34-5C5E-3917-A6AE23BE38D2}"/>
              </a:ext>
            </a:extLst>
          </p:cNvPr>
          <p:cNvSpPr txBox="1"/>
          <p:nvPr/>
        </p:nvSpPr>
        <p:spPr>
          <a:xfrm>
            <a:off x="218253" y="680582"/>
            <a:ext cx="8587539"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en-US" sz="2000">
                <a:solidFill>
                  <a:schemeClr val="tx1"/>
                </a:solidFill>
              </a:rPr>
              <a:t>Equal opportunity:</a:t>
            </a:r>
            <a:r>
              <a:rPr lang="en-US" sz="2000"/>
              <a:t> The principle of treating all people equally, without discrimination, especially in employment, education, and access to public services.</a:t>
            </a:r>
          </a:p>
          <a:p>
            <a:pPr marL="342900" indent="-342900">
              <a:buChar char="•"/>
            </a:pPr>
            <a:r>
              <a:rPr lang="en-US" sz="2000">
                <a:solidFill>
                  <a:schemeClr val="tx1"/>
                </a:solidFill>
              </a:rPr>
              <a:t>Equity programs: </a:t>
            </a:r>
            <a:r>
              <a:rPr lang="en-US" sz="2000"/>
              <a:t>Initiatives and policies promoting fairness and inclusion within organizations and institutions.</a:t>
            </a:r>
          </a:p>
          <a:p>
            <a:pPr marL="342900" indent="-342900">
              <a:buChar char="•"/>
            </a:pPr>
            <a:r>
              <a:rPr lang="en-US" sz="2000">
                <a:solidFill>
                  <a:schemeClr val="tx1"/>
                </a:solidFill>
              </a:rPr>
              <a:t>Fair treatment:</a:t>
            </a:r>
            <a:r>
              <a:rPr lang="en-US" sz="2000"/>
              <a:t> The impartial and just treatment of all people without </a:t>
            </a:r>
            <a:r>
              <a:rPr lang="en-US" sz="2000" err="1"/>
              <a:t>favouritism</a:t>
            </a:r>
            <a:r>
              <a:rPr lang="en-US" sz="2000"/>
              <a:t> or discrimination.</a:t>
            </a:r>
          </a:p>
          <a:p>
            <a:pPr marL="342900" indent="-342900">
              <a:buChar char="•"/>
            </a:pPr>
            <a:r>
              <a:rPr lang="en-US" sz="2000">
                <a:solidFill>
                  <a:schemeClr val="tx1"/>
                </a:solidFill>
              </a:rPr>
              <a:t>HR Analytics:</a:t>
            </a:r>
            <a:r>
              <a:rPr lang="en-US" sz="2000"/>
              <a:t> Applying data analysis techniques to human resources data to improve workforce decisions and outcomes.</a:t>
            </a:r>
          </a:p>
          <a:p>
            <a:pPr marL="342900" indent="-342900">
              <a:buChar char="•"/>
            </a:pPr>
            <a:r>
              <a:rPr lang="en-US" sz="2000">
                <a:solidFill>
                  <a:schemeClr val="tx1"/>
                </a:solidFill>
              </a:rPr>
              <a:t>Involuntary Turnover Rate:</a:t>
            </a:r>
            <a:r>
              <a:rPr lang="en-US" sz="2000"/>
              <a:t> The percentage of employees who leave an organization due to factors beyond their control, such as layoffs or termination.</a:t>
            </a:r>
          </a:p>
        </p:txBody>
      </p:sp>
    </p:spTree>
    <p:extLst>
      <p:ext uri="{BB962C8B-B14F-4D97-AF65-F5344CB8AC3E}">
        <p14:creationId xmlns:p14="http://schemas.microsoft.com/office/powerpoint/2010/main" val="4191946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a:t>
            </a:r>
            <a:r>
              <a:rPr lang="en" b="1">
                <a:latin typeface="+mn-lt"/>
              </a:rPr>
              <a:t>Terms </a:t>
            </a:r>
            <a:r>
              <a:rPr lang="en" b="1">
                <a:latin typeface="+mn-lt"/>
                <a:cs typeface="Arial"/>
              </a:rPr>
              <a:t>III</a:t>
            </a:r>
            <a:endParaRPr b="1" dirty="0">
              <a:latin typeface="+mn-lt"/>
            </a:endParaRPr>
          </a:p>
        </p:txBody>
      </p:sp>
      <p:sp>
        <p:nvSpPr>
          <p:cNvPr id="2" name="TextBox 1">
            <a:extLst>
              <a:ext uri="{FF2B5EF4-FFF2-40B4-BE49-F238E27FC236}">
                <a16:creationId xmlns:a16="http://schemas.microsoft.com/office/drawing/2014/main" id="{8E4BCB51-AE34-5C5E-3917-A6AE23BE38D2}"/>
              </a:ext>
            </a:extLst>
          </p:cNvPr>
          <p:cNvSpPr txBox="1"/>
          <p:nvPr/>
        </p:nvSpPr>
        <p:spPr>
          <a:xfrm>
            <a:off x="211367" y="659925"/>
            <a:ext cx="8587539"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en-US" sz="2000">
                <a:solidFill>
                  <a:schemeClr val="tx1"/>
                </a:solidFill>
              </a:rPr>
              <a:t>Offer Acceptance Rate:</a:t>
            </a:r>
            <a:r>
              <a:rPr lang="en-US" sz="2000"/>
              <a:t> The percentage of job offers accepted by candidates.</a:t>
            </a:r>
          </a:p>
          <a:p>
            <a:pPr marL="342900" indent="-342900">
              <a:buChar char="•"/>
            </a:pPr>
            <a:r>
              <a:rPr lang="en-US" sz="2000">
                <a:solidFill>
                  <a:schemeClr val="tx1"/>
                </a:solidFill>
              </a:rPr>
              <a:t>Pay Equity Act:</a:t>
            </a:r>
            <a:r>
              <a:rPr lang="en-US" sz="2000"/>
              <a:t> Legislation aimed at ensuring that employees are paid equally for work of equal value, regardless of gender.</a:t>
            </a:r>
          </a:p>
          <a:p>
            <a:pPr marL="342900" indent="-342900">
              <a:buChar char="•"/>
            </a:pPr>
            <a:r>
              <a:rPr lang="en-US" sz="2000">
                <a:solidFill>
                  <a:schemeClr val="tx1"/>
                </a:solidFill>
              </a:rPr>
              <a:t>Personal Questions:</a:t>
            </a:r>
            <a:r>
              <a:rPr lang="en-US" sz="2000"/>
              <a:t> Inquiries into private aspects of an individual's life, which may be considered inappropriate or intrusive in a professional context.</a:t>
            </a:r>
          </a:p>
          <a:p>
            <a:pPr marL="342900" indent="-342900">
              <a:buChar char="•"/>
            </a:pPr>
            <a:r>
              <a:rPr lang="en-US" sz="2000">
                <a:solidFill>
                  <a:schemeClr val="tx1"/>
                </a:solidFill>
              </a:rPr>
              <a:t>Time To Fill:</a:t>
            </a:r>
            <a:r>
              <a:rPr lang="en-US" sz="2000"/>
              <a:t> The amount of time it takes to fill a job vacancy from the date the job is posted to the date a candidate accepts the offer.</a:t>
            </a:r>
          </a:p>
          <a:p>
            <a:pPr marL="342900" indent="-342900">
              <a:buChar char="•"/>
            </a:pPr>
            <a:r>
              <a:rPr lang="en-US" sz="2000">
                <a:solidFill>
                  <a:schemeClr val="tx1"/>
                </a:solidFill>
              </a:rPr>
              <a:t>Time To Hire:</a:t>
            </a:r>
            <a:r>
              <a:rPr lang="en-US" sz="2000"/>
              <a:t> The duration from when a candidate first applies for a job until they accept the job offer.</a:t>
            </a:r>
          </a:p>
        </p:txBody>
      </p:sp>
    </p:spTree>
    <p:extLst>
      <p:ext uri="{BB962C8B-B14F-4D97-AF65-F5344CB8AC3E}">
        <p14:creationId xmlns:p14="http://schemas.microsoft.com/office/powerpoint/2010/main" val="3233074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a:latin typeface="+mj-lt"/>
              </a:rPr>
              <a:t>Learning Outcomes</a:t>
            </a:r>
            <a:r>
              <a:rPr lang="en-CA" b="1"/>
              <a:t> Cont.</a:t>
            </a:r>
            <a:endParaRPr lang="en-CA" b="1">
              <a:latin typeface="Arial"/>
            </a:endParaRPr>
          </a:p>
        </p:txBody>
      </p:sp>
      <p:sp>
        <p:nvSpPr>
          <p:cNvPr id="3" name="TextBox 2">
            <a:extLst>
              <a:ext uri="{FF2B5EF4-FFF2-40B4-BE49-F238E27FC236}">
                <a16:creationId xmlns:a16="http://schemas.microsoft.com/office/drawing/2014/main" id="{E605AB07-0DC6-1860-2E9A-1EE0DCD858EA}"/>
              </a:ext>
            </a:extLst>
          </p:cNvPr>
          <p:cNvSpPr txBox="1"/>
          <p:nvPr/>
        </p:nvSpPr>
        <p:spPr>
          <a:xfrm>
            <a:off x="120293" y="702306"/>
            <a:ext cx="8658307" cy="2862322"/>
          </a:xfrm>
          <a:prstGeom prst="rect">
            <a:avLst/>
          </a:prstGeom>
          <a:noFill/>
        </p:spPr>
        <p:txBody>
          <a:bodyPr wrap="square" lIns="91440" tIns="45720" rIns="91440" bIns="45720" rtlCol="0" anchor="t">
            <a:spAutoFit/>
          </a:bodyPr>
          <a:lstStyle/>
          <a:p>
            <a:pPr marL="342900" indent="-342900">
              <a:buChar char="•"/>
            </a:pPr>
            <a:r>
              <a:rPr lang="en-US" sz="2000"/>
              <a:t>Analyze the legal concepts of Bona Fide Occupational Requirements (BFOR) and the duty to accommodate within employment practices.</a:t>
            </a:r>
            <a:endParaRPr lang="en-US"/>
          </a:p>
          <a:p>
            <a:pPr marL="342900" indent="-342900">
              <a:buChar char="•"/>
            </a:pPr>
            <a:r>
              <a:rPr lang="en-US" sz="2000"/>
              <a:t>Outline the responsibilities of HR managers in ensuring compliance with the Canada Labour Code and the Privacy Act.</a:t>
            </a:r>
          </a:p>
          <a:p>
            <a:pPr marL="342900" indent="-342900">
              <a:buChar char="•"/>
            </a:pPr>
            <a:r>
              <a:rPr lang="en-US" sz="2000"/>
              <a:t>Illustrate how HR policies can address workplace harassment, pay equity, and job-relatedness in recruitment and selection.</a:t>
            </a:r>
          </a:p>
          <a:p>
            <a:pPr marL="285750" indent="-285750">
              <a:buFont typeface="Arial" panose="020B0604020202020204" pitchFamily="34" charset="0"/>
              <a:buChar char="•"/>
            </a:pPr>
            <a:endParaRPr lang="en-US" sz="2000"/>
          </a:p>
          <a:p>
            <a:pPr marL="285750" indent="-285750">
              <a:buFont typeface="Arial" panose="020B0604020202020204" pitchFamily="34" charset="0"/>
              <a:buChar char="•"/>
            </a:pPr>
            <a:endParaRPr lang="en-US" sz="2000"/>
          </a:p>
          <a:p>
            <a:pPr marL="285750" indent="-285750">
              <a:buFont typeface="Arial" panose="020B0604020202020204" pitchFamily="34" charset="0"/>
              <a:buChar char="•"/>
            </a:pPr>
            <a:endParaRPr lang="en-US" sz="2000"/>
          </a:p>
        </p:txBody>
      </p:sp>
    </p:spTree>
    <p:extLst>
      <p:ext uri="{BB962C8B-B14F-4D97-AF65-F5344CB8AC3E}">
        <p14:creationId xmlns:p14="http://schemas.microsoft.com/office/powerpoint/2010/main" val="4039864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a:t>3.0 </a:t>
            </a:r>
            <a:r>
              <a:rPr lang="en-CA" b="1">
                <a:ea typeface="+mj-lt"/>
                <a:cs typeface="+mj-lt"/>
              </a:rPr>
              <a:t>Legislation and HRM</a:t>
            </a:r>
          </a:p>
        </p:txBody>
      </p:sp>
      <p:sp>
        <p:nvSpPr>
          <p:cNvPr id="3" name="TextBox 2">
            <a:extLst>
              <a:ext uri="{FF2B5EF4-FFF2-40B4-BE49-F238E27FC236}">
                <a16:creationId xmlns:a16="http://schemas.microsoft.com/office/drawing/2014/main" id="{E605AB07-0DC6-1860-2E9A-1EE0DCD858EA}"/>
              </a:ext>
            </a:extLst>
          </p:cNvPr>
          <p:cNvSpPr txBox="1"/>
          <p:nvPr/>
        </p:nvSpPr>
        <p:spPr>
          <a:xfrm>
            <a:off x="244233" y="1191179"/>
            <a:ext cx="5153567" cy="2862322"/>
          </a:xfrm>
          <a:prstGeom prst="rect">
            <a:avLst/>
          </a:prstGeom>
          <a:noFill/>
        </p:spPr>
        <p:txBody>
          <a:bodyPr wrap="square" lIns="91440" tIns="45720" rIns="91440" bIns="45720" rtlCol="0" anchor="t">
            <a:spAutoFit/>
          </a:bodyPr>
          <a:lstStyle/>
          <a:p>
            <a:r>
              <a:rPr lang="en-US" sz="2000">
                <a:solidFill>
                  <a:srgbClr val="373D3F"/>
                </a:solidFill>
              </a:rPr>
              <a:t>Just like a lawyer or a police officer, human resource managers must be mindful of all workplace laws and ensure processes are in place.</a:t>
            </a:r>
            <a:endParaRPr lang="en-US" sz="2000"/>
          </a:p>
          <a:p>
            <a:endParaRPr lang="en-US" sz="2000">
              <a:solidFill>
                <a:srgbClr val="373D3F"/>
              </a:solidFill>
            </a:endParaRPr>
          </a:p>
          <a:p>
            <a:r>
              <a:rPr lang="en-US" sz="2000">
                <a:solidFill>
                  <a:srgbClr val="373D3F"/>
                </a:solidFill>
              </a:rPr>
              <a:t>They must abide by them to ensure fair treatment; a clear understanding of the legal framework is necessary for the HR manager.</a:t>
            </a:r>
            <a:endParaRPr lang="en-US" sz="2000"/>
          </a:p>
        </p:txBody>
      </p:sp>
      <p:pic>
        <p:nvPicPr>
          <p:cNvPr id="2" name="Picture 1" descr="A wooden gavel on a wood surface">
            <a:extLst>
              <a:ext uri="{FF2B5EF4-FFF2-40B4-BE49-F238E27FC236}">
                <a16:creationId xmlns:a16="http://schemas.microsoft.com/office/drawing/2014/main" id="{9A3F0E94-B5A3-8C6C-1DF6-43D2C9A8C1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82876" y="1076899"/>
            <a:ext cx="2204054" cy="3086100"/>
          </a:xfrm>
          <a:prstGeom prst="rect">
            <a:avLst/>
          </a:prstGeom>
        </p:spPr>
      </p:pic>
      <p:sp>
        <p:nvSpPr>
          <p:cNvPr id="4" name="TextBox 3">
            <a:extLst>
              <a:ext uri="{FF2B5EF4-FFF2-40B4-BE49-F238E27FC236}">
                <a16:creationId xmlns:a16="http://schemas.microsoft.com/office/drawing/2014/main" id="{02169902-3928-CDC7-96A4-6E08EBAD7A30}"/>
              </a:ext>
            </a:extLst>
          </p:cNvPr>
          <p:cNvSpPr txBox="1"/>
          <p:nvPr/>
        </p:nvSpPr>
        <p:spPr>
          <a:xfrm>
            <a:off x="6179230" y="4170373"/>
            <a:ext cx="247399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hlinkClick r:id="rId4"/>
              </a:rPr>
              <a:t>Photo</a:t>
            </a:r>
            <a:r>
              <a:rPr lang="en-US"/>
              <a:t> by </a:t>
            </a:r>
            <a:r>
              <a:rPr lang="en-US">
                <a:hlinkClick r:id="rId5"/>
              </a:rPr>
              <a:t>Wesley Tingey</a:t>
            </a:r>
            <a:r>
              <a:rPr lang="en-US"/>
              <a:t>, </a:t>
            </a:r>
            <a:r>
              <a:rPr lang="en-US">
                <a:hlinkClick r:id="rId6"/>
              </a:rPr>
              <a:t>Unsplash License</a:t>
            </a:r>
            <a:endParaRPr lang="en-US"/>
          </a:p>
        </p:txBody>
      </p:sp>
    </p:spTree>
    <p:extLst>
      <p:ext uri="{BB962C8B-B14F-4D97-AF65-F5344CB8AC3E}">
        <p14:creationId xmlns:p14="http://schemas.microsoft.com/office/powerpoint/2010/main" val="1033242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a:t>3.1 </a:t>
            </a:r>
            <a:r>
              <a:rPr lang="en-CA" b="1">
                <a:ea typeface="+mj-lt"/>
                <a:cs typeface="+mj-lt"/>
              </a:rPr>
              <a:t>The Legal Framework</a:t>
            </a:r>
          </a:p>
        </p:txBody>
      </p:sp>
      <p:sp>
        <p:nvSpPr>
          <p:cNvPr id="3" name="TextBox 2">
            <a:extLst>
              <a:ext uri="{FF2B5EF4-FFF2-40B4-BE49-F238E27FC236}">
                <a16:creationId xmlns:a16="http://schemas.microsoft.com/office/drawing/2014/main" id="{E605AB07-0DC6-1860-2E9A-1EE0DCD858EA}"/>
              </a:ext>
            </a:extLst>
          </p:cNvPr>
          <p:cNvSpPr txBox="1"/>
          <p:nvPr/>
        </p:nvSpPr>
        <p:spPr>
          <a:xfrm>
            <a:off x="244233" y="833131"/>
            <a:ext cx="5153567" cy="3477875"/>
          </a:xfrm>
          <a:prstGeom prst="rect">
            <a:avLst/>
          </a:prstGeom>
          <a:noFill/>
        </p:spPr>
        <p:txBody>
          <a:bodyPr wrap="square" lIns="91440" tIns="45720" rIns="91440" bIns="45720" rtlCol="0" anchor="t">
            <a:spAutoFit/>
          </a:bodyPr>
          <a:lstStyle/>
          <a:p>
            <a:r>
              <a:rPr lang="en-US" sz="2000">
                <a:solidFill>
                  <a:srgbClr val="373D3F"/>
                </a:solidFill>
              </a:rPr>
              <a:t>The Constitution Act of 1982 is the supreme law of Canada, marking a historic milestone by granting Canada full independence to amend its Constitution without British approval. </a:t>
            </a:r>
            <a:endParaRPr lang="en-US"/>
          </a:p>
          <a:p>
            <a:endParaRPr lang="en-US" sz="2000">
              <a:solidFill>
                <a:srgbClr val="373D3F"/>
              </a:solidFill>
            </a:endParaRPr>
          </a:p>
          <a:p>
            <a:r>
              <a:rPr lang="en-US" sz="2000">
                <a:solidFill>
                  <a:srgbClr val="373D3F"/>
                </a:solidFill>
              </a:rPr>
              <a:t>This Act also introduced the Charter of Rights and Freedoms, ensuring fundamental rights for all Canadians, such as freedom of speech, press, assembly, association, and religion.</a:t>
            </a:r>
            <a:endParaRPr lang="en-US"/>
          </a:p>
        </p:txBody>
      </p:sp>
      <p:pic>
        <p:nvPicPr>
          <p:cNvPr id="2" name="Picture 1" descr="A Canadian flag on a pole">
            <a:extLst>
              <a:ext uri="{FF2B5EF4-FFF2-40B4-BE49-F238E27FC236}">
                <a16:creationId xmlns:a16="http://schemas.microsoft.com/office/drawing/2014/main" id="{9A3F0E94-B5A3-8C6C-1DF6-43D2C9A8C1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20907" y="1785791"/>
            <a:ext cx="2961463" cy="1565031"/>
          </a:xfrm>
          <a:prstGeom prst="rect">
            <a:avLst/>
          </a:prstGeom>
        </p:spPr>
      </p:pic>
      <p:sp>
        <p:nvSpPr>
          <p:cNvPr id="4" name="TextBox 3">
            <a:extLst>
              <a:ext uri="{FF2B5EF4-FFF2-40B4-BE49-F238E27FC236}">
                <a16:creationId xmlns:a16="http://schemas.microsoft.com/office/drawing/2014/main" id="{02169902-3928-CDC7-96A4-6E08EBAD7A30}"/>
              </a:ext>
            </a:extLst>
          </p:cNvPr>
          <p:cNvSpPr txBox="1"/>
          <p:nvPr/>
        </p:nvSpPr>
        <p:spPr>
          <a:xfrm>
            <a:off x="6365140" y="3357879"/>
            <a:ext cx="247399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hlinkClick r:id="rId4"/>
              </a:rPr>
              <a:t>Photo</a:t>
            </a:r>
            <a:r>
              <a:rPr lang="en-US"/>
              <a:t> by </a:t>
            </a:r>
            <a:r>
              <a:rPr lang="en-US">
                <a:hlinkClick r:id="rId5"/>
              </a:rPr>
              <a:t>Hermes Rivera, </a:t>
            </a:r>
            <a:r>
              <a:rPr lang="en-US">
                <a:hlinkClick r:id="rId6"/>
              </a:rPr>
              <a:t>Unsplash License</a:t>
            </a:r>
            <a:endParaRPr lang="en-US"/>
          </a:p>
        </p:txBody>
      </p:sp>
    </p:spTree>
    <p:extLst>
      <p:ext uri="{BB962C8B-B14F-4D97-AF65-F5344CB8AC3E}">
        <p14:creationId xmlns:p14="http://schemas.microsoft.com/office/powerpoint/2010/main" val="482725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3.1 </a:t>
            </a:r>
            <a:r>
              <a:rPr lang="en-CA" b="1" dirty="0">
                <a:ea typeface="+mj-lt"/>
                <a:cs typeface="+mj-lt"/>
              </a:rPr>
              <a:t>The Legal Framework II</a:t>
            </a:r>
          </a:p>
        </p:txBody>
      </p:sp>
      <p:sp>
        <p:nvSpPr>
          <p:cNvPr id="3" name="TextBox 2">
            <a:extLst>
              <a:ext uri="{FF2B5EF4-FFF2-40B4-BE49-F238E27FC236}">
                <a16:creationId xmlns:a16="http://schemas.microsoft.com/office/drawing/2014/main" id="{E605AB07-0DC6-1860-2E9A-1EE0DCD858EA}"/>
              </a:ext>
            </a:extLst>
          </p:cNvPr>
          <p:cNvSpPr txBox="1"/>
          <p:nvPr/>
        </p:nvSpPr>
        <p:spPr>
          <a:xfrm>
            <a:off x="140950" y="1287577"/>
            <a:ext cx="5731952" cy="3170099"/>
          </a:xfrm>
          <a:prstGeom prst="rect">
            <a:avLst/>
          </a:prstGeom>
          <a:noFill/>
        </p:spPr>
        <p:txBody>
          <a:bodyPr wrap="square" lIns="91440" tIns="45720" rIns="91440" bIns="45720" rtlCol="0" anchor="t">
            <a:spAutoFit/>
          </a:bodyPr>
          <a:lstStyle/>
          <a:p>
            <a:r>
              <a:rPr lang="en-US" sz="2000">
                <a:solidFill>
                  <a:srgbClr val="373D3F"/>
                </a:solidFill>
              </a:rPr>
              <a:t>The Canadian Human Rights Act (CHRA), effective since March 1978, asserts that everyone should have an equal opportunity to earn a living, emphasizing the right to work. </a:t>
            </a:r>
            <a:endParaRPr lang="en-US"/>
          </a:p>
          <a:p>
            <a:endParaRPr lang="en-US" sz="2000">
              <a:solidFill>
                <a:srgbClr val="373D3F"/>
              </a:solidFill>
            </a:endParaRPr>
          </a:p>
          <a:p>
            <a:r>
              <a:rPr lang="en-US" sz="2000">
                <a:solidFill>
                  <a:srgbClr val="373D3F"/>
                </a:solidFill>
              </a:rPr>
              <a:t>The Act specifies categories of prohibited discrimination, which have evolved over time to reflect societal changes. These categories may differ across federal, provincial, and territorial jurisdictions.</a:t>
            </a:r>
            <a:endParaRPr lang="en-US"/>
          </a:p>
        </p:txBody>
      </p:sp>
      <p:pic>
        <p:nvPicPr>
          <p:cNvPr id="2" name="Picture 1" descr="A person writing on a piece of paper">
            <a:extLst>
              <a:ext uri="{FF2B5EF4-FFF2-40B4-BE49-F238E27FC236}">
                <a16:creationId xmlns:a16="http://schemas.microsoft.com/office/drawing/2014/main" id="{9A3F0E94-B5A3-8C6C-1DF6-43D2C9A8C1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88467" y="1531027"/>
            <a:ext cx="2902725" cy="1957506"/>
          </a:xfrm>
          <a:prstGeom prst="rect">
            <a:avLst/>
          </a:prstGeom>
        </p:spPr>
      </p:pic>
      <p:sp>
        <p:nvSpPr>
          <p:cNvPr id="4" name="TextBox 3">
            <a:extLst>
              <a:ext uri="{FF2B5EF4-FFF2-40B4-BE49-F238E27FC236}">
                <a16:creationId xmlns:a16="http://schemas.microsoft.com/office/drawing/2014/main" id="{02169902-3928-CDC7-96A4-6E08EBAD7A30}"/>
              </a:ext>
            </a:extLst>
          </p:cNvPr>
          <p:cNvSpPr txBox="1"/>
          <p:nvPr/>
        </p:nvSpPr>
        <p:spPr>
          <a:xfrm>
            <a:off x="6199887" y="3495590"/>
            <a:ext cx="247399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hlinkClick r:id="rId4"/>
              </a:rPr>
              <a:t>Photo</a:t>
            </a:r>
            <a:r>
              <a:rPr lang="en-US"/>
              <a:t> by </a:t>
            </a:r>
            <a:r>
              <a:rPr lang="en-US">
                <a:hlinkClick r:id="rId5"/>
              </a:rPr>
              <a:t> Scott Graham</a:t>
            </a:r>
            <a:r>
              <a:rPr lang="en-US"/>
              <a:t> </a:t>
            </a:r>
            <a:r>
              <a:rPr lang="en-US">
                <a:hlinkClick r:id="rId6"/>
              </a:rPr>
              <a:t>Unsplash License</a:t>
            </a:r>
            <a:endParaRPr lang="en-US"/>
          </a:p>
        </p:txBody>
      </p:sp>
    </p:spTree>
    <p:extLst>
      <p:ext uri="{BB962C8B-B14F-4D97-AF65-F5344CB8AC3E}">
        <p14:creationId xmlns:p14="http://schemas.microsoft.com/office/powerpoint/2010/main" val="3340913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3.1 </a:t>
            </a:r>
            <a:r>
              <a:rPr lang="en-CA" b="1" dirty="0">
                <a:ea typeface="+mj-lt"/>
                <a:cs typeface="+mj-lt"/>
              </a:rPr>
              <a:t>The Legal Framework III</a:t>
            </a:r>
          </a:p>
        </p:txBody>
      </p:sp>
      <p:sp>
        <p:nvSpPr>
          <p:cNvPr id="3" name="TextBox 2">
            <a:extLst>
              <a:ext uri="{FF2B5EF4-FFF2-40B4-BE49-F238E27FC236}">
                <a16:creationId xmlns:a16="http://schemas.microsoft.com/office/drawing/2014/main" id="{E605AB07-0DC6-1860-2E9A-1EE0DCD858EA}"/>
              </a:ext>
            </a:extLst>
          </p:cNvPr>
          <p:cNvSpPr txBox="1"/>
          <p:nvPr/>
        </p:nvSpPr>
        <p:spPr>
          <a:xfrm>
            <a:off x="244233" y="929529"/>
            <a:ext cx="5731952" cy="3170099"/>
          </a:xfrm>
          <a:prstGeom prst="rect">
            <a:avLst/>
          </a:prstGeom>
          <a:noFill/>
        </p:spPr>
        <p:txBody>
          <a:bodyPr wrap="square" lIns="91440" tIns="45720" rIns="91440" bIns="45720" rtlCol="0" anchor="t">
            <a:spAutoFit/>
          </a:bodyPr>
          <a:lstStyle/>
          <a:p>
            <a:r>
              <a:rPr lang="en-US" sz="2000">
                <a:solidFill>
                  <a:srgbClr val="373D3F"/>
                </a:solidFill>
              </a:rPr>
              <a:t>The CHRA only applies to federal government departments and agencies, Crown corporations, and businesses under federal jurisdictions such as banks, airlines, railways, the CBC and other communication companies and Canada Post.</a:t>
            </a:r>
            <a:endParaRPr lang="en-US"/>
          </a:p>
          <a:p>
            <a:endParaRPr lang="en-US" sz="2000">
              <a:solidFill>
                <a:srgbClr val="373D3F"/>
              </a:solidFill>
            </a:endParaRPr>
          </a:p>
          <a:p>
            <a:r>
              <a:rPr lang="en-US" sz="2000">
                <a:solidFill>
                  <a:srgbClr val="373D3F"/>
                </a:solidFill>
              </a:rPr>
              <a:t>Employees of organizations that fall under the Canadian Human Rights Laws and feel discriminated against can file complaints directly with the Canadian Human Rights Commission.</a:t>
            </a:r>
            <a:endParaRPr lang="en-US"/>
          </a:p>
        </p:txBody>
      </p:sp>
      <p:pic>
        <p:nvPicPr>
          <p:cNvPr id="2" name="Picture 1" descr="A group of people sitting at tables with laptops">
            <a:extLst>
              <a:ext uri="{FF2B5EF4-FFF2-40B4-BE49-F238E27FC236}">
                <a16:creationId xmlns:a16="http://schemas.microsoft.com/office/drawing/2014/main" id="{9A3F0E94-B5A3-8C6C-1DF6-43D2C9A8C1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88467" y="1542205"/>
            <a:ext cx="2902725" cy="1935150"/>
          </a:xfrm>
          <a:prstGeom prst="rect">
            <a:avLst/>
          </a:prstGeom>
        </p:spPr>
      </p:pic>
      <p:sp>
        <p:nvSpPr>
          <p:cNvPr id="4" name="TextBox 3">
            <a:extLst>
              <a:ext uri="{FF2B5EF4-FFF2-40B4-BE49-F238E27FC236}">
                <a16:creationId xmlns:a16="http://schemas.microsoft.com/office/drawing/2014/main" id="{02169902-3928-CDC7-96A4-6E08EBAD7A30}"/>
              </a:ext>
            </a:extLst>
          </p:cNvPr>
          <p:cNvSpPr txBox="1"/>
          <p:nvPr/>
        </p:nvSpPr>
        <p:spPr>
          <a:xfrm>
            <a:off x="6199887" y="3495590"/>
            <a:ext cx="247399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hlinkClick r:id="rId4"/>
              </a:rPr>
              <a:t>Photo</a:t>
            </a:r>
            <a:r>
              <a:rPr lang="en-US"/>
              <a:t> by  </a:t>
            </a:r>
            <a:r>
              <a:rPr lang="en-US">
                <a:hlinkClick r:id="rId5"/>
              </a:rPr>
              <a:t> Alex Kotliarskyi</a:t>
            </a:r>
            <a:r>
              <a:rPr lang="en-US"/>
              <a:t> </a:t>
            </a:r>
            <a:r>
              <a:rPr lang="en-US">
                <a:hlinkClick r:id="rId6"/>
              </a:rPr>
              <a:t>Unsplash License</a:t>
            </a:r>
            <a:endParaRPr lang="en-US"/>
          </a:p>
        </p:txBody>
      </p:sp>
    </p:spTree>
    <p:extLst>
      <p:ext uri="{BB962C8B-B14F-4D97-AF65-F5344CB8AC3E}">
        <p14:creationId xmlns:p14="http://schemas.microsoft.com/office/powerpoint/2010/main" val="407639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a:t>3.2 </a:t>
            </a:r>
            <a:r>
              <a:rPr lang="en-CA" b="1">
                <a:ea typeface="+mj-lt"/>
                <a:cs typeface="+mj-lt"/>
              </a:rPr>
              <a:t>Employment Equity</a:t>
            </a:r>
          </a:p>
        </p:txBody>
      </p:sp>
      <p:sp>
        <p:nvSpPr>
          <p:cNvPr id="3" name="TextBox 2">
            <a:extLst>
              <a:ext uri="{FF2B5EF4-FFF2-40B4-BE49-F238E27FC236}">
                <a16:creationId xmlns:a16="http://schemas.microsoft.com/office/drawing/2014/main" id="{E605AB07-0DC6-1860-2E9A-1EE0DCD858EA}"/>
              </a:ext>
            </a:extLst>
          </p:cNvPr>
          <p:cNvSpPr txBox="1"/>
          <p:nvPr/>
        </p:nvSpPr>
        <p:spPr>
          <a:xfrm>
            <a:off x="251119" y="1087897"/>
            <a:ext cx="5731952" cy="3170099"/>
          </a:xfrm>
          <a:prstGeom prst="rect">
            <a:avLst/>
          </a:prstGeom>
          <a:noFill/>
        </p:spPr>
        <p:txBody>
          <a:bodyPr wrap="square" lIns="91440" tIns="45720" rIns="91440" bIns="45720" rtlCol="0" anchor="t">
            <a:spAutoFit/>
          </a:bodyPr>
          <a:lstStyle/>
          <a:p>
            <a:r>
              <a:rPr lang="en-US" sz="2000">
                <a:solidFill>
                  <a:srgbClr val="373D3F"/>
                </a:solidFill>
              </a:rPr>
              <a:t>The Employment Equity Act ensures equal access to the labor market for all Canadians and mandates employers to promote diversity by fully representing four designated groups: women, Indigenous people, persons with disabilities, and members of racialized groups. </a:t>
            </a:r>
            <a:endParaRPr lang="en-US"/>
          </a:p>
          <a:p>
            <a:endParaRPr lang="en-US" sz="2000">
              <a:solidFill>
                <a:srgbClr val="373D3F"/>
              </a:solidFill>
            </a:endParaRPr>
          </a:p>
          <a:p>
            <a:r>
              <a:rPr lang="en-US" sz="2000">
                <a:solidFill>
                  <a:srgbClr val="373D3F"/>
                </a:solidFill>
              </a:rPr>
              <a:t>Organizations with at least 100 employees that are federally regulated are legally obligated to comply with this Act.</a:t>
            </a:r>
            <a:endParaRPr lang="en-US"/>
          </a:p>
        </p:txBody>
      </p:sp>
      <p:pic>
        <p:nvPicPr>
          <p:cNvPr id="2" name="Picture 1" descr="Two women having a discussion in a woodworking shop.">
            <a:extLst>
              <a:ext uri="{FF2B5EF4-FFF2-40B4-BE49-F238E27FC236}">
                <a16:creationId xmlns:a16="http://schemas.microsoft.com/office/drawing/2014/main" id="{9A3F0E94-B5A3-8C6C-1DF6-43D2C9A8C1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89375" y="1542205"/>
            <a:ext cx="2900909" cy="1935150"/>
          </a:xfrm>
          <a:prstGeom prst="rect">
            <a:avLst/>
          </a:prstGeom>
        </p:spPr>
      </p:pic>
      <p:sp>
        <p:nvSpPr>
          <p:cNvPr id="4" name="TextBox 3">
            <a:extLst>
              <a:ext uri="{FF2B5EF4-FFF2-40B4-BE49-F238E27FC236}">
                <a16:creationId xmlns:a16="http://schemas.microsoft.com/office/drawing/2014/main" id="{02169902-3928-CDC7-96A4-6E08EBAD7A30}"/>
              </a:ext>
            </a:extLst>
          </p:cNvPr>
          <p:cNvSpPr txBox="1"/>
          <p:nvPr/>
        </p:nvSpPr>
        <p:spPr>
          <a:xfrm>
            <a:off x="5876266" y="3474933"/>
            <a:ext cx="3121233"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a:t>
            </a:r>
            <a:r>
              <a:rPr lang="en-US">
                <a:hlinkClick r:id="rId4"/>
              </a:rPr>
              <a:t>Celebrating Women in Trades</a:t>
            </a:r>
            <a:r>
              <a:rPr lang="en-US"/>
              <a:t>" by the </a:t>
            </a:r>
            <a:r>
              <a:rPr lang="en-US">
                <a:hlinkClick r:id="rId5"/>
              </a:rPr>
              <a:t>Province of British Columbia</a:t>
            </a:r>
            <a:r>
              <a:rPr lang="en-US"/>
              <a:t>, </a:t>
            </a:r>
            <a:r>
              <a:rPr lang="en-US">
                <a:hlinkClick r:id="rId6"/>
              </a:rPr>
              <a:t>CC BY-NC-ND 2.0</a:t>
            </a:r>
            <a:endParaRPr lang="en-US"/>
          </a:p>
        </p:txBody>
      </p:sp>
    </p:spTree>
    <p:extLst>
      <p:ext uri="{BB962C8B-B14F-4D97-AF65-F5344CB8AC3E}">
        <p14:creationId xmlns:p14="http://schemas.microsoft.com/office/powerpoint/2010/main" val="4020670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53960" y="180950"/>
            <a:ext cx="8888302" cy="811800"/>
          </a:xfrm>
          <a:prstGeom prst="rect">
            <a:avLst/>
          </a:prstGeom>
        </p:spPr>
        <p:txBody>
          <a:bodyPr spcFirstLastPara="1" wrap="square" lIns="91425" tIns="91425" rIns="91425" bIns="91425" anchor="t" anchorCtr="0">
            <a:noAutofit/>
          </a:bodyPr>
          <a:lstStyle/>
          <a:p>
            <a:r>
              <a:rPr lang="en-CA" b="1"/>
              <a:t>3.3 </a:t>
            </a:r>
            <a:r>
              <a:rPr lang="en-CA" b="1">
                <a:ea typeface="+mj-lt"/>
                <a:cs typeface="+mj-lt"/>
              </a:rPr>
              <a:t>Employers Must Comply with Nine Employment Equity (“EE”) Obligations</a:t>
            </a:r>
          </a:p>
        </p:txBody>
      </p:sp>
      <p:sp>
        <p:nvSpPr>
          <p:cNvPr id="5" name="TextBox 4">
            <a:extLst>
              <a:ext uri="{FF2B5EF4-FFF2-40B4-BE49-F238E27FC236}">
                <a16:creationId xmlns:a16="http://schemas.microsoft.com/office/drawing/2014/main" id="{731DFE96-4161-FC54-B3B6-3A83BB8E801D}"/>
              </a:ext>
            </a:extLst>
          </p:cNvPr>
          <p:cNvSpPr txBox="1"/>
          <p:nvPr/>
        </p:nvSpPr>
        <p:spPr>
          <a:xfrm>
            <a:off x="169415" y="1220341"/>
            <a:ext cx="9064574"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To comply with the Employment Equity Act organizations must:</a:t>
            </a:r>
          </a:p>
          <a:p>
            <a:pPr marL="342900" indent="-342900">
              <a:buChar char="•"/>
            </a:pPr>
            <a:r>
              <a:rPr lang="en-US" sz="2000"/>
              <a:t>Gather data on the representation of these groups among their employees.</a:t>
            </a:r>
          </a:p>
          <a:p>
            <a:pPr marL="342900" indent="-342900">
              <a:buChar char="•"/>
            </a:pPr>
            <a:r>
              <a:rPr lang="en-US" sz="2000"/>
              <a:t>Compare this data with labor market availability through a Workforce Analysis.</a:t>
            </a:r>
          </a:p>
          <a:p>
            <a:pPr marL="342900" indent="-342900">
              <a:buChar char="•"/>
            </a:pPr>
            <a:r>
              <a:rPr lang="en-US" sz="2000"/>
              <a:t>Review their employment systems.</a:t>
            </a:r>
          </a:p>
          <a:p>
            <a:pPr marL="342900" indent="-342900">
              <a:buChar char="•"/>
            </a:pPr>
            <a:r>
              <a:rPr lang="en-US" sz="2000"/>
              <a:t>Develop and implement an Employment Equity Plan (EEP).</a:t>
            </a:r>
          </a:p>
          <a:p>
            <a:pPr marL="342900" indent="-342900">
              <a:buChar char="•"/>
            </a:pPr>
            <a:r>
              <a:rPr lang="en-US" sz="2000"/>
              <a:t>Measure, periodically review, and revise the EEP's results.</a:t>
            </a:r>
          </a:p>
          <a:p>
            <a:pPr marL="342900" indent="-342900">
              <a:buChar char="•"/>
            </a:pPr>
            <a:r>
              <a:rPr lang="en-US" sz="2000"/>
              <a:t>Inform employees about employment equity efforts.</a:t>
            </a:r>
          </a:p>
          <a:p>
            <a:pPr marL="342900" indent="-342900">
              <a:buChar char="•"/>
            </a:pPr>
            <a:r>
              <a:rPr lang="en-US" sz="2000"/>
              <a:t>Consult and collaborate with employees and bargaining agents, if applicable.</a:t>
            </a:r>
          </a:p>
          <a:p>
            <a:pPr marL="342900" indent="-342900">
              <a:buChar char="•"/>
            </a:pPr>
            <a:r>
              <a:rPr lang="en-US" sz="2000"/>
              <a:t>Maintain records related to employment equity.</a:t>
            </a:r>
          </a:p>
        </p:txBody>
      </p:sp>
    </p:spTree>
    <p:extLst>
      <p:ext uri="{BB962C8B-B14F-4D97-AF65-F5344CB8AC3E}">
        <p14:creationId xmlns:p14="http://schemas.microsoft.com/office/powerpoint/2010/main" val="1100172441"/>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b36904fb-9704-4074-a6e5-4574a9424c3c">
      <UserInfo>
        <DisplayName>Patterson, Debra</DisplayName>
        <AccountId>62</AccountId>
        <AccountType/>
      </UserInfo>
      <UserInfo>
        <DisplayName>Armstrong, Robert</DisplayName>
        <AccountId>48</AccountId>
        <AccountType/>
      </UserInfo>
    </SharedWithUsers>
    <_activity xmlns="c130429c-c211-4f03-a0ca-8612082da82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8EA810CFF185843840835A329FF2EF4" ma:contentTypeVersion="13" ma:contentTypeDescription="Create a new document." ma:contentTypeScope="" ma:versionID="dad9ce8b8a1af19bf4b9dfb03cf558b3">
  <xsd:schema xmlns:xsd="http://www.w3.org/2001/XMLSchema" xmlns:xs="http://www.w3.org/2001/XMLSchema" xmlns:p="http://schemas.microsoft.com/office/2006/metadata/properties" xmlns:ns3="c130429c-c211-4f03-a0ca-8612082da822" xmlns:ns4="b36904fb-9704-4074-a6e5-4574a9424c3c" targetNamespace="http://schemas.microsoft.com/office/2006/metadata/properties" ma:root="true" ma:fieldsID="39033d39235054ea8919a68e5b714630" ns3:_="" ns4:_="">
    <xsd:import namespace="c130429c-c211-4f03-a0ca-8612082da822"/>
    <xsd:import namespace="b36904fb-9704-4074-a6e5-4574a9424c3c"/>
    <xsd:element name="properties">
      <xsd:complexType>
        <xsd:sequence>
          <xsd:element name="documentManagement">
            <xsd:complexType>
              <xsd:all>
                <xsd:element ref="ns3:_activity" minOccurs="0"/>
                <xsd:element ref="ns4:SharedWithUsers" minOccurs="0"/>
                <xsd:element ref="ns4:SharedWithDetails" minOccurs="0"/>
                <xsd:element ref="ns4:SharingHintHash" minOccurs="0"/>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0429c-c211-4f03-a0ca-8612082da822"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ystemTags" ma:index="17" nillable="true" ma:displayName="MediaServiceSystemTags" ma:hidden="true" ma:internalName="MediaServiceSystemTags" ma:readOnly="true">
      <xsd:simpleType>
        <xsd:restriction base="dms:Note"/>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6904fb-9704-4074-a6e5-4574a9424c3c"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element name="SharingHintHash" ma:index="1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15BBAD-F7F2-401E-AF05-5688830EE446}">
  <ds:schemaRefs>
    <ds:schemaRef ds:uri="b36904fb-9704-4074-a6e5-4574a9424c3c"/>
    <ds:schemaRef ds:uri="c130429c-c211-4f03-a0ca-8612082da82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6D928B5-2415-41A4-8404-9F146EBB676A}">
  <ds:schemaRefs>
    <ds:schemaRef ds:uri="http://schemas.microsoft.com/sharepoint/v3/contenttype/forms"/>
  </ds:schemaRefs>
</ds:datastoreItem>
</file>

<file path=customXml/itemProps3.xml><?xml version="1.0" encoding="utf-8"?>
<ds:datastoreItem xmlns:ds="http://schemas.openxmlformats.org/officeDocument/2006/customXml" ds:itemID="{BD6A59F0-B4F9-4ABC-BB4C-F9DAFF17B6B2}">
  <ds:schemaRefs>
    <ds:schemaRef ds:uri="b36904fb-9704-4074-a6e5-4574a9424c3c"/>
    <ds:schemaRef ds:uri="c130429c-c211-4f03-a0ca-8612082da8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TotalTime>
  <Words>2242</Words>
  <Application>Microsoft Office PowerPoint</Application>
  <PresentationFormat>On-screen Show (16:9)</PresentationFormat>
  <Paragraphs>150</Paragraphs>
  <Slides>28</Slides>
  <Notes>28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Calibri Light</vt:lpstr>
      <vt:lpstr>Roboto</vt:lpstr>
      <vt:lpstr>Calibri</vt:lpstr>
      <vt:lpstr>Arial</vt:lpstr>
      <vt:lpstr>Geometric</vt:lpstr>
      <vt:lpstr>Custom Design</vt:lpstr>
      <vt:lpstr>Recruitment and Selection</vt:lpstr>
      <vt:lpstr>Learning Outcomes</vt:lpstr>
      <vt:lpstr>Learning Outcomes Cont.</vt:lpstr>
      <vt:lpstr>3.0 Legislation and HRM</vt:lpstr>
      <vt:lpstr>3.1 The Legal Framework</vt:lpstr>
      <vt:lpstr>3.1 The Legal Framework II</vt:lpstr>
      <vt:lpstr>3.1 The Legal Framework III</vt:lpstr>
      <vt:lpstr>3.2 Employment Equity</vt:lpstr>
      <vt:lpstr>3.3 Employers Must Comply with Nine Employment Equity (“EE”) Obligations</vt:lpstr>
      <vt:lpstr>3.3 Employers Must Comply with Nine Employment Equity (“EE”) Obligations II</vt:lpstr>
      <vt:lpstr>3.3 Employers Must Comply with Nine Employment Equity (“EE”) Obligations III</vt:lpstr>
      <vt:lpstr>3.4 Pay Equity Act</vt:lpstr>
      <vt:lpstr>3.5 Canada's Privacy Act</vt:lpstr>
      <vt:lpstr>3.5 Legal Concepts in Recruitment and Selection</vt:lpstr>
      <vt:lpstr>3.6 Adverse Impact</vt:lpstr>
      <vt:lpstr>3.7 Bona Fide Occupational Requirement (BFOR)</vt:lpstr>
      <vt:lpstr>3.9 Duty to Accommodate</vt:lpstr>
      <vt:lpstr>3.10 Policies and HRM</vt:lpstr>
      <vt:lpstr>3.11 Workplace Harassment</vt:lpstr>
      <vt:lpstr>3.12 The Concept of Job Relatedness</vt:lpstr>
      <vt:lpstr>3.13 What is HR analytics?</vt:lpstr>
      <vt:lpstr>Key Takeaways</vt:lpstr>
      <vt:lpstr>Key Takeaways II</vt:lpstr>
      <vt:lpstr>Key Takeaways III</vt:lpstr>
      <vt:lpstr>Key Takeaways IV</vt:lpstr>
      <vt:lpstr>Key Terms</vt:lpstr>
      <vt:lpstr>Key Terms II</vt:lpstr>
      <vt:lpstr>Key Terms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Steeves, Catherine</cp:lastModifiedBy>
  <cp:revision>149</cp:revision>
  <cp:lastPrinted>2021-10-24T15:39:03Z</cp:lastPrinted>
  <dcterms:modified xsi:type="dcterms:W3CDTF">2024-08-08T19:35:26Z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0x010100F8EA810CFF185843840835A329FF2EF4</vt:lpwstr>
  </property>
</Properties>
</file>