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5"/>
  </p:notesMasterIdLst>
  <p:sldIdLst>
    <p:sldId id="256" r:id="rId6"/>
    <p:sldId id="258" r:id="rId7"/>
    <p:sldId id="295" r:id="rId8"/>
    <p:sldId id="287" r:id="rId9"/>
    <p:sldId id="289" r:id="rId10"/>
    <p:sldId id="288" r:id="rId11"/>
    <p:sldId id="290" r:id="rId12"/>
    <p:sldId id="296" r:id="rId13"/>
    <p:sldId id="291" r:id="rId14"/>
    <p:sldId id="292" r:id="rId15"/>
    <p:sldId id="301" r:id="rId16"/>
    <p:sldId id="300" r:id="rId17"/>
    <p:sldId id="302" r:id="rId18"/>
    <p:sldId id="286" r:id="rId19"/>
    <p:sldId id="306" r:id="rId20"/>
    <p:sldId id="298" r:id="rId21"/>
    <p:sldId id="299" r:id="rId22"/>
    <p:sldId id="303" r:id="rId23"/>
    <p:sldId id="304"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976A2D"/>
    <a:srgbClr val="67481F"/>
    <a:srgbClr val="2A6C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89E8ED-A01D-CD91-C239-976C74F15B5A}" v="229" dt="2024-07-08T12:38:12.5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90" y="6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upka, Davin" userId="50eb926c-c156-478d-97b1-cf64fedb4afb" providerId="ADAL" clId="{38B8D564-16E6-4B95-884F-AED6970CACC3}"/>
    <pc:docChg chg="undo custSel addSld delSld modSld">
      <pc:chgData name="Chiupka, Davin" userId="50eb926c-c156-478d-97b1-cf64fedb4afb" providerId="ADAL" clId="{38B8D564-16E6-4B95-884F-AED6970CACC3}" dt="2024-06-27T18:27:22.426" v="1344" actId="962"/>
      <pc:docMkLst>
        <pc:docMk/>
      </pc:docMkLst>
      <pc:sldChg chg="modSp mod">
        <pc:chgData name="Chiupka, Davin" userId="50eb926c-c156-478d-97b1-cf64fedb4afb" providerId="ADAL" clId="{38B8D564-16E6-4B95-884F-AED6970CACC3}" dt="2024-06-27T14:08:04.627" v="10" actId="20577"/>
        <pc:sldMkLst>
          <pc:docMk/>
          <pc:sldMk cId="0" sldId="256"/>
        </pc:sldMkLst>
        <pc:spChg chg="mod">
          <ac:chgData name="Chiupka, Davin" userId="50eb926c-c156-478d-97b1-cf64fedb4afb" providerId="ADAL" clId="{38B8D564-16E6-4B95-884F-AED6970CACC3}" dt="2024-06-27T14:08:04.627" v="10" actId="20577"/>
          <ac:spMkLst>
            <pc:docMk/>
            <pc:sldMk cId="0" sldId="256"/>
            <ac:spMk id="81" creationId="{00000000-0000-0000-0000-000000000000}"/>
          </ac:spMkLst>
        </pc:spChg>
      </pc:sldChg>
      <pc:sldChg chg="modSp mod">
        <pc:chgData name="Chiupka, Davin" userId="50eb926c-c156-478d-97b1-cf64fedb4afb" providerId="ADAL" clId="{38B8D564-16E6-4B95-884F-AED6970CACC3}" dt="2024-06-27T14:12:53.615" v="25" actId="1076"/>
        <pc:sldMkLst>
          <pc:docMk/>
          <pc:sldMk cId="0" sldId="258"/>
        </pc:sldMkLst>
        <pc:spChg chg="mod">
          <ac:chgData name="Chiupka, Davin" userId="50eb926c-c156-478d-97b1-cf64fedb4afb" providerId="ADAL" clId="{38B8D564-16E6-4B95-884F-AED6970CACC3}" dt="2024-06-27T14:12:53.615" v="25" actId="1076"/>
          <ac:spMkLst>
            <pc:docMk/>
            <pc:sldMk cId="0" sldId="258"/>
            <ac:spMk id="3" creationId="{E605AB07-0DC6-1860-2E9A-1EE0DCD858EA}"/>
          </ac:spMkLst>
        </pc:spChg>
      </pc:sldChg>
      <pc:sldChg chg="addSp modSp mod">
        <pc:chgData name="Chiupka, Davin" userId="50eb926c-c156-478d-97b1-cf64fedb4afb" providerId="ADAL" clId="{38B8D564-16E6-4B95-884F-AED6970CACC3}" dt="2024-06-27T18:19:43.316" v="868" actId="1076"/>
        <pc:sldMkLst>
          <pc:docMk/>
          <pc:sldMk cId="3383407317" sldId="286"/>
        </pc:sldMkLst>
        <pc:spChg chg="mod">
          <ac:chgData name="Chiupka, Davin" userId="50eb926c-c156-478d-97b1-cf64fedb4afb" providerId="ADAL" clId="{38B8D564-16E6-4B95-884F-AED6970CACC3}" dt="2024-06-27T18:19:43.316" v="868" actId="1076"/>
          <ac:spMkLst>
            <pc:docMk/>
            <pc:sldMk cId="3383407317" sldId="286"/>
            <ac:spMk id="4" creationId="{FE3E45D5-ABAB-D765-0FA4-3DB84DF65948}"/>
          </ac:spMkLst>
        </pc:spChg>
        <pc:spChg chg="add">
          <ac:chgData name="Chiupka, Davin" userId="50eb926c-c156-478d-97b1-cf64fedb4afb" providerId="ADAL" clId="{38B8D564-16E6-4B95-884F-AED6970CACC3}" dt="2024-06-27T18:12:56.841" v="679"/>
          <ac:spMkLst>
            <pc:docMk/>
            <pc:sldMk cId="3383407317" sldId="286"/>
            <ac:spMk id="6" creationId="{44684757-D532-50F7-6CE9-D8E52A4582F1}"/>
          </ac:spMkLst>
        </pc:spChg>
        <pc:spChg chg="add">
          <ac:chgData name="Chiupka, Davin" userId="50eb926c-c156-478d-97b1-cf64fedb4afb" providerId="ADAL" clId="{38B8D564-16E6-4B95-884F-AED6970CACC3}" dt="2024-06-27T18:16:55.910" v="832"/>
          <ac:spMkLst>
            <pc:docMk/>
            <pc:sldMk cId="3383407317" sldId="286"/>
            <ac:spMk id="7" creationId="{323E5E1F-ED2D-8ECB-9043-7F96A37DA239}"/>
          </ac:spMkLst>
        </pc:spChg>
      </pc:sldChg>
      <pc:sldChg chg="addSp delSp modSp mod chgLayout">
        <pc:chgData name="Chiupka, Davin" userId="50eb926c-c156-478d-97b1-cf64fedb4afb" providerId="ADAL" clId="{38B8D564-16E6-4B95-884F-AED6970CACC3}" dt="2024-06-27T18:27:22.426" v="1344" actId="962"/>
        <pc:sldMkLst>
          <pc:docMk/>
          <pc:sldMk cId="2698122203" sldId="287"/>
        </pc:sldMkLst>
        <pc:spChg chg="add del mod">
          <ac:chgData name="Chiupka, Davin" userId="50eb926c-c156-478d-97b1-cf64fedb4afb" providerId="ADAL" clId="{38B8D564-16E6-4B95-884F-AED6970CACC3}" dt="2024-06-27T14:31:07.655" v="354" actId="6264"/>
          <ac:spMkLst>
            <pc:docMk/>
            <pc:sldMk cId="2698122203" sldId="287"/>
            <ac:spMk id="5" creationId="{78F5452D-D6D9-5F9A-44F8-8657877E2DC9}"/>
          </ac:spMkLst>
        </pc:spChg>
        <pc:spChg chg="add del mod ord">
          <ac:chgData name="Chiupka, Davin" userId="50eb926c-c156-478d-97b1-cf64fedb4afb" providerId="ADAL" clId="{38B8D564-16E6-4B95-884F-AED6970CACC3}" dt="2024-06-27T14:31:07.655" v="354" actId="6264"/>
          <ac:spMkLst>
            <pc:docMk/>
            <pc:sldMk cId="2698122203" sldId="287"/>
            <ac:spMk id="6" creationId="{129F9B84-668F-9E35-0BCC-5BA37769BB52}"/>
          </ac:spMkLst>
        </pc:spChg>
        <pc:spChg chg="add del mod">
          <ac:chgData name="Chiupka, Davin" userId="50eb926c-c156-478d-97b1-cf64fedb4afb" providerId="ADAL" clId="{38B8D564-16E6-4B95-884F-AED6970CACC3}" dt="2024-06-27T14:31:09.698" v="355" actId="6264"/>
          <ac:spMkLst>
            <pc:docMk/>
            <pc:sldMk cId="2698122203" sldId="287"/>
            <ac:spMk id="7" creationId="{1E552D5D-A6B2-D51D-B32E-1C2791A5B1C5}"/>
          </ac:spMkLst>
        </pc:spChg>
        <pc:spChg chg="add del mod ord">
          <ac:chgData name="Chiupka, Davin" userId="50eb926c-c156-478d-97b1-cf64fedb4afb" providerId="ADAL" clId="{38B8D564-16E6-4B95-884F-AED6970CACC3}" dt="2024-06-27T14:31:13.740" v="356" actId="6264"/>
          <ac:spMkLst>
            <pc:docMk/>
            <pc:sldMk cId="2698122203" sldId="287"/>
            <ac:spMk id="9" creationId="{CE7868B2-9ACD-EE64-38FB-D1929DCDCF09}"/>
          </ac:spMkLst>
        </pc:spChg>
        <pc:spChg chg="add del mod">
          <ac:chgData name="Chiupka, Davin" userId="50eb926c-c156-478d-97b1-cf64fedb4afb" providerId="ADAL" clId="{38B8D564-16E6-4B95-884F-AED6970CACC3}" dt="2024-06-27T14:31:13.740" v="356" actId="6264"/>
          <ac:spMkLst>
            <pc:docMk/>
            <pc:sldMk cId="2698122203" sldId="287"/>
            <ac:spMk id="10" creationId="{5BAB2CDB-7E1A-FB29-B26E-75B26C9B2FC5}"/>
          </ac:spMkLst>
        </pc:spChg>
        <pc:spChg chg="add del mod ord">
          <ac:chgData name="Chiupka, Davin" userId="50eb926c-c156-478d-97b1-cf64fedb4afb" providerId="ADAL" clId="{38B8D564-16E6-4B95-884F-AED6970CACC3}" dt="2024-06-27T14:36:14.152" v="364" actId="6264"/>
          <ac:spMkLst>
            <pc:docMk/>
            <pc:sldMk cId="2698122203" sldId="287"/>
            <ac:spMk id="11" creationId="{5849BDAC-F747-5039-7D8D-B01FC6956A8A}"/>
          </ac:spMkLst>
        </pc:spChg>
        <pc:spChg chg="add del mod">
          <ac:chgData name="Chiupka, Davin" userId="50eb926c-c156-478d-97b1-cf64fedb4afb" providerId="ADAL" clId="{38B8D564-16E6-4B95-884F-AED6970CACC3}" dt="2024-06-27T14:36:14.152" v="364" actId="6264"/>
          <ac:spMkLst>
            <pc:docMk/>
            <pc:sldMk cId="2698122203" sldId="287"/>
            <ac:spMk id="12" creationId="{D99CFEBB-E59F-0E75-1E66-73B68FF01122}"/>
          </ac:spMkLst>
        </pc:spChg>
        <pc:spChg chg="add mod ord">
          <ac:chgData name="Chiupka, Davin" userId="50eb926c-c156-478d-97b1-cf64fedb4afb" providerId="ADAL" clId="{38B8D564-16E6-4B95-884F-AED6970CACC3}" dt="2024-06-27T14:36:14.152" v="364" actId="6264"/>
          <ac:spMkLst>
            <pc:docMk/>
            <pc:sldMk cId="2698122203" sldId="287"/>
            <ac:spMk id="13" creationId="{A50918C5-0EF1-D4DF-99D8-BFB1DF2FBA25}"/>
          </ac:spMkLst>
        </pc:spChg>
        <pc:spChg chg="mod ord">
          <ac:chgData name="Chiupka, Davin" userId="50eb926c-c156-478d-97b1-cf64fedb4afb" providerId="ADAL" clId="{38B8D564-16E6-4B95-884F-AED6970CACC3}" dt="2024-06-27T14:36:34.066" v="367" actId="1076"/>
          <ac:spMkLst>
            <pc:docMk/>
            <pc:sldMk cId="2698122203" sldId="287"/>
            <ac:spMk id="92" creationId="{00000000-0000-0000-0000-000000000000}"/>
          </ac:spMkLst>
        </pc:spChg>
        <pc:graphicFrameChg chg="add mod modGraphic">
          <ac:chgData name="Chiupka, Davin" userId="50eb926c-c156-478d-97b1-cf64fedb4afb" providerId="ADAL" clId="{38B8D564-16E6-4B95-884F-AED6970CACC3}" dt="2024-06-27T18:27:22.426" v="1344" actId="962"/>
          <ac:graphicFrameMkLst>
            <pc:docMk/>
            <pc:sldMk cId="2698122203" sldId="287"/>
            <ac:graphicFrameMk id="4" creationId="{298DCA0E-6377-4EAE-709D-B2E79B0CC417}"/>
          </ac:graphicFrameMkLst>
        </pc:graphicFrameChg>
        <pc:picChg chg="del">
          <ac:chgData name="Chiupka, Davin" userId="50eb926c-c156-478d-97b1-cf64fedb4afb" providerId="ADAL" clId="{38B8D564-16E6-4B95-884F-AED6970CACC3}" dt="2024-06-27T14:18:37.807" v="114" actId="478"/>
          <ac:picMkLst>
            <pc:docMk/>
            <pc:sldMk cId="2698122203" sldId="287"/>
            <ac:picMk id="3" creationId="{FE3DC645-0C83-27D8-9ED5-C16B71DA985E}"/>
          </ac:picMkLst>
        </pc:picChg>
      </pc:sldChg>
      <pc:sldChg chg="addSp delSp modSp mod">
        <pc:chgData name="Chiupka, Davin" userId="50eb926c-c156-478d-97b1-cf64fedb4afb" providerId="ADAL" clId="{38B8D564-16E6-4B95-884F-AED6970CACC3}" dt="2024-06-27T17:35:52.090" v="408" actId="20577"/>
        <pc:sldMkLst>
          <pc:docMk/>
          <pc:sldMk cId="2487861441" sldId="288"/>
        </pc:sldMkLst>
        <pc:spChg chg="mod">
          <ac:chgData name="Chiupka, Davin" userId="50eb926c-c156-478d-97b1-cf64fedb4afb" providerId="ADAL" clId="{38B8D564-16E6-4B95-884F-AED6970CACC3}" dt="2024-06-27T17:35:27.062" v="406" actId="1076"/>
          <ac:spMkLst>
            <pc:docMk/>
            <pc:sldMk cId="2487861441" sldId="288"/>
            <ac:spMk id="2" creationId="{E04590ED-4C96-7035-438F-57DAECD18D8A}"/>
          </ac:spMkLst>
        </pc:spChg>
        <pc:spChg chg="mod">
          <ac:chgData name="Chiupka, Davin" userId="50eb926c-c156-478d-97b1-cf64fedb4afb" providerId="ADAL" clId="{38B8D564-16E6-4B95-884F-AED6970CACC3}" dt="2024-06-27T17:35:52.090" v="408" actId="20577"/>
          <ac:spMkLst>
            <pc:docMk/>
            <pc:sldMk cId="2487861441" sldId="288"/>
            <ac:spMk id="92" creationId="{00000000-0000-0000-0000-000000000000}"/>
          </ac:spMkLst>
        </pc:spChg>
        <pc:picChg chg="del">
          <ac:chgData name="Chiupka, Davin" userId="50eb926c-c156-478d-97b1-cf64fedb4afb" providerId="ADAL" clId="{38B8D564-16E6-4B95-884F-AED6970CACC3}" dt="2024-06-27T17:34:23.362" v="400" actId="478"/>
          <ac:picMkLst>
            <pc:docMk/>
            <pc:sldMk cId="2487861441" sldId="288"/>
            <ac:picMk id="4" creationId="{9CD0A6E2-FD14-8178-FB24-6FB4DCBF1821}"/>
          </ac:picMkLst>
        </pc:picChg>
        <pc:picChg chg="add mod">
          <ac:chgData name="Chiupka, Davin" userId="50eb926c-c156-478d-97b1-cf64fedb4afb" providerId="ADAL" clId="{38B8D564-16E6-4B95-884F-AED6970CACC3}" dt="2024-06-27T17:34:45.598" v="403" actId="1076"/>
          <ac:picMkLst>
            <pc:docMk/>
            <pc:sldMk cId="2487861441" sldId="288"/>
            <ac:picMk id="6" creationId="{ECBD9E94-F99E-2380-4CAC-410B17D05F46}"/>
          </ac:picMkLst>
        </pc:picChg>
      </pc:sldChg>
      <pc:sldChg chg="modSp mod">
        <pc:chgData name="Chiupka, Davin" userId="50eb926c-c156-478d-97b1-cf64fedb4afb" providerId="ADAL" clId="{38B8D564-16E6-4B95-884F-AED6970CACC3}" dt="2024-06-27T14:38:35.064" v="379" actId="14826"/>
        <pc:sldMkLst>
          <pc:docMk/>
          <pc:sldMk cId="267175337" sldId="289"/>
        </pc:sldMkLst>
        <pc:spChg chg="mod">
          <ac:chgData name="Chiupka, Davin" userId="50eb926c-c156-478d-97b1-cf64fedb4afb" providerId="ADAL" clId="{38B8D564-16E6-4B95-884F-AED6970CACC3}" dt="2024-06-27T14:37:58.419" v="378" actId="1076"/>
          <ac:spMkLst>
            <pc:docMk/>
            <pc:sldMk cId="267175337" sldId="289"/>
            <ac:spMk id="2" creationId="{79FA5633-AC10-3166-1D88-56ED0C1E83B8}"/>
          </ac:spMkLst>
        </pc:spChg>
        <pc:spChg chg="mod">
          <ac:chgData name="Chiupka, Davin" userId="50eb926c-c156-478d-97b1-cf64fedb4afb" providerId="ADAL" clId="{38B8D564-16E6-4B95-884F-AED6970CACC3}" dt="2024-06-27T14:37:26.315" v="370" actId="20577"/>
          <ac:spMkLst>
            <pc:docMk/>
            <pc:sldMk cId="267175337" sldId="289"/>
            <ac:spMk id="92" creationId="{00000000-0000-0000-0000-000000000000}"/>
          </ac:spMkLst>
        </pc:spChg>
        <pc:picChg chg="mod">
          <ac:chgData name="Chiupka, Davin" userId="50eb926c-c156-478d-97b1-cf64fedb4afb" providerId="ADAL" clId="{38B8D564-16E6-4B95-884F-AED6970CACC3}" dt="2024-06-27T14:38:35.064" v="379" actId="14826"/>
          <ac:picMkLst>
            <pc:docMk/>
            <pc:sldMk cId="267175337" sldId="289"/>
            <ac:picMk id="4" creationId="{9863F10E-FA12-B3BA-EF74-1705F9884D78}"/>
          </ac:picMkLst>
        </pc:picChg>
      </pc:sldChg>
      <pc:sldChg chg="addSp delSp modSp mod">
        <pc:chgData name="Chiupka, Davin" userId="50eb926c-c156-478d-97b1-cf64fedb4afb" providerId="ADAL" clId="{38B8D564-16E6-4B95-884F-AED6970CACC3}" dt="2024-06-27T17:38:10.561" v="440" actId="20577"/>
        <pc:sldMkLst>
          <pc:docMk/>
          <pc:sldMk cId="1316541895" sldId="290"/>
        </pc:sldMkLst>
        <pc:spChg chg="mod">
          <ac:chgData name="Chiupka, Davin" userId="50eb926c-c156-478d-97b1-cf64fedb4afb" providerId="ADAL" clId="{38B8D564-16E6-4B95-884F-AED6970CACC3}" dt="2024-06-27T17:37:10.321" v="433" actId="33524"/>
          <ac:spMkLst>
            <pc:docMk/>
            <pc:sldMk cId="1316541895" sldId="290"/>
            <ac:spMk id="3" creationId="{AD1B5415-28FD-5A80-5F4D-BFB515DCC781}"/>
          </ac:spMkLst>
        </pc:spChg>
        <pc:spChg chg="mod">
          <ac:chgData name="Chiupka, Davin" userId="50eb926c-c156-478d-97b1-cf64fedb4afb" providerId="ADAL" clId="{38B8D564-16E6-4B95-884F-AED6970CACC3}" dt="2024-06-27T17:38:10.561" v="440" actId="20577"/>
          <ac:spMkLst>
            <pc:docMk/>
            <pc:sldMk cId="1316541895" sldId="290"/>
            <ac:spMk id="92" creationId="{00000000-0000-0000-0000-000000000000}"/>
          </ac:spMkLst>
        </pc:spChg>
        <pc:picChg chg="del">
          <ac:chgData name="Chiupka, Davin" userId="50eb926c-c156-478d-97b1-cf64fedb4afb" providerId="ADAL" clId="{38B8D564-16E6-4B95-884F-AED6970CACC3}" dt="2024-06-27T17:37:06.738" v="432" actId="478"/>
          <ac:picMkLst>
            <pc:docMk/>
            <pc:sldMk cId="1316541895" sldId="290"/>
            <ac:picMk id="5" creationId="{0B72C2F7-C87F-8A01-32F2-215E493159C5}"/>
          </ac:picMkLst>
        </pc:picChg>
        <pc:picChg chg="add mod">
          <ac:chgData name="Chiupka, Davin" userId="50eb926c-c156-478d-97b1-cf64fedb4afb" providerId="ADAL" clId="{38B8D564-16E6-4B95-884F-AED6970CACC3}" dt="2024-06-27T17:37:55.198" v="438" actId="1076"/>
          <ac:picMkLst>
            <pc:docMk/>
            <pc:sldMk cId="1316541895" sldId="290"/>
            <ac:picMk id="7" creationId="{CA158122-2D28-9BFA-8A6F-EF13A8E54479}"/>
          </ac:picMkLst>
        </pc:picChg>
      </pc:sldChg>
      <pc:sldChg chg="addSp delSp modSp mod">
        <pc:chgData name="Chiupka, Davin" userId="50eb926c-c156-478d-97b1-cf64fedb4afb" providerId="ADAL" clId="{38B8D564-16E6-4B95-884F-AED6970CACC3}" dt="2024-06-27T17:53:42.440" v="556" actId="20577"/>
        <pc:sldMkLst>
          <pc:docMk/>
          <pc:sldMk cId="4281141127" sldId="291"/>
        </pc:sldMkLst>
        <pc:spChg chg="mod">
          <ac:chgData name="Chiupka, Davin" userId="50eb926c-c156-478d-97b1-cf64fedb4afb" providerId="ADAL" clId="{38B8D564-16E6-4B95-884F-AED6970CACC3}" dt="2024-06-27T17:52:05.906" v="546" actId="20577"/>
          <ac:spMkLst>
            <pc:docMk/>
            <pc:sldMk cId="4281141127" sldId="291"/>
            <ac:spMk id="2" creationId="{7FF0F99E-4903-7D19-F5E7-B1879F524E83}"/>
          </ac:spMkLst>
        </pc:spChg>
        <pc:spChg chg="mod">
          <ac:chgData name="Chiupka, Davin" userId="50eb926c-c156-478d-97b1-cf64fedb4afb" providerId="ADAL" clId="{38B8D564-16E6-4B95-884F-AED6970CACC3}" dt="2024-06-27T17:53:42.440" v="556" actId="20577"/>
          <ac:spMkLst>
            <pc:docMk/>
            <pc:sldMk cId="4281141127" sldId="291"/>
            <ac:spMk id="92" creationId="{00000000-0000-0000-0000-000000000000}"/>
          </ac:spMkLst>
        </pc:spChg>
        <pc:picChg chg="del">
          <ac:chgData name="Chiupka, Davin" userId="50eb926c-c156-478d-97b1-cf64fedb4afb" providerId="ADAL" clId="{38B8D564-16E6-4B95-884F-AED6970CACC3}" dt="2024-06-27T17:52:18.106" v="547" actId="478"/>
          <ac:picMkLst>
            <pc:docMk/>
            <pc:sldMk cId="4281141127" sldId="291"/>
            <ac:picMk id="5" creationId="{36FDEAFD-48FF-2134-4BD9-FB7C810AC303}"/>
          </ac:picMkLst>
        </pc:picChg>
        <pc:picChg chg="add del mod">
          <ac:chgData name="Chiupka, Davin" userId="50eb926c-c156-478d-97b1-cf64fedb4afb" providerId="ADAL" clId="{38B8D564-16E6-4B95-884F-AED6970CACC3}" dt="2024-06-27T17:52:52.081" v="551" actId="478"/>
          <ac:picMkLst>
            <pc:docMk/>
            <pc:sldMk cId="4281141127" sldId="291"/>
            <ac:picMk id="7" creationId="{2519A70D-E111-5A88-46E2-FAB6C512AD43}"/>
          </ac:picMkLst>
        </pc:picChg>
        <pc:picChg chg="add mod">
          <ac:chgData name="Chiupka, Davin" userId="50eb926c-c156-478d-97b1-cf64fedb4afb" providerId="ADAL" clId="{38B8D564-16E6-4B95-884F-AED6970CACC3}" dt="2024-06-27T17:53:36.284" v="554" actId="1076"/>
          <ac:picMkLst>
            <pc:docMk/>
            <pc:sldMk cId="4281141127" sldId="291"/>
            <ac:picMk id="9" creationId="{918B02FD-75A1-EA1D-02AE-3319CA5495C3}"/>
          </ac:picMkLst>
        </pc:picChg>
      </pc:sldChg>
      <pc:sldChg chg="addSp delSp modSp mod">
        <pc:chgData name="Chiupka, Davin" userId="50eb926c-c156-478d-97b1-cf64fedb4afb" providerId="ADAL" clId="{38B8D564-16E6-4B95-884F-AED6970CACC3}" dt="2024-06-27T17:56:51.834" v="584" actId="20577"/>
        <pc:sldMkLst>
          <pc:docMk/>
          <pc:sldMk cId="1673720523" sldId="292"/>
        </pc:sldMkLst>
        <pc:spChg chg="mod">
          <ac:chgData name="Chiupka, Davin" userId="50eb926c-c156-478d-97b1-cf64fedb4afb" providerId="ADAL" clId="{38B8D564-16E6-4B95-884F-AED6970CACC3}" dt="2024-06-27T17:56:51.834" v="584" actId="20577"/>
          <ac:spMkLst>
            <pc:docMk/>
            <pc:sldMk cId="1673720523" sldId="292"/>
            <ac:spMk id="20" creationId="{EA326571-4260-483F-5FA2-DE306D30E3A0}"/>
          </ac:spMkLst>
        </pc:spChg>
        <pc:spChg chg="mod">
          <ac:chgData name="Chiupka, Davin" userId="50eb926c-c156-478d-97b1-cf64fedb4afb" providerId="ADAL" clId="{38B8D564-16E6-4B95-884F-AED6970CACC3}" dt="2024-06-27T17:55:25.189" v="574"/>
          <ac:spMkLst>
            <pc:docMk/>
            <pc:sldMk cId="1673720523" sldId="292"/>
            <ac:spMk id="92" creationId="{00000000-0000-0000-0000-000000000000}"/>
          </ac:spMkLst>
        </pc:spChg>
        <pc:picChg chg="del">
          <ac:chgData name="Chiupka, Davin" userId="50eb926c-c156-478d-97b1-cf64fedb4afb" providerId="ADAL" clId="{38B8D564-16E6-4B95-884F-AED6970CACC3}" dt="2024-06-27T17:55:43.233" v="575" actId="478"/>
          <ac:picMkLst>
            <pc:docMk/>
            <pc:sldMk cId="1673720523" sldId="292"/>
            <ac:picMk id="3" creationId="{6D0616D0-8B79-D359-C761-1E01C06CCBC5}"/>
          </ac:picMkLst>
        </pc:picChg>
        <pc:picChg chg="add mod">
          <ac:chgData name="Chiupka, Davin" userId="50eb926c-c156-478d-97b1-cf64fedb4afb" providerId="ADAL" clId="{38B8D564-16E6-4B95-884F-AED6970CACC3}" dt="2024-06-27T17:56:33.833" v="581" actId="1076"/>
          <ac:picMkLst>
            <pc:docMk/>
            <pc:sldMk cId="1673720523" sldId="292"/>
            <ac:picMk id="5" creationId="{7532271D-D9FA-8977-745A-0FDF6A78209E}"/>
          </ac:picMkLst>
        </pc:picChg>
      </pc:sldChg>
      <pc:sldChg chg="addSp delSp modSp mod">
        <pc:chgData name="Chiupka, Davin" userId="50eb926c-c156-478d-97b1-cf64fedb4afb" providerId="ADAL" clId="{38B8D564-16E6-4B95-884F-AED6970CACC3}" dt="2024-06-27T17:42:36.238" v="484" actId="1076"/>
        <pc:sldMkLst>
          <pc:docMk/>
          <pc:sldMk cId="2908516843" sldId="295"/>
        </pc:sldMkLst>
        <pc:spChg chg="mod">
          <ac:chgData name="Chiupka, Davin" userId="50eb926c-c156-478d-97b1-cf64fedb4afb" providerId="ADAL" clId="{38B8D564-16E6-4B95-884F-AED6970CACC3}" dt="2024-06-27T14:16:53.666" v="47" actId="1076"/>
          <ac:spMkLst>
            <pc:docMk/>
            <pc:sldMk cId="2908516843" sldId="295"/>
            <ac:spMk id="2" creationId="{591DC856-47DA-8150-3F8E-D2CBE9C7B2AC}"/>
          </ac:spMkLst>
        </pc:spChg>
        <pc:spChg chg="mod">
          <ac:chgData name="Chiupka, Davin" userId="50eb926c-c156-478d-97b1-cf64fedb4afb" providerId="ADAL" clId="{38B8D564-16E6-4B95-884F-AED6970CACC3}" dt="2024-06-27T14:13:16.370" v="36" actId="20577"/>
          <ac:spMkLst>
            <pc:docMk/>
            <pc:sldMk cId="2908516843" sldId="295"/>
            <ac:spMk id="92" creationId="{00000000-0000-0000-0000-000000000000}"/>
          </ac:spMkLst>
        </pc:spChg>
        <pc:picChg chg="del">
          <ac:chgData name="Chiupka, Davin" userId="50eb926c-c156-478d-97b1-cf64fedb4afb" providerId="ADAL" clId="{38B8D564-16E6-4B95-884F-AED6970CACC3}" dt="2024-06-27T14:15:26.090" v="42" actId="478"/>
          <ac:picMkLst>
            <pc:docMk/>
            <pc:sldMk cId="2908516843" sldId="295"/>
            <ac:picMk id="4" creationId="{3D4E6833-F805-5433-A937-3D53E3F1C018}"/>
          </ac:picMkLst>
        </pc:picChg>
        <pc:picChg chg="add del mod">
          <ac:chgData name="Chiupka, Davin" userId="50eb926c-c156-478d-97b1-cf64fedb4afb" providerId="ADAL" clId="{38B8D564-16E6-4B95-884F-AED6970CACC3}" dt="2024-06-27T17:41:53.178" v="481" actId="478"/>
          <ac:picMkLst>
            <pc:docMk/>
            <pc:sldMk cId="2908516843" sldId="295"/>
            <ac:picMk id="9" creationId="{4C78C3B7-6366-AEB7-02DB-43DD25E18202}"/>
          </ac:picMkLst>
        </pc:picChg>
        <pc:picChg chg="add mod">
          <ac:chgData name="Chiupka, Davin" userId="50eb926c-c156-478d-97b1-cf64fedb4afb" providerId="ADAL" clId="{38B8D564-16E6-4B95-884F-AED6970CACC3}" dt="2024-06-27T17:42:36.238" v="484" actId="1076"/>
          <ac:picMkLst>
            <pc:docMk/>
            <pc:sldMk cId="2908516843" sldId="295"/>
            <ac:picMk id="11" creationId="{155348F3-F2C2-F975-186C-556C4252CBF6}"/>
          </ac:picMkLst>
        </pc:picChg>
      </pc:sldChg>
      <pc:sldChg chg="addSp delSp modSp mod">
        <pc:chgData name="Chiupka, Davin" userId="50eb926c-c156-478d-97b1-cf64fedb4afb" providerId="ADAL" clId="{38B8D564-16E6-4B95-884F-AED6970CACC3}" dt="2024-06-27T18:25:29.214" v="968" actId="962"/>
        <pc:sldMkLst>
          <pc:docMk/>
          <pc:sldMk cId="3435048984" sldId="296"/>
        </pc:sldMkLst>
        <pc:spChg chg="mod">
          <ac:chgData name="Chiupka, Davin" userId="50eb926c-c156-478d-97b1-cf64fedb4afb" providerId="ADAL" clId="{38B8D564-16E6-4B95-884F-AED6970CACC3}" dt="2024-06-27T17:50:13.808" v="493" actId="1076"/>
          <ac:spMkLst>
            <pc:docMk/>
            <pc:sldMk cId="3435048984" sldId="296"/>
            <ac:spMk id="2" creationId="{3AB06176-2098-C0BE-4EF2-9D5A9848F228}"/>
          </ac:spMkLst>
        </pc:spChg>
        <pc:spChg chg="add del mod">
          <ac:chgData name="Chiupka, Davin" userId="50eb926c-c156-478d-97b1-cf64fedb4afb" providerId="ADAL" clId="{38B8D564-16E6-4B95-884F-AED6970CACC3}" dt="2024-06-27T17:41:13.063" v="471" actId="12084"/>
          <ac:spMkLst>
            <pc:docMk/>
            <pc:sldMk cId="3435048984" sldId="296"/>
            <ac:spMk id="5" creationId="{BEF970A7-F3C5-9708-75A8-BBC945A20094}"/>
          </ac:spMkLst>
        </pc:spChg>
        <pc:spChg chg="mod">
          <ac:chgData name="Chiupka, Davin" userId="50eb926c-c156-478d-97b1-cf64fedb4afb" providerId="ADAL" clId="{38B8D564-16E6-4B95-884F-AED6970CACC3}" dt="2024-06-27T17:38:24.818" v="458" actId="20577"/>
          <ac:spMkLst>
            <pc:docMk/>
            <pc:sldMk cId="3435048984" sldId="296"/>
            <ac:spMk id="92" creationId="{00000000-0000-0000-0000-000000000000}"/>
          </ac:spMkLst>
        </pc:spChg>
        <pc:graphicFrameChg chg="add mod">
          <ac:chgData name="Chiupka, Davin" userId="50eb926c-c156-478d-97b1-cf64fedb4afb" providerId="ADAL" clId="{38B8D564-16E6-4B95-884F-AED6970CACC3}" dt="2024-06-27T18:25:29.214" v="968" actId="962"/>
          <ac:graphicFrameMkLst>
            <pc:docMk/>
            <pc:sldMk cId="3435048984" sldId="296"/>
            <ac:graphicFrameMk id="6" creationId="{8A892FA4-89A3-DA72-6F8A-CD285A4BF01A}"/>
          </ac:graphicFrameMkLst>
        </pc:graphicFrameChg>
        <pc:picChg chg="del">
          <ac:chgData name="Chiupka, Davin" userId="50eb926c-c156-478d-97b1-cf64fedb4afb" providerId="ADAL" clId="{38B8D564-16E6-4B95-884F-AED6970CACC3}" dt="2024-06-27T17:40:04.344" v="466" actId="478"/>
          <ac:picMkLst>
            <pc:docMk/>
            <pc:sldMk cId="3435048984" sldId="296"/>
            <ac:picMk id="4" creationId="{DD4586C1-B78F-723F-B2B2-24C6EF75B35B}"/>
          </ac:picMkLst>
        </pc:picChg>
        <pc:picChg chg="add mod">
          <ac:chgData name="Chiupka, Davin" userId="50eb926c-c156-478d-97b1-cf64fedb4afb" providerId="ADAL" clId="{38B8D564-16E6-4B95-884F-AED6970CACC3}" dt="2024-06-27T17:43:08.751" v="489" actId="1076"/>
          <ac:picMkLst>
            <pc:docMk/>
            <pc:sldMk cId="3435048984" sldId="296"/>
            <ac:picMk id="8" creationId="{75BE7EBA-716F-CCBA-4882-9FF5932FF2FA}"/>
          </ac:picMkLst>
        </pc:picChg>
      </pc:sldChg>
      <pc:sldChg chg="modSp del mod">
        <pc:chgData name="Chiupka, Davin" userId="50eb926c-c156-478d-97b1-cf64fedb4afb" providerId="ADAL" clId="{38B8D564-16E6-4B95-884F-AED6970CACC3}" dt="2024-06-27T18:20:01.830" v="869" actId="2696"/>
        <pc:sldMkLst>
          <pc:docMk/>
          <pc:sldMk cId="1462003253" sldId="297"/>
        </pc:sldMkLst>
        <pc:spChg chg="mod">
          <ac:chgData name="Chiupka, Davin" userId="50eb926c-c156-478d-97b1-cf64fedb4afb" providerId="ADAL" clId="{38B8D564-16E6-4B95-884F-AED6970CACC3}" dt="2024-06-27T18:18:53.390" v="865" actId="14100"/>
          <ac:spMkLst>
            <pc:docMk/>
            <pc:sldMk cId="1462003253" sldId="297"/>
            <ac:spMk id="3" creationId="{A3A058E5-9D67-607B-958C-58F751DD56B1}"/>
          </ac:spMkLst>
        </pc:spChg>
      </pc:sldChg>
      <pc:sldChg chg="modSp mod">
        <pc:chgData name="Chiupka, Davin" userId="50eb926c-c156-478d-97b1-cf64fedb4afb" providerId="ADAL" clId="{38B8D564-16E6-4B95-884F-AED6970CACC3}" dt="2024-06-27T18:24:29.443" v="959" actId="1076"/>
        <pc:sldMkLst>
          <pc:docMk/>
          <pc:sldMk cId="1475046302" sldId="298"/>
        </pc:sldMkLst>
        <pc:spChg chg="mod">
          <ac:chgData name="Chiupka, Davin" userId="50eb926c-c156-478d-97b1-cf64fedb4afb" providerId="ADAL" clId="{38B8D564-16E6-4B95-884F-AED6970CACC3}" dt="2024-06-27T18:24:29.443" v="959" actId="1076"/>
          <ac:spMkLst>
            <pc:docMk/>
            <pc:sldMk cId="1475046302" sldId="298"/>
            <ac:spMk id="3" creationId="{42DDA7EA-3DBB-7189-C58F-A490B31309DA}"/>
          </ac:spMkLst>
        </pc:spChg>
      </pc:sldChg>
      <pc:sldChg chg="modSp mod">
        <pc:chgData name="Chiupka, Davin" userId="50eb926c-c156-478d-97b1-cf64fedb4afb" providerId="ADAL" clId="{38B8D564-16E6-4B95-884F-AED6970CACC3}" dt="2024-06-27T18:24:33.622" v="960"/>
        <pc:sldMkLst>
          <pc:docMk/>
          <pc:sldMk cId="827486330" sldId="299"/>
        </pc:sldMkLst>
        <pc:spChg chg="mod">
          <ac:chgData name="Chiupka, Davin" userId="50eb926c-c156-478d-97b1-cf64fedb4afb" providerId="ADAL" clId="{38B8D564-16E6-4B95-884F-AED6970CACC3}" dt="2024-06-27T18:24:33.622" v="960"/>
          <ac:spMkLst>
            <pc:docMk/>
            <pc:sldMk cId="827486330" sldId="299"/>
            <ac:spMk id="4" creationId="{EAC7ACD6-33AD-82A2-FF4C-1EDEFE921C96}"/>
          </ac:spMkLst>
        </pc:spChg>
      </pc:sldChg>
      <pc:sldChg chg="addSp delSp modSp mod">
        <pc:chgData name="Chiupka, Davin" userId="50eb926c-c156-478d-97b1-cf64fedb4afb" providerId="ADAL" clId="{38B8D564-16E6-4B95-884F-AED6970CACC3}" dt="2024-06-27T18:03:48.495" v="619" actId="1076"/>
        <pc:sldMkLst>
          <pc:docMk/>
          <pc:sldMk cId="2907461274" sldId="300"/>
        </pc:sldMkLst>
        <pc:spChg chg="mod">
          <ac:chgData name="Chiupka, Davin" userId="50eb926c-c156-478d-97b1-cf64fedb4afb" providerId="ADAL" clId="{38B8D564-16E6-4B95-884F-AED6970CACC3}" dt="2024-06-27T18:02:10.133" v="616" actId="1076"/>
          <ac:spMkLst>
            <pc:docMk/>
            <pc:sldMk cId="2907461274" sldId="300"/>
            <ac:spMk id="2" creationId="{15883500-F4A0-CD38-299B-CB0D292484F8}"/>
          </ac:spMkLst>
        </pc:spChg>
        <pc:spChg chg="mod">
          <ac:chgData name="Chiupka, Davin" userId="50eb926c-c156-478d-97b1-cf64fedb4afb" providerId="ADAL" clId="{38B8D564-16E6-4B95-884F-AED6970CACC3}" dt="2024-06-27T18:01:47.875" v="609"/>
          <ac:spMkLst>
            <pc:docMk/>
            <pc:sldMk cId="2907461274" sldId="300"/>
            <ac:spMk id="92" creationId="{00000000-0000-0000-0000-000000000000}"/>
          </ac:spMkLst>
        </pc:spChg>
        <pc:graphicFrameChg chg="del">
          <ac:chgData name="Chiupka, Davin" userId="50eb926c-c156-478d-97b1-cf64fedb4afb" providerId="ADAL" clId="{38B8D564-16E6-4B95-884F-AED6970CACC3}" dt="2024-06-27T18:01:50.570" v="610" actId="478"/>
          <ac:graphicFrameMkLst>
            <pc:docMk/>
            <pc:sldMk cId="2907461274" sldId="300"/>
            <ac:graphicFrameMk id="5" creationId="{F98F9947-9368-769F-CF3B-53AE047D0A63}"/>
          </ac:graphicFrameMkLst>
        </pc:graphicFrameChg>
        <pc:picChg chg="add mod">
          <ac:chgData name="Chiupka, Davin" userId="50eb926c-c156-478d-97b1-cf64fedb4afb" providerId="ADAL" clId="{38B8D564-16E6-4B95-884F-AED6970CACC3}" dt="2024-06-27T18:03:48.495" v="619" actId="1076"/>
          <ac:picMkLst>
            <pc:docMk/>
            <pc:sldMk cId="2907461274" sldId="300"/>
            <ac:picMk id="7" creationId="{59F40ECC-CCBC-706B-9BC5-1B2B4F949C84}"/>
          </ac:picMkLst>
        </pc:picChg>
      </pc:sldChg>
      <pc:sldChg chg="modSp mod">
        <pc:chgData name="Chiupka, Davin" userId="50eb926c-c156-478d-97b1-cf64fedb4afb" providerId="ADAL" clId="{38B8D564-16E6-4B95-884F-AED6970CACC3}" dt="2024-06-27T18:00:59.529" v="604" actId="1076"/>
        <pc:sldMkLst>
          <pc:docMk/>
          <pc:sldMk cId="3285743390" sldId="301"/>
        </pc:sldMkLst>
        <pc:spChg chg="mod">
          <ac:chgData name="Chiupka, Davin" userId="50eb926c-c156-478d-97b1-cf64fedb4afb" providerId="ADAL" clId="{38B8D564-16E6-4B95-884F-AED6970CACC3}" dt="2024-06-27T18:00:54.866" v="603" actId="1076"/>
          <ac:spMkLst>
            <pc:docMk/>
            <pc:sldMk cId="3285743390" sldId="301"/>
            <ac:spMk id="20" creationId="{EA326571-4260-483F-5FA2-DE306D30E3A0}"/>
          </ac:spMkLst>
        </pc:spChg>
        <pc:spChg chg="mod">
          <ac:chgData name="Chiupka, Davin" userId="50eb926c-c156-478d-97b1-cf64fedb4afb" providerId="ADAL" clId="{38B8D564-16E6-4B95-884F-AED6970CACC3}" dt="2024-06-27T17:57:28.220" v="589"/>
          <ac:spMkLst>
            <pc:docMk/>
            <pc:sldMk cId="3285743390" sldId="301"/>
            <ac:spMk id="92" creationId="{00000000-0000-0000-0000-000000000000}"/>
          </ac:spMkLst>
        </pc:spChg>
        <pc:picChg chg="mod">
          <ac:chgData name="Chiupka, Davin" userId="50eb926c-c156-478d-97b1-cf64fedb4afb" providerId="ADAL" clId="{38B8D564-16E6-4B95-884F-AED6970CACC3}" dt="2024-06-27T18:00:59.529" v="604" actId="1076"/>
          <ac:picMkLst>
            <pc:docMk/>
            <pc:sldMk cId="3285743390" sldId="301"/>
            <ac:picMk id="4" creationId="{13AF05D4-11B2-C9B2-4BD4-1712E19D84D8}"/>
          </ac:picMkLst>
        </pc:picChg>
      </pc:sldChg>
      <pc:sldChg chg="addSp delSp modSp mod">
        <pc:chgData name="Chiupka, Davin" userId="50eb926c-c156-478d-97b1-cf64fedb4afb" providerId="ADAL" clId="{38B8D564-16E6-4B95-884F-AED6970CACC3}" dt="2024-06-27T18:09:20.762" v="678" actId="1076"/>
        <pc:sldMkLst>
          <pc:docMk/>
          <pc:sldMk cId="1283634092" sldId="302"/>
        </pc:sldMkLst>
        <pc:spChg chg="add mod">
          <ac:chgData name="Chiupka, Davin" userId="50eb926c-c156-478d-97b1-cf64fedb4afb" providerId="ADAL" clId="{38B8D564-16E6-4B95-884F-AED6970CACC3}" dt="2024-06-27T18:09:20.762" v="678" actId="1076"/>
          <ac:spMkLst>
            <pc:docMk/>
            <pc:sldMk cId="1283634092" sldId="302"/>
            <ac:spMk id="9" creationId="{CB58F514-38A0-FAC3-C906-621E3605A679}"/>
          </ac:spMkLst>
        </pc:spChg>
        <pc:spChg chg="mod">
          <ac:chgData name="Chiupka, Davin" userId="50eb926c-c156-478d-97b1-cf64fedb4afb" providerId="ADAL" clId="{38B8D564-16E6-4B95-884F-AED6970CACC3}" dt="2024-06-27T18:04:44.979" v="624"/>
          <ac:spMkLst>
            <pc:docMk/>
            <pc:sldMk cId="1283634092" sldId="302"/>
            <ac:spMk id="92" creationId="{00000000-0000-0000-0000-000000000000}"/>
          </ac:spMkLst>
        </pc:spChg>
        <pc:graphicFrameChg chg="del">
          <ac:chgData name="Chiupka, Davin" userId="50eb926c-c156-478d-97b1-cf64fedb4afb" providerId="ADAL" clId="{38B8D564-16E6-4B95-884F-AED6970CACC3}" dt="2024-06-27T18:04:47.961" v="625" actId="478"/>
          <ac:graphicFrameMkLst>
            <pc:docMk/>
            <pc:sldMk cId="1283634092" sldId="302"/>
            <ac:graphicFrameMk id="8" creationId="{FF246CC2-52CA-8520-9DE5-9994650E87D3}"/>
          </ac:graphicFrameMkLst>
        </pc:graphicFrameChg>
        <pc:picChg chg="add mod">
          <ac:chgData name="Chiupka, Davin" userId="50eb926c-c156-478d-97b1-cf64fedb4afb" providerId="ADAL" clId="{38B8D564-16E6-4B95-884F-AED6970CACC3}" dt="2024-06-27T18:07:32.664" v="643" actId="1076"/>
          <ac:picMkLst>
            <pc:docMk/>
            <pc:sldMk cId="1283634092" sldId="302"/>
            <ac:picMk id="11" creationId="{8DE8EAA9-BBC0-77D9-E2C0-BF2BF6FAB038}"/>
          </ac:picMkLst>
        </pc:picChg>
      </pc:sldChg>
      <pc:sldChg chg="del">
        <pc:chgData name="Chiupka, Davin" userId="50eb926c-c156-478d-97b1-cf64fedb4afb" providerId="ADAL" clId="{38B8D564-16E6-4B95-884F-AED6970CACC3}" dt="2024-06-27T18:20:46.950" v="870" actId="2696"/>
        <pc:sldMkLst>
          <pc:docMk/>
          <pc:sldMk cId="1501255442" sldId="305"/>
        </pc:sldMkLst>
      </pc:sldChg>
      <pc:sldChg chg="modSp add mod">
        <pc:chgData name="Chiupka, Davin" userId="50eb926c-c156-478d-97b1-cf64fedb4afb" providerId="ADAL" clId="{38B8D564-16E6-4B95-884F-AED6970CACC3}" dt="2024-06-27T18:18:35.570" v="860" actId="1076"/>
        <pc:sldMkLst>
          <pc:docMk/>
          <pc:sldMk cId="1001199907" sldId="306"/>
        </pc:sldMkLst>
        <pc:spChg chg="mod">
          <ac:chgData name="Chiupka, Davin" userId="50eb926c-c156-478d-97b1-cf64fedb4afb" providerId="ADAL" clId="{38B8D564-16E6-4B95-884F-AED6970CACC3}" dt="2024-06-27T18:18:35.570" v="860" actId="1076"/>
          <ac:spMkLst>
            <pc:docMk/>
            <pc:sldMk cId="1001199907" sldId="306"/>
            <ac:spMk id="3" creationId="{A3A058E5-9D67-607B-958C-58F751DD56B1}"/>
          </ac:spMkLst>
        </pc:spChg>
      </pc:sldChg>
    </pc:docChg>
  </pc:docChgLst>
  <pc:docChgLst>
    <pc:chgData name="Chiupka, Davin" userId="S::d_chiupka@fanshawec.ca::50eb926c-c156-478d-97b1-cf64fedb4afb" providerId="AD" clId="Web-{E589E8ED-A01D-CD91-C239-976C74F15B5A}"/>
    <pc:docChg chg="modSld">
      <pc:chgData name="Chiupka, Davin" userId="S::d_chiupka@fanshawec.ca::50eb926c-c156-478d-97b1-cf64fedb4afb" providerId="AD" clId="Web-{E589E8ED-A01D-CD91-C239-976C74F15B5A}" dt="2024-07-08T12:38:12.518" v="156"/>
      <pc:docMkLst>
        <pc:docMk/>
      </pc:docMkLst>
      <pc:sldChg chg="modSp">
        <pc:chgData name="Chiupka, Davin" userId="S::d_chiupka@fanshawec.ca::50eb926c-c156-478d-97b1-cf64fedb4afb" providerId="AD" clId="Web-{E589E8ED-A01D-CD91-C239-976C74F15B5A}" dt="2024-07-08T12:28:08.538" v="87" actId="20577"/>
        <pc:sldMkLst>
          <pc:docMk/>
          <pc:sldMk cId="0" sldId="256"/>
        </pc:sldMkLst>
        <pc:spChg chg="mod">
          <ac:chgData name="Chiupka, Davin" userId="S::d_chiupka@fanshawec.ca::50eb926c-c156-478d-97b1-cf64fedb4afb" providerId="AD" clId="Web-{E589E8ED-A01D-CD91-C239-976C74F15B5A}" dt="2024-07-08T12:28:08.538" v="87" actId="20577"/>
          <ac:spMkLst>
            <pc:docMk/>
            <pc:sldMk cId="0" sldId="256"/>
            <ac:spMk id="81" creationId="{00000000-0000-0000-0000-000000000000}"/>
          </ac:spMkLst>
        </pc:spChg>
      </pc:sldChg>
      <pc:sldChg chg="modSp">
        <pc:chgData name="Chiupka, Davin" userId="S::d_chiupka@fanshawec.ca::50eb926c-c156-478d-97b1-cf64fedb4afb" providerId="AD" clId="Web-{E589E8ED-A01D-CD91-C239-976C74F15B5A}" dt="2024-07-08T12:28:23.070" v="92" actId="20577"/>
        <pc:sldMkLst>
          <pc:docMk/>
          <pc:sldMk cId="2698122203" sldId="287"/>
        </pc:sldMkLst>
        <pc:spChg chg="mod">
          <ac:chgData name="Chiupka, Davin" userId="S::d_chiupka@fanshawec.ca::50eb926c-c156-478d-97b1-cf64fedb4afb" providerId="AD" clId="Web-{E589E8ED-A01D-CD91-C239-976C74F15B5A}" dt="2024-07-08T12:28:23.070" v="92" actId="20577"/>
          <ac:spMkLst>
            <pc:docMk/>
            <pc:sldMk cId="2698122203" sldId="287"/>
            <ac:spMk id="92" creationId="{00000000-0000-0000-0000-000000000000}"/>
          </ac:spMkLst>
        </pc:spChg>
      </pc:sldChg>
      <pc:sldChg chg="addSp modSp">
        <pc:chgData name="Chiupka, Davin" userId="S::d_chiupka@fanshawec.ca::50eb926c-c156-478d-97b1-cf64fedb4afb" providerId="AD" clId="Web-{E589E8ED-A01D-CD91-C239-976C74F15B5A}" dt="2024-07-08T12:37:58.471" v="153"/>
        <pc:sldMkLst>
          <pc:docMk/>
          <pc:sldMk cId="2487861441" sldId="288"/>
        </pc:sldMkLst>
        <pc:spChg chg="add mod">
          <ac:chgData name="Chiupka, Davin" userId="S::d_chiupka@fanshawec.ca::50eb926c-c156-478d-97b1-cf64fedb4afb" providerId="AD" clId="Web-{E589E8ED-A01D-CD91-C239-976C74F15B5A}" dt="2024-07-08T12:35:42.625" v="131" actId="20577"/>
          <ac:spMkLst>
            <pc:docMk/>
            <pc:sldMk cId="2487861441" sldId="288"/>
            <ac:spMk id="3" creationId="{B5D3A0E2-0AE5-3E08-2215-E4CAA2CCCC99}"/>
          </ac:spMkLst>
        </pc:spChg>
        <pc:spChg chg="mod">
          <ac:chgData name="Chiupka, Davin" userId="S::d_chiupka@fanshawec.ca::50eb926c-c156-478d-97b1-cf64fedb4afb" providerId="AD" clId="Web-{E589E8ED-A01D-CD91-C239-976C74F15B5A}" dt="2024-07-08T12:28:29.023" v="95" actId="20577"/>
          <ac:spMkLst>
            <pc:docMk/>
            <pc:sldMk cId="2487861441" sldId="288"/>
            <ac:spMk id="92" creationId="{00000000-0000-0000-0000-000000000000}"/>
          </ac:spMkLst>
        </pc:spChg>
        <pc:picChg chg="mod modCrop">
          <ac:chgData name="Chiupka, Davin" userId="S::d_chiupka@fanshawec.ca::50eb926c-c156-478d-97b1-cf64fedb4afb" providerId="AD" clId="Web-{E589E8ED-A01D-CD91-C239-976C74F15B5A}" dt="2024-07-08T12:37:58.471" v="153"/>
          <ac:picMkLst>
            <pc:docMk/>
            <pc:sldMk cId="2487861441" sldId="288"/>
            <ac:picMk id="6" creationId="{ECBD9E94-F99E-2380-4CAC-410B17D05F46}"/>
          </ac:picMkLst>
        </pc:picChg>
      </pc:sldChg>
      <pc:sldChg chg="addSp modSp">
        <pc:chgData name="Chiupka, Davin" userId="S::d_chiupka@fanshawec.ca::50eb926c-c156-478d-97b1-cf64fedb4afb" providerId="AD" clId="Web-{E589E8ED-A01D-CD91-C239-976C74F15B5A}" dt="2024-07-08T12:35:37.828" v="129" actId="20577"/>
        <pc:sldMkLst>
          <pc:docMk/>
          <pc:sldMk cId="267175337" sldId="289"/>
        </pc:sldMkLst>
        <pc:spChg chg="add mod">
          <ac:chgData name="Chiupka, Davin" userId="S::d_chiupka@fanshawec.ca::50eb926c-c156-478d-97b1-cf64fedb4afb" providerId="AD" clId="Web-{E589E8ED-A01D-CD91-C239-976C74F15B5A}" dt="2024-07-08T12:35:37.828" v="129" actId="20577"/>
          <ac:spMkLst>
            <pc:docMk/>
            <pc:sldMk cId="267175337" sldId="289"/>
            <ac:spMk id="3" creationId="{AA9B64A5-47DD-2654-D226-71CF9F1C513F}"/>
          </ac:spMkLst>
        </pc:spChg>
        <pc:spChg chg="mod">
          <ac:chgData name="Chiupka, Davin" userId="S::d_chiupka@fanshawec.ca::50eb926c-c156-478d-97b1-cf64fedb4afb" providerId="AD" clId="Web-{E589E8ED-A01D-CD91-C239-976C74F15B5A}" dt="2024-07-08T12:28:27.523" v="93" actId="20577"/>
          <ac:spMkLst>
            <pc:docMk/>
            <pc:sldMk cId="267175337" sldId="289"/>
            <ac:spMk id="92" creationId="{00000000-0000-0000-0000-000000000000}"/>
          </ac:spMkLst>
        </pc:spChg>
        <pc:picChg chg="mod">
          <ac:chgData name="Chiupka, Davin" userId="S::d_chiupka@fanshawec.ca::50eb926c-c156-478d-97b1-cf64fedb4afb" providerId="AD" clId="Web-{E589E8ED-A01D-CD91-C239-976C74F15B5A}" dt="2024-07-08T12:12:35.786" v="13"/>
          <ac:picMkLst>
            <pc:docMk/>
            <pc:sldMk cId="267175337" sldId="289"/>
            <ac:picMk id="4" creationId="{9863F10E-FA12-B3BA-EF74-1705F9884D78}"/>
          </ac:picMkLst>
        </pc:picChg>
      </pc:sldChg>
      <pc:sldChg chg="addSp modSp">
        <pc:chgData name="Chiupka, Davin" userId="S::d_chiupka@fanshawec.ca::50eb926c-c156-478d-97b1-cf64fedb4afb" providerId="AD" clId="Web-{E589E8ED-A01D-CD91-C239-976C74F15B5A}" dt="2024-07-08T12:35:46.688" v="133" actId="20577"/>
        <pc:sldMkLst>
          <pc:docMk/>
          <pc:sldMk cId="1316541895" sldId="290"/>
        </pc:sldMkLst>
        <pc:spChg chg="add mod">
          <ac:chgData name="Chiupka, Davin" userId="S::d_chiupka@fanshawec.ca::50eb926c-c156-478d-97b1-cf64fedb4afb" providerId="AD" clId="Web-{E589E8ED-A01D-CD91-C239-976C74F15B5A}" dt="2024-07-08T12:35:46.688" v="133" actId="20577"/>
          <ac:spMkLst>
            <pc:docMk/>
            <pc:sldMk cId="1316541895" sldId="290"/>
            <ac:spMk id="2" creationId="{3CF8F48E-9420-A060-11C7-202CD947A8BC}"/>
          </ac:spMkLst>
        </pc:spChg>
        <pc:spChg chg="mod">
          <ac:chgData name="Chiupka, Davin" userId="S::d_chiupka@fanshawec.ca::50eb926c-c156-478d-97b1-cf64fedb4afb" providerId="AD" clId="Web-{E589E8ED-A01D-CD91-C239-976C74F15B5A}" dt="2024-07-08T12:28:33.414" v="96" actId="20577"/>
          <ac:spMkLst>
            <pc:docMk/>
            <pc:sldMk cId="1316541895" sldId="290"/>
            <ac:spMk id="92" creationId="{00000000-0000-0000-0000-000000000000}"/>
          </ac:spMkLst>
        </pc:spChg>
        <pc:picChg chg="mod">
          <ac:chgData name="Chiupka, Davin" userId="S::d_chiupka@fanshawec.ca::50eb926c-c156-478d-97b1-cf64fedb4afb" providerId="AD" clId="Web-{E589E8ED-A01D-CD91-C239-976C74F15B5A}" dt="2024-07-08T12:19:01.809" v="34"/>
          <ac:picMkLst>
            <pc:docMk/>
            <pc:sldMk cId="1316541895" sldId="290"/>
            <ac:picMk id="7" creationId="{CA158122-2D28-9BFA-8A6F-EF13A8E54479}"/>
          </ac:picMkLst>
        </pc:picChg>
      </pc:sldChg>
      <pc:sldChg chg="addSp modSp">
        <pc:chgData name="Chiupka, Davin" userId="S::d_chiupka@fanshawec.ca::50eb926c-c156-478d-97b1-cf64fedb4afb" providerId="AD" clId="Web-{E589E8ED-A01D-CD91-C239-976C74F15B5A}" dt="2024-07-08T12:35:50.500" v="135" actId="20577"/>
        <pc:sldMkLst>
          <pc:docMk/>
          <pc:sldMk cId="4281141127" sldId="291"/>
        </pc:sldMkLst>
        <pc:spChg chg="add mod">
          <ac:chgData name="Chiupka, Davin" userId="S::d_chiupka@fanshawec.ca::50eb926c-c156-478d-97b1-cf64fedb4afb" providerId="AD" clId="Web-{E589E8ED-A01D-CD91-C239-976C74F15B5A}" dt="2024-07-08T12:35:50.500" v="135" actId="20577"/>
          <ac:spMkLst>
            <pc:docMk/>
            <pc:sldMk cId="4281141127" sldId="291"/>
            <ac:spMk id="3" creationId="{5873A399-BF4D-356B-B27E-38BB099DA3EB}"/>
          </ac:spMkLst>
        </pc:spChg>
        <pc:spChg chg="mod">
          <ac:chgData name="Chiupka, Davin" userId="S::d_chiupka@fanshawec.ca::50eb926c-c156-478d-97b1-cf64fedb4afb" providerId="AD" clId="Web-{E589E8ED-A01D-CD91-C239-976C74F15B5A}" dt="2024-07-08T12:28:37.914" v="98" actId="20577"/>
          <ac:spMkLst>
            <pc:docMk/>
            <pc:sldMk cId="4281141127" sldId="291"/>
            <ac:spMk id="92" creationId="{00000000-0000-0000-0000-000000000000}"/>
          </ac:spMkLst>
        </pc:spChg>
        <pc:picChg chg="mod">
          <ac:chgData name="Chiupka, Davin" userId="S::d_chiupka@fanshawec.ca::50eb926c-c156-478d-97b1-cf64fedb4afb" providerId="AD" clId="Web-{E589E8ED-A01D-CD91-C239-976C74F15B5A}" dt="2024-07-08T12:21:21.937" v="54"/>
          <ac:picMkLst>
            <pc:docMk/>
            <pc:sldMk cId="4281141127" sldId="291"/>
            <ac:picMk id="9" creationId="{918B02FD-75A1-EA1D-02AE-3319CA5495C3}"/>
          </ac:picMkLst>
        </pc:picChg>
      </pc:sldChg>
      <pc:sldChg chg="addSp modSp">
        <pc:chgData name="Chiupka, Davin" userId="S::d_chiupka@fanshawec.ca::50eb926c-c156-478d-97b1-cf64fedb4afb" providerId="AD" clId="Web-{E589E8ED-A01D-CD91-C239-976C74F15B5A}" dt="2024-07-08T12:35:54.735" v="138" actId="20577"/>
        <pc:sldMkLst>
          <pc:docMk/>
          <pc:sldMk cId="1673720523" sldId="292"/>
        </pc:sldMkLst>
        <pc:spChg chg="add mod">
          <ac:chgData name="Chiupka, Davin" userId="S::d_chiupka@fanshawec.ca::50eb926c-c156-478d-97b1-cf64fedb4afb" providerId="AD" clId="Web-{E589E8ED-A01D-CD91-C239-976C74F15B5A}" dt="2024-07-08T12:35:54.735" v="138" actId="20577"/>
          <ac:spMkLst>
            <pc:docMk/>
            <pc:sldMk cId="1673720523" sldId="292"/>
            <ac:spMk id="2" creationId="{34A678B2-3DCD-4FD7-41A1-C383EA9054D3}"/>
          </ac:spMkLst>
        </pc:spChg>
        <pc:spChg chg="mod">
          <ac:chgData name="Chiupka, Davin" userId="S::d_chiupka@fanshawec.ca::50eb926c-c156-478d-97b1-cf64fedb4afb" providerId="AD" clId="Web-{E589E8ED-A01D-CD91-C239-976C74F15B5A}" dt="2024-07-08T12:28:40.086" v="99" actId="20577"/>
          <ac:spMkLst>
            <pc:docMk/>
            <pc:sldMk cId="1673720523" sldId="292"/>
            <ac:spMk id="92" creationId="{00000000-0000-0000-0000-000000000000}"/>
          </ac:spMkLst>
        </pc:spChg>
        <pc:picChg chg="mod">
          <ac:chgData name="Chiupka, Davin" userId="S::d_chiupka@fanshawec.ca::50eb926c-c156-478d-97b1-cf64fedb4afb" providerId="AD" clId="Web-{E589E8ED-A01D-CD91-C239-976C74F15B5A}" dt="2024-07-08T12:22:22.969" v="62"/>
          <ac:picMkLst>
            <pc:docMk/>
            <pc:sldMk cId="1673720523" sldId="292"/>
            <ac:picMk id="5" creationId="{7532271D-D9FA-8977-745A-0FDF6A78209E}"/>
          </ac:picMkLst>
        </pc:picChg>
      </pc:sldChg>
      <pc:sldChg chg="addSp modSp">
        <pc:chgData name="Chiupka, Davin" userId="S::d_chiupka@fanshawec.ca::50eb926c-c156-478d-97b1-cf64fedb4afb" providerId="AD" clId="Web-{E589E8ED-A01D-CD91-C239-976C74F15B5A}" dt="2024-07-08T12:29:51.587" v="107" actId="20577"/>
        <pc:sldMkLst>
          <pc:docMk/>
          <pc:sldMk cId="2908516843" sldId="295"/>
        </pc:sldMkLst>
        <pc:spChg chg="add mod">
          <ac:chgData name="Chiupka, Davin" userId="S::d_chiupka@fanshawec.ca::50eb926c-c156-478d-97b1-cf64fedb4afb" providerId="AD" clId="Web-{E589E8ED-A01D-CD91-C239-976C74F15B5A}" dt="2024-07-08T12:29:51.587" v="107" actId="20577"/>
          <ac:spMkLst>
            <pc:docMk/>
            <pc:sldMk cId="2908516843" sldId="295"/>
            <ac:spMk id="3" creationId="{3FC24B01-F53E-DA60-01E3-505653EFD159}"/>
          </ac:spMkLst>
        </pc:spChg>
        <pc:spChg chg="mod">
          <ac:chgData name="Chiupka, Davin" userId="S::d_chiupka@fanshawec.ca::50eb926c-c156-478d-97b1-cf64fedb4afb" providerId="AD" clId="Web-{E589E8ED-A01D-CD91-C239-976C74F15B5A}" dt="2024-07-08T12:28:15.476" v="90" actId="20577"/>
          <ac:spMkLst>
            <pc:docMk/>
            <pc:sldMk cId="2908516843" sldId="295"/>
            <ac:spMk id="92" creationId="{00000000-0000-0000-0000-000000000000}"/>
          </ac:spMkLst>
        </pc:spChg>
        <pc:picChg chg="mod">
          <ac:chgData name="Chiupka, Davin" userId="S::d_chiupka@fanshawec.ca::50eb926c-c156-478d-97b1-cf64fedb4afb" providerId="AD" clId="Web-{E589E8ED-A01D-CD91-C239-976C74F15B5A}" dt="2024-07-08T12:10:01.578" v="1"/>
          <ac:picMkLst>
            <pc:docMk/>
            <pc:sldMk cId="2908516843" sldId="295"/>
            <ac:picMk id="11" creationId="{155348F3-F2C2-F975-186C-556C4252CBF6}"/>
          </ac:picMkLst>
        </pc:picChg>
      </pc:sldChg>
      <pc:sldChg chg="addSp modSp">
        <pc:chgData name="Chiupka, Davin" userId="S::d_chiupka@fanshawec.ca::50eb926c-c156-478d-97b1-cf64fedb4afb" providerId="AD" clId="Web-{E589E8ED-A01D-CD91-C239-976C74F15B5A}" dt="2024-07-08T12:38:02.487" v="154"/>
        <pc:sldMkLst>
          <pc:docMk/>
          <pc:sldMk cId="3435048984" sldId="296"/>
        </pc:sldMkLst>
        <pc:spChg chg="mod">
          <ac:chgData name="Chiupka, Davin" userId="S::d_chiupka@fanshawec.ca::50eb926c-c156-478d-97b1-cf64fedb4afb" providerId="AD" clId="Web-{E589E8ED-A01D-CD91-C239-976C74F15B5A}" dt="2024-07-08T12:37:35.346" v="149" actId="1076"/>
          <ac:spMkLst>
            <pc:docMk/>
            <pc:sldMk cId="3435048984" sldId="296"/>
            <ac:spMk id="2" creationId="{3AB06176-2098-C0BE-4EF2-9D5A9848F228}"/>
          </ac:spMkLst>
        </pc:spChg>
        <pc:spChg chg="add mod">
          <ac:chgData name="Chiupka, Davin" userId="S::d_chiupka@fanshawec.ca::50eb926c-c156-478d-97b1-cf64fedb4afb" providerId="AD" clId="Web-{E589E8ED-A01D-CD91-C239-976C74F15B5A}" dt="2024-07-08T12:37:39.877" v="151" actId="1076"/>
          <ac:spMkLst>
            <pc:docMk/>
            <pc:sldMk cId="3435048984" sldId="296"/>
            <ac:spMk id="11" creationId="{88DCCAAB-04A1-4A6C-F597-11EA01920847}"/>
          </ac:spMkLst>
        </pc:spChg>
        <pc:spChg chg="mod">
          <ac:chgData name="Chiupka, Davin" userId="S::d_chiupka@fanshawec.ca::50eb926c-c156-478d-97b1-cf64fedb4afb" providerId="AD" clId="Web-{E589E8ED-A01D-CD91-C239-976C74F15B5A}" dt="2024-07-08T12:28:35.585" v="97" actId="20577"/>
          <ac:spMkLst>
            <pc:docMk/>
            <pc:sldMk cId="3435048984" sldId="296"/>
            <ac:spMk id="92" creationId="{00000000-0000-0000-0000-000000000000}"/>
          </ac:spMkLst>
        </pc:spChg>
        <pc:graphicFrameChg chg="mod">
          <ac:chgData name="Chiupka, Davin" userId="S::d_chiupka@fanshawec.ca::50eb926c-c156-478d-97b1-cf64fedb4afb" providerId="AD" clId="Web-{E589E8ED-A01D-CD91-C239-976C74F15B5A}" dt="2024-07-08T12:37:47.846" v="152" actId="1076"/>
          <ac:graphicFrameMkLst>
            <pc:docMk/>
            <pc:sldMk cId="3435048984" sldId="296"/>
            <ac:graphicFrameMk id="6" creationId="{8A892FA4-89A3-DA72-6F8A-CD285A4BF01A}"/>
          </ac:graphicFrameMkLst>
        </pc:graphicFrameChg>
        <pc:picChg chg="mod">
          <ac:chgData name="Chiupka, Davin" userId="S::d_chiupka@fanshawec.ca::50eb926c-c156-478d-97b1-cf64fedb4afb" providerId="AD" clId="Web-{E589E8ED-A01D-CD91-C239-976C74F15B5A}" dt="2024-07-08T12:38:02.487" v="154"/>
          <ac:picMkLst>
            <pc:docMk/>
            <pc:sldMk cId="3435048984" sldId="296"/>
            <ac:picMk id="8" creationId="{75BE7EBA-716F-CCBA-4882-9FF5932FF2FA}"/>
          </ac:picMkLst>
        </pc:picChg>
      </pc:sldChg>
      <pc:sldChg chg="addSp modSp">
        <pc:chgData name="Chiupka, Davin" userId="S::d_chiupka@fanshawec.ca::50eb926c-c156-478d-97b1-cf64fedb4afb" providerId="AD" clId="Web-{E589E8ED-A01D-CD91-C239-976C74F15B5A}" dt="2024-07-08T12:38:08.518" v="155"/>
        <pc:sldMkLst>
          <pc:docMk/>
          <pc:sldMk cId="2907461274" sldId="300"/>
        </pc:sldMkLst>
        <pc:spChg chg="add mod">
          <ac:chgData name="Chiupka, Davin" userId="S::d_chiupka@fanshawec.ca::50eb926c-c156-478d-97b1-cf64fedb4afb" providerId="AD" clId="Web-{E589E8ED-A01D-CD91-C239-976C74F15B5A}" dt="2024-07-08T12:36:02.672" v="143" actId="20577"/>
          <ac:spMkLst>
            <pc:docMk/>
            <pc:sldMk cId="2907461274" sldId="300"/>
            <ac:spMk id="3" creationId="{B199E4B5-4B3F-9E50-9856-797916B6B266}"/>
          </ac:spMkLst>
        </pc:spChg>
        <pc:spChg chg="mod">
          <ac:chgData name="Chiupka, Davin" userId="S::d_chiupka@fanshawec.ca::50eb926c-c156-478d-97b1-cf64fedb4afb" providerId="AD" clId="Web-{E589E8ED-A01D-CD91-C239-976C74F15B5A}" dt="2024-07-08T12:28:44.539" v="101" actId="20577"/>
          <ac:spMkLst>
            <pc:docMk/>
            <pc:sldMk cId="2907461274" sldId="300"/>
            <ac:spMk id="92" creationId="{00000000-0000-0000-0000-000000000000}"/>
          </ac:spMkLst>
        </pc:spChg>
        <pc:picChg chg="mod">
          <ac:chgData name="Chiupka, Davin" userId="S::d_chiupka@fanshawec.ca::50eb926c-c156-478d-97b1-cf64fedb4afb" providerId="AD" clId="Web-{E589E8ED-A01D-CD91-C239-976C74F15B5A}" dt="2024-07-08T12:38:08.518" v="155"/>
          <ac:picMkLst>
            <pc:docMk/>
            <pc:sldMk cId="2907461274" sldId="300"/>
            <ac:picMk id="7" creationId="{59F40ECC-CCBC-706B-9BC5-1B2B4F949C84}"/>
          </ac:picMkLst>
        </pc:picChg>
      </pc:sldChg>
      <pc:sldChg chg="addSp delSp modSp">
        <pc:chgData name="Chiupka, Davin" userId="S::d_chiupka@fanshawec.ca::50eb926c-c156-478d-97b1-cf64fedb4afb" providerId="AD" clId="Web-{E589E8ED-A01D-CD91-C239-976C74F15B5A}" dt="2024-07-08T12:35:58.641" v="140" actId="20577"/>
        <pc:sldMkLst>
          <pc:docMk/>
          <pc:sldMk cId="3285743390" sldId="301"/>
        </pc:sldMkLst>
        <pc:spChg chg="add mod">
          <ac:chgData name="Chiupka, Davin" userId="S::d_chiupka@fanshawec.ca::50eb926c-c156-478d-97b1-cf64fedb4afb" providerId="AD" clId="Web-{E589E8ED-A01D-CD91-C239-976C74F15B5A}" dt="2024-07-08T12:35:58.641" v="140" actId="20577"/>
          <ac:spMkLst>
            <pc:docMk/>
            <pc:sldMk cId="3285743390" sldId="301"/>
            <ac:spMk id="2" creationId="{B3AE3359-81F1-B72A-A9B1-67460BCD02F7}"/>
          </ac:spMkLst>
        </pc:spChg>
        <pc:spChg chg="mod">
          <ac:chgData name="Chiupka, Davin" userId="S::d_chiupka@fanshawec.ca::50eb926c-c156-478d-97b1-cf64fedb4afb" providerId="AD" clId="Web-{E589E8ED-A01D-CD91-C239-976C74F15B5A}" dt="2024-07-08T12:28:42.804" v="100" actId="20577"/>
          <ac:spMkLst>
            <pc:docMk/>
            <pc:sldMk cId="3285743390" sldId="301"/>
            <ac:spMk id="92" creationId="{00000000-0000-0000-0000-000000000000}"/>
          </ac:spMkLst>
        </pc:spChg>
        <pc:picChg chg="add del mod modCrop">
          <ac:chgData name="Chiupka, Davin" userId="S::d_chiupka@fanshawec.ca::50eb926c-c156-478d-97b1-cf64fedb4afb" providerId="AD" clId="Web-{E589E8ED-A01D-CD91-C239-976C74F15B5A}" dt="2024-07-08T12:25:04.410" v="70"/>
          <ac:picMkLst>
            <pc:docMk/>
            <pc:sldMk cId="3285743390" sldId="301"/>
            <ac:picMk id="4" creationId="{13AF05D4-11B2-C9B2-4BD4-1712E19D84D8}"/>
          </ac:picMkLst>
        </pc:picChg>
      </pc:sldChg>
      <pc:sldChg chg="addSp modSp">
        <pc:chgData name="Chiupka, Davin" userId="S::d_chiupka@fanshawec.ca::50eb926c-c156-478d-97b1-cf64fedb4afb" providerId="AD" clId="Web-{E589E8ED-A01D-CD91-C239-976C74F15B5A}" dt="2024-07-08T12:38:12.518" v="156"/>
        <pc:sldMkLst>
          <pc:docMk/>
          <pc:sldMk cId="1283634092" sldId="302"/>
        </pc:sldMkLst>
        <pc:spChg chg="add mod">
          <ac:chgData name="Chiupka, Davin" userId="S::d_chiupka@fanshawec.ca::50eb926c-c156-478d-97b1-cf64fedb4afb" providerId="AD" clId="Web-{E589E8ED-A01D-CD91-C239-976C74F15B5A}" dt="2024-07-08T12:36:20.188" v="146" actId="20577"/>
          <ac:spMkLst>
            <pc:docMk/>
            <pc:sldMk cId="1283634092" sldId="302"/>
            <ac:spMk id="2" creationId="{60630369-B266-EA37-E527-87CAC4AFA768}"/>
          </ac:spMkLst>
        </pc:spChg>
        <pc:spChg chg="mod">
          <ac:chgData name="Chiupka, Davin" userId="S::d_chiupka@fanshawec.ca::50eb926c-c156-478d-97b1-cf64fedb4afb" providerId="AD" clId="Web-{E589E8ED-A01D-CD91-C239-976C74F15B5A}" dt="2024-07-08T12:28:48.133" v="102" actId="20577"/>
          <ac:spMkLst>
            <pc:docMk/>
            <pc:sldMk cId="1283634092" sldId="302"/>
            <ac:spMk id="92" creationId="{00000000-0000-0000-0000-000000000000}"/>
          </ac:spMkLst>
        </pc:spChg>
        <pc:picChg chg="mod">
          <ac:chgData name="Chiupka, Davin" userId="S::d_chiupka@fanshawec.ca::50eb926c-c156-478d-97b1-cf64fedb4afb" providerId="AD" clId="Web-{E589E8ED-A01D-CD91-C239-976C74F15B5A}" dt="2024-07-08T12:38:12.518" v="156"/>
          <ac:picMkLst>
            <pc:docMk/>
            <pc:sldMk cId="1283634092" sldId="302"/>
            <ac:picMk id="11" creationId="{8DE8EAA9-BBC0-77D9-E2C0-BF2BF6FAB038}"/>
          </ac:picMkLst>
        </pc:picChg>
      </pc:sldChg>
      <pc:sldChg chg="delSp">
        <pc:chgData name="Chiupka, Davin" userId="S::d_chiupka@fanshawec.ca::50eb926c-c156-478d-97b1-cf64fedb4afb" providerId="AD" clId="Web-{E589E8ED-A01D-CD91-C239-976C74F15B5A}" dt="2024-07-08T12:37:20.221" v="148"/>
        <pc:sldMkLst>
          <pc:docMk/>
          <pc:sldMk cId="1001199907" sldId="306"/>
        </pc:sldMkLst>
        <pc:spChg chg="del">
          <ac:chgData name="Chiupka, Davin" userId="S::d_chiupka@fanshawec.ca::50eb926c-c156-478d-97b1-cf64fedb4afb" providerId="AD" clId="Web-{E589E8ED-A01D-CD91-C239-976C74F15B5A}" dt="2024-07-08T12:37:20.221" v="148"/>
          <ac:spMkLst>
            <pc:docMk/>
            <pc:sldMk cId="1001199907" sldId="306"/>
            <ac:spMk id="2" creationId="{A715ED06-C806-0E78-CAD4-B2E8C5F54C7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931830-3648-4660-801D-B66994B6EC2C}"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CA"/>
        </a:p>
      </dgm:t>
    </dgm:pt>
    <dgm:pt modelId="{A833CFAA-A57E-4206-8ACE-62133DEC6497}">
      <dgm:prSet phldrT="[Text]" custT="1"/>
      <dgm:spPr/>
      <dgm:t>
        <a:bodyPr/>
        <a:lstStyle/>
        <a:p>
          <a:endParaRPr lang="en-CA" sz="1600" b="0" dirty="0"/>
        </a:p>
        <a:p>
          <a:r>
            <a:rPr lang="en-CA" sz="1600" b="0" dirty="0"/>
            <a:t>Develop Selection Criteria</a:t>
          </a:r>
        </a:p>
        <a:p>
          <a:endParaRPr lang="en-CA" sz="1600" b="0" dirty="0"/>
        </a:p>
      </dgm:t>
    </dgm:pt>
    <dgm:pt modelId="{F55CD427-B4AD-405C-858C-F5D40151D877}" type="parTrans" cxnId="{A3DB1121-9F8C-49BD-AC15-A2282C15F3E0}">
      <dgm:prSet/>
      <dgm:spPr/>
      <dgm:t>
        <a:bodyPr/>
        <a:lstStyle/>
        <a:p>
          <a:endParaRPr lang="en-CA"/>
        </a:p>
      </dgm:t>
    </dgm:pt>
    <dgm:pt modelId="{69463E9F-3E2A-468A-8ED9-4DBB18A395BD}" type="sibTrans" cxnId="{A3DB1121-9F8C-49BD-AC15-A2282C15F3E0}">
      <dgm:prSet/>
      <dgm:spPr/>
      <dgm:t>
        <a:bodyPr/>
        <a:lstStyle/>
        <a:p>
          <a:endParaRPr lang="en-CA"/>
        </a:p>
      </dgm:t>
    </dgm:pt>
    <dgm:pt modelId="{D7BE1F6B-AFA3-4ADF-8118-3A3B2A2C8718}">
      <dgm:prSet phldrT="[Text]" custT="1"/>
      <dgm:spPr/>
      <dgm:t>
        <a:bodyPr/>
        <a:lstStyle/>
        <a:p>
          <a:r>
            <a:rPr lang="en-CA" sz="1600" b="0" dirty="0"/>
            <a:t>Applicant Screening</a:t>
          </a:r>
        </a:p>
      </dgm:t>
    </dgm:pt>
    <dgm:pt modelId="{64AC62D7-DC51-4E67-B718-D63BDA532478}" type="parTrans" cxnId="{47FBCE57-081A-46D7-A2DE-DE3389DE003E}">
      <dgm:prSet/>
      <dgm:spPr/>
      <dgm:t>
        <a:bodyPr/>
        <a:lstStyle/>
        <a:p>
          <a:endParaRPr lang="en-CA"/>
        </a:p>
      </dgm:t>
    </dgm:pt>
    <dgm:pt modelId="{2E942843-C23F-474C-9516-C0427856913A}" type="sibTrans" cxnId="{47FBCE57-081A-46D7-A2DE-DE3389DE003E}">
      <dgm:prSet/>
      <dgm:spPr/>
      <dgm:t>
        <a:bodyPr/>
        <a:lstStyle/>
        <a:p>
          <a:endParaRPr lang="en-CA"/>
        </a:p>
      </dgm:t>
    </dgm:pt>
    <dgm:pt modelId="{2083B230-3F61-4569-9637-78A063DD1529}">
      <dgm:prSet phldrT="[Text]" custT="1"/>
      <dgm:spPr/>
      <dgm:t>
        <a:bodyPr/>
        <a:lstStyle/>
        <a:p>
          <a:r>
            <a:rPr lang="en-CA" sz="1600" b="0" dirty="0"/>
            <a:t>Testing and Assessments</a:t>
          </a:r>
        </a:p>
      </dgm:t>
    </dgm:pt>
    <dgm:pt modelId="{F1662B15-84D9-4343-AD52-FB7A46D8B959}" type="parTrans" cxnId="{D55FCCE1-A8DF-4690-AF63-7E605AC4EDF1}">
      <dgm:prSet/>
      <dgm:spPr/>
      <dgm:t>
        <a:bodyPr/>
        <a:lstStyle/>
        <a:p>
          <a:endParaRPr lang="en-CA"/>
        </a:p>
      </dgm:t>
    </dgm:pt>
    <dgm:pt modelId="{FF983481-A986-438C-B1B3-AD7E58999D66}" type="sibTrans" cxnId="{D55FCCE1-A8DF-4690-AF63-7E605AC4EDF1}">
      <dgm:prSet/>
      <dgm:spPr/>
      <dgm:t>
        <a:bodyPr/>
        <a:lstStyle/>
        <a:p>
          <a:endParaRPr lang="en-CA"/>
        </a:p>
      </dgm:t>
    </dgm:pt>
    <dgm:pt modelId="{34CCE328-4282-4DAD-9D28-8FC40BF159EA}">
      <dgm:prSet custT="1"/>
      <dgm:spPr/>
      <dgm:t>
        <a:bodyPr/>
        <a:lstStyle/>
        <a:p>
          <a:r>
            <a:rPr lang="en-CA" sz="1600" b="0" dirty="0"/>
            <a:t>In-depth Interviews</a:t>
          </a:r>
        </a:p>
      </dgm:t>
    </dgm:pt>
    <dgm:pt modelId="{CAA1C2D4-C806-4EA6-BE2D-F0269AF77E7D}" type="parTrans" cxnId="{448C4408-8836-489E-89D8-8D16A7284B9F}">
      <dgm:prSet/>
      <dgm:spPr/>
      <dgm:t>
        <a:bodyPr/>
        <a:lstStyle/>
        <a:p>
          <a:endParaRPr lang="en-CA"/>
        </a:p>
      </dgm:t>
    </dgm:pt>
    <dgm:pt modelId="{F338982B-F3A1-4E35-9E26-83969419AA12}" type="sibTrans" cxnId="{448C4408-8836-489E-89D8-8D16A7284B9F}">
      <dgm:prSet/>
      <dgm:spPr/>
      <dgm:t>
        <a:bodyPr/>
        <a:lstStyle/>
        <a:p>
          <a:endParaRPr lang="en-CA"/>
        </a:p>
      </dgm:t>
    </dgm:pt>
    <dgm:pt modelId="{4E03AFD8-B58A-413A-B643-7357B0DD721C}">
      <dgm:prSet custT="1"/>
      <dgm:spPr/>
      <dgm:t>
        <a:bodyPr/>
        <a:lstStyle/>
        <a:p>
          <a:r>
            <a:rPr lang="en-CA" sz="1600" b="0" dirty="0"/>
            <a:t>Selection</a:t>
          </a:r>
        </a:p>
      </dgm:t>
    </dgm:pt>
    <dgm:pt modelId="{7A9CD614-0D6F-41A8-B4B3-3A03DD285486}" type="parTrans" cxnId="{94BB331B-BB15-408E-A661-7844C0DB1AAA}">
      <dgm:prSet/>
      <dgm:spPr/>
      <dgm:t>
        <a:bodyPr/>
        <a:lstStyle/>
        <a:p>
          <a:endParaRPr lang="en-CA"/>
        </a:p>
      </dgm:t>
    </dgm:pt>
    <dgm:pt modelId="{61F01C9C-5F2A-4F05-9C79-37A65C5CDCA7}" type="sibTrans" cxnId="{94BB331B-BB15-408E-A661-7844C0DB1AAA}">
      <dgm:prSet/>
      <dgm:spPr/>
      <dgm:t>
        <a:bodyPr/>
        <a:lstStyle/>
        <a:p>
          <a:endParaRPr lang="en-CA"/>
        </a:p>
      </dgm:t>
    </dgm:pt>
    <dgm:pt modelId="{EE973DD6-AE6B-4E9D-9211-FE5C9D4D84C2}">
      <dgm:prSet custT="1"/>
      <dgm:spPr/>
      <dgm:t>
        <a:bodyPr/>
        <a:lstStyle/>
        <a:p>
          <a:endParaRPr lang="en-US"/>
        </a:p>
      </dgm:t>
    </dgm:pt>
    <dgm:pt modelId="{01EC41B7-532F-47F5-A559-9EA8DDFD654C}" type="parTrans" cxnId="{C63341E7-F6FA-42B9-BCAE-6F71D4C2E0EF}">
      <dgm:prSet/>
      <dgm:spPr/>
      <dgm:t>
        <a:bodyPr/>
        <a:lstStyle/>
        <a:p>
          <a:endParaRPr lang="en-CA"/>
        </a:p>
      </dgm:t>
    </dgm:pt>
    <dgm:pt modelId="{62933088-BC4F-41F1-96F2-CC2FACFD6FF0}" type="sibTrans" cxnId="{C63341E7-F6FA-42B9-BCAE-6F71D4C2E0EF}">
      <dgm:prSet/>
      <dgm:spPr/>
      <dgm:t>
        <a:bodyPr/>
        <a:lstStyle/>
        <a:p>
          <a:endParaRPr lang="en-CA"/>
        </a:p>
      </dgm:t>
    </dgm:pt>
    <dgm:pt modelId="{0E9610D9-835E-412E-8AC1-9541F4D9900B}">
      <dgm:prSet custT="1"/>
      <dgm:spPr/>
      <dgm:t>
        <a:bodyPr/>
        <a:lstStyle/>
        <a:p>
          <a:r>
            <a:rPr lang="en-US" sz="1100" dirty="0"/>
            <a:t>Selection criteria are developed to determine how the applicant will be chosen.</a:t>
          </a:r>
          <a:endParaRPr lang="en-CA" sz="1100" dirty="0"/>
        </a:p>
      </dgm:t>
    </dgm:pt>
    <dgm:pt modelId="{13ED22D1-8452-467B-AF92-F2AAD7A591E0}" type="parTrans" cxnId="{4D631410-C6E3-42B5-A098-9EB2DD000118}">
      <dgm:prSet/>
      <dgm:spPr/>
      <dgm:t>
        <a:bodyPr/>
        <a:lstStyle/>
        <a:p>
          <a:endParaRPr lang="en-CA"/>
        </a:p>
      </dgm:t>
    </dgm:pt>
    <dgm:pt modelId="{4F985B82-8523-4F93-8DFD-9FCF98FDDF04}" type="sibTrans" cxnId="{4D631410-C6E3-42B5-A098-9EB2DD000118}">
      <dgm:prSet/>
      <dgm:spPr/>
      <dgm:t>
        <a:bodyPr/>
        <a:lstStyle/>
        <a:p>
          <a:endParaRPr lang="en-CA"/>
        </a:p>
      </dgm:t>
    </dgm:pt>
    <dgm:pt modelId="{6F89D803-AE37-4E17-9C3A-7BFF3BDCEE51}">
      <dgm:prSet custT="1"/>
      <dgm:spPr/>
      <dgm:t>
        <a:bodyPr/>
        <a:lstStyle/>
        <a:p>
          <a:r>
            <a:rPr lang="en-US" sz="1100" dirty="0"/>
            <a:t>Applications can be reviewed once the selection criteria have been developed</a:t>
          </a:r>
          <a:endParaRPr lang="en-CA" sz="1100" dirty="0"/>
        </a:p>
      </dgm:t>
    </dgm:pt>
    <dgm:pt modelId="{C6C9624D-4DC4-499E-8138-26F6766373D0}" type="parTrans" cxnId="{D5AC3D3D-982A-4130-B691-E9C2CC11DDDB}">
      <dgm:prSet/>
      <dgm:spPr/>
      <dgm:t>
        <a:bodyPr/>
        <a:lstStyle/>
        <a:p>
          <a:endParaRPr lang="en-CA"/>
        </a:p>
      </dgm:t>
    </dgm:pt>
    <dgm:pt modelId="{69B67F6C-2497-4B4B-893A-D402CA30E004}" type="sibTrans" cxnId="{D5AC3D3D-982A-4130-B691-E9C2CC11DDDB}">
      <dgm:prSet/>
      <dgm:spPr/>
      <dgm:t>
        <a:bodyPr/>
        <a:lstStyle/>
        <a:p>
          <a:endParaRPr lang="en-CA"/>
        </a:p>
      </dgm:t>
    </dgm:pt>
    <dgm:pt modelId="{3DFEAC08-40DF-4847-A914-19B6B294EB5A}">
      <dgm:prSet custT="1"/>
      <dgm:spPr/>
      <dgm:t>
        <a:bodyPr/>
        <a:lstStyle/>
        <a:p>
          <a:r>
            <a:rPr lang="en-US" sz="1100" dirty="0"/>
            <a:t>Any number of tests including cognitive tests, physical tests, personality tests, and even drug tests.</a:t>
          </a:r>
          <a:endParaRPr lang="en-CA" sz="1100" dirty="0"/>
        </a:p>
      </dgm:t>
    </dgm:pt>
    <dgm:pt modelId="{71018F70-F943-4D39-A69E-D10696E5398C}" type="parTrans" cxnId="{661EFF21-2183-49CA-B4FF-8953DB3176C4}">
      <dgm:prSet/>
      <dgm:spPr/>
      <dgm:t>
        <a:bodyPr/>
        <a:lstStyle/>
        <a:p>
          <a:endParaRPr lang="en-CA"/>
        </a:p>
      </dgm:t>
    </dgm:pt>
    <dgm:pt modelId="{DEE38B71-AA36-4D3F-8100-A7FCB2E2A0FF}" type="sibTrans" cxnId="{661EFF21-2183-49CA-B4FF-8953DB3176C4}">
      <dgm:prSet/>
      <dgm:spPr/>
      <dgm:t>
        <a:bodyPr/>
        <a:lstStyle/>
        <a:p>
          <a:endParaRPr lang="en-CA"/>
        </a:p>
      </dgm:t>
    </dgm:pt>
    <dgm:pt modelId="{3231E4F8-26A7-4DD4-B0AF-2DA8167BA96F}">
      <dgm:prSet custT="1"/>
      <dgm:spPr/>
      <dgm:t>
        <a:bodyPr/>
        <a:lstStyle/>
        <a:p>
          <a:r>
            <a:rPr lang="en-US" sz="1100" dirty="0"/>
            <a:t>After the HR manager and/or manager have determined which applications meet the minimum qualifications, he or she will select those applicants to be interviewed.</a:t>
          </a:r>
          <a:endParaRPr lang="en-CA" sz="1100" dirty="0"/>
        </a:p>
      </dgm:t>
    </dgm:pt>
    <dgm:pt modelId="{943E9986-4D91-4621-989D-9C33797C5CA0}" type="parTrans" cxnId="{D734F813-AD0D-4B61-827A-BDCD1F0D9394}">
      <dgm:prSet/>
      <dgm:spPr/>
      <dgm:t>
        <a:bodyPr/>
        <a:lstStyle/>
        <a:p>
          <a:endParaRPr lang="en-CA"/>
        </a:p>
      </dgm:t>
    </dgm:pt>
    <dgm:pt modelId="{D8081112-E57D-449C-A752-815FA51C96C0}" type="sibTrans" cxnId="{D734F813-AD0D-4B61-827A-BDCD1F0D9394}">
      <dgm:prSet/>
      <dgm:spPr/>
      <dgm:t>
        <a:bodyPr/>
        <a:lstStyle/>
        <a:p>
          <a:endParaRPr lang="en-CA"/>
        </a:p>
      </dgm:t>
    </dgm:pt>
    <dgm:pt modelId="{E4FB9197-33E7-4AB0-8542-316E22C03F0A}">
      <dgm:prSet custT="1"/>
      <dgm:spPr/>
      <dgm:t>
        <a:bodyPr/>
        <a:lstStyle/>
        <a:p>
          <a:r>
            <a:rPr lang="en-US" sz="1100" dirty="0"/>
            <a:t>At this point, the hiring manager(s) should have the information they need to select the most suitable applicant for the position.</a:t>
          </a:r>
          <a:endParaRPr lang="en-CA" sz="1100" dirty="0"/>
        </a:p>
      </dgm:t>
    </dgm:pt>
    <dgm:pt modelId="{C6FF3E4C-FBF6-4785-B035-AC92CA9176D4}" type="parTrans" cxnId="{97852897-1EAD-4034-97E4-94862C9C7C53}">
      <dgm:prSet/>
      <dgm:spPr/>
      <dgm:t>
        <a:bodyPr/>
        <a:lstStyle/>
        <a:p>
          <a:endParaRPr lang="en-CA"/>
        </a:p>
      </dgm:t>
    </dgm:pt>
    <dgm:pt modelId="{33C6A738-CE09-4062-AFC0-EE011E0485EA}" type="sibTrans" cxnId="{97852897-1EAD-4034-97E4-94862C9C7C53}">
      <dgm:prSet/>
      <dgm:spPr/>
      <dgm:t>
        <a:bodyPr/>
        <a:lstStyle/>
        <a:p>
          <a:endParaRPr lang="en-CA"/>
        </a:p>
      </dgm:t>
    </dgm:pt>
    <dgm:pt modelId="{F8C56C8C-A9C9-4AB9-A222-61079751F9A6}">
      <dgm:prSet custT="1"/>
      <dgm:spPr/>
      <dgm:t>
        <a:bodyPr/>
        <a:lstStyle/>
        <a:p>
          <a:endParaRPr lang="en-US"/>
        </a:p>
      </dgm:t>
    </dgm:pt>
    <dgm:pt modelId="{C7C1E755-CA96-471A-BBC3-0B798E9D69FD}" type="parTrans" cxnId="{A3D27B3C-4D09-4343-902F-1E0FAA8EE51C}">
      <dgm:prSet/>
      <dgm:spPr/>
      <dgm:t>
        <a:bodyPr/>
        <a:lstStyle/>
        <a:p>
          <a:endParaRPr lang="en-CA"/>
        </a:p>
      </dgm:t>
    </dgm:pt>
    <dgm:pt modelId="{AE5E02CE-ED88-4959-913E-6BB9FEAD14A3}" type="sibTrans" cxnId="{A3D27B3C-4D09-4343-902F-1E0FAA8EE51C}">
      <dgm:prSet/>
      <dgm:spPr/>
      <dgm:t>
        <a:bodyPr/>
        <a:lstStyle/>
        <a:p>
          <a:endParaRPr lang="en-CA"/>
        </a:p>
      </dgm:t>
    </dgm:pt>
    <dgm:pt modelId="{46BBB498-2DF4-43B6-B602-9A94821476DC}" type="pres">
      <dgm:prSet presAssocID="{5A931830-3648-4660-801D-B66994B6EC2C}" presName="Name0" presStyleCnt="0">
        <dgm:presLayoutVars>
          <dgm:chMax val="5"/>
          <dgm:chPref val="5"/>
          <dgm:dir/>
          <dgm:animLvl val="lvl"/>
        </dgm:presLayoutVars>
      </dgm:prSet>
      <dgm:spPr/>
    </dgm:pt>
    <dgm:pt modelId="{EBCF7D7B-5298-4722-8A19-FC7CC581189E}" type="pres">
      <dgm:prSet presAssocID="{A833CFAA-A57E-4206-8ACE-62133DEC6497}" presName="parentText1" presStyleLbl="node1" presStyleIdx="0" presStyleCnt="5">
        <dgm:presLayoutVars>
          <dgm:chMax/>
          <dgm:chPref val="3"/>
          <dgm:bulletEnabled val="1"/>
        </dgm:presLayoutVars>
      </dgm:prSet>
      <dgm:spPr/>
    </dgm:pt>
    <dgm:pt modelId="{12BFD5E1-8495-4044-9108-CE5A489D3D77}" type="pres">
      <dgm:prSet presAssocID="{A833CFAA-A57E-4206-8ACE-62133DEC6497}" presName="childText1" presStyleLbl="solidAlignAcc1" presStyleIdx="0" presStyleCnt="5">
        <dgm:presLayoutVars>
          <dgm:chMax val="0"/>
          <dgm:chPref val="0"/>
          <dgm:bulletEnabled val="1"/>
        </dgm:presLayoutVars>
      </dgm:prSet>
      <dgm:spPr/>
    </dgm:pt>
    <dgm:pt modelId="{288E106D-B992-4F96-9F9A-1D76D17F897E}" type="pres">
      <dgm:prSet presAssocID="{D7BE1F6B-AFA3-4ADF-8118-3A3B2A2C8718}" presName="parentText2" presStyleLbl="node1" presStyleIdx="1" presStyleCnt="5">
        <dgm:presLayoutVars>
          <dgm:chMax/>
          <dgm:chPref val="3"/>
          <dgm:bulletEnabled val="1"/>
        </dgm:presLayoutVars>
      </dgm:prSet>
      <dgm:spPr/>
    </dgm:pt>
    <dgm:pt modelId="{0F549832-FEF2-465E-970C-1B73D63D0C22}" type="pres">
      <dgm:prSet presAssocID="{D7BE1F6B-AFA3-4ADF-8118-3A3B2A2C8718}" presName="childText2" presStyleLbl="solidAlignAcc1" presStyleIdx="1" presStyleCnt="5">
        <dgm:presLayoutVars>
          <dgm:chMax val="0"/>
          <dgm:chPref val="0"/>
          <dgm:bulletEnabled val="1"/>
        </dgm:presLayoutVars>
      </dgm:prSet>
      <dgm:spPr/>
    </dgm:pt>
    <dgm:pt modelId="{6F5D5487-C9A1-4D6A-8028-419E7E490042}" type="pres">
      <dgm:prSet presAssocID="{2083B230-3F61-4569-9637-78A063DD1529}" presName="parentText3" presStyleLbl="node1" presStyleIdx="2" presStyleCnt="5">
        <dgm:presLayoutVars>
          <dgm:chMax/>
          <dgm:chPref val="3"/>
          <dgm:bulletEnabled val="1"/>
        </dgm:presLayoutVars>
      </dgm:prSet>
      <dgm:spPr/>
    </dgm:pt>
    <dgm:pt modelId="{37BD9A4C-8C5E-4240-8FEB-446067613764}" type="pres">
      <dgm:prSet presAssocID="{2083B230-3F61-4569-9637-78A063DD1529}" presName="childText3" presStyleLbl="solidAlignAcc1" presStyleIdx="2" presStyleCnt="5">
        <dgm:presLayoutVars>
          <dgm:chMax val="0"/>
          <dgm:chPref val="0"/>
          <dgm:bulletEnabled val="1"/>
        </dgm:presLayoutVars>
      </dgm:prSet>
      <dgm:spPr/>
    </dgm:pt>
    <dgm:pt modelId="{E53791DF-6C58-4ECC-8F86-E935D4829181}" type="pres">
      <dgm:prSet presAssocID="{34CCE328-4282-4DAD-9D28-8FC40BF159EA}" presName="parentText4" presStyleLbl="node1" presStyleIdx="3" presStyleCnt="5">
        <dgm:presLayoutVars>
          <dgm:chMax/>
          <dgm:chPref val="3"/>
          <dgm:bulletEnabled val="1"/>
        </dgm:presLayoutVars>
      </dgm:prSet>
      <dgm:spPr/>
    </dgm:pt>
    <dgm:pt modelId="{02B4754B-4F0E-4FC5-89A0-16DF2D96C096}" type="pres">
      <dgm:prSet presAssocID="{34CCE328-4282-4DAD-9D28-8FC40BF159EA}" presName="childText4" presStyleLbl="solidAlignAcc1" presStyleIdx="3" presStyleCnt="5">
        <dgm:presLayoutVars>
          <dgm:chMax val="0"/>
          <dgm:chPref val="0"/>
          <dgm:bulletEnabled val="1"/>
        </dgm:presLayoutVars>
      </dgm:prSet>
      <dgm:spPr/>
    </dgm:pt>
    <dgm:pt modelId="{432AA1CA-86D1-4F64-9033-475E3E00438A}" type="pres">
      <dgm:prSet presAssocID="{4E03AFD8-B58A-413A-B643-7357B0DD721C}" presName="parentText5" presStyleLbl="node1" presStyleIdx="4" presStyleCnt="5">
        <dgm:presLayoutVars>
          <dgm:chMax/>
          <dgm:chPref val="3"/>
          <dgm:bulletEnabled val="1"/>
        </dgm:presLayoutVars>
      </dgm:prSet>
      <dgm:spPr/>
    </dgm:pt>
    <dgm:pt modelId="{9A2D229B-E337-49D5-840B-FB60362FA416}" type="pres">
      <dgm:prSet presAssocID="{4E03AFD8-B58A-413A-B643-7357B0DD721C}" presName="childText5" presStyleLbl="solidAlignAcc1" presStyleIdx="4" presStyleCnt="5">
        <dgm:presLayoutVars>
          <dgm:chMax val="0"/>
          <dgm:chPref val="0"/>
          <dgm:bulletEnabled val="1"/>
        </dgm:presLayoutVars>
      </dgm:prSet>
      <dgm:spPr/>
    </dgm:pt>
  </dgm:ptLst>
  <dgm:cxnLst>
    <dgm:cxn modelId="{448C4408-8836-489E-89D8-8D16A7284B9F}" srcId="{5A931830-3648-4660-801D-B66994B6EC2C}" destId="{34CCE328-4282-4DAD-9D28-8FC40BF159EA}" srcOrd="3" destOrd="0" parTransId="{CAA1C2D4-C806-4EA6-BE2D-F0269AF77E7D}" sibTransId="{F338982B-F3A1-4E35-9E26-83969419AA12}"/>
    <dgm:cxn modelId="{51809109-AABC-4B01-B153-E3F60181F0ED}" type="presOf" srcId="{2083B230-3F61-4569-9637-78A063DD1529}" destId="{6F5D5487-C9A1-4D6A-8028-419E7E490042}" srcOrd="0" destOrd="0" presId="urn:microsoft.com/office/officeart/2009/3/layout/IncreasingArrowsProcess"/>
    <dgm:cxn modelId="{4D631410-C6E3-42B5-A098-9EB2DD000118}" srcId="{A833CFAA-A57E-4206-8ACE-62133DEC6497}" destId="{0E9610D9-835E-412E-8AC1-9541F4D9900B}" srcOrd="0" destOrd="0" parTransId="{13ED22D1-8452-467B-AF92-F2AAD7A591E0}" sibTransId="{4F985B82-8523-4F93-8DFD-9FCF98FDDF04}"/>
    <dgm:cxn modelId="{D734F813-AD0D-4B61-827A-BDCD1F0D9394}" srcId="{34CCE328-4282-4DAD-9D28-8FC40BF159EA}" destId="{3231E4F8-26A7-4DD4-B0AF-2DA8167BA96F}" srcOrd="0" destOrd="0" parTransId="{943E9986-4D91-4621-989D-9C33797C5CA0}" sibTransId="{D8081112-E57D-449C-A752-815FA51C96C0}"/>
    <dgm:cxn modelId="{F2080514-2B6A-49EA-A467-3A3972DF1FF7}" type="presOf" srcId="{3DFEAC08-40DF-4847-A914-19B6B294EB5A}" destId="{37BD9A4C-8C5E-4240-8FEB-446067613764}" srcOrd="0" destOrd="0" presId="urn:microsoft.com/office/officeart/2009/3/layout/IncreasingArrowsProcess"/>
    <dgm:cxn modelId="{94BB331B-BB15-408E-A661-7844C0DB1AAA}" srcId="{5A931830-3648-4660-801D-B66994B6EC2C}" destId="{4E03AFD8-B58A-413A-B643-7357B0DD721C}" srcOrd="4" destOrd="0" parTransId="{7A9CD614-0D6F-41A8-B4B3-3A03DD285486}" sibTransId="{61F01C9C-5F2A-4F05-9C79-37A65C5CDCA7}"/>
    <dgm:cxn modelId="{A3DB1121-9F8C-49BD-AC15-A2282C15F3E0}" srcId="{5A931830-3648-4660-801D-B66994B6EC2C}" destId="{A833CFAA-A57E-4206-8ACE-62133DEC6497}" srcOrd="0" destOrd="0" parTransId="{F55CD427-B4AD-405C-858C-F5D40151D877}" sibTransId="{69463E9F-3E2A-468A-8ED9-4DBB18A395BD}"/>
    <dgm:cxn modelId="{661EFF21-2183-49CA-B4FF-8953DB3176C4}" srcId="{2083B230-3F61-4569-9637-78A063DD1529}" destId="{3DFEAC08-40DF-4847-A914-19B6B294EB5A}" srcOrd="0" destOrd="0" parTransId="{71018F70-F943-4D39-A69E-D10696E5398C}" sibTransId="{DEE38B71-AA36-4D3F-8100-A7FCB2E2A0FF}"/>
    <dgm:cxn modelId="{D7267637-5C6C-4E16-9D03-C9B345898314}" type="presOf" srcId="{D7BE1F6B-AFA3-4ADF-8118-3A3B2A2C8718}" destId="{288E106D-B992-4F96-9F9A-1D76D17F897E}" srcOrd="0" destOrd="0" presId="urn:microsoft.com/office/officeart/2009/3/layout/IncreasingArrowsProcess"/>
    <dgm:cxn modelId="{A3D27B3C-4D09-4343-902F-1E0FAA8EE51C}" srcId="{EE973DD6-AE6B-4E9D-9211-FE5C9D4D84C2}" destId="{F8C56C8C-A9C9-4AB9-A222-61079751F9A6}" srcOrd="0" destOrd="0" parTransId="{C7C1E755-CA96-471A-BBC3-0B798E9D69FD}" sibTransId="{AE5E02CE-ED88-4959-913E-6BB9FEAD14A3}"/>
    <dgm:cxn modelId="{D5AC3D3D-982A-4130-B691-E9C2CC11DDDB}" srcId="{D7BE1F6B-AFA3-4ADF-8118-3A3B2A2C8718}" destId="{6F89D803-AE37-4E17-9C3A-7BFF3BDCEE51}" srcOrd="0" destOrd="0" parTransId="{C6C9624D-4DC4-499E-8138-26F6766373D0}" sibTransId="{69B67F6C-2497-4B4B-893A-D402CA30E004}"/>
    <dgm:cxn modelId="{47FBCE57-081A-46D7-A2DE-DE3389DE003E}" srcId="{5A931830-3648-4660-801D-B66994B6EC2C}" destId="{D7BE1F6B-AFA3-4ADF-8118-3A3B2A2C8718}" srcOrd="1" destOrd="0" parTransId="{64AC62D7-DC51-4E67-B718-D63BDA532478}" sibTransId="{2E942843-C23F-474C-9516-C0427856913A}"/>
    <dgm:cxn modelId="{EB7C615A-8C8A-42E0-83CF-FE7671AE5BBC}" type="presOf" srcId="{A833CFAA-A57E-4206-8ACE-62133DEC6497}" destId="{EBCF7D7B-5298-4722-8A19-FC7CC581189E}" srcOrd="0" destOrd="0" presId="urn:microsoft.com/office/officeart/2009/3/layout/IncreasingArrowsProcess"/>
    <dgm:cxn modelId="{E79AAD81-35D2-45F1-AD94-589E66EF2D8A}" type="presOf" srcId="{6F89D803-AE37-4E17-9C3A-7BFF3BDCEE51}" destId="{0F549832-FEF2-465E-970C-1B73D63D0C22}" srcOrd="0" destOrd="0" presId="urn:microsoft.com/office/officeart/2009/3/layout/IncreasingArrowsProcess"/>
    <dgm:cxn modelId="{87BB4687-E8DA-42D0-8B4D-9B1B604A38CD}" type="presOf" srcId="{E4FB9197-33E7-4AB0-8542-316E22C03F0A}" destId="{9A2D229B-E337-49D5-840B-FB60362FA416}" srcOrd="0" destOrd="0" presId="urn:microsoft.com/office/officeart/2009/3/layout/IncreasingArrowsProcess"/>
    <dgm:cxn modelId="{06A4E38A-F54F-477F-9E97-9774793AD73F}" type="presOf" srcId="{4E03AFD8-B58A-413A-B643-7357B0DD721C}" destId="{432AA1CA-86D1-4F64-9033-475E3E00438A}" srcOrd="0" destOrd="0" presId="urn:microsoft.com/office/officeart/2009/3/layout/IncreasingArrowsProcess"/>
    <dgm:cxn modelId="{97852897-1EAD-4034-97E4-94862C9C7C53}" srcId="{4E03AFD8-B58A-413A-B643-7357B0DD721C}" destId="{E4FB9197-33E7-4AB0-8542-316E22C03F0A}" srcOrd="0" destOrd="0" parTransId="{C6FF3E4C-FBF6-4785-B035-AC92CA9176D4}" sibTransId="{33C6A738-CE09-4062-AFC0-EE011E0485EA}"/>
    <dgm:cxn modelId="{273E939E-AFF1-4313-9624-EC31012D6B88}" type="presOf" srcId="{34CCE328-4282-4DAD-9D28-8FC40BF159EA}" destId="{E53791DF-6C58-4ECC-8F86-E935D4829181}" srcOrd="0" destOrd="0" presId="urn:microsoft.com/office/officeart/2009/3/layout/IncreasingArrowsProcess"/>
    <dgm:cxn modelId="{41EBFFCC-3E04-4A9E-91B0-829E30B087E6}" type="presOf" srcId="{3231E4F8-26A7-4DD4-B0AF-2DA8167BA96F}" destId="{02B4754B-4F0E-4FC5-89A0-16DF2D96C096}" srcOrd="0" destOrd="0" presId="urn:microsoft.com/office/officeart/2009/3/layout/IncreasingArrowsProcess"/>
    <dgm:cxn modelId="{D55FCCE1-A8DF-4690-AF63-7E605AC4EDF1}" srcId="{5A931830-3648-4660-801D-B66994B6EC2C}" destId="{2083B230-3F61-4569-9637-78A063DD1529}" srcOrd="2" destOrd="0" parTransId="{F1662B15-84D9-4343-AD52-FB7A46D8B959}" sibTransId="{FF983481-A986-438C-B1B3-AD7E58999D66}"/>
    <dgm:cxn modelId="{2BA521E2-AA23-4548-BA20-C18E6371691F}" type="presOf" srcId="{0E9610D9-835E-412E-8AC1-9541F4D9900B}" destId="{12BFD5E1-8495-4044-9108-CE5A489D3D77}" srcOrd="0" destOrd="0" presId="urn:microsoft.com/office/officeart/2009/3/layout/IncreasingArrowsProcess"/>
    <dgm:cxn modelId="{C63341E7-F6FA-42B9-BCAE-6F71D4C2E0EF}" srcId="{5A931830-3648-4660-801D-B66994B6EC2C}" destId="{EE973DD6-AE6B-4E9D-9211-FE5C9D4D84C2}" srcOrd="5" destOrd="0" parTransId="{01EC41B7-532F-47F5-A559-9EA8DDFD654C}" sibTransId="{62933088-BC4F-41F1-96F2-CC2FACFD6FF0}"/>
    <dgm:cxn modelId="{0F14CAFB-D357-4DEC-B16B-8620CCF10B74}" type="presOf" srcId="{5A931830-3648-4660-801D-B66994B6EC2C}" destId="{46BBB498-2DF4-43B6-B602-9A94821476DC}" srcOrd="0" destOrd="0" presId="urn:microsoft.com/office/officeart/2009/3/layout/IncreasingArrowsProcess"/>
    <dgm:cxn modelId="{FAF09939-2C4C-451E-856D-E53952B4E91B}" type="presParOf" srcId="{46BBB498-2DF4-43B6-B602-9A94821476DC}" destId="{EBCF7D7B-5298-4722-8A19-FC7CC581189E}" srcOrd="0" destOrd="0" presId="urn:microsoft.com/office/officeart/2009/3/layout/IncreasingArrowsProcess"/>
    <dgm:cxn modelId="{F61BB70A-3B22-441F-88DC-629F96BD0B90}" type="presParOf" srcId="{46BBB498-2DF4-43B6-B602-9A94821476DC}" destId="{12BFD5E1-8495-4044-9108-CE5A489D3D77}" srcOrd="1" destOrd="0" presId="urn:microsoft.com/office/officeart/2009/3/layout/IncreasingArrowsProcess"/>
    <dgm:cxn modelId="{3AED5BCF-0A0E-4A17-A61A-3E982FFE0EFC}" type="presParOf" srcId="{46BBB498-2DF4-43B6-B602-9A94821476DC}" destId="{288E106D-B992-4F96-9F9A-1D76D17F897E}" srcOrd="2" destOrd="0" presId="urn:microsoft.com/office/officeart/2009/3/layout/IncreasingArrowsProcess"/>
    <dgm:cxn modelId="{9D91E33D-281E-445C-937C-77B7EC490236}" type="presParOf" srcId="{46BBB498-2DF4-43B6-B602-9A94821476DC}" destId="{0F549832-FEF2-465E-970C-1B73D63D0C22}" srcOrd="3" destOrd="0" presId="urn:microsoft.com/office/officeart/2009/3/layout/IncreasingArrowsProcess"/>
    <dgm:cxn modelId="{311186EF-12A4-4BF1-B628-478C1C86956A}" type="presParOf" srcId="{46BBB498-2DF4-43B6-B602-9A94821476DC}" destId="{6F5D5487-C9A1-4D6A-8028-419E7E490042}" srcOrd="4" destOrd="0" presId="urn:microsoft.com/office/officeart/2009/3/layout/IncreasingArrowsProcess"/>
    <dgm:cxn modelId="{B2A310DC-1967-4AB2-9B4A-D42A26CD2C9D}" type="presParOf" srcId="{46BBB498-2DF4-43B6-B602-9A94821476DC}" destId="{37BD9A4C-8C5E-4240-8FEB-446067613764}" srcOrd="5" destOrd="0" presId="urn:microsoft.com/office/officeart/2009/3/layout/IncreasingArrowsProcess"/>
    <dgm:cxn modelId="{1BB32B4F-2BF7-4C5C-A5C4-1FF7987CA017}" type="presParOf" srcId="{46BBB498-2DF4-43B6-B602-9A94821476DC}" destId="{E53791DF-6C58-4ECC-8F86-E935D4829181}" srcOrd="6" destOrd="0" presId="urn:microsoft.com/office/officeart/2009/3/layout/IncreasingArrowsProcess"/>
    <dgm:cxn modelId="{51B5C063-CB6F-4F0C-97DE-FCAA233011F9}" type="presParOf" srcId="{46BBB498-2DF4-43B6-B602-9A94821476DC}" destId="{02B4754B-4F0E-4FC5-89A0-16DF2D96C096}" srcOrd="7" destOrd="0" presId="urn:microsoft.com/office/officeart/2009/3/layout/IncreasingArrowsProcess"/>
    <dgm:cxn modelId="{FC464179-DC93-45ED-A424-EEAD846AB002}" type="presParOf" srcId="{46BBB498-2DF4-43B6-B602-9A94821476DC}" destId="{432AA1CA-86D1-4F64-9033-475E3E00438A}" srcOrd="8" destOrd="0" presId="urn:microsoft.com/office/officeart/2009/3/layout/IncreasingArrowsProcess"/>
    <dgm:cxn modelId="{4204F96C-19F7-41D6-8C77-E8CCDE076FBB}" type="presParOf" srcId="{46BBB498-2DF4-43B6-B602-9A94821476DC}" destId="{9A2D229B-E337-49D5-840B-FB60362FA416}"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DFABD-B187-4406-9445-A4AFA966D37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4D3033A2-FE08-404D-BD71-BEAFA4BE4FC1}">
      <dgm:prSet/>
      <dgm:spPr/>
      <dgm:t>
        <a:bodyPr/>
        <a:lstStyle/>
        <a:p>
          <a:r>
            <a:rPr lang="en-US" b="0" i="0" dirty="0"/>
            <a:t>Person-organization fit refers to the degree to which a person’s personality, values, goals, and other characteristics match those of the organization.</a:t>
          </a:r>
          <a:endParaRPr lang="en-CA" dirty="0"/>
        </a:p>
      </dgm:t>
      <dgm:extLst>
        <a:ext uri="{E40237B7-FDA0-4F09-8148-C483321AD2D9}">
          <dgm14:cNvPr xmlns:dgm14="http://schemas.microsoft.com/office/drawing/2010/diagram" id="0" name="" descr="Person-organization fit refers to the degree to which a person’s personality, values, goals, and other characteristics match those of the organization.&#10;"/>
        </a:ext>
      </dgm:extLst>
    </dgm:pt>
    <dgm:pt modelId="{5E1055B7-B77A-4887-9AD6-60E812B21D56}" type="parTrans" cxnId="{36A3806F-60A0-403B-91EB-BCFF902642B1}">
      <dgm:prSet/>
      <dgm:spPr/>
      <dgm:t>
        <a:bodyPr/>
        <a:lstStyle/>
        <a:p>
          <a:endParaRPr lang="en-CA"/>
        </a:p>
      </dgm:t>
    </dgm:pt>
    <dgm:pt modelId="{1A4C6907-E451-4E78-985A-1FF423AE6D12}" type="sibTrans" cxnId="{36A3806F-60A0-403B-91EB-BCFF902642B1}">
      <dgm:prSet/>
      <dgm:spPr/>
      <dgm:t>
        <a:bodyPr/>
        <a:lstStyle/>
        <a:p>
          <a:endParaRPr lang="en-CA"/>
        </a:p>
      </dgm:t>
    </dgm:pt>
    <dgm:pt modelId="{E072B720-5915-4179-BAE2-B4A311764EDD}">
      <dgm:prSet/>
      <dgm:spPr/>
      <dgm:t>
        <a:bodyPr/>
        <a:lstStyle/>
        <a:p>
          <a:r>
            <a:rPr lang="en-US" b="0" i="0" dirty="0"/>
            <a:t>Person-job fit is the degree to which a person’s knowledge, skills, abilities, and other characteristics match the job demands.</a:t>
          </a:r>
          <a:endParaRPr lang="en-CA" dirty="0"/>
        </a:p>
      </dgm:t>
      <dgm:extLst>
        <a:ext uri="{E40237B7-FDA0-4F09-8148-C483321AD2D9}">
          <dgm14:cNvPr xmlns:dgm14="http://schemas.microsoft.com/office/drawing/2010/diagram" id="0" name="" descr="Person-job fit is the degree to which a person’s knowledge, skills, abilities, and other characteristics match the job demands.&#10;"/>
        </a:ext>
      </dgm:extLst>
    </dgm:pt>
    <dgm:pt modelId="{9B463C1F-9D74-4A1E-84C2-609EFFFEE70A}" type="parTrans" cxnId="{5B0163CA-85FB-4A95-990D-0CEBB934BC69}">
      <dgm:prSet/>
      <dgm:spPr/>
      <dgm:t>
        <a:bodyPr/>
        <a:lstStyle/>
        <a:p>
          <a:endParaRPr lang="en-CA"/>
        </a:p>
      </dgm:t>
    </dgm:pt>
    <dgm:pt modelId="{E276339D-B0E0-46BC-AE07-A1737343FDC9}" type="sibTrans" cxnId="{5B0163CA-85FB-4A95-990D-0CEBB934BC69}">
      <dgm:prSet/>
      <dgm:spPr/>
      <dgm:t>
        <a:bodyPr/>
        <a:lstStyle/>
        <a:p>
          <a:endParaRPr lang="en-CA"/>
        </a:p>
      </dgm:t>
    </dgm:pt>
    <dgm:pt modelId="{CC1F8BF1-2F86-46A1-A443-105D8CF460CB}" type="pres">
      <dgm:prSet presAssocID="{D41DFABD-B187-4406-9445-A4AFA966D379}" presName="linear" presStyleCnt="0">
        <dgm:presLayoutVars>
          <dgm:animLvl val="lvl"/>
          <dgm:resizeHandles val="exact"/>
        </dgm:presLayoutVars>
      </dgm:prSet>
      <dgm:spPr/>
    </dgm:pt>
    <dgm:pt modelId="{D72DF334-8CDD-4DA8-933C-9395A1BF3AA4}" type="pres">
      <dgm:prSet presAssocID="{4D3033A2-FE08-404D-BD71-BEAFA4BE4FC1}" presName="parentText" presStyleLbl="node1" presStyleIdx="0" presStyleCnt="2">
        <dgm:presLayoutVars>
          <dgm:chMax val="0"/>
          <dgm:bulletEnabled val="1"/>
        </dgm:presLayoutVars>
      </dgm:prSet>
      <dgm:spPr/>
    </dgm:pt>
    <dgm:pt modelId="{4B2B607C-0A1D-44C8-9E2B-D4E6E1672C34}" type="pres">
      <dgm:prSet presAssocID="{1A4C6907-E451-4E78-985A-1FF423AE6D12}" presName="spacer" presStyleCnt="0"/>
      <dgm:spPr/>
    </dgm:pt>
    <dgm:pt modelId="{3C3B3C75-D1BB-4844-A082-0EADBB59173F}" type="pres">
      <dgm:prSet presAssocID="{E072B720-5915-4179-BAE2-B4A311764EDD}" presName="parentText" presStyleLbl="node1" presStyleIdx="1" presStyleCnt="2">
        <dgm:presLayoutVars>
          <dgm:chMax val="0"/>
          <dgm:bulletEnabled val="1"/>
        </dgm:presLayoutVars>
      </dgm:prSet>
      <dgm:spPr/>
    </dgm:pt>
  </dgm:ptLst>
  <dgm:cxnLst>
    <dgm:cxn modelId="{94C8F427-A7F8-49BD-8E90-3D6AE787F7D2}" type="presOf" srcId="{D41DFABD-B187-4406-9445-A4AFA966D379}" destId="{CC1F8BF1-2F86-46A1-A443-105D8CF460CB}" srcOrd="0" destOrd="0" presId="urn:microsoft.com/office/officeart/2005/8/layout/vList2"/>
    <dgm:cxn modelId="{5F85022F-E19F-494F-97DA-62A3D323A535}" type="presOf" srcId="{E072B720-5915-4179-BAE2-B4A311764EDD}" destId="{3C3B3C75-D1BB-4844-A082-0EADBB59173F}" srcOrd="0" destOrd="0" presId="urn:microsoft.com/office/officeart/2005/8/layout/vList2"/>
    <dgm:cxn modelId="{36A3806F-60A0-403B-91EB-BCFF902642B1}" srcId="{D41DFABD-B187-4406-9445-A4AFA966D379}" destId="{4D3033A2-FE08-404D-BD71-BEAFA4BE4FC1}" srcOrd="0" destOrd="0" parTransId="{5E1055B7-B77A-4887-9AD6-60E812B21D56}" sibTransId="{1A4C6907-E451-4E78-985A-1FF423AE6D12}"/>
    <dgm:cxn modelId="{9B5C95B0-99C3-43B5-980D-EC4B5850A10C}" type="presOf" srcId="{4D3033A2-FE08-404D-BD71-BEAFA4BE4FC1}" destId="{D72DF334-8CDD-4DA8-933C-9395A1BF3AA4}" srcOrd="0" destOrd="0" presId="urn:microsoft.com/office/officeart/2005/8/layout/vList2"/>
    <dgm:cxn modelId="{5B0163CA-85FB-4A95-990D-0CEBB934BC69}" srcId="{D41DFABD-B187-4406-9445-A4AFA966D379}" destId="{E072B720-5915-4179-BAE2-B4A311764EDD}" srcOrd="1" destOrd="0" parTransId="{9B463C1F-9D74-4A1E-84C2-609EFFFEE70A}" sibTransId="{E276339D-B0E0-46BC-AE07-A1737343FDC9}"/>
    <dgm:cxn modelId="{71B476FA-18FC-43FA-AB98-8F99AED22B44}" type="presParOf" srcId="{CC1F8BF1-2F86-46A1-A443-105D8CF460CB}" destId="{D72DF334-8CDD-4DA8-933C-9395A1BF3AA4}" srcOrd="0" destOrd="0" presId="urn:microsoft.com/office/officeart/2005/8/layout/vList2"/>
    <dgm:cxn modelId="{7EE1CE10-AC76-4FFB-9B8C-4A38BABB431E}" type="presParOf" srcId="{CC1F8BF1-2F86-46A1-A443-105D8CF460CB}" destId="{4B2B607C-0A1D-44C8-9E2B-D4E6E1672C34}" srcOrd="1" destOrd="0" presId="urn:microsoft.com/office/officeart/2005/8/layout/vList2"/>
    <dgm:cxn modelId="{C2E2D9E3-25BB-4EB4-A4EA-56AF4E536FFC}" type="presParOf" srcId="{CC1F8BF1-2F86-46A1-A443-105D8CF460CB}" destId="{3C3B3C75-D1BB-4844-A082-0EADBB59173F}"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F7D7B-5298-4722-8A19-FC7CC581189E}">
      <dsp:nvSpPr>
        <dsp:cNvPr id="0" name=""/>
        <dsp:cNvSpPr/>
      </dsp:nvSpPr>
      <dsp:spPr>
        <a:xfrm>
          <a:off x="1555744" y="50311"/>
          <a:ext cx="6735910" cy="97959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5510" numCol="1" spcCol="1270" anchor="ctr" anchorCtr="0">
          <a:noAutofit/>
        </a:bodyPr>
        <a:lstStyle/>
        <a:p>
          <a:pPr marL="0" lvl="0" indent="0" algn="l" defTabSz="711200">
            <a:lnSpc>
              <a:spcPct val="90000"/>
            </a:lnSpc>
            <a:spcBef>
              <a:spcPct val="0"/>
            </a:spcBef>
            <a:spcAft>
              <a:spcPct val="35000"/>
            </a:spcAft>
            <a:buNone/>
          </a:pPr>
          <a:endParaRPr lang="en-CA" sz="1600" b="0" kern="1200" dirty="0"/>
        </a:p>
        <a:p>
          <a:pPr marL="0" lvl="0" indent="0" algn="l" defTabSz="711200">
            <a:lnSpc>
              <a:spcPct val="90000"/>
            </a:lnSpc>
            <a:spcBef>
              <a:spcPct val="0"/>
            </a:spcBef>
            <a:spcAft>
              <a:spcPct val="35000"/>
            </a:spcAft>
            <a:buNone/>
          </a:pPr>
          <a:r>
            <a:rPr lang="en-CA" sz="1600" b="0" kern="1200" dirty="0"/>
            <a:t>Develop Selection Criteria</a:t>
          </a:r>
        </a:p>
        <a:p>
          <a:pPr marL="0" lvl="0" indent="0" algn="l" defTabSz="711200">
            <a:lnSpc>
              <a:spcPct val="90000"/>
            </a:lnSpc>
            <a:spcBef>
              <a:spcPct val="0"/>
            </a:spcBef>
            <a:spcAft>
              <a:spcPct val="35000"/>
            </a:spcAft>
            <a:buNone/>
          </a:pPr>
          <a:endParaRPr lang="en-CA" sz="1600" b="0" kern="1200" dirty="0"/>
        </a:p>
      </dsp:txBody>
      <dsp:txXfrm>
        <a:off x="1555744" y="295209"/>
        <a:ext cx="6491013" cy="489795"/>
      </dsp:txXfrm>
    </dsp:sp>
    <dsp:sp modelId="{12BFD5E1-8495-4044-9108-CE5A489D3D77}">
      <dsp:nvSpPr>
        <dsp:cNvPr id="0" name=""/>
        <dsp:cNvSpPr/>
      </dsp:nvSpPr>
      <dsp:spPr>
        <a:xfrm>
          <a:off x="1555744" y="804452"/>
          <a:ext cx="1244930" cy="17986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Selection criteria are developed to determine how the applicant will be chosen.</a:t>
          </a:r>
          <a:endParaRPr lang="en-CA" sz="1100" kern="1200" dirty="0"/>
        </a:p>
      </dsp:txBody>
      <dsp:txXfrm>
        <a:off x="1555744" y="804452"/>
        <a:ext cx="1244930" cy="1798684"/>
      </dsp:txXfrm>
    </dsp:sp>
    <dsp:sp modelId="{288E106D-B992-4F96-9F9A-1D76D17F897E}">
      <dsp:nvSpPr>
        <dsp:cNvPr id="0" name=""/>
        <dsp:cNvSpPr/>
      </dsp:nvSpPr>
      <dsp:spPr>
        <a:xfrm>
          <a:off x="2800541" y="376967"/>
          <a:ext cx="5491114" cy="97959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5510" numCol="1" spcCol="1270" anchor="ctr" anchorCtr="0">
          <a:noAutofit/>
        </a:bodyPr>
        <a:lstStyle/>
        <a:p>
          <a:pPr marL="0" lvl="0" indent="0" algn="l" defTabSz="711200">
            <a:lnSpc>
              <a:spcPct val="90000"/>
            </a:lnSpc>
            <a:spcBef>
              <a:spcPct val="0"/>
            </a:spcBef>
            <a:spcAft>
              <a:spcPct val="35000"/>
            </a:spcAft>
            <a:buNone/>
          </a:pPr>
          <a:r>
            <a:rPr lang="en-CA" sz="1600" b="0" kern="1200" dirty="0"/>
            <a:t>Applicant Screening</a:t>
          </a:r>
        </a:p>
      </dsp:txBody>
      <dsp:txXfrm>
        <a:off x="2800541" y="621865"/>
        <a:ext cx="5246217" cy="489795"/>
      </dsp:txXfrm>
    </dsp:sp>
    <dsp:sp modelId="{0F549832-FEF2-465E-970C-1B73D63D0C22}">
      <dsp:nvSpPr>
        <dsp:cNvPr id="0" name=""/>
        <dsp:cNvSpPr/>
      </dsp:nvSpPr>
      <dsp:spPr>
        <a:xfrm>
          <a:off x="2800541" y="1131108"/>
          <a:ext cx="1244930" cy="17986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Applications can be reviewed once the selection criteria have been developed</a:t>
          </a:r>
          <a:endParaRPr lang="en-CA" sz="1100" kern="1200" dirty="0"/>
        </a:p>
      </dsp:txBody>
      <dsp:txXfrm>
        <a:off x="2800541" y="1131108"/>
        <a:ext cx="1244930" cy="1798684"/>
      </dsp:txXfrm>
    </dsp:sp>
    <dsp:sp modelId="{6F5D5487-C9A1-4D6A-8028-419E7E490042}">
      <dsp:nvSpPr>
        <dsp:cNvPr id="0" name=""/>
        <dsp:cNvSpPr/>
      </dsp:nvSpPr>
      <dsp:spPr>
        <a:xfrm>
          <a:off x="4045337" y="703623"/>
          <a:ext cx="4246317" cy="97959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5510" numCol="1" spcCol="1270" anchor="ctr" anchorCtr="0">
          <a:noAutofit/>
        </a:bodyPr>
        <a:lstStyle/>
        <a:p>
          <a:pPr marL="0" lvl="0" indent="0" algn="l" defTabSz="711200">
            <a:lnSpc>
              <a:spcPct val="90000"/>
            </a:lnSpc>
            <a:spcBef>
              <a:spcPct val="0"/>
            </a:spcBef>
            <a:spcAft>
              <a:spcPct val="35000"/>
            </a:spcAft>
            <a:buNone/>
          </a:pPr>
          <a:r>
            <a:rPr lang="en-CA" sz="1600" b="0" kern="1200" dirty="0"/>
            <a:t>Testing and Assessments</a:t>
          </a:r>
        </a:p>
      </dsp:txBody>
      <dsp:txXfrm>
        <a:off x="4045337" y="948521"/>
        <a:ext cx="4001420" cy="489795"/>
      </dsp:txXfrm>
    </dsp:sp>
    <dsp:sp modelId="{37BD9A4C-8C5E-4240-8FEB-446067613764}">
      <dsp:nvSpPr>
        <dsp:cNvPr id="0" name=""/>
        <dsp:cNvSpPr/>
      </dsp:nvSpPr>
      <dsp:spPr>
        <a:xfrm>
          <a:off x="4045337" y="1457764"/>
          <a:ext cx="1244930" cy="17986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Any number of tests including cognitive tests, physical tests, personality tests, and even drug tests.</a:t>
          </a:r>
          <a:endParaRPr lang="en-CA" sz="1100" kern="1200" dirty="0"/>
        </a:p>
      </dsp:txBody>
      <dsp:txXfrm>
        <a:off x="4045337" y="1457764"/>
        <a:ext cx="1244930" cy="1798684"/>
      </dsp:txXfrm>
    </dsp:sp>
    <dsp:sp modelId="{E53791DF-6C58-4ECC-8F86-E935D4829181}">
      <dsp:nvSpPr>
        <dsp:cNvPr id="0" name=""/>
        <dsp:cNvSpPr/>
      </dsp:nvSpPr>
      <dsp:spPr>
        <a:xfrm>
          <a:off x="5290807" y="1030279"/>
          <a:ext cx="3000848" cy="97959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5510" numCol="1" spcCol="1270" anchor="ctr" anchorCtr="0">
          <a:noAutofit/>
        </a:bodyPr>
        <a:lstStyle/>
        <a:p>
          <a:pPr marL="0" lvl="0" indent="0" algn="l" defTabSz="711200">
            <a:lnSpc>
              <a:spcPct val="90000"/>
            </a:lnSpc>
            <a:spcBef>
              <a:spcPct val="0"/>
            </a:spcBef>
            <a:spcAft>
              <a:spcPct val="35000"/>
            </a:spcAft>
            <a:buNone/>
          </a:pPr>
          <a:r>
            <a:rPr lang="en-CA" sz="1600" b="0" kern="1200" dirty="0"/>
            <a:t>In-depth Interviews</a:t>
          </a:r>
        </a:p>
      </dsp:txBody>
      <dsp:txXfrm>
        <a:off x="5290807" y="1275177"/>
        <a:ext cx="2755951" cy="489795"/>
      </dsp:txXfrm>
    </dsp:sp>
    <dsp:sp modelId="{02B4754B-4F0E-4FC5-89A0-16DF2D96C096}">
      <dsp:nvSpPr>
        <dsp:cNvPr id="0" name=""/>
        <dsp:cNvSpPr/>
      </dsp:nvSpPr>
      <dsp:spPr>
        <a:xfrm>
          <a:off x="5290807" y="1784420"/>
          <a:ext cx="1244930" cy="17986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After the HR manager and/or manager have determined which applications meet the minimum qualifications, he or she will select those applicants to be interviewed.</a:t>
          </a:r>
          <a:endParaRPr lang="en-CA" sz="1100" kern="1200" dirty="0"/>
        </a:p>
      </dsp:txBody>
      <dsp:txXfrm>
        <a:off x="5290807" y="1784420"/>
        <a:ext cx="1244930" cy="1798684"/>
      </dsp:txXfrm>
    </dsp:sp>
    <dsp:sp modelId="{432AA1CA-86D1-4F64-9033-475E3E00438A}">
      <dsp:nvSpPr>
        <dsp:cNvPr id="0" name=""/>
        <dsp:cNvSpPr/>
      </dsp:nvSpPr>
      <dsp:spPr>
        <a:xfrm>
          <a:off x="6535603" y="1356935"/>
          <a:ext cx="1756051" cy="979590"/>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55510" numCol="1" spcCol="1270" anchor="ctr" anchorCtr="0">
          <a:noAutofit/>
        </a:bodyPr>
        <a:lstStyle/>
        <a:p>
          <a:pPr marL="0" lvl="0" indent="0" algn="l" defTabSz="711200">
            <a:lnSpc>
              <a:spcPct val="90000"/>
            </a:lnSpc>
            <a:spcBef>
              <a:spcPct val="0"/>
            </a:spcBef>
            <a:spcAft>
              <a:spcPct val="35000"/>
            </a:spcAft>
            <a:buNone/>
          </a:pPr>
          <a:r>
            <a:rPr lang="en-CA" sz="1600" b="0" kern="1200" dirty="0"/>
            <a:t>Selection</a:t>
          </a:r>
        </a:p>
      </dsp:txBody>
      <dsp:txXfrm>
        <a:off x="6535603" y="1601833"/>
        <a:ext cx="1511154" cy="489795"/>
      </dsp:txXfrm>
    </dsp:sp>
    <dsp:sp modelId="{9A2D229B-E337-49D5-840B-FB60362FA416}">
      <dsp:nvSpPr>
        <dsp:cNvPr id="0" name=""/>
        <dsp:cNvSpPr/>
      </dsp:nvSpPr>
      <dsp:spPr>
        <a:xfrm>
          <a:off x="6535603" y="2111076"/>
          <a:ext cx="1244930" cy="179868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At this point, the hiring manager(s) should have the information they need to select the most suitable applicant for the position.</a:t>
          </a:r>
          <a:endParaRPr lang="en-CA" sz="1100" kern="1200" dirty="0"/>
        </a:p>
      </dsp:txBody>
      <dsp:txXfrm>
        <a:off x="6535603" y="2111076"/>
        <a:ext cx="1244930" cy="1798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2DF334-8CDD-4DA8-933C-9395A1BF3AA4}">
      <dsp:nvSpPr>
        <dsp:cNvPr id="0" name=""/>
        <dsp:cNvSpPr/>
      </dsp:nvSpPr>
      <dsp:spPr>
        <a:xfrm>
          <a:off x="0" y="254661"/>
          <a:ext cx="8413199"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Person-organization fit refers to the degree to which a person’s personality, values, goals, and other characteristics match those of the organization.</a:t>
          </a:r>
          <a:endParaRPr lang="en-CA" sz="1900" kern="1200" dirty="0"/>
        </a:p>
      </dsp:txBody>
      <dsp:txXfrm>
        <a:off x="35811" y="290472"/>
        <a:ext cx="8341577" cy="661968"/>
      </dsp:txXfrm>
    </dsp:sp>
    <dsp:sp modelId="{3C3B3C75-D1BB-4844-A082-0EADBB59173F}">
      <dsp:nvSpPr>
        <dsp:cNvPr id="0" name=""/>
        <dsp:cNvSpPr/>
      </dsp:nvSpPr>
      <dsp:spPr>
        <a:xfrm>
          <a:off x="0" y="1042972"/>
          <a:ext cx="8413199" cy="7335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dirty="0"/>
            <a:t>Person-job fit is the degree to which a person’s knowledge, skills, abilities, and other characteristics match the job demands.</a:t>
          </a:r>
          <a:endParaRPr lang="en-CA" sz="1900" kern="1200" dirty="0"/>
        </a:p>
      </dsp:txBody>
      <dsp:txXfrm>
        <a:off x="35811" y="1078783"/>
        <a:ext cx="8341577" cy="66196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dirty="0"/>
              <a:t>Involves direct communication between the employer and the reference. </a:t>
            </a:r>
            <a:endParaRPr lang="en-CA" dirty="0"/>
          </a:p>
          <a:p>
            <a:pPr marL="285750" lvl="1" indent="-285750">
              <a:buFont typeface="Arial,Sans-Serif"/>
              <a:buChar char="•"/>
            </a:pPr>
            <a:r>
              <a:rPr lang="en-US" dirty="0"/>
              <a:t>Allows for real-time conversations, allowing the employer to gauge the tone and sincerity of the reference’s responses. </a:t>
            </a:r>
            <a:endParaRPr lang="en-CA" dirty="0"/>
          </a:p>
          <a:p>
            <a:pPr marL="285750" lvl="1" indent="-285750">
              <a:buFont typeface="Arial,Sans-Serif"/>
              <a:buChar char="•"/>
            </a:pPr>
            <a:r>
              <a:rPr lang="en-US" dirty="0"/>
              <a:t>Employers can ask follow-up questions and probe for specific examples. </a:t>
            </a:r>
            <a:endParaRPr lang="en-CA" dirty="0"/>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lgn="l">
              <a:spcBef>
                <a:spcPts val="0"/>
              </a:spcBef>
              <a:spcAft>
                <a:spcPts val="0"/>
              </a:spcAft>
              <a:buFont typeface="Arial,Sans-Serif"/>
              <a:buChar char="•"/>
            </a:pPr>
            <a:endParaRPr lang="en-US" dirty="0"/>
          </a:p>
          <a:p>
            <a:pPr marL="0" indent="0">
              <a:buNone/>
            </a:pPr>
            <a:endParaRPr lang="en-US" dirty="0"/>
          </a:p>
        </p:txBody>
      </p:sp>
    </p:spTree>
    <p:extLst>
      <p:ext uri="{BB962C8B-B14F-4D97-AF65-F5344CB8AC3E}">
        <p14:creationId xmlns:p14="http://schemas.microsoft.com/office/powerpoint/2010/main" val="361796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dirty="0"/>
              <a:t>Involves direct communication between the employer and the reference. </a:t>
            </a:r>
            <a:endParaRPr lang="en-CA" dirty="0"/>
          </a:p>
          <a:p>
            <a:pPr marL="285750" lvl="1" indent="-285750">
              <a:buFont typeface="Arial,Sans-Serif"/>
              <a:buChar char="•"/>
            </a:pPr>
            <a:r>
              <a:rPr lang="en-US" dirty="0"/>
              <a:t>Allows for real-time conversations, allowing the employer to gauge the tone and sincerity of the reference’s responses. </a:t>
            </a:r>
            <a:endParaRPr lang="en-CA" dirty="0"/>
          </a:p>
          <a:p>
            <a:pPr marL="285750" lvl="1" indent="-285750">
              <a:buFont typeface="Arial,Sans-Serif"/>
              <a:buChar char="•"/>
            </a:pPr>
            <a:r>
              <a:rPr lang="en-US" dirty="0"/>
              <a:t>Employers can ask follow-up questions and probe for specific examples. </a:t>
            </a:r>
            <a:endParaRPr lang="en-CA" dirty="0"/>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lgn="l">
              <a:spcBef>
                <a:spcPts val="0"/>
              </a:spcBef>
              <a:spcAft>
                <a:spcPts val="0"/>
              </a:spcAft>
              <a:buFont typeface="Arial,Sans-Serif"/>
              <a:buChar char="•"/>
            </a:pPr>
            <a:endParaRPr lang="en-US" dirty="0"/>
          </a:p>
          <a:p>
            <a:pPr marL="0" indent="0">
              <a:buNone/>
            </a:pPr>
            <a:endParaRPr lang="en-US" dirty="0"/>
          </a:p>
        </p:txBody>
      </p:sp>
    </p:spTree>
    <p:extLst>
      <p:ext uri="{BB962C8B-B14F-4D97-AF65-F5344CB8AC3E}">
        <p14:creationId xmlns:p14="http://schemas.microsoft.com/office/powerpoint/2010/main" val="888642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dirty="0"/>
              <a:t>Involves direct communication between the employer and the reference. </a:t>
            </a:r>
            <a:endParaRPr lang="en-CA" dirty="0"/>
          </a:p>
          <a:p>
            <a:pPr marL="285750" lvl="1" indent="-285750">
              <a:buFont typeface="Arial,Sans-Serif"/>
              <a:buChar char="•"/>
            </a:pPr>
            <a:r>
              <a:rPr lang="en-US" dirty="0"/>
              <a:t>Allows for real-time conversations, allowing the employer to gauge the tone and sincerity of the reference’s responses. </a:t>
            </a:r>
            <a:endParaRPr lang="en-CA" dirty="0"/>
          </a:p>
          <a:p>
            <a:pPr marL="285750" lvl="1" indent="-285750">
              <a:buFont typeface="Arial,Sans-Serif"/>
              <a:buChar char="•"/>
            </a:pPr>
            <a:r>
              <a:rPr lang="en-US" dirty="0"/>
              <a:t>Employers can ask follow-up questions and probe for specific examples. </a:t>
            </a:r>
            <a:endParaRPr lang="en-CA" dirty="0"/>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lgn="l">
              <a:spcBef>
                <a:spcPts val="0"/>
              </a:spcBef>
              <a:spcAft>
                <a:spcPts val="0"/>
              </a:spcAft>
              <a:buFont typeface="Arial,Sans-Serif"/>
              <a:buChar char="•"/>
            </a:pPr>
            <a:endParaRPr lang="en-US" dirty="0"/>
          </a:p>
          <a:p>
            <a:pPr marL="0" indent="0">
              <a:buNone/>
            </a:pPr>
            <a:endParaRPr lang="en-US" dirty="0"/>
          </a:p>
        </p:txBody>
      </p:sp>
    </p:spTree>
    <p:extLst>
      <p:ext uri="{BB962C8B-B14F-4D97-AF65-F5344CB8AC3E}">
        <p14:creationId xmlns:p14="http://schemas.microsoft.com/office/powerpoint/2010/main" val="2315511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lvl="1" indent="-285750">
              <a:buFont typeface="Arial,Sans-Serif"/>
              <a:buChar char="•"/>
            </a:pPr>
            <a:r>
              <a:rPr lang="en-US" dirty="0"/>
              <a:t>Involves direct communication between the employer and the reference. </a:t>
            </a:r>
            <a:endParaRPr lang="en-CA" dirty="0"/>
          </a:p>
          <a:p>
            <a:pPr marL="285750" lvl="1" indent="-285750">
              <a:buFont typeface="Arial,Sans-Serif"/>
              <a:buChar char="•"/>
            </a:pPr>
            <a:r>
              <a:rPr lang="en-US" dirty="0"/>
              <a:t>Allows for real-time conversations, allowing the employer to gauge the tone and sincerity of the reference’s responses. </a:t>
            </a:r>
            <a:endParaRPr lang="en-CA" dirty="0"/>
          </a:p>
          <a:p>
            <a:pPr marL="285750" lvl="1" indent="-285750">
              <a:buFont typeface="Arial,Sans-Serif"/>
              <a:buChar char="•"/>
            </a:pPr>
            <a:r>
              <a:rPr lang="en-US" dirty="0"/>
              <a:t>Employers can ask follow-up questions and probe for specific examples. </a:t>
            </a:r>
            <a:endParaRPr lang="en-CA" dirty="0"/>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buFont typeface="Arial,Sans-Serif"/>
              <a:buChar char="•"/>
            </a:pPr>
            <a:r>
              <a:rPr lang="en-US"/>
              <a:t>Involves direct communication between the employer and the reference. </a:t>
            </a:r>
            <a:endParaRPr lang="en-CA"/>
          </a:p>
          <a:p>
            <a:pPr marL="285750" lvl="1" indent="-285750">
              <a:buFont typeface="Arial,Sans-Serif"/>
              <a:buChar char="•"/>
            </a:pPr>
            <a:r>
              <a:rPr lang="en-US"/>
              <a:t>Allows for real-time conversations, allowing the employer to gauge the tone and sincerity of the reference’s responses. </a:t>
            </a:r>
            <a:endParaRPr lang="en-CA"/>
          </a:p>
          <a:p>
            <a:pPr marL="285750" lvl="1" indent="-285750">
              <a:buFont typeface="Arial,Sans-Serif"/>
              <a:buChar char="•"/>
            </a:pPr>
            <a:r>
              <a:rPr lang="en-US"/>
              <a:t>Employers can ask follow-up questions and probe for specific examples. </a:t>
            </a:r>
            <a:endParaRPr lang="en-CA"/>
          </a:p>
          <a:p>
            <a:pPr marL="285750" lvl="1" indent="-285750">
              <a:buFont typeface="Arial,Sans-Serif"/>
              <a:buChar char="•"/>
            </a:pPr>
            <a:r>
              <a:rPr lang="en-US" dirty="0"/>
              <a:t>However, scheduling calls can be a time-consuming process of calling and playing phone tag with references.</a:t>
            </a:r>
            <a:endParaRPr lang="en-CA" dirty="0"/>
          </a:p>
          <a:p>
            <a:pPr marL="285750" lvl="1" indent="-285750" algn="l">
              <a:spcBef>
                <a:spcPts val="0"/>
              </a:spcBef>
              <a:spcAft>
                <a:spcPts val="0"/>
              </a:spcAft>
              <a:buFont typeface="Arial,Sans-Serif"/>
              <a:buChar char="•"/>
            </a:pPr>
            <a:endParaRPr lang="en-US" dirty="0"/>
          </a:p>
          <a:p>
            <a:pPr marL="0" indent="0">
              <a:buNone/>
            </a:pPr>
            <a:endParaRPr lang="en-US" dirty="0"/>
          </a:p>
        </p:txBody>
      </p:sp>
    </p:spTree>
    <p:extLst>
      <p:ext uri="{BB962C8B-B14F-4D97-AF65-F5344CB8AC3E}">
        <p14:creationId xmlns:p14="http://schemas.microsoft.com/office/powerpoint/2010/main" val="1195897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1134408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805068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2196803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174607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a:p>
          <a:p>
            <a:pPr marL="0" lvl="0" indent="0" algn="l" rtl="0">
              <a:spcBef>
                <a:spcPts val="0"/>
              </a:spcBef>
              <a:spcAft>
                <a:spcPts val="0"/>
              </a:spcAft>
              <a:buNone/>
            </a:pPr>
            <a:endParaRPr lang="en-CA"/>
          </a:p>
          <a:p>
            <a:pPr marL="0" lvl="0" indent="0" algn="l" rtl="0">
              <a:spcBef>
                <a:spcPts val="0"/>
              </a:spcBef>
              <a:spcAft>
                <a:spcPts val="0"/>
              </a:spcAft>
              <a:buNone/>
            </a:pPr>
            <a:endParaRPr/>
          </a:p>
        </p:txBody>
      </p:sp>
    </p:spTree>
    <p:extLst>
      <p:ext uri="{BB962C8B-B14F-4D97-AF65-F5344CB8AC3E}">
        <p14:creationId xmlns:p14="http://schemas.microsoft.com/office/powerpoint/2010/main" val="6744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endParaRPr lang="en-US" dirty="0"/>
          </a:p>
        </p:txBody>
      </p:sp>
    </p:spTree>
    <p:extLst>
      <p:ext uri="{BB962C8B-B14F-4D97-AF65-F5344CB8AC3E}">
        <p14:creationId xmlns:p14="http://schemas.microsoft.com/office/powerpoint/2010/main" val="66171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Recruitment, screening, and selection are interrelated stages in the hiring process, each playing a role in ensuring that the right candidates are hired for the right positions. At the recruitment stage, consider whether there are candidates for the job. At the screening stage, examine whether the applicants have the minimum requirements for the role based on their applications, resumes and screening interviews. At the selection stage, consider whether the applicants are the most qualified through employment testing and interview. Next, reference checks are completed before hiring the candidate.</a:t>
            </a:r>
          </a:p>
        </p:txBody>
      </p:sp>
    </p:spTree>
    <p:extLst>
      <p:ext uri="{BB962C8B-B14F-4D97-AF65-F5344CB8AC3E}">
        <p14:creationId xmlns:p14="http://schemas.microsoft.com/office/powerpoint/2010/main" val="328231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r>
              <a:rPr lang="en-US" b="1"/>
              <a:t>Application</a:t>
            </a:r>
            <a:r>
              <a:rPr lang="en-US"/>
              <a:t>: Conduct an initial assessment based on a review of a candidate’s cover letter, resume and application. This may also include a review of a candidate’s business (i.e., LinkedIn) and/or social networking (i.e., Facebook or Twitter) profiles. Screening application forms, cover letters or resumes involves reviewing the information candidates provide to assess their qualifications, skills, and suitability for a particular job or position. In this phase, the objective is to eliminate candidates who don’t meet the basic requirements for the position based on fundamental factors, including minimum experience and education.</a:t>
            </a:r>
          </a:p>
          <a:p>
            <a:pPr marL="171450" indent="-171450"/>
            <a:r>
              <a:rPr lang="en-US" b="1"/>
              <a:t>Screening Interview</a:t>
            </a:r>
            <a:r>
              <a:rPr lang="en-US"/>
              <a:t>: An initial telephone or online interview is a second level of active screening used to assess the candidate’s objective and motivation, relevant education and experience and to get a sense of the candidate as a person. In the course of approximately twenty to thirty minutes, an interviewer can confirm application and resume details and assess a range of soft skills—for example, active listening and communication—as well as engagement and overall level of poise and professionalism. Both phone and online screening interviews have their unique advantages and drawbacks. The choice should be guided by the hiring strategy of the organization. Once again, the objective is to eliminate candidates who don’t warrant the time and cost of an in-person interview or in-depth skills assessment.</a:t>
            </a:r>
          </a:p>
          <a:p>
            <a:pPr marL="171450" indent="-171450"/>
            <a:r>
              <a:rPr lang="en-US" b="1" dirty="0"/>
              <a:t>External Verification</a:t>
            </a:r>
            <a:r>
              <a:rPr lang="en-US" dirty="0"/>
              <a:t>: Verify stated educational qualifications and check references.</a:t>
            </a:r>
          </a:p>
          <a:p>
            <a:pPr marL="171450" indent="-171450"/>
            <a:r>
              <a:rPr lang="en-US" b="1" dirty="0"/>
              <a:t>Reference checks </a:t>
            </a:r>
            <a:r>
              <a:rPr lang="en-US" dirty="0"/>
              <a:t>are collected only for applicants who make it through earlier screening stages, so they tend to be done near the end of the screening process. Screening references involves the process of contacting individuals provided by a job applicant to verify their qualifications, experience, and character.</a:t>
            </a:r>
          </a:p>
          <a:p>
            <a:pPr>
              <a:buNone/>
            </a:pPr>
            <a:endParaRPr lang="en-US" b="1" dirty="0"/>
          </a:p>
          <a:p>
            <a:pPr marL="0" lvl="0" indent="0" algn="l">
              <a:spcBef>
                <a:spcPts val="0"/>
              </a:spcBef>
              <a:spcAft>
                <a:spcPts val="0"/>
              </a:spcAft>
              <a:buNone/>
            </a:pPr>
            <a:endParaRPr dirty="0"/>
          </a:p>
        </p:txBody>
      </p:sp>
    </p:spTree>
    <p:extLst>
      <p:ext uri="{BB962C8B-B14F-4D97-AF65-F5344CB8AC3E}">
        <p14:creationId xmlns:p14="http://schemas.microsoft.com/office/powerpoint/2010/main" val="341722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b="1" dirty="0"/>
              <a:t>Recruitment, Screening, and Selection</a:t>
            </a:r>
            <a:endParaRPr lang="en-US" dirty="0"/>
          </a:p>
          <a:p>
            <a:pPr marL="0" lvl="0" indent="0" algn="l">
              <a:spcBef>
                <a:spcPts val="0"/>
              </a:spcBef>
              <a:spcAft>
                <a:spcPts val="0"/>
              </a:spcAft>
              <a:buNone/>
            </a:pPr>
            <a:endParaRPr dirty="0"/>
          </a:p>
        </p:txBody>
      </p:sp>
    </p:spTree>
    <p:extLst>
      <p:ext uri="{BB962C8B-B14F-4D97-AF65-F5344CB8AC3E}">
        <p14:creationId xmlns:p14="http://schemas.microsoft.com/office/powerpoint/2010/main" val="142818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764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endParaRPr lang="en-US"/>
          </a:p>
        </p:txBody>
      </p:sp>
    </p:spTree>
    <p:extLst>
      <p:ext uri="{BB962C8B-B14F-4D97-AF65-F5344CB8AC3E}">
        <p14:creationId xmlns:p14="http://schemas.microsoft.com/office/powerpoint/2010/main" val="232590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This involves using software to automate the initial review of job applications based on predefined criteria.</a:t>
            </a:r>
          </a:p>
        </p:txBody>
      </p:sp>
    </p:spTree>
    <p:extLst>
      <p:ext uri="{BB962C8B-B14F-4D97-AF65-F5344CB8AC3E}">
        <p14:creationId xmlns:p14="http://schemas.microsoft.com/office/powerpoint/2010/main" val="278025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035572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153143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57027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456834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688976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731797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50036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711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65817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12563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a:p>
        </p:txBody>
      </p:sp>
    </p:spTree>
    <p:extLst>
      <p:ext uri="{BB962C8B-B14F-4D97-AF65-F5344CB8AC3E}">
        <p14:creationId xmlns:p14="http://schemas.microsoft.com/office/powerpoint/2010/main" val="373801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00050" lvl="0" indent="-28575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mj-lt"/>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chemeClr val="bg1"/>
              </a:buClr>
              <a:buSzPts val="1200"/>
              <a:buChar char="●"/>
              <a:defRPr sz="1200">
                <a:solidFill>
                  <a:schemeClr val="bg1"/>
                </a:solidFill>
                <a:latin typeface="+mj-lt"/>
              </a:defRPr>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dirty="0"/>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latin typeface="+mj-lt"/>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rPr dirty="0"/>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latin typeface="+mj-lt"/>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2024-07-29</a:t>
            </a:fld>
            <a:endParaRPr lang="en-CA"/>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officestock?utm_content=creditCopyText&amp;utm_medium=referral&amp;utm_source=unsplash" TargetMode="External"/><Relationship Id="rId4" Type="http://schemas.openxmlformats.org/officeDocument/2006/relationships/hyperlink" Target="https://unsplash.com/photos/two-men-facing-each-other-while-shake-hands-and-smiling-NbtIDoFKGO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sincerelymedia?utm_content=creditCopyText&amp;utm_medium=referral&amp;utm_source=unsplash" TargetMode="External"/><Relationship Id="rId4" Type="http://schemas.openxmlformats.org/officeDocument/2006/relationships/hyperlink" Target="https://unsplash.com/photos/persons-right-hand-doing-thumbs-up-3KEFp35FVB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benmullins?utm_content=creditCopyText&amp;utm_medium=referral&amp;utm_source=unsplash" TargetMode="External"/><Relationship Id="rId4" Type="http://schemas.openxmlformats.org/officeDocument/2006/relationships/hyperlink" Target="https://unsplash.com/photos/person-using-pencil-oXV3bzR7jx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punttim?utm_content=creditCopyText&amp;utm_medium=referral&amp;utm_source=unsplash" TargetMode="External"/><Relationship Id="rId4" Type="http://schemas.openxmlformats.org/officeDocument/2006/relationships/hyperlink" Target="https://unsplash.com/photos/three-women-sitting-beside-table-bwki71ap-y8"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wocintechchat?utm_content=creditCopyText&amp;utm_medium=referral&amp;utm_source=unsplash" TargetMode="External"/><Relationship Id="rId4" Type="http://schemas.openxmlformats.org/officeDocument/2006/relationships/hyperlink" Target="https://unsplash.com/photos/two-women-sitting-beside-table-and-talking-LQ1t-8Ms5P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krakenimages?utm_content=creditCopyText&amp;utm_medium=referral&amp;utm_source=unsplash" TargetMode="External"/><Relationship Id="rId4" Type="http://schemas.openxmlformats.org/officeDocument/2006/relationships/hyperlink" Target="https://unsplash.com/photos/man-in-white-dress-shirt-sitting-beside-woman-in-black-long-sleeve-shirt-376KN_ISp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kellysikkema?utm_content=creditCopyText&amp;utm_medium=referral&amp;utm_source=unsplash" TargetMode="External"/><Relationship Id="rId4" Type="http://schemas.openxmlformats.org/officeDocument/2006/relationships/hyperlink" Target="https://unsplash.com/photos/a-white-and-black-striped-hat-iqPAE_bNqT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christinhumephoto?utm_content=creditCopyText&amp;utm_medium=referral&amp;utm_source=unsplash" TargetMode="External"/><Relationship Id="rId4" Type="http://schemas.openxmlformats.org/officeDocument/2006/relationships/hyperlink" Target="https://unsplash.com/photos/person-using-laptop-computer-Hcfwew744z4" TargetMode="Externa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Data" Target="../diagrams/data2.xml"/><Relationship Id="rId5" Type="http://schemas.openxmlformats.org/officeDocument/2006/relationships/hyperlink" Target="https://unsplash.com/photos/white-and-black-jigsaw-puzzle-aYPtEknQmXE?utm_content=creditCopyText&amp;utm_medium=referral&amp;utm_source=unsplash" TargetMode="External"/><Relationship Id="rId10" Type="http://schemas.microsoft.com/office/2007/relationships/diagramDrawing" Target="../diagrams/drawing2.xml"/><Relationship Id="rId4" Type="http://schemas.openxmlformats.org/officeDocument/2006/relationships/hyperlink" Target="https://unsplash.com/@markuswinkler?utm_content=creditCopyText&amp;utm_medium=referral&amp;utm_source=unsplash" TargetMode="External"/><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unsplash.com/license" TargetMode="External"/><Relationship Id="rId5" Type="http://schemas.openxmlformats.org/officeDocument/2006/relationships/hyperlink" Target="https://unsplash.com/@gabriellefaithhenderson?utm_content=creditCopyText&amp;utm_medium=referral&amp;utm_source=unsplash" TargetMode="External"/><Relationship Id="rId4" Type="http://schemas.openxmlformats.org/officeDocument/2006/relationships/hyperlink" Target="https://unsplash.com/photos/woman-signing-on-white-printer-paper-beside-woman-about-to-touch-the-documents-HJckKnwCXx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p>
            <a:r>
              <a:rPr lang="en-CA" dirty="0"/>
              <a:t>Recruitment and Selection</a:t>
            </a:r>
          </a:p>
        </p:txBody>
      </p:sp>
      <p:sp>
        <p:nvSpPr>
          <p:cNvPr id="81" name="Google Shape;81;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nSpc>
                <a:spcPct val="80000"/>
              </a:lnSpc>
              <a:buSzPts val="1018"/>
            </a:pPr>
            <a:r>
              <a:rPr lang="en-CA" sz="3000" dirty="0">
                <a:latin typeface="+mj-lt"/>
              </a:rPr>
              <a:t>Chapter </a:t>
            </a:r>
            <a:r>
              <a:rPr lang="en-CA" sz="3000" dirty="0"/>
              <a:t>5</a:t>
            </a:r>
            <a:r>
              <a:rPr lang="en-CA" sz="3000" dirty="0">
                <a:latin typeface="+mj-lt"/>
              </a:rPr>
              <a:t>: Selection</a:t>
            </a:r>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5.6 </a:t>
            </a:r>
            <a:r>
              <a:rPr lang="en-US" b="1" dirty="0"/>
              <a:t>Overview of Main Selection Method</a:t>
            </a:r>
            <a:endParaRPr lang="en-CA" b="1" dirty="0">
              <a:latin typeface="Arial"/>
            </a:endParaRPr>
          </a:p>
        </p:txBody>
      </p:sp>
      <p:sp>
        <p:nvSpPr>
          <p:cNvPr id="20" name="TextBox 19">
            <a:extLst>
              <a:ext uri="{FF2B5EF4-FFF2-40B4-BE49-F238E27FC236}">
                <a16:creationId xmlns:a16="http://schemas.microsoft.com/office/drawing/2014/main" id="{EA326571-4260-483F-5FA2-DE306D30E3A0}"/>
              </a:ext>
            </a:extLst>
          </p:cNvPr>
          <p:cNvSpPr txBox="1"/>
          <p:nvPr/>
        </p:nvSpPr>
        <p:spPr>
          <a:xfrm>
            <a:off x="293896" y="1140589"/>
            <a:ext cx="470023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By setting selection criteria ahead of time, the hiring team now has a clear picture of exactly what minimum qualifications they are looking for. </a:t>
            </a:r>
          </a:p>
          <a:p>
            <a:endParaRPr lang="en-US" sz="2000" dirty="0"/>
          </a:p>
          <a:p>
            <a:r>
              <a:rPr lang="en-US" sz="2000" dirty="0"/>
              <a:t>The three main selection methods are:</a:t>
            </a:r>
          </a:p>
          <a:p>
            <a:pPr marL="457200" indent="-457200">
              <a:buFont typeface="+mj-lt"/>
              <a:buAutoNum type="arabicPeriod"/>
            </a:pPr>
            <a:r>
              <a:rPr lang="en-US" sz="2000" dirty="0"/>
              <a:t>Applicant screening</a:t>
            </a:r>
          </a:p>
          <a:p>
            <a:pPr marL="457200" indent="-457200">
              <a:buFont typeface="+mj-lt"/>
              <a:buAutoNum type="arabicPeriod"/>
            </a:pPr>
            <a:r>
              <a:rPr lang="en-US" sz="2000" dirty="0"/>
              <a:t>Testing </a:t>
            </a:r>
          </a:p>
          <a:p>
            <a:pPr marL="457200" indent="-457200">
              <a:buFont typeface="+mj-lt"/>
              <a:buAutoNum type="arabicPeriod"/>
            </a:pPr>
            <a:r>
              <a:rPr lang="en-US" sz="2000" dirty="0"/>
              <a:t>In-depth Interviews.</a:t>
            </a:r>
          </a:p>
        </p:txBody>
      </p:sp>
      <p:pic>
        <p:nvPicPr>
          <p:cNvPr id="5" name="Picture 4" descr="Two men shaking hands at a table">
            <a:extLst>
              <a:ext uri="{FF2B5EF4-FFF2-40B4-BE49-F238E27FC236}">
                <a16:creationId xmlns:a16="http://schemas.microsoft.com/office/drawing/2014/main" id="{7532271D-D9FA-8977-745A-0FDF6A78209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994126" y="1270945"/>
            <a:ext cx="3902799" cy="2601609"/>
          </a:xfrm>
          <a:prstGeom prst="rect">
            <a:avLst/>
          </a:prstGeom>
        </p:spPr>
      </p:pic>
      <p:sp>
        <p:nvSpPr>
          <p:cNvPr id="2" name="TextBox 1">
            <a:extLst>
              <a:ext uri="{FF2B5EF4-FFF2-40B4-BE49-F238E27FC236}">
                <a16:creationId xmlns:a16="http://schemas.microsoft.com/office/drawing/2014/main" id="{34A678B2-3DCD-4FD7-41A1-C383EA9054D3}"/>
              </a:ext>
            </a:extLst>
          </p:cNvPr>
          <p:cNvSpPr txBox="1"/>
          <p:nvPr/>
        </p:nvSpPr>
        <p:spPr>
          <a:xfrm>
            <a:off x="4993105" y="3872663"/>
            <a:ext cx="38576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Sebastian Herrmann</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67372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5.7 Validity And Reliability</a:t>
            </a:r>
            <a:endParaRPr lang="en-CA" b="1" dirty="0">
              <a:latin typeface="Arial"/>
            </a:endParaRPr>
          </a:p>
        </p:txBody>
      </p:sp>
      <p:sp>
        <p:nvSpPr>
          <p:cNvPr id="20" name="TextBox 19">
            <a:extLst>
              <a:ext uri="{FF2B5EF4-FFF2-40B4-BE49-F238E27FC236}">
                <a16:creationId xmlns:a16="http://schemas.microsoft.com/office/drawing/2014/main" id="{EA326571-4260-483F-5FA2-DE306D30E3A0}"/>
              </a:ext>
            </a:extLst>
          </p:cNvPr>
          <p:cNvSpPr txBox="1"/>
          <p:nvPr/>
        </p:nvSpPr>
        <p:spPr>
          <a:xfrm>
            <a:off x="247075" y="992750"/>
            <a:ext cx="5467925"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Validity is arguably the most important criterion for the quality of a test. The term validity refers to whether the test measures what it claims to measure.</a:t>
            </a:r>
          </a:p>
          <a:p>
            <a:endParaRPr lang="en-US" sz="2000" dirty="0"/>
          </a:p>
          <a:p>
            <a:r>
              <a:rPr lang="en-US" sz="2000" dirty="0"/>
              <a:t>Reliability, however, refers to whether a selection tool gives the same results each time used in the same setting with the same subjects. Reliability means consistent or dependable results.</a:t>
            </a:r>
          </a:p>
          <a:p>
            <a:endParaRPr lang="en-US" sz="2000" dirty="0"/>
          </a:p>
        </p:txBody>
      </p:sp>
      <p:pic>
        <p:nvPicPr>
          <p:cNvPr id="4" name="Picture 3" descr="A hand with thumb up">
            <a:extLst>
              <a:ext uri="{FF2B5EF4-FFF2-40B4-BE49-F238E27FC236}">
                <a16:creationId xmlns:a16="http://schemas.microsoft.com/office/drawing/2014/main" id="{13AF05D4-11B2-C9B2-4BD4-1712E19D84D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646"/>
          <a:stretch/>
        </p:blipFill>
        <p:spPr>
          <a:xfrm>
            <a:off x="6151266" y="1606717"/>
            <a:ext cx="2283282" cy="1923869"/>
          </a:xfrm>
          <a:prstGeom prst="rect">
            <a:avLst/>
          </a:prstGeom>
        </p:spPr>
      </p:pic>
      <p:sp>
        <p:nvSpPr>
          <p:cNvPr id="2" name="TextBox 1">
            <a:extLst>
              <a:ext uri="{FF2B5EF4-FFF2-40B4-BE49-F238E27FC236}">
                <a16:creationId xmlns:a16="http://schemas.microsoft.com/office/drawing/2014/main" id="{B3AE3359-81F1-B72A-A9B1-67460BCD02F7}"/>
              </a:ext>
            </a:extLst>
          </p:cNvPr>
          <p:cNvSpPr txBox="1"/>
          <p:nvPr/>
        </p:nvSpPr>
        <p:spPr>
          <a:xfrm>
            <a:off x="5925553" y="3586914"/>
            <a:ext cx="2744703" cy="5188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Sincerely Media</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3285743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5.8 </a:t>
            </a:r>
            <a:r>
              <a:rPr lang="en-US" b="1" dirty="0"/>
              <a:t>Final Steps in Test Administration</a:t>
            </a:r>
            <a:endParaRPr lang="en-CA" b="1" dirty="0">
              <a:latin typeface="Arial"/>
            </a:endParaRPr>
          </a:p>
        </p:txBody>
      </p:sp>
      <p:sp>
        <p:nvSpPr>
          <p:cNvPr id="2" name="TextBox 1">
            <a:extLst>
              <a:ext uri="{FF2B5EF4-FFF2-40B4-BE49-F238E27FC236}">
                <a16:creationId xmlns:a16="http://schemas.microsoft.com/office/drawing/2014/main" id="{15883500-F4A0-CD38-299B-CB0D292484F8}"/>
              </a:ext>
            </a:extLst>
          </p:cNvPr>
          <p:cNvSpPr txBox="1"/>
          <p:nvPr/>
        </p:nvSpPr>
        <p:spPr>
          <a:xfrm>
            <a:off x="247075" y="1448365"/>
            <a:ext cx="5280889" cy="2246769"/>
          </a:xfrm>
          <a:prstGeom prst="rect">
            <a:avLst/>
          </a:prstGeom>
          <a:noFill/>
        </p:spPr>
        <p:txBody>
          <a:bodyPr wrap="square" rtlCol="0">
            <a:spAutoFit/>
          </a:bodyPr>
          <a:lstStyle/>
          <a:p>
            <a:r>
              <a:rPr lang="en-US" sz="2000" dirty="0"/>
              <a:t>Once the interview is completed and testing occurs, a few final checks, such as background checks, may or may not be performed. Some examples of background checks are Police Information Checks (PICs), previously known as Criminal Record Checks and Credit Checks.</a:t>
            </a:r>
            <a:endParaRPr lang="en-US" sz="1600" dirty="0"/>
          </a:p>
        </p:txBody>
      </p:sp>
      <p:pic>
        <p:nvPicPr>
          <p:cNvPr id="7" name="Picture 6" descr="A person writing on a piece of paper">
            <a:extLst>
              <a:ext uri="{FF2B5EF4-FFF2-40B4-BE49-F238E27FC236}">
                <a16:creationId xmlns:a16="http://schemas.microsoft.com/office/drawing/2014/main" id="{59F40ECC-CCBC-706B-9BC5-1B2B4F949C8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652957" y="1537503"/>
            <a:ext cx="3102736" cy="2068491"/>
          </a:xfrm>
          <a:prstGeom prst="rect">
            <a:avLst/>
          </a:prstGeom>
        </p:spPr>
      </p:pic>
      <p:sp>
        <p:nvSpPr>
          <p:cNvPr id="3" name="TextBox 2">
            <a:extLst>
              <a:ext uri="{FF2B5EF4-FFF2-40B4-BE49-F238E27FC236}">
                <a16:creationId xmlns:a16="http://schemas.microsoft.com/office/drawing/2014/main" id="{B199E4B5-4B3F-9E50-9856-797916B6B266}"/>
              </a:ext>
            </a:extLst>
          </p:cNvPr>
          <p:cNvSpPr txBox="1"/>
          <p:nvPr/>
        </p:nvSpPr>
        <p:spPr>
          <a:xfrm>
            <a:off x="5699960" y="3714749"/>
            <a:ext cx="29477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Ben Mullins</a:t>
            </a:r>
            <a:r>
              <a:rPr lang="en-US" dirty="0"/>
              <a:t> </a:t>
            </a:r>
            <a:r>
              <a:rPr lang="en-US" dirty="0">
                <a:hlinkClick r:id="rId6"/>
              </a:rPr>
              <a:t>Unsplash License</a:t>
            </a:r>
            <a:r>
              <a:rPr lang="en-US" dirty="0"/>
              <a:t> </a:t>
            </a:r>
            <a:endParaRPr lang="en-US"/>
          </a:p>
        </p:txBody>
      </p:sp>
    </p:spTree>
    <p:extLst>
      <p:ext uri="{BB962C8B-B14F-4D97-AF65-F5344CB8AC3E}">
        <p14:creationId xmlns:p14="http://schemas.microsoft.com/office/powerpoint/2010/main" val="290746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5.9 </a:t>
            </a:r>
            <a:r>
              <a:rPr lang="en-US" b="1" dirty="0"/>
              <a:t>Making the Offer</a:t>
            </a:r>
            <a:br>
              <a:rPr lang="en-US" b="1" dirty="0"/>
            </a:br>
            <a:endParaRPr lang="en-CA" b="1" dirty="0">
              <a:latin typeface="Arial"/>
            </a:endParaRPr>
          </a:p>
        </p:txBody>
      </p:sp>
      <p:sp>
        <p:nvSpPr>
          <p:cNvPr id="9" name="TextBox 8">
            <a:extLst>
              <a:ext uri="{FF2B5EF4-FFF2-40B4-BE49-F238E27FC236}">
                <a16:creationId xmlns:a16="http://schemas.microsoft.com/office/drawing/2014/main" id="{CB58F514-38A0-FAC3-C906-621E3605A679}"/>
              </a:ext>
            </a:extLst>
          </p:cNvPr>
          <p:cNvSpPr txBox="1"/>
          <p:nvPr/>
        </p:nvSpPr>
        <p:spPr>
          <a:xfrm>
            <a:off x="76200" y="1477625"/>
            <a:ext cx="5689598" cy="2246769"/>
          </a:xfrm>
          <a:prstGeom prst="rect">
            <a:avLst/>
          </a:prstGeom>
          <a:noFill/>
        </p:spPr>
        <p:txBody>
          <a:bodyPr wrap="square" rtlCol="0">
            <a:spAutoFit/>
          </a:bodyPr>
          <a:lstStyle/>
          <a:p>
            <a:r>
              <a:rPr lang="en-US" sz="2000" dirty="0"/>
              <a:t>Making a job offer involves extending a formal offer to the selected candidate, including details about compensation, benefits, and start date.</a:t>
            </a:r>
          </a:p>
          <a:p>
            <a:endParaRPr lang="en-US" sz="2000" dirty="0"/>
          </a:p>
          <a:p>
            <a:r>
              <a:rPr lang="en-US" sz="2000" dirty="0"/>
              <a:t>Proper handling of the job offer is crucial; if not done correctly, the candidate may reject or start the job negatively.</a:t>
            </a:r>
            <a:endParaRPr lang="en-CA" sz="2000" dirty="0"/>
          </a:p>
        </p:txBody>
      </p:sp>
      <p:pic>
        <p:nvPicPr>
          <p:cNvPr id="11" name="Picture 10" descr="A group of women sitting at a table">
            <a:extLst>
              <a:ext uri="{FF2B5EF4-FFF2-40B4-BE49-F238E27FC236}">
                <a16:creationId xmlns:a16="http://schemas.microsoft.com/office/drawing/2014/main" id="{8DE8EAA9-BBC0-77D9-E2C0-BF2BF6FAB03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06544" y="1477625"/>
            <a:ext cx="3275515" cy="2188250"/>
          </a:xfrm>
          <a:prstGeom prst="rect">
            <a:avLst/>
          </a:prstGeom>
        </p:spPr>
      </p:pic>
      <p:sp>
        <p:nvSpPr>
          <p:cNvPr id="2" name="TextBox 1">
            <a:extLst>
              <a:ext uri="{FF2B5EF4-FFF2-40B4-BE49-F238E27FC236}">
                <a16:creationId xmlns:a16="http://schemas.microsoft.com/office/drawing/2014/main" id="{60630369-B266-EA37-E527-87CAC4AFA768}"/>
              </a:ext>
            </a:extLst>
          </p:cNvPr>
          <p:cNvSpPr txBox="1"/>
          <p:nvPr/>
        </p:nvSpPr>
        <p:spPr>
          <a:xfrm>
            <a:off x="5707481" y="3669631"/>
            <a:ext cx="318084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Tim Gouw</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28363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a:t>
            </a:r>
            <a:endParaRPr b="1" dirty="0">
              <a:latin typeface="+mn-lt"/>
            </a:endParaRPr>
          </a:p>
        </p:txBody>
      </p:sp>
      <p:sp>
        <p:nvSpPr>
          <p:cNvPr id="4" name="TextBox 3">
            <a:extLst>
              <a:ext uri="{FF2B5EF4-FFF2-40B4-BE49-F238E27FC236}">
                <a16:creationId xmlns:a16="http://schemas.microsoft.com/office/drawing/2014/main" id="{FE3E45D5-ABAB-D765-0FA4-3DB84DF65948}"/>
              </a:ext>
            </a:extLst>
          </p:cNvPr>
          <p:cNvSpPr txBox="1"/>
          <p:nvPr/>
        </p:nvSpPr>
        <p:spPr>
          <a:xfrm>
            <a:off x="272650" y="719807"/>
            <a:ext cx="8788223" cy="3477875"/>
          </a:xfrm>
          <a:prstGeom prst="rect">
            <a:avLst/>
          </a:prstGeom>
          <a:noFill/>
        </p:spPr>
        <p:txBody>
          <a:bodyPr wrap="square" rtlCol="0">
            <a:spAutoFit/>
          </a:bodyPr>
          <a:lstStyle/>
          <a:p>
            <a:pPr marL="342900" indent="-342900">
              <a:buFont typeface="Arial" panose="020B0604020202020204" pitchFamily="34" charset="0"/>
              <a:buChar char="•"/>
            </a:pPr>
            <a:r>
              <a:rPr lang="en-US" sz="2000" b="1" dirty="0"/>
              <a:t>Recruiting vs. Selection</a:t>
            </a:r>
            <a:r>
              <a:rPr lang="en-US" sz="2000" dirty="0"/>
              <a:t>: Recruiting attracts candidates, but selection involves choosing the best one from the applicant pool, which is a complex process.</a:t>
            </a:r>
          </a:p>
          <a:p>
            <a:pPr marL="342900" indent="-342900">
              <a:buFont typeface="Arial" panose="020B0604020202020204" pitchFamily="34" charset="0"/>
              <a:buChar char="•"/>
            </a:pPr>
            <a:r>
              <a:rPr lang="en-US" sz="2000" b="1" dirty="0"/>
              <a:t>Importance of Selection</a:t>
            </a:r>
            <a:r>
              <a:rPr lang="en-US" sz="2000" dirty="0"/>
              <a:t>: Effective selection leads to higher productivity, better performance, and reduced turnover, while poor selection can result in significant costs and negative outcomes.</a:t>
            </a:r>
          </a:p>
          <a:p>
            <a:pPr marL="342900" indent="-342900">
              <a:buFont typeface="Arial" panose="020B0604020202020204" pitchFamily="34" charset="0"/>
              <a:buChar char="•"/>
            </a:pPr>
            <a:r>
              <a:rPr lang="en-US" sz="2000" b="1" dirty="0"/>
              <a:t>Cost of Hiring</a:t>
            </a:r>
            <a:r>
              <a:rPr lang="en-US" sz="2000" dirty="0"/>
              <a:t>: The average cost per hire is $4,129, highlighting the importance of a fair and effective selection process.</a:t>
            </a:r>
          </a:p>
          <a:p>
            <a:pPr marL="342900" indent="-342900">
              <a:buFont typeface="Arial" panose="020B0604020202020204" pitchFamily="34" charset="0"/>
              <a:buChar char="•"/>
            </a:pPr>
            <a:r>
              <a:rPr lang="en-US" sz="2000" b="1" dirty="0"/>
              <a:t>Person-Organization Fit</a:t>
            </a:r>
            <a:r>
              <a:rPr lang="en-US" sz="2000" dirty="0"/>
              <a:t>: Matching a candidate’s personality, values, and characteristics with the organization’s culture is crucial for job satisfaction and retention.</a:t>
            </a:r>
          </a:p>
        </p:txBody>
      </p:sp>
    </p:spTree>
    <p:extLst>
      <p:ext uri="{BB962C8B-B14F-4D97-AF65-F5344CB8AC3E}">
        <p14:creationId xmlns:p14="http://schemas.microsoft.com/office/powerpoint/2010/main" val="338340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Takeaways Cont.</a:t>
            </a:r>
            <a:endParaRPr b="1" dirty="0">
              <a:latin typeface="+mn-lt"/>
            </a:endParaRPr>
          </a:p>
        </p:txBody>
      </p:sp>
      <p:sp>
        <p:nvSpPr>
          <p:cNvPr id="3" name="TextBox 2">
            <a:extLst>
              <a:ext uri="{FF2B5EF4-FFF2-40B4-BE49-F238E27FC236}">
                <a16:creationId xmlns:a16="http://schemas.microsoft.com/office/drawing/2014/main" id="{A3A058E5-9D67-607B-958C-58F751DD56B1}"/>
              </a:ext>
            </a:extLst>
          </p:cNvPr>
          <p:cNvSpPr txBox="1"/>
          <p:nvPr/>
        </p:nvSpPr>
        <p:spPr>
          <a:xfrm>
            <a:off x="216050" y="894784"/>
            <a:ext cx="8445760"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a:t>Validity and Reliability</a:t>
            </a:r>
            <a:r>
              <a:rPr lang="en-US" sz="2000" dirty="0"/>
              <a:t>: Selection tools must be valid (measure what they claim to) and reliable (give consistent results).</a:t>
            </a:r>
          </a:p>
          <a:p>
            <a:pPr marL="342900" indent="-342900">
              <a:buFont typeface="Arial" panose="020B0604020202020204" pitchFamily="34" charset="0"/>
              <a:buChar char="•"/>
            </a:pPr>
            <a:r>
              <a:rPr lang="en-US" sz="2000" b="1" dirty="0"/>
              <a:t>Contingent Workers</a:t>
            </a:r>
            <a:r>
              <a:rPr lang="en-US" sz="2000" dirty="0"/>
              <a:t>: Companies use temporary or part-time workers to control labour costs and bring in specialized skills. However, this can increase training costs and decrease employee loyalty and productivity.</a:t>
            </a:r>
          </a:p>
          <a:p>
            <a:pPr lvl="6"/>
            <a:r>
              <a:rPr lang="en-US" sz="2000" dirty="0"/>
              <a:t>	</a:t>
            </a:r>
            <a:endParaRPr lang="en-CA" sz="2000" dirty="0"/>
          </a:p>
        </p:txBody>
      </p:sp>
    </p:spTree>
    <p:extLst>
      <p:ext uri="{BB962C8B-B14F-4D97-AF65-F5344CB8AC3E}">
        <p14:creationId xmlns:p14="http://schemas.microsoft.com/office/powerpoint/2010/main" val="1001199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a:t>
            </a:r>
            <a:endParaRPr b="1" dirty="0">
              <a:latin typeface="+mn-lt"/>
            </a:endParaRPr>
          </a:p>
        </p:txBody>
      </p:sp>
      <p:sp>
        <p:nvSpPr>
          <p:cNvPr id="3" name="TextBox 2">
            <a:extLst>
              <a:ext uri="{FF2B5EF4-FFF2-40B4-BE49-F238E27FC236}">
                <a16:creationId xmlns:a16="http://schemas.microsoft.com/office/drawing/2014/main" id="{42DDA7EA-3DBB-7189-C58F-A490B31309DA}"/>
              </a:ext>
            </a:extLst>
          </p:cNvPr>
          <p:cNvSpPr txBox="1"/>
          <p:nvPr/>
        </p:nvSpPr>
        <p:spPr>
          <a:xfrm>
            <a:off x="15924" y="685321"/>
            <a:ext cx="916875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solidFill>
                  <a:schemeClr val="tx1"/>
                </a:solidFill>
              </a:rPr>
              <a:t>Job Analysis: </a:t>
            </a:r>
            <a:r>
              <a:rPr lang="en-US" sz="2000" dirty="0"/>
              <a:t>The process of gathering information about the tasks, responsibilities, and skills required for a job, as well as the knowledge and abilities needed to perform it. </a:t>
            </a:r>
          </a:p>
          <a:p>
            <a:pPr marL="342900" indent="-342900">
              <a:buFont typeface="Arial" panose="020B0604020202020204" pitchFamily="34" charset="0"/>
              <a:buChar char="•"/>
            </a:pPr>
            <a:r>
              <a:rPr lang="en-US" sz="2000" dirty="0">
                <a:solidFill>
                  <a:schemeClr val="tx1"/>
                </a:solidFill>
              </a:rPr>
              <a:t>Job Description: </a:t>
            </a:r>
            <a:r>
              <a:rPr lang="en-US" sz="2000" dirty="0"/>
              <a:t>A document that lists a position’s tasks, duties, and responsibilities. </a:t>
            </a:r>
          </a:p>
          <a:p>
            <a:pPr marL="342900" indent="-342900">
              <a:buFont typeface="Arial" panose="020B0604020202020204" pitchFamily="34" charset="0"/>
              <a:buChar char="•"/>
            </a:pPr>
            <a:r>
              <a:rPr lang="en-US" sz="2000" dirty="0">
                <a:solidFill>
                  <a:schemeClr val="tx1"/>
                </a:solidFill>
              </a:rPr>
              <a:t>Job Specification: </a:t>
            </a:r>
            <a:r>
              <a:rPr lang="en-US" sz="2000" dirty="0"/>
              <a:t>A document that lists the qualifications, such as knowledge, skills, abilities, and other characteristics (KSAOs) needed to perform a job successfully.</a:t>
            </a:r>
          </a:p>
          <a:p>
            <a:pPr marL="342900" indent="-342900">
              <a:buFont typeface="Arial" panose="020B0604020202020204" pitchFamily="34" charset="0"/>
              <a:buChar char="•"/>
            </a:pPr>
            <a:r>
              <a:rPr lang="en-US" sz="2000" dirty="0">
                <a:solidFill>
                  <a:schemeClr val="tx1"/>
                </a:solidFill>
              </a:rPr>
              <a:t>Making the Job Offer: </a:t>
            </a:r>
            <a:r>
              <a:rPr lang="en-US" sz="2000" dirty="0"/>
              <a:t>This is the step in the selection process where the candidate is formally offered the job, including details about compensation, benefits, and the start date.</a:t>
            </a:r>
          </a:p>
          <a:p>
            <a:pPr marL="342900" indent="-342900">
              <a:buFont typeface="Arial" panose="020B0604020202020204" pitchFamily="34" charset="0"/>
              <a:buChar char="•"/>
            </a:pPr>
            <a:r>
              <a:rPr lang="en-US" sz="2000" dirty="0">
                <a:solidFill>
                  <a:schemeClr val="tx1"/>
                </a:solidFill>
              </a:rPr>
              <a:t>Person-Organization Fit: </a:t>
            </a:r>
            <a:r>
              <a:rPr lang="en-US" sz="2000" dirty="0"/>
              <a:t>The degree to which a person’s personality, values, goals, and other characteristics match the organization’s.</a:t>
            </a:r>
          </a:p>
          <a:p>
            <a:endParaRPr lang="en-US" sz="2000" dirty="0"/>
          </a:p>
        </p:txBody>
      </p:sp>
    </p:spTree>
    <p:extLst>
      <p:ext uri="{BB962C8B-B14F-4D97-AF65-F5344CB8AC3E}">
        <p14:creationId xmlns:p14="http://schemas.microsoft.com/office/powerpoint/2010/main" val="1475046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a:t>
            </a:r>
            <a:endParaRPr b="1" dirty="0">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45679" y="686616"/>
            <a:ext cx="905264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Person-Job Fit: </a:t>
            </a:r>
            <a:r>
              <a:rPr lang="en-US" sz="2000" dirty="0"/>
              <a:t>The degree to which a person’s knowledge, skills, abilities, and other characteristics match the job demands.</a:t>
            </a:r>
          </a:p>
          <a:p>
            <a:pPr marL="342900" indent="-342900">
              <a:buFont typeface="Arial" panose="020B0604020202020204" pitchFamily="34" charset="0"/>
              <a:buChar char="•"/>
            </a:pPr>
            <a:r>
              <a:rPr lang="en-US" sz="2000" dirty="0">
                <a:solidFill>
                  <a:schemeClr val="tx1"/>
                </a:solidFill>
              </a:rPr>
              <a:t>Reliability:</a:t>
            </a:r>
            <a:r>
              <a:rPr lang="en-US" sz="2000" dirty="0"/>
              <a:t> The dependability of assessment methods used in the hiring process, ensuring consistent results over time.</a:t>
            </a:r>
          </a:p>
          <a:p>
            <a:pPr marL="342900" indent="-342900">
              <a:buFont typeface="Arial" panose="020B0604020202020204" pitchFamily="34" charset="0"/>
              <a:buChar char="•"/>
            </a:pPr>
            <a:r>
              <a:rPr lang="en-US" sz="2000" dirty="0">
                <a:solidFill>
                  <a:schemeClr val="tx1"/>
                </a:solidFill>
              </a:rPr>
              <a:t>Selection:</a:t>
            </a:r>
            <a:r>
              <a:rPr lang="en-US" sz="2000" dirty="0"/>
              <a:t> Choosing job candidates from a previously generated applicant pool.</a:t>
            </a:r>
          </a:p>
          <a:p>
            <a:pPr marL="342900" indent="-342900">
              <a:buFont typeface="Arial" panose="020B0604020202020204" pitchFamily="34" charset="0"/>
              <a:buChar char="•"/>
            </a:pPr>
            <a:r>
              <a:rPr lang="en-US" sz="2000" dirty="0">
                <a:solidFill>
                  <a:schemeClr val="tx1"/>
                </a:solidFill>
              </a:rPr>
              <a:t>Selection Process:</a:t>
            </a:r>
            <a:r>
              <a:rPr lang="en-US" sz="2000" dirty="0"/>
              <a:t> The steps involved in choosing people with the right qualifications to fill a current or future job opening.</a:t>
            </a:r>
          </a:p>
          <a:p>
            <a:pPr marL="342900" indent="-342900">
              <a:buFont typeface="Arial" panose="020B0604020202020204" pitchFamily="34" charset="0"/>
              <a:buChar char="•"/>
            </a:pPr>
            <a:r>
              <a:rPr lang="en-US" sz="2000" dirty="0">
                <a:solidFill>
                  <a:schemeClr val="tx1"/>
                </a:solidFill>
              </a:rPr>
              <a:t>Validity:</a:t>
            </a:r>
            <a:r>
              <a:rPr lang="en-US" sz="2000" dirty="0"/>
              <a:t> The degree to which a test accurately measures what it is intended to measure.</a:t>
            </a:r>
          </a:p>
          <a:p>
            <a:pPr marL="342900" indent="-342900">
              <a:buFont typeface="Arial" panose="020B0604020202020204" pitchFamily="34" charset="0"/>
              <a:buChar char="•"/>
            </a:pPr>
            <a:r>
              <a:rPr lang="en-US" sz="2000" dirty="0">
                <a:solidFill>
                  <a:schemeClr val="tx1"/>
                </a:solidFill>
              </a:rPr>
              <a:t>Weighted Application:</a:t>
            </a:r>
            <a:r>
              <a:rPr lang="en-US" sz="2000" dirty="0"/>
              <a:t> A selection tool that assigns numerical values to different items or questions on an application form based on their importance to the job.</a:t>
            </a:r>
          </a:p>
        </p:txBody>
      </p:sp>
    </p:spTree>
    <p:extLst>
      <p:ext uri="{BB962C8B-B14F-4D97-AF65-F5344CB8AC3E}">
        <p14:creationId xmlns:p14="http://schemas.microsoft.com/office/powerpoint/2010/main" val="82748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99768" y="71534"/>
            <a:ext cx="8655300" cy="883800"/>
          </a:xfrm>
          <a:prstGeom prst="rect">
            <a:avLst/>
          </a:prstGeom>
        </p:spPr>
        <p:txBody>
          <a:bodyPr spcFirstLastPara="1" wrap="square" lIns="91425" tIns="91425" rIns="91425" bIns="91425" anchor="t" anchorCtr="0">
            <a:normAutofit/>
          </a:bodyPr>
          <a:lstStyle/>
          <a:p>
            <a:r>
              <a:rPr lang="en" b="1" dirty="0">
                <a:latin typeface="+mn-lt"/>
              </a:rPr>
              <a:t>Key Terms II</a:t>
            </a:r>
            <a:endParaRPr b="1" dirty="0">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0" y="561925"/>
            <a:ext cx="9254836" cy="4708981"/>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Professional Associations</a:t>
            </a:r>
            <a:r>
              <a:rPr lang="en-US" sz="2000" dirty="0"/>
              <a:t>: Organizations that represent the interests of professionals in a specific industry, often providing job boards and career resources.</a:t>
            </a:r>
          </a:p>
          <a:p>
            <a:pPr marL="342900" indent="-342900">
              <a:buFont typeface="Arial" panose="020B0604020202020204" pitchFamily="34" charset="0"/>
              <a:buChar char="•"/>
            </a:pPr>
            <a:r>
              <a:rPr lang="en-US" sz="2000" dirty="0">
                <a:solidFill>
                  <a:schemeClr val="tx1"/>
                </a:solidFill>
              </a:rPr>
              <a:t>Realistic Job Preview: </a:t>
            </a:r>
            <a:r>
              <a:rPr lang="en-US" sz="2000" dirty="0"/>
              <a:t>Providing potential candidates with a balanced view of both a job’s positive aspects and challenges to help them make informed decisions.</a:t>
            </a:r>
          </a:p>
          <a:p>
            <a:pPr marL="342900" indent="-342900">
              <a:buFont typeface="Arial" panose="020B0604020202020204" pitchFamily="34" charset="0"/>
              <a:buChar char="•"/>
            </a:pPr>
            <a:r>
              <a:rPr lang="en-US" sz="2000" dirty="0">
                <a:solidFill>
                  <a:schemeClr val="tx1"/>
                </a:solidFill>
              </a:rPr>
              <a:t>Recruitment:</a:t>
            </a:r>
            <a:r>
              <a:rPr lang="en-US" sz="2000" dirty="0"/>
              <a:t> Identifying, attracting, interviewing, selecting, hiring, and onboarding employees.</a:t>
            </a:r>
          </a:p>
          <a:p>
            <a:pPr marL="342900" indent="-342900">
              <a:buFont typeface="Arial" panose="020B0604020202020204" pitchFamily="34" charset="0"/>
              <a:buChar char="•"/>
            </a:pPr>
            <a:r>
              <a:rPr lang="en-US" sz="2000" dirty="0">
                <a:solidFill>
                  <a:schemeClr val="tx1"/>
                </a:solidFill>
              </a:rPr>
              <a:t>Recruitment Methods: </a:t>
            </a:r>
            <a:r>
              <a:rPr lang="en-US" sz="2000" dirty="0"/>
              <a:t>Various strategies and techniques are used to attract and select job candidates, such as job postings, social media, campus recruiting, etc.</a:t>
            </a:r>
          </a:p>
          <a:p>
            <a:pPr marL="342900" indent="-342900">
              <a:buFont typeface="Arial" panose="020B0604020202020204" pitchFamily="34" charset="0"/>
              <a:buChar char="•"/>
            </a:pPr>
            <a:r>
              <a:rPr lang="en-US" sz="2000" dirty="0">
                <a:solidFill>
                  <a:schemeClr val="tx1"/>
                </a:solidFill>
              </a:rPr>
              <a:t>Recruitment Pipeline:</a:t>
            </a:r>
            <a:r>
              <a:rPr lang="en-US" sz="2000" dirty="0"/>
              <a:t> A continuous process of attracting, screening, and nurturing potential job candidates to ensure a steady supply of qualified applicants. </a:t>
            </a: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337184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272650" y="120025"/>
            <a:ext cx="8655300" cy="883800"/>
          </a:xfrm>
          <a:prstGeom prst="rect">
            <a:avLst/>
          </a:prstGeom>
        </p:spPr>
        <p:txBody>
          <a:bodyPr spcFirstLastPara="1" wrap="square" lIns="91425" tIns="91425" rIns="91425" bIns="91425" anchor="t" anchorCtr="0">
            <a:normAutofit/>
          </a:bodyPr>
          <a:lstStyle/>
          <a:p>
            <a:r>
              <a:rPr lang="en" b="1" dirty="0">
                <a:latin typeface="+mn-lt"/>
              </a:rPr>
              <a:t>Key Terms III</a:t>
            </a:r>
            <a:endParaRPr b="1" dirty="0">
              <a:latin typeface="+mn-lt"/>
            </a:endParaRPr>
          </a:p>
        </p:txBody>
      </p:sp>
      <p:sp>
        <p:nvSpPr>
          <p:cNvPr id="4" name="TextBox 3">
            <a:extLst>
              <a:ext uri="{FF2B5EF4-FFF2-40B4-BE49-F238E27FC236}">
                <a16:creationId xmlns:a16="http://schemas.microsoft.com/office/drawing/2014/main" id="{EAC7ACD6-33AD-82A2-FF4C-1EDEFE921C96}"/>
              </a:ext>
            </a:extLst>
          </p:cNvPr>
          <p:cNvSpPr txBox="1"/>
          <p:nvPr/>
        </p:nvSpPr>
        <p:spPr>
          <a:xfrm>
            <a:off x="37442" y="655603"/>
            <a:ext cx="9125716"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tx1"/>
                </a:solidFill>
              </a:rPr>
              <a:t>Recruitment Plan</a:t>
            </a:r>
            <a:r>
              <a:rPr lang="en-US" sz="2000" dirty="0"/>
              <a:t>: A detailed strategy outlining how an organization will attract and hire the best candidates for open positions. </a:t>
            </a:r>
          </a:p>
          <a:p>
            <a:pPr marL="342900" indent="-342900">
              <a:buFont typeface="Arial" panose="020B0604020202020204" pitchFamily="34" charset="0"/>
              <a:buChar char="•"/>
            </a:pPr>
            <a:r>
              <a:rPr lang="en-US" sz="2000" dirty="0">
                <a:solidFill>
                  <a:schemeClr val="tx1"/>
                </a:solidFill>
              </a:rPr>
              <a:t>Strategic HR Plan:</a:t>
            </a:r>
            <a:r>
              <a:rPr lang="en-US" sz="2000" dirty="0"/>
              <a:t> A plan that outlines the steps an organization will take to ensure it has the necessary human resources to achieve its strategic goals. </a:t>
            </a:r>
          </a:p>
          <a:p>
            <a:pPr marL="342900" indent="-342900">
              <a:buFont typeface="Arial" panose="020B0604020202020204" pitchFamily="34" charset="0"/>
              <a:buChar char="•"/>
            </a:pPr>
            <a:r>
              <a:rPr lang="en-US" sz="2000" dirty="0">
                <a:solidFill>
                  <a:schemeClr val="tx1"/>
                </a:solidFill>
              </a:rPr>
              <a:t>Supply and Demand:</a:t>
            </a:r>
            <a:r>
              <a:rPr lang="en-US" sz="2000" dirty="0"/>
              <a:t> The balance between the number of available job candidates (supply) and the number of job openings (demand). </a:t>
            </a:r>
          </a:p>
          <a:p>
            <a:pPr marL="342900" indent="-342900">
              <a:buFont typeface="Arial" panose="020B0604020202020204" pitchFamily="34" charset="0"/>
              <a:buChar char="•"/>
            </a:pPr>
            <a:r>
              <a:rPr lang="en-US" sz="2000" dirty="0">
                <a:solidFill>
                  <a:schemeClr val="tx1"/>
                </a:solidFill>
              </a:rPr>
              <a:t>Temporary Recruitment: </a:t>
            </a:r>
            <a:r>
              <a:rPr lang="en-US" sz="2000" dirty="0"/>
              <a:t>(staffing firm) is a business that supplies you with qualified candidates who will work on short-term contracts. </a:t>
            </a:r>
          </a:p>
          <a:p>
            <a:pPr marL="342900" indent="-342900">
              <a:buFont typeface="Arial" panose="020B0604020202020204" pitchFamily="34" charset="0"/>
              <a:buChar char="•"/>
            </a:pPr>
            <a:r>
              <a:rPr lang="en-US" sz="2000" dirty="0">
                <a:solidFill>
                  <a:schemeClr val="tx1"/>
                </a:solidFill>
              </a:rPr>
              <a:t>Trend Analysis:</a:t>
            </a:r>
            <a:r>
              <a:rPr lang="en-US" sz="2000" dirty="0"/>
              <a:t> A method of predicting future staffing needs by examining historical employment data and business variables.</a:t>
            </a:r>
          </a:p>
          <a:p>
            <a:pPr marL="342900" indent="-342900">
              <a:buFont typeface="Arial" panose="020B0604020202020204" pitchFamily="34" charset="0"/>
              <a:buChar char="•"/>
            </a:pPr>
            <a:r>
              <a:rPr lang="en-US" sz="2000" dirty="0">
                <a:solidFill>
                  <a:schemeClr val="tx1"/>
                </a:solidFill>
              </a:rPr>
              <a:t>Yield Ratio: </a:t>
            </a:r>
            <a:r>
              <a:rPr lang="en-US" sz="2000" dirty="0"/>
              <a:t>A performance metric that indicates the percentage of candidates from a specific recruitment source that proceed to the next stage of the selection process.</a:t>
            </a:r>
          </a:p>
        </p:txBody>
      </p:sp>
    </p:spTree>
    <p:extLst>
      <p:ext uri="{BB962C8B-B14F-4D97-AF65-F5344CB8AC3E}">
        <p14:creationId xmlns:p14="http://schemas.microsoft.com/office/powerpoint/2010/main" val="3631488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latin typeface="+mj-lt"/>
              </a:rPr>
              <a:t>Learning Outcomes</a:t>
            </a:r>
            <a:endParaRPr lang="en-CA" b="1" dirty="0">
              <a:latin typeface="Arial"/>
            </a:endParaRPr>
          </a:p>
        </p:txBody>
      </p:sp>
      <p:sp>
        <p:nvSpPr>
          <p:cNvPr id="3" name="TextBox 2">
            <a:extLst>
              <a:ext uri="{FF2B5EF4-FFF2-40B4-BE49-F238E27FC236}">
                <a16:creationId xmlns:a16="http://schemas.microsoft.com/office/drawing/2014/main" id="{E605AB07-0DC6-1860-2E9A-1EE0DCD858EA}"/>
              </a:ext>
            </a:extLst>
          </p:cNvPr>
          <p:cNvSpPr txBox="1"/>
          <p:nvPr/>
        </p:nvSpPr>
        <p:spPr>
          <a:xfrm>
            <a:off x="213982" y="698686"/>
            <a:ext cx="871603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Explain the purpose of the selection process in human resource management.</a:t>
            </a:r>
          </a:p>
          <a:p>
            <a:pPr marL="285750" indent="-285750">
              <a:buFont typeface="Arial" panose="020B0604020202020204" pitchFamily="34" charset="0"/>
              <a:buChar char="•"/>
            </a:pPr>
            <a:r>
              <a:rPr lang="en-US" sz="2000" dirty="0"/>
              <a:t>Describe the six main steps in the selection process.</a:t>
            </a:r>
          </a:p>
          <a:p>
            <a:pPr marL="285750" indent="-285750">
              <a:buFont typeface="Arial" panose="020B0604020202020204" pitchFamily="34" charset="0"/>
              <a:buChar char="•"/>
            </a:pPr>
            <a:r>
              <a:rPr lang="en-US" sz="2000" dirty="0"/>
              <a:t>Discuss how selection criteria are developed.</a:t>
            </a:r>
          </a:p>
          <a:p>
            <a:pPr marL="285750" indent="-285750">
              <a:buFont typeface="Arial" panose="020B0604020202020204" pitchFamily="34" charset="0"/>
              <a:buChar char="•"/>
            </a:pPr>
            <a:r>
              <a:rPr lang="en-US" sz="2000" dirty="0"/>
              <a:t>Analyze the concepts of person-organization fit and person-job fit and discuss their importance in the selection process.</a:t>
            </a:r>
          </a:p>
          <a:p>
            <a:pPr marL="285750" indent="-285750">
              <a:buFont typeface="Arial" panose="020B0604020202020204" pitchFamily="34" charset="0"/>
              <a:buChar char="•"/>
            </a:pPr>
            <a:r>
              <a:rPr lang="en-US" sz="2000" dirty="0"/>
              <a:t>Identify the key principles in the selection process.</a:t>
            </a:r>
          </a:p>
          <a:p>
            <a:pPr marL="285750" indent="-285750">
              <a:buFont typeface="Arial" panose="020B0604020202020204" pitchFamily="34" charset="0"/>
              <a:buChar char="•"/>
            </a:pPr>
            <a:r>
              <a:rPr lang="en-US" sz="2000" dirty="0"/>
              <a:t>Compare and contrast the selection methods.</a:t>
            </a:r>
          </a:p>
          <a:p>
            <a:pPr marL="285750" indent="-285750">
              <a:buFont typeface="Arial" panose="020B0604020202020204" pitchFamily="34" charset="0"/>
              <a:buChar char="•"/>
            </a:pPr>
            <a:r>
              <a:rPr lang="en-US" sz="2000" dirty="0"/>
              <a:t>Define validity and reliability in the context of selection methods and explain their importance in ensuring effective hiring decisions.</a:t>
            </a:r>
          </a:p>
          <a:p>
            <a:pPr marL="285750" indent="-285750">
              <a:buFont typeface="Arial" panose="020B0604020202020204" pitchFamily="34" charset="0"/>
              <a:buChar char="•"/>
            </a:pPr>
            <a:r>
              <a:rPr lang="en-US" sz="2000" dirty="0"/>
              <a:t>Describe the final steps in the selection process, including background checks.</a:t>
            </a:r>
          </a:p>
          <a:p>
            <a:pPr marL="285750" indent="-285750">
              <a:buFont typeface="Arial" panose="020B0604020202020204" pitchFamily="34" charset="0"/>
              <a:buChar char="•"/>
            </a:pPr>
            <a:r>
              <a:rPr lang="en-US" sz="2000" dirty="0"/>
              <a:t>List the components that should be included in a job offer.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5.0</a:t>
            </a:r>
            <a:r>
              <a:rPr lang="en-CA" b="1" dirty="0">
                <a:latin typeface="+mj-lt"/>
              </a:rPr>
              <a:t> </a:t>
            </a:r>
            <a:r>
              <a:rPr lang="en-CA" b="1" dirty="0"/>
              <a:t>Selection</a:t>
            </a:r>
            <a:endParaRPr lang="en-CA" b="1" dirty="0">
              <a:latin typeface="Arial"/>
            </a:endParaRPr>
          </a:p>
        </p:txBody>
      </p:sp>
      <p:sp>
        <p:nvSpPr>
          <p:cNvPr id="2" name="TextBox 1">
            <a:extLst>
              <a:ext uri="{FF2B5EF4-FFF2-40B4-BE49-F238E27FC236}">
                <a16:creationId xmlns:a16="http://schemas.microsoft.com/office/drawing/2014/main" id="{591DC856-47DA-8150-3F8E-D2CBE9C7B2AC}"/>
              </a:ext>
            </a:extLst>
          </p:cNvPr>
          <p:cNvSpPr txBox="1"/>
          <p:nvPr/>
        </p:nvSpPr>
        <p:spPr>
          <a:xfrm>
            <a:off x="133934" y="1663072"/>
            <a:ext cx="510282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44444"/>
                </a:solidFill>
                <a:cs typeface="Calibri"/>
              </a:rPr>
              <a:t>Selection is the choice of job candidates from a previously generated applicant pool.</a:t>
            </a:r>
          </a:p>
          <a:p>
            <a:endParaRPr lang="en-US" sz="2000" dirty="0">
              <a:solidFill>
                <a:srgbClr val="444444"/>
              </a:solidFill>
              <a:cs typeface="Calibri"/>
            </a:endParaRPr>
          </a:p>
          <a:p>
            <a:r>
              <a:rPr lang="en-US" sz="2000" dirty="0">
                <a:solidFill>
                  <a:srgbClr val="444444"/>
                </a:solidFill>
                <a:cs typeface="Calibri"/>
              </a:rPr>
              <a:t>The selection process entails gathering information on candidates, evaluating their qualifications, and choosing the right one. </a:t>
            </a:r>
            <a:endParaRPr lang="en-US" dirty="0"/>
          </a:p>
        </p:txBody>
      </p:sp>
      <p:pic>
        <p:nvPicPr>
          <p:cNvPr id="11" name="Picture 10" descr="A person sitting at a table with another person sitting at a table">
            <a:extLst>
              <a:ext uri="{FF2B5EF4-FFF2-40B4-BE49-F238E27FC236}">
                <a16:creationId xmlns:a16="http://schemas.microsoft.com/office/drawing/2014/main" id="{155348F3-F2C2-F975-186C-556C4252CB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69777" y="1609927"/>
            <a:ext cx="2885466" cy="1923644"/>
          </a:xfrm>
          <a:prstGeom prst="rect">
            <a:avLst/>
          </a:prstGeom>
        </p:spPr>
      </p:pic>
      <p:sp>
        <p:nvSpPr>
          <p:cNvPr id="3" name="TextBox 2">
            <a:extLst>
              <a:ext uri="{FF2B5EF4-FFF2-40B4-BE49-F238E27FC236}">
                <a16:creationId xmlns:a16="http://schemas.microsoft.com/office/drawing/2014/main" id="{3FC24B01-F53E-DA60-01E3-505653EFD159}"/>
              </a:ext>
            </a:extLst>
          </p:cNvPr>
          <p:cNvSpPr txBox="1"/>
          <p:nvPr/>
        </p:nvSpPr>
        <p:spPr>
          <a:xfrm>
            <a:off x="5233737" y="3601954"/>
            <a:ext cx="34891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Christina @ wocintechchat.com</a:t>
            </a:r>
            <a:r>
              <a:rPr lang="en-US" dirty="0"/>
              <a:t> </a:t>
            </a:r>
            <a:r>
              <a:rPr lang="en-US" dirty="0">
                <a:hlinkClick r:id="rId6"/>
              </a:rPr>
              <a:t>Unsplash License</a:t>
            </a:r>
            <a:endParaRPr lang="en-US"/>
          </a:p>
        </p:txBody>
      </p:sp>
    </p:spTree>
    <p:extLst>
      <p:ext uri="{BB962C8B-B14F-4D97-AF65-F5344CB8AC3E}">
        <p14:creationId xmlns:p14="http://schemas.microsoft.com/office/powerpoint/2010/main" val="2908516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191198" y="132374"/>
            <a:ext cx="8521700" cy="608013"/>
          </a:xfrm>
        </p:spPr>
        <p:txBody>
          <a:bodyPr spcFirstLastPara="1" wrap="square" lIns="91425" tIns="91425" rIns="91425" bIns="91425" anchor="t" anchorCtr="0">
            <a:noAutofit/>
          </a:bodyPr>
          <a:lstStyle/>
          <a:p>
            <a:r>
              <a:rPr lang="en-CA" b="1" dirty="0"/>
              <a:t>5.1 </a:t>
            </a:r>
            <a:r>
              <a:rPr lang="en-US" b="1" dirty="0"/>
              <a:t>Six Main Steps In The Selection Process</a:t>
            </a:r>
            <a:endParaRPr lang="en-CA" b="1" dirty="0"/>
          </a:p>
          <a:p>
            <a:endParaRPr lang="en-CA" dirty="0"/>
          </a:p>
        </p:txBody>
      </p:sp>
      <p:sp>
        <p:nvSpPr>
          <p:cNvPr id="13" name="Text Placeholder 12">
            <a:extLst>
              <a:ext uri="{FF2B5EF4-FFF2-40B4-BE49-F238E27FC236}">
                <a16:creationId xmlns:a16="http://schemas.microsoft.com/office/drawing/2014/main" id="{A50918C5-0EF1-D4DF-99D8-BFB1DF2FBA25}"/>
              </a:ext>
            </a:extLst>
          </p:cNvPr>
          <p:cNvSpPr>
            <a:spLocks noGrp="1"/>
          </p:cNvSpPr>
          <p:nvPr>
            <p:ph type="body" idx="1"/>
          </p:nvPr>
        </p:nvSpPr>
        <p:spPr/>
        <p:txBody>
          <a:bodyPr/>
          <a:lstStyle/>
          <a:p>
            <a:endParaRPr lang="en-CA"/>
          </a:p>
        </p:txBody>
      </p:sp>
      <p:graphicFrame>
        <p:nvGraphicFramePr>
          <p:cNvPr id="4" name="Diagram 3" descr="The main steps in the selection process: develop selection criteria, applicant screening, testing and assessments, in-depth interviews, selection.">
            <a:extLst>
              <a:ext uri="{FF2B5EF4-FFF2-40B4-BE49-F238E27FC236}">
                <a16:creationId xmlns:a16="http://schemas.microsoft.com/office/drawing/2014/main" id="{298DCA0E-6377-4EAE-709D-B2E79B0CC417}"/>
              </a:ext>
            </a:extLst>
          </p:cNvPr>
          <p:cNvGraphicFramePr/>
          <p:nvPr>
            <p:extLst>
              <p:ext uri="{D42A27DB-BD31-4B8C-83A1-F6EECF244321}">
                <p14:modId xmlns:p14="http://schemas.microsoft.com/office/powerpoint/2010/main" val="3505593503"/>
              </p:ext>
            </p:extLst>
          </p:nvPr>
        </p:nvGraphicFramePr>
        <p:xfrm>
          <a:off x="-703400" y="858912"/>
          <a:ext cx="9847400" cy="3960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8122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4" y="180950"/>
            <a:ext cx="8612113" cy="811800"/>
          </a:xfrm>
          <a:prstGeom prst="rect">
            <a:avLst/>
          </a:prstGeom>
        </p:spPr>
        <p:txBody>
          <a:bodyPr spcFirstLastPara="1" wrap="square" lIns="91425" tIns="91425" rIns="91425" bIns="91425" anchor="t" anchorCtr="0">
            <a:noAutofit/>
          </a:bodyPr>
          <a:lstStyle/>
          <a:p>
            <a:r>
              <a:rPr lang="en-CA" b="1" dirty="0"/>
              <a:t>5.2</a:t>
            </a:r>
            <a:r>
              <a:rPr lang="en-CA" b="1" dirty="0">
                <a:latin typeface="+mj-lt"/>
              </a:rPr>
              <a:t> </a:t>
            </a:r>
            <a:r>
              <a:rPr lang="en-US" b="1" dirty="0">
                <a:latin typeface="+mj-lt"/>
              </a:rPr>
              <a:t>Importance of Selection</a:t>
            </a:r>
            <a:endParaRPr lang="en-CA" b="1" dirty="0">
              <a:latin typeface="Arial"/>
            </a:endParaRPr>
          </a:p>
        </p:txBody>
      </p:sp>
      <p:sp>
        <p:nvSpPr>
          <p:cNvPr id="2" name="TextBox 1">
            <a:extLst>
              <a:ext uri="{FF2B5EF4-FFF2-40B4-BE49-F238E27FC236}">
                <a16:creationId xmlns:a16="http://schemas.microsoft.com/office/drawing/2014/main" id="{79FA5633-AC10-3166-1D88-56ED0C1E83B8}"/>
              </a:ext>
            </a:extLst>
          </p:cNvPr>
          <p:cNvSpPr txBox="1"/>
          <p:nvPr/>
        </p:nvSpPr>
        <p:spPr>
          <a:xfrm>
            <a:off x="227883" y="1294476"/>
            <a:ext cx="5396346" cy="2554545"/>
          </a:xfrm>
          <a:prstGeom prst="rect">
            <a:avLst/>
          </a:prstGeom>
          <a:noFill/>
        </p:spPr>
        <p:txBody>
          <a:bodyPr wrap="square" rtlCol="0">
            <a:spAutoFit/>
          </a:bodyPr>
          <a:lstStyle/>
          <a:p>
            <a:r>
              <a:rPr lang="en-US" sz="2000" dirty="0"/>
              <a:t>Selecting the best candidates leads to higher productivity and better performance, benefiting the organization’s bottom line.</a:t>
            </a:r>
          </a:p>
          <a:p>
            <a:endParaRPr lang="en-US" sz="2000" dirty="0"/>
          </a:p>
          <a:p>
            <a:r>
              <a:rPr lang="en-US" sz="2000" dirty="0"/>
              <a:t>When candidates are well suited to their jobs, they are more likely to be satisfied with their jobs and stay with the organization long-term, reducing turnover.</a:t>
            </a:r>
          </a:p>
        </p:txBody>
      </p:sp>
      <p:pic>
        <p:nvPicPr>
          <p:cNvPr id="4" name="Picture 3" descr="A person and a person giving each other a high-five">
            <a:extLst>
              <a:ext uri="{FF2B5EF4-FFF2-40B4-BE49-F238E27FC236}">
                <a16:creationId xmlns:a16="http://schemas.microsoft.com/office/drawing/2014/main" id="{9863F10E-FA12-B3BA-EF74-1705F9884D7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5804474" y="1613593"/>
            <a:ext cx="2874469" cy="1916312"/>
          </a:xfrm>
          <a:prstGeom prst="rect">
            <a:avLst/>
          </a:prstGeom>
        </p:spPr>
      </p:pic>
      <p:sp>
        <p:nvSpPr>
          <p:cNvPr id="3" name="TextBox 2">
            <a:extLst>
              <a:ext uri="{FF2B5EF4-FFF2-40B4-BE49-F238E27FC236}">
                <a16:creationId xmlns:a16="http://schemas.microsoft.com/office/drawing/2014/main" id="{AA9B64A5-47DD-2654-D226-71CF9F1C513F}"/>
              </a:ext>
            </a:extLst>
          </p:cNvPr>
          <p:cNvSpPr txBox="1"/>
          <p:nvPr/>
        </p:nvSpPr>
        <p:spPr>
          <a:xfrm>
            <a:off x="5639803" y="3541797"/>
            <a:ext cx="32034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krakenimages</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6717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5.3</a:t>
            </a:r>
            <a:r>
              <a:rPr lang="en-CA" b="1" dirty="0">
                <a:latin typeface="+mj-lt"/>
              </a:rPr>
              <a:t> </a:t>
            </a:r>
            <a:r>
              <a:rPr lang="en-US" b="1" dirty="0">
                <a:latin typeface="+mj-lt"/>
              </a:rPr>
              <a:t>Selection Criteria</a:t>
            </a:r>
            <a:endParaRPr lang="en-CA" b="1" dirty="0">
              <a:latin typeface="Arial"/>
            </a:endParaRPr>
          </a:p>
        </p:txBody>
      </p:sp>
      <p:sp>
        <p:nvSpPr>
          <p:cNvPr id="2" name="TextBox 1">
            <a:extLst>
              <a:ext uri="{FF2B5EF4-FFF2-40B4-BE49-F238E27FC236}">
                <a16:creationId xmlns:a16="http://schemas.microsoft.com/office/drawing/2014/main" id="{E04590ED-4C96-7035-438F-57DAECD18D8A}"/>
              </a:ext>
            </a:extLst>
          </p:cNvPr>
          <p:cNvSpPr txBox="1"/>
          <p:nvPr/>
        </p:nvSpPr>
        <p:spPr>
          <a:xfrm>
            <a:off x="170631" y="992750"/>
            <a:ext cx="5031507" cy="3477875"/>
          </a:xfrm>
          <a:prstGeom prst="rect">
            <a:avLst/>
          </a:prstGeom>
          <a:noFill/>
        </p:spPr>
        <p:txBody>
          <a:bodyPr wrap="square" rtlCol="0">
            <a:spAutoFit/>
          </a:bodyPr>
          <a:lstStyle/>
          <a:p>
            <a:r>
              <a:rPr lang="en-US" sz="2000" dirty="0"/>
              <a:t>HR managers need to understand the jobs within their organization to create effective selection criteria. These criteria help evaluate candidates to find the best fit for the job.</a:t>
            </a:r>
          </a:p>
          <a:p>
            <a:endParaRPr lang="en-US" sz="2000" dirty="0"/>
          </a:p>
          <a:p>
            <a:r>
              <a:rPr lang="en-US" sz="2000" dirty="0"/>
              <a:t>A specific score on a personality test, quality of work samples, and other tools to determine qualifications should be included as part of the criteria.</a:t>
            </a:r>
          </a:p>
          <a:p>
            <a:endParaRPr lang="en-CA" sz="2000" dirty="0"/>
          </a:p>
        </p:txBody>
      </p:sp>
      <p:pic>
        <p:nvPicPr>
          <p:cNvPr id="6" name="Picture 5" descr="A pencil on a notebook">
            <a:extLst>
              <a:ext uri="{FF2B5EF4-FFF2-40B4-BE49-F238E27FC236}">
                <a16:creationId xmlns:a16="http://schemas.microsoft.com/office/drawing/2014/main" id="{ECBD9E94-F99E-2380-4CAC-410B17D05F4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80754" y="1390205"/>
            <a:ext cx="2502825" cy="2364194"/>
          </a:xfrm>
          <a:prstGeom prst="rect">
            <a:avLst/>
          </a:prstGeom>
        </p:spPr>
      </p:pic>
      <p:sp>
        <p:nvSpPr>
          <p:cNvPr id="3" name="TextBox 2">
            <a:extLst>
              <a:ext uri="{FF2B5EF4-FFF2-40B4-BE49-F238E27FC236}">
                <a16:creationId xmlns:a16="http://schemas.microsoft.com/office/drawing/2014/main" id="{B5D3A0E2-0AE5-3E08-2215-E4CAA2CCCC99}"/>
              </a:ext>
            </a:extLst>
          </p:cNvPr>
          <p:cNvSpPr txBox="1"/>
          <p:nvPr/>
        </p:nvSpPr>
        <p:spPr>
          <a:xfrm>
            <a:off x="6023309" y="3752347"/>
            <a:ext cx="24213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Kelly Sikkema</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2487861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5.3</a:t>
            </a:r>
            <a:r>
              <a:rPr lang="en-CA" b="1" dirty="0">
                <a:latin typeface="+mj-lt"/>
              </a:rPr>
              <a:t> </a:t>
            </a:r>
            <a:r>
              <a:rPr lang="en-US" b="1" dirty="0"/>
              <a:t>Job Analysis</a:t>
            </a:r>
            <a:endParaRPr lang="en-CA" b="1" dirty="0">
              <a:latin typeface="Arial"/>
            </a:endParaRPr>
          </a:p>
        </p:txBody>
      </p:sp>
      <p:sp>
        <p:nvSpPr>
          <p:cNvPr id="3" name="TextBox 2">
            <a:extLst>
              <a:ext uri="{FF2B5EF4-FFF2-40B4-BE49-F238E27FC236}">
                <a16:creationId xmlns:a16="http://schemas.microsoft.com/office/drawing/2014/main" id="{AD1B5415-28FD-5A80-5F4D-BFB515DCC781}"/>
              </a:ext>
            </a:extLst>
          </p:cNvPr>
          <p:cNvSpPr txBox="1"/>
          <p:nvPr/>
        </p:nvSpPr>
        <p:spPr>
          <a:xfrm>
            <a:off x="240147" y="1448364"/>
            <a:ext cx="5329615" cy="2246769"/>
          </a:xfrm>
          <a:prstGeom prst="rect">
            <a:avLst/>
          </a:prstGeom>
          <a:noFill/>
        </p:spPr>
        <p:txBody>
          <a:bodyPr wrap="square" lIns="91440" tIns="45720" rIns="91440" bIns="45720" rtlCol="0" anchor="t">
            <a:spAutoFit/>
          </a:bodyPr>
          <a:lstStyle/>
          <a:p>
            <a:r>
              <a:rPr lang="en-US" sz="2000" dirty="0"/>
              <a:t>A job analysis is performed to gather the information about a given job. </a:t>
            </a:r>
          </a:p>
          <a:p>
            <a:endParaRPr lang="en-US" sz="2000" dirty="0"/>
          </a:p>
          <a:p>
            <a:r>
              <a:rPr lang="en-US" sz="2000" dirty="0"/>
              <a:t>The job analysis identifies the tasks, responsibilities, and skills that the job entails, and the knowledge and abilities needed to perform it. </a:t>
            </a:r>
            <a:endParaRPr lang="en-CA" sz="1200" dirty="0"/>
          </a:p>
        </p:txBody>
      </p:sp>
      <p:pic>
        <p:nvPicPr>
          <p:cNvPr id="7" name="Picture 6" descr="A person using a computer">
            <a:extLst>
              <a:ext uri="{FF2B5EF4-FFF2-40B4-BE49-F238E27FC236}">
                <a16:creationId xmlns:a16="http://schemas.microsoft.com/office/drawing/2014/main" id="{CA158122-2D28-9BFA-8A6F-EF13A8E5447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783923" y="1638691"/>
            <a:ext cx="2799171" cy="1866114"/>
          </a:xfrm>
          <a:prstGeom prst="rect">
            <a:avLst/>
          </a:prstGeom>
        </p:spPr>
      </p:pic>
      <p:sp>
        <p:nvSpPr>
          <p:cNvPr id="2" name="TextBox 1">
            <a:extLst>
              <a:ext uri="{FF2B5EF4-FFF2-40B4-BE49-F238E27FC236}">
                <a16:creationId xmlns:a16="http://schemas.microsoft.com/office/drawing/2014/main" id="{3CF8F48E-9420-A060-11C7-202CD947A8BC}"/>
              </a:ext>
            </a:extLst>
          </p:cNvPr>
          <p:cNvSpPr txBox="1"/>
          <p:nvPr/>
        </p:nvSpPr>
        <p:spPr>
          <a:xfrm>
            <a:off x="5820276" y="3504197"/>
            <a:ext cx="2729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Christin Hume</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1316541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5.4</a:t>
            </a:r>
            <a:r>
              <a:rPr lang="en-CA" b="1" dirty="0">
                <a:latin typeface="+mj-lt"/>
              </a:rPr>
              <a:t> </a:t>
            </a:r>
            <a:r>
              <a:rPr lang="en-CA" b="1" dirty="0"/>
              <a:t>Fit Issues</a:t>
            </a:r>
            <a:endParaRPr lang="en-CA" b="1" dirty="0">
              <a:latin typeface="Arial"/>
            </a:endParaRPr>
          </a:p>
        </p:txBody>
      </p:sp>
      <p:sp>
        <p:nvSpPr>
          <p:cNvPr id="2" name="TextBox 1">
            <a:extLst>
              <a:ext uri="{FF2B5EF4-FFF2-40B4-BE49-F238E27FC236}">
                <a16:creationId xmlns:a16="http://schemas.microsoft.com/office/drawing/2014/main" id="{3AB06176-2098-C0BE-4EF2-9D5A9848F228}"/>
              </a:ext>
            </a:extLst>
          </p:cNvPr>
          <p:cNvSpPr txBox="1"/>
          <p:nvPr/>
        </p:nvSpPr>
        <p:spPr>
          <a:xfrm>
            <a:off x="254904" y="994996"/>
            <a:ext cx="5720956" cy="1323439"/>
          </a:xfrm>
          <a:prstGeom prst="rect">
            <a:avLst/>
          </a:prstGeom>
          <a:noFill/>
        </p:spPr>
        <p:txBody>
          <a:bodyPr wrap="square" rtlCol="0">
            <a:spAutoFit/>
          </a:bodyPr>
          <a:lstStyle/>
          <a:p>
            <a:r>
              <a:rPr lang="en-US" sz="2000" dirty="0"/>
              <a:t>When people fit into their organizations, they tend to be more satisfied with their jobs, more committed to their companies, more influential and remain in their companies longer.</a:t>
            </a:r>
          </a:p>
        </p:txBody>
      </p:sp>
      <p:pic>
        <p:nvPicPr>
          <p:cNvPr id="8" name="Picture 7" descr="A group of puzzle pieces">
            <a:extLst>
              <a:ext uri="{FF2B5EF4-FFF2-40B4-BE49-F238E27FC236}">
                <a16:creationId xmlns:a16="http://schemas.microsoft.com/office/drawing/2014/main" id="{75BE7EBA-716F-CCBA-4882-9FF5932FF2F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41290" y="874254"/>
            <a:ext cx="2347076" cy="1564717"/>
          </a:xfrm>
          <a:prstGeom prst="rect">
            <a:avLst/>
          </a:prstGeom>
        </p:spPr>
      </p:pic>
      <p:sp>
        <p:nvSpPr>
          <p:cNvPr id="11" name="TextBox 10">
            <a:extLst>
              <a:ext uri="{FF2B5EF4-FFF2-40B4-BE49-F238E27FC236}">
                <a16:creationId xmlns:a16="http://schemas.microsoft.com/office/drawing/2014/main" id="{88DCCAAB-04A1-4A6C-F597-11EA01920847}"/>
              </a:ext>
            </a:extLst>
          </p:cNvPr>
          <p:cNvSpPr txBox="1"/>
          <p:nvPr/>
        </p:nvSpPr>
        <p:spPr>
          <a:xfrm>
            <a:off x="5970671" y="2430832"/>
            <a:ext cx="269206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Photo by </a:t>
            </a:r>
            <a:r>
              <a:rPr lang="en-US" dirty="0">
                <a:hlinkClick r:id="rId4"/>
              </a:rPr>
              <a:t>Markus Winkler</a:t>
            </a:r>
            <a:r>
              <a:rPr lang="en-US" dirty="0"/>
              <a:t> on </a:t>
            </a:r>
            <a:r>
              <a:rPr lang="en-US" dirty="0">
                <a:hlinkClick r:id="rId5"/>
              </a:rPr>
              <a:t>Unsplash</a:t>
            </a:r>
            <a:r>
              <a:rPr lang="en-US" dirty="0"/>
              <a:t> </a:t>
            </a:r>
          </a:p>
        </p:txBody>
      </p:sp>
      <p:graphicFrame>
        <p:nvGraphicFramePr>
          <p:cNvPr id="6" name="Diagram 5" descr="Person-organization fit refers to the degree to which a person’s personality, values, goals, and other characteristics match those of the organization.​&#10;&#10;Person-job fit is the degree to which a person’s knowledge, skills, abilities, and other characteristics match the job demands.​">
            <a:extLst>
              <a:ext uri="{FF2B5EF4-FFF2-40B4-BE49-F238E27FC236}">
                <a16:creationId xmlns:a16="http://schemas.microsoft.com/office/drawing/2014/main" id="{8A892FA4-89A3-DA72-6F8A-CD285A4BF01A}"/>
              </a:ext>
            </a:extLst>
          </p:cNvPr>
          <p:cNvGraphicFramePr/>
          <p:nvPr>
            <p:extLst>
              <p:ext uri="{D42A27DB-BD31-4B8C-83A1-F6EECF244321}">
                <p14:modId xmlns:p14="http://schemas.microsoft.com/office/powerpoint/2010/main" val="2760612431"/>
              </p:ext>
            </p:extLst>
          </p:nvPr>
        </p:nvGraphicFramePr>
        <p:xfrm>
          <a:off x="247075" y="2782579"/>
          <a:ext cx="8413199" cy="20312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3504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247075" y="180950"/>
            <a:ext cx="8413200" cy="811800"/>
          </a:xfrm>
          <a:prstGeom prst="rect">
            <a:avLst/>
          </a:prstGeom>
        </p:spPr>
        <p:txBody>
          <a:bodyPr spcFirstLastPara="1" wrap="square" lIns="91425" tIns="91425" rIns="91425" bIns="91425" anchor="t" anchorCtr="0">
            <a:noAutofit/>
          </a:bodyPr>
          <a:lstStyle/>
          <a:p>
            <a:r>
              <a:rPr lang="en-CA" b="1" dirty="0"/>
              <a:t>5.5 Principles of Selection</a:t>
            </a:r>
            <a:br>
              <a:rPr lang="en-CA" b="1" dirty="0"/>
            </a:br>
            <a:endParaRPr lang="en-CA" b="1" dirty="0">
              <a:latin typeface="Arial"/>
            </a:endParaRPr>
          </a:p>
        </p:txBody>
      </p:sp>
      <p:sp>
        <p:nvSpPr>
          <p:cNvPr id="2" name="TextBox 1">
            <a:extLst>
              <a:ext uri="{FF2B5EF4-FFF2-40B4-BE49-F238E27FC236}">
                <a16:creationId xmlns:a16="http://schemas.microsoft.com/office/drawing/2014/main" id="{7FF0F99E-4903-7D19-F5E7-B1879F524E83}"/>
              </a:ext>
            </a:extLst>
          </p:cNvPr>
          <p:cNvSpPr txBox="1"/>
          <p:nvPr/>
        </p:nvSpPr>
        <p:spPr>
          <a:xfrm>
            <a:off x="247075" y="992750"/>
            <a:ext cx="5038434" cy="3477875"/>
          </a:xfrm>
          <a:prstGeom prst="rect">
            <a:avLst/>
          </a:prstGeom>
          <a:noFill/>
        </p:spPr>
        <p:txBody>
          <a:bodyPr wrap="square" rtlCol="0">
            <a:spAutoFit/>
          </a:bodyPr>
          <a:lstStyle/>
          <a:p>
            <a:r>
              <a:rPr lang="en-US" sz="2000" dirty="0"/>
              <a:t>Before reviewing resumes, a company must identify the ideal candidate based on job specifications derived from job analysis, focusing on qualifications such as education and experience (KSAOs). </a:t>
            </a:r>
          </a:p>
          <a:p>
            <a:endParaRPr lang="en-US" sz="2000" dirty="0"/>
          </a:p>
          <a:p>
            <a:r>
              <a:rPr lang="en-US" sz="2000" dirty="0"/>
              <a:t>HR managers use various tools to assess candidates’ KSAOs, beginning with objective, easy-to-measure qualifications to narrow down applicants efficiently. </a:t>
            </a:r>
          </a:p>
          <a:p>
            <a:endParaRPr lang="en-CA" sz="2000" dirty="0"/>
          </a:p>
        </p:txBody>
      </p:sp>
      <p:pic>
        <p:nvPicPr>
          <p:cNvPr id="9" name="Picture 8" descr="A person sitting at a table with papers on it">
            <a:extLst>
              <a:ext uri="{FF2B5EF4-FFF2-40B4-BE49-F238E27FC236}">
                <a16:creationId xmlns:a16="http://schemas.microsoft.com/office/drawing/2014/main" id="{918B02FD-75A1-EA1D-02AE-3319CA5495C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452630" y="1459056"/>
            <a:ext cx="3338080" cy="2225386"/>
          </a:xfrm>
          <a:prstGeom prst="rect">
            <a:avLst/>
          </a:prstGeom>
        </p:spPr>
      </p:pic>
      <p:sp>
        <p:nvSpPr>
          <p:cNvPr id="3" name="TextBox 2">
            <a:extLst>
              <a:ext uri="{FF2B5EF4-FFF2-40B4-BE49-F238E27FC236}">
                <a16:creationId xmlns:a16="http://schemas.microsoft.com/office/drawing/2014/main" id="{5873A399-BF4D-356B-B27E-38BB099DA3EB}"/>
              </a:ext>
            </a:extLst>
          </p:cNvPr>
          <p:cNvSpPr txBox="1"/>
          <p:nvPr/>
        </p:nvSpPr>
        <p:spPr>
          <a:xfrm>
            <a:off x="5451808" y="3684670"/>
            <a:ext cx="35417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4"/>
              </a:rPr>
              <a:t>Photo</a:t>
            </a:r>
            <a:r>
              <a:rPr lang="en-US" dirty="0"/>
              <a:t> by </a:t>
            </a:r>
            <a:r>
              <a:rPr lang="en-US" dirty="0">
                <a:hlinkClick r:id="rId5"/>
              </a:rPr>
              <a:t>Gabrielle Henderson</a:t>
            </a:r>
            <a:r>
              <a:rPr lang="en-US" dirty="0"/>
              <a:t> </a:t>
            </a:r>
            <a:r>
              <a:rPr lang="en-US" dirty="0">
                <a:hlinkClick r:id="rId6"/>
              </a:rPr>
              <a:t>Unsplash License</a:t>
            </a:r>
            <a:r>
              <a:rPr lang="en-US" dirty="0"/>
              <a:t> </a:t>
            </a:r>
          </a:p>
        </p:txBody>
      </p:sp>
    </p:spTree>
    <p:extLst>
      <p:ext uri="{BB962C8B-B14F-4D97-AF65-F5344CB8AC3E}">
        <p14:creationId xmlns:p14="http://schemas.microsoft.com/office/powerpoint/2010/main" val="4281141127"/>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8EA810CFF185843840835A329FF2EF4" ma:contentTypeVersion="13" ma:contentTypeDescription="Create a new document." ma:contentTypeScope="" ma:versionID="dad9ce8b8a1af19bf4b9dfb03cf558b3">
  <xsd:schema xmlns:xsd="http://www.w3.org/2001/XMLSchema" xmlns:xs="http://www.w3.org/2001/XMLSchema" xmlns:p="http://schemas.microsoft.com/office/2006/metadata/properties" xmlns:ns3="c130429c-c211-4f03-a0ca-8612082da822" xmlns:ns4="b36904fb-9704-4074-a6e5-4574a9424c3c" targetNamespace="http://schemas.microsoft.com/office/2006/metadata/properties" ma:root="true" ma:fieldsID="39033d39235054ea8919a68e5b714630" ns3:_="" ns4:_="">
    <xsd:import namespace="c130429c-c211-4f03-a0ca-8612082da822"/>
    <xsd:import namespace="b36904fb-9704-4074-a6e5-4574a9424c3c"/>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0429c-c211-4f03-a0ca-8612082da822"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904fb-9704-4074-a6e5-4574a9424c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36904fb-9704-4074-a6e5-4574a9424c3c">
      <UserInfo>
        <DisplayName>Patterson, Debra</DisplayName>
        <AccountId>62</AccountId>
        <AccountType/>
      </UserInfo>
      <UserInfo>
        <DisplayName>Armstrong, Robert</DisplayName>
        <AccountId>48</AccountId>
        <AccountType/>
      </UserInfo>
    </SharedWithUsers>
    <_activity xmlns="c130429c-c211-4f03-a0ca-8612082da822" xsi:nil="true"/>
  </documentManagement>
</p:properties>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BD6A59F0-B4F9-4ABC-BB4C-F9DAFF17B6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0429c-c211-4f03-a0ca-8612082da822"/>
    <ds:schemaRef ds:uri="b36904fb-9704-4074-a6e5-4574a9424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15BBAD-F7F2-401E-AF05-5688830EE446}">
  <ds:schemaRefs>
    <ds:schemaRef ds:uri="http://schemas.microsoft.com/office/2006/metadata/properties"/>
    <ds:schemaRef ds:uri="http://schemas.openxmlformats.org/package/2006/metadata/core-properties"/>
    <ds:schemaRef ds:uri="b36904fb-9704-4074-a6e5-4574a9424c3c"/>
    <ds:schemaRef ds:uri="http://schemas.microsoft.com/office/2006/documentManagement/types"/>
    <ds:schemaRef ds:uri="http://purl.org/dc/dcmitype/"/>
    <ds:schemaRef ds:uri="http://purl.org/dc/terms/"/>
    <ds:schemaRef ds:uri="http://purl.org/dc/elements/1.1/"/>
    <ds:schemaRef ds:uri="http://schemas.microsoft.com/office/infopath/2007/PartnerControls"/>
    <ds:schemaRef ds:uri="c130429c-c211-4f03-a0ca-8612082da8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606</TotalTime>
  <Words>2482</Words>
  <Application>Microsoft Office PowerPoint</Application>
  <PresentationFormat>On-screen Show (16:9)</PresentationFormat>
  <Paragraphs>156</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Arial,Sans-Serif</vt:lpstr>
      <vt:lpstr>Roboto</vt:lpstr>
      <vt:lpstr>Calibri Light</vt:lpstr>
      <vt:lpstr>Calibri</vt:lpstr>
      <vt:lpstr>Arial</vt:lpstr>
      <vt:lpstr>Geometric</vt:lpstr>
      <vt:lpstr>Custom Design</vt:lpstr>
      <vt:lpstr>Recruitment and Selection</vt:lpstr>
      <vt:lpstr>Learning Outcomes</vt:lpstr>
      <vt:lpstr>5.0 Selection</vt:lpstr>
      <vt:lpstr>5.1 Six Main Steps In The Selection Process </vt:lpstr>
      <vt:lpstr>5.2 Importance of Selection</vt:lpstr>
      <vt:lpstr>5.3 Selection Criteria</vt:lpstr>
      <vt:lpstr>5.3 Job Analysis</vt:lpstr>
      <vt:lpstr>5.4 Fit Issues</vt:lpstr>
      <vt:lpstr>5.5 Principles of Selection </vt:lpstr>
      <vt:lpstr>5.6 Overview of Main Selection Method</vt:lpstr>
      <vt:lpstr>5.7 Validity And Reliability</vt:lpstr>
      <vt:lpstr>5.8 Final Steps in Test Administration</vt:lpstr>
      <vt:lpstr>5.9 Making the Offer </vt:lpstr>
      <vt:lpstr>Key Takeaways</vt:lpstr>
      <vt:lpstr>Key Takeaways Cont.</vt:lpstr>
      <vt:lpstr>Key Terms</vt:lpstr>
      <vt:lpstr>Key Terms I</vt:lpstr>
      <vt:lpstr>Key Terms II</vt:lpstr>
      <vt:lpstr>Key Terms III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Steeves, Catherine</cp:lastModifiedBy>
  <cp:revision>277</cp:revision>
  <cp:lastPrinted>2021-10-24T15:39:03Z</cp:lastPrinted>
  <dcterms:modified xsi:type="dcterms:W3CDTF">2024-07-29T19:32:05Z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0x010100F8EA810CFF185843840835A329FF2EF4</vt:lpwstr>
  </property>
</Properties>
</file>