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8"/>
  </p:notesMasterIdLst>
  <p:sldIdLst>
    <p:sldId id="256" r:id="rId6"/>
    <p:sldId id="258" r:id="rId7"/>
    <p:sldId id="295" r:id="rId8"/>
    <p:sldId id="287" r:id="rId9"/>
    <p:sldId id="289" r:id="rId10"/>
    <p:sldId id="288" r:id="rId11"/>
    <p:sldId id="290" r:id="rId12"/>
    <p:sldId id="296" r:id="rId13"/>
    <p:sldId id="291" r:id="rId14"/>
    <p:sldId id="292" r:id="rId15"/>
    <p:sldId id="301" r:id="rId16"/>
    <p:sldId id="300" r:id="rId17"/>
    <p:sldId id="302" r:id="rId18"/>
    <p:sldId id="307" r:id="rId19"/>
    <p:sldId id="308" r:id="rId20"/>
    <p:sldId id="286" r:id="rId21"/>
    <p:sldId id="297" r:id="rId22"/>
    <p:sldId id="305" r:id="rId23"/>
    <p:sldId id="298" r:id="rId24"/>
    <p:sldId id="299" r:id="rId25"/>
    <p:sldId id="303" r:id="rId26"/>
    <p:sldId id="304" r:id="rId27"/>
  </p:sldIdLst>
  <p:sldSz cx="9144000" cy="5143500" type="screen16x9"/>
  <p:notesSz cx="6858000" cy="9144000"/>
  <p:embeddedFontLst>
    <p:embeddedFont>
      <p:font typeface="Montserrat" pitchFamily="2"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2D2764-50E1-A64F-1F75-F118BF1BA5DD}" name="Roch, Shauna" initials="RS" userId="S::sroch@fanshawec.ca::05ca025a-1219-4008-8ea7-6708a3b6b10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976A2D"/>
    <a:srgbClr val="67481F"/>
    <a:srgbClr val="2A6C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6CBA5B-F0C7-7C16-6FB7-F7A55A66FC7C}" v="56" dt="2024-07-04T16:06:41.019"/>
    <p1510:client id="{A13161DD-11DB-9EBC-D9CA-2347656B76CD}" v="6" dt="2024-07-04T16:53:12.227"/>
    <p1510:client id="{A5B780B4-0DD3-BFAF-E03C-5A8D105BEB7D}" v="19" dt="2024-07-04T14:09:00.094"/>
    <p1510:client id="{F56F86F0-61B8-1F84-5586-37439C12E053}" v="260" dt="2024-07-05T20:07:14.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120" y="23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6.fntdata"/><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upka, Davin" userId="S::d_chiupka@fanshawec.ca::50eb926c-c156-478d-97b1-cf64fedb4afb" providerId="AD" clId="Web-{326CBA5B-F0C7-7C16-6FB7-F7A55A66FC7C}"/>
    <pc:docChg chg="modSld">
      <pc:chgData name="Chiupka, Davin" userId="S::d_chiupka@fanshawec.ca::50eb926c-c156-478d-97b1-cf64fedb4afb" providerId="AD" clId="Web-{326CBA5B-F0C7-7C16-6FB7-F7A55A66FC7C}" dt="2024-07-04T16:06:41.019" v="54"/>
      <pc:docMkLst>
        <pc:docMk/>
      </pc:docMkLst>
      <pc:sldChg chg="modSp">
        <pc:chgData name="Chiupka, Davin" userId="S::d_chiupka@fanshawec.ca::50eb926c-c156-478d-97b1-cf64fedb4afb" providerId="AD" clId="Web-{326CBA5B-F0C7-7C16-6FB7-F7A55A66FC7C}" dt="2024-07-04T16:06:41.019" v="54"/>
        <pc:sldMkLst>
          <pc:docMk/>
          <pc:sldMk cId="2908516843" sldId="295"/>
        </pc:sldMkLst>
        <pc:picChg chg="mod">
          <ac:chgData name="Chiupka, Davin" userId="S::d_chiupka@fanshawec.ca::50eb926c-c156-478d-97b1-cf64fedb4afb" providerId="AD" clId="Web-{326CBA5B-F0C7-7C16-6FB7-F7A55A66FC7C}" dt="2024-07-04T16:06:41.019" v="54"/>
          <ac:picMkLst>
            <pc:docMk/>
            <pc:sldMk cId="2908516843" sldId="295"/>
            <ac:picMk id="4" creationId="{3D4E6833-F805-5433-A937-3D53E3F1C018}"/>
          </ac:picMkLst>
        </pc:picChg>
      </pc:sldChg>
      <pc:sldChg chg="addSp modSp">
        <pc:chgData name="Chiupka, Davin" userId="S::d_chiupka@fanshawec.ca::50eb926c-c156-478d-97b1-cf64fedb4afb" providerId="AD" clId="Web-{326CBA5B-F0C7-7C16-6FB7-F7A55A66FC7C}" dt="2024-07-04T15:38:26.654" v="31" actId="1076"/>
        <pc:sldMkLst>
          <pc:docMk/>
          <pc:sldMk cId="2106715327" sldId="307"/>
        </pc:sldMkLst>
        <pc:spChg chg="mod">
          <ac:chgData name="Chiupka, Davin" userId="S::d_chiupka@fanshawec.ca::50eb926c-c156-478d-97b1-cf64fedb4afb" providerId="AD" clId="Web-{326CBA5B-F0C7-7C16-6FB7-F7A55A66FC7C}" dt="2024-07-04T15:37:28.936" v="26" actId="14100"/>
          <ac:spMkLst>
            <pc:docMk/>
            <pc:sldMk cId="2106715327" sldId="307"/>
            <ac:spMk id="3" creationId="{C6E35875-7D7F-7021-1C8F-171DC1C4B39F}"/>
          </ac:spMkLst>
        </pc:spChg>
        <pc:picChg chg="add mod">
          <ac:chgData name="Chiupka, Davin" userId="S::d_chiupka@fanshawec.ca::50eb926c-c156-478d-97b1-cf64fedb4afb" providerId="AD" clId="Web-{326CBA5B-F0C7-7C16-6FB7-F7A55A66FC7C}" dt="2024-07-04T15:38:26.654" v="31" actId="1076"/>
          <ac:picMkLst>
            <pc:docMk/>
            <pc:sldMk cId="2106715327" sldId="307"/>
            <ac:picMk id="4" creationId="{556D88B3-BBB9-ABC0-CF0C-31DB4F3AC6AE}"/>
          </ac:picMkLst>
        </pc:picChg>
      </pc:sldChg>
      <pc:sldChg chg="addSp modSp">
        <pc:chgData name="Chiupka, Davin" userId="S::d_chiupka@fanshawec.ca::50eb926c-c156-478d-97b1-cf64fedb4afb" providerId="AD" clId="Web-{326CBA5B-F0C7-7C16-6FB7-F7A55A66FC7C}" dt="2024-07-04T16:05:54.894" v="51" actId="1076"/>
        <pc:sldMkLst>
          <pc:docMk/>
          <pc:sldMk cId="2246398538" sldId="308"/>
        </pc:sldMkLst>
        <pc:spChg chg="mod">
          <ac:chgData name="Chiupka, Davin" userId="S::d_chiupka@fanshawec.ca::50eb926c-c156-478d-97b1-cf64fedb4afb" providerId="AD" clId="Web-{326CBA5B-F0C7-7C16-6FB7-F7A55A66FC7C}" dt="2024-07-04T16:05:54.894" v="51" actId="1076"/>
          <ac:spMkLst>
            <pc:docMk/>
            <pc:sldMk cId="2246398538" sldId="308"/>
            <ac:spMk id="3" creationId="{C6E35875-7D7F-7021-1C8F-171DC1C4B39F}"/>
          </ac:spMkLst>
        </pc:spChg>
        <pc:picChg chg="add mod">
          <ac:chgData name="Chiupka, Davin" userId="S::d_chiupka@fanshawec.ca::50eb926c-c156-478d-97b1-cf64fedb4afb" providerId="AD" clId="Web-{326CBA5B-F0C7-7C16-6FB7-F7A55A66FC7C}" dt="2024-07-04T16:05:23.378" v="45" actId="1076"/>
          <ac:picMkLst>
            <pc:docMk/>
            <pc:sldMk cId="2246398538" sldId="308"/>
            <ac:picMk id="4" creationId="{EB01DC03-7CB2-D5CD-23C3-1D21AD21886B}"/>
          </ac:picMkLst>
        </pc:picChg>
      </pc:sldChg>
    </pc:docChg>
  </pc:docChgLst>
  <pc:docChgLst>
    <pc:chgData name="Roch, Shauna" userId="S::sroch@fanshawec.ca::05ca025a-1219-4008-8ea7-6708a3b6b10f" providerId="AD" clId="Web-{A5B780B4-0DD3-BFAF-E03C-5A8D105BEB7D}"/>
    <pc:docChg chg="mod addSld delSld modSld">
      <pc:chgData name="Roch, Shauna" userId="S::sroch@fanshawec.ca::05ca025a-1219-4008-8ea7-6708a3b6b10f" providerId="AD" clId="Web-{A5B780B4-0DD3-BFAF-E03C-5A8D105BEB7D}" dt="2024-07-04T14:09:00.094" v="18"/>
      <pc:docMkLst>
        <pc:docMk/>
      </pc:docMkLst>
      <pc:sldChg chg="modSp">
        <pc:chgData name="Roch, Shauna" userId="S::sroch@fanshawec.ca::05ca025a-1219-4008-8ea7-6708a3b6b10f" providerId="AD" clId="Web-{A5B780B4-0DD3-BFAF-E03C-5A8D105BEB7D}" dt="2024-07-04T14:05:05.296" v="1" actId="20577"/>
        <pc:sldMkLst>
          <pc:docMk/>
          <pc:sldMk cId="0" sldId="258"/>
        </pc:sldMkLst>
        <pc:spChg chg="mod">
          <ac:chgData name="Roch, Shauna" userId="S::sroch@fanshawec.ca::05ca025a-1219-4008-8ea7-6708a3b6b10f" providerId="AD" clId="Web-{A5B780B4-0DD3-BFAF-E03C-5A8D105BEB7D}" dt="2024-07-04T14:05:05.296" v="1" actId="20577"/>
          <ac:spMkLst>
            <pc:docMk/>
            <pc:sldMk cId="0" sldId="258"/>
            <ac:spMk id="92" creationId="{00000000-0000-0000-0000-000000000000}"/>
          </ac:spMkLst>
        </pc:spChg>
      </pc:sldChg>
      <pc:sldChg chg="modSp">
        <pc:chgData name="Roch, Shauna" userId="S::sroch@fanshawec.ca::05ca025a-1219-4008-8ea7-6708a3b6b10f" providerId="AD" clId="Web-{A5B780B4-0DD3-BFAF-E03C-5A8D105BEB7D}" dt="2024-07-04T14:05:46.843" v="2"/>
        <pc:sldMkLst>
          <pc:docMk/>
          <pc:sldMk cId="2698122203" sldId="287"/>
        </pc:sldMkLst>
        <pc:picChg chg="mod">
          <ac:chgData name="Roch, Shauna" userId="S::sroch@fanshawec.ca::05ca025a-1219-4008-8ea7-6708a3b6b10f" providerId="AD" clId="Web-{A5B780B4-0DD3-BFAF-E03C-5A8D105BEB7D}" dt="2024-07-04T14:05:46.843" v="2"/>
          <ac:picMkLst>
            <pc:docMk/>
            <pc:sldMk cId="2698122203" sldId="287"/>
            <ac:picMk id="3" creationId="{FE3DC645-0C83-27D8-9ED5-C16B71DA985E}"/>
          </ac:picMkLst>
        </pc:picChg>
      </pc:sldChg>
      <pc:sldChg chg="addCm">
        <pc:chgData name="Roch, Shauna" userId="S::sroch@fanshawec.ca::05ca025a-1219-4008-8ea7-6708a3b6b10f" providerId="AD" clId="Web-{A5B780B4-0DD3-BFAF-E03C-5A8D105BEB7D}" dt="2024-07-04T14:06:28.140" v="4"/>
        <pc:sldMkLst>
          <pc:docMk/>
          <pc:sldMk cId="2908516843" sldId="295"/>
        </pc:sldMkLst>
        <pc:extLst>
          <p:ext xmlns:p="http://schemas.openxmlformats.org/presentationml/2006/main" uri="{D6D511B9-2390-475A-947B-AFAB55BFBCF1}">
            <pc226:cmChg xmlns:pc226="http://schemas.microsoft.com/office/powerpoint/2022/06/main/command" chg="add">
              <pc226:chgData name="Roch, Shauna" userId="S::sroch@fanshawec.ca::05ca025a-1219-4008-8ea7-6708a3b6b10f" providerId="AD" clId="Web-{A5B780B4-0DD3-BFAF-E03C-5A8D105BEB7D}" dt="2024-07-04T14:06:28.140" v="4"/>
              <pc2:cmMkLst xmlns:pc2="http://schemas.microsoft.com/office/powerpoint/2019/9/main/command">
                <pc:docMk/>
                <pc:sldMk cId="2908516843" sldId="295"/>
                <pc2:cmMk id="{56EBC2A6-40C3-407D-B3C0-6E4E78CC9E03}"/>
              </pc2:cmMkLst>
            </pc226:cmChg>
          </p:ext>
        </pc:extLst>
      </pc:sldChg>
      <pc:sldChg chg="new del">
        <pc:chgData name="Roch, Shauna" userId="S::sroch@fanshawec.ca::05ca025a-1219-4008-8ea7-6708a3b6b10f" providerId="AD" clId="Web-{A5B780B4-0DD3-BFAF-E03C-5A8D105BEB7D}" dt="2024-07-04T14:07:55.578" v="10"/>
        <pc:sldMkLst>
          <pc:docMk/>
          <pc:sldMk cId="1928884467" sldId="306"/>
        </pc:sldMkLst>
      </pc:sldChg>
      <pc:sldChg chg="modSp add mod replId setBg modClrScheme addCm chgLayout">
        <pc:chgData name="Roch, Shauna" userId="S::sroch@fanshawec.ca::05ca025a-1219-4008-8ea7-6708a3b6b10f" providerId="AD" clId="Web-{A5B780B4-0DD3-BFAF-E03C-5A8D105BEB7D}" dt="2024-07-04T14:08:50" v="17"/>
        <pc:sldMkLst>
          <pc:docMk/>
          <pc:sldMk cId="2106715327" sldId="307"/>
        </pc:sldMkLst>
        <pc:spChg chg="mod ord">
          <ac:chgData name="Roch, Shauna" userId="S::sroch@fanshawec.ca::05ca025a-1219-4008-8ea7-6708a3b6b10f" providerId="AD" clId="Web-{A5B780B4-0DD3-BFAF-E03C-5A8D105BEB7D}" dt="2024-07-04T14:08:13.172" v="14" actId="20577"/>
          <ac:spMkLst>
            <pc:docMk/>
            <pc:sldMk cId="2106715327" sldId="307"/>
            <ac:spMk id="2" creationId="{FF307E95-1967-CEAD-F8F1-050A041C901B}"/>
          </ac:spMkLst>
        </pc:spChg>
        <pc:spChg chg="mod ord">
          <ac:chgData name="Roch, Shauna" userId="S::sroch@fanshawec.ca::05ca025a-1219-4008-8ea7-6708a3b6b10f" providerId="AD" clId="Web-{A5B780B4-0DD3-BFAF-E03C-5A8D105BEB7D}" dt="2024-07-04T14:07:47.922" v="8"/>
          <ac:spMkLst>
            <pc:docMk/>
            <pc:sldMk cId="2106715327" sldId="307"/>
            <ac:spMk id="3" creationId="{C6E35875-7D7F-7021-1C8F-171DC1C4B39F}"/>
          </ac:spMkLst>
        </pc:spChg>
        <pc:extLst>
          <p:ext xmlns:p="http://schemas.openxmlformats.org/presentationml/2006/main" uri="{D6D511B9-2390-475A-947B-AFAB55BFBCF1}">
            <pc226:cmChg xmlns:pc226="http://schemas.microsoft.com/office/powerpoint/2022/06/main/command" chg="add">
              <pc226:chgData name="Roch, Shauna" userId="S::sroch@fanshawec.ca::05ca025a-1219-4008-8ea7-6708a3b6b10f" providerId="AD" clId="Web-{A5B780B4-0DD3-BFAF-E03C-5A8D105BEB7D}" dt="2024-07-04T14:08:50" v="17"/>
              <pc2:cmMkLst xmlns:pc2="http://schemas.microsoft.com/office/powerpoint/2019/9/main/command">
                <pc:docMk/>
                <pc:sldMk cId="2106715327" sldId="307"/>
                <pc2:cmMk id="{3C4F575D-E40E-4BD3-BD98-21A6483AE4EB}"/>
              </pc2:cmMkLst>
            </pc226:cmChg>
          </p:ext>
        </pc:extLst>
      </pc:sldChg>
      <pc:sldChg chg="modSp add replId addCm">
        <pc:chgData name="Roch, Shauna" userId="S::sroch@fanshawec.ca::05ca025a-1219-4008-8ea7-6708a3b6b10f" providerId="AD" clId="Web-{A5B780B4-0DD3-BFAF-E03C-5A8D105BEB7D}" dt="2024-07-04T14:09:00.094" v="18"/>
        <pc:sldMkLst>
          <pc:docMk/>
          <pc:sldMk cId="2246398538" sldId="308"/>
        </pc:sldMkLst>
        <pc:spChg chg="mod">
          <ac:chgData name="Roch, Shauna" userId="S::sroch@fanshawec.ca::05ca025a-1219-4008-8ea7-6708a3b6b10f" providerId="AD" clId="Web-{A5B780B4-0DD3-BFAF-E03C-5A8D105BEB7D}" dt="2024-07-04T14:08:40.360" v="16" actId="20577"/>
          <ac:spMkLst>
            <pc:docMk/>
            <pc:sldMk cId="2246398538" sldId="308"/>
            <ac:spMk id="2" creationId="{FF307E95-1967-CEAD-F8F1-050A041C901B}"/>
          </ac:spMkLst>
        </pc:spChg>
        <pc:extLst>
          <p:ext xmlns:p="http://schemas.openxmlformats.org/presentationml/2006/main" uri="{D6D511B9-2390-475A-947B-AFAB55BFBCF1}">
            <pc226:cmChg xmlns:pc226="http://schemas.microsoft.com/office/powerpoint/2022/06/main/command" chg="add">
              <pc226:chgData name="Roch, Shauna" userId="S::sroch@fanshawec.ca::05ca025a-1219-4008-8ea7-6708a3b6b10f" providerId="AD" clId="Web-{A5B780B4-0DD3-BFAF-E03C-5A8D105BEB7D}" dt="2024-07-04T14:09:00.094" v="18"/>
              <pc2:cmMkLst xmlns:pc2="http://schemas.microsoft.com/office/powerpoint/2019/9/main/command">
                <pc:docMk/>
                <pc:sldMk cId="2246398538" sldId="308"/>
                <pc2:cmMk id="{10C53B4B-2743-4FD5-B58B-0BE825E9F5F1}"/>
              </pc2:cmMkLst>
            </pc226:cmChg>
          </p:ext>
        </pc:extLst>
      </pc:sldChg>
    </pc:docChg>
  </pc:docChgLst>
  <pc:docChgLst>
    <pc:chgData name="Chiupka, Davin" userId="S::d_chiupka@fanshawec.ca::50eb926c-c156-478d-97b1-cf64fedb4afb" providerId="AD" clId="Web-{A13161DD-11DB-9EBC-D9CA-2347656B76CD}"/>
    <pc:docChg chg="modSld">
      <pc:chgData name="Chiupka, Davin" userId="S::d_chiupka@fanshawec.ca::50eb926c-c156-478d-97b1-cf64fedb4afb" providerId="AD" clId="Web-{A13161DD-11DB-9EBC-D9CA-2347656B76CD}" dt="2024-07-04T16:53:12.227" v="5"/>
      <pc:docMkLst>
        <pc:docMk/>
      </pc:docMkLst>
      <pc:sldChg chg="addSp delSp modSp">
        <pc:chgData name="Chiupka, Davin" userId="S::d_chiupka@fanshawec.ca::50eb926c-c156-478d-97b1-cf64fedb4afb" providerId="AD" clId="Web-{A13161DD-11DB-9EBC-D9CA-2347656B76CD}" dt="2024-07-04T16:53:12.227" v="5"/>
        <pc:sldMkLst>
          <pc:docMk/>
          <pc:sldMk cId="2908516843" sldId="295"/>
        </pc:sldMkLst>
        <pc:picChg chg="add del mod">
          <ac:chgData name="Chiupka, Davin" userId="S::d_chiupka@fanshawec.ca::50eb926c-c156-478d-97b1-cf64fedb4afb" providerId="AD" clId="Web-{A13161DD-11DB-9EBC-D9CA-2347656B76CD}" dt="2024-07-04T16:53:12.227" v="5"/>
          <ac:picMkLst>
            <pc:docMk/>
            <pc:sldMk cId="2908516843" sldId="295"/>
            <ac:picMk id="4" creationId="{3D4E6833-F805-5433-A937-3D53E3F1C018}"/>
          </ac:picMkLst>
        </pc:picChg>
      </pc:sldChg>
    </pc:docChg>
  </pc:docChgLst>
  <pc:docChgLst>
    <pc:chgData name="Chiupka, Davin" userId="S::d_chiupka@fanshawec.ca::50eb926c-c156-478d-97b1-cf64fedb4afb" providerId="AD" clId="Web-{F56F86F0-61B8-1F84-5586-37439C12E053}"/>
    <pc:docChg chg="modSld">
      <pc:chgData name="Chiupka, Davin" userId="S::d_chiupka@fanshawec.ca::50eb926c-c156-478d-97b1-cf64fedb4afb" providerId="AD" clId="Web-{F56F86F0-61B8-1F84-5586-37439C12E053}" dt="2024-07-05T20:07:14.288" v="178"/>
      <pc:docMkLst>
        <pc:docMk/>
      </pc:docMkLst>
      <pc:sldChg chg="modSp">
        <pc:chgData name="Chiupka, Davin" userId="S::d_chiupka@fanshawec.ca::50eb926c-c156-478d-97b1-cf64fedb4afb" providerId="AD" clId="Web-{F56F86F0-61B8-1F84-5586-37439C12E053}" dt="2024-07-05T19:11:38.318" v="1" actId="20577"/>
        <pc:sldMkLst>
          <pc:docMk/>
          <pc:sldMk cId="0" sldId="256"/>
        </pc:sldMkLst>
        <pc:spChg chg="mod">
          <ac:chgData name="Chiupka, Davin" userId="S::d_chiupka@fanshawec.ca::50eb926c-c156-478d-97b1-cf64fedb4afb" providerId="AD" clId="Web-{F56F86F0-61B8-1F84-5586-37439C12E053}" dt="2024-07-05T19:11:38.318" v="1" actId="20577"/>
          <ac:spMkLst>
            <pc:docMk/>
            <pc:sldMk cId="0" sldId="256"/>
            <ac:spMk id="81" creationId="{00000000-0000-0000-0000-000000000000}"/>
          </ac:spMkLst>
        </pc:spChg>
      </pc:sldChg>
      <pc:sldChg chg="modSp">
        <pc:chgData name="Chiupka, Davin" userId="S::d_chiupka@fanshawec.ca::50eb926c-c156-478d-97b1-cf64fedb4afb" providerId="AD" clId="Web-{F56F86F0-61B8-1F84-5586-37439C12E053}" dt="2024-07-05T19:11:42.318" v="2" actId="20577"/>
        <pc:sldMkLst>
          <pc:docMk/>
          <pc:sldMk cId="0" sldId="258"/>
        </pc:sldMkLst>
        <pc:spChg chg="mod">
          <ac:chgData name="Chiupka, Davin" userId="S::d_chiupka@fanshawec.ca::50eb926c-c156-478d-97b1-cf64fedb4afb" providerId="AD" clId="Web-{F56F86F0-61B8-1F84-5586-37439C12E053}" dt="2024-07-05T19:11:42.318" v="2" actId="20577"/>
          <ac:spMkLst>
            <pc:docMk/>
            <pc:sldMk cId="0" sldId="258"/>
            <ac:spMk id="92" creationId="{00000000-0000-0000-0000-000000000000}"/>
          </ac:spMkLst>
        </pc:spChg>
      </pc:sldChg>
      <pc:sldChg chg="modSp">
        <pc:chgData name="Chiupka, Davin" userId="S::d_chiupka@fanshawec.ca::50eb926c-c156-478d-97b1-cf64fedb4afb" providerId="AD" clId="Web-{F56F86F0-61B8-1F84-5586-37439C12E053}" dt="2024-07-05T19:11:50.505" v="4" actId="20577"/>
        <pc:sldMkLst>
          <pc:docMk/>
          <pc:sldMk cId="2698122203" sldId="287"/>
        </pc:sldMkLst>
        <pc:spChg chg="mod">
          <ac:chgData name="Chiupka, Davin" userId="S::d_chiupka@fanshawec.ca::50eb926c-c156-478d-97b1-cf64fedb4afb" providerId="AD" clId="Web-{F56F86F0-61B8-1F84-5586-37439C12E053}" dt="2024-07-05T19:11:50.505" v="4" actId="20577"/>
          <ac:spMkLst>
            <pc:docMk/>
            <pc:sldMk cId="2698122203" sldId="287"/>
            <ac:spMk id="92" creationId="{00000000-0000-0000-0000-000000000000}"/>
          </ac:spMkLst>
        </pc:spChg>
      </pc:sldChg>
      <pc:sldChg chg="addSp modSp">
        <pc:chgData name="Chiupka, Davin" userId="S::d_chiupka@fanshawec.ca::50eb926c-c156-478d-97b1-cf64fedb4afb" providerId="AD" clId="Web-{F56F86F0-61B8-1F84-5586-37439C12E053}" dt="2024-07-05T20:00:08.655" v="150" actId="20577"/>
        <pc:sldMkLst>
          <pc:docMk/>
          <pc:sldMk cId="2487861441" sldId="288"/>
        </pc:sldMkLst>
        <pc:spChg chg="add mod">
          <ac:chgData name="Chiupka, Davin" userId="S::d_chiupka@fanshawec.ca::50eb926c-c156-478d-97b1-cf64fedb4afb" providerId="AD" clId="Web-{F56F86F0-61B8-1F84-5586-37439C12E053}" dt="2024-07-05T20:00:08.655" v="150" actId="20577"/>
          <ac:spMkLst>
            <pc:docMk/>
            <pc:sldMk cId="2487861441" sldId="288"/>
            <ac:spMk id="3" creationId="{3BC31071-E85D-AAF3-CE32-CD82DB6DC76F}"/>
          </ac:spMkLst>
        </pc:spChg>
        <pc:spChg chg="mod">
          <ac:chgData name="Chiupka, Davin" userId="S::d_chiupka@fanshawec.ca::50eb926c-c156-478d-97b1-cf64fedb4afb" providerId="AD" clId="Web-{F56F86F0-61B8-1F84-5586-37439C12E053}" dt="2024-07-05T19:11:57.131" v="6" actId="20577"/>
          <ac:spMkLst>
            <pc:docMk/>
            <pc:sldMk cId="2487861441" sldId="288"/>
            <ac:spMk id="92" creationId="{00000000-0000-0000-0000-000000000000}"/>
          </ac:spMkLst>
        </pc:spChg>
        <pc:picChg chg="mod">
          <ac:chgData name="Chiupka, Davin" userId="S::d_chiupka@fanshawec.ca::50eb926c-c156-478d-97b1-cf64fedb4afb" providerId="AD" clId="Web-{F56F86F0-61B8-1F84-5586-37439C12E053}" dt="2024-07-05T19:26:05.741" v="35"/>
          <ac:picMkLst>
            <pc:docMk/>
            <pc:sldMk cId="2487861441" sldId="288"/>
            <ac:picMk id="4" creationId="{9CD0A6E2-FD14-8178-FB24-6FB4DCBF1821}"/>
          </ac:picMkLst>
        </pc:picChg>
      </pc:sldChg>
      <pc:sldChg chg="addSp modSp">
        <pc:chgData name="Chiupka, Davin" userId="S::d_chiupka@fanshawec.ca::50eb926c-c156-478d-97b1-cf64fedb4afb" providerId="AD" clId="Web-{F56F86F0-61B8-1F84-5586-37439C12E053}" dt="2024-07-05T19:59:05.747" v="148" actId="20577"/>
        <pc:sldMkLst>
          <pc:docMk/>
          <pc:sldMk cId="267175337" sldId="289"/>
        </pc:sldMkLst>
        <pc:spChg chg="add mod">
          <ac:chgData name="Chiupka, Davin" userId="S::d_chiupka@fanshawec.ca::50eb926c-c156-478d-97b1-cf64fedb4afb" providerId="AD" clId="Web-{F56F86F0-61B8-1F84-5586-37439C12E053}" dt="2024-07-05T19:59:05.747" v="148" actId="20577"/>
          <ac:spMkLst>
            <pc:docMk/>
            <pc:sldMk cId="267175337" sldId="289"/>
            <ac:spMk id="3" creationId="{AC75969E-AB37-BD25-1780-D08EC0F8F77F}"/>
          </ac:spMkLst>
        </pc:spChg>
        <pc:spChg chg="mod">
          <ac:chgData name="Chiupka, Davin" userId="S::d_chiupka@fanshawec.ca::50eb926c-c156-478d-97b1-cf64fedb4afb" providerId="AD" clId="Web-{F56F86F0-61B8-1F84-5586-37439C12E053}" dt="2024-07-05T19:11:54.506" v="5" actId="20577"/>
          <ac:spMkLst>
            <pc:docMk/>
            <pc:sldMk cId="267175337" sldId="289"/>
            <ac:spMk id="92" creationId="{00000000-0000-0000-0000-000000000000}"/>
          </ac:spMkLst>
        </pc:spChg>
        <pc:picChg chg="mod">
          <ac:chgData name="Chiupka, Davin" userId="S::d_chiupka@fanshawec.ca::50eb926c-c156-478d-97b1-cf64fedb4afb" providerId="AD" clId="Web-{F56F86F0-61B8-1F84-5586-37439C12E053}" dt="2024-07-05T19:21:12.094" v="33"/>
          <ac:picMkLst>
            <pc:docMk/>
            <pc:sldMk cId="267175337" sldId="289"/>
            <ac:picMk id="4" creationId="{9863F10E-FA12-B3BA-EF74-1705F9884D78}"/>
          </ac:picMkLst>
        </pc:picChg>
      </pc:sldChg>
      <pc:sldChg chg="addSp modSp">
        <pc:chgData name="Chiupka, Davin" userId="S::d_chiupka@fanshawec.ca::50eb926c-c156-478d-97b1-cf64fedb4afb" providerId="AD" clId="Web-{F56F86F0-61B8-1F84-5586-37439C12E053}" dt="2024-07-05T20:00:33.499" v="152" actId="20577"/>
        <pc:sldMkLst>
          <pc:docMk/>
          <pc:sldMk cId="1316541895" sldId="290"/>
        </pc:sldMkLst>
        <pc:spChg chg="add mod">
          <ac:chgData name="Chiupka, Davin" userId="S::d_chiupka@fanshawec.ca::50eb926c-c156-478d-97b1-cf64fedb4afb" providerId="AD" clId="Web-{F56F86F0-61B8-1F84-5586-37439C12E053}" dt="2024-07-05T20:00:33.499" v="152" actId="20577"/>
          <ac:spMkLst>
            <pc:docMk/>
            <pc:sldMk cId="1316541895" sldId="290"/>
            <ac:spMk id="2" creationId="{4ADB9C38-0990-C885-5468-6144D6A4CAE4}"/>
          </ac:spMkLst>
        </pc:spChg>
        <pc:spChg chg="mod">
          <ac:chgData name="Chiupka, Davin" userId="S::d_chiupka@fanshawec.ca::50eb926c-c156-478d-97b1-cf64fedb4afb" providerId="AD" clId="Web-{F56F86F0-61B8-1F84-5586-37439C12E053}" dt="2024-07-05T19:27:57.680" v="43" actId="1076"/>
          <ac:spMkLst>
            <pc:docMk/>
            <pc:sldMk cId="1316541895" sldId="290"/>
            <ac:spMk id="3" creationId="{AD1B5415-28FD-5A80-5F4D-BFB515DCC781}"/>
          </ac:spMkLst>
        </pc:spChg>
        <pc:spChg chg="mod">
          <ac:chgData name="Chiupka, Davin" userId="S::d_chiupka@fanshawec.ca::50eb926c-c156-478d-97b1-cf64fedb4afb" providerId="AD" clId="Web-{F56F86F0-61B8-1F84-5586-37439C12E053}" dt="2024-07-05T19:12:01.256" v="7" actId="20577"/>
          <ac:spMkLst>
            <pc:docMk/>
            <pc:sldMk cId="1316541895" sldId="290"/>
            <ac:spMk id="92" creationId="{00000000-0000-0000-0000-000000000000}"/>
          </ac:spMkLst>
        </pc:spChg>
        <pc:picChg chg="mod">
          <ac:chgData name="Chiupka, Davin" userId="S::d_chiupka@fanshawec.ca::50eb926c-c156-478d-97b1-cf64fedb4afb" providerId="AD" clId="Web-{F56F86F0-61B8-1F84-5586-37439C12E053}" dt="2024-07-05T19:30:33.605" v="45"/>
          <ac:picMkLst>
            <pc:docMk/>
            <pc:sldMk cId="1316541895" sldId="290"/>
            <ac:picMk id="5" creationId="{0B72C2F7-C87F-8A01-32F2-215E493159C5}"/>
          </ac:picMkLst>
        </pc:picChg>
      </pc:sldChg>
      <pc:sldChg chg="addSp modSp">
        <pc:chgData name="Chiupka, Davin" userId="S::d_chiupka@fanshawec.ca::50eb926c-c156-478d-97b1-cf64fedb4afb" providerId="AD" clId="Web-{F56F86F0-61B8-1F84-5586-37439C12E053}" dt="2024-07-05T20:07:03.100" v="176"/>
        <pc:sldMkLst>
          <pc:docMk/>
          <pc:sldMk cId="4281141127" sldId="291"/>
        </pc:sldMkLst>
        <pc:spChg chg="add mod">
          <ac:chgData name="Chiupka, Davin" userId="S::d_chiupka@fanshawec.ca::50eb926c-c156-478d-97b1-cf64fedb4afb" providerId="AD" clId="Web-{F56F86F0-61B8-1F84-5586-37439C12E053}" dt="2024-07-05T20:01:10.015" v="156" actId="20577"/>
          <ac:spMkLst>
            <pc:docMk/>
            <pc:sldMk cId="4281141127" sldId="291"/>
            <ac:spMk id="3" creationId="{AE91A900-D0D3-CFBB-319C-F5B01208CA04}"/>
          </ac:spMkLst>
        </pc:spChg>
        <pc:spChg chg="mod">
          <ac:chgData name="Chiupka, Davin" userId="S::d_chiupka@fanshawec.ca::50eb926c-c156-478d-97b1-cf64fedb4afb" providerId="AD" clId="Web-{F56F86F0-61B8-1F84-5586-37439C12E053}" dt="2024-07-05T19:12:09.709" v="9" actId="20577"/>
          <ac:spMkLst>
            <pc:docMk/>
            <pc:sldMk cId="4281141127" sldId="291"/>
            <ac:spMk id="92" creationId="{00000000-0000-0000-0000-000000000000}"/>
          </ac:spMkLst>
        </pc:spChg>
        <pc:picChg chg="mod">
          <ac:chgData name="Chiupka, Davin" userId="S::d_chiupka@fanshawec.ca::50eb926c-c156-478d-97b1-cf64fedb4afb" providerId="AD" clId="Web-{F56F86F0-61B8-1F84-5586-37439C12E053}" dt="2024-07-05T20:07:03.100" v="176"/>
          <ac:picMkLst>
            <pc:docMk/>
            <pc:sldMk cId="4281141127" sldId="291"/>
            <ac:picMk id="5" creationId="{36FDEAFD-48FF-2134-4BD9-FB7C810AC303}"/>
          </ac:picMkLst>
        </pc:picChg>
      </pc:sldChg>
      <pc:sldChg chg="addSp delSp modSp">
        <pc:chgData name="Chiupka, Davin" userId="S::d_chiupka@fanshawec.ca::50eb926c-c156-478d-97b1-cf64fedb4afb" providerId="AD" clId="Web-{F56F86F0-61B8-1F84-5586-37439C12E053}" dt="2024-07-05T20:07:08.803" v="177"/>
        <pc:sldMkLst>
          <pc:docMk/>
          <pc:sldMk cId="1673720523" sldId="292"/>
        </pc:sldMkLst>
        <pc:spChg chg="add del">
          <ac:chgData name="Chiupka, Davin" userId="S::d_chiupka@fanshawec.ca::50eb926c-c156-478d-97b1-cf64fedb4afb" providerId="AD" clId="Web-{F56F86F0-61B8-1F84-5586-37439C12E053}" dt="2024-07-05T19:49:11.423" v="75"/>
          <ac:spMkLst>
            <pc:docMk/>
            <pc:sldMk cId="1673720523" sldId="292"/>
            <ac:spMk id="2" creationId="{5FFBD82B-443A-EE8C-B29A-31E17F84CB9F}"/>
          </ac:spMkLst>
        </pc:spChg>
        <pc:spChg chg="add mod">
          <ac:chgData name="Chiupka, Davin" userId="S::d_chiupka@fanshawec.ca::50eb926c-c156-478d-97b1-cf64fedb4afb" providerId="AD" clId="Web-{F56F86F0-61B8-1F84-5586-37439C12E053}" dt="2024-07-05T20:04:48.051" v="163" actId="20577"/>
          <ac:spMkLst>
            <pc:docMk/>
            <pc:sldMk cId="1673720523" sldId="292"/>
            <ac:spMk id="4" creationId="{DBED9A06-972E-F9AD-4BD5-E2B10552FF43}"/>
          </ac:spMkLst>
        </pc:spChg>
        <pc:spChg chg="mod">
          <ac:chgData name="Chiupka, Davin" userId="S::d_chiupka@fanshawec.ca::50eb926c-c156-478d-97b1-cf64fedb4afb" providerId="AD" clId="Web-{F56F86F0-61B8-1F84-5586-37439C12E053}" dt="2024-07-05T19:12:13.459" v="10" actId="20577"/>
          <ac:spMkLst>
            <pc:docMk/>
            <pc:sldMk cId="1673720523" sldId="292"/>
            <ac:spMk id="92" creationId="{00000000-0000-0000-0000-000000000000}"/>
          </ac:spMkLst>
        </pc:spChg>
        <pc:picChg chg="mod">
          <ac:chgData name="Chiupka, Davin" userId="S::d_chiupka@fanshawec.ca::50eb926c-c156-478d-97b1-cf64fedb4afb" providerId="AD" clId="Web-{F56F86F0-61B8-1F84-5586-37439C12E053}" dt="2024-07-05T20:07:08.803" v="177"/>
          <ac:picMkLst>
            <pc:docMk/>
            <pc:sldMk cId="1673720523" sldId="292"/>
            <ac:picMk id="3" creationId="{6D0616D0-8B79-D359-C761-1E01C06CCBC5}"/>
          </ac:picMkLst>
        </pc:picChg>
      </pc:sldChg>
      <pc:sldChg chg="addSp modSp">
        <pc:chgData name="Chiupka, Davin" userId="S::d_chiupka@fanshawec.ca::50eb926c-c156-478d-97b1-cf64fedb4afb" providerId="AD" clId="Web-{F56F86F0-61B8-1F84-5586-37439C12E053}" dt="2024-07-05T19:58:18.621" v="145" actId="20577"/>
        <pc:sldMkLst>
          <pc:docMk/>
          <pc:sldMk cId="2908516843" sldId="295"/>
        </pc:sldMkLst>
        <pc:spChg chg="add mod">
          <ac:chgData name="Chiupka, Davin" userId="S::d_chiupka@fanshawec.ca::50eb926c-c156-478d-97b1-cf64fedb4afb" providerId="AD" clId="Web-{F56F86F0-61B8-1F84-5586-37439C12E053}" dt="2024-07-05T19:58:18.621" v="145" actId="20577"/>
          <ac:spMkLst>
            <pc:docMk/>
            <pc:sldMk cId="2908516843" sldId="295"/>
            <ac:spMk id="3" creationId="{B6ADC32F-4F7C-ACE3-4C39-167DF61F5DC5}"/>
          </ac:spMkLst>
        </pc:spChg>
        <pc:spChg chg="mod">
          <ac:chgData name="Chiupka, Davin" userId="S::d_chiupka@fanshawec.ca::50eb926c-c156-478d-97b1-cf64fedb4afb" providerId="AD" clId="Web-{F56F86F0-61B8-1F84-5586-37439C12E053}" dt="2024-07-05T19:11:47.458" v="3" actId="20577"/>
          <ac:spMkLst>
            <pc:docMk/>
            <pc:sldMk cId="2908516843" sldId="295"/>
            <ac:spMk id="92" creationId="{00000000-0000-0000-0000-000000000000}"/>
          </ac:spMkLst>
        </pc:spChg>
        <pc:picChg chg="mod">
          <ac:chgData name="Chiupka, Davin" userId="S::d_chiupka@fanshawec.ca::50eb926c-c156-478d-97b1-cf64fedb4afb" providerId="AD" clId="Web-{F56F86F0-61B8-1F84-5586-37439C12E053}" dt="2024-07-05T19:16:57.355" v="17"/>
          <ac:picMkLst>
            <pc:docMk/>
            <pc:sldMk cId="2908516843" sldId="295"/>
            <ac:picMk id="4" creationId="{3D4E6833-F805-5433-A937-3D53E3F1C018}"/>
          </ac:picMkLst>
        </pc:picChg>
      </pc:sldChg>
      <pc:sldChg chg="addSp delSp modSp">
        <pc:chgData name="Chiupka, Davin" userId="S::d_chiupka@fanshawec.ca::50eb926c-c156-478d-97b1-cf64fedb4afb" providerId="AD" clId="Web-{F56F86F0-61B8-1F84-5586-37439C12E053}" dt="2024-07-05T20:00:50.093" v="154" actId="20577"/>
        <pc:sldMkLst>
          <pc:docMk/>
          <pc:sldMk cId="3435048984" sldId="296"/>
        </pc:sldMkLst>
        <pc:spChg chg="add mod">
          <ac:chgData name="Chiupka, Davin" userId="S::d_chiupka@fanshawec.ca::50eb926c-c156-478d-97b1-cf64fedb4afb" providerId="AD" clId="Web-{F56F86F0-61B8-1F84-5586-37439C12E053}" dt="2024-07-05T20:00:50.093" v="154" actId="20577"/>
          <ac:spMkLst>
            <pc:docMk/>
            <pc:sldMk cId="3435048984" sldId="296"/>
            <ac:spMk id="3" creationId="{14C294EF-6236-7F92-701E-3FF7761B4232}"/>
          </ac:spMkLst>
        </pc:spChg>
        <pc:spChg chg="mod">
          <ac:chgData name="Chiupka, Davin" userId="S::d_chiupka@fanshawec.ca::50eb926c-c156-478d-97b1-cf64fedb4afb" providerId="AD" clId="Web-{F56F86F0-61B8-1F84-5586-37439C12E053}" dt="2024-07-05T19:12:05.646" v="8" actId="20577"/>
          <ac:spMkLst>
            <pc:docMk/>
            <pc:sldMk cId="3435048984" sldId="296"/>
            <ac:spMk id="92" creationId="{00000000-0000-0000-0000-000000000000}"/>
          </ac:spMkLst>
        </pc:spChg>
        <pc:picChg chg="add del mod">
          <ac:chgData name="Chiupka, Davin" userId="S::d_chiupka@fanshawec.ca::50eb926c-c156-478d-97b1-cf64fedb4afb" providerId="AD" clId="Web-{F56F86F0-61B8-1F84-5586-37439C12E053}" dt="2024-07-05T19:46:42.655" v="62"/>
          <ac:picMkLst>
            <pc:docMk/>
            <pc:sldMk cId="3435048984" sldId="296"/>
            <ac:picMk id="4" creationId="{DD4586C1-B78F-723F-B2B2-24C6EF75B35B}"/>
          </ac:picMkLst>
        </pc:picChg>
      </pc:sldChg>
      <pc:sldChg chg="delSp modSp">
        <pc:chgData name="Chiupka, Davin" userId="S::d_chiupka@fanshawec.ca::50eb926c-c156-478d-97b1-cf64fedb4afb" providerId="AD" clId="Web-{F56F86F0-61B8-1F84-5586-37439C12E053}" dt="2024-07-05T20:06:38.615" v="173"/>
        <pc:sldMkLst>
          <pc:docMk/>
          <pc:sldMk cId="1462003253" sldId="297"/>
        </pc:sldMkLst>
        <pc:spChg chg="del mod">
          <ac:chgData name="Chiupka, Davin" userId="S::d_chiupka@fanshawec.ca::50eb926c-c156-478d-97b1-cf64fedb4afb" providerId="AD" clId="Web-{F56F86F0-61B8-1F84-5586-37439C12E053}" dt="2024-07-05T20:06:38.615" v="173"/>
          <ac:spMkLst>
            <pc:docMk/>
            <pc:sldMk cId="1462003253" sldId="297"/>
            <ac:spMk id="2" creationId="{A715ED06-C806-0E78-CAD4-B2E8C5F54C77}"/>
          </ac:spMkLst>
        </pc:spChg>
      </pc:sldChg>
      <pc:sldChg chg="modSp">
        <pc:chgData name="Chiupka, Davin" userId="S::d_chiupka@fanshawec.ca::50eb926c-c156-478d-97b1-cf64fedb4afb" providerId="AD" clId="Web-{F56F86F0-61B8-1F84-5586-37439C12E053}" dt="2024-07-05T19:12:19.975" v="12" actId="20577"/>
        <pc:sldMkLst>
          <pc:docMk/>
          <pc:sldMk cId="2907461274" sldId="300"/>
        </pc:sldMkLst>
        <pc:spChg chg="mod">
          <ac:chgData name="Chiupka, Davin" userId="S::d_chiupka@fanshawec.ca::50eb926c-c156-478d-97b1-cf64fedb4afb" providerId="AD" clId="Web-{F56F86F0-61B8-1F84-5586-37439C12E053}" dt="2024-07-05T19:12:19.975" v="12" actId="20577"/>
          <ac:spMkLst>
            <pc:docMk/>
            <pc:sldMk cId="2907461274" sldId="300"/>
            <ac:spMk id="92" creationId="{00000000-0000-0000-0000-000000000000}"/>
          </ac:spMkLst>
        </pc:spChg>
      </pc:sldChg>
      <pc:sldChg chg="addSp modSp">
        <pc:chgData name="Chiupka, Davin" userId="S::d_chiupka@fanshawec.ca::50eb926c-c156-478d-97b1-cf64fedb4afb" providerId="AD" clId="Web-{F56F86F0-61B8-1F84-5586-37439C12E053}" dt="2024-07-05T20:07:14.288" v="178"/>
        <pc:sldMkLst>
          <pc:docMk/>
          <pc:sldMk cId="3285743390" sldId="301"/>
        </pc:sldMkLst>
        <pc:spChg chg="add mod">
          <ac:chgData name="Chiupka, Davin" userId="S::d_chiupka@fanshawec.ca::50eb926c-c156-478d-97b1-cf64fedb4afb" providerId="AD" clId="Web-{F56F86F0-61B8-1F84-5586-37439C12E053}" dt="2024-07-05T20:05:18.301" v="166" actId="20577"/>
          <ac:spMkLst>
            <pc:docMk/>
            <pc:sldMk cId="3285743390" sldId="301"/>
            <ac:spMk id="2" creationId="{32AA6C1A-96A1-4ECC-1201-5E2D29ECF13D}"/>
          </ac:spMkLst>
        </pc:spChg>
        <pc:spChg chg="mod">
          <ac:chgData name="Chiupka, Davin" userId="S::d_chiupka@fanshawec.ca::50eb926c-c156-478d-97b1-cf64fedb4afb" providerId="AD" clId="Web-{F56F86F0-61B8-1F84-5586-37439C12E053}" dt="2024-07-05T19:12:15.600" v="11" actId="20577"/>
          <ac:spMkLst>
            <pc:docMk/>
            <pc:sldMk cId="3285743390" sldId="301"/>
            <ac:spMk id="92" creationId="{00000000-0000-0000-0000-000000000000}"/>
          </ac:spMkLst>
        </pc:spChg>
        <pc:picChg chg="mod">
          <ac:chgData name="Chiupka, Davin" userId="S::d_chiupka@fanshawec.ca::50eb926c-c156-478d-97b1-cf64fedb4afb" providerId="AD" clId="Web-{F56F86F0-61B8-1F84-5586-37439C12E053}" dt="2024-07-05T20:07:14.288" v="178"/>
          <ac:picMkLst>
            <pc:docMk/>
            <pc:sldMk cId="3285743390" sldId="301"/>
            <ac:picMk id="4" creationId="{13AF05D4-11B2-C9B2-4BD4-1712E19D84D8}"/>
          </ac:picMkLst>
        </pc:picChg>
      </pc:sldChg>
      <pc:sldChg chg="modSp">
        <pc:chgData name="Chiupka, Davin" userId="S::d_chiupka@fanshawec.ca::50eb926c-c156-478d-97b1-cf64fedb4afb" providerId="AD" clId="Web-{F56F86F0-61B8-1F84-5586-37439C12E053}" dt="2024-07-05T19:12:27.287" v="13" actId="20577"/>
        <pc:sldMkLst>
          <pc:docMk/>
          <pc:sldMk cId="1283634092" sldId="302"/>
        </pc:sldMkLst>
        <pc:spChg chg="mod">
          <ac:chgData name="Chiupka, Davin" userId="S::d_chiupka@fanshawec.ca::50eb926c-c156-478d-97b1-cf64fedb4afb" providerId="AD" clId="Web-{F56F86F0-61B8-1F84-5586-37439C12E053}" dt="2024-07-05T19:12:27.287" v="13" actId="20577"/>
          <ac:spMkLst>
            <pc:docMk/>
            <pc:sldMk cId="1283634092" sldId="302"/>
            <ac:spMk id="92" creationId="{00000000-0000-0000-0000-000000000000}"/>
          </ac:spMkLst>
        </pc:spChg>
      </pc:sldChg>
      <pc:sldChg chg="delSp modSp">
        <pc:chgData name="Chiupka, Davin" userId="S::d_chiupka@fanshawec.ca::50eb926c-c156-478d-97b1-cf64fedb4afb" providerId="AD" clId="Web-{F56F86F0-61B8-1F84-5586-37439C12E053}" dt="2024-07-05T20:06:43.647" v="175"/>
        <pc:sldMkLst>
          <pc:docMk/>
          <pc:sldMk cId="1501255442" sldId="305"/>
        </pc:sldMkLst>
        <pc:spChg chg="del mod">
          <ac:chgData name="Chiupka, Davin" userId="S::d_chiupka@fanshawec.ca::50eb926c-c156-478d-97b1-cf64fedb4afb" providerId="AD" clId="Web-{F56F86F0-61B8-1F84-5586-37439C12E053}" dt="2024-07-05T20:06:43.647" v="175"/>
          <ac:spMkLst>
            <pc:docMk/>
            <pc:sldMk cId="1501255442" sldId="305"/>
            <ac:spMk id="2" creationId="{A715ED06-C806-0E78-CAD4-B2E8C5F54C77}"/>
          </ac:spMkLst>
        </pc:spChg>
      </pc:sldChg>
      <pc:sldChg chg="addSp modSp">
        <pc:chgData name="Chiupka, Davin" userId="S::d_chiupka@fanshawec.ca::50eb926c-c156-478d-97b1-cf64fedb4afb" providerId="AD" clId="Web-{F56F86F0-61B8-1F84-5586-37439C12E053}" dt="2024-07-05T20:05:38.536" v="168" actId="20577"/>
        <pc:sldMkLst>
          <pc:docMk/>
          <pc:sldMk cId="2106715327" sldId="307"/>
        </pc:sldMkLst>
        <pc:spChg chg="mod">
          <ac:chgData name="Chiupka, Davin" userId="S::d_chiupka@fanshawec.ca::50eb926c-c156-478d-97b1-cf64fedb4afb" providerId="AD" clId="Web-{F56F86F0-61B8-1F84-5586-37439C12E053}" dt="2024-07-05T19:12:29.584" v="14" actId="20577"/>
          <ac:spMkLst>
            <pc:docMk/>
            <pc:sldMk cId="2106715327" sldId="307"/>
            <ac:spMk id="2" creationId="{FF307E95-1967-CEAD-F8F1-050A041C901B}"/>
          </ac:spMkLst>
        </pc:spChg>
        <pc:spChg chg="add mod">
          <ac:chgData name="Chiupka, Davin" userId="S::d_chiupka@fanshawec.ca::50eb926c-c156-478d-97b1-cf64fedb4afb" providerId="AD" clId="Web-{F56F86F0-61B8-1F84-5586-37439C12E053}" dt="2024-07-05T20:05:38.536" v="168" actId="20577"/>
          <ac:spMkLst>
            <pc:docMk/>
            <pc:sldMk cId="2106715327" sldId="307"/>
            <ac:spMk id="5" creationId="{898D88AD-A023-2C91-A3B3-B30058461C2E}"/>
          </ac:spMkLst>
        </pc:spChg>
        <pc:picChg chg="mod">
          <ac:chgData name="Chiupka, Davin" userId="S::d_chiupka@fanshawec.ca::50eb926c-c156-478d-97b1-cf64fedb4afb" providerId="AD" clId="Web-{F56F86F0-61B8-1F84-5586-37439C12E053}" dt="2024-07-05T19:53:59.491" v="93"/>
          <ac:picMkLst>
            <pc:docMk/>
            <pc:sldMk cId="2106715327" sldId="307"/>
            <ac:picMk id="4" creationId="{556D88B3-BBB9-ABC0-CF0C-31DB4F3AC6AE}"/>
          </ac:picMkLst>
        </pc:picChg>
      </pc:sldChg>
      <pc:sldChg chg="addSp modSp">
        <pc:chgData name="Chiupka, Davin" userId="S::d_chiupka@fanshawec.ca::50eb926c-c156-478d-97b1-cf64fedb4afb" providerId="AD" clId="Web-{F56F86F0-61B8-1F84-5586-37439C12E053}" dt="2024-07-05T20:06:17.584" v="171"/>
        <pc:sldMkLst>
          <pc:docMk/>
          <pc:sldMk cId="2246398538" sldId="308"/>
        </pc:sldMkLst>
        <pc:spChg chg="mod">
          <ac:chgData name="Chiupka, Davin" userId="S::d_chiupka@fanshawec.ca::50eb926c-c156-478d-97b1-cf64fedb4afb" providerId="AD" clId="Web-{F56F86F0-61B8-1F84-5586-37439C12E053}" dt="2024-07-05T19:12:33.662" v="15" actId="20577"/>
          <ac:spMkLst>
            <pc:docMk/>
            <pc:sldMk cId="2246398538" sldId="308"/>
            <ac:spMk id="2" creationId="{FF307E95-1967-CEAD-F8F1-050A041C901B}"/>
          </ac:spMkLst>
        </pc:spChg>
        <pc:spChg chg="add mod">
          <ac:chgData name="Chiupka, Davin" userId="S::d_chiupka@fanshawec.ca::50eb926c-c156-478d-97b1-cf64fedb4afb" providerId="AD" clId="Web-{F56F86F0-61B8-1F84-5586-37439C12E053}" dt="2024-07-05T20:05:58.739" v="170" actId="20577"/>
          <ac:spMkLst>
            <pc:docMk/>
            <pc:sldMk cId="2246398538" sldId="308"/>
            <ac:spMk id="5" creationId="{79C385EC-67B4-6C2E-57D6-E487E9CC94C9}"/>
          </ac:spMkLst>
        </pc:spChg>
        <pc:picChg chg="mod">
          <ac:chgData name="Chiupka, Davin" userId="S::d_chiupka@fanshawec.ca::50eb926c-c156-478d-97b1-cf64fedb4afb" providerId="AD" clId="Web-{F56F86F0-61B8-1F84-5586-37439C12E053}" dt="2024-07-05T20:06:17.584" v="171"/>
          <ac:picMkLst>
            <pc:docMk/>
            <pc:sldMk cId="2246398538" sldId="308"/>
            <ac:picMk id="4" creationId="{EB01DC03-7CB2-D5CD-23C3-1D21AD21886B}"/>
          </ac:picMkLst>
        </pc:picChg>
      </pc:sldChg>
    </pc:docChg>
  </pc:docChgLst>
  <pc:docChgLst>
    <pc:chgData name="Chiupka, Davin" userId="50eb926c-c156-478d-97b1-cf64fedb4afb" providerId="ADAL" clId="{F4B1708F-95AC-400E-AE4C-4BE7AA7DEE3A}"/>
    <pc:docChg chg="undo redo custSel addSld delSld modSld">
      <pc:chgData name="Chiupka, Davin" userId="50eb926c-c156-478d-97b1-cf64fedb4afb" providerId="ADAL" clId="{F4B1708F-95AC-400E-AE4C-4BE7AA7DEE3A}" dt="2024-06-27T18:30:55.959" v="1867" actId="962"/>
      <pc:docMkLst>
        <pc:docMk/>
      </pc:docMkLst>
      <pc:sldChg chg="modSp mod">
        <pc:chgData name="Chiupka, Davin" userId="50eb926c-c156-478d-97b1-cf64fedb4afb" providerId="ADAL" clId="{F4B1708F-95AC-400E-AE4C-4BE7AA7DEE3A}" dt="2024-06-27T12:22:33.483" v="12" actId="20577"/>
        <pc:sldMkLst>
          <pc:docMk/>
          <pc:sldMk cId="0" sldId="256"/>
        </pc:sldMkLst>
        <pc:spChg chg="mod">
          <ac:chgData name="Chiupka, Davin" userId="50eb926c-c156-478d-97b1-cf64fedb4afb" providerId="ADAL" clId="{F4B1708F-95AC-400E-AE4C-4BE7AA7DEE3A}" dt="2024-06-27T12:22:33.483" v="12" actId="20577"/>
          <ac:spMkLst>
            <pc:docMk/>
            <pc:sldMk cId="0" sldId="256"/>
            <ac:spMk id="81" creationId="{00000000-0000-0000-0000-000000000000}"/>
          </ac:spMkLst>
        </pc:spChg>
      </pc:sldChg>
      <pc:sldChg chg="modSp mod">
        <pc:chgData name="Chiupka, Davin" userId="50eb926c-c156-478d-97b1-cf64fedb4afb" providerId="ADAL" clId="{F4B1708F-95AC-400E-AE4C-4BE7AA7DEE3A}" dt="2024-06-27T12:23:21.598" v="19" actId="1076"/>
        <pc:sldMkLst>
          <pc:docMk/>
          <pc:sldMk cId="0" sldId="258"/>
        </pc:sldMkLst>
        <pc:spChg chg="mod">
          <ac:chgData name="Chiupka, Davin" userId="50eb926c-c156-478d-97b1-cf64fedb4afb" providerId="ADAL" clId="{F4B1708F-95AC-400E-AE4C-4BE7AA7DEE3A}" dt="2024-06-27T12:23:21.598" v="19" actId="1076"/>
          <ac:spMkLst>
            <pc:docMk/>
            <pc:sldMk cId="0" sldId="258"/>
            <ac:spMk id="3" creationId="{E605AB07-0DC6-1860-2E9A-1EE0DCD858EA}"/>
          </ac:spMkLst>
        </pc:spChg>
      </pc:sldChg>
      <pc:sldChg chg="addSp delSp modSp mod">
        <pc:chgData name="Chiupka, Davin" userId="50eb926c-c156-478d-97b1-cf64fedb4afb" providerId="ADAL" clId="{F4B1708F-95AC-400E-AE4C-4BE7AA7DEE3A}" dt="2024-06-27T14:01:04.502" v="1330" actId="20577"/>
        <pc:sldMkLst>
          <pc:docMk/>
          <pc:sldMk cId="3383407317" sldId="286"/>
        </pc:sldMkLst>
        <pc:spChg chg="del mod">
          <ac:chgData name="Chiupka, Davin" userId="50eb926c-c156-478d-97b1-cf64fedb4afb" providerId="ADAL" clId="{F4B1708F-95AC-400E-AE4C-4BE7AA7DEE3A}" dt="2024-06-27T13:59:03.139" v="1296" actId="478"/>
          <ac:spMkLst>
            <pc:docMk/>
            <pc:sldMk cId="3383407317" sldId="286"/>
            <ac:spMk id="2" creationId="{A715ED06-C806-0E78-CAD4-B2E8C5F54C77}"/>
          </ac:spMkLst>
        </pc:spChg>
        <pc:spChg chg="add mod">
          <ac:chgData name="Chiupka, Davin" userId="50eb926c-c156-478d-97b1-cf64fedb4afb" providerId="ADAL" clId="{F4B1708F-95AC-400E-AE4C-4BE7AA7DEE3A}" dt="2024-06-27T13:59:01.268" v="1295" actId="1076"/>
          <ac:spMkLst>
            <pc:docMk/>
            <pc:sldMk cId="3383407317" sldId="286"/>
            <ac:spMk id="3" creationId="{FF338F05-9F1A-7166-9729-4346F6266FF5}"/>
          </ac:spMkLst>
        </pc:spChg>
        <pc:spChg chg="add del mod">
          <ac:chgData name="Chiupka, Davin" userId="50eb926c-c156-478d-97b1-cf64fedb4afb" providerId="ADAL" clId="{F4B1708F-95AC-400E-AE4C-4BE7AA7DEE3A}" dt="2024-06-27T14:01:04.502" v="1330" actId="20577"/>
          <ac:spMkLst>
            <pc:docMk/>
            <pc:sldMk cId="3383407317" sldId="286"/>
            <ac:spMk id="4" creationId="{FE3E45D5-ABAB-D765-0FA4-3DB84DF65948}"/>
          </ac:spMkLst>
        </pc:spChg>
        <pc:spChg chg="add mod">
          <ac:chgData name="Chiupka, Davin" userId="50eb926c-c156-478d-97b1-cf64fedb4afb" providerId="ADAL" clId="{F4B1708F-95AC-400E-AE4C-4BE7AA7DEE3A}" dt="2024-06-27T13:59:23.831" v="1303" actId="1076"/>
          <ac:spMkLst>
            <pc:docMk/>
            <pc:sldMk cId="3383407317" sldId="286"/>
            <ac:spMk id="5" creationId="{AABEBE28-C1EA-CA57-CF9A-5639CD5A30A7}"/>
          </ac:spMkLst>
        </pc:spChg>
      </pc:sldChg>
      <pc:sldChg chg="addSp delSp modSp mod">
        <pc:chgData name="Chiupka, Davin" userId="50eb926c-c156-478d-97b1-cf64fedb4afb" providerId="ADAL" clId="{F4B1708F-95AC-400E-AE4C-4BE7AA7DEE3A}" dt="2024-06-27T18:28:53.374" v="1375" actId="962"/>
        <pc:sldMkLst>
          <pc:docMk/>
          <pc:sldMk cId="2698122203" sldId="287"/>
        </pc:sldMkLst>
        <pc:spChg chg="mod">
          <ac:chgData name="Chiupka, Davin" userId="50eb926c-c156-478d-97b1-cf64fedb4afb" providerId="ADAL" clId="{F4B1708F-95AC-400E-AE4C-4BE7AA7DEE3A}" dt="2024-06-27T12:28:52.451" v="69" actId="20577"/>
          <ac:spMkLst>
            <pc:docMk/>
            <pc:sldMk cId="2698122203" sldId="287"/>
            <ac:spMk id="92" creationId="{00000000-0000-0000-0000-000000000000}"/>
          </ac:spMkLst>
        </pc:spChg>
        <pc:picChg chg="add mod">
          <ac:chgData name="Chiupka, Davin" userId="50eb926c-c156-478d-97b1-cf64fedb4afb" providerId="ADAL" clId="{F4B1708F-95AC-400E-AE4C-4BE7AA7DEE3A}" dt="2024-06-27T18:28:53.374" v="1375" actId="962"/>
          <ac:picMkLst>
            <pc:docMk/>
            <pc:sldMk cId="2698122203" sldId="287"/>
            <ac:picMk id="3" creationId="{FE3DC645-0C83-27D8-9ED5-C16B71DA985E}"/>
          </ac:picMkLst>
        </pc:picChg>
        <pc:picChg chg="del">
          <ac:chgData name="Chiupka, Davin" userId="50eb926c-c156-478d-97b1-cf64fedb4afb" providerId="ADAL" clId="{F4B1708F-95AC-400E-AE4C-4BE7AA7DEE3A}" dt="2024-06-27T12:26:51.275" v="45" actId="478"/>
          <ac:picMkLst>
            <pc:docMk/>
            <pc:sldMk cId="2698122203" sldId="287"/>
            <ac:picMk id="8" creationId="{049FBF62-EDAD-4435-E801-8289EEE00A2C}"/>
          </ac:picMkLst>
        </pc:picChg>
      </pc:sldChg>
      <pc:sldChg chg="addSp delSp modSp mod">
        <pc:chgData name="Chiupka, Davin" userId="50eb926c-c156-478d-97b1-cf64fedb4afb" providerId="ADAL" clId="{F4B1708F-95AC-400E-AE4C-4BE7AA7DEE3A}" dt="2024-06-27T12:43:32.535" v="234" actId="1076"/>
        <pc:sldMkLst>
          <pc:docMk/>
          <pc:sldMk cId="2487861441" sldId="288"/>
        </pc:sldMkLst>
        <pc:spChg chg="add mod">
          <ac:chgData name="Chiupka, Davin" userId="50eb926c-c156-478d-97b1-cf64fedb4afb" providerId="ADAL" clId="{F4B1708F-95AC-400E-AE4C-4BE7AA7DEE3A}" dt="2024-06-27T12:43:32.535" v="234" actId="1076"/>
          <ac:spMkLst>
            <pc:docMk/>
            <pc:sldMk cId="2487861441" sldId="288"/>
            <ac:spMk id="2" creationId="{E04590ED-4C96-7035-438F-57DAECD18D8A}"/>
          </ac:spMkLst>
        </pc:spChg>
        <pc:spChg chg="del">
          <ac:chgData name="Chiupka, Davin" userId="50eb926c-c156-478d-97b1-cf64fedb4afb" providerId="ADAL" clId="{F4B1708F-95AC-400E-AE4C-4BE7AA7DEE3A}" dt="2024-06-27T12:32:17.699" v="108" actId="478"/>
          <ac:spMkLst>
            <pc:docMk/>
            <pc:sldMk cId="2487861441" sldId="288"/>
            <ac:spMk id="44" creationId="{304CD736-37C8-BDA1-5AE6-60BDFED6DD3C}"/>
          </ac:spMkLst>
        </pc:spChg>
        <pc:spChg chg="mod">
          <ac:chgData name="Chiupka, Davin" userId="50eb926c-c156-478d-97b1-cf64fedb4afb" providerId="ADAL" clId="{F4B1708F-95AC-400E-AE4C-4BE7AA7DEE3A}" dt="2024-06-27T12:32:25.166" v="110"/>
          <ac:spMkLst>
            <pc:docMk/>
            <pc:sldMk cId="2487861441" sldId="288"/>
            <ac:spMk id="92" creationId="{00000000-0000-0000-0000-000000000000}"/>
          </ac:spMkLst>
        </pc:spChg>
        <pc:picChg chg="add mod">
          <ac:chgData name="Chiupka, Davin" userId="50eb926c-c156-478d-97b1-cf64fedb4afb" providerId="ADAL" clId="{F4B1708F-95AC-400E-AE4C-4BE7AA7DEE3A}" dt="2024-06-27T12:43:25.815" v="233" actId="1076"/>
          <ac:picMkLst>
            <pc:docMk/>
            <pc:sldMk cId="2487861441" sldId="288"/>
            <ac:picMk id="4" creationId="{9CD0A6E2-FD14-8178-FB24-6FB4DCBF1821}"/>
          </ac:picMkLst>
        </pc:picChg>
        <pc:picChg chg="del">
          <ac:chgData name="Chiupka, Davin" userId="50eb926c-c156-478d-97b1-cf64fedb4afb" providerId="ADAL" clId="{F4B1708F-95AC-400E-AE4C-4BE7AA7DEE3A}" dt="2024-06-27T12:32:18.315" v="109" actId="478"/>
          <ac:picMkLst>
            <pc:docMk/>
            <pc:sldMk cId="2487861441" sldId="288"/>
            <ac:picMk id="45" creationId="{D8AB3E9E-0D92-F4B8-7A51-7F0068BB342B}"/>
          </ac:picMkLst>
        </pc:picChg>
      </pc:sldChg>
      <pc:sldChg chg="addSp delSp modSp mod">
        <pc:chgData name="Chiupka, Davin" userId="50eb926c-c156-478d-97b1-cf64fedb4afb" providerId="ADAL" clId="{F4B1708F-95AC-400E-AE4C-4BE7AA7DEE3A}" dt="2024-06-27T12:30:59.995" v="103" actId="1076"/>
        <pc:sldMkLst>
          <pc:docMk/>
          <pc:sldMk cId="267175337" sldId="289"/>
        </pc:sldMkLst>
        <pc:spChg chg="add mod">
          <ac:chgData name="Chiupka, Davin" userId="50eb926c-c156-478d-97b1-cf64fedb4afb" providerId="ADAL" clId="{F4B1708F-95AC-400E-AE4C-4BE7AA7DEE3A}" dt="2024-06-27T12:30:53.293" v="101" actId="113"/>
          <ac:spMkLst>
            <pc:docMk/>
            <pc:sldMk cId="267175337" sldId="289"/>
            <ac:spMk id="2" creationId="{79FA5633-AC10-3166-1D88-56ED0C1E83B8}"/>
          </ac:spMkLst>
        </pc:spChg>
        <pc:spChg chg="mod">
          <ac:chgData name="Chiupka, Davin" userId="50eb926c-c156-478d-97b1-cf64fedb4afb" providerId="ADAL" clId="{F4B1708F-95AC-400E-AE4C-4BE7AA7DEE3A}" dt="2024-06-27T12:29:16.627" v="79" actId="20577"/>
          <ac:spMkLst>
            <pc:docMk/>
            <pc:sldMk cId="267175337" sldId="289"/>
            <ac:spMk id="92" creationId="{00000000-0000-0000-0000-000000000000}"/>
          </ac:spMkLst>
        </pc:spChg>
        <pc:graphicFrameChg chg="del mod">
          <ac:chgData name="Chiupka, Davin" userId="50eb926c-c156-478d-97b1-cf64fedb4afb" providerId="ADAL" clId="{F4B1708F-95AC-400E-AE4C-4BE7AA7DEE3A}" dt="2024-06-27T12:28:35.155" v="64" actId="478"/>
          <ac:graphicFrameMkLst>
            <pc:docMk/>
            <pc:sldMk cId="267175337" sldId="289"/>
            <ac:graphicFrameMk id="174" creationId="{DAD66F0E-94D0-AD18-C22D-FFBA242E3BE5}"/>
          </ac:graphicFrameMkLst>
        </pc:graphicFrameChg>
        <pc:picChg chg="add mod">
          <ac:chgData name="Chiupka, Davin" userId="50eb926c-c156-478d-97b1-cf64fedb4afb" providerId="ADAL" clId="{F4B1708F-95AC-400E-AE4C-4BE7AA7DEE3A}" dt="2024-06-27T12:30:59.995" v="103" actId="1076"/>
          <ac:picMkLst>
            <pc:docMk/>
            <pc:sldMk cId="267175337" sldId="289"/>
            <ac:picMk id="4" creationId="{9863F10E-FA12-B3BA-EF74-1705F9884D78}"/>
          </ac:picMkLst>
        </pc:picChg>
      </pc:sldChg>
      <pc:sldChg chg="addSp delSp modSp mod">
        <pc:chgData name="Chiupka, Davin" userId="50eb926c-c156-478d-97b1-cf64fedb4afb" providerId="ADAL" clId="{F4B1708F-95AC-400E-AE4C-4BE7AA7DEE3A}" dt="2024-06-27T12:38:44.694" v="163"/>
        <pc:sldMkLst>
          <pc:docMk/>
          <pc:sldMk cId="1316541895" sldId="290"/>
        </pc:sldMkLst>
        <pc:spChg chg="del mod">
          <ac:chgData name="Chiupka, Davin" userId="50eb926c-c156-478d-97b1-cf64fedb4afb" providerId="ADAL" clId="{F4B1708F-95AC-400E-AE4C-4BE7AA7DEE3A}" dt="2024-06-27T12:37:49.154" v="154" actId="478"/>
          <ac:spMkLst>
            <pc:docMk/>
            <pc:sldMk cId="1316541895" sldId="290"/>
            <ac:spMk id="2" creationId="{26F7249B-32E6-2B7B-BBC2-4C5C76123207}"/>
          </ac:spMkLst>
        </pc:spChg>
        <pc:spChg chg="mod">
          <ac:chgData name="Chiupka, Davin" userId="50eb926c-c156-478d-97b1-cf64fedb4afb" providerId="ADAL" clId="{F4B1708F-95AC-400E-AE4C-4BE7AA7DEE3A}" dt="2024-06-27T12:37:53.175" v="155" actId="1076"/>
          <ac:spMkLst>
            <pc:docMk/>
            <pc:sldMk cId="1316541895" sldId="290"/>
            <ac:spMk id="3" creationId="{AD1B5415-28FD-5A80-5F4D-BFB515DCC781}"/>
          </ac:spMkLst>
        </pc:spChg>
        <pc:spChg chg="mod">
          <ac:chgData name="Chiupka, Davin" userId="50eb926c-c156-478d-97b1-cf64fedb4afb" providerId="ADAL" clId="{F4B1708F-95AC-400E-AE4C-4BE7AA7DEE3A}" dt="2024-06-27T12:38:44.694" v="163"/>
          <ac:spMkLst>
            <pc:docMk/>
            <pc:sldMk cId="1316541895" sldId="290"/>
            <ac:spMk id="92" creationId="{00000000-0000-0000-0000-000000000000}"/>
          </ac:spMkLst>
        </pc:spChg>
        <pc:picChg chg="add mod">
          <ac:chgData name="Chiupka, Davin" userId="50eb926c-c156-478d-97b1-cf64fedb4afb" providerId="ADAL" clId="{F4B1708F-95AC-400E-AE4C-4BE7AA7DEE3A}" dt="2024-06-27T12:37:54.987" v="156" actId="1076"/>
          <ac:picMkLst>
            <pc:docMk/>
            <pc:sldMk cId="1316541895" sldId="290"/>
            <ac:picMk id="5" creationId="{0B72C2F7-C87F-8A01-32F2-215E493159C5}"/>
          </ac:picMkLst>
        </pc:picChg>
      </pc:sldChg>
      <pc:sldChg chg="addSp delSp modSp mod">
        <pc:chgData name="Chiupka, Davin" userId="50eb926c-c156-478d-97b1-cf64fedb4afb" providerId="ADAL" clId="{F4B1708F-95AC-400E-AE4C-4BE7AA7DEE3A}" dt="2024-06-27T13:00:02.364" v="482" actId="14100"/>
        <pc:sldMkLst>
          <pc:docMk/>
          <pc:sldMk cId="4281141127" sldId="291"/>
        </pc:sldMkLst>
        <pc:spChg chg="add mod">
          <ac:chgData name="Chiupka, Davin" userId="50eb926c-c156-478d-97b1-cf64fedb4afb" providerId="ADAL" clId="{F4B1708F-95AC-400E-AE4C-4BE7AA7DEE3A}" dt="2024-06-27T13:00:02.364" v="482" actId="14100"/>
          <ac:spMkLst>
            <pc:docMk/>
            <pc:sldMk cId="4281141127" sldId="291"/>
            <ac:spMk id="2" creationId="{7FF0F99E-4903-7D19-F5E7-B1879F524E83}"/>
          </ac:spMkLst>
        </pc:spChg>
        <pc:spChg chg="mod">
          <ac:chgData name="Chiupka, Davin" userId="50eb926c-c156-478d-97b1-cf64fedb4afb" providerId="ADAL" clId="{F4B1708F-95AC-400E-AE4C-4BE7AA7DEE3A}" dt="2024-06-27T12:41:50.366" v="205"/>
          <ac:spMkLst>
            <pc:docMk/>
            <pc:sldMk cId="4281141127" sldId="291"/>
            <ac:spMk id="92" creationId="{00000000-0000-0000-0000-000000000000}"/>
          </ac:spMkLst>
        </pc:spChg>
        <pc:graphicFrameChg chg="del">
          <ac:chgData name="Chiupka, Davin" userId="50eb926c-c156-478d-97b1-cf64fedb4afb" providerId="ADAL" clId="{F4B1708F-95AC-400E-AE4C-4BE7AA7DEE3A}" dt="2024-06-27T12:41:53.290" v="206" actId="478"/>
          <ac:graphicFrameMkLst>
            <pc:docMk/>
            <pc:sldMk cId="4281141127" sldId="291"/>
            <ac:graphicFrameMk id="4" creationId="{0F022A19-743E-2898-985F-BFC559CC8D86}"/>
          </ac:graphicFrameMkLst>
        </pc:graphicFrameChg>
        <pc:picChg chg="add mod">
          <ac:chgData name="Chiupka, Davin" userId="50eb926c-c156-478d-97b1-cf64fedb4afb" providerId="ADAL" clId="{F4B1708F-95AC-400E-AE4C-4BE7AA7DEE3A}" dt="2024-06-27T12:45:19.998" v="239" actId="1076"/>
          <ac:picMkLst>
            <pc:docMk/>
            <pc:sldMk cId="4281141127" sldId="291"/>
            <ac:picMk id="5" creationId="{36FDEAFD-48FF-2134-4BD9-FB7C810AC303}"/>
          </ac:picMkLst>
        </pc:picChg>
      </pc:sldChg>
      <pc:sldChg chg="addSp delSp modSp mod">
        <pc:chgData name="Chiupka, Davin" userId="50eb926c-c156-478d-97b1-cf64fedb4afb" providerId="ADAL" clId="{F4B1708F-95AC-400E-AE4C-4BE7AA7DEE3A}" dt="2024-06-27T13:00:53.408" v="492" actId="1076"/>
        <pc:sldMkLst>
          <pc:docMk/>
          <pc:sldMk cId="1673720523" sldId="292"/>
        </pc:sldMkLst>
        <pc:spChg chg="del mod">
          <ac:chgData name="Chiupka, Davin" userId="50eb926c-c156-478d-97b1-cf64fedb4afb" providerId="ADAL" clId="{F4B1708F-95AC-400E-AE4C-4BE7AA7DEE3A}" dt="2024-06-27T12:49:39.018" v="334" actId="478"/>
          <ac:spMkLst>
            <pc:docMk/>
            <pc:sldMk cId="1673720523" sldId="292"/>
            <ac:spMk id="10" creationId="{5A7D2101-61D1-FCF8-501B-753840E4B081}"/>
          </ac:spMkLst>
        </pc:spChg>
        <pc:spChg chg="mod">
          <ac:chgData name="Chiupka, Davin" userId="50eb926c-c156-478d-97b1-cf64fedb4afb" providerId="ADAL" clId="{F4B1708F-95AC-400E-AE4C-4BE7AA7DEE3A}" dt="2024-06-27T13:00:53.408" v="492" actId="1076"/>
          <ac:spMkLst>
            <pc:docMk/>
            <pc:sldMk cId="1673720523" sldId="292"/>
            <ac:spMk id="20" creationId="{EA326571-4260-483F-5FA2-DE306D30E3A0}"/>
          </ac:spMkLst>
        </pc:spChg>
        <pc:spChg chg="mod">
          <ac:chgData name="Chiupka, Davin" userId="50eb926c-c156-478d-97b1-cf64fedb4afb" providerId="ADAL" clId="{F4B1708F-95AC-400E-AE4C-4BE7AA7DEE3A}" dt="2024-06-27T12:48:29.763" v="329" actId="20577"/>
          <ac:spMkLst>
            <pc:docMk/>
            <pc:sldMk cId="1673720523" sldId="292"/>
            <ac:spMk id="92" creationId="{00000000-0000-0000-0000-000000000000}"/>
          </ac:spMkLst>
        </pc:spChg>
        <pc:picChg chg="add mod">
          <ac:chgData name="Chiupka, Davin" userId="50eb926c-c156-478d-97b1-cf64fedb4afb" providerId="ADAL" clId="{F4B1708F-95AC-400E-AE4C-4BE7AA7DEE3A}" dt="2024-06-27T12:50:20.328" v="343" actId="1076"/>
          <ac:picMkLst>
            <pc:docMk/>
            <pc:sldMk cId="1673720523" sldId="292"/>
            <ac:picMk id="3" creationId="{6D0616D0-8B79-D359-C761-1E01C06CCBC5}"/>
          </ac:picMkLst>
        </pc:picChg>
        <pc:picChg chg="del">
          <ac:chgData name="Chiupka, Davin" userId="50eb926c-c156-478d-97b1-cf64fedb4afb" providerId="ADAL" clId="{F4B1708F-95AC-400E-AE4C-4BE7AA7DEE3A}" dt="2024-06-27T12:49:36.799" v="332" actId="478"/>
          <ac:picMkLst>
            <pc:docMk/>
            <pc:sldMk cId="1673720523" sldId="292"/>
            <ac:picMk id="9" creationId="{DFB41FD9-E85E-C9E2-B103-ED912347FFC9}"/>
          </ac:picMkLst>
        </pc:picChg>
      </pc:sldChg>
      <pc:sldChg chg="del">
        <pc:chgData name="Chiupka, Davin" userId="50eb926c-c156-478d-97b1-cf64fedb4afb" providerId="ADAL" clId="{F4B1708F-95AC-400E-AE4C-4BE7AA7DEE3A}" dt="2024-06-27T13:54:29.929" v="1290" actId="2696"/>
        <pc:sldMkLst>
          <pc:docMk/>
          <pc:sldMk cId="1083663845" sldId="294"/>
        </pc:sldMkLst>
      </pc:sldChg>
      <pc:sldChg chg="addSp delSp modSp mod">
        <pc:chgData name="Chiupka, Davin" userId="50eb926c-c156-478d-97b1-cf64fedb4afb" providerId="ADAL" clId="{F4B1708F-95AC-400E-AE4C-4BE7AA7DEE3A}" dt="2024-06-27T12:28:49.435" v="67" actId="20577"/>
        <pc:sldMkLst>
          <pc:docMk/>
          <pc:sldMk cId="2908516843" sldId="295"/>
        </pc:sldMkLst>
        <pc:spChg chg="mod">
          <ac:chgData name="Chiupka, Davin" userId="50eb926c-c156-478d-97b1-cf64fedb4afb" providerId="ADAL" clId="{F4B1708F-95AC-400E-AE4C-4BE7AA7DEE3A}" dt="2024-06-27T12:24:21.315" v="34" actId="1076"/>
          <ac:spMkLst>
            <pc:docMk/>
            <pc:sldMk cId="2908516843" sldId="295"/>
            <ac:spMk id="2" creationId="{591DC856-47DA-8150-3F8E-D2CBE9C7B2AC}"/>
          </ac:spMkLst>
        </pc:spChg>
        <pc:spChg chg="add del mod">
          <ac:chgData name="Chiupka, Davin" userId="50eb926c-c156-478d-97b1-cf64fedb4afb" providerId="ADAL" clId="{F4B1708F-95AC-400E-AE4C-4BE7AA7DEE3A}" dt="2024-06-27T12:26:44.739" v="44" actId="478"/>
          <ac:spMkLst>
            <pc:docMk/>
            <pc:sldMk cId="2908516843" sldId="295"/>
            <ac:spMk id="5" creationId="{E8E66700-985C-2371-8DA1-50F424EA74AB}"/>
          </ac:spMkLst>
        </pc:spChg>
        <pc:spChg chg="del mod">
          <ac:chgData name="Chiupka, Davin" userId="50eb926c-c156-478d-97b1-cf64fedb4afb" providerId="ADAL" clId="{F4B1708F-95AC-400E-AE4C-4BE7AA7DEE3A}" dt="2024-06-27T12:24:26.820" v="37" actId="478"/>
          <ac:spMkLst>
            <pc:docMk/>
            <pc:sldMk cId="2908516843" sldId="295"/>
            <ac:spMk id="7" creationId="{23CE3384-BC60-5367-C7A9-249D161B8F82}"/>
          </ac:spMkLst>
        </pc:spChg>
        <pc:spChg chg="mod">
          <ac:chgData name="Chiupka, Davin" userId="50eb926c-c156-478d-97b1-cf64fedb4afb" providerId="ADAL" clId="{F4B1708F-95AC-400E-AE4C-4BE7AA7DEE3A}" dt="2024-06-27T12:28:49.435" v="67" actId="20577"/>
          <ac:spMkLst>
            <pc:docMk/>
            <pc:sldMk cId="2908516843" sldId="295"/>
            <ac:spMk id="92" creationId="{00000000-0000-0000-0000-000000000000}"/>
          </ac:spMkLst>
        </pc:spChg>
        <pc:picChg chg="add mod">
          <ac:chgData name="Chiupka, Davin" userId="50eb926c-c156-478d-97b1-cf64fedb4afb" providerId="ADAL" clId="{F4B1708F-95AC-400E-AE4C-4BE7AA7DEE3A}" dt="2024-06-27T12:25:02.888" v="40" actId="1076"/>
          <ac:picMkLst>
            <pc:docMk/>
            <pc:sldMk cId="2908516843" sldId="295"/>
            <ac:picMk id="4" creationId="{3D4E6833-F805-5433-A937-3D53E3F1C018}"/>
          </ac:picMkLst>
        </pc:picChg>
        <pc:picChg chg="del">
          <ac:chgData name="Chiupka, Davin" userId="50eb926c-c156-478d-97b1-cf64fedb4afb" providerId="ADAL" clId="{F4B1708F-95AC-400E-AE4C-4BE7AA7DEE3A}" dt="2024-06-27T12:24:25.660" v="36" actId="478"/>
          <ac:picMkLst>
            <pc:docMk/>
            <pc:sldMk cId="2908516843" sldId="295"/>
            <ac:picMk id="6" creationId="{17E91E0D-5A92-EF4E-37EE-F725087E424E}"/>
          </ac:picMkLst>
        </pc:picChg>
      </pc:sldChg>
      <pc:sldChg chg="addSp delSp modSp mod">
        <pc:chgData name="Chiupka, Davin" userId="50eb926c-c156-478d-97b1-cf64fedb4afb" providerId="ADAL" clId="{F4B1708F-95AC-400E-AE4C-4BE7AA7DEE3A}" dt="2024-06-27T12:43:16.801" v="229" actId="1076"/>
        <pc:sldMkLst>
          <pc:docMk/>
          <pc:sldMk cId="3435048984" sldId="296"/>
        </pc:sldMkLst>
        <pc:spChg chg="add mod">
          <ac:chgData name="Chiupka, Davin" userId="50eb926c-c156-478d-97b1-cf64fedb4afb" providerId="ADAL" clId="{F4B1708F-95AC-400E-AE4C-4BE7AA7DEE3A}" dt="2024-06-27T12:43:08.130" v="223" actId="14100"/>
          <ac:spMkLst>
            <pc:docMk/>
            <pc:sldMk cId="3435048984" sldId="296"/>
            <ac:spMk id="2" creationId="{3AB06176-2098-C0BE-4EF2-9D5A9848F228}"/>
          </ac:spMkLst>
        </pc:spChg>
        <pc:spChg chg="mod">
          <ac:chgData name="Chiupka, Davin" userId="50eb926c-c156-478d-97b1-cf64fedb4afb" providerId="ADAL" clId="{F4B1708F-95AC-400E-AE4C-4BE7AA7DEE3A}" dt="2024-06-27T12:39:10.675" v="171"/>
          <ac:spMkLst>
            <pc:docMk/>
            <pc:sldMk cId="3435048984" sldId="296"/>
            <ac:spMk id="92" creationId="{00000000-0000-0000-0000-000000000000}"/>
          </ac:spMkLst>
        </pc:spChg>
        <pc:graphicFrameChg chg="del">
          <ac:chgData name="Chiupka, Davin" userId="50eb926c-c156-478d-97b1-cf64fedb4afb" providerId="ADAL" clId="{F4B1708F-95AC-400E-AE4C-4BE7AA7DEE3A}" dt="2024-06-27T12:38:55.755" v="164" actId="478"/>
          <ac:graphicFrameMkLst>
            <pc:docMk/>
            <pc:sldMk cId="3435048984" sldId="296"/>
            <ac:graphicFrameMk id="174" creationId="{DAD66F0E-94D0-AD18-C22D-FFBA242E3BE5}"/>
          </ac:graphicFrameMkLst>
        </pc:graphicFrameChg>
        <pc:picChg chg="add mod">
          <ac:chgData name="Chiupka, Davin" userId="50eb926c-c156-478d-97b1-cf64fedb4afb" providerId="ADAL" clId="{F4B1708F-95AC-400E-AE4C-4BE7AA7DEE3A}" dt="2024-06-27T12:43:16.801" v="229" actId="1076"/>
          <ac:picMkLst>
            <pc:docMk/>
            <pc:sldMk cId="3435048984" sldId="296"/>
            <ac:picMk id="4" creationId="{DD4586C1-B78F-723F-B2B2-24C6EF75B35B}"/>
          </ac:picMkLst>
        </pc:picChg>
      </pc:sldChg>
      <pc:sldChg chg="addSp modSp mod">
        <pc:chgData name="Chiupka, Davin" userId="50eb926c-c156-478d-97b1-cf64fedb4afb" providerId="ADAL" clId="{F4B1708F-95AC-400E-AE4C-4BE7AA7DEE3A}" dt="2024-06-27T14:04:12.315" v="1364" actId="20577"/>
        <pc:sldMkLst>
          <pc:docMk/>
          <pc:sldMk cId="1462003253" sldId="297"/>
        </pc:sldMkLst>
        <pc:spChg chg="mod">
          <ac:chgData name="Chiupka, Davin" userId="50eb926c-c156-478d-97b1-cf64fedb4afb" providerId="ADAL" clId="{F4B1708F-95AC-400E-AE4C-4BE7AA7DEE3A}" dt="2024-06-27T13:41:53.167" v="1048" actId="20577"/>
          <ac:spMkLst>
            <pc:docMk/>
            <pc:sldMk cId="1462003253" sldId="297"/>
            <ac:spMk id="2" creationId="{A715ED06-C806-0E78-CAD4-B2E8C5F54C77}"/>
          </ac:spMkLst>
        </pc:spChg>
        <pc:spChg chg="add mod">
          <ac:chgData name="Chiupka, Davin" userId="50eb926c-c156-478d-97b1-cf64fedb4afb" providerId="ADAL" clId="{F4B1708F-95AC-400E-AE4C-4BE7AA7DEE3A}" dt="2024-06-27T14:04:12.315" v="1364" actId="20577"/>
          <ac:spMkLst>
            <pc:docMk/>
            <pc:sldMk cId="1462003253" sldId="297"/>
            <ac:spMk id="3" creationId="{A3A058E5-9D67-607B-958C-58F751DD56B1}"/>
          </ac:spMkLst>
        </pc:spChg>
        <pc:spChg chg="add">
          <ac:chgData name="Chiupka, Davin" userId="50eb926c-c156-478d-97b1-cf64fedb4afb" providerId="ADAL" clId="{F4B1708F-95AC-400E-AE4C-4BE7AA7DEE3A}" dt="2024-06-27T14:01:33.163" v="1332"/>
          <ac:spMkLst>
            <pc:docMk/>
            <pc:sldMk cId="1462003253" sldId="297"/>
            <ac:spMk id="4" creationId="{D6416395-E21B-1CC9-9271-1774B9CB2C18}"/>
          </ac:spMkLst>
        </pc:spChg>
      </pc:sldChg>
      <pc:sldChg chg="modSp mod">
        <pc:chgData name="Chiupka, Davin" userId="50eb926c-c156-478d-97b1-cf64fedb4afb" providerId="ADAL" clId="{F4B1708F-95AC-400E-AE4C-4BE7AA7DEE3A}" dt="2024-06-27T13:54:16.444" v="1289" actId="1076"/>
        <pc:sldMkLst>
          <pc:docMk/>
          <pc:sldMk cId="1475046302" sldId="298"/>
        </pc:sldMkLst>
        <pc:spChg chg="mod">
          <ac:chgData name="Chiupka, Davin" userId="50eb926c-c156-478d-97b1-cf64fedb4afb" providerId="ADAL" clId="{F4B1708F-95AC-400E-AE4C-4BE7AA7DEE3A}" dt="2024-06-27T13:54:16.444" v="1289" actId="1076"/>
          <ac:spMkLst>
            <pc:docMk/>
            <pc:sldMk cId="1475046302" sldId="298"/>
            <ac:spMk id="3" creationId="{42DDA7EA-3DBB-7189-C58F-A490B31309DA}"/>
          </ac:spMkLst>
        </pc:spChg>
      </pc:sldChg>
      <pc:sldChg chg="addSp delSp modSp mod">
        <pc:chgData name="Chiupka, Davin" userId="50eb926c-c156-478d-97b1-cf64fedb4afb" providerId="ADAL" clId="{F4B1708F-95AC-400E-AE4C-4BE7AA7DEE3A}" dt="2024-06-27T13:49:29.612" v="1175" actId="20577"/>
        <pc:sldMkLst>
          <pc:docMk/>
          <pc:sldMk cId="827486330" sldId="299"/>
        </pc:sldMkLst>
        <pc:spChg chg="add del mod">
          <ac:chgData name="Chiupka, Davin" userId="50eb926c-c156-478d-97b1-cf64fedb4afb" providerId="ADAL" clId="{F4B1708F-95AC-400E-AE4C-4BE7AA7DEE3A}" dt="2024-06-27T13:47:01.989" v="1118"/>
          <ac:spMkLst>
            <pc:docMk/>
            <pc:sldMk cId="827486330" sldId="299"/>
            <ac:spMk id="2" creationId="{7CD25E14-3B0A-EC66-5E8F-30950DC78921}"/>
          </ac:spMkLst>
        </pc:spChg>
        <pc:spChg chg="del mod">
          <ac:chgData name="Chiupka, Davin" userId="50eb926c-c156-478d-97b1-cf64fedb4afb" providerId="ADAL" clId="{F4B1708F-95AC-400E-AE4C-4BE7AA7DEE3A}" dt="2024-06-27T13:46:44.665" v="1115"/>
          <ac:spMkLst>
            <pc:docMk/>
            <pc:sldMk cId="827486330" sldId="299"/>
            <ac:spMk id="3" creationId="{42DDA7EA-3DBB-7189-C58F-A490B31309DA}"/>
          </ac:spMkLst>
        </pc:spChg>
        <pc:spChg chg="add mod">
          <ac:chgData name="Chiupka, Davin" userId="50eb926c-c156-478d-97b1-cf64fedb4afb" providerId="ADAL" clId="{F4B1708F-95AC-400E-AE4C-4BE7AA7DEE3A}" dt="2024-06-27T13:49:29.612" v="1175" actId="20577"/>
          <ac:spMkLst>
            <pc:docMk/>
            <pc:sldMk cId="827486330" sldId="299"/>
            <ac:spMk id="4" creationId="{EAC7ACD6-33AD-82A2-FF4C-1EDEFE921C96}"/>
          </ac:spMkLst>
        </pc:spChg>
      </pc:sldChg>
      <pc:sldChg chg="addSp delSp modSp add mod">
        <pc:chgData name="Chiupka, Davin" userId="50eb926c-c156-478d-97b1-cf64fedb4afb" providerId="ADAL" clId="{F4B1708F-95AC-400E-AE4C-4BE7AA7DEE3A}" dt="2024-06-27T18:30:13.303" v="1711" actId="962"/>
        <pc:sldMkLst>
          <pc:docMk/>
          <pc:sldMk cId="2907461274" sldId="300"/>
        </pc:sldMkLst>
        <pc:spChg chg="add mod">
          <ac:chgData name="Chiupka, Davin" userId="50eb926c-c156-478d-97b1-cf64fedb4afb" providerId="ADAL" clId="{F4B1708F-95AC-400E-AE4C-4BE7AA7DEE3A}" dt="2024-06-27T13:25:43.375" v="816" actId="1076"/>
          <ac:spMkLst>
            <pc:docMk/>
            <pc:sldMk cId="2907461274" sldId="300"/>
            <ac:spMk id="2" creationId="{15883500-F4A0-CD38-299B-CB0D292484F8}"/>
          </ac:spMkLst>
        </pc:spChg>
        <pc:spChg chg="add del mod">
          <ac:chgData name="Chiupka, Davin" userId="50eb926c-c156-478d-97b1-cf64fedb4afb" providerId="ADAL" clId="{F4B1708F-95AC-400E-AE4C-4BE7AA7DEE3A}" dt="2024-06-27T13:18:32.615" v="709" actId="12084"/>
          <ac:spMkLst>
            <pc:docMk/>
            <pc:sldMk cId="2907461274" sldId="300"/>
            <ac:spMk id="4" creationId="{F23EB317-13DF-FEC7-9096-1353D592A12D}"/>
          </ac:spMkLst>
        </pc:spChg>
        <pc:spChg chg="del mod">
          <ac:chgData name="Chiupka, Davin" userId="50eb926c-c156-478d-97b1-cf64fedb4afb" providerId="ADAL" clId="{F4B1708F-95AC-400E-AE4C-4BE7AA7DEE3A}" dt="2024-06-27T12:53:05.628" v="380" actId="478"/>
          <ac:spMkLst>
            <pc:docMk/>
            <pc:sldMk cId="2907461274" sldId="300"/>
            <ac:spMk id="20" creationId="{EA326571-4260-483F-5FA2-DE306D30E3A0}"/>
          </ac:spMkLst>
        </pc:spChg>
        <pc:spChg chg="mod">
          <ac:chgData name="Chiupka, Davin" userId="50eb926c-c156-478d-97b1-cf64fedb4afb" providerId="ADAL" clId="{F4B1708F-95AC-400E-AE4C-4BE7AA7DEE3A}" dt="2024-06-27T13:32:22.213" v="850" actId="20577"/>
          <ac:spMkLst>
            <pc:docMk/>
            <pc:sldMk cId="2907461274" sldId="300"/>
            <ac:spMk id="92" creationId="{00000000-0000-0000-0000-000000000000}"/>
          </ac:spMkLst>
        </pc:spChg>
        <pc:graphicFrameChg chg="add mod modGraphic">
          <ac:chgData name="Chiupka, Davin" userId="50eb926c-c156-478d-97b1-cf64fedb4afb" providerId="ADAL" clId="{F4B1708F-95AC-400E-AE4C-4BE7AA7DEE3A}" dt="2024-06-27T18:30:13.303" v="1711" actId="962"/>
          <ac:graphicFrameMkLst>
            <pc:docMk/>
            <pc:sldMk cId="2907461274" sldId="300"/>
            <ac:graphicFrameMk id="5" creationId="{F98F9947-9368-769F-CF3B-53AE047D0A63}"/>
          </ac:graphicFrameMkLst>
        </pc:graphicFrameChg>
        <pc:picChg chg="del">
          <ac:chgData name="Chiupka, Davin" userId="50eb926c-c156-478d-97b1-cf64fedb4afb" providerId="ADAL" clId="{F4B1708F-95AC-400E-AE4C-4BE7AA7DEE3A}" dt="2024-06-27T12:56:27.399" v="449" actId="478"/>
          <ac:picMkLst>
            <pc:docMk/>
            <pc:sldMk cId="2907461274" sldId="300"/>
            <ac:picMk id="3" creationId="{6D0616D0-8B79-D359-C761-1E01C06CCBC5}"/>
          </ac:picMkLst>
        </pc:picChg>
      </pc:sldChg>
      <pc:sldChg chg="addSp delSp modSp add mod">
        <pc:chgData name="Chiupka, Davin" userId="50eb926c-c156-478d-97b1-cf64fedb4afb" providerId="ADAL" clId="{F4B1708F-95AC-400E-AE4C-4BE7AA7DEE3A}" dt="2024-06-27T14:06:49.435" v="1371" actId="20577"/>
        <pc:sldMkLst>
          <pc:docMk/>
          <pc:sldMk cId="3285743390" sldId="301"/>
        </pc:sldMkLst>
        <pc:spChg chg="mod">
          <ac:chgData name="Chiupka, Davin" userId="50eb926c-c156-478d-97b1-cf64fedb4afb" providerId="ADAL" clId="{F4B1708F-95AC-400E-AE4C-4BE7AA7DEE3A}" dt="2024-06-27T13:02:10.249" v="503" actId="1076"/>
          <ac:spMkLst>
            <pc:docMk/>
            <pc:sldMk cId="3285743390" sldId="301"/>
            <ac:spMk id="20" creationId="{EA326571-4260-483F-5FA2-DE306D30E3A0}"/>
          </ac:spMkLst>
        </pc:spChg>
        <pc:spChg chg="mod">
          <ac:chgData name="Chiupka, Davin" userId="50eb926c-c156-478d-97b1-cf64fedb4afb" providerId="ADAL" clId="{F4B1708F-95AC-400E-AE4C-4BE7AA7DEE3A}" dt="2024-06-27T14:06:49.435" v="1371" actId="20577"/>
          <ac:spMkLst>
            <pc:docMk/>
            <pc:sldMk cId="3285743390" sldId="301"/>
            <ac:spMk id="92" creationId="{00000000-0000-0000-0000-000000000000}"/>
          </ac:spMkLst>
        </pc:spChg>
        <pc:picChg chg="del">
          <ac:chgData name="Chiupka, Davin" userId="50eb926c-c156-478d-97b1-cf64fedb4afb" providerId="ADAL" clId="{F4B1708F-95AC-400E-AE4C-4BE7AA7DEE3A}" dt="2024-06-27T12:56:25.895" v="448" actId="478"/>
          <ac:picMkLst>
            <pc:docMk/>
            <pc:sldMk cId="3285743390" sldId="301"/>
            <ac:picMk id="3" creationId="{6D0616D0-8B79-D359-C761-1E01C06CCBC5}"/>
          </ac:picMkLst>
        </pc:picChg>
        <pc:picChg chg="add mod">
          <ac:chgData name="Chiupka, Davin" userId="50eb926c-c156-478d-97b1-cf64fedb4afb" providerId="ADAL" clId="{F4B1708F-95AC-400E-AE4C-4BE7AA7DEE3A}" dt="2024-06-27T13:03:12.279" v="506" actId="1076"/>
          <ac:picMkLst>
            <pc:docMk/>
            <pc:sldMk cId="3285743390" sldId="301"/>
            <ac:picMk id="4" creationId="{13AF05D4-11B2-C9B2-4BD4-1712E19D84D8}"/>
          </ac:picMkLst>
        </pc:picChg>
      </pc:sldChg>
      <pc:sldChg chg="addSp delSp modSp add mod">
        <pc:chgData name="Chiupka, Davin" userId="50eb926c-c156-478d-97b1-cf64fedb4afb" providerId="ADAL" clId="{F4B1708F-95AC-400E-AE4C-4BE7AA7DEE3A}" dt="2024-06-27T18:30:55.959" v="1867" actId="962"/>
        <pc:sldMkLst>
          <pc:docMk/>
          <pc:sldMk cId="1283634092" sldId="302"/>
        </pc:sldMkLst>
        <pc:spChg chg="del mod">
          <ac:chgData name="Chiupka, Davin" userId="50eb926c-c156-478d-97b1-cf64fedb4afb" providerId="ADAL" clId="{F4B1708F-95AC-400E-AE4C-4BE7AA7DEE3A}" dt="2024-06-27T13:32:38.774" v="854" actId="478"/>
          <ac:spMkLst>
            <pc:docMk/>
            <pc:sldMk cId="1283634092" sldId="302"/>
            <ac:spMk id="2" creationId="{15883500-F4A0-CD38-299B-CB0D292484F8}"/>
          </ac:spMkLst>
        </pc:spChg>
        <pc:spChg chg="mod">
          <ac:chgData name="Chiupka, Davin" userId="50eb926c-c156-478d-97b1-cf64fedb4afb" providerId="ADAL" clId="{F4B1708F-95AC-400E-AE4C-4BE7AA7DEE3A}" dt="2024-06-27T13:40:29.510" v="1045" actId="20577"/>
          <ac:spMkLst>
            <pc:docMk/>
            <pc:sldMk cId="1283634092" sldId="302"/>
            <ac:spMk id="92" creationId="{00000000-0000-0000-0000-000000000000}"/>
          </ac:spMkLst>
        </pc:spChg>
        <pc:graphicFrameChg chg="add del mod modGraphic">
          <ac:chgData name="Chiupka, Davin" userId="50eb926c-c156-478d-97b1-cf64fedb4afb" providerId="ADAL" clId="{F4B1708F-95AC-400E-AE4C-4BE7AA7DEE3A}" dt="2024-06-27T13:35:42.979" v="984" actId="478"/>
          <ac:graphicFrameMkLst>
            <pc:docMk/>
            <pc:sldMk cId="1283634092" sldId="302"/>
            <ac:graphicFrameMk id="3" creationId="{B2E3CF07-BFA3-1090-4629-113A1F97D61A}"/>
          </ac:graphicFrameMkLst>
        </pc:graphicFrameChg>
        <pc:graphicFrameChg chg="del">
          <ac:chgData name="Chiupka, Davin" userId="50eb926c-c156-478d-97b1-cf64fedb4afb" providerId="ADAL" clId="{F4B1708F-95AC-400E-AE4C-4BE7AA7DEE3A}" dt="2024-06-27T13:33:15.654" v="886" actId="478"/>
          <ac:graphicFrameMkLst>
            <pc:docMk/>
            <pc:sldMk cId="1283634092" sldId="302"/>
            <ac:graphicFrameMk id="5" creationId="{F98F9947-9368-769F-CF3B-53AE047D0A63}"/>
          </ac:graphicFrameMkLst>
        </pc:graphicFrameChg>
        <pc:graphicFrameChg chg="add mod modGraphic">
          <ac:chgData name="Chiupka, Davin" userId="50eb926c-c156-478d-97b1-cf64fedb4afb" providerId="ADAL" clId="{F4B1708F-95AC-400E-AE4C-4BE7AA7DEE3A}" dt="2024-06-27T18:30:55.959" v="1867" actId="962"/>
          <ac:graphicFrameMkLst>
            <pc:docMk/>
            <pc:sldMk cId="1283634092" sldId="302"/>
            <ac:graphicFrameMk id="8" creationId="{FF246CC2-52CA-8520-9DE5-9994650E87D3}"/>
          </ac:graphicFrameMkLst>
        </pc:graphicFrameChg>
      </pc:sldChg>
      <pc:sldChg chg="modSp add mod">
        <pc:chgData name="Chiupka, Davin" userId="50eb926c-c156-478d-97b1-cf64fedb4afb" providerId="ADAL" clId="{F4B1708F-95AC-400E-AE4C-4BE7AA7DEE3A}" dt="2024-06-27T14:04:47.534" v="1370" actId="1076"/>
        <pc:sldMkLst>
          <pc:docMk/>
          <pc:sldMk cId="337184435" sldId="303"/>
        </pc:sldMkLst>
        <pc:spChg chg="mod">
          <ac:chgData name="Chiupka, Davin" userId="50eb926c-c156-478d-97b1-cf64fedb4afb" providerId="ADAL" clId="{F4B1708F-95AC-400E-AE4C-4BE7AA7DEE3A}" dt="2024-06-27T13:53:47.128" v="1285" actId="1076"/>
          <ac:spMkLst>
            <pc:docMk/>
            <pc:sldMk cId="337184435" sldId="303"/>
            <ac:spMk id="4" creationId="{EAC7ACD6-33AD-82A2-FF4C-1EDEFE921C96}"/>
          </ac:spMkLst>
        </pc:spChg>
        <pc:spChg chg="mod">
          <ac:chgData name="Chiupka, Davin" userId="50eb926c-c156-478d-97b1-cf64fedb4afb" providerId="ADAL" clId="{F4B1708F-95AC-400E-AE4C-4BE7AA7DEE3A}" dt="2024-06-27T14:04:47.534" v="1370" actId="1076"/>
          <ac:spMkLst>
            <pc:docMk/>
            <pc:sldMk cId="337184435" sldId="303"/>
            <ac:spMk id="155" creationId="{00000000-0000-0000-0000-000000000000}"/>
          </ac:spMkLst>
        </pc:spChg>
      </pc:sldChg>
      <pc:sldChg chg="modSp add mod">
        <pc:chgData name="Chiupka, Davin" userId="50eb926c-c156-478d-97b1-cf64fedb4afb" providerId="ADAL" clId="{F4B1708F-95AC-400E-AE4C-4BE7AA7DEE3A}" dt="2024-06-27T13:53:34.698" v="1282" actId="1076"/>
        <pc:sldMkLst>
          <pc:docMk/>
          <pc:sldMk cId="3631488697" sldId="304"/>
        </pc:sldMkLst>
        <pc:spChg chg="mod">
          <ac:chgData name="Chiupka, Davin" userId="50eb926c-c156-478d-97b1-cf64fedb4afb" providerId="ADAL" clId="{F4B1708F-95AC-400E-AE4C-4BE7AA7DEE3A}" dt="2024-06-27T13:53:34.698" v="1282" actId="1076"/>
          <ac:spMkLst>
            <pc:docMk/>
            <pc:sldMk cId="3631488697" sldId="304"/>
            <ac:spMk id="4" creationId="{EAC7ACD6-33AD-82A2-FF4C-1EDEFE921C96}"/>
          </ac:spMkLst>
        </pc:spChg>
      </pc:sldChg>
      <pc:sldChg chg="modSp add mod">
        <pc:chgData name="Chiupka, Davin" userId="50eb926c-c156-478d-97b1-cf64fedb4afb" providerId="ADAL" clId="{F4B1708F-95AC-400E-AE4C-4BE7AA7DEE3A}" dt="2024-06-27T14:04:27.517" v="1368" actId="1076"/>
        <pc:sldMkLst>
          <pc:docMk/>
          <pc:sldMk cId="1501255442" sldId="305"/>
        </pc:sldMkLst>
        <pc:spChg chg="mod">
          <ac:chgData name="Chiupka, Davin" userId="50eb926c-c156-478d-97b1-cf64fedb4afb" providerId="ADAL" clId="{F4B1708F-95AC-400E-AE4C-4BE7AA7DEE3A}" dt="2024-06-27T14:04:27.517" v="1368" actId="1076"/>
          <ac:spMkLst>
            <pc:docMk/>
            <pc:sldMk cId="1501255442" sldId="305"/>
            <ac:spMk id="3" creationId="{A3A058E5-9D67-607B-958C-58F751DD56B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AEABD1-FE09-4C85-A44D-BB79452501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5113864D-CC44-4C33-BCA9-35EDB467CA32}">
      <dgm:prSet/>
      <dgm:spPr/>
      <dgm:t>
        <a:bodyPr/>
        <a:lstStyle/>
        <a:p>
          <a:r>
            <a:rPr lang="en-CA" b="1"/>
            <a:t>Professional Recruiters</a:t>
          </a:r>
          <a:endParaRPr lang="en-US" b="0" i="0"/>
        </a:p>
        <a:p>
          <a:r>
            <a:rPr lang="en-US" b="0" i="0"/>
            <a:t>Most organizations have employees who focus solely on the HR recruiting function.</a:t>
          </a:r>
          <a:endParaRPr lang="en-CA"/>
        </a:p>
      </dgm:t>
    </dgm:pt>
    <dgm:pt modelId="{2643EE4B-A07E-4DEF-9A63-3E3E42755B74}" type="parTrans" cxnId="{D9F75906-89CB-4CFA-ADB3-5AC9B85454FC}">
      <dgm:prSet/>
      <dgm:spPr/>
      <dgm:t>
        <a:bodyPr/>
        <a:lstStyle/>
        <a:p>
          <a:endParaRPr lang="en-CA"/>
        </a:p>
      </dgm:t>
    </dgm:pt>
    <dgm:pt modelId="{5B475A40-C355-40F9-B800-8358F8CD660B}" type="sibTrans" cxnId="{D9F75906-89CB-4CFA-ADB3-5AC9B85454FC}">
      <dgm:prSet/>
      <dgm:spPr/>
      <dgm:t>
        <a:bodyPr/>
        <a:lstStyle/>
        <a:p>
          <a:endParaRPr lang="en-CA"/>
        </a:p>
      </dgm:t>
    </dgm:pt>
    <dgm:pt modelId="{E3C60329-4E11-4802-A701-C38E44E4EF0E}">
      <dgm:prSet/>
      <dgm:spPr/>
      <dgm:t>
        <a:bodyPr/>
        <a:lstStyle/>
        <a:p>
          <a:r>
            <a:rPr lang="en-CA" b="1"/>
            <a:t>Campus Recruiting</a:t>
          </a:r>
          <a:endParaRPr lang="en-US" b="0" i="0"/>
        </a:p>
        <a:p>
          <a:r>
            <a:rPr lang="en-US" b="0" i="0"/>
            <a:t>Colleges and universities are excellent sources of entry-level candidates with specialized or formal training.</a:t>
          </a:r>
          <a:endParaRPr lang="en-CA"/>
        </a:p>
      </dgm:t>
    </dgm:pt>
    <dgm:pt modelId="{F53D655A-C773-48FE-9290-61B06BB3E623}" type="parTrans" cxnId="{584DAEDF-00B0-4AF9-8B0C-EBC6E19B8FF2}">
      <dgm:prSet/>
      <dgm:spPr/>
      <dgm:t>
        <a:bodyPr/>
        <a:lstStyle/>
        <a:p>
          <a:endParaRPr lang="en-CA"/>
        </a:p>
      </dgm:t>
    </dgm:pt>
    <dgm:pt modelId="{4D44EC46-79C1-424D-94B6-ABFCF2DB5E88}" type="sibTrans" cxnId="{584DAEDF-00B0-4AF9-8B0C-EBC6E19B8FF2}">
      <dgm:prSet/>
      <dgm:spPr/>
      <dgm:t>
        <a:bodyPr/>
        <a:lstStyle/>
        <a:p>
          <a:endParaRPr lang="en-CA"/>
        </a:p>
      </dgm:t>
    </dgm:pt>
    <dgm:pt modelId="{A79EB9C4-CECE-423F-9EE5-C75D41F35C55}">
      <dgm:prSet/>
      <dgm:spPr/>
      <dgm:t>
        <a:bodyPr/>
        <a:lstStyle/>
        <a:p>
          <a:r>
            <a:rPr lang="en-CA" b="1"/>
            <a:t>Professional Associations</a:t>
          </a:r>
          <a:endParaRPr lang="en-US" b="0" i="0"/>
        </a:p>
        <a:p>
          <a:r>
            <a:rPr lang="en-US" b="0" i="0"/>
            <a:t>Professional associations are usually nonprofit organizations aiming to further a particular profession. </a:t>
          </a:r>
          <a:endParaRPr lang="en-CA"/>
        </a:p>
      </dgm:t>
    </dgm:pt>
    <dgm:pt modelId="{B6C32AFC-7351-4CE5-BE66-A826852B56FE}" type="parTrans" cxnId="{FCF86CBB-2A2A-4B14-A833-B840969EF8FF}">
      <dgm:prSet/>
      <dgm:spPr/>
      <dgm:t>
        <a:bodyPr/>
        <a:lstStyle/>
        <a:p>
          <a:endParaRPr lang="en-CA"/>
        </a:p>
      </dgm:t>
    </dgm:pt>
    <dgm:pt modelId="{0D063977-786B-4440-80BD-60082C6D68C2}" type="sibTrans" cxnId="{FCF86CBB-2A2A-4B14-A833-B840969EF8FF}">
      <dgm:prSet/>
      <dgm:spPr/>
      <dgm:t>
        <a:bodyPr/>
        <a:lstStyle/>
        <a:p>
          <a:endParaRPr lang="en-CA"/>
        </a:p>
      </dgm:t>
    </dgm:pt>
    <dgm:pt modelId="{07E11B2C-9029-4E1E-BC60-C39CF864592A}">
      <dgm:prSet/>
      <dgm:spPr/>
      <dgm:t>
        <a:bodyPr/>
        <a:lstStyle/>
        <a:p>
          <a:r>
            <a:rPr lang="en-CA" b="1"/>
            <a:t>Job Websites</a:t>
          </a:r>
          <a:endParaRPr lang="en-US" b="0" i="0"/>
        </a:p>
        <a:p>
          <a:r>
            <a:rPr lang="en-US" b="0" i="0"/>
            <a:t>The internet offers numerous affordable job posting websites accessible to any company looking to advertise job openings.</a:t>
          </a:r>
          <a:endParaRPr lang="en-CA"/>
        </a:p>
      </dgm:t>
    </dgm:pt>
    <dgm:pt modelId="{EEC82F88-E0C9-417E-8953-F4B36BDAC6FC}" type="parTrans" cxnId="{BE68E6EA-E5B7-4C5E-A3B2-3062B4BF3336}">
      <dgm:prSet/>
      <dgm:spPr/>
      <dgm:t>
        <a:bodyPr/>
        <a:lstStyle/>
        <a:p>
          <a:endParaRPr lang="en-CA"/>
        </a:p>
      </dgm:t>
    </dgm:pt>
    <dgm:pt modelId="{B298A957-FA30-4FC7-874F-0CA53F2C303E}" type="sibTrans" cxnId="{BE68E6EA-E5B7-4C5E-A3B2-3062B4BF3336}">
      <dgm:prSet/>
      <dgm:spPr/>
      <dgm:t>
        <a:bodyPr/>
        <a:lstStyle/>
        <a:p>
          <a:endParaRPr lang="en-CA"/>
        </a:p>
      </dgm:t>
    </dgm:pt>
    <dgm:pt modelId="{C887E6D6-719C-48AA-B649-E908EE8A3AF0}">
      <dgm:prSet/>
      <dgm:spPr/>
      <dgm:t>
        <a:bodyPr/>
        <a:lstStyle/>
        <a:p>
          <a:r>
            <a:rPr lang="en-CA" b="1"/>
            <a:t>Social Media</a:t>
          </a:r>
          <a:endParaRPr lang="en-US" b="0" i="0"/>
        </a:p>
        <a:p>
          <a:r>
            <a:rPr lang="en-US" b="0" i="0"/>
            <a:t>Social media is an excellent tool for attracting employees by creating buzz, sharing success stories, and showcasing company culture.</a:t>
          </a:r>
          <a:endParaRPr lang="en-CA"/>
        </a:p>
      </dgm:t>
    </dgm:pt>
    <dgm:pt modelId="{7392E59A-62E4-4B83-81E3-86BD9AFF6660}" type="parTrans" cxnId="{902DAE08-C107-42C7-8493-74B7CE57E51D}">
      <dgm:prSet/>
      <dgm:spPr/>
      <dgm:t>
        <a:bodyPr/>
        <a:lstStyle/>
        <a:p>
          <a:endParaRPr lang="en-CA"/>
        </a:p>
      </dgm:t>
    </dgm:pt>
    <dgm:pt modelId="{D9A5BEE8-ED68-469D-B745-D75D920ABAB1}" type="sibTrans" cxnId="{902DAE08-C107-42C7-8493-74B7CE57E51D}">
      <dgm:prSet/>
      <dgm:spPr/>
      <dgm:t>
        <a:bodyPr/>
        <a:lstStyle/>
        <a:p>
          <a:endParaRPr lang="en-CA"/>
        </a:p>
      </dgm:t>
    </dgm:pt>
    <dgm:pt modelId="{4E5E407C-2B00-48E9-9EE0-D53349682F6A}">
      <dgm:prSet/>
      <dgm:spPr/>
      <dgm:t>
        <a:bodyPr/>
        <a:lstStyle/>
        <a:p>
          <a:r>
            <a:rPr lang="en-CA" b="1"/>
            <a:t>Referrals</a:t>
          </a:r>
          <a:endParaRPr lang="en-US" b="0" i="0"/>
        </a:p>
        <a:p>
          <a:r>
            <a:rPr lang="en-US" b="0" i="0"/>
            <a:t>Most recruiting plans include asking current employees, “Who do you know?”</a:t>
          </a:r>
          <a:endParaRPr lang="en-CA"/>
        </a:p>
      </dgm:t>
    </dgm:pt>
    <dgm:pt modelId="{3E3EBA06-17A3-4C34-BBD8-2A0730D2DDE7}" type="parTrans" cxnId="{3EE761E0-F1FC-4838-9489-3D3BF323E9B5}">
      <dgm:prSet/>
      <dgm:spPr/>
      <dgm:t>
        <a:bodyPr/>
        <a:lstStyle/>
        <a:p>
          <a:endParaRPr lang="en-CA"/>
        </a:p>
      </dgm:t>
    </dgm:pt>
    <dgm:pt modelId="{4028F81B-29F3-4FBD-9721-ADF43C004F6C}" type="sibTrans" cxnId="{3EE761E0-F1FC-4838-9489-3D3BF323E9B5}">
      <dgm:prSet/>
      <dgm:spPr/>
      <dgm:t>
        <a:bodyPr/>
        <a:lstStyle/>
        <a:p>
          <a:endParaRPr lang="en-CA"/>
        </a:p>
      </dgm:t>
    </dgm:pt>
    <dgm:pt modelId="{86D685AC-E176-4D44-B039-8BC36758EF00}" type="pres">
      <dgm:prSet presAssocID="{48AEABD1-FE09-4C85-A44D-BB7945250181}" presName="diagram" presStyleCnt="0">
        <dgm:presLayoutVars>
          <dgm:dir/>
          <dgm:resizeHandles val="exact"/>
        </dgm:presLayoutVars>
      </dgm:prSet>
      <dgm:spPr/>
    </dgm:pt>
    <dgm:pt modelId="{DF7FF35F-7614-4A60-B579-A13CB13595C4}" type="pres">
      <dgm:prSet presAssocID="{5113864D-CC44-4C33-BCA9-35EDB467CA32}" presName="node" presStyleLbl="node1" presStyleIdx="0" presStyleCnt="6">
        <dgm:presLayoutVars>
          <dgm:bulletEnabled val="1"/>
        </dgm:presLayoutVars>
      </dgm:prSet>
      <dgm:spPr/>
    </dgm:pt>
    <dgm:pt modelId="{A6DD9B33-8176-449A-9070-69EFF08F6F12}" type="pres">
      <dgm:prSet presAssocID="{5B475A40-C355-40F9-B800-8358F8CD660B}" presName="sibTrans" presStyleCnt="0"/>
      <dgm:spPr/>
    </dgm:pt>
    <dgm:pt modelId="{4B4CD413-3DD7-48BF-BAD0-6362154C0FA6}" type="pres">
      <dgm:prSet presAssocID="{E3C60329-4E11-4802-A701-C38E44E4EF0E}" presName="node" presStyleLbl="node1" presStyleIdx="1" presStyleCnt="6">
        <dgm:presLayoutVars>
          <dgm:bulletEnabled val="1"/>
        </dgm:presLayoutVars>
      </dgm:prSet>
      <dgm:spPr/>
    </dgm:pt>
    <dgm:pt modelId="{98729BDC-E50A-408D-B7D3-3DC00C8BC409}" type="pres">
      <dgm:prSet presAssocID="{4D44EC46-79C1-424D-94B6-ABFCF2DB5E88}" presName="sibTrans" presStyleCnt="0"/>
      <dgm:spPr/>
    </dgm:pt>
    <dgm:pt modelId="{881B653E-EDC0-45DC-B5C4-DD4AAF29EAB6}" type="pres">
      <dgm:prSet presAssocID="{A79EB9C4-CECE-423F-9EE5-C75D41F35C55}" presName="node" presStyleLbl="node1" presStyleIdx="2" presStyleCnt="6">
        <dgm:presLayoutVars>
          <dgm:bulletEnabled val="1"/>
        </dgm:presLayoutVars>
      </dgm:prSet>
      <dgm:spPr/>
    </dgm:pt>
    <dgm:pt modelId="{16E0F40B-3560-4551-A52E-0FCB2E64F03F}" type="pres">
      <dgm:prSet presAssocID="{0D063977-786B-4440-80BD-60082C6D68C2}" presName="sibTrans" presStyleCnt="0"/>
      <dgm:spPr/>
    </dgm:pt>
    <dgm:pt modelId="{A9AF6576-8AF9-41C1-8A67-72C6CE16D5E7}" type="pres">
      <dgm:prSet presAssocID="{07E11B2C-9029-4E1E-BC60-C39CF864592A}" presName="node" presStyleLbl="node1" presStyleIdx="3" presStyleCnt="6">
        <dgm:presLayoutVars>
          <dgm:bulletEnabled val="1"/>
        </dgm:presLayoutVars>
      </dgm:prSet>
      <dgm:spPr/>
    </dgm:pt>
    <dgm:pt modelId="{CAEC435F-38CD-4839-85E9-3192D75CF89B}" type="pres">
      <dgm:prSet presAssocID="{B298A957-FA30-4FC7-874F-0CA53F2C303E}" presName="sibTrans" presStyleCnt="0"/>
      <dgm:spPr/>
    </dgm:pt>
    <dgm:pt modelId="{8421316C-61CC-4198-B767-3668ACD22954}" type="pres">
      <dgm:prSet presAssocID="{C887E6D6-719C-48AA-B649-E908EE8A3AF0}" presName="node" presStyleLbl="node1" presStyleIdx="4" presStyleCnt="6">
        <dgm:presLayoutVars>
          <dgm:bulletEnabled val="1"/>
        </dgm:presLayoutVars>
      </dgm:prSet>
      <dgm:spPr/>
    </dgm:pt>
    <dgm:pt modelId="{0D52D9DC-BEBD-49C6-B59A-5879F044FDA0}" type="pres">
      <dgm:prSet presAssocID="{D9A5BEE8-ED68-469D-B745-D75D920ABAB1}" presName="sibTrans" presStyleCnt="0"/>
      <dgm:spPr/>
    </dgm:pt>
    <dgm:pt modelId="{8EC92C17-7E53-40E6-95FA-8B53917B0B23}" type="pres">
      <dgm:prSet presAssocID="{4E5E407C-2B00-48E9-9EE0-D53349682F6A}" presName="node" presStyleLbl="node1" presStyleIdx="5" presStyleCnt="6">
        <dgm:presLayoutVars>
          <dgm:bulletEnabled val="1"/>
        </dgm:presLayoutVars>
      </dgm:prSet>
      <dgm:spPr/>
    </dgm:pt>
  </dgm:ptLst>
  <dgm:cxnLst>
    <dgm:cxn modelId="{D9F75906-89CB-4CFA-ADB3-5AC9B85454FC}" srcId="{48AEABD1-FE09-4C85-A44D-BB7945250181}" destId="{5113864D-CC44-4C33-BCA9-35EDB467CA32}" srcOrd="0" destOrd="0" parTransId="{2643EE4B-A07E-4DEF-9A63-3E3E42755B74}" sibTransId="{5B475A40-C355-40F9-B800-8358F8CD660B}"/>
    <dgm:cxn modelId="{902DAE08-C107-42C7-8493-74B7CE57E51D}" srcId="{48AEABD1-FE09-4C85-A44D-BB7945250181}" destId="{C887E6D6-719C-48AA-B649-E908EE8A3AF0}" srcOrd="4" destOrd="0" parTransId="{7392E59A-62E4-4B83-81E3-86BD9AFF6660}" sibTransId="{D9A5BEE8-ED68-469D-B745-D75D920ABAB1}"/>
    <dgm:cxn modelId="{E2E1773F-24BA-4819-ABB3-378FCDFCFD29}" type="presOf" srcId="{5113864D-CC44-4C33-BCA9-35EDB467CA32}" destId="{DF7FF35F-7614-4A60-B579-A13CB13595C4}" srcOrd="0" destOrd="0" presId="urn:microsoft.com/office/officeart/2005/8/layout/default"/>
    <dgm:cxn modelId="{3F87436B-DEE1-48C2-8C13-5748E83C98CB}" type="presOf" srcId="{4E5E407C-2B00-48E9-9EE0-D53349682F6A}" destId="{8EC92C17-7E53-40E6-95FA-8B53917B0B23}" srcOrd="0" destOrd="0" presId="urn:microsoft.com/office/officeart/2005/8/layout/default"/>
    <dgm:cxn modelId="{1D5E3877-3EF4-4117-AEEC-1024B04F23F9}" type="presOf" srcId="{E3C60329-4E11-4802-A701-C38E44E4EF0E}" destId="{4B4CD413-3DD7-48BF-BAD0-6362154C0FA6}" srcOrd="0" destOrd="0" presId="urn:microsoft.com/office/officeart/2005/8/layout/default"/>
    <dgm:cxn modelId="{C5754358-E647-4A58-9CCB-6F421D8E7B41}" type="presOf" srcId="{A79EB9C4-CECE-423F-9EE5-C75D41F35C55}" destId="{881B653E-EDC0-45DC-B5C4-DD4AAF29EAB6}" srcOrd="0" destOrd="0" presId="urn:microsoft.com/office/officeart/2005/8/layout/default"/>
    <dgm:cxn modelId="{FCF86CBB-2A2A-4B14-A833-B840969EF8FF}" srcId="{48AEABD1-FE09-4C85-A44D-BB7945250181}" destId="{A79EB9C4-CECE-423F-9EE5-C75D41F35C55}" srcOrd="2" destOrd="0" parTransId="{B6C32AFC-7351-4CE5-BE66-A826852B56FE}" sibTransId="{0D063977-786B-4440-80BD-60082C6D68C2}"/>
    <dgm:cxn modelId="{584DAEDF-00B0-4AF9-8B0C-EBC6E19B8FF2}" srcId="{48AEABD1-FE09-4C85-A44D-BB7945250181}" destId="{E3C60329-4E11-4802-A701-C38E44E4EF0E}" srcOrd="1" destOrd="0" parTransId="{F53D655A-C773-48FE-9290-61B06BB3E623}" sibTransId="{4D44EC46-79C1-424D-94B6-ABFCF2DB5E88}"/>
    <dgm:cxn modelId="{3EE761E0-F1FC-4838-9489-3D3BF323E9B5}" srcId="{48AEABD1-FE09-4C85-A44D-BB7945250181}" destId="{4E5E407C-2B00-48E9-9EE0-D53349682F6A}" srcOrd="5" destOrd="0" parTransId="{3E3EBA06-17A3-4C34-BBD8-2A0730D2DDE7}" sibTransId="{4028F81B-29F3-4FBD-9721-ADF43C004F6C}"/>
    <dgm:cxn modelId="{E9A272E0-4AD5-4CF4-99B9-0861192D771B}" type="presOf" srcId="{07E11B2C-9029-4E1E-BC60-C39CF864592A}" destId="{A9AF6576-8AF9-41C1-8A67-72C6CE16D5E7}" srcOrd="0" destOrd="0" presId="urn:microsoft.com/office/officeart/2005/8/layout/default"/>
    <dgm:cxn modelId="{BE68E6EA-E5B7-4C5E-A3B2-3062B4BF3336}" srcId="{48AEABD1-FE09-4C85-A44D-BB7945250181}" destId="{07E11B2C-9029-4E1E-BC60-C39CF864592A}" srcOrd="3" destOrd="0" parTransId="{EEC82F88-E0C9-417E-8953-F4B36BDAC6FC}" sibTransId="{B298A957-FA30-4FC7-874F-0CA53F2C303E}"/>
    <dgm:cxn modelId="{42A9A5F5-E571-4EC3-B46C-90FD382CCAA7}" type="presOf" srcId="{48AEABD1-FE09-4C85-A44D-BB7945250181}" destId="{86D685AC-E176-4D44-B039-8BC36758EF00}" srcOrd="0" destOrd="0" presId="urn:microsoft.com/office/officeart/2005/8/layout/default"/>
    <dgm:cxn modelId="{302C48F9-6771-47F0-8FDA-5CAE925093E7}" type="presOf" srcId="{C887E6D6-719C-48AA-B649-E908EE8A3AF0}" destId="{8421316C-61CC-4198-B767-3668ACD22954}" srcOrd="0" destOrd="0" presId="urn:microsoft.com/office/officeart/2005/8/layout/default"/>
    <dgm:cxn modelId="{AA65891E-4367-4FA3-968D-8CB0A494D384}" type="presParOf" srcId="{86D685AC-E176-4D44-B039-8BC36758EF00}" destId="{DF7FF35F-7614-4A60-B579-A13CB13595C4}" srcOrd="0" destOrd="0" presId="urn:microsoft.com/office/officeart/2005/8/layout/default"/>
    <dgm:cxn modelId="{01019494-4C32-4271-BA8B-72FD2A12D33A}" type="presParOf" srcId="{86D685AC-E176-4D44-B039-8BC36758EF00}" destId="{A6DD9B33-8176-449A-9070-69EFF08F6F12}" srcOrd="1" destOrd="0" presId="urn:microsoft.com/office/officeart/2005/8/layout/default"/>
    <dgm:cxn modelId="{6420FC80-24B2-46C8-9005-2B7A245505B7}" type="presParOf" srcId="{86D685AC-E176-4D44-B039-8BC36758EF00}" destId="{4B4CD413-3DD7-48BF-BAD0-6362154C0FA6}" srcOrd="2" destOrd="0" presId="urn:microsoft.com/office/officeart/2005/8/layout/default"/>
    <dgm:cxn modelId="{F7365658-5255-4733-B2AE-A8EF24A77A59}" type="presParOf" srcId="{86D685AC-E176-4D44-B039-8BC36758EF00}" destId="{98729BDC-E50A-408D-B7D3-3DC00C8BC409}" srcOrd="3" destOrd="0" presId="urn:microsoft.com/office/officeart/2005/8/layout/default"/>
    <dgm:cxn modelId="{758AC9BA-B092-49ED-9590-486077479791}" type="presParOf" srcId="{86D685AC-E176-4D44-B039-8BC36758EF00}" destId="{881B653E-EDC0-45DC-B5C4-DD4AAF29EAB6}" srcOrd="4" destOrd="0" presId="urn:microsoft.com/office/officeart/2005/8/layout/default"/>
    <dgm:cxn modelId="{6FB66627-06AC-4D92-BCFD-23CB2A29B3B6}" type="presParOf" srcId="{86D685AC-E176-4D44-B039-8BC36758EF00}" destId="{16E0F40B-3560-4551-A52E-0FCB2E64F03F}" srcOrd="5" destOrd="0" presId="urn:microsoft.com/office/officeart/2005/8/layout/default"/>
    <dgm:cxn modelId="{07B30731-B019-497A-8686-68E5E7D77538}" type="presParOf" srcId="{86D685AC-E176-4D44-B039-8BC36758EF00}" destId="{A9AF6576-8AF9-41C1-8A67-72C6CE16D5E7}" srcOrd="6" destOrd="0" presId="urn:microsoft.com/office/officeart/2005/8/layout/default"/>
    <dgm:cxn modelId="{6C34AD01-7091-4DA1-9797-5B32EE9076D5}" type="presParOf" srcId="{86D685AC-E176-4D44-B039-8BC36758EF00}" destId="{CAEC435F-38CD-4839-85E9-3192D75CF89B}" srcOrd="7" destOrd="0" presId="urn:microsoft.com/office/officeart/2005/8/layout/default"/>
    <dgm:cxn modelId="{5723DBDD-EEF6-42CC-BC46-36D01E07740C}" type="presParOf" srcId="{86D685AC-E176-4D44-B039-8BC36758EF00}" destId="{8421316C-61CC-4198-B767-3668ACD22954}" srcOrd="8" destOrd="0" presId="urn:microsoft.com/office/officeart/2005/8/layout/default"/>
    <dgm:cxn modelId="{B57115E2-9D66-423F-8D8B-10D70CDD44FA}" type="presParOf" srcId="{86D685AC-E176-4D44-B039-8BC36758EF00}" destId="{0D52D9DC-BEBD-49C6-B59A-5879F044FDA0}" srcOrd="9" destOrd="0" presId="urn:microsoft.com/office/officeart/2005/8/layout/default"/>
    <dgm:cxn modelId="{F6B6EDE9-C10A-43B0-9F01-DF73B3145C59}" type="presParOf" srcId="{86D685AC-E176-4D44-B039-8BC36758EF00}" destId="{8EC92C17-7E53-40E6-95FA-8B53917B0B2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FF35F-7614-4A60-B579-A13CB13595C4}">
      <dsp:nvSpPr>
        <dsp:cNvPr id="0" name=""/>
        <dsp:cNvSpPr/>
      </dsp:nvSpPr>
      <dsp:spPr>
        <a:xfrm>
          <a:off x="265944" y="1611"/>
          <a:ext cx="2633196" cy="15799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CA" sz="1500" b="1" kern="1200"/>
            <a:t>Professional Recruiters</a:t>
          </a:r>
          <a:endParaRPr lang="en-US" sz="1500" b="0" i="0" kern="1200"/>
        </a:p>
        <a:p>
          <a:pPr marL="0" lvl="0" indent="0" algn="ctr" defTabSz="666750">
            <a:lnSpc>
              <a:spcPct val="90000"/>
            </a:lnSpc>
            <a:spcBef>
              <a:spcPct val="0"/>
            </a:spcBef>
            <a:spcAft>
              <a:spcPct val="35000"/>
            </a:spcAft>
            <a:buNone/>
          </a:pPr>
          <a:r>
            <a:rPr lang="en-US" sz="1500" b="0" i="0" kern="1200"/>
            <a:t>Most organizations have employees who focus solely on the HR recruiting function.</a:t>
          </a:r>
          <a:endParaRPr lang="en-CA" sz="1500" kern="1200"/>
        </a:p>
      </dsp:txBody>
      <dsp:txXfrm>
        <a:off x="265944" y="1611"/>
        <a:ext cx="2633196" cy="1579918"/>
      </dsp:txXfrm>
    </dsp:sp>
    <dsp:sp modelId="{4B4CD413-3DD7-48BF-BAD0-6362154C0FA6}">
      <dsp:nvSpPr>
        <dsp:cNvPr id="0" name=""/>
        <dsp:cNvSpPr/>
      </dsp:nvSpPr>
      <dsp:spPr>
        <a:xfrm>
          <a:off x="3162460" y="1611"/>
          <a:ext cx="2633196" cy="15799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CA" sz="1500" b="1" kern="1200"/>
            <a:t>Campus Recruiting</a:t>
          </a:r>
          <a:endParaRPr lang="en-US" sz="1500" b="0" i="0" kern="1200"/>
        </a:p>
        <a:p>
          <a:pPr marL="0" lvl="0" indent="0" algn="ctr" defTabSz="666750">
            <a:lnSpc>
              <a:spcPct val="90000"/>
            </a:lnSpc>
            <a:spcBef>
              <a:spcPct val="0"/>
            </a:spcBef>
            <a:spcAft>
              <a:spcPct val="35000"/>
            </a:spcAft>
            <a:buNone/>
          </a:pPr>
          <a:r>
            <a:rPr lang="en-US" sz="1500" b="0" i="0" kern="1200"/>
            <a:t>Colleges and universities are excellent sources of entry-level candidates with specialized or formal training.</a:t>
          </a:r>
          <a:endParaRPr lang="en-CA" sz="1500" kern="1200"/>
        </a:p>
      </dsp:txBody>
      <dsp:txXfrm>
        <a:off x="3162460" y="1611"/>
        <a:ext cx="2633196" cy="1579918"/>
      </dsp:txXfrm>
    </dsp:sp>
    <dsp:sp modelId="{881B653E-EDC0-45DC-B5C4-DD4AAF29EAB6}">
      <dsp:nvSpPr>
        <dsp:cNvPr id="0" name=""/>
        <dsp:cNvSpPr/>
      </dsp:nvSpPr>
      <dsp:spPr>
        <a:xfrm>
          <a:off x="6058977" y="1611"/>
          <a:ext cx="2633196" cy="15799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CA" sz="1500" b="1" kern="1200"/>
            <a:t>Professional Associations</a:t>
          </a:r>
          <a:endParaRPr lang="en-US" sz="1500" b="0" i="0" kern="1200"/>
        </a:p>
        <a:p>
          <a:pPr marL="0" lvl="0" indent="0" algn="ctr" defTabSz="666750">
            <a:lnSpc>
              <a:spcPct val="90000"/>
            </a:lnSpc>
            <a:spcBef>
              <a:spcPct val="0"/>
            </a:spcBef>
            <a:spcAft>
              <a:spcPct val="35000"/>
            </a:spcAft>
            <a:buNone/>
          </a:pPr>
          <a:r>
            <a:rPr lang="en-US" sz="1500" b="0" i="0" kern="1200"/>
            <a:t>Professional associations are usually nonprofit organizations aiming to further a particular profession. </a:t>
          </a:r>
          <a:endParaRPr lang="en-CA" sz="1500" kern="1200"/>
        </a:p>
      </dsp:txBody>
      <dsp:txXfrm>
        <a:off x="6058977" y="1611"/>
        <a:ext cx="2633196" cy="1579918"/>
      </dsp:txXfrm>
    </dsp:sp>
    <dsp:sp modelId="{A9AF6576-8AF9-41C1-8A67-72C6CE16D5E7}">
      <dsp:nvSpPr>
        <dsp:cNvPr id="0" name=""/>
        <dsp:cNvSpPr/>
      </dsp:nvSpPr>
      <dsp:spPr>
        <a:xfrm>
          <a:off x="265944" y="1844849"/>
          <a:ext cx="2633196" cy="15799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CA" sz="1500" b="1" kern="1200"/>
            <a:t>Job Websites</a:t>
          </a:r>
          <a:endParaRPr lang="en-US" sz="1500" b="0" i="0" kern="1200"/>
        </a:p>
        <a:p>
          <a:pPr marL="0" lvl="0" indent="0" algn="ctr" defTabSz="666750">
            <a:lnSpc>
              <a:spcPct val="90000"/>
            </a:lnSpc>
            <a:spcBef>
              <a:spcPct val="0"/>
            </a:spcBef>
            <a:spcAft>
              <a:spcPct val="35000"/>
            </a:spcAft>
            <a:buNone/>
          </a:pPr>
          <a:r>
            <a:rPr lang="en-US" sz="1500" b="0" i="0" kern="1200"/>
            <a:t>The internet offers numerous affordable job posting websites accessible to any company looking to advertise job openings.</a:t>
          </a:r>
          <a:endParaRPr lang="en-CA" sz="1500" kern="1200"/>
        </a:p>
      </dsp:txBody>
      <dsp:txXfrm>
        <a:off x="265944" y="1844849"/>
        <a:ext cx="2633196" cy="1579918"/>
      </dsp:txXfrm>
    </dsp:sp>
    <dsp:sp modelId="{8421316C-61CC-4198-B767-3668ACD22954}">
      <dsp:nvSpPr>
        <dsp:cNvPr id="0" name=""/>
        <dsp:cNvSpPr/>
      </dsp:nvSpPr>
      <dsp:spPr>
        <a:xfrm>
          <a:off x="3162460" y="1844849"/>
          <a:ext cx="2633196" cy="15799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CA" sz="1500" b="1" kern="1200"/>
            <a:t>Social Media</a:t>
          </a:r>
          <a:endParaRPr lang="en-US" sz="1500" b="0" i="0" kern="1200"/>
        </a:p>
        <a:p>
          <a:pPr marL="0" lvl="0" indent="0" algn="ctr" defTabSz="666750">
            <a:lnSpc>
              <a:spcPct val="90000"/>
            </a:lnSpc>
            <a:spcBef>
              <a:spcPct val="0"/>
            </a:spcBef>
            <a:spcAft>
              <a:spcPct val="35000"/>
            </a:spcAft>
            <a:buNone/>
          </a:pPr>
          <a:r>
            <a:rPr lang="en-US" sz="1500" b="0" i="0" kern="1200"/>
            <a:t>Social media is an excellent tool for attracting employees by creating buzz, sharing success stories, and showcasing company culture.</a:t>
          </a:r>
          <a:endParaRPr lang="en-CA" sz="1500" kern="1200"/>
        </a:p>
      </dsp:txBody>
      <dsp:txXfrm>
        <a:off x="3162460" y="1844849"/>
        <a:ext cx="2633196" cy="1579918"/>
      </dsp:txXfrm>
    </dsp:sp>
    <dsp:sp modelId="{8EC92C17-7E53-40E6-95FA-8B53917B0B23}">
      <dsp:nvSpPr>
        <dsp:cNvPr id="0" name=""/>
        <dsp:cNvSpPr/>
      </dsp:nvSpPr>
      <dsp:spPr>
        <a:xfrm>
          <a:off x="6058977" y="1844849"/>
          <a:ext cx="2633196" cy="15799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CA" sz="1500" b="1" kern="1200"/>
            <a:t>Referrals</a:t>
          </a:r>
          <a:endParaRPr lang="en-US" sz="1500" b="0" i="0" kern="1200"/>
        </a:p>
        <a:p>
          <a:pPr marL="0" lvl="0" indent="0" algn="ctr" defTabSz="666750">
            <a:lnSpc>
              <a:spcPct val="90000"/>
            </a:lnSpc>
            <a:spcBef>
              <a:spcPct val="0"/>
            </a:spcBef>
            <a:spcAft>
              <a:spcPct val="35000"/>
            </a:spcAft>
            <a:buNone/>
          </a:pPr>
          <a:r>
            <a:rPr lang="en-US" sz="1500" b="0" i="0" kern="1200"/>
            <a:t>Most recruiting plans include asking current employees, “Who do you know?”</a:t>
          </a:r>
          <a:endParaRPr lang="en-CA" sz="1500" kern="1200"/>
        </a:p>
      </dsp:txBody>
      <dsp:txXfrm>
        <a:off x="6058977" y="1844849"/>
        <a:ext cx="2633196" cy="15799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1" indent="-285750">
              <a:buFont typeface="Arial,Sans-Serif"/>
              <a:buChar char="•"/>
            </a:pPr>
            <a:r>
              <a:rPr lang="en-US"/>
              <a:t>Involves direct communication between the employer and the reference. </a:t>
            </a:r>
            <a:endParaRPr lang="en-CA"/>
          </a:p>
          <a:p>
            <a:pPr marL="285750" lvl="1" indent="-285750">
              <a:buFont typeface="Arial,Sans-Serif"/>
              <a:buChar char="•"/>
            </a:pPr>
            <a:r>
              <a:rPr lang="en-US"/>
              <a:t>Allows for real-time conversations, allowing the employer to gauge the tone and sincerity of the reference’s responses. </a:t>
            </a:r>
            <a:endParaRPr lang="en-CA"/>
          </a:p>
          <a:p>
            <a:pPr marL="285750" lvl="1" indent="-285750">
              <a:buFont typeface="Arial,Sans-Serif"/>
              <a:buChar char="•"/>
            </a:pPr>
            <a:r>
              <a:rPr lang="en-US"/>
              <a:t>Employers can ask follow-up questions and probe for specific examples. </a:t>
            </a:r>
            <a:endParaRPr lang="en-CA"/>
          </a:p>
          <a:p>
            <a:pPr marL="285750" lvl="1" indent="-285750">
              <a:buFont typeface="Arial,Sans-Serif"/>
              <a:buChar char="•"/>
            </a:pPr>
            <a:r>
              <a:rPr lang="en-US"/>
              <a:t>However, scheduling calls can be a time-consuming process of calling and playing phone tag with references.</a:t>
            </a:r>
            <a:endParaRPr lang="en-CA"/>
          </a:p>
          <a:p>
            <a:pPr marL="285750" lvl="1" indent="-285750">
              <a:buFont typeface="Arial,Sans-Serif"/>
              <a:buChar char="•"/>
            </a:pPr>
            <a:r>
              <a:rPr lang="en-US"/>
              <a:t>Involves direct communication between the employer and the reference. </a:t>
            </a:r>
            <a:endParaRPr lang="en-CA"/>
          </a:p>
          <a:p>
            <a:pPr marL="285750" lvl="1" indent="-285750">
              <a:buFont typeface="Arial,Sans-Serif"/>
              <a:buChar char="•"/>
            </a:pPr>
            <a:r>
              <a:rPr lang="en-US"/>
              <a:t>Allows for real-time conversations, allowing the employer to gauge the tone and sincerity of the reference’s responses. </a:t>
            </a:r>
            <a:endParaRPr lang="en-CA"/>
          </a:p>
          <a:p>
            <a:pPr marL="285750" lvl="1" indent="-285750">
              <a:buFont typeface="Arial,Sans-Serif"/>
              <a:buChar char="•"/>
            </a:pPr>
            <a:r>
              <a:rPr lang="en-US"/>
              <a:t>Employers can ask follow-up questions and probe for specific examples. </a:t>
            </a:r>
            <a:endParaRPr lang="en-CA"/>
          </a:p>
          <a:p>
            <a:pPr marL="285750" lvl="1" indent="-285750">
              <a:buFont typeface="Arial,Sans-Serif"/>
              <a:buChar char="•"/>
            </a:pPr>
            <a:r>
              <a:rPr lang="en-US"/>
              <a:t>However, scheduling calls can be a time-consuming process of calling and playing phone tag with references.</a:t>
            </a:r>
            <a:endParaRPr lang="en-CA"/>
          </a:p>
          <a:p>
            <a:pPr marL="285750" lvl="1" indent="-285750" algn="l">
              <a:spcBef>
                <a:spcPts val="0"/>
              </a:spcBef>
              <a:spcAft>
                <a:spcPts val="0"/>
              </a:spcAft>
              <a:buFont typeface="Arial,Sans-Serif"/>
              <a:buChar char="•"/>
            </a:pPr>
            <a:endParaRPr lang="en-US"/>
          </a:p>
          <a:p>
            <a:pPr marL="0" indent="0">
              <a:buNone/>
            </a:pPr>
            <a:endParaRPr lang="en-US"/>
          </a:p>
        </p:txBody>
      </p:sp>
    </p:spTree>
    <p:extLst>
      <p:ext uri="{BB962C8B-B14F-4D97-AF65-F5344CB8AC3E}">
        <p14:creationId xmlns:p14="http://schemas.microsoft.com/office/powerpoint/2010/main" val="361796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1" indent="-285750">
              <a:buFont typeface="Arial,Sans-Serif"/>
              <a:buChar char="•"/>
            </a:pPr>
            <a:r>
              <a:rPr lang="en-US"/>
              <a:t>Involves direct communication between the employer and the reference. </a:t>
            </a:r>
            <a:endParaRPr lang="en-CA"/>
          </a:p>
          <a:p>
            <a:pPr marL="285750" lvl="1" indent="-285750">
              <a:buFont typeface="Arial,Sans-Serif"/>
              <a:buChar char="•"/>
            </a:pPr>
            <a:r>
              <a:rPr lang="en-US"/>
              <a:t>Allows for real-time conversations, allowing the employer to gauge the tone and sincerity of the reference’s responses. </a:t>
            </a:r>
            <a:endParaRPr lang="en-CA"/>
          </a:p>
          <a:p>
            <a:pPr marL="285750" lvl="1" indent="-285750">
              <a:buFont typeface="Arial,Sans-Serif"/>
              <a:buChar char="•"/>
            </a:pPr>
            <a:r>
              <a:rPr lang="en-US"/>
              <a:t>Employers can ask follow-up questions and probe for specific examples. </a:t>
            </a:r>
            <a:endParaRPr lang="en-CA"/>
          </a:p>
          <a:p>
            <a:pPr marL="285750" lvl="1" indent="-285750">
              <a:buFont typeface="Arial,Sans-Serif"/>
              <a:buChar char="•"/>
            </a:pPr>
            <a:r>
              <a:rPr lang="en-US"/>
              <a:t>However, scheduling calls can be a time-consuming process of calling and playing phone tag with references.</a:t>
            </a:r>
            <a:endParaRPr lang="en-CA"/>
          </a:p>
          <a:p>
            <a:pPr marL="285750" lvl="1" indent="-285750">
              <a:buFont typeface="Arial,Sans-Serif"/>
              <a:buChar char="•"/>
            </a:pPr>
            <a:r>
              <a:rPr lang="en-US"/>
              <a:t>Involves direct communication between the employer and the reference. </a:t>
            </a:r>
            <a:endParaRPr lang="en-CA"/>
          </a:p>
          <a:p>
            <a:pPr marL="285750" lvl="1" indent="-285750">
              <a:buFont typeface="Arial,Sans-Serif"/>
              <a:buChar char="•"/>
            </a:pPr>
            <a:r>
              <a:rPr lang="en-US"/>
              <a:t>Allows for real-time conversations, allowing the employer to gauge the tone and sincerity of the reference’s responses. </a:t>
            </a:r>
            <a:endParaRPr lang="en-CA"/>
          </a:p>
          <a:p>
            <a:pPr marL="285750" lvl="1" indent="-285750">
              <a:buFont typeface="Arial,Sans-Serif"/>
              <a:buChar char="•"/>
            </a:pPr>
            <a:r>
              <a:rPr lang="en-US"/>
              <a:t>Employers can ask follow-up questions and probe for specific examples. </a:t>
            </a:r>
            <a:endParaRPr lang="en-CA"/>
          </a:p>
          <a:p>
            <a:pPr marL="285750" lvl="1" indent="-285750">
              <a:buFont typeface="Arial,Sans-Serif"/>
              <a:buChar char="•"/>
            </a:pPr>
            <a:r>
              <a:rPr lang="en-US"/>
              <a:t>However, scheduling calls can be a time-consuming process of calling and playing phone tag with references.</a:t>
            </a:r>
            <a:endParaRPr lang="en-CA"/>
          </a:p>
          <a:p>
            <a:pPr marL="285750" lvl="1" indent="-285750" algn="l">
              <a:spcBef>
                <a:spcPts val="0"/>
              </a:spcBef>
              <a:spcAft>
                <a:spcPts val="0"/>
              </a:spcAft>
              <a:buFont typeface="Arial,Sans-Serif"/>
              <a:buChar char="•"/>
            </a:pPr>
            <a:endParaRPr lang="en-US"/>
          </a:p>
          <a:p>
            <a:pPr marL="0" indent="0">
              <a:buNone/>
            </a:pPr>
            <a:endParaRPr lang="en-US"/>
          </a:p>
        </p:txBody>
      </p:sp>
    </p:spTree>
    <p:extLst>
      <p:ext uri="{BB962C8B-B14F-4D97-AF65-F5344CB8AC3E}">
        <p14:creationId xmlns:p14="http://schemas.microsoft.com/office/powerpoint/2010/main" val="888642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1" indent="-285750">
              <a:buFont typeface="Arial,Sans-Serif"/>
              <a:buChar char="•"/>
            </a:pPr>
            <a:r>
              <a:rPr lang="en-US"/>
              <a:t>Involves direct communication between the employer and the reference. </a:t>
            </a:r>
            <a:endParaRPr lang="en-CA"/>
          </a:p>
          <a:p>
            <a:pPr marL="285750" lvl="1" indent="-285750">
              <a:buFont typeface="Arial,Sans-Serif"/>
              <a:buChar char="•"/>
            </a:pPr>
            <a:r>
              <a:rPr lang="en-US"/>
              <a:t>Allows for real-time conversations, allowing the employer to gauge the tone and sincerity of the reference’s responses. </a:t>
            </a:r>
            <a:endParaRPr lang="en-CA"/>
          </a:p>
          <a:p>
            <a:pPr marL="285750" lvl="1" indent="-285750">
              <a:buFont typeface="Arial,Sans-Serif"/>
              <a:buChar char="•"/>
            </a:pPr>
            <a:r>
              <a:rPr lang="en-US"/>
              <a:t>Employers can ask follow-up questions and probe for specific examples. </a:t>
            </a:r>
            <a:endParaRPr lang="en-CA"/>
          </a:p>
          <a:p>
            <a:pPr marL="285750" lvl="1" indent="-285750">
              <a:buFont typeface="Arial,Sans-Serif"/>
              <a:buChar char="•"/>
            </a:pPr>
            <a:r>
              <a:rPr lang="en-US"/>
              <a:t>However, scheduling calls can be a time-consuming process of calling and playing phone tag with references.</a:t>
            </a:r>
            <a:endParaRPr lang="en-CA"/>
          </a:p>
          <a:p>
            <a:pPr marL="285750" lvl="1" indent="-285750">
              <a:buFont typeface="Arial,Sans-Serif"/>
              <a:buChar char="•"/>
            </a:pPr>
            <a:r>
              <a:rPr lang="en-US"/>
              <a:t>Involves direct communication between the employer and the reference. </a:t>
            </a:r>
            <a:endParaRPr lang="en-CA"/>
          </a:p>
          <a:p>
            <a:pPr marL="285750" lvl="1" indent="-285750">
              <a:buFont typeface="Arial,Sans-Serif"/>
              <a:buChar char="•"/>
            </a:pPr>
            <a:r>
              <a:rPr lang="en-US"/>
              <a:t>Allows for real-time conversations, allowing the employer to gauge the tone and sincerity of the reference’s responses. </a:t>
            </a:r>
            <a:endParaRPr lang="en-CA"/>
          </a:p>
          <a:p>
            <a:pPr marL="285750" lvl="1" indent="-285750">
              <a:buFont typeface="Arial,Sans-Serif"/>
              <a:buChar char="•"/>
            </a:pPr>
            <a:r>
              <a:rPr lang="en-US"/>
              <a:t>Employers can ask follow-up questions and probe for specific examples. </a:t>
            </a:r>
            <a:endParaRPr lang="en-CA"/>
          </a:p>
          <a:p>
            <a:pPr marL="285750" lvl="1" indent="-285750">
              <a:buFont typeface="Arial,Sans-Serif"/>
              <a:buChar char="•"/>
            </a:pPr>
            <a:r>
              <a:rPr lang="en-US"/>
              <a:t>However, scheduling calls can be a time-consuming process of calling and playing phone tag with references.</a:t>
            </a:r>
            <a:endParaRPr lang="en-CA"/>
          </a:p>
          <a:p>
            <a:pPr marL="285750" lvl="1" indent="-285750" algn="l">
              <a:spcBef>
                <a:spcPts val="0"/>
              </a:spcBef>
              <a:spcAft>
                <a:spcPts val="0"/>
              </a:spcAft>
              <a:buFont typeface="Arial,Sans-Serif"/>
              <a:buChar char="•"/>
            </a:pPr>
            <a:endParaRPr lang="en-US"/>
          </a:p>
          <a:p>
            <a:pPr marL="0" indent="0">
              <a:buNone/>
            </a:pPr>
            <a:endParaRPr lang="en-US"/>
          </a:p>
        </p:txBody>
      </p:sp>
    </p:spTree>
    <p:extLst>
      <p:ext uri="{BB962C8B-B14F-4D97-AF65-F5344CB8AC3E}">
        <p14:creationId xmlns:p14="http://schemas.microsoft.com/office/powerpoint/2010/main" val="2315511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1" indent="-285750">
              <a:buFont typeface="Arial,Sans-Serif"/>
              <a:buChar char="•"/>
            </a:pPr>
            <a:r>
              <a:rPr lang="en-US"/>
              <a:t>Involves direct communication between the employer and the reference. </a:t>
            </a:r>
            <a:endParaRPr lang="en-CA"/>
          </a:p>
          <a:p>
            <a:pPr marL="285750" lvl="1" indent="-285750">
              <a:buFont typeface="Arial,Sans-Serif"/>
              <a:buChar char="•"/>
            </a:pPr>
            <a:r>
              <a:rPr lang="en-US"/>
              <a:t>Allows for real-time conversations, allowing the employer to gauge the tone and sincerity of the reference’s responses. </a:t>
            </a:r>
            <a:endParaRPr lang="en-CA"/>
          </a:p>
          <a:p>
            <a:pPr marL="285750" lvl="1" indent="-285750">
              <a:buFont typeface="Arial,Sans-Serif"/>
              <a:buChar char="•"/>
            </a:pPr>
            <a:r>
              <a:rPr lang="en-US"/>
              <a:t>Employers can ask follow-up questions and probe for specific examples. </a:t>
            </a:r>
            <a:endParaRPr lang="en-CA"/>
          </a:p>
          <a:p>
            <a:pPr marL="285750" lvl="1" indent="-285750">
              <a:buFont typeface="Arial,Sans-Serif"/>
              <a:buChar char="•"/>
            </a:pPr>
            <a:r>
              <a:rPr lang="en-US"/>
              <a:t>However, scheduling calls can be a time-consuming process of calling and playing phone tag with references.</a:t>
            </a:r>
            <a:endParaRPr lang="en-CA"/>
          </a:p>
          <a:p>
            <a:pPr marL="285750" lvl="1" indent="-285750">
              <a:buFont typeface="Arial,Sans-Serif"/>
              <a:buChar char="•"/>
            </a:pPr>
            <a:r>
              <a:rPr lang="en-US"/>
              <a:t>Involves direct communication between the employer and the reference. </a:t>
            </a:r>
            <a:endParaRPr lang="en-CA"/>
          </a:p>
          <a:p>
            <a:pPr marL="285750" lvl="1" indent="-285750">
              <a:buFont typeface="Arial,Sans-Serif"/>
              <a:buChar char="•"/>
            </a:pPr>
            <a:r>
              <a:rPr lang="en-US"/>
              <a:t>Allows for real-time conversations, allowing the employer to gauge the tone and sincerity of the reference’s responses. </a:t>
            </a:r>
            <a:endParaRPr lang="en-CA"/>
          </a:p>
          <a:p>
            <a:pPr marL="285750" lvl="1" indent="-285750">
              <a:buFont typeface="Arial,Sans-Serif"/>
              <a:buChar char="•"/>
            </a:pPr>
            <a:r>
              <a:rPr lang="en-US"/>
              <a:t>Employers can ask follow-up questions and probe for specific examples. </a:t>
            </a:r>
            <a:endParaRPr lang="en-CA"/>
          </a:p>
          <a:p>
            <a:pPr marL="285750" lvl="1" indent="-285750">
              <a:buFont typeface="Arial,Sans-Serif"/>
              <a:buChar char="•"/>
            </a:pPr>
            <a:r>
              <a:rPr lang="en-US"/>
              <a:t>However, scheduling calls can be a time-consuming process of calling and playing phone tag with references.</a:t>
            </a:r>
            <a:endParaRPr lang="en-CA"/>
          </a:p>
          <a:p>
            <a:pPr marL="285750" lvl="1" indent="-285750" algn="l">
              <a:spcBef>
                <a:spcPts val="0"/>
              </a:spcBef>
              <a:spcAft>
                <a:spcPts val="0"/>
              </a:spcAft>
              <a:buFont typeface="Arial,Sans-Serif"/>
              <a:buChar char="•"/>
            </a:pPr>
            <a:endParaRPr lang="en-US"/>
          </a:p>
          <a:p>
            <a:pPr marL="0" indent="0">
              <a:buNone/>
            </a:pPr>
            <a:endParaRPr lang="en-US"/>
          </a:p>
        </p:txBody>
      </p:sp>
    </p:spTree>
    <p:extLst>
      <p:ext uri="{BB962C8B-B14F-4D97-AF65-F5344CB8AC3E}">
        <p14:creationId xmlns:p14="http://schemas.microsoft.com/office/powerpoint/2010/main" val="1195897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403258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2077061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2805068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2196803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174607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67442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endParaRPr lang="en-US"/>
          </a:p>
        </p:txBody>
      </p:sp>
    </p:spTree>
    <p:extLst>
      <p:ext uri="{BB962C8B-B14F-4D97-AF65-F5344CB8AC3E}">
        <p14:creationId xmlns:p14="http://schemas.microsoft.com/office/powerpoint/2010/main" val="66171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Recruitment, screening, and selection are interrelated stages in the hiring process, each playing a role in ensuring that the right candidates are hired for the right positions. At the recruitment stage, consider whether there are candidates for the job. At the screening stage, examine whether the applicants have the minimum requirements for the role based on their applications, resumes and screening interviews. At the selection stage, consider whether the applicants are the most qualified through employment testing and interview. Next, reference checks are completed before hiring the candidate.</a:t>
            </a:r>
          </a:p>
        </p:txBody>
      </p:sp>
    </p:spTree>
    <p:extLst>
      <p:ext uri="{BB962C8B-B14F-4D97-AF65-F5344CB8AC3E}">
        <p14:creationId xmlns:p14="http://schemas.microsoft.com/office/powerpoint/2010/main" val="328231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r>
              <a:rPr lang="en-US" b="1"/>
              <a:t>Application</a:t>
            </a:r>
            <a:r>
              <a:rPr lang="en-US"/>
              <a:t>: Conduct an initial assessment based on a review of a candidate’s cover letter, resume and application. This may also include a review of a candidate’s business (i.e., LinkedIn) and/or social networking (i.e., Facebook or Twitter) profiles. Screening application forms, cover letters or resumes involves reviewing the information candidates provide to assess their qualifications, skills, and suitability for a particular job or position. In this phase, the objective is to eliminate candidates who don’t meet the basic requirements for the position based on fundamental factors, including minimum experience and education.</a:t>
            </a:r>
          </a:p>
          <a:p>
            <a:pPr marL="171450" indent="-171450"/>
            <a:r>
              <a:rPr lang="en-US" b="1"/>
              <a:t>Screening Interview</a:t>
            </a:r>
            <a:r>
              <a:rPr lang="en-US"/>
              <a:t>: An initial telephone or online interview is a second level of active screening used to assess the candidate’s objective and motivation, relevant education and experience and to get a sense of the candidate as a person. In the course of approximately twenty to thirty minutes, an interviewer can confirm application and resume details and assess a range of soft skills—for example, active listening and communication—as well as engagement and overall level of poise and professionalism. Both phone and online screening interviews have their unique advantages and drawbacks. The choice should be guided by the hiring strategy of the organization. Once again, the objective is to eliminate candidates who don’t warrant the time and cost of an in-person interview or in-depth skills assessment.</a:t>
            </a:r>
          </a:p>
          <a:p>
            <a:pPr marL="171450" indent="-171450"/>
            <a:r>
              <a:rPr lang="en-US" b="1"/>
              <a:t>External Verification</a:t>
            </a:r>
            <a:r>
              <a:rPr lang="en-US"/>
              <a:t>: Verify stated educational qualifications and check references.</a:t>
            </a:r>
          </a:p>
          <a:p>
            <a:pPr marL="171450" indent="-171450"/>
            <a:r>
              <a:rPr lang="en-US" b="1"/>
              <a:t>Reference checks </a:t>
            </a:r>
            <a:r>
              <a:rPr lang="en-US"/>
              <a:t>are collected only for applicants who make it through earlier screening stages, so they tend to be done near the end of the screening process. Screening references involves the process of contacting individuals provided by a job applicant to verify their qualifications, experience, and character.</a:t>
            </a:r>
          </a:p>
          <a:p>
            <a:pPr>
              <a:buNone/>
            </a:pPr>
            <a:endParaRPr lang="en-US" b="1"/>
          </a:p>
          <a:p>
            <a:pPr marL="0" lvl="0" indent="0" algn="l">
              <a:spcBef>
                <a:spcPts val="0"/>
              </a:spcBef>
              <a:spcAft>
                <a:spcPts val="0"/>
              </a:spcAft>
              <a:buNone/>
            </a:pPr>
            <a:endParaRPr/>
          </a:p>
        </p:txBody>
      </p:sp>
    </p:spTree>
    <p:extLst>
      <p:ext uri="{BB962C8B-B14F-4D97-AF65-F5344CB8AC3E}">
        <p14:creationId xmlns:p14="http://schemas.microsoft.com/office/powerpoint/2010/main" val="341722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b="1"/>
              <a:t>Recruitment, Screening, and Selection</a:t>
            </a:r>
            <a:endParaRPr lang="en-US"/>
          </a:p>
          <a:p>
            <a:pPr marL="0" lvl="0" indent="0" algn="l">
              <a:spcBef>
                <a:spcPts val="0"/>
              </a:spcBef>
              <a:spcAft>
                <a:spcPts val="0"/>
              </a:spcAft>
              <a:buNone/>
            </a:pPr>
            <a:endParaRPr/>
          </a:p>
        </p:txBody>
      </p:sp>
    </p:spTree>
    <p:extLst>
      <p:ext uri="{BB962C8B-B14F-4D97-AF65-F5344CB8AC3E}">
        <p14:creationId xmlns:p14="http://schemas.microsoft.com/office/powerpoint/2010/main" val="1428187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4764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endParaRPr lang="en-US"/>
          </a:p>
        </p:txBody>
      </p:sp>
    </p:spTree>
    <p:extLst>
      <p:ext uri="{BB962C8B-B14F-4D97-AF65-F5344CB8AC3E}">
        <p14:creationId xmlns:p14="http://schemas.microsoft.com/office/powerpoint/2010/main" val="2325901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This involves using software to automate the initial review of job applications based on predefined criteria.</a:t>
            </a:r>
          </a:p>
        </p:txBody>
      </p:sp>
    </p:spTree>
    <p:extLst>
      <p:ext uri="{BB962C8B-B14F-4D97-AF65-F5344CB8AC3E}">
        <p14:creationId xmlns:p14="http://schemas.microsoft.com/office/powerpoint/2010/main" val="278025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035572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153143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57027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456834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8897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731797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500362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7112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65817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2563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3801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atin typeface="+mj-l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chemeClr val="bg1"/>
              </a:buClr>
              <a:buSzPts val="1200"/>
              <a:buChar char="●"/>
              <a:defRPr sz="1200">
                <a:solidFill>
                  <a:schemeClr val="bg1"/>
                </a:solidFill>
                <a:latin typeface="+mj-lt"/>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chemeClr val="lt1"/>
                </a:solidFill>
                <a:latin typeface="+mj-lt"/>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latin typeface="+mj-lt"/>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a:latin typeface="+mj-lt"/>
              </a:rPr>
            </a:br>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cytonn_photography?utm_content=creditCopyText&amp;utm_medium=referral&amp;utm_source=unsplash" TargetMode="External"/><Relationship Id="rId4" Type="http://schemas.openxmlformats.org/officeDocument/2006/relationships/hyperlink" Target="https://unsplash.com/photos/two-person-handshaking-vWchRczcQw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ocollet?utm_content=creditCopyText&amp;utm_medium=referral&amp;utm_source=unsplash" TargetMode="External"/><Relationship Id="rId4" Type="http://schemas.openxmlformats.org/officeDocument/2006/relationships/hyperlink" Target="https://unsplash.com/photos/black-wooden-door-SpgnXs5eTu8"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unsplash.com/photos/people-doing-office-works-QBpZGqEMsKg" TargetMode="External"/><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hyperlink" Target="https://unsplash.com/license" TargetMode="External"/><Relationship Id="rId4" Type="http://schemas.openxmlformats.org/officeDocument/2006/relationships/hyperlink" Target="https://unsplash.com/@frantic?utm_content=creditCopyText&amp;utm_medium=referral&amp;utm_source=unsplash"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unsplash.com/photos/person-in-black-long-sleeve-shirt-holding-persons-hand-Y5bvRlcCx8k" TargetMode="External"/><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hyperlink" Target="https://unsplash.com/license" TargetMode="External"/><Relationship Id="rId4" Type="http://schemas.openxmlformats.org/officeDocument/2006/relationships/hyperlink" Target="https://unsplash.com/@krakenimages?utm_content=creditCopyText&amp;utm_medium=referral&amp;utm_source=unsplash"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jontyson?utm_content=creditCopyText&amp;utm_medium=referral&amp;utm_source=unsplash" TargetMode="External"/><Relationship Id="rId4" Type="http://schemas.openxmlformats.org/officeDocument/2006/relationships/hyperlink" Target="https://unsplash.com/photos/person-in-black-long-sleeve-shirt-raising-right-hand-rn21q4rmSE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jasongoodman_youxventures?utm_content=creditCopyText&amp;utm_medium=referral&amp;utm_source=unsplash" TargetMode="External"/><Relationship Id="rId4" Type="http://schemas.openxmlformats.org/officeDocument/2006/relationships/hyperlink" Target="https://unsplash.com/photos/woman-placing-sticky-notes-on-wall-Oalh2MojU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towfiqu999999?utm_content=creditCopyText&amp;utm_medium=referral&amp;utm_source=unsplash" TargetMode="External"/><Relationship Id="rId4" Type="http://schemas.openxmlformats.org/officeDocument/2006/relationships/hyperlink" Target="https://unsplash.com/photos/person-in-black-suit-jacket-holding-white-tablet-computer-nApaSgkzax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lunarts?utm_content=creditCopyText&amp;utm_medium=referral&amp;utm_source=unsplash" TargetMode="External"/><Relationship Id="rId4" Type="http://schemas.openxmlformats.org/officeDocument/2006/relationships/hyperlink" Target="https://unsplash.com/photos/shallow-focus-photo-of-white-paper-sheet-mounted-on-cork-board-ZT9gjcJog6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victor_g?utm_content=creditCopyText&amp;utm_medium=referral&amp;utm_source=unsplash" TargetMode="External"/><Relationship Id="rId4" Type="http://schemas.openxmlformats.org/officeDocument/2006/relationships/hyperlink" Target="https://unsplash.com/photos/gold-pipes-UoIiVYka3V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jasongoodman_youxventures?utm_content=creditCopyText&amp;utm_medium=referral&amp;utm_source=unsplash" TargetMode="External"/><Relationship Id="rId4" Type="http://schemas.openxmlformats.org/officeDocument/2006/relationships/hyperlink" Target="https://unsplash.com/photos/five-person-by-table-watching-turned-on-white-imac-vbxyFxlgpj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r>
              <a:rPr lang="en-CA"/>
              <a:t>Recruitment and Selection</a:t>
            </a:r>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nSpc>
                <a:spcPct val="80000"/>
              </a:lnSpc>
              <a:buSzPts val="1018"/>
            </a:pPr>
            <a:r>
              <a:rPr lang="en-CA" sz="3000" dirty="0">
                <a:latin typeface="+mj-lt"/>
              </a:rPr>
              <a:t>Chapter </a:t>
            </a:r>
            <a:r>
              <a:rPr lang="en-CA" sz="3000" dirty="0"/>
              <a:t>4</a:t>
            </a:r>
            <a:r>
              <a:rPr lang="en-CA" sz="3000" dirty="0">
                <a:latin typeface="+mj-lt"/>
              </a:rPr>
              <a:t>: Recruitment</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a:solidFill>
                    <a:schemeClr val="bg1"/>
                  </a:solidFill>
                  <a:ea typeface="Calibri"/>
                  <a:cs typeface="Calibri"/>
                  <a:sym typeface="Calibri"/>
                </a:rPr>
                <a:t>Unless otherwise noted, this work is licensed under a </a:t>
              </a:r>
              <a:r>
                <a:rPr lang="en" sz="1100" b="0" i="0" u="none" strike="noStrike" cap="none">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a:solidFill>
                    <a:schemeClr val="bg1"/>
                  </a:solidFill>
                  <a:ea typeface="Calibri"/>
                  <a:cs typeface="Calibri"/>
                  <a:sym typeface="Calibri"/>
                </a:rPr>
                <a:t> license</a:t>
              </a:r>
              <a:r>
                <a:rPr lang="en" sz="1100" b="0" i="0" u="none" strike="noStrike" cap="none">
                  <a:solidFill>
                    <a:schemeClr val="bg1"/>
                  </a:solidFill>
                  <a:ea typeface="Calibri"/>
                  <a:cs typeface="Calibri"/>
                  <a:sym typeface="Calibri"/>
                </a:rPr>
                <a:t>. Feel free to use, modify, reuse or redistribute </a:t>
              </a:r>
              <a:r>
                <a:rPr lang="en" sz="1100">
                  <a:solidFill>
                    <a:schemeClr val="bg1"/>
                  </a:solidFill>
                  <a:ea typeface="Calibri"/>
                  <a:cs typeface="Calibri"/>
                  <a:sym typeface="Calibri"/>
                </a:rPr>
                <a:t>any portion of </a:t>
              </a:r>
              <a:r>
                <a:rPr lang="en" sz="1100" b="0" i="0" u="none" strike="noStrike" cap="none">
                  <a:solidFill>
                    <a:schemeClr val="bg1"/>
                  </a:solidFill>
                  <a:ea typeface="Calibri"/>
                  <a:cs typeface="Calibri"/>
                  <a:sym typeface="Calibri"/>
                </a:rPr>
                <a:t>this presentation.</a:t>
              </a:r>
              <a:endParaRPr sz="110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4.6 Internal Recruitment</a:t>
            </a:r>
            <a:endParaRPr lang="en-CA" b="1" dirty="0">
              <a:latin typeface="Arial"/>
            </a:endParaRPr>
          </a:p>
        </p:txBody>
      </p:sp>
      <p:sp>
        <p:nvSpPr>
          <p:cNvPr id="20" name="TextBox 19">
            <a:extLst>
              <a:ext uri="{FF2B5EF4-FFF2-40B4-BE49-F238E27FC236}">
                <a16:creationId xmlns:a16="http://schemas.microsoft.com/office/drawing/2014/main" id="{EA326571-4260-483F-5FA2-DE306D30E3A0}"/>
              </a:ext>
            </a:extLst>
          </p:cNvPr>
          <p:cNvSpPr txBox="1"/>
          <p:nvPr/>
        </p:nvSpPr>
        <p:spPr>
          <a:xfrm>
            <a:off x="247075" y="986700"/>
            <a:ext cx="4700230"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If an internal candidate meets the qualifications, this person might be encouraged to apply, and the job opening may not be published.</a:t>
            </a:r>
          </a:p>
          <a:p>
            <a:endParaRPr lang="en-US" sz="2000"/>
          </a:p>
          <a:p>
            <a:r>
              <a:rPr lang="en-US" sz="2000"/>
              <a:t>HR managers prepare an inventory of all current employees, knowing the skills and abilities of employees can help guide internal recruitment and development opportunities.</a:t>
            </a:r>
            <a:endParaRPr lang="en-US" sz="1600"/>
          </a:p>
        </p:txBody>
      </p:sp>
      <p:pic>
        <p:nvPicPr>
          <p:cNvPr id="3" name="Picture 2" descr="A close-up of a handshake">
            <a:extLst>
              <a:ext uri="{FF2B5EF4-FFF2-40B4-BE49-F238E27FC236}">
                <a16:creationId xmlns:a16="http://schemas.microsoft.com/office/drawing/2014/main" id="{6D0616D0-8B79-D359-C761-1E01C06CCB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21779" y="1352549"/>
            <a:ext cx="3652553" cy="2438401"/>
          </a:xfrm>
          <a:prstGeom prst="rect">
            <a:avLst/>
          </a:prstGeom>
        </p:spPr>
      </p:pic>
      <p:sp>
        <p:nvSpPr>
          <p:cNvPr id="4" name="TextBox 3">
            <a:extLst>
              <a:ext uri="{FF2B5EF4-FFF2-40B4-BE49-F238E27FC236}">
                <a16:creationId xmlns:a16="http://schemas.microsoft.com/office/drawing/2014/main" id="{DBED9A06-972E-F9AD-4BD5-E2B10552FF43}"/>
              </a:ext>
            </a:extLst>
          </p:cNvPr>
          <p:cNvSpPr txBox="1"/>
          <p:nvPr/>
        </p:nvSpPr>
        <p:spPr>
          <a:xfrm>
            <a:off x="5090862" y="3865144"/>
            <a:ext cx="34741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Photo</a:t>
            </a:r>
            <a:r>
              <a:rPr lang="en-US" dirty="0"/>
              <a:t> by </a:t>
            </a:r>
            <a:r>
              <a:rPr lang="en-US" dirty="0">
                <a:hlinkClick r:id="rId5"/>
              </a:rPr>
              <a:t>Cytonn Photography</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167372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4.6 Internal Recruitment (cont.)</a:t>
            </a:r>
            <a:endParaRPr lang="en-CA" b="1" dirty="0">
              <a:latin typeface="Arial"/>
            </a:endParaRPr>
          </a:p>
        </p:txBody>
      </p:sp>
      <p:sp>
        <p:nvSpPr>
          <p:cNvPr id="20" name="TextBox 19">
            <a:extLst>
              <a:ext uri="{FF2B5EF4-FFF2-40B4-BE49-F238E27FC236}">
                <a16:creationId xmlns:a16="http://schemas.microsoft.com/office/drawing/2014/main" id="{EA326571-4260-483F-5FA2-DE306D30E3A0}"/>
              </a:ext>
            </a:extLst>
          </p:cNvPr>
          <p:cNvSpPr txBox="1"/>
          <p:nvPr/>
        </p:nvSpPr>
        <p:spPr>
          <a:xfrm>
            <a:off x="247075" y="1294477"/>
            <a:ext cx="546792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Succession planning ensures that the organization has capable and ready employees to step into leadership positions and other critical roles.</a:t>
            </a:r>
          </a:p>
          <a:p>
            <a:endParaRPr lang="en-US" sz="2000"/>
          </a:p>
          <a:p>
            <a:r>
              <a:rPr lang="en-US" sz="2000"/>
              <a:t>Replacement Charts are the visual tools used to map out current employees who are ready or have the potential to fill key positions. </a:t>
            </a:r>
          </a:p>
        </p:txBody>
      </p:sp>
      <p:pic>
        <p:nvPicPr>
          <p:cNvPr id="4" name="Picture 3" descr="A door to a building">
            <a:extLst>
              <a:ext uri="{FF2B5EF4-FFF2-40B4-BE49-F238E27FC236}">
                <a16:creationId xmlns:a16="http://schemas.microsoft.com/office/drawing/2014/main" id="{13AF05D4-11B2-C9B2-4BD4-1712E19D8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22382" y="1200651"/>
            <a:ext cx="2742197" cy="2742197"/>
          </a:xfrm>
          <a:prstGeom prst="rect">
            <a:avLst/>
          </a:prstGeom>
        </p:spPr>
      </p:pic>
      <p:sp>
        <p:nvSpPr>
          <p:cNvPr id="2" name="TextBox 1">
            <a:extLst>
              <a:ext uri="{FF2B5EF4-FFF2-40B4-BE49-F238E27FC236}">
                <a16:creationId xmlns:a16="http://schemas.microsoft.com/office/drawing/2014/main" id="{32AA6C1A-96A1-4ECC-1201-5E2D29ECF13D}"/>
              </a:ext>
            </a:extLst>
          </p:cNvPr>
          <p:cNvSpPr txBox="1"/>
          <p:nvPr/>
        </p:nvSpPr>
        <p:spPr>
          <a:xfrm>
            <a:off x="5474368" y="4120815"/>
            <a:ext cx="34365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Photo</a:t>
            </a:r>
            <a:r>
              <a:rPr lang="en-US" dirty="0"/>
              <a:t> by </a:t>
            </a:r>
            <a:r>
              <a:rPr lang="en-US" dirty="0">
                <a:hlinkClick r:id="rId5"/>
              </a:rPr>
              <a:t>Olivier Collet</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328574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4.7 External Recruitment</a:t>
            </a:r>
            <a:endParaRPr lang="en-CA" b="1" dirty="0">
              <a:latin typeface="Arial"/>
            </a:endParaRPr>
          </a:p>
        </p:txBody>
      </p:sp>
      <p:sp>
        <p:nvSpPr>
          <p:cNvPr id="2" name="TextBox 1">
            <a:extLst>
              <a:ext uri="{FF2B5EF4-FFF2-40B4-BE49-F238E27FC236}">
                <a16:creationId xmlns:a16="http://schemas.microsoft.com/office/drawing/2014/main" id="{15883500-F4A0-CD38-299B-CB0D292484F8}"/>
              </a:ext>
            </a:extLst>
          </p:cNvPr>
          <p:cNvSpPr txBox="1"/>
          <p:nvPr/>
        </p:nvSpPr>
        <p:spPr>
          <a:xfrm>
            <a:off x="247075" y="698646"/>
            <a:ext cx="8029862" cy="1323439"/>
          </a:xfrm>
          <a:prstGeom prst="rect">
            <a:avLst/>
          </a:prstGeom>
          <a:noFill/>
        </p:spPr>
        <p:txBody>
          <a:bodyPr wrap="square" rtlCol="0">
            <a:spAutoFit/>
          </a:bodyPr>
          <a:lstStyle/>
          <a:p>
            <a:r>
              <a:rPr lang="en-US" sz="2000"/>
              <a:t>The alternative to internal recruitment is external recruitment; an understanding of the labour market is essential when recruiting externally.</a:t>
            </a:r>
          </a:p>
          <a:p>
            <a:endParaRPr lang="en-US" sz="2000"/>
          </a:p>
        </p:txBody>
      </p:sp>
      <p:graphicFrame>
        <p:nvGraphicFramePr>
          <p:cNvPr id="5" name="Diagram 4" descr="The 6 types of external recruiting: professional recruiters, campus recruiting, professional associations, job websites, social media, referrals">
            <a:extLst>
              <a:ext uri="{FF2B5EF4-FFF2-40B4-BE49-F238E27FC236}">
                <a16:creationId xmlns:a16="http://schemas.microsoft.com/office/drawing/2014/main" id="{F98F9947-9368-769F-CF3B-53AE047D0A63}"/>
              </a:ext>
            </a:extLst>
          </p:cNvPr>
          <p:cNvGraphicFramePr/>
          <p:nvPr>
            <p:extLst>
              <p:ext uri="{D42A27DB-BD31-4B8C-83A1-F6EECF244321}">
                <p14:modId xmlns:p14="http://schemas.microsoft.com/office/powerpoint/2010/main" val="190617886"/>
              </p:ext>
            </p:extLst>
          </p:nvPr>
        </p:nvGraphicFramePr>
        <p:xfrm>
          <a:off x="92941" y="1360366"/>
          <a:ext cx="8958118" cy="3426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7461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4.8 </a:t>
            </a:r>
            <a:r>
              <a:rPr lang="en-US" b="1" dirty="0"/>
              <a:t>Internal vs. External Recruitment</a:t>
            </a:r>
            <a:br>
              <a:rPr lang="en-US" b="1" dirty="0"/>
            </a:br>
            <a:endParaRPr lang="en-CA" b="1">
              <a:latin typeface="Arial"/>
            </a:endParaRPr>
          </a:p>
        </p:txBody>
      </p:sp>
      <p:graphicFrame>
        <p:nvGraphicFramePr>
          <p:cNvPr id="8" name="Table 7" descr="The advantages and disadvantages of external and internal recruitment.">
            <a:extLst>
              <a:ext uri="{FF2B5EF4-FFF2-40B4-BE49-F238E27FC236}">
                <a16:creationId xmlns:a16="http://schemas.microsoft.com/office/drawing/2014/main" id="{FF246CC2-52CA-8520-9DE5-9994650E87D3}"/>
              </a:ext>
            </a:extLst>
          </p:cNvPr>
          <p:cNvGraphicFramePr>
            <a:graphicFrameLocks noGrp="1"/>
          </p:cNvGraphicFramePr>
          <p:nvPr>
            <p:extLst>
              <p:ext uri="{D42A27DB-BD31-4B8C-83A1-F6EECF244321}">
                <p14:modId xmlns:p14="http://schemas.microsoft.com/office/powerpoint/2010/main" val="3327725510"/>
              </p:ext>
            </p:extLst>
          </p:nvPr>
        </p:nvGraphicFramePr>
        <p:xfrm>
          <a:off x="45027" y="727365"/>
          <a:ext cx="9053946" cy="3910720"/>
        </p:xfrm>
        <a:graphic>
          <a:graphicData uri="http://schemas.openxmlformats.org/drawingml/2006/table">
            <a:tbl>
              <a:tblPr firstRow="1" bandRow="1">
                <a:tableStyleId>{5C22544A-7EE6-4342-B048-85BDC9FD1C3A}</a:tableStyleId>
              </a:tblPr>
              <a:tblGrid>
                <a:gridCol w="1694185">
                  <a:extLst>
                    <a:ext uri="{9D8B030D-6E8A-4147-A177-3AD203B41FA5}">
                      <a16:colId xmlns:a16="http://schemas.microsoft.com/office/drawing/2014/main" val="1730376908"/>
                    </a:ext>
                  </a:extLst>
                </a:gridCol>
                <a:gridCol w="4341779">
                  <a:extLst>
                    <a:ext uri="{9D8B030D-6E8A-4147-A177-3AD203B41FA5}">
                      <a16:colId xmlns:a16="http://schemas.microsoft.com/office/drawing/2014/main" val="2128873869"/>
                    </a:ext>
                  </a:extLst>
                </a:gridCol>
                <a:gridCol w="3017982">
                  <a:extLst>
                    <a:ext uri="{9D8B030D-6E8A-4147-A177-3AD203B41FA5}">
                      <a16:colId xmlns:a16="http://schemas.microsoft.com/office/drawing/2014/main" val="2310386058"/>
                    </a:ext>
                  </a:extLst>
                </a:gridCol>
              </a:tblGrid>
              <a:tr h="203659">
                <a:tc>
                  <a:txBody>
                    <a:bodyPr/>
                    <a:lstStyle/>
                    <a:p>
                      <a:pPr algn="ctr"/>
                      <a:r>
                        <a:rPr lang="en-CA" sz="1200" b="1"/>
                        <a:t>Type of Recruitment</a:t>
                      </a:r>
                      <a:endParaRPr lang="en-CA" sz="1200"/>
                    </a:p>
                  </a:txBody>
                  <a:tcPr/>
                </a:tc>
                <a:tc>
                  <a:txBody>
                    <a:bodyPr/>
                    <a:lstStyle/>
                    <a:p>
                      <a:pPr algn="ctr"/>
                      <a:r>
                        <a:rPr lang="en-CA" sz="1200" b="1"/>
                        <a:t>Advantages</a:t>
                      </a:r>
                      <a:endParaRPr lang="en-CA" sz="1200"/>
                    </a:p>
                  </a:txBody>
                  <a:tcPr/>
                </a:tc>
                <a:tc>
                  <a:txBody>
                    <a:bodyPr/>
                    <a:lstStyle/>
                    <a:p>
                      <a:pPr algn="ctr"/>
                      <a:r>
                        <a:rPr lang="en-CA" sz="1200" b="1"/>
                        <a:t>Disadvantages</a:t>
                      </a:r>
                      <a:endParaRPr lang="en-CA" sz="1200"/>
                    </a:p>
                  </a:txBody>
                  <a:tcPr/>
                </a:tc>
                <a:extLst>
                  <a:ext uri="{0D108BD9-81ED-4DB2-BD59-A6C34878D82A}">
                    <a16:rowId xmlns:a16="http://schemas.microsoft.com/office/drawing/2014/main" val="2986194853"/>
                  </a:ext>
                </a:extLst>
              </a:tr>
              <a:tr h="2051414">
                <a:tc>
                  <a:txBody>
                    <a:bodyPr/>
                    <a:lstStyle/>
                    <a:p>
                      <a:pPr algn="ctr"/>
                      <a:r>
                        <a:rPr lang="en-CA" sz="1200"/>
                        <a:t>Internal recruitment</a:t>
                      </a:r>
                    </a:p>
                  </a:txBody>
                  <a:tcPr/>
                </a:tc>
                <a:tc>
                  <a:txBody>
                    <a:bodyPr/>
                    <a:lstStyle/>
                    <a:p>
                      <a:pPr marL="285750" indent="-285750">
                        <a:buFont typeface="Arial" panose="020B0604020202020204" pitchFamily="34" charset="0"/>
                        <a:buChar char="•"/>
                      </a:pPr>
                      <a:r>
                        <a:rPr lang="en-US" sz="1200"/>
                        <a:t>Rewards contributions of current staff</a:t>
                      </a:r>
                    </a:p>
                    <a:p>
                      <a:pPr marL="285750" indent="-285750">
                        <a:buFont typeface="Arial" panose="020B0604020202020204" pitchFamily="34" charset="0"/>
                        <a:buChar char="•"/>
                      </a:pPr>
                      <a:r>
                        <a:rPr lang="en-US" sz="1200"/>
                        <a:t>It can be more cost-effective, as opposed to using a traditional recruitment strategy</a:t>
                      </a:r>
                    </a:p>
                    <a:p>
                      <a:pPr marL="285750" indent="-285750">
                        <a:buFont typeface="Arial" panose="020B0604020202020204" pitchFamily="34" charset="0"/>
                        <a:buChar char="•"/>
                      </a:pPr>
                      <a:r>
                        <a:rPr lang="en-US" sz="1200"/>
                        <a:t>Can improve morale</a:t>
                      </a:r>
                    </a:p>
                    <a:p>
                      <a:pPr marL="285750" indent="-285750">
                        <a:buFont typeface="Arial" panose="020B0604020202020204" pitchFamily="34" charset="0"/>
                        <a:buChar char="•"/>
                      </a:pPr>
                      <a:r>
                        <a:rPr lang="en-US" sz="1200"/>
                        <a:t>Knowing the past performance of the candidate can assist in knowing if they meet the criteria</a:t>
                      </a:r>
                      <a:endParaRPr lang="en-CA" sz="1200"/>
                    </a:p>
                  </a:txBody>
                  <a:tcPr/>
                </a:tc>
                <a:tc>
                  <a:txBody>
                    <a:bodyPr/>
                    <a:lstStyle/>
                    <a:p>
                      <a:pPr marL="285750" indent="-285750">
                        <a:buFont typeface="Arial" panose="020B0604020202020204" pitchFamily="34" charset="0"/>
                        <a:buChar char="•"/>
                      </a:pPr>
                      <a:r>
                        <a:rPr lang="en-US" sz="1200"/>
                        <a:t>This can produce “employee inbreeding,” which may reduce diversity and different perspectives</a:t>
                      </a:r>
                    </a:p>
                    <a:p>
                      <a:pPr marL="285750" indent="-285750">
                        <a:buFont typeface="Arial" panose="020B0604020202020204" pitchFamily="34" charset="0"/>
                        <a:buChar char="•"/>
                      </a:pPr>
                      <a:r>
                        <a:rPr lang="en-US" sz="1200"/>
                        <a:t>May influence office politics as employees compete for promotions or opportunities</a:t>
                      </a:r>
                    </a:p>
                    <a:p>
                      <a:pPr marL="285750" indent="-285750">
                        <a:buFont typeface="Arial" panose="020B0604020202020204" pitchFamily="34" charset="0"/>
                        <a:buChar char="•"/>
                      </a:pPr>
                      <a:r>
                        <a:rPr lang="en-US" sz="1200"/>
                        <a:t>It can create bad feelings if an internal candidate applies for a job and doesn’t get it</a:t>
                      </a:r>
                    </a:p>
                    <a:p>
                      <a:endParaRPr lang="en-CA" sz="1200"/>
                    </a:p>
                  </a:txBody>
                  <a:tcPr/>
                </a:tc>
                <a:extLst>
                  <a:ext uri="{0D108BD9-81ED-4DB2-BD59-A6C34878D82A}">
                    <a16:rowId xmlns:a16="http://schemas.microsoft.com/office/drawing/2014/main" val="1317434204"/>
                  </a:ext>
                </a:extLst>
              </a:tr>
              <a:tr h="1584986">
                <a:tc>
                  <a:txBody>
                    <a:bodyPr/>
                    <a:lstStyle/>
                    <a:p>
                      <a:pPr algn="ctr"/>
                      <a:r>
                        <a:rPr lang="en-CA" sz="1200"/>
                        <a:t>External recruitment</a:t>
                      </a:r>
                    </a:p>
                  </a:txBody>
                  <a:tcPr/>
                </a:tc>
                <a:tc>
                  <a:txBody>
                    <a:bodyPr/>
                    <a:lstStyle/>
                    <a:p>
                      <a:pPr marL="285750" indent="-285750">
                        <a:buFont typeface="Arial" panose="020B0604020202020204" pitchFamily="34" charset="0"/>
                        <a:buChar char="•"/>
                      </a:pPr>
                      <a:r>
                        <a:rPr lang="en-US" sz="1200"/>
                        <a:t>Brings new talent into the company</a:t>
                      </a:r>
                    </a:p>
                    <a:p>
                      <a:pPr marL="285750" indent="-285750">
                        <a:buFont typeface="Arial" panose="020B0604020202020204" pitchFamily="34" charset="0"/>
                        <a:buChar char="•"/>
                      </a:pPr>
                      <a:r>
                        <a:rPr lang="en-US" sz="1200"/>
                        <a:t>Can help an organization obtain diversity goals</a:t>
                      </a:r>
                    </a:p>
                    <a:p>
                      <a:pPr marL="285750" indent="-285750">
                        <a:buFont typeface="Arial" panose="020B0604020202020204" pitchFamily="34" charset="0"/>
                        <a:buChar char="•"/>
                      </a:pPr>
                      <a:r>
                        <a:rPr lang="en-US" sz="1200"/>
                        <a:t>New ideas and insights brought into the company</a:t>
                      </a:r>
                    </a:p>
                    <a:p>
                      <a:endParaRPr lang="en-CA" sz="1200"/>
                    </a:p>
                  </a:txBody>
                  <a:tcPr/>
                </a:tc>
                <a:tc>
                  <a:txBody>
                    <a:bodyPr/>
                    <a:lstStyle/>
                    <a:p>
                      <a:pPr marL="285750" indent="-285750">
                        <a:buFont typeface="Arial" panose="020B0604020202020204" pitchFamily="34" charset="0"/>
                        <a:buChar char="•"/>
                      </a:pPr>
                      <a:r>
                        <a:rPr lang="en-US" sz="1200"/>
                        <a:t>Implementation of a recruitment strategy can be expensive</a:t>
                      </a:r>
                    </a:p>
                    <a:p>
                      <a:pPr marL="285750" indent="-285750">
                        <a:buFont typeface="Arial" panose="020B0604020202020204" pitchFamily="34" charset="0"/>
                        <a:buChar char="•"/>
                      </a:pPr>
                      <a:r>
                        <a:rPr lang="en-US" sz="1200"/>
                        <a:t>Can cause morale problems for internal candidates</a:t>
                      </a:r>
                    </a:p>
                    <a:p>
                      <a:pPr marL="285750" indent="-285750">
                        <a:buFont typeface="Arial" panose="020B0604020202020204" pitchFamily="34" charset="0"/>
                        <a:buChar char="•"/>
                      </a:pPr>
                      <a:r>
                        <a:rPr lang="en-US" sz="1200"/>
                        <a:t>It can take longer for training and orientation</a:t>
                      </a:r>
                    </a:p>
                    <a:p>
                      <a:endParaRPr lang="en-CA" sz="1200"/>
                    </a:p>
                  </a:txBody>
                  <a:tcPr/>
                </a:tc>
                <a:extLst>
                  <a:ext uri="{0D108BD9-81ED-4DB2-BD59-A6C34878D82A}">
                    <a16:rowId xmlns:a16="http://schemas.microsoft.com/office/drawing/2014/main" val="70507124"/>
                  </a:ext>
                </a:extLst>
              </a:tr>
            </a:tbl>
          </a:graphicData>
        </a:graphic>
      </p:graphicFrame>
    </p:spTree>
    <p:extLst>
      <p:ext uri="{BB962C8B-B14F-4D97-AF65-F5344CB8AC3E}">
        <p14:creationId xmlns:p14="http://schemas.microsoft.com/office/powerpoint/2010/main" val="1283634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7E95-1967-CEAD-F8F1-050A041C901B}"/>
              </a:ext>
            </a:extLst>
          </p:cNvPr>
          <p:cNvSpPr>
            <a:spLocks noGrp="1"/>
          </p:cNvSpPr>
          <p:nvPr>
            <p:ph type="title"/>
          </p:nvPr>
        </p:nvSpPr>
        <p:spPr/>
        <p:txBody>
          <a:bodyPr>
            <a:normAutofit fontScale="90000"/>
          </a:bodyPr>
          <a:lstStyle/>
          <a:p>
            <a:r>
              <a:rPr lang="en-US" b="1" dirty="0">
                <a:cs typeface="Arial"/>
              </a:rPr>
              <a:t>4.9 Attracting Job Applicants</a:t>
            </a:r>
            <a:endParaRPr lang="en-US" b="1" dirty="0"/>
          </a:p>
        </p:txBody>
      </p:sp>
      <p:sp>
        <p:nvSpPr>
          <p:cNvPr id="3" name="Text Placeholder 2">
            <a:extLst>
              <a:ext uri="{FF2B5EF4-FFF2-40B4-BE49-F238E27FC236}">
                <a16:creationId xmlns:a16="http://schemas.microsoft.com/office/drawing/2014/main" id="{C6E35875-7D7F-7021-1C8F-171DC1C4B39F}"/>
              </a:ext>
            </a:extLst>
          </p:cNvPr>
          <p:cNvSpPr>
            <a:spLocks noGrp="1"/>
          </p:cNvSpPr>
          <p:nvPr>
            <p:ph type="body" idx="1"/>
          </p:nvPr>
        </p:nvSpPr>
        <p:spPr>
          <a:xfrm>
            <a:off x="311700" y="1018964"/>
            <a:ext cx="4982744" cy="3339000"/>
          </a:xfrm>
        </p:spPr>
        <p:txBody>
          <a:bodyPr spcFirstLastPara="1" wrap="square" lIns="91425" tIns="91425" rIns="91425" bIns="91425" anchor="t" anchorCtr="0">
            <a:noAutofit/>
          </a:bodyPr>
          <a:lstStyle/>
          <a:p>
            <a:pPr marL="114300" indent="0">
              <a:buNone/>
            </a:pPr>
            <a:r>
              <a:rPr lang="en-US" sz="2000">
                <a:solidFill>
                  <a:schemeClr val="bg2"/>
                </a:solidFill>
                <a:ea typeface="+mj-lt"/>
                <a:cs typeface="+mj-lt"/>
              </a:rPr>
              <a:t>As a process, recruitment somewhat resembles marketing, as its objective is to raise the level of interest of customers in what the company has to offer. </a:t>
            </a:r>
            <a:endParaRPr lang="en-US" sz="2000">
              <a:solidFill>
                <a:schemeClr val="bg2"/>
              </a:solidFill>
              <a:cs typeface="Arial"/>
            </a:endParaRPr>
          </a:p>
          <a:p>
            <a:pPr marL="114300" indent="0">
              <a:lnSpc>
                <a:spcPct val="114999"/>
              </a:lnSpc>
              <a:buNone/>
            </a:pPr>
            <a:endParaRPr lang="en-US" sz="2000">
              <a:solidFill>
                <a:schemeClr val="bg2"/>
              </a:solidFill>
              <a:ea typeface="+mj-lt"/>
              <a:cs typeface="+mj-lt"/>
            </a:endParaRPr>
          </a:p>
          <a:p>
            <a:pPr marL="114300" indent="0">
              <a:lnSpc>
                <a:spcPct val="114999"/>
              </a:lnSpc>
              <a:buNone/>
            </a:pPr>
            <a:r>
              <a:rPr lang="en-US" sz="2000">
                <a:solidFill>
                  <a:schemeClr val="bg2"/>
                </a:solidFill>
                <a:ea typeface="+mj-lt"/>
                <a:cs typeface="+mj-lt"/>
              </a:rPr>
              <a:t>We can sell the job with the employer brand clarified and the job defined. To make a job advertisement compelling, you must make an emotional connection.</a:t>
            </a:r>
            <a:endParaRPr lang="en-US">
              <a:solidFill>
                <a:schemeClr val="bg2"/>
              </a:solidFill>
              <a:ea typeface="+mj-lt"/>
              <a:cs typeface="+mj-lt"/>
            </a:endParaRPr>
          </a:p>
        </p:txBody>
      </p:sp>
      <p:pic>
        <p:nvPicPr>
          <p:cNvPr id="4" name="Picture 3" descr="A group of people sitting at tables with laptops">
            <a:extLst>
              <a:ext uri="{FF2B5EF4-FFF2-40B4-BE49-F238E27FC236}">
                <a16:creationId xmlns:a16="http://schemas.microsoft.com/office/drawing/2014/main" id="{556D88B3-BBB9-ABC0-CF0C-31DB4F3AC6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3179" y="1444625"/>
            <a:ext cx="3381376" cy="2254250"/>
          </a:xfrm>
          <a:prstGeom prst="rect">
            <a:avLst/>
          </a:prstGeom>
        </p:spPr>
      </p:pic>
      <p:sp>
        <p:nvSpPr>
          <p:cNvPr id="5" name="TextBox 4">
            <a:extLst>
              <a:ext uri="{FF2B5EF4-FFF2-40B4-BE49-F238E27FC236}">
                <a16:creationId xmlns:a16="http://schemas.microsoft.com/office/drawing/2014/main" id="{898D88AD-A023-2C91-A3B3-B30058461C2E}"/>
              </a:ext>
            </a:extLst>
          </p:cNvPr>
          <p:cNvSpPr txBox="1"/>
          <p:nvPr/>
        </p:nvSpPr>
        <p:spPr>
          <a:xfrm>
            <a:off x="5253102" y="3765637"/>
            <a:ext cx="34681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Photo</a:t>
            </a:r>
            <a:r>
              <a:rPr lang="en-US" dirty="0"/>
              <a:t> by </a:t>
            </a:r>
            <a:r>
              <a:rPr lang="en-US" dirty="0">
                <a:hlinkClick r:id="rId4"/>
              </a:rPr>
              <a:t>Alex Kotliarskyi</a:t>
            </a:r>
            <a:r>
              <a:rPr lang="en-US" dirty="0"/>
              <a:t> </a:t>
            </a:r>
            <a:r>
              <a:rPr lang="en-US" dirty="0">
                <a:hlinkClick r:id="rId5"/>
              </a:rPr>
              <a:t>Unsplash License</a:t>
            </a:r>
            <a:endParaRPr lang="en-US"/>
          </a:p>
        </p:txBody>
      </p:sp>
    </p:spTree>
    <p:extLst>
      <p:ext uri="{BB962C8B-B14F-4D97-AF65-F5344CB8AC3E}">
        <p14:creationId xmlns:p14="http://schemas.microsoft.com/office/powerpoint/2010/main" val="2106715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7E95-1967-CEAD-F8F1-050A041C901B}"/>
              </a:ext>
            </a:extLst>
          </p:cNvPr>
          <p:cNvSpPr>
            <a:spLocks noGrp="1"/>
          </p:cNvSpPr>
          <p:nvPr>
            <p:ph type="title"/>
          </p:nvPr>
        </p:nvSpPr>
        <p:spPr/>
        <p:txBody>
          <a:bodyPr>
            <a:normAutofit fontScale="90000"/>
          </a:bodyPr>
          <a:lstStyle/>
          <a:p>
            <a:r>
              <a:rPr lang="en-US" b="1" dirty="0">
                <a:cs typeface="Arial"/>
              </a:rPr>
              <a:t>4.10 Recruitment Importance</a:t>
            </a:r>
            <a:endParaRPr lang="en-US" dirty="0"/>
          </a:p>
        </p:txBody>
      </p:sp>
      <p:sp>
        <p:nvSpPr>
          <p:cNvPr id="3" name="Text Placeholder 2">
            <a:extLst>
              <a:ext uri="{FF2B5EF4-FFF2-40B4-BE49-F238E27FC236}">
                <a16:creationId xmlns:a16="http://schemas.microsoft.com/office/drawing/2014/main" id="{C6E35875-7D7F-7021-1C8F-171DC1C4B39F}"/>
              </a:ext>
            </a:extLst>
          </p:cNvPr>
          <p:cNvSpPr>
            <a:spLocks noGrp="1"/>
          </p:cNvSpPr>
          <p:nvPr>
            <p:ph type="body" idx="1"/>
          </p:nvPr>
        </p:nvSpPr>
        <p:spPr>
          <a:xfrm>
            <a:off x="-1264" y="1018964"/>
            <a:ext cx="5370547" cy="3339000"/>
          </a:xfrm>
        </p:spPr>
        <p:txBody>
          <a:bodyPr spcFirstLastPara="1" wrap="square" lIns="91425" tIns="91425" rIns="91425" bIns="91425" anchor="t" anchorCtr="0">
            <a:noAutofit/>
          </a:bodyPr>
          <a:lstStyle/>
          <a:p>
            <a:r>
              <a:rPr lang="en-US" sz="2000" dirty="0">
                <a:solidFill>
                  <a:srgbClr val="080808"/>
                </a:solidFill>
                <a:ea typeface="+mj-lt"/>
                <a:cs typeface="+mj-lt"/>
              </a:rPr>
              <a:t>In today’s workplace, recruitment impacts an organization’s competitive success. Hiring the wrong person for a job can be costly to organizations. Therefore, highly talented and motivated employees offer a competitive advantage</a:t>
            </a:r>
            <a:endParaRPr lang="en-US" sz="2000" dirty="0">
              <a:solidFill>
                <a:srgbClr val="080808"/>
              </a:solidFill>
            </a:endParaRPr>
          </a:p>
          <a:p>
            <a:pPr>
              <a:lnSpc>
                <a:spcPct val="114999"/>
              </a:lnSpc>
            </a:pPr>
            <a:endParaRPr lang="en-US" sz="2000" dirty="0">
              <a:solidFill>
                <a:srgbClr val="080808"/>
              </a:solidFill>
              <a:ea typeface="+mj-lt"/>
              <a:cs typeface="+mj-lt"/>
            </a:endParaRPr>
          </a:p>
          <a:p>
            <a:pPr>
              <a:lnSpc>
                <a:spcPct val="114999"/>
              </a:lnSpc>
            </a:pPr>
            <a:r>
              <a:rPr lang="en-US" sz="2000" dirty="0">
                <a:solidFill>
                  <a:srgbClr val="080808"/>
                </a:solidFill>
                <a:ea typeface="+mj-lt"/>
                <a:cs typeface="+mj-lt"/>
              </a:rPr>
              <a:t>Companies’ success is at risk when poorly hired employees have the wrong skills and/or experience.</a:t>
            </a:r>
            <a:endParaRPr lang="en-US" sz="2000">
              <a:solidFill>
                <a:srgbClr val="080808"/>
              </a:solidFill>
            </a:endParaRPr>
          </a:p>
        </p:txBody>
      </p:sp>
      <p:pic>
        <p:nvPicPr>
          <p:cNvPr id="4" name="Picture 3" descr="A group of people holding hands together">
            <a:extLst>
              <a:ext uri="{FF2B5EF4-FFF2-40B4-BE49-F238E27FC236}">
                <a16:creationId xmlns:a16="http://schemas.microsoft.com/office/drawing/2014/main" id="{EB01DC03-7CB2-D5CD-23C3-1D21AD2188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65984" y="713039"/>
            <a:ext cx="2773721" cy="3459909"/>
          </a:xfrm>
          <a:prstGeom prst="rect">
            <a:avLst/>
          </a:prstGeom>
        </p:spPr>
      </p:pic>
      <p:sp>
        <p:nvSpPr>
          <p:cNvPr id="5" name="TextBox 4">
            <a:extLst>
              <a:ext uri="{FF2B5EF4-FFF2-40B4-BE49-F238E27FC236}">
                <a16:creationId xmlns:a16="http://schemas.microsoft.com/office/drawing/2014/main" id="{79C385EC-67B4-6C2E-57D6-E487E9CC94C9}"/>
              </a:ext>
            </a:extLst>
          </p:cNvPr>
          <p:cNvSpPr txBox="1"/>
          <p:nvPr/>
        </p:nvSpPr>
        <p:spPr>
          <a:xfrm>
            <a:off x="5675856" y="4211875"/>
            <a:ext cx="31628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Photo</a:t>
            </a:r>
            <a:r>
              <a:rPr lang="en-US" dirty="0"/>
              <a:t> by </a:t>
            </a:r>
            <a:r>
              <a:rPr lang="en-US" dirty="0">
                <a:hlinkClick r:id="rId4"/>
              </a:rPr>
              <a:t>krakenimages</a:t>
            </a:r>
            <a:r>
              <a:rPr lang="en-US" dirty="0"/>
              <a:t> </a:t>
            </a:r>
            <a:r>
              <a:rPr lang="en-US" dirty="0">
                <a:hlinkClick r:id="rId5"/>
              </a:rPr>
              <a:t>Unsplash License</a:t>
            </a:r>
            <a:r>
              <a:rPr lang="en-US" dirty="0"/>
              <a:t> </a:t>
            </a:r>
          </a:p>
        </p:txBody>
      </p:sp>
    </p:spTree>
    <p:extLst>
      <p:ext uri="{BB962C8B-B14F-4D97-AF65-F5344CB8AC3E}">
        <p14:creationId xmlns:p14="http://schemas.microsoft.com/office/powerpoint/2010/main" val="2246398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a:latin typeface="+mn-lt"/>
              </a:rPr>
              <a:t>Key Takeaways</a:t>
            </a:r>
            <a:endParaRPr b="1">
              <a:latin typeface="+mn-lt"/>
            </a:endParaRPr>
          </a:p>
        </p:txBody>
      </p:sp>
      <p:sp>
        <p:nvSpPr>
          <p:cNvPr id="4" name="TextBox 3">
            <a:extLst>
              <a:ext uri="{FF2B5EF4-FFF2-40B4-BE49-F238E27FC236}">
                <a16:creationId xmlns:a16="http://schemas.microsoft.com/office/drawing/2014/main" id="{FE3E45D5-ABAB-D765-0FA4-3DB84DF65948}"/>
              </a:ext>
            </a:extLst>
          </p:cNvPr>
          <p:cNvSpPr txBox="1"/>
          <p:nvPr/>
        </p:nvSpPr>
        <p:spPr>
          <a:xfrm>
            <a:off x="-19539" y="700138"/>
            <a:ext cx="9239677" cy="4093428"/>
          </a:xfrm>
          <a:prstGeom prst="rect">
            <a:avLst/>
          </a:prstGeom>
          <a:noFill/>
        </p:spPr>
        <p:txBody>
          <a:bodyPr wrap="square" rtlCol="0">
            <a:spAutoFit/>
          </a:bodyPr>
          <a:lstStyle/>
          <a:p>
            <a:pPr marL="342900" indent="-342900">
              <a:buFont typeface="Arial" panose="020B0604020202020204" pitchFamily="34" charset="0"/>
              <a:buChar char="•"/>
            </a:pPr>
            <a:r>
              <a:rPr lang="en-US" sz="2000" b="1"/>
              <a:t>Recruitment Process: </a:t>
            </a:r>
            <a:r>
              <a:rPr lang="en-US" sz="2000"/>
              <a:t>Recruitment involves identifying, attracting, interviewing, selecting, hiring, and onboarding employees, creating a pool of qualified candidates.</a:t>
            </a:r>
          </a:p>
          <a:p>
            <a:pPr marL="342900" indent="-342900">
              <a:buFont typeface="Arial" panose="020B0604020202020204" pitchFamily="34" charset="0"/>
              <a:buChar char="•"/>
            </a:pPr>
            <a:r>
              <a:rPr lang="en-US" sz="2000" b="1"/>
              <a:t>Forecasting HR Needs: </a:t>
            </a:r>
            <a:r>
              <a:rPr lang="en-US" sz="2000"/>
              <a:t>Companies must forecast future hiring needs and labour market trends by assessing current and required human resources and addressing discrepancies.</a:t>
            </a:r>
          </a:p>
          <a:p>
            <a:pPr marL="342900" indent="-342900">
              <a:buFont typeface="Arial" panose="020B0604020202020204" pitchFamily="34" charset="0"/>
              <a:buChar char="•"/>
            </a:pPr>
            <a:r>
              <a:rPr lang="en-US" sz="2000" b="1"/>
              <a:t>Examples of Forecasting: </a:t>
            </a:r>
            <a:r>
              <a:rPr lang="en-US" sz="2000"/>
              <a:t>Companies like Starbucks and Canada’s Wonderland use forecasting to determine staffing needs for new stores or anticipated visitor surges.</a:t>
            </a:r>
          </a:p>
          <a:p>
            <a:pPr marL="342900" indent="-342900">
              <a:buFont typeface="Arial" panose="020B0604020202020204" pitchFamily="34" charset="0"/>
              <a:buChar char="•"/>
            </a:pPr>
            <a:r>
              <a:rPr lang="en-US" sz="2000" b="1"/>
              <a:t>HR Plans: </a:t>
            </a:r>
            <a:r>
              <a:rPr lang="en-US" sz="2000"/>
              <a:t>A strategic HR plan outlines the steps to ensure the organization has the right employees with the necessary skills. It includes evaluating organizational goals, assessing current talent, forecasting future needs, conducting a gap analysis, and developing a recruitment plan.</a:t>
            </a:r>
          </a:p>
        </p:txBody>
      </p:sp>
    </p:spTree>
    <p:extLst>
      <p:ext uri="{BB962C8B-B14F-4D97-AF65-F5344CB8AC3E}">
        <p14:creationId xmlns:p14="http://schemas.microsoft.com/office/powerpoint/2010/main" val="3383407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a:latin typeface="+mn-lt"/>
              </a:rPr>
              <a:t>Key Takeaways Cont.</a:t>
            </a:r>
            <a:endParaRPr b="1">
              <a:latin typeface="+mn-lt"/>
            </a:endParaRPr>
          </a:p>
        </p:txBody>
      </p:sp>
      <p:sp>
        <p:nvSpPr>
          <p:cNvPr id="3" name="TextBox 2">
            <a:extLst>
              <a:ext uri="{FF2B5EF4-FFF2-40B4-BE49-F238E27FC236}">
                <a16:creationId xmlns:a16="http://schemas.microsoft.com/office/drawing/2014/main" id="{A3A058E5-9D67-607B-958C-58F751DD56B1}"/>
              </a:ext>
            </a:extLst>
          </p:cNvPr>
          <p:cNvSpPr txBox="1"/>
          <p:nvPr/>
        </p:nvSpPr>
        <p:spPr>
          <a:xfrm>
            <a:off x="28300" y="562741"/>
            <a:ext cx="9087400" cy="4401205"/>
          </a:xfrm>
          <a:prstGeom prst="rect">
            <a:avLst/>
          </a:prstGeom>
          <a:noFill/>
        </p:spPr>
        <p:txBody>
          <a:bodyPr wrap="square" rtlCol="0">
            <a:spAutoFit/>
          </a:bodyPr>
          <a:lstStyle/>
          <a:p>
            <a:pPr marL="342900" indent="-342900">
              <a:buFont typeface="Arial" panose="020B0604020202020204" pitchFamily="34" charset="0"/>
              <a:buChar char="•"/>
            </a:pPr>
            <a:r>
              <a:rPr lang="en-US" sz="2000" b="1"/>
              <a:t>Recruitment Strategies:</a:t>
            </a:r>
            <a:r>
              <a:rPr lang="en-US" sz="2000"/>
              <a:t> Internal and external recruitment strategies have advantages and disadvantages. Internal recruitment rewards current staff and can improve morale, while external recruitment brings new talent and diversity.</a:t>
            </a:r>
          </a:p>
          <a:p>
            <a:pPr marL="342900" indent="-342900">
              <a:buFont typeface="Arial" panose="020B0604020202020204" pitchFamily="34" charset="0"/>
              <a:buChar char="•"/>
            </a:pPr>
            <a:r>
              <a:rPr lang="en-US" sz="2000" b="1"/>
              <a:t>Campus Recruiting:</a:t>
            </a:r>
            <a:r>
              <a:rPr lang="en-US" sz="2000"/>
              <a:t> Colleges and universities are valuable sources of entry-level candidates with specialized or formal training. Campus recruiting programs help onboard new talent for future managerial roles.</a:t>
            </a:r>
          </a:p>
          <a:p>
            <a:pPr marL="342900" indent="-342900">
              <a:buFont typeface="Arial" panose="020B0604020202020204" pitchFamily="34" charset="0"/>
              <a:buChar char="•"/>
            </a:pPr>
            <a:r>
              <a:rPr lang="en-US" sz="2000" b="1"/>
              <a:t>Professional Associations and Job Websites: </a:t>
            </a:r>
            <a:r>
              <a:rPr lang="en-US" sz="2000"/>
              <a:t>Professional associations and job websites like Indeed and Monster are effective for targeted recruitment, though they can result in an overwhelming number of applications.</a:t>
            </a:r>
          </a:p>
          <a:p>
            <a:pPr marL="342900" indent="-342900">
              <a:buFont typeface="Arial" panose="020B0604020202020204" pitchFamily="34" charset="0"/>
              <a:buChar char="•"/>
            </a:pPr>
            <a:r>
              <a:rPr lang="en-US" sz="2000" b="1"/>
              <a:t>Social Media:</a:t>
            </a:r>
            <a:r>
              <a:rPr lang="en-US" sz="2000"/>
              <a:t> Social media platforms like LinkedIn, Facebook, and Twitter are excellent for building a media presence and attracting employees by sharing success stories and promoting company culture.</a:t>
            </a:r>
            <a:endParaRPr lang="en-CA" sz="2000"/>
          </a:p>
        </p:txBody>
      </p:sp>
    </p:spTree>
    <p:extLst>
      <p:ext uri="{BB962C8B-B14F-4D97-AF65-F5344CB8AC3E}">
        <p14:creationId xmlns:p14="http://schemas.microsoft.com/office/powerpoint/2010/main" val="1462003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dirty="0">
                <a:latin typeface="+mn-lt"/>
              </a:rPr>
              <a:t>Key Takeaways Cont. II</a:t>
            </a:r>
            <a:endParaRPr b="1" dirty="0">
              <a:latin typeface="+mn-lt"/>
            </a:endParaRPr>
          </a:p>
        </p:txBody>
      </p:sp>
      <p:sp>
        <p:nvSpPr>
          <p:cNvPr id="3" name="TextBox 2">
            <a:extLst>
              <a:ext uri="{FF2B5EF4-FFF2-40B4-BE49-F238E27FC236}">
                <a16:creationId xmlns:a16="http://schemas.microsoft.com/office/drawing/2014/main" id="{A3A058E5-9D67-607B-958C-58F751DD56B1}"/>
              </a:ext>
            </a:extLst>
          </p:cNvPr>
          <p:cNvSpPr txBox="1"/>
          <p:nvPr/>
        </p:nvSpPr>
        <p:spPr>
          <a:xfrm>
            <a:off x="28300" y="832812"/>
            <a:ext cx="9087400" cy="3477875"/>
          </a:xfrm>
          <a:prstGeom prst="rect">
            <a:avLst/>
          </a:prstGeom>
          <a:noFill/>
        </p:spPr>
        <p:txBody>
          <a:bodyPr wrap="square" rtlCol="0">
            <a:spAutoFit/>
          </a:bodyPr>
          <a:lstStyle/>
          <a:p>
            <a:pPr marL="342900" indent="-342900">
              <a:buFont typeface="Arial" panose="020B0604020202020204" pitchFamily="34" charset="0"/>
              <a:buChar char="•"/>
            </a:pPr>
            <a:r>
              <a:rPr lang="en-US" sz="2000" b="1"/>
              <a:t>Referrals:</a:t>
            </a:r>
            <a:r>
              <a:rPr lang="en-US" sz="2000"/>
              <a:t> Employee referral programs are effective for high-quality hires, though they may impact workplace diversity and lead to nepotism.</a:t>
            </a:r>
          </a:p>
          <a:p>
            <a:pPr marL="342900" indent="-342900">
              <a:buFont typeface="Arial" panose="020B0604020202020204" pitchFamily="34" charset="0"/>
              <a:buChar char="•"/>
            </a:pPr>
            <a:r>
              <a:rPr lang="en-US" sz="2000" b="1"/>
              <a:t>Recruitment Plan: </a:t>
            </a:r>
            <a:r>
              <a:rPr lang="en-US" sz="2000"/>
              <a:t>A recruitment plan should include job descriptions, recruiting budgets, timelines, candidate profiles, recruitment methods, and applicant review processes.</a:t>
            </a:r>
          </a:p>
          <a:p>
            <a:pPr marL="342900" indent="-342900">
              <a:buFont typeface="Arial" panose="020B0604020202020204" pitchFamily="34" charset="0"/>
              <a:buChar char="•"/>
            </a:pPr>
            <a:r>
              <a:rPr lang="en-US" sz="2000" b="1"/>
              <a:t>Yield Ratio: </a:t>
            </a:r>
            <a:r>
              <a:rPr lang="en-US" sz="2000"/>
              <a:t>The yield ratio measures the efficiency of recruitment methods by comparing the number of candidates at each stage of the selection process.</a:t>
            </a:r>
          </a:p>
          <a:p>
            <a:pPr marL="342900" indent="-342900">
              <a:buFont typeface="Arial" panose="020B0604020202020204" pitchFamily="34" charset="0"/>
              <a:buChar char="•"/>
            </a:pPr>
            <a:r>
              <a:rPr lang="en-US" sz="2000" b="1"/>
              <a:t>Company Branding: </a:t>
            </a:r>
            <a:r>
              <a:rPr lang="en-US" sz="2000"/>
              <a:t>A strong employment brand attracts top candidates and differentiates the company in the competitive job market. This includes clear corporate culture, market position, and performance expectations</a:t>
            </a:r>
            <a:endParaRPr lang="en-CA" sz="2000"/>
          </a:p>
        </p:txBody>
      </p:sp>
    </p:spTree>
    <p:extLst>
      <p:ext uri="{BB962C8B-B14F-4D97-AF65-F5344CB8AC3E}">
        <p14:creationId xmlns:p14="http://schemas.microsoft.com/office/powerpoint/2010/main" val="1501255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dirty="0">
                <a:latin typeface="+mn-lt"/>
              </a:rPr>
              <a:t>Key Terms I</a:t>
            </a:r>
            <a:endParaRPr b="1" dirty="0">
              <a:latin typeface="+mn-lt"/>
            </a:endParaRPr>
          </a:p>
        </p:txBody>
      </p:sp>
      <p:sp>
        <p:nvSpPr>
          <p:cNvPr id="3" name="TextBox 2">
            <a:extLst>
              <a:ext uri="{FF2B5EF4-FFF2-40B4-BE49-F238E27FC236}">
                <a16:creationId xmlns:a16="http://schemas.microsoft.com/office/drawing/2014/main" id="{42DDA7EA-3DBB-7189-C58F-A490B31309DA}"/>
              </a:ext>
            </a:extLst>
          </p:cNvPr>
          <p:cNvSpPr txBox="1"/>
          <p:nvPr/>
        </p:nvSpPr>
        <p:spPr>
          <a:xfrm>
            <a:off x="-24751" y="629903"/>
            <a:ext cx="9168751"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a:solidFill>
                  <a:schemeClr val="tx1"/>
                </a:solidFill>
              </a:rPr>
              <a:t>Applicant Pool: </a:t>
            </a:r>
            <a:r>
              <a:rPr lang="en-US" sz="2000"/>
              <a:t>A group of individuals who have applied for a particular job opening and are considered for selection. </a:t>
            </a:r>
          </a:p>
          <a:p>
            <a:pPr marL="342900" indent="-342900">
              <a:buFont typeface="Arial" panose="020B0604020202020204" pitchFamily="34" charset="0"/>
              <a:buChar char="•"/>
            </a:pPr>
            <a:r>
              <a:rPr lang="en-US" sz="2000">
                <a:solidFill>
                  <a:schemeClr val="tx1"/>
                </a:solidFill>
              </a:rPr>
              <a:t>Campus Recruiting: </a:t>
            </a:r>
            <a:r>
              <a:rPr lang="en-US" sz="2000"/>
              <a:t>The process of recruiting recent graduates or students from colleges and universities for entry-level positions. </a:t>
            </a:r>
          </a:p>
          <a:p>
            <a:pPr marL="342900" indent="-342900">
              <a:buFont typeface="Arial" panose="020B0604020202020204" pitchFamily="34" charset="0"/>
              <a:buChar char="•"/>
            </a:pPr>
            <a:r>
              <a:rPr lang="en-US" sz="2000">
                <a:solidFill>
                  <a:schemeClr val="tx1"/>
                </a:solidFill>
              </a:rPr>
              <a:t>Competitive Advantage: </a:t>
            </a:r>
            <a:r>
              <a:rPr lang="en-US" sz="2000"/>
              <a:t>An organization's unique advantage over its competitors, often through a highly talented and motivated workforce. </a:t>
            </a:r>
            <a:r>
              <a:rPr lang="en-US" sz="2000">
                <a:solidFill>
                  <a:schemeClr val="tx1"/>
                </a:solidFill>
              </a:rPr>
              <a:t>Corporate Recruiter: </a:t>
            </a:r>
            <a:r>
              <a:rPr lang="en-US" sz="2000"/>
              <a:t>An in-house recruiter who focuses on filling positions within their company, often through networking and social media. </a:t>
            </a:r>
          </a:p>
          <a:p>
            <a:pPr marL="342900" indent="-342900">
              <a:buFont typeface="Arial" panose="020B0604020202020204" pitchFamily="34" charset="0"/>
              <a:buChar char="•"/>
            </a:pPr>
            <a:r>
              <a:rPr lang="en-US" sz="2000">
                <a:solidFill>
                  <a:schemeClr val="tx1"/>
                </a:solidFill>
              </a:rPr>
              <a:t>Employee Referrals: </a:t>
            </a:r>
            <a:r>
              <a:rPr lang="en-US" sz="2000"/>
              <a:t>A recruitment strategy where current employees recommend qualified candidates from their network for open positions.</a:t>
            </a:r>
          </a:p>
          <a:p>
            <a:pPr marL="342900" indent="-342900">
              <a:buFont typeface="Arial" panose="020B0604020202020204" pitchFamily="34" charset="0"/>
              <a:buChar char="•"/>
            </a:pPr>
            <a:r>
              <a:rPr lang="en-US" sz="2000">
                <a:solidFill>
                  <a:schemeClr val="tx1"/>
                </a:solidFill>
              </a:rPr>
              <a:t>Employment Equity: </a:t>
            </a:r>
            <a:r>
              <a:rPr lang="en-US" sz="2000"/>
              <a:t>Programs and policies aimed at promoting equal opportunities and diversity in the workplace by addressing imbalances in employment. </a:t>
            </a:r>
          </a:p>
        </p:txBody>
      </p:sp>
    </p:spTree>
    <p:extLst>
      <p:ext uri="{BB962C8B-B14F-4D97-AF65-F5344CB8AC3E}">
        <p14:creationId xmlns:p14="http://schemas.microsoft.com/office/powerpoint/2010/main" val="1475046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4.0 </a:t>
            </a:r>
            <a:r>
              <a:rPr lang="en-CA" b="1" dirty="0">
                <a:latin typeface="+mj-lt"/>
              </a:rPr>
              <a:t>Learning Outcomes</a:t>
            </a:r>
            <a:endParaRPr lang="en-CA" b="1" dirty="0">
              <a:latin typeface="Arial"/>
            </a:endParaRPr>
          </a:p>
        </p:txBody>
      </p:sp>
      <p:sp>
        <p:nvSpPr>
          <p:cNvPr id="3" name="TextBox 2">
            <a:extLst>
              <a:ext uri="{FF2B5EF4-FFF2-40B4-BE49-F238E27FC236}">
                <a16:creationId xmlns:a16="http://schemas.microsoft.com/office/drawing/2014/main" id="{E605AB07-0DC6-1860-2E9A-1EE0DCD858EA}"/>
              </a:ext>
            </a:extLst>
          </p:cNvPr>
          <p:cNvSpPr txBox="1"/>
          <p:nvPr/>
        </p:nvSpPr>
        <p:spPr>
          <a:xfrm>
            <a:off x="242846" y="1109811"/>
            <a:ext cx="8658307" cy="2923877"/>
          </a:xfrm>
          <a:prstGeom prst="rect">
            <a:avLst/>
          </a:prstGeom>
          <a:noFill/>
        </p:spPr>
        <p:txBody>
          <a:bodyPr wrap="square" rtlCol="0">
            <a:spAutoFit/>
          </a:bodyPr>
          <a:lstStyle/>
          <a:p>
            <a:pPr marL="342900" indent="-342900">
              <a:buFont typeface="Arial" panose="020B0604020202020204" pitchFamily="34" charset="0"/>
              <a:buChar char="•"/>
            </a:pPr>
            <a:r>
              <a:rPr lang="en-US" sz="2000"/>
              <a:t>Discuss the importance of recruitment as the first step in the selection process.</a:t>
            </a:r>
          </a:p>
          <a:p>
            <a:pPr marL="342900" indent="-342900">
              <a:buFont typeface="Arial" panose="020B0604020202020204" pitchFamily="34" charset="0"/>
              <a:buChar char="•"/>
            </a:pPr>
            <a:r>
              <a:rPr lang="en-US" sz="2000"/>
              <a:t>Analyze the process of forecasting future hiring needs.</a:t>
            </a:r>
          </a:p>
          <a:p>
            <a:pPr marL="342900" indent="-342900">
              <a:buFont typeface="Arial" panose="020B0604020202020204" pitchFamily="34" charset="0"/>
              <a:buChar char="•"/>
            </a:pPr>
            <a:r>
              <a:rPr lang="en-US" sz="2000"/>
              <a:t>Outline the steps of an HR plan.</a:t>
            </a:r>
          </a:p>
          <a:p>
            <a:pPr marL="342900" indent="-342900">
              <a:buFont typeface="Arial" panose="020B0604020202020204" pitchFamily="34" charset="0"/>
              <a:buChar char="•"/>
            </a:pPr>
            <a:r>
              <a:rPr lang="en-US" sz="2000"/>
              <a:t>Identify the key components of a recruitment plan.</a:t>
            </a:r>
          </a:p>
          <a:p>
            <a:pPr marL="342900" indent="-342900">
              <a:buFont typeface="Arial" panose="020B0604020202020204" pitchFamily="34" charset="0"/>
              <a:buChar char="•"/>
            </a:pPr>
            <a:r>
              <a:rPr lang="en-US" sz="2000"/>
              <a:t>Compare and contrast internal and external recruitment methods, including their advantages and disadvantages.</a:t>
            </a:r>
          </a:p>
          <a:p>
            <a:pPr marL="342900" indent="-342900">
              <a:buFont typeface="Arial" panose="020B0604020202020204" pitchFamily="34" charset="0"/>
              <a:buChar char="•"/>
            </a:pPr>
            <a:r>
              <a:rPr lang="en-US" sz="2000"/>
              <a:t>Discuss how to attract job applicants.</a:t>
            </a:r>
          </a:p>
          <a:p>
            <a:pPr marL="342900" indent="-342900">
              <a:buFont typeface="Arial" panose="020B0604020202020204" pitchFamily="34" charset="0"/>
              <a:buChar char="•"/>
            </a:pPr>
            <a:r>
              <a:rPr lang="en-US" sz="2000"/>
              <a:t>Explain the importance of person-organization fit</a:t>
            </a:r>
            <a:r>
              <a:rPr lang="en-US" sz="240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dirty="0">
                <a:latin typeface="+mn-lt"/>
              </a:rPr>
              <a:t>Key Terms II</a:t>
            </a:r>
            <a:endParaRPr b="1" dirty="0">
              <a:latin typeface="+mn-lt"/>
            </a:endParaRPr>
          </a:p>
        </p:txBody>
      </p:sp>
      <p:sp>
        <p:nvSpPr>
          <p:cNvPr id="4" name="TextBox 3">
            <a:extLst>
              <a:ext uri="{FF2B5EF4-FFF2-40B4-BE49-F238E27FC236}">
                <a16:creationId xmlns:a16="http://schemas.microsoft.com/office/drawing/2014/main" id="{EAC7ACD6-33AD-82A2-FF4C-1EDEFE921C96}"/>
              </a:ext>
            </a:extLst>
          </p:cNvPr>
          <p:cNvSpPr txBox="1"/>
          <p:nvPr/>
        </p:nvSpPr>
        <p:spPr>
          <a:xfrm>
            <a:off x="45679" y="686616"/>
            <a:ext cx="9052641" cy="4093428"/>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chemeClr val="tx1"/>
                </a:solidFill>
              </a:rPr>
              <a:t>Executive Search Firm: </a:t>
            </a:r>
            <a:r>
              <a:rPr lang="en-US" sz="2000"/>
              <a:t>A specialized recruitment agency focused on filling high-level executive positions, often charging a percentage of the first-year salary. </a:t>
            </a:r>
          </a:p>
          <a:p>
            <a:pPr marL="342900" indent="-342900">
              <a:buFont typeface="Arial" panose="020B0604020202020204" pitchFamily="34" charset="0"/>
              <a:buChar char="•"/>
            </a:pPr>
            <a:r>
              <a:rPr lang="en-US" sz="2000">
                <a:solidFill>
                  <a:schemeClr val="tx1"/>
                </a:solidFill>
              </a:rPr>
              <a:t>Forecasting: </a:t>
            </a:r>
            <a:r>
              <a:rPr lang="en-US" sz="2000"/>
              <a:t>Predicting future hiring needs and labour market trends to align recruitment efforts with organizational goals. </a:t>
            </a:r>
          </a:p>
          <a:p>
            <a:pPr marL="342900" indent="-342900">
              <a:buFont typeface="Arial" panose="020B0604020202020204" pitchFamily="34" charset="0"/>
              <a:buChar char="•"/>
            </a:pPr>
            <a:r>
              <a:rPr lang="en-US" sz="2000">
                <a:solidFill>
                  <a:schemeClr val="tx1"/>
                </a:solidFill>
              </a:rPr>
              <a:t>Gap Analysis: </a:t>
            </a:r>
            <a:r>
              <a:rPr lang="en-US" sz="2000"/>
              <a:t>The process of comparing the current workforce with future needs to identify gaps in skills, experience, or number of employees. </a:t>
            </a:r>
          </a:p>
          <a:p>
            <a:pPr marL="342900" indent="-342900">
              <a:buFont typeface="Arial" panose="020B0604020202020204" pitchFamily="34" charset="0"/>
              <a:buChar char="•"/>
            </a:pPr>
            <a:r>
              <a:rPr lang="en-US" sz="2000">
                <a:solidFill>
                  <a:schemeClr val="tx1"/>
                </a:solidFill>
              </a:rPr>
              <a:t>Human Resource Planning: </a:t>
            </a:r>
            <a:r>
              <a:rPr lang="en-US" sz="2000"/>
              <a:t>The process of systematically forecasting an organization’s future demand for and supply of employees and ensuring the right number of employees with the right skills are available when needed. </a:t>
            </a:r>
          </a:p>
          <a:p>
            <a:pPr marL="342900" indent="-342900">
              <a:buFont typeface="Arial" panose="020B0604020202020204" pitchFamily="34" charset="0"/>
              <a:buChar char="•"/>
            </a:pPr>
            <a:r>
              <a:rPr lang="en-US" sz="2000">
                <a:solidFill>
                  <a:schemeClr val="tx1"/>
                </a:solidFill>
              </a:rPr>
              <a:t>Internal Candidates </a:t>
            </a:r>
            <a:r>
              <a:rPr lang="en-US" sz="2000"/>
              <a:t>are people who are already working for the company. </a:t>
            </a:r>
          </a:p>
          <a:p>
            <a:pPr marL="342900" indent="-342900">
              <a:buFont typeface="Arial" panose="020B0604020202020204" pitchFamily="34" charset="0"/>
              <a:buChar char="•"/>
            </a:pPr>
            <a:r>
              <a:rPr lang="en-US" sz="2000">
                <a:solidFill>
                  <a:schemeClr val="tx1"/>
                </a:solidFill>
              </a:rPr>
              <a:t>Person-Organization Fit: </a:t>
            </a:r>
            <a:r>
              <a:rPr lang="en-US" sz="2000"/>
              <a:t>The degree to which an individual’s values, personality, and goals align with the culture and values of the organization.</a:t>
            </a:r>
          </a:p>
        </p:txBody>
      </p:sp>
    </p:spTree>
    <p:extLst>
      <p:ext uri="{BB962C8B-B14F-4D97-AF65-F5344CB8AC3E}">
        <p14:creationId xmlns:p14="http://schemas.microsoft.com/office/powerpoint/2010/main" val="827486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99768" y="71534"/>
            <a:ext cx="8655300" cy="883800"/>
          </a:xfrm>
          <a:prstGeom prst="rect">
            <a:avLst/>
          </a:prstGeom>
        </p:spPr>
        <p:txBody>
          <a:bodyPr spcFirstLastPara="1" wrap="square" lIns="91425" tIns="91425" rIns="91425" bIns="91425" anchor="t" anchorCtr="0">
            <a:normAutofit/>
          </a:bodyPr>
          <a:lstStyle/>
          <a:p>
            <a:r>
              <a:rPr lang="en" b="1" dirty="0">
                <a:latin typeface="+mn-lt"/>
              </a:rPr>
              <a:t>Key Terms III</a:t>
            </a:r>
            <a:endParaRPr b="1" dirty="0">
              <a:latin typeface="+mn-lt"/>
            </a:endParaRPr>
          </a:p>
        </p:txBody>
      </p:sp>
      <p:sp>
        <p:nvSpPr>
          <p:cNvPr id="4" name="TextBox 3">
            <a:extLst>
              <a:ext uri="{FF2B5EF4-FFF2-40B4-BE49-F238E27FC236}">
                <a16:creationId xmlns:a16="http://schemas.microsoft.com/office/drawing/2014/main" id="{EAC7ACD6-33AD-82A2-FF4C-1EDEFE921C96}"/>
              </a:ext>
            </a:extLst>
          </p:cNvPr>
          <p:cNvSpPr txBox="1"/>
          <p:nvPr/>
        </p:nvSpPr>
        <p:spPr>
          <a:xfrm>
            <a:off x="0" y="561925"/>
            <a:ext cx="9254836" cy="4708981"/>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chemeClr val="tx1"/>
                </a:solidFill>
              </a:rPr>
              <a:t>Professional Associations</a:t>
            </a:r>
            <a:r>
              <a:rPr lang="en-US" sz="2000"/>
              <a:t>: Organizations that represent the interests of professionals in a specific industry, often providing job boards and career resources.</a:t>
            </a:r>
          </a:p>
          <a:p>
            <a:pPr marL="342900" indent="-342900">
              <a:buFont typeface="Arial" panose="020B0604020202020204" pitchFamily="34" charset="0"/>
              <a:buChar char="•"/>
            </a:pPr>
            <a:r>
              <a:rPr lang="en-US" sz="2000">
                <a:solidFill>
                  <a:schemeClr val="tx1"/>
                </a:solidFill>
              </a:rPr>
              <a:t>Realistic Job Preview: </a:t>
            </a:r>
            <a:r>
              <a:rPr lang="en-US" sz="2000"/>
              <a:t>Providing potential candidates with a balanced view of both a job’s positive aspects and challenges to help them make informed decisions.</a:t>
            </a:r>
          </a:p>
          <a:p>
            <a:pPr marL="342900" indent="-342900">
              <a:buFont typeface="Arial" panose="020B0604020202020204" pitchFamily="34" charset="0"/>
              <a:buChar char="•"/>
            </a:pPr>
            <a:r>
              <a:rPr lang="en-US" sz="2000">
                <a:solidFill>
                  <a:schemeClr val="tx1"/>
                </a:solidFill>
              </a:rPr>
              <a:t>Recruitment:</a:t>
            </a:r>
            <a:r>
              <a:rPr lang="en-US" sz="2000"/>
              <a:t> Identifying, attracting, interviewing, selecting, hiring, and onboarding employees.</a:t>
            </a:r>
          </a:p>
          <a:p>
            <a:pPr marL="342900" indent="-342900">
              <a:buFont typeface="Arial" panose="020B0604020202020204" pitchFamily="34" charset="0"/>
              <a:buChar char="•"/>
            </a:pPr>
            <a:r>
              <a:rPr lang="en-US" sz="2000">
                <a:solidFill>
                  <a:schemeClr val="tx1"/>
                </a:solidFill>
              </a:rPr>
              <a:t>Recruitment Methods: </a:t>
            </a:r>
            <a:r>
              <a:rPr lang="en-US" sz="2000"/>
              <a:t>Various strategies and techniques are used to attract and select job candidates, such as job postings, social media, campus recruiting, etc.</a:t>
            </a:r>
          </a:p>
          <a:p>
            <a:pPr marL="342900" indent="-342900">
              <a:buFont typeface="Arial" panose="020B0604020202020204" pitchFamily="34" charset="0"/>
              <a:buChar char="•"/>
            </a:pPr>
            <a:r>
              <a:rPr lang="en-US" sz="2000">
                <a:solidFill>
                  <a:schemeClr val="tx1"/>
                </a:solidFill>
              </a:rPr>
              <a:t>Recruitment Pipeline:</a:t>
            </a:r>
            <a:r>
              <a:rPr lang="en-US" sz="2000"/>
              <a:t> A continuous process of attracting, screening, and nurturing potential job candidates to ensure a steady supply of qualified applicants. </a:t>
            </a:r>
          </a:p>
          <a:p>
            <a:pPr marL="342900" indent="-342900">
              <a:buFont typeface="Arial" panose="020B0604020202020204" pitchFamily="34" charset="0"/>
              <a:buChar char="•"/>
            </a:pPr>
            <a:endParaRPr lang="en-US" sz="2000"/>
          </a:p>
        </p:txBody>
      </p:sp>
    </p:spTree>
    <p:extLst>
      <p:ext uri="{BB962C8B-B14F-4D97-AF65-F5344CB8AC3E}">
        <p14:creationId xmlns:p14="http://schemas.microsoft.com/office/powerpoint/2010/main" val="337184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a:latin typeface="+mn-lt"/>
              </a:rPr>
              <a:t>Key Terms</a:t>
            </a:r>
            <a:endParaRPr b="1">
              <a:latin typeface="+mn-lt"/>
            </a:endParaRPr>
          </a:p>
        </p:txBody>
      </p:sp>
      <p:sp>
        <p:nvSpPr>
          <p:cNvPr id="4" name="TextBox 3">
            <a:extLst>
              <a:ext uri="{FF2B5EF4-FFF2-40B4-BE49-F238E27FC236}">
                <a16:creationId xmlns:a16="http://schemas.microsoft.com/office/drawing/2014/main" id="{EAC7ACD6-33AD-82A2-FF4C-1EDEFE921C96}"/>
              </a:ext>
            </a:extLst>
          </p:cNvPr>
          <p:cNvSpPr txBox="1"/>
          <p:nvPr/>
        </p:nvSpPr>
        <p:spPr>
          <a:xfrm>
            <a:off x="37442" y="655603"/>
            <a:ext cx="9125716" cy="4093428"/>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chemeClr val="tx1"/>
                </a:solidFill>
              </a:rPr>
              <a:t>Recruitment Plan</a:t>
            </a:r>
            <a:r>
              <a:rPr lang="en-US" sz="2000"/>
              <a:t>: A detailed strategy outlining how an organization will attract and hire the best candidates for open positions. </a:t>
            </a:r>
          </a:p>
          <a:p>
            <a:pPr marL="342900" indent="-342900">
              <a:buFont typeface="Arial" panose="020B0604020202020204" pitchFamily="34" charset="0"/>
              <a:buChar char="•"/>
            </a:pPr>
            <a:r>
              <a:rPr lang="en-US" sz="2000">
                <a:solidFill>
                  <a:schemeClr val="tx1"/>
                </a:solidFill>
              </a:rPr>
              <a:t>Strategic HR Plan:</a:t>
            </a:r>
            <a:r>
              <a:rPr lang="en-US" sz="2000"/>
              <a:t> A plan that outlines the steps an organization will take to ensure it has the necessary human resources to achieve its strategic goals. </a:t>
            </a:r>
          </a:p>
          <a:p>
            <a:pPr marL="342900" indent="-342900">
              <a:buFont typeface="Arial" panose="020B0604020202020204" pitchFamily="34" charset="0"/>
              <a:buChar char="•"/>
            </a:pPr>
            <a:r>
              <a:rPr lang="en-US" sz="2000">
                <a:solidFill>
                  <a:schemeClr val="tx1"/>
                </a:solidFill>
              </a:rPr>
              <a:t>Supply and Demand:</a:t>
            </a:r>
            <a:r>
              <a:rPr lang="en-US" sz="2000"/>
              <a:t> The balance between the number of available job candidates (supply) and the number of job openings (demand). </a:t>
            </a:r>
          </a:p>
          <a:p>
            <a:pPr marL="342900" indent="-342900">
              <a:buFont typeface="Arial" panose="020B0604020202020204" pitchFamily="34" charset="0"/>
              <a:buChar char="•"/>
            </a:pPr>
            <a:r>
              <a:rPr lang="en-US" sz="2000">
                <a:solidFill>
                  <a:schemeClr val="tx1"/>
                </a:solidFill>
              </a:rPr>
              <a:t>Temporary Recruitment: </a:t>
            </a:r>
            <a:r>
              <a:rPr lang="en-US" sz="2000"/>
              <a:t>(staffing firm) is a business that supplies you with qualified candidates who will work on short-term contracts. </a:t>
            </a:r>
          </a:p>
          <a:p>
            <a:pPr marL="342900" indent="-342900">
              <a:buFont typeface="Arial" panose="020B0604020202020204" pitchFamily="34" charset="0"/>
              <a:buChar char="•"/>
            </a:pPr>
            <a:r>
              <a:rPr lang="en-US" sz="2000">
                <a:solidFill>
                  <a:schemeClr val="tx1"/>
                </a:solidFill>
              </a:rPr>
              <a:t>Trend Analysis:</a:t>
            </a:r>
            <a:r>
              <a:rPr lang="en-US" sz="2000"/>
              <a:t> A method of predicting future staffing needs by examining historical employment data and business variables.</a:t>
            </a:r>
          </a:p>
          <a:p>
            <a:pPr marL="342900" indent="-342900">
              <a:buFont typeface="Arial" panose="020B0604020202020204" pitchFamily="34" charset="0"/>
              <a:buChar char="•"/>
            </a:pPr>
            <a:r>
              <a:rPr lang="en-US" sz="2000">
                <a:solidFill>
                  <a:schemeClr val="tx1"/>
                </a:solidFill>
              </a:rPr>
              <a:t>Yield Ratio: </a:t>
            </a:r>
            <a:r>
              <a:rPr lang="en-US" sz="2000"/>
              <a:t>A performance metric that indicates the percentage of candidates from a specific recruitment source that proceed to the next stage of the selection process.</a:t>
            </a:r>
          </a:p>
        </p:txBody>
      </p:sp>
    </p:spTree>
    <p:extLst>
      <p:ext uri="{BB962C8B-B14F-4D97-AF65-F5344CB8AC3E}">
        <p14:creationId xmlns:p14="http://schemas.microsoft.com/office/powerpoint/2010/main" val="363148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4.1</a:t>
            </a:r>
            <a:r>
              <a:rPr lang="en-CA" b="1" dirty="0">
                <a:latin typeface="+mj-lt"/>
              </a:rPr>
              <a:t> </a:t>
            </a:r>
            <a:r>
              <a:rPr lang="en-CA" b="1" dirty="0"/>
              <a:t>Recruitment</a:t>
            </a:r>
            <a:endParaRPr lang="en-CA" b="1" dirty="0">
              <a:latin typeface="Arial"/>
            </a:endParaRPr>
          </a:p>
        </p:txBody>
      </p:sp>
      <p:sp>
        <p:nvSpPr>
          <p:cNvPr id="2" name="TextBox 1">
            <a:extLst>
              <a:ext uri="{FF2B5EF4-FFF2-40B4-BE49-F238E27FC236}">
                <a16:creationId xmlns:a16="http://schemas.microsoft.com/office/drawing/2014/main" id="{591DC856-47DA-8150-3F8E-D2CBE9C7B2AC}"/>
              </a:ext>
            </a:extLst>
          </p:cNvPr>
          <p:cNvSpPr txBox="1"/>
          <p:nvPr/>
        </p:nvSpPr>
        <p:spPr>
          <a:xfrm>
            <a:off x="247075" y="1140589"/>
            <a:ext cx="430183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444444"/>
                </a:solidFill>
                <a:cs typeface="Calibri"/>
              </a:rPr>
              <a:t>Recruitment is the first step in the selection process, which identifies, attracts, interviews, selects, hires, and onboards employees.</a:t>
            </a:r>
          </a:p>
          <a:p>
            <a:endParaRPr lang="en-US" sz="2000">
              <a:solidFill>
                <a:srgbClr val="444444"/>
              </a:solidFill>
              <a:cs typeface="Calibri"/>
            </a:endParaRPr>
          </a:p>
          <a:p>
            <a:r>
              <a:rPr lang="en-US" sz="2000">
                <a:solidFill>
                  <a:srgbClr val="444444"/>
                </a:solidFill>
                <a:cs typeface="Calibri"/>
              </a:rPr>
              <a:t>Recruitment is a process that provides an organization with a pool of qualified job candidates (an applicant pool).</a:t>
            </a:r>
            <a:endParaRPr lang="en-US"/>
          </a:p>
        </p:txBody>
      </p:sp>
      <p:pic>
        <p:nvPicPr>
          <p:cNvPr id="4" name="Picture 3" descr="A group of hands pointing up">
            <a:extLst>
              <a:ext uri="{FF2B5EF4-FFF2-40B4-BE49-F238E27FC236}">
                <a16:creationId xmlns:a16="http://schemas.microsoft.com/office/drawing/2014/main" id="{3D4E6833-F805-5433-A937-3D53E3F1C018}"/>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1803" y="1319728"/>
            <a:ext cx="3756063" cy="2504042"/>
          </a:xfrm>
          <a:prstGeom prst="rect">
            <a:avLst/>
          </a:prstGeom>
        </p:spPr>
      </p:pic>
      <p:sp>
        <p:nvSpPr>
          <p:cNvPr id="3" name="TextBox 2">
            <a:extLst>
              <a:ext uri="{FF2B5EF4-FFF2-40B4-BE49-F238E27FC236}">
                <a16:creationId xmlns:a16="http://schemas.microsoft.com/office/drawing/2014/main" id="{B6ADC32F-4F7C-ACE3-4C39-167DF61F5DC5}"/>
              </a:ext>
            </a:extLst>
          </p:cNvPr>
          <p:cNvSpPr txBox="1"/>
          <p:nvPr/>
        </p:nvSpPr>
        <p:spPr>
          <a:xfrm>
            <a:off x="4900808" y="3914384"/>
            <a:ext cx="35151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Photo</a:t>
            </a:r>
            <a:r>
              <a:rPr lang="en-US"/>
              <a:t> by </a:t>
            </a:r>
            <a:r>
              <a:rPr lang="en-US" dirty="0">
                <a:hlinkClick r:id="rId5"/>
              </a:rPr>
              <a:t>Jon Tyson</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2908516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531813" cy="811800"/>
          </a:xfrm>
          <a:prstGeom prst="rect">
            <a:avLst/>
          </a:prstGeom>
        </p:spPr>
        <p:txBody>
          <a:bodyPr spcFirstLastPara="1" wrap="square" lIns="91425" tIns="91425" rIns="91425" bIns="91425" anchor="t" anchorCtr="0">
            <a:noAutofit/>
          </a:bodyPr>
          <a:lstStyle/>
          <a:p>
            <a:r>
              <a:rPr lang="en-CA" b="1" dirty="0"/>
              <a:t>4.1</a:t>
            </a:r>
            <a:r>
              <a:rPr lang="en-CA" b="1" dirty="0">
                <a:solidFill>
                  <a:schemeClr val="tx1"/>
                </a:solidFill>
                <a:latin typeface="+mj-lt"/>
              </a:rPr>
              <a:t> </a:t>
            </a:r>
            <a:r>
              <a:rPr lang="en-US" b="1" dirty="0">
                <a:solidFill>
                  <a:schemeClr val="tx1"/>
                </a:solidFill>
                <a:latin typeface="Montserrat"/>
              </a:rPr>
              <a:t>Forecasting HR Supply And Demand</a:t>
            </a:r>
            <a:endParaRPr lang="en-CA" b="1" dirty="0">
              <a:solidFill>
                <a:schemeClr val="tx1"/>
              </a:solidFill>
            </a:endParaRPr>
          </a:p>
          <a:p>
            <a:endParaRPr lang="en-CA" b="1">
              <a:latin typeface="Arial"/>
            </a:endParaRPr>
          </a:p>
        </p:txBody>
      </p:sp>
      <p:pic>
        <p:nvPicPr>
          <p:cNvPr id="3" name="Picture 2" descr="1. Determine the current human resources within the organization.&#10;2. Project the human resources required to fulfill the organization’s mission and goals&#10;3. Evaluate the discrepancy between the current and required human resources&#10;&#10;">
            <a:extLst>
              <a:ext uri="{FF2B5EF4-FFF2-40B4-BE49-F238E27FC236}">
                <a16:creationId xmlns:a16="http://schemas.microsoft.com/office/drawing/2014/main" id="{FE3DC645-0C83-27D8-9ED5-C16B71DA98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8631" y="748169"/>
            <a:ext cx="5406737" cy="4055053"/>
          </a:xfrm>
          <a:prstGeom prst="rect">
            <a:avLst/>
          </a:prstGeom>
        </p:spPr>
      </p:pic>
    </p:spTree>
    <p:extLst>
      <p:ext uri="{BB962C8B-B14F-4D97-AF65-F5344CB8AC3E}">
        <p14:creationId xmlns:p14="http://schemas.microsoft.com/office/powerpoint/2010/main" val="2698122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4.2</a:t>
            </a:r>
            <a:r>
              <a:rPr lang="en-CA" b="1" dirty="0">
                <a:latin typeface="+mj-lt"/>
              </a:rPr>
              <a:t> Human Resource Planning</a:t>
            </a:r>
            <a:endParaRPr lang="en-CA" b="1" dirty="0">
              <a:latin typeface="Arial"/>
            </a:endParaRPr>
          </a:p>
        </p:txBody>
      </p:sp>
      <p:sp>
        <p:nvSpPr>
          <p:cNvPr id="2" name="TextBox 1">
            <a:extLst>
              <a:ext uri="{FF2B5EF4-FFF2-40B4-BE49-F238E27FC236}">
                <a16:creationId xmlns:a16="http://schemas.microsoft.com/office/drawing/2014/main" id="{79FA5633-AC10-3166-1D88-56ED0C1E83B8}"/>
              </a:ext>
            </a:extLst>
          </p:cNvPr>
          <p:cNvSpPr txBox="1"/>
          <p:nvPr/>
        </p:nvSpPr>
        <p:spPr>
          <a:xfrm>
            <a:off x="387927" y="1140589"/>
            <a:ext cx="5396346" cy="2862322"/>
          </a:xfrm>
          <a:prstGeom prst="rect">
            <a:avLst/>
          </a:prstGeom>
          <a:noFill/>
        </p:spPr>
        <p:txBody>
          <a:bodyPr wrap="square" rtlCol="0">
            <a:spAutoFit/>
          </a:bodyPr>
          <a:lstStyle/>
          <a:p>
            <a:r>
              <a:rPr lang="en-US" sz="2000"/>
              <a:t>Human resource planning is developing a plan for satisfying an organization’s staffing needs.</a:t>
            </a:r>
          </a:p>
          <a:p>
            <a:endParaRPr lang="en-US" sz="2000"/>
          </a:p>
          <a:p>
            <a:r>
              <a:rPr lang="en-US" sz="2000"/>
              <a:t>A strategic HR plan lays out the steps that your organization will take to ensure that it has the right number of employees with the right skills your organization needs to accomplish its goals.</a:t>
            </a:r>
            <a:endParaRPr lang="en-CA" sz="1600"/>
          </a:p>
        </p:txBody>
      </p:sp>
      <p:pic>
        <p:nvPicPr>
          <p:cNvPr id="4" name="Picture 3" descr="A person pointing at sticky notes on a wall">
            <a:extLst>
              <a:ext uri="{FF2B5EF4-FFF2-40B4-BE49-F238E27FC236}">
                <a16:creationId xmlns:a16="http://schemas.microsoft.com/office/drawing/2014/main" id="{9863F10E-FA12-B3BA-EF74-1705F9884D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4624" y="1493693"/>
            <a:ext cx="3234169" cy="2156113"/>
          </a:xfrm>
          <a:prstGeom prst="rect">
            <a:avLst/>
          </a:prstGeom>
        </p:spPr>
      </p:pic>
      <p:sp>
        <p:nvSpPr>
          <p:cNvPr id="3" name="TextBox 2">
            <a:extLst>
              <a:ext uri="{FF2B5EF4-FFF2-40B4-BE49-F238E27FC236}">
                <a16:creationId xmlns:a16="http://schemas.microsoft.com/office/drawing/2014/main" id="{AC75969E-AB37-BD25-1780-D08EC0F8F77F}"/>
              </a:ext>
            </a:extLst>
          </p:cNvPr>
          <p:cNvSpPr txBox="1"/>
          <p:nvPr/>
        </p:nvSpPr>
        <p:spPr>
          <a:xfrm>
            <a:off x="5481888" y="3737309"/>
            <a:ext cx="351923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Photo</a:t>
            </a:r>
            <a:r>
              <a:rPr lang="en-US" dirty="0"/>
              <a:t> by </a:t>
            </a:r>
            <a:r>
              <a:rPr lang="en-US" dirty="0">
                <a:hlinkClick r:id="rId5"/>
              </a:rPr>
              <a:t>Jason Goodman</a:t>
            </a:r>
            <a:r>
              <a:rPr lang="en-US" dirty="0"/>
              <a:t> </a:t>
            </a:r>
            <a:r>
              <a:rPr lang="en-US" dirty="0">
                <a:hlinkClick r:id="rId6"/>
              </a:rPr>
              <a:t>Unsplash License</a:t>
            </a:r>
            <a:endParaRPr lang="en-US"/>
          </a:p>
        </p:txBody>
      </p:sp>
    </p:spTree>
    <p:extLst>
      <p:ext uri="{BB962C8B-B14F-4D97-AF65-F5344CB8AC3E}">
        <p14:creationId xmlns:p14="http://schemas.microsoft.com/office/powerpoint/2010/main" val="267175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4.3</a:t>
            </a:r>
            <a:r>
              <a:rPr lang="en-CA" b="1" dirty="0">
                <a:latin typeface="+mj-lt"/>
              </a:rPr>
              <a:t> Trend Analysis</a:t>
            </a:r>
            <a:endParaRPr lang="en-CA" b="1" dirty="0">
              <a:latin typeface="Arial"/>
            </a:endParaRPr>
          </a:p>
        </p:txBody>
      </p:sp>
      <p:sp>
        <p:nvSpPr>
          <p:cNvPr id="2" name="TextBox 1">
            <a:extLst>
              <a:ext uri="{FF2B5EF4-FFF2-40B4-BE49-F238E27FC236}">
                <a16:creationId xmlns:a16="http://schemas.microsoft.com/office/drawing/2014/main" id="{E04590ED-4C96-7035-438F-57DAECD18D8A}"/>
              </a:ext>
            </a:extLst>
          </p:cNvPr>
          <p:cNvSpPr txBox="1"/>
          <p:nvPr/>
        </p:nvSpPr>
        <p:spPr>
          <a:xfrm>
            <a:off x="247075" y="1151339"/>
            <a:ext cx="5031507" cy="3785652"/>
          </a:xfrm>
          <a:prstGeom prst="rect">
            <a:avLst/>
          </a:prstGeom>
          <a:noFill/>
        </p:spPr>
        <p:txBody>
          <a:bodyPr wrap="square" rtlCol="0">
            <a:spAutoFit/>
          </a:bodyPr>
          <a:lstStyle/>
          <a:p>
            <a:r>
              <a:rPr lang="en-US" sz="2000"/>
              <a:t>Trend analysis examines past employment levels against selected business variables to predict future staffing requirements.</a:t>
            </a:r>
          </a:p>
          <a:p>
            <a:endParaRPr lang="en-US" sz="2000"/>
          </a:p>
          <a:p>
            <a:r>
              <a:rPr lang="en-US" sz="2000"/>
              <a:t>Trend analysis uses historical data (i.e., experience to inform future needs, to perform this analysis, an HR manager will select the factor(s) influencing labour levels the most and chart them for four to five years.</a:t>
            </a:r>
          </a:p>
          <a:p>
            <a:endParaRPr lang="en-US" sz="2000"/>
          </a:p>
          <a:p>
            <a:endParaRPr lang="en-CA" sz="2000"/>
          </a:p>
        </p:txBody>
      </p:sp>
      <p:pic>
        <p:nvPicPr>
          <p:cNvPr id="4" name="Picture 3" descr="A person using a tablet">
            <a:extLst>
              <a:ext uri="{FF2B5EF4-FFF2-40B4-BE49-F238E27FC236}">
                <a16:creationId xmlns:a16="http://schemas.microsoft.com/office/drawing/2014/main" id="{9CD0A6E2-FD14-8178-FB24-6FB4DCBF18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3721" y="1376902"/>
            <a:ext cx="3580989" cy="2389695"/>
          </a:xfrm>
          <a:prstGeom prst="rect">
            <a:avLst/>
          </a:prstGeom>
        </p:spPr>
      </p:pic>
      <p:sp>
        <p:nvSpPr>
          <p:cNvPr id="3" name="TextBox 2">
            <a:extLst>
              <a:ext uri="{FF2B5EF4-FFF2-40B4-BE49-F238E27FC236}">
                <a16:creationId xmlns:a16="http://schemas.microsoft.com/office/drawing/2014/main" id="{3BC31071-E85D-AAF3-CE32-CD82DB6DC76F}"/>
              </a:ext>
            </a:extLst>
          </p:cNvPr>
          <p:cNvSpPr txBox="1"/>
          <p:nvPr/>
        </p:nvSpPr>
        <p:spPr>
          <a:xfrm>
            <a:off x="5278855" y="3767387"/>
            <a:ext cx="37373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Photo</a:t>
            </a:r>
            <a:r>
              <a:rPr lang="en-US" dirty="0"/>
              <a:t> by </a:t>
            </a:r>
            <a:r>
              <a:rPr lang="en-US" dirty="0">
                <a:hlinkClick r:id="rId5"/>
              </a:rPr>
              <a:t>Towfiqu barbhuiya</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2487861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4.4</a:t>
            </a:r>
            <a:r>
              <a:rPr lang="en-CA" b="1" dirty="0">
                <a:latin typeface="+mj-lt"/>
              </a:rPr>
              <a:t> </a:t>
            </a:r>
            <a:r>
              <a:rPr lang="en-US" b="1" dirty="0">
                <a:latin typeface="+mj-lt"/>
              </a:rPr>
              <a:t>Development of a Recruitment Plan</a:t>
            </a:r>
            <a:endParaRPr lang="en-CA" b="1" dirty="0">
              <a:latin typeface="Arial"/>
            </a:endParaRPr>
          </a:p>
        </p:txBody>
      </p:sp>
      <p:sp>
        <p:nvSpPr>
          <p:cNvPr id="3" name="TextBox 2">
            <a:extLst>
              <a:ext uri="{FF2B5EF4-FFF2-40B4-BE49-F238E27FC236}">
                <a16:creationId xmlns:a16="http://schemas.microsoft.com/office/drawing/2014/main" id="{AD1B5415-28FD-5A80-5F4D-BFB515DCC781}"/>
              </a:ext>
            </a:extLst>
          </p:cNvPr>
          <p:cNvSpPr txBox="1"/>
          <p:nvPr/>
        </p:nvSpPr>
        <p:spPr>
          <a:xfrm>
            <a:off x="170282" y="994219"/>
            <a:ext cx="5209300" cy="3477875"/>
          </a:xfrm>
          <a:prstGeom prst="rect">
            <a:avLst/>
          </a:prstGeom>
          <a:noFill/>
        </p:spPr>
        <p:txBody>
          <a:bodyPr wrap="square" lIns="91440" tIns="45720" rIns="91440" bIns="45720" rtlCol="0" anchor="t">
            <a:spAutoFit/>
          </a:bodyPr>
          <a:lstStyle/>
          <a:p>
            <a:r>
              <a:rPr lang="en-US" sz="2000">
                <a:solidFill>
                  <a:srgbClr val="373D3F"/>
                </a:solidFill>
              </a:rPr>
              <a:t>A recruitment plan includes information to guide each step of the recruitment process. It should focus on the most important elements of connecting with and hiring the applicant who best matches the organization’s needs.</a:t>
            </a:r>
          </a:p>
          <a:p>
            <a:endParaRPr lang="en-US" sz="2000">
              <a:solidFill>
                <a:srgbClr val="373D3F"/>
              </a:solidFill>
            </a:endParaRPr>
          </a:p>
          <a:p>
            <a:r>
              <a:rPr lang="en-US" sz="2000"/>
              <a:t>A recruitment plan guides the hiring process. Establishing timelines for each step in the recruitment process can be helpful to ensure that jobs are filled at the correct times. </a:t>
            </a:r>
            <a:endParaRPr lang="en-CA" sz="1600"/>
          </a:p>
        </p:txBody>
      </p:sp>
      <p:pic>
        <p:nvPicPr>
          <p:cNvPr id="5" name="Picture 4" descr="A hand holding a piece of paper pinned to a cork board">
            <a:extLst>
              <a:ext uri="{FF2B5EF4-FFF2-40B4-BE49-F238E27FC236}">
                <a16:creationId xmlns:a16="http://schemas.microsoft.com/office/drawing/2014/main" id="{0B72C2F7-C87F-8A01-32F2-215E493159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3618" y="1465004"/>
            <a:ext cx="3320235" cy="2213490"/>
          </a:xfrm>
          <a:prstGeom prst="rect">
            <a:avLst/>
          </a:prstGeom>
        </p:spPr>
      </p:pic>
      <p:sp>
        <p:nvSpPr>
          <p:cNvPr id="2" name="TextBox 1">
            <a:extLst>
              <a:ext uri="{FF2B5EF4-FFF2-40B4-BE49-F238E27FC236}">
                <a16:creationId xmlns:a16="http://schemas.microsoft.com/office/drawing/2014/main" id="{4ADB9C38-0990-C885-5468-6144D6A4CAE4}"/>
              </a:ext>
            </a:extLst>
          </p:cNvPr>
          <p:cNvSpPr txBox="1"/>
          <p:nvPr/>
        </p:nvSpPr>
        <p:spPr>
          <a:xfrm>
            <a:off x="5587163" y="3782427"/>
            <a:ext cx="32034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Photo</a:t>
            </a:r>
            <a:r>
              <a:rPr lang="en-US" dirty="0"/>
              <a:t> by </a:t>
            </a:r>
            <a:r>
              <a:rPr lang="en-US" dirty="0">
                <a:hlinkClick r:id="rId5"/>
              </a:rPr>
              <a:t>Volodymyr Hryshchenko</a:t>
            </a:r>
            <a:r>
              <a:rPr lang="en-US" dirty="0"/>
              <a:t> </a:t>
            </a:r>
            <a:r>
              <a:rPr lang="en-US" dirty="0">
                <a:hlinkClick r:id="rId6"/>
              </a:rPr>
              <a:t>Unsplash License</a:t>
            </a:r>
            <a:endParaRPr lang="en-US"/>
          </a:p>
        </p:txBody>
      </p:sp>
    </p:spTree>
    <p:extLst>
      <p:ext uri="{BB962C8B-B14F-4D97-AF65-F5344CB8AC3E}">
        <p14:creationId xmlns:p14="http://schemas.microsoft.com/office/powerpoint/2010/main" val="1316541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4.5</a:t>
            </a:r>
            <a:r>
              <a:rPr lang="en-CA" b="1" dirty="0">
                <a:latin typeface="+mj-lt"/>
              </a:rPr>
              <a:t> </a:t>
            </a:r>
            <a:r>
              <a:rPr lang="en-CA" b="1" dirty="0"/>
              <a:t>Recruitment Pipeline</a:t>
            </a:r>
            <a:endParaRPr lang="en-CA" b="1" dirty="0">
              <a:latin typeface="Arial"/>
            </a:endParaRPr>
          </a:p>
        </p:txBody>
      </p:sp>
      <p:sp>
        <p:nvSpPr>
          <p:cNvPr id="2" name="TextBox 1">
            <a:extLst>
              <a:ext uri="{FF2B5EF4-FFF2-40B4-BE49-F238E27FC236}">
                <a16:creationId xmlns:a16="http://schemas.microsoft.com/office/drawing/2014/main" id="{3AB06176-2098-C0BE-4EF2-9D5A9848F228}"/>
              </a:ext>
            </a:extLst>
          </p:cNvPr>
          <p:cNvSpPr txBox="1"/>
          <p:nvPr/>
        </p:nvSpPr>
        <p:spPr>
          <a:xfrm>
            <a:off x="295566" y="1140589"/>
            <a:ext cx="4366490" cy="3170099"/>
          </a:xfrm>
          <a:prstGeom prst="rect">
            <a:avLst/>
          </a:prstGeom>
          <a:noFill/>
        </p:spPr>
        <p:txBody>
          <a:bodyPr wrap="square" rtlCol="0">
            <a:spAutoFit/>
          </a:bodyPr>
          <a:lstStyle/>
          <a:p>
            <a:r>
              <a:rPr lang="en-US" sz="2000"/>
              <a:t>A recruitment pipeline is a continuous process of attracting, screening, and nurturing potential job candidates to ensure a steady supply of qualified applicants. </a:t>
            </a:r>
          </a:p>
          <a:p>
            <a:endParaRPr lang="en-US" sz="2000"/>
          </a:p>
          <a:p>
            <a:r>
              <a:rPr lang="en-US" sz="2000"/>
              <a:t>Tracking recruiting pipelines using analytical tools helps create a more efficient recruitment process.</a:t>
            </a:r>
          </a:p>
          <a:p>
            <a:endParaRPr lang="en-US" sz="2000"/>
          </a:p>
        </p:txBody>
      </p:sp>
      <p:pic>
        <p:nvPicPr>
          <p:cNvPr id="4" name="Picture 3" descr="A yellow pipes on top of a building">
            <a:extLst>
              <a:ext uri="{FF2B5EF4-FFF2-40B4-BE49-F238E27FC236}">
                <a16:creationId xmlns:a16="http://schemas.microsoft.com/office/drawing/2014/main" id="{DD4586C1-B78F-723F-B2B2-24C6EF75B3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1382" y="992479"/>
            <a:ext cx="3716703" cy="3166062"/>
          </a:xfrm>
          <a:prstGeom prst="rect">
            <a:avLst/>
          </a:prstGeom>
        </p:spPr>
      </p:pic>
      <p:sp>
        <p:nvSpPr>
          <p:cNvPr id="3" name="TextBox 2">
            <a:extLst>
              <a:ext uri="{FF2B5EF4-FFF2-40B4-BE49-F238E27FC236}">
                <a16:creationId xmlns:a16="http://schemas.microsoft.com/office/drawing/2014/main" id="{14C294EF-6236-7F92-701E-3FF7761B4232}"/>
              </a:ext>
            </a:extLst>
          </p:cNvPr>
          <p:cNvSpPr txBox="1"/>
          <p:nvPr/>
        </p:nvSpPr>
        <p:spPr>
          <a:xfrm>
            <a:off x="5023184" y="4278730"/>
            <a:ext cx="348163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Photo</a:t>
            </a:r>
            <a:r>
              <a:rPr lang="en-US" dirty="0"/>
              <a:t> by </a:t>
            </a:r>
            <a:r>
              <a:rPr lang="en-US" dirty="0">
                <a:hlinkClick r:id="rId5"/>
              </a:rPr>
              <a:t>Victor</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343504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4.5 Yield Ratio</a:t>
            </a:r>
            <a:br>
              <a:rPr lang="en-CA" b="1" dirty="0"/>
            </a:br>
            <a:endParaRPr lang="en-CA" b="1">
              <a:latin typeface="Arial"/>
            </a:endParaRPr>
          </a:p>
        </p:txBody>
      </p:sp>
      <p:sp>
        <p:nvSpPr>
          <p:cNvPr id="2" name="TextBox 1">
            <a:extLst>
              <a:ext uri="{FF2B5EF4-FFF2-40B4-BE49-F238E27FC236}">
                <a16:creationId xmlns:a16="http://schemas.microsoft.com/office/drawing/2014/main" id="{7FF0F99E-4903-7D19-F5E7-B1879F524E83}"/>
              </a:ext>
            </a:extLst>
          </p:cNvPr>
          <p:cNvSpPr txBox="1"/>
          <p:nvPr/>
        </p:nvSpPr>
        <p:spPr>
          <a:xfrm>
            <a:off x="247075" y="992750"/>
            <a:ext cx="5038434" cy="3477875"/>
          </a:xfrm>
          <a:prstGeom prst="rect">
            <a:avLst/>
          </a:prstGeom>
          <a:noFill/>
        </p:spPr>
        <p:txBody>
          <a:bodyPr wrap="square" rtlCol="0">
            <a:spAutoFit/>
          </a:bodyPr>
          <a:lstStyle/>
          <a:p>
            <a:r>
              <a:rPr lang="en-US" sz="2000"/>
              <a:t>Yield ratio is a performance indicator that pertains to the percentage of candidates from a specific source that made it from one stage to the next. </a:t>
            </a:r>
          </a:p>
          <a:p>
            <a:endParaRPr lang="en-US" sz="2000"/>
          </a:p>
          <a:p>
            <a:r>
              <a:rPr lang="en-US" sz="2000"/>
              <a:t>An HR manager could compare the yield of different recruitment sources to determine which one should be invested in for the future.</a:t>
            </a:r>
          </a:p>
          <a:p>
            <a:endParaRPr lang="en-US" sz="2000"/>
          </a:p>
          <a:p>
            <a:endParaRPr lang="en-CA" sz="2000"/>
          </a:p>
        </p:txBody>
      </p:sp>
      <p:pic>
        <p:nvPicPr>
          <p:cNvPr id="5" name="Picture 4" descr="A group of people sitting at a table">
            <a:extLst>
              <a:ext uri="{FF2B5EF4-FFF2-40B4-BE49-F238E27FC236}">
                <a16:creationId xmlns:a16="http://schemas.microsoft.com/office/drawing/2014/main" id="{36FDEAFD-48FF-2134-4BD9-FB7C810AC3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9015" y="1479791"/>
            <a:ext cx="3275875" cy="2183917"/>
          </a:xfrm>
          <a:prstGeom prst="rect">
            <a:avLst/>
          </a:prstGeom>
        </p:spPr>
      </p:pic>
      <p:sp>
        <p:nvSpPr>
          <p:cNvPr id="3" name="TextBox 2">
            <a:extLst>
              <a:ext uri="{FF2B5EF4-FFF2-40B4-BE49-F238E27FC236}">
                <a16:creationId xmlns:a16="http://schemas.microsoft.com/office/drawing/2014/main" id="{AE91A900-D0D3-CFBB-319C-F5B01208CA04}"/>
              </a:ext>
            </a:extLst>
          </p:cNvPr>
          <p:cNvSpPr txBox="1"/>
          <p:nvPr/>
        </p:nvSpPr>
        <p:spPr>
          <a:xfrm>
            <a:off x="5459329" y="3789946"/>
            <a:ext cx="336132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Photo</a:t>
            </a:r>
            <a:r>
              <a:rPr lang="en-US" dirty="0"/>
              <a:t> by </a:t>
            </a:r>
            <a:r>
              <a:rPr lang="en-US" dirty="0">
                <a:hlinkClick r:id="rId5"/>
              </a:rPr>
              <a:t>Jason Goodman</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4281141127"/>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36904fb-9704-4074-a6e5-4574a9424c3c">
      <UserInfo>
        <DisplayName>Patterson, Debra</DisplayName>
        <AccountId>62</AccountId>
        <AccountType/>
      </UserInfo>
      <UserInfo>
        <DisplayName>Armstrong, Robert</DisplayName>
        <AccountId>48</AccountId>
        <AccountType/>
      </UserInfo>
    </SharedWithUsers>
    <_activity xmlns="c130429c-c211-4f03-a0ca-8612082da82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EA810CFF185843840835A329FF2EF4" ma:contentTypeVersion="13" ma:contentTypeDescription="Create a new document." ma:contentTypeScope="" ma:versionID="dad9ce8b8a1af19bf4b9dfb03cf558b3">
  <xsd:schema xmlns:xsd="http://www.w3.org/2001/XMLSchema" xmlns:xs="http://www.w3.org/2001/XMLSchema" xmlns:p="http://schemas.microsoft.com/office/2006/metadata/properties" xmlns:ns3="c130429c-c211-4f03-a0ca-8612082da822" xmlns:ns4="b36904fb-9704-4074-a6e5-4574a9424c3c" targetNamespace="http://schemas.microsoft.com/office/2006/metadata/properties" ma:root="true" ma:fieldsID="39033d39235054ea8919a68e5b714630" ns3:_="" ns4:_="">
    <xsd:import namespace="c130429c-c211-4f03-a0ca-8612082da822"/>
    <xsd:import namespace="b36904fb-9704-4074-a6e5-4574a9424c3c"/>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0429c-c211-4f03-a0ca-8612082da822"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904fb-9704-4074-a6e5-4574a9424c3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15BBAD-F7F2-401E-AF05-5688830EE446}">
  <ds:schemaRefs>
    <ds:schemaRef ds:uri="b36904fb-9704-4074-a6e5-4574a9424c3c"/>
    <ds:schemaRef ds:uri="c130429c-c211-4f03-a0ca-8612082da8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D6A59F0-B4F9-4ABC-BB4C-F9DAFF17B6B2}">
  <ds:schemaRefs>
    <ds:schemaRef ds:uri="b36904fb-9704-4074-a6e5-4574a9424c3c"/>
    <ds:schemaRef ds:uri="c130429c-c211-4f03-a0ca-8612082da8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6D928B5-2415-41A4-8404-9F146EBB6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2813</Words>
  <Application>Microsoft Office PowerPoint</Application>
  <PresentationFormat>On-screen Show (16:9)</PresentationFormat>
  <Paragraphs>182</Paragraphs>
  <Slides>22</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Arial,Sans-Serif</vt:lpstr>
      <vt:lpstr>Montserrat</vt:lpstr>
      <vt:lpstr>Calibri Light</vt:lpstr>
      <vt:lpstr>Roboto</vt:lpstr>
      <vt:lpstr>Calibri</vt:lpstr>
      <vt:lpstr>Arial</vt:lpstr>
      <vt:lpstr>Geometric</vt:lpstr>
      <vt:lpstr>Custom Design</vt:lpstr>
      <vt:lpstr>Recruitment and Selection</vt:lpstr>
      <vt:lpstr>4.0 Learning Outcomes</vt:lpstr>
      <vt:lpstr>4.1 Recruitment</vt:lpstr>
      <vt:lpstr>4.1 Forecasting HR Supply And Demand </vt:lpstr>
      <vt:lpstr>4.2 Human Resource Planning</vt:lpstr>
      <vt:lpstr>4.3 Trend Analysis</vt:lpstr>
      <vt:lpstr>4.4 Development of a Recruitment Plan</vt:lpstr>
      <vt:lpstr>4.5 Recruitment Pipeline</vt:lpstr>
      <vt:lpstr>4.5 Yield Ratio </vt:lpstr>
      <vt:lpstr>4.6 Internal Recruitment</vt:lpstr>
      <vt:lpstr>4.6 Internal Recruitment (cont.)</vt:lpstr>
      <vt:lpstr>4.7 External Recruitment</vt:lpstr>
      <vt:lpstr>4.8 Internal vs. External Recruitment </vt:lpstr>
      <vt:lpstr>4.9 Attracting Job Applicants</vt:lpstr>
      <vt:lpstr>4.10 Recruitment Importance</vt:lpstr>
      <vt:lpstr>Key Takeaways</vt:lpstr>
      <vt:lpstr>Key Takeaways Cont.</vt:lpstr>
      <vt:lpstr>Key Takeaways Cont. II</vt:lpstr>
      <vt:lpstr>Key Terms I</vt:lpstr>
      <vt:lpstr>Key Terms II</vt:lpstr>
      <vt:lpstr>Key Terms III</vt:lpstr>
      <vt:lpstr>Key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Steeves, Catherine</cp:lastModifiedBy>
  <cp:revision>120</cp:revision>
  <cp:lastPrinted>2021-10-24T15:39:03Z</cp:lastPrinted>
  <dcterms:modified xsi:type="dcterms:W3CDTF">2024-07-29T19:46:48Z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0x010100F8EA810CFF185843840835A329FF2EF4</vt:lpwstr>
  </property>
</Properties>
</file>