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0"/>
  </p:notesMasterIdLst>
  <p:sldIdLst>
    <p:sldId id="256" r:id="rId6"/>
    <p:sldId id="258" r:id="rId7"/>
    <p:sldId id="287" r:id="rId8"/>
    <p:sldId id="298" r:id="rId9"/>
    <p:sldId id="299" r:id="rId10"/>
    <p:sldId id="300" r:id="rId11"/>
    <p:sldId id="301" r:id="rId12"/>
    <p:sldId id="302" r:id="rId13"/>
    <p:sldId id="307" r:id="rId14"/>
    <p:sldId id="303" r:id="rId15"/>
    <p:sldId id="304" r:id="rId16"/>
    <p:sldId id="305" r:id="rId17"/>
    <p:sldId id="306" r:id="rId18"/>
    <p:sldId id="308" r:id="rId19"/>
    <p:sldId id="309" r:id="rId20"/>
    <p:sldId id="310" r:id="rId21"/>
    <p:sldId id="295" r:id="rId22"/>
    <p:sldId id="311" r:id="rId23"/>
    <p:sldId id="312" r:id="rId24"/>
    <p:sldId id="313" r:id="rId25"/>
    <p:sldId id="293" r:id="rId26"/>
    <p:sldId id="294" r:id="rId27"/>
    <p:sldId id="296" r:id="rId28"/>
    <p:sldId id="297" r:id="rId29"/>
  </p:sldIdLst>
  <p:sldSz cx="9144000" cy="5143500" type="screen16x9"/>
  <p:notesSz cx="6858000" cy="9144000"/>
  <p:embeddedFontLs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976A2D"/>
    <a:srgbClr val="67481F"/>
    <a:srgbClr val="2A6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68B20-C177-CF7D-26A4-5A0DCB6585AB}" v="1338" dt="2024-07-08T14:41:31.728"/>
    <p1510:client id="{DE89048A-D853-4288-909F-70DBE4A1B6DC}" v="66" dt="2024-07-08T15:52:30.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20" y="2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upka, Davin" userId="S::d_chiupka@fanshawec.ca::50eb926c-c156-478d-97b1-cf64fedb4afb" providerId="AD" clId="Web-{56868B20-C177-CF7D-26A4-5A0DCB6585AB}"/>
    <pc:docChg chg="addSld delSld modSld sldOrd">
      <pc:chgData name="Chiupka, Davin" userId="S::d_chiupka@fanshawec.ca::50eb926c-c156-478d-97b1-cf64fedb4afb" providerId="AD" clId="Web-{56868B20-C177-CF7D-26A4-5A0DCB6585AB}" dt="2024-07-08T14:41:31.369" v="958" actId="20577"/>
      <pc:docMkLst>
        <pc:docMk/>
      </pc:docMkLst>
      <pc:sldChg chg="modSp">
        <pc:chgData name="Chiupka, Davin" userId="S::d_chiupka@fanshawec.ca::50eb926c-c156-478d-97b1-cf64fedb4afb" providerId="AD" clId="Web-{56868B20-C177-CF7D-26A4-5A0DCB6585AB}" dt="2024-07-08T13:00:49.468" v="9" actId="20577"/>
        <pc:sldMkLst>
          <pc:docMk/>
          <pc:sldMk cId="0" sldId="256"/>
        </pc:sldMkLst>
        <pc:spChg chg="mod">
          <ac:chgData name="Chiupka, Davin" userId="S::d_chiupka@fanshawec.ca::50eb926c-c156-478d-97b1-cf64fedb4afb" providerId="AD" clId="Web-{56868B20-C177-CF7D-26A4-5A0DCB6585AB}" dt="2024-07-08T13:00:49.468" v="9" actId="20577"/>
          <ac:spMkLst>
            <pc:docMk/>
            <pc:sldMk cId="0" sldId="256"/>
            <ac:spMk id="81" creationId="{00000000-0000-0000-0000-000000000000}"/>
          </ac:spMkLst>
        </pc:spChg>
      </pc:sldChg>
      <pc:sldChg chg="delSp modSp">
        <pc:chgData name="Chiupka, Davin" userId="S::d_chiupka@fanshawec.ca::50eb926c-c156-478d-97b1-cf64fedb4afb" providerId="AD" clId="Web-{56868B20-C177-CF7D-26A4-5A0DCB6585AB}" dt="2024-07-08T14:40:48.368" v="951" actId="1076"/>
        <pc:sldMkLst>
          <pc:docMk/>
          <pc:sldMk cId="0" sldId="258"/>
        </pc:sldMkLst>
        <pc:spChg chg="mod">
          <ac:chgData name="Chiupka, Davin" userId="S::d_chiupka@fanshawec.ca::50eb926c-c156-478d-97b1-cf64fedb4afb" providerId="AD" clId="Web-{56868B20-C177-CF7D-26A4-5A0DCB6585AB}" dt="2024-07-08T14:40:48.368" v="951" actId="1076"/>
          <ac:spMkLst>
            <pc:docMk/>
            <pc:sldMk cId="0" sldId="258"/>
            <ac:spMk id="2" creationId="{9EBB8761-0547-A2E7-7074-BB794415F112}"/>
          </ac:spMkLst>
        </pc:spChg>
        <pc:spChg chg="del mod">
          <ac:chgData name="Chiupka, Davin" userId="S::d_chiupka@fanshawec.ca::50eb926c-c156-478d-97b1-cf64fedb4afb" providerId="AD" clId="Web-{56868B20-C177-CF7D-26A4-5A0DCB6585AB}" dt="2024-07-08T13:00:58.297" v="12"/>
          <ac:spMkLst>
            <pc:docMk/>
            <pc:sldMk cId="0" sldId="258"/>
            <ac:spMk id="3" creationId="{E605AB07-0DC6-1860-2E9A-1EE0DCD858EA}"/>
          </ac:spMkLst>
        </pc:spChg>
      </pc:sldChg>
      <pc:sldChg chg="del">
        <pc:chgData name="Chiupka, Davin" userId="S::d_chiupka@fanshawec.ca::50eb926c-c156-478d-97b1-cf64fedb4afb" providerId="AD" clId="Web-{56868B20-C177-CF7D-26A4-5A0DCB6585AB}" dt="2024-07-08T13:01:31.704" v="25"/>
        <pc:sldMkLst>
          <pc:docMk/>
          <pc:sldMk cId="3383407317" sldId="286"/>
        </pc:sldMkLst>
      </pc:sldChg>
      <pc:sldChg chg="addSp delSp modSp">
        <pc:chgData name="Chiupka, Davin" userId="S::d_chiupka@fanshawec.ca::50eb926c-c156-478d-97b1-cf64fedb4afb" providerId="AD" clId="Web-{56868B20-C177-CF7D-26A4-5A0DCB6585AB}" dt="2024-07-08T13:19:42.831" v="232" actId="1076"/>
        <pc:sldMkLst>
          <pc:docMk/>
          <pc:sldMk cId="2698122203" sldId="287"/>
        </pc:sldMkLst>
        <pc:spChg chg="add mod">
          <ac:chgData name="Chiupka, Davin" userId="S::d_chiupka@fanshawec.ca::50eb926c-c156-478d-97b1-cf64fedb4afb" providerId="AD" clId="Web-{56868B20-C177-CF7D-26A4-5A0DCB6585AB}" dt="2024-07-08T13:18:52.237" v="223" actId="20577"/>
          <ac:spMkLst>
            <pc:docMk/>
            <pc:sldMk cId="2698122203" sldId="287"/>
            <ac:spMk id="2" creationId="{B1256524-2184-4809-1D61-1C025994B385}"/>
          </ac:spMkLst>
        </pc:spChg>
        <pc:spChg chg="add mod">
          <ac:chgData name="Chiupka, Davin" userId="S::d_chiupka@fanshawec.ca::50eb926c-c156-478d-97b1-cf64fedb4afb" providerId="AD" clId="Web-{56868B20-C177-CF7D-26A4-5A0DCB6585AB}" dt="2024-07-08T13:19:42.831" v="232" actId="1076"/>
          <ac:spMkLst>
            <pc:docMk/>
            <pc:sldMk cId="2698122203" sldId="287"/>
            <ac:spMk id="4" creationId="{2277B2E6-CD53-FA2D-FE88-FFEA06165139}"/>
          </ac:spMkLst>
        </pc:spChg>
        <pc:spChg chg="del mod">
          <ac:chgData name="Chiupka, Davin" userId="S::d_chiupka@fanshawec.ca::50eb926c-c156-478d-97b1-cf64fedb4afb" providerId="AD" clId="Web-{56868B20-C177-CF7D-26A4-5A0DCB6585AB}" dt="2024-07-08T13:01:15.844" v="18"/>
          <ac:spMkLst>
            <pc:docMk/>
            <pc:sldMk cId="2698122203" sldId="287"/>
            <ac:spMk id="6" creationId="{C5CE61F4-4B1A-22E9-A4DF-8184AE84FBE8}"/>
          </ac:spMkLst>
        </pc:spChg>
        <pc:spChg chg="del mod">
          <ac:chgData name="Chiupka, Davin" userId="S::d_chiupka@fanshawec.ca::50eb926c-c156-478d-97b1-cf64fedb4afb" providerId="AD" clId="Web-{56868B20-C177-CF7D-26A4-5A0DCB6585AB}" dt="2024-07-08T13:01:07.531" v="14"/>
          <ac:spMkLst>
            <pc:docMk/>
            <pc:sldMk cId="2698122203" sldId="287"/>
            <ac:spMk id="10" creationId="{A153E630-546B-428B-14E0-DCE7A29F2390}"/>
          </ac:spMkLst>
        </pc:spChg>
        <pc:spChg chg="mod">
          <ac:chgData name="Chiupka, Davin" userId="S::d_chiupka@fanshawec.ca::50eb926c-c156-478d-97b1-cf64fedb4afb" providerId="AD" clId="Web-{56868B20-C177-CF7D-26A4-5A0DCB6585AB}" dt="2024-07-08T13:01:18.156" v="19" actId="20577"/>
          <ac:spMkLst>
            <pc:docMk/>
            <pc:sldMk cId="2698122203" sldId="287"/>
            <ac:spMk id="92" creationId="{00000000-0000-0000-0000-000000000000}"/>
          </ac:spMkLst>
        </pc:spChg>
        <pc:picChg chg="add mod">
          <ac:chgData name="Chiupka, Davin" userId="S::d_chiupka@fanshawec.ca::50eb926c-c156-478d-97b1-cf64fedb4afb" providerId="AD" clId="Web-{56868B20-C177-CF7D-26A4-5A0DCB6585AB}" dt="2024-07-08T13:19:24.565" v="228"/>
          <ac:picMkLst>
            <pc:docMk/>
            <pc:sldMk cId="2698122203" sldId="287"/>
            <ac:picMk id="3" creationId="{4E3530B2-B31D-12BE-1941-3A2C17B485FC}"/>
          </ac:picMkLst>
        </pc:picChg>
        <pc:picChg chg="del">
          <ac:chgData name="Chiupka, Davin" userId="S::d_chiupka@fanshawec.ca::50eb926c-c156-478d-97b1-cf64fedb4afb" providerId="AD" clId="Web-{56868B20-C177-CF7D-26A4-5A0DCB6585AB}" dt="2024-07-08T13:01:10.156" v="15"/>
          <ac:picMkLst>
            <pc:docMk/>
            <pc:sldMk cId="2698122203" sldId="287"/>
            <ac:picMk id="8" creationId="{049FBF62-EDAD-4435-E801-8289EEE00A2C}"/>
          </ac:picMkLst>
        </pc:picChg>
      </pc:sldChg>
      <pc:sldChg chg="del">
        <pc:chgData name="Chiupka, Davin" userId="S::d_chiupka@fanshawec.ca::50eb926c-c156-478d-97b1-cf64fedb4afb" providerId="AD" clId="Web-{56868B20-C177-CF7D-26A4-5A0DCB6585AB}" dt="2024-07-08T13:01:28.454" v="21"/>
        <pc:sldMkLst>
          <pc:docMk/>
          <pc:sldMk cId="2487861441" sldId="288"/>
        </pc:sldMkLst>
      </pc:sldChg>
      <pc:sldChg chg="del">
        <pc:chgData name="Chiupka, Davin" userId="S::d_chiupka@fanshawec.ca::50eb926c-c156-478d-97b1-cf64fedb4afb" providerId="AD" clId="Web-{56868B20-C177-CF7D-26A4-5A0DCB6585AB}" dt="2024-07-08T13:01:26.610" v="20"/>
        <pc:sldMkLst>
          <pc:docMk/>
          <pc:sldMk cId="267175337" sldId="289"/>
        </pc:sldMkLst>
      </pc:sldChg>
      <pc:sldChg chg="del">
        <pc:chgData name="Chiupka, Davin" userId="S::d_chiupka@fanshawec.ca::50eb926c-c156-478d-97b1-cf64fedb4afb" providerId="AD" clId="Web-{56868B20-C177-CF7D-26A4-5A0DCB6585AB}" dt="2024-07-08T13:01:29.235" v="22"/>
        <pc:sldMkLst>
          <pc:docMk/>
          <pc:sldMk cId="1316541895" sldId="290"/>
        </pc:sldMkLst>
      </pc:sldChg>
      <pc:sldChg chg="del">
        <pc:chgData name="Chiupka, Davin" userId="S::d_chiupka@fanshawec.ca::50eb926c-c156-478d-97b1-cf64fedb4afb" providerId="AD" clId="Web-{56868B20-C177-CF7D-26A4-5A0DCB6585AB}" dt="2024-07-08T13:01:30.594" v="23"/>
        <pc:sldMkLst>
          <pc:docMk/>
          <pc:sldMk cId="4281141127" sldId="291"/>
        </pc:sldMkLst>
      </pc:sldChg>
      <pc:sldChg chg="del">
        <pc:chgData name="Chiupka, Davin" userId="S::d_chiupka@fanshawec.ca::50eb926c-c156-478d-97b1-cf64fedb4afb" providerId="AD" clId="Web-{56868B20-C177-CF7D-26A4-5A0DCB6585AB}" dt="2024-07-08T13:01:30.829" v="24"/>
        <pc:sldMkLst>
          <pc:docMk/>
          <pc:sldMk cId="1673720523" sldId="292"/>
        </pc:sldMkLst>
      </pc:sldChg>
      <pc:sldChg chg="addSp delSp modSp">
        <pc:chgData name="Chiupka, Davin" userId="S::d_chiupka@fanshawec.ca::50eb926c-c156-478d-97b1-cf64fedb4afb" providerId="AD" clId="Web-{56868B20-C177-CF7D-26A4-5A0DCB6585AB}" dt="2024-07-08T13:04:15.160" v="63" actId="1076"/>
        <pc:sldMkLst>
          <pc:docMk/>
          <pc:sldMk cId="347336784" sldId="293"/>
        </pc:sldMkLst>
        <pc:spChg chg="add mod">
          <ac:chgData name="Chiupka, Davin" userId="S::d_chiupka@fanshawec.ca::50eb926c-c156-478d-97b1-cf64fedb4afb" providerId="AD" clId="Web-{56868B20-C177-CF7D-26A4-5A0DCB6585AB}" dt="2024-07-08T13:04:15.160" v="63" actId="1076"/>
          <ac:spMkLst>
            <pc:docMk/>
            <pc:sldMk cId="347336784" sldId="293"/>
            <ac:spMk id="21" creationId="{6F2349C1-E47F-FCE7-0B5F-599CFE7AB7C6}"/>
          </ac:spMkLst>
        </pc:spChg>
        <pc:graphicFrameChg chg="del">
          <ac:chgData name="Chiupka, Davin" userId="S::d_chiupka@fanshawec.ca::50eb926c-c156-478d-97b1-cf64fedb4afb" providerId="AD" clId="Web-{56868B20-C177-CF7D-26A4-5A0DCB6585AB}" dt="2024-07-08T13:01:35.001" v="26"/>
          <ac:graphicFrameMkLst>
            <pc:docMk/>
            <pc:sldMk cId="347336784" sldId="293"/>
            <ac:graphicFrameMk id="3" creationId="{4B2774A5-4DC7-E704-CA58-5621F3024ECF}"/>
          </ac:graphicFrameMkLst>
        </pc:graphicFrameChg>
      </pc:sldChg>
      <pc:sldChg chg="addSp delSp modSp">
        <pc:chgData name="Chiupka, Davin" userId="S::d_chiupka@fanshawec.ca::50eb926c-c156-478d-97b1-cf64fedb4afb" providerId="AD" clId="Web-{56868B20-C177-CF7D-26A4-5A0DCB6585AB}" dt="2024-07-08T14:41:21.900" v="954" actId="20577"/>
        <pc:sldMkLst>
          <pc:docMk/>
          <pc:sldMk cId="1083663845" sldId="294"/>
        </pc:sldMkLst>
        <pc:spChg chg="add mod">
          <ac:chgData name="Chiupka, Davin" userId="S::d_chiupka@fanshawec.ca::50eb926c-c156-478d-97b1-cf64fedb4afb" providerId="AD" clId="Web-{56868B20-C177-CF7D-26A4-5A0DCB6585AB}" dt="2024-07-08T13:05:56.349" v="88" actId="1076"/>
          <ac:spMkLst>
            <pc:docMk/>
            <pc:sldMk cId="1083663845" sldId="294"/>
            <ac:spMk id="17" creationId="{C971DE95-A475-6C88-48BC-59B861A8FC3D}"/>
          </ac:spMkLst>
        </pc:spChg>
        <pc:spChg chg="mod">
          <ac:chgData name="Chiupka, Davin" userId="S::d_chiupka@fanshawec.ca::50eb926c-c156-478d-97b1-cf64fedb4afb" providerId="AD" clId="Web-{56868B20-C177-CF7D-26A4-5A0DCB6585AB}" dt="2024-07-08T14:41:21.900" v="954" actId="20577"/>
          <ac:spMkLst>
            <pc:docMk/>
            <pc:sldMk cId="1083663845" sldId="294"/>
            <ac:spMk id="155" creationId="{00000000-0000-0000-0000-000000000000}"/>
          </ac:spMkLst>
        </pc:spChg>
        <pc:graphicFrameChg chg="del">
          <ac:chgData name="Chiupka, Davin" userId="S::d_chiupka@fanshawec.ca::50eb926c-c156-478d-97b1-cf64fedb4afb" providerId="AD" clId="Web-{56868B20-C177-CF7D-26A4-5A0DCB6585AB}" dt="2024-07-08T13:01:37.610" v="27"/>
          <ac:graphicFrameMkLst>
            <pc:docMk/>
            <pc:sldMk cId="1083663845" sldId="294"/>
            <ac:graphicFrameMk id="3" creationId="{4B2774A5-4DC7-E704-CA58-5621F3024ECF}"/>
          </ac:graphicFrameMkLst>
        </pc:graphicFrameChg>
      </pc:sldChg>
      <pc:sldChg chg="addSp modSp add ord replId">
        <pc:chgData name="Chiupka, Davin" userId="S::d_chiupka@fanshawec.ca::50eb926c-c156-478d-97b1-cf64fedb4afb" providerId="AD" clId="Web-{56868B20-C177-CF7D-26A4-5A0DCB6585AB}" dt="2024-07-08T14:31:19.561" v="854" actId="1076"/>
        <pc:sldMkLst>
          <pc:docMk/>
          <pc:sldMk cId="3188255139" sldId="295"/>
        </pc:sldMkLst>
        <pc:spChg chg="add mod">
          <ac:chgData name="Chiupka, Davin" userId="S::d_chiupka@fanshawec.ca::50eb926c-c156-478d-97b1-cf64fedb4afb" providerId="AD" clId="Web-{56868B20-C177-CF7D-26A4-5A0DCB6585AB}" dt="2024-07-08T14:31:19.561" v="854" actId="1076"/>
          <ac:spMkLst>
            <pc:docMk/>
            <pc:sldMk cId="3188255139" sldId="295"/>
            <ac:spMk id="2" creationId="{C17EC535-152A-05A8-0703-52BF45118129}"/>
          </ac:spMkLst>
        </pc:spChg>
        <pc:spChg chg="mod">
          <ac:chgData name="Chiupka, Davin" userId="S::d_chiupka@fanshawec.ca::50eb926c-c156-478d-97b1-cf64fedb4afb" providerId="AD" clId="Web-{56868B20-C177-CF7D-26A4-5A0DCB6585AB}" dt="2024-07-08T13:02:16.064" v="31" actId="20577"/>
          <ac:spMkLst>
            <pc:docMk/>
            <pc:sldMk cId="3188255139" sldId="295"/>
            <ac:spMk id="155" creationId="{00000000-0000-0000-0000-000000000000}"/>
          </ac:spMkLst>
        </pc:spChg>
      </pc:sldChg>
      <pc:sldChg chg="addSp modSp add replId">
        <pc:chgData name="Chiupka, Davin" userId="S::d_chiupka@fanshawec.ca::50eb926c-c156-478d-97b1-cf64fedb4afb" providerId="AD" clId="Web-{56868B20-C177-CF7D-26A4-5A0DCB6585AB}" dt="2024-07-08T14:41:24.822" v="956" actId="20577"/>
        <pc:sldMkLst>
          <pc:docMk/>
          <pc:sldMk cId="3654308580" sldId="296"/>
        </pc:sldMkLst>
        <pc:spChg chg="add mod">
          <ac:chgData name="Chiupka, Davin" userId="S::d_chiupka@fanshawec.ca::50eb926c-c156-478d-97b1-cf64fedb4afb" providerId="AD" clId="Web-{56868B20-C177-CF7D-26A4-5A0DCB6585AB}" dt="2024-07-08T13:07:16.866" v="132" actId="20577"/>
          <ac:spMkLst>
            <pc:docMk/>
            <pc:sldMk cId="3654308580" sldId="296"/>
            <ac:spMk id="2" creationId="{C4931D7D-5358-2B61-7EDE-A3EE8CEE8277}"/>
          </ac:spMkLst>
        </pc:spChg>
        <pc:spChg chg="mod">
          <ac:chgData name="Chiupka, Davin" userId="S::d_chiupka@fanshawec.ca::50eb926c-c156-478d-97b1-cf64fedb4afb" providerId="AD" clId="Web-{56868B20-C177-CF7D-26A4-5A0DCB6585AB}" dt="2024-07-08T14:41:24.822" v="956" actId="20577"/>
          <ac:spMkLst>
            <pc:docMk/>
            <pc:sldMk cId="3654308580" sldId="296"/>
            <ac:spMk id="155" creationId="{00000000-0000-0000-0000-000000000000}"/>
          </ac:spMkLst>
        </pc:spChg>
      </pc:sldChg>
      <pc:sldChg chg="modSp add replId">
        <pc:chgData name="Chiupka, Davin" userId="S::d_chiupka@fanshawec.ca::50eb926c-c156-478d-97b1-cf64fedb4afb" providerId="AD" clId="Web-{56868B20-C177-CF7D-26A4-5A0DCB6585AB}" dt="2024-07-08T14:41:31.369" v="958" actId="20577"/>
        <pc:sldMkLst>
          <pc:docMk/>
          <pc:sldMk cId="43688495" sldId="297"/>
        </pc:sldMkLst>
        <pc:spChg chg="mod">
          <ac:chgData name="Chiupka, Davin" userId="S::d_chiupka@fanshawec.ca::50eb926c-c156-478d-97b1-cf64fedb4afb" providerId="AD" clId="Web-{56868B20-C177-CF7D-26A4-5A0DCB6585AB}" dt="2024-07-08T13:08:29.320" v="184" actId="20577"/>
          <ac:spMkLst>
            <pc:docMk/>
            <pc:sldMk cId="43688495" sldId="297"/>
            <ac:spMk id="2" creationId="{C4931D7D-5358-2B61-7EDE-A3EE8CEE8277}"/>
          </ac:spMkLst>
        </pc:spChg>
        <pc:spChg chg="mod">
          <ac:chgData name="Chiupka, Davin" userId="S::d_chiupka@fanshawec.ca::50eb926c-c156-478d-97b1-cf64fedb4afb" providerId="AD" clId="Web-{56868B20-C177-CF7D-26A4-5A0DCB6585AB}" dt="2024-07-08T14:41:31.369" v="958" actId="20577"/>
          <ac:spMkLst>
            <pc:docMk/>
            <pc:sldMk cId="43688495" sldId="297"/>
            <ac:spMk id="155" creationId="{00000000-0000-0000-0000-000000000000}"/>
          </ac:spMkLst>
        </pc:spChg>
      </pc:sldChg>
      <pc:sldChg chg="new del">
        <pc:chgData name="Chiupka, Davin" userId="S::d_chiupka@fanshawec.ca::50eb926c-c156-478d-97b1-cf64fedb4afb" providerId="AD" clId="Web-{56868B20-C177-CF7D-26A4-5A0DCB6585AB}" dt="2024-07-08T13:19:53.300" v="234"/>
        <pc:sldMkLst>
          <pc:docMk/>
          <pc:sldMk cId="538647341" sldId="298"/>
        </pc:sldMkLst>
      </pc:sldChg>
      <pc:sldChg chg="modSp add replId">
        <pc:chgData name="Chiupka, Davin" userId="S::d_chiupka@fanshawec.ca::50eb926c-c156-478d-97b1-cf64fedb4afb" providerId="AD" clId="Web-{56868B20-C177-CF7D-26A4-5A0DCB6585AB}" dt="2024-07-08T13:32:06.906" v="294"/>
        <pc:sldMkLst>
          <pc:docMk/>
          <pc:sldMk cId="4269865111" sldId="298"/>
        </pc:sldMkLst>
        <pc:spChg chg="mod">
          <ac:chgData name="Chiupka, Davin" userId="S::d_chiupka@fanshawec.ca::50eb926c-c156-478d-97b1-cf64fedb4afb" providerId="AD" clId="Web-{56868B20-C177-CF7D-26A4-5A0DCB6585AB}" dt="2024-07-08T13:28:03.402" v="253" actId="1076"/>
          <ac:spMkLst>
            <pc:docMk/>
            <pc:sldMk cId="4269865111" sldId="298"/>
            <ac:spMk id="2" creationId="{B1256524-2184-4809-1D61-1C025994B385}"/>
          </ac:spMkLst>
        </pc:spChg>
        <pc:spChg chg="mod">
          <ac:chgData name="Chiupka, Davin" userId="S::d_chiupka@fanshawec.ca::50eb926c-c156-478d-97b1-cf64fedb4afb" providerId="AD" clId="Web-{56868B20-C177-CF7D-26A4-5A0DCB6585AB}" dt="2024-07-08T13:29:18.997" v="266" actId="1076"/>
          <ac:spMkLst>
            <pc:docMk/>
            <pc:sldMk cId="4269865111" sldId="298"/>
            <ac:spMk id="4" creationId="{2277B2E6-CD53-FA2D-FE88-FFEA06165139}"/>
          </ac:spMkLst>
        </pc:spChg>
        <pc:spChg chg="mod">
          <ac:chgData name="Chiupka, Davin" userId="S::d_chiupka@fanshawec.ca::50eb926c-c156-478d-97b1-cf64fedb4afb" providerId="AD" clId="Web-{56868B20-C177-CF7D-26A4-5A0DCB6585AB}" dt="2024-07-08T13:27:08.917" v="239" actId="20577"/>
          <ac:spMkLst>
            <pc:docMk/>
            <pc:sldMk cId="4269865111" sldId="298"/>
            <ac:spMk id="92" creationId="{00000000-0000-0000-0000-000000000000}"/>
          </ac:spMkLst>
        </pc:spChg>
        <pc:picChg chg="mod">
          <ac:chgData name="Chiupka, Davin" userId="S::d_chiupka@fanshawec.ca::50eb926c-c156-478d-97b1-cf64fedb4afb" providerId="AD" clId="Web-{56868B20-C177-CF7D-26A4-5A0DCB6585AB}" dt="2024-07-08T13:32:06.906" v="294"/>
          <ac:picMkLst>
            <pc:docMk/>
            <pc:sldMk cId="4269865111" sldId="298"/>
            <ac:picMk id="3" creationId="{4E3530B2-B31D-12BE-1941-3A2C17B485FC}"/>
          </ac:picMkLst>
        </pc:picChg>
      </pc:sldChg>
      <pc:sldChg chg="modSp add replId">
        <pc:chgData name="Chiupka, Davin" userId="S::d_chiupka@fanshawec.ca::50eb926c-c156-478d-97b1-cf64fedb4afb" providerId="AD" clId="Web-{56868B20-C177-CF7D-26A4-5A0DCB6585AB}" dt="2024-07-08T13:32:03.344" v="293"/>
        <pc:sldMkLst>
          <pc:docMk/>
          <pc:sldMk cId="3311179187" sldId="299"/>
        </pc:sldMkLst>
        <pc:spChg chg="mod">
          <ac:chgData name="Chiupka, Davin" userId="S::d_chiupka@fanshawec.ca::50eb926c-c156-478d-97b1-cf64fedb4afb" providerId="AD" clId="Web-{56868B20-C177-CF7D-26A4-5A0DCB6585AB}" dt="2024-07-08T13:30:29.405" v="282" actId="1076"/>
          <ac:spMkLst>
            <pc:docMk/>
            <pc:sldMk cId="3311179187" sldId="299"/>
            <ac:spMk id="2" creationId="{B1256524-2184-4809-1D61-1C025994B385}"/>
          </ac:spMkLst>
        </pc:spChg>
        <pc:spChg chg="mod">
          <ac:chgData name="Chiupka, Davin" userId="S::d_chiupka@fanshawec.ca::50eb926c-c156-478d-97b1-cf64fedb4afb" providerId="AD" clId="Web-{56868B20-C177-CF7D-26A4-5A0DCB6585AB}" dt="2024-07-08T13:32:00.141" v="292" actId="1076"/>
          <ac:spMkLst>
            <pc:docMk/>
            <pc:sldMk cId="3311179187" sldId="299"/>
            <ac:spMk id="4" creationId="{2277B2E6-CD53-FA2D-FE88-FFEA06165139}"/>
          </ac:spMkLst>
        </pc:spChg>
        <pc:spChg chg="mod">
          <ac:chgData name="Chiupka, Davin" userId="S::d_chiupka@fanshawec.ca::50eb926c-c156-478d-97b1-cf64fedb4afb" providerId="AD" clId="Web-{56868B20-C177-CF7D-26A4-5A0DCB6585AB}" dt="2024-07-08T13:30:09.186" v="275" actId="20577"/>
          <ac:spMkLst>
            <pc:docMk/>
            <pc:sldMk cId="3311179187" sldId="299"/>
            <ac:spMk id="92" creationId="{00000000-0000-0000-0000-000000000000}"/>
          </ac:spMkLst>
        </pc:spChg>
        <pc:picChg chg="mod">
          <ac:chgData name="Chiupka, Davin" userId="S::d_chiupka@fanshawec.ca::50eb926c-c156-478d-97b1-cf64fedb4afb" providerId="AD" clId="Web-{56868B20-C177-CF7D-26A4-5A0DCB6585AB}" dt="2024-07-08T13:32:03.344" v="293"/>
          <ac:picMkLst>
            <pc:docMk/>
            <pc:sldMk cId="3311179187" sldId="299"/>
            <ac:picMk id="3" creationId="{4E3530B2-B31D-12BE-1941-3A2C17B485FC}"/>
          </ac:picMkLst>
        </pc:picChg>
      </pc:sldChg>
      <pc:sldChg chg="modSp add replId">
        <pc:chgData name="Chiupka, Davin" userId="S::d_chiupka@fanshawec.ca::50eb926c-c156-478d-97b1-cf64fedb4afb" providerId="AD" clId="Web-{56868B20-C177-CF7D-26A4-5A0DCB6585AB}" dt="2024-07-08T13:42:39.402" v="375" actId="20577"/>
        <pc:sldMkLst>
          <pc:docMk/>
          <pc:sldMk cId="355513865" sldId="300"/>
        </pc:sldMkLst>
        <pc:spChg chg="mod">
          <ac:chgData name="Chiupka, Davin" userId="S::d_chiupka@fanshawec.ca::50eb926c-c156-478d-97b1-cf64fedb4afb" providerId="AD" clId="Web-{56868B20-C177-CF7D-26A4-5A0DCB6585AB}" dt="2024-07-08T13:39:57.930" v="342" actId="14100"/>
          <ac:spMkLst>
            <pc:docMk/>
            <pc:sldMk cId="355513865" sldId="300"/>
            <ac:spMk id="2" creationId="{B1256524-2184-4809-1D61-1C025994B385}"/>
          </ac:spMkLst>
        </pc:spChg>
        <pc:spChg chg="mod">
          <ac:chgData name="Chiupka, Davin" userId="S::d_chiupka@fanshawec.ca::50eb926c-c156-478d-97b1-cf64fedb4afb" providerId="AD" clId="Web-{56868B20-C177-CF7D-26A4-5A0DCB6585AB}" dt="2024-07-08T13:39:47.289" v="340" actId="1076"/>
          <ac:spMkLst>
            <pc:docMk/>
            <pc:sldMk cId="355513865" sldId="300"/>
            <ac:spMk id="4" creationId="{2277B2E6-CD53-FA2D-FE88-FFEA06165139}"/>
          </ac:spMkLst>
        </pc:spChg>
        <pc:spChg chg="mod">
          <ac:chgData name="Chiupka, Davin" userId="S::d_chiupka@fanshawec.ca::50eb926c-c156-478d-97b1-cf64fedb4afb" providerId="AD" clId="Web-{56868B20-C177-CF7D-26A4-5A0DCB6585AB}" dt="2024-07-08T13:42:39.402" v="375" actId="20577"/>
          <ac:spMkLst>
            <pc:docMk/>
            <pc:sldMk cId="355513865" sldId="300"/>
            <ac:spMk id="92" creationId="{00000000-0000-0000-0000-000000000000}"/>
          </ac:spMkLst>
        </pc:spChg>
        <pc:picChg chg="mod">
          <ac:chgData name="Chiupka, Davin" userId="S::d_chiupka@fanshawec.ca::50eb926c-c156-478d-97b1-cf64fedb4afb" providerId="AD" clId="Web-{56868B20-C177-CF7D-26A4-5A0DCB6585AB}" dt="2024-07-08T13:39:37.758" v="338" actId="14100"/>
          <ac:picMkLst>
            <pc:docMk/>
            <pc:sldMk cId="355513865" sldId="300"/>
            <ac:picMk id="3" creationId="{4E3530B2-B31D-12BE-1941-3A2C17B485FC}"/>
          </ac:picMkLst>
        </pc:picChg>
      </pc:sldChg>
      <pc:sldChg chg="modSp add replId">
        <pc:chgData name="Chiupka, Davin" userId="S::d_chiupka@fanshawec.ca::50eb926c-c156-478d-97b1-cf64fedb4afb" providerId="AD" clId="Web-{56868B20-C177-CF7D-26A4-5A0DCB6585AB}" dt="2024-07-08T14:24:27.039" v="768"/>
        <pc:sldMkLst>
          <pc:docMk/>
          <pc:sldMk cId="282545924" sldId="301"/>
        </pc:sldMkLst>
        <pc:spChg chg="mod">
          <ac:chgData name="Chiupka, Davin" userId="S::d_chiupka@fanshawec.ca::50eb926c-c156-478d-97b1-cf64fedb4afb" providerId="AD" clId="Web-{56868B20-C177-CF7D-26A4-5A0DCB6585AB}" dt="2024-07-08T13:43:10.480" v="382" actId="1076"/>
          <ac:spMkLst>
            <pc:docMk/>
            <pc:sldMk cId="282545924" sldId="301"/>
            <ac:spMk id="2" creationId="{B1256524-2184-4809-1D61-1C025994B385}"/>
          </ac:spMkLst>
        </pc:spChg>
        <pc:spChg chg="mod">
          <ac:chgData name="Chiupka, Davin" userId="S::d_chiupka@fanshawec.ca::50eb926c-c156-478d-97b1-cf64fedb4afb" providerId="AD" clId="Web-{56868B20-C177-CF7D-26A4-5A0DCB6585AB}" dt="2024-07-08T13:43:02.433" v="381" actId="20577"/>
          <ac:spMkLst>
            <pc:docMk/>
            <pc:sldMk cId="282545924" sldId="301"/>
            <ac:spMk id="4" creationId="{2277B2E6-CD53-FA2D-FE88-FFEA06165139}"/>
          </ac:spMkLst>
        </pc:spChg>
        <pc:spChg chg="mod">
          <ac:chgData name="Chiupka, Davin" userId="S::d_chiupka@fanshawec.ca::50eb926c-c156-478d-97b1-cf64fedb4afb" providerId="AD" clId="Web-{56868B20-C177-CF7D-26A4-5A0DCB6585AB}" dt="2024-07-08T13:42:49.792" v="377" actId="20577"/>
          <ac:spMkLst>
            <pc:docMk/>
            <pc:sldMk cId="282545924" sldId="301"/>
            <ac:spMk id="92" creationId="{00000000-0000-0000-0000-000000000000}"/>
          </ac:spMkLst>
        </pc:spChg>
        <pc:picChg chg="mod">
          <ac:chgData name="Chiupka, Davin" userId="S::d_chiupka@fanshawec.ca::50eb926c-c156-478d-97b1-cf64fedb4afb" providerId="AD" clId="Web-{56868B20-C177-CF7D-26A4-5A0DCB6585AB}" dt="2024-07-08T14:24:27.039" v="768"/>
          <ac:picMkLst>
            <pc:docMk/>
            <pc:sldMk cId="282545924" sldId="301"/>
            <ac:picMk id="3" creationId="{4E3530B2-B31D-12BE-1941-3A2C17B485FC}"/>
          </ac:picMkLst>
        </pc:picChg>
      </pc:sldChg>
      <pc:sldChg chg="modSp add replId">
        <pc:chgData name="Chiupka, Davin" userId="S::d_chiupka@fanshawec.ca::50eb926c-c156-478d-97b1-cf64fedb4afb" providerId="AD" clId="Web-{56868B20-C177-CF7D-26A4-5A0DCB6585AB}" dt="2024-07-08T14:24:30.945" v="769"/>
        <pc:sldMkLst>
          <pc:docMk/>
          <pc:sldMk cId="3275634536" sldId="302"/>
        </pc:sldMkLst>
        <pc:spChg chg="mod">
          <ac:chgData name="Chiupka, Davin" userId="S::d_chiupka@fanshawec.ca::50eb926c-c156-478d-97b1-cf64fedb4afb" providerId="AD" clId="Web-{56868B20-C177-CF7D-26A4-5A0DCB6585AB}" dt="2024-07-08T13:48:24.970" v="431" actId="20577"/>
          <ac:spMkLst>
            <pc:docMk/>
            <pc:sldMk cId="3275634536" sldId="302"/>
            <ac:spMk id="2" creationId="{B1256524-2184-4809-1D61-1C025994B385}"/>
          </ac:spMkLst>
        </pc:spChg>
        <pc:spChg chg="mod">
          <ac:chgData name="Chiupka, Davin" userId="S::d_chiupka@fanshawec.ca::50eb926c-c156-478d-97b1-cf64fedb4afb" providerId="AD" clId="Web-{56868B20-C177-CF7D-26A4-5A0DCB6585AB}" dt="2024-07-08T13:52:07.396" v="438" actId="20577"/>
          <ac:spMkLst>
            <pc:docMk/>
            <pc:sldMk cId="3275634536" sldId="302"/>
            <ac:spMk id="4" creationId="{2277B2E6-CD53-FA2D-FE88-FFEA06165139}"/>
          </ac:spMkLst>
        </pc:spChg>
        <pc:spChg chg="mod">
          <ac:chgData name="Chiupka, Davin" userId="S::d_chiupka@fanshawec.ca::50eb926c-c156-478d-97b1-cf64fedb4afb" providerId="AD" clId="Web-{56868B20-C177-CF7D-26A4-5A0DCB6585AB}" dt="2024-07-08T13:43:58.653" v="388" actId="20577"/>
          <ac:spMkLst>
            <pc:docMk/>
            <pc:sldMk cId="3275634536" sldId="302"/>
            <ac:spMk id="92" creationId="{00000000-0000-0000-0000-000000000000}"/>
          </ac:spMkLst>
        </pc:spChg>
        <pc:picChg chg="mod">
          <ac:chgData name="Chiupka, Davin" userId="S::d_chiupka@fanshawec.ca::50eb926c-c156-478d-97b1-cf64fedb4afb" providerId="AD" clId="Web-{56868B20-C177-CF7D-26A4-5A0DCB6585AB}" dt="2024-07-08T14:24:30.945" v="769"/>
          <ac:picMkLst>
            <pc:docMk/>
            <pc:sldMk cId="3275634536" sldId="302"/>
            <ac:picMk id="3" creationId="{4E3530B2-B31D-12BE-1941-3A2C17B485FC}"/>
          </ac:picMkLst>
        </pc:picChg>
      </pc:sldChg>
      <pc:sldChg chg="modSp add replId">
        <pc:chgData name="Chiupka, Davin" userId="S::d_chiupka@fanshawec.ca::50eb926c-c156-478d-97b1-cf64fedb4afb" providerId="AD" clId="Web-{56868B20-C177-CF7D-26A4-5A0DCB6585AB}" dt="2024-07-08T14:24:47.570" v="773"/>
        <pc:sldMkLst>
          <pc:docMk/>
          <pc:sldMk cId="4140220559" sldId="303"/>
        </pc:sldMkLst>
        <pc:spChg chg="mod">
          <ac:chgData name="Chiupka, Davin" userId="S::d_chiupka@fanshawec.ca::50eb926c-c156-478d-97b1-cf64fedb4afb" providerId="AD" clId="Web-{56868B20-C177-CF7D-26A4-5A0DCB6585AB}" dt="2024-07-08T13:54:10.523" v="476" actId="1076"/>
          <ac:spMkLst>
            <pc:docMk/>
            <pc:sldMk cId="4140220559" sldId="303"/>
            <ac:spMk id="2" creationId="{B1256524-2184-4809-1D61-1C025994B385}"/>
          </ac:spMkLst>
        </pc:spChg>
        <pc:spChg chg="mod">
          <ac:chgData name="Chiupka, Davin" userId="S::d_chiupka@fanshawec.ca::50eb926c-c156-478d-97b1-cf64fedb4afb" providerId="AD" clId="Web-{56868B20-C177-CF7D-26A4-5A0DCB6585AB}" dt="2024-07-08T13:55:17.477" v="487" actId="1076"/>
          <ac:spMkLst>
            <pc:docMk/>
            <pc:sldMk cId="4140220559" sldId="303"/>
            <ac:spMk id="4" creationId="{2277B2E6-CD53-FA2D-FE88-FFEA06165139}"/>
          </ac:spMkLst>
        </pc:spChg>
        <pc:spChg chg="mod">
          <ac:chgData name="Chiupka, Davin" userId="S::d_chiupka@fanshawec.ca::50eb926c-c156-478d-97b1-cf64fedb4afb" providerId="AD" clId="Web-{56868B20-C177-CF7D-26A4-5A0DCB6585AB}" dt="2024-07-08T13:52:39.646" v="444" actId="20577"/>
          <ac:spMkLst>
            <pc:docMk/>
            <pc:sldMk cId="4140220559" sldId="303"/>
            <ac:spMk id="92" creationId="{00000000-0000-0000-0000-000000000000}"/>
          </ac:spMkLst>
        </pc:spChg>
        <pc:picChg chg="mod">
          <ac:chgData name="Chiupka, Davin" userId="S::d_chiupka@fanshawec.ca::50eb926c-c156-478d-97b1-cf64fedb4afb" providerId="AD" clId="Web-{56868B20-C177-CF7D-26A4-5A0DCB6585AB}" dt="2024-07-08T14:24:47.570" v="773"/>
          <ac:picMkLst>
            <pc:docMk/>
            <pc:sldMk cId="4140220559" sldId="303"/>
            <ac:picMk id="3" creationId="{4E3530B2-B31D-12BE-1941-3A2C17B485FC}"/>
          </ac:picMkLst>
        </pc:picChg>
      </pc:sldChg>
      <pc:sldChg chg="modSp add replId">
        <pc:chgData name="Chiupka, Davin" userId="S::d_chiupka@fanshawec.ca::50eb926c-c156-478d-97b1-cf64fedb4afb" providerId="AD" clId="Web-{56868B20-C177-CF7D-26A4-5A0DCB6585AB}" dt="2024-07-08T14:24:52.445" v="774"/>
        <pc:sldMkLst>
          <pc:docMk/>
          <pc:sldMk cId="3460016510" sldId="304"/>
        </pc:sldMkLst>
        <pc:spChg chg="mod">
          <ac:chgData name="Chiupka, Davin" userId="S::d_chiupka@fanshawec.ca::50eb926c-c156-478d-97b1-cf64fedb4afb" providerId="AD" clId="Web-{56868B20-C177-CF7D-26A4-5A0DCB6585AB}" dt="2024-07-08T14:02:08.172" v="522" actId="1076"/>
          <ac:spMkLst>
            <pc:docMk/>
            <pc:sldMk cId="3460016510" sldId="304"/>
            <ac:spMk id="2" creationId="{B1256524-2184-4809-1D61-1C025994B385}"/>
          </ac:spMkLst>
        </pc:spChg>
        <pc:spChg chg="mod">
          <ac:chgData name="Chiupka, Davin" userId="S::d_chiupka@fanshawec.ca::50eb926c-c156-478d-97b1-cf64fedb4afb" providerId="AD" clId="Web-{56868B20-C177-CF7D-26A4-5A0DCB6585AB}" dt="2024-07-08T14:01:49.062" v="521" actId="20577"/>
          <ac:spMkLst>
            <pc:docMk/>
            <pc:sldMk cId="3460016510" sldId="304"/>
            <ac:spMk id="4" creationId="{2277B2E6-CD53-FA2D-FE88-FFEA06165139}"/>
          </ac:spMkLst>
        </pc:spChg>
        <pc:spChg chg="mod">
          <ac:chgData name="Chiupka, Davin" userId="S::d_chiupka@fanshawec.ca::50eb926c-c156-478d-97b1-cf64fedb4afb" providerId="AD" clId="Web-{56868B20-C177-CF7D-26A4-5A0DCB6585AB}" dt="2024-07-08T13:55:47.477" v="496" actId="20577"/>
          <ac:spMkLst>
            <pc:docMk/>
            <pc:sldMk cId="3460016510" sldId="304"/>
            <ac:spMk id="92" creationId="{00000000-0000-0000-0000-000000000000}"/>
          </ac:spMkLst>
        </pc:spChg>
        <pc:picChg chg="mod">
          <ac:chgData name="Chiupka, Davin" userId="S::d_chiupka@fanshawec.ca::50eb926c-c156-478d-97b1-cf64fedb4afb" providerId="AD" clId="Web-{56868B20-C177-CF7D-26A4-5A0DCB6585AB}" dt="2024-07-08T14:24:52.445" v="774"/>
          <ac:picMkLst>
            <pc:docMk/>
            <pc:sldMk cId="3460016510" sldId="304"/>
            <ac:picMk id="3" creationId="{4E3530B2-B31D-12BE-1941-3A2C17B485FC}"/>
          </ac:picMkLst>
        </pc:picChg>
      </pc:sldChg>
      <pc:sldChg chg="modSp add replId">
        <pc:chgData name="Chiupka, Davin" userId="S::d_chiupka@fanshawec.ca::50eb926c-c156-478d-97b1-cf64fedb4afb" providerId="AD" clId="Web-{56868B20-C177-CF7D-26A4-5A0DCB6585AB}" dt="2024-07-08T14:24:57.711" v="775"/>
        <pc:sldMkLst>
          <pc:docMk/>
          <pc:sldMk cId="2668043733" sldId="305"/>
        </pc:sldMkLst>
        <pc:spChg chg="mod">
          <ac:chgData name="Chiupka, Davin" userId="S::d_chiupka@fanshawec.ca::50eb926c-c156-478d-97b1-cf64fedb4afb" providerId="AD" clId="Web-{56868B20-C177-CF7D-26A4-5A0DCB6585AB}" dt="2024-07-08T14:06:03.910" v="557" actId="1076"/>
          <ac:spMkLst>
            <pc:docMk/>
            <pc:sldMk cId="2668043733" sldId="305"/>
            <ac:spMk id="2" creationId="{B1256524-2184-4809-1D61-1C025994B385}"/>
          </ac:spMkLst>
        </pc:spChg>
        <pc:spChg chg="mod">
          <ac:chgData name="Chiupka, Davin" userId="S::d_chiupka@fanshawec.ca::50eb926c-c156-478d-97b1-cf64fedb4afb" providerId="AD" clId="Web-{56868B20-C177-CF7D-26A4-5A0DCB6585AB}" dt="2024-07-08T14:08:24.069" v="564" actId="1076"/>
          <ac:spMkLst>
            <pc:docMk/>
            <pc:sldMk cId="2668043733" sldId="305"/>
            <ac:spMk id="4" creationId="{2277B2E6-CD53-FA2D-FE88-FFEA06165139}"/>
          </ac:spMkLst>
        </pc:spChg>
        <pc:spChg chg="mod">
          <ac:chgData name="Chiupka, Davin" userId="S::d_chiupka@fanshawec.ca::50eb926c-c156-478d-97b1-cf64fedb4afb" providerId="AD" clId="Web-{56868B20-C177-CF7D-26A4-5A0DCB6585AB}" dt="2024-07-08T14:05:29.597" v="548" actId="20577"/>
          <ac:spMkLst>
            <pc:docMk/>
            <pc:sldMk cId="2668043733" sldId="305"/>
            <ac:spMk id="92" creationId="{00000000-0000-0000-0000-000000000000}"/>
          </ac:spMkLst>
        </pc:spChg>
        <pc:picChg chg="mod">
          <ac:chgData name="Chiupka, Davin" userId="S::d_chiupka@fanshawec.ca::50eb926c-c156-478d-97b1-cf64fedb4afb" providerId="AD" clId="Web-{56868B20-C177-CF7D-26A4-5A0DCB6585AB}" dt="2024-07-08T14:24:57.711" v="775"/>
          <ac:picMkLst>
            <pc:docMk/>
            <pc:sldMk cId="2668043733" sldId="305"/>
            <ac:picMk id="3" creationId="{4E3530B2-B31D-12BE-1941-3A2C17B485FC}"/>
          </ac:picMkLst>
        </pc:picChg>
      </pc:sldChg>
      <pc:sldChg chg="modSp add replId">
        <pc:chgData name="Chiupka, Davin" userId="S::d_chiupka@fanshawec.ca::50eb926c-c156-478d-97b1-cf64fedb4afb" providerId="AD" clId="Web-{56868B20-C177-CF7D-26A4-5A0DCB6585AB}" dt="2024-07-08T14:25:13.805" v="777"/>
        <pc:sldMkLst>
          <pc:docMk/>
          <pc:sldMk cId="3218716765" sldId="306"/>
        </pc:sldMkLst>
        <pc:spChg chg="mod">
          <ac:chgData name="Chiupka, Davin" userId="S::d_chiupka@fanshawec.ca::50eb926c-c156-478d-97b1-cf64fedb4afb" providerId="AD" clId="Web-{56868B20-C177-CF7D-26A4-5A0DCB6585AB}" dt="2024-07-08T14:09:22.491" v="574" actId="1076"/>
          <ac:spMkLst>
            <pc:docMk/>
            <pc:sldMk cId="3218716765" sldId="306"/>
            <ac:spMk id="2" creationId="{B1256524-2184-4809-1D61-1C025994B385}"/>
          </ac:spMkLst>
        </pc:spChg>
        <pc:spChg chg="mod">
          <ac:chgData name="Chiupka, Davin" userId="S::d_chiupka@fanshawec.ca::50eb926c-c156-478d-97b1-cf64fedb4afb" providerId="AD" clId="Web-{56868B20-C177-CF7D-26A4-5A0DCB6585AB}" dt="2024-07-08T14:10:28.946" v="582" actId="20577"/>
          <ac:spMkLst>
            <pc:docMk/>
            <pc:sldMk cId="3218716765" sldId="306"/>
            <ac:spMk id="4" creationId="{2277B2E6-CD53-FA2D-FE88-FFEA06165139}"/>
          </ac:spMkLst>
        </pc:spChg>
        <pc:spChg chg="mod">
          <ac:chgData name="Chiupka, Davin" userId="S::d_chiupka@fanshawec.ca::50eb926c-c156-478d-97b1-cf64fedb4afb" providerId="AD" clId="Web-{56868B20-C177-CF7D-26A4-5A0DCB6585AB}" dt="2024-07-08T14:08:53.835" v="567" actId="20577"/>
          <ac:spMkLst>
            <pc:docMk/>
            <pc:sldMk cId="3218716765" sldId="306"/>
            <ac:spMk id="92" creationId="{00000000-0000-0000-0000-000000000000}"/>
          </ac:spMkLst>
        </pc:spChg>
        <pc:picChg chg="mod">
          <ac:chgData name="Chiupka, Davin" userId="S::d_chiupka@fanshawec.ca::50eb926c-c156-478d-97b1-cf64fedb4afb" providerId="AD" clId="Web-{56868B20-C177-CF7D-26A4-5A0DCB6585AB}" dt="2024-07-08T14:25:13.805" v="777"/>
          <ac:picMkLst>
            <pc:docMk/>
            <pc:sldMk cId="3218716765" sldId="306"/>
            <ac:picMk id="3" creationId="{4E3530B2-B31D-12BE-1941-3A2C17B485FC}"/>
          </ac:picMkLst>
        </pc:picChg>
      </pc:sldChg>
      <pc:sldChg chg="modSp add ord replId">
        <pc:chgData name="Chiupka, Davin" userId="S::d_chiupka@fanshawec.ca::50eb926c-c156-478d-97b1-cf64fedb4afb" providerId="AD" clId="Web-{56868B20-C177-CF7D-26A4-5A0DCB6585AB}" dt="2024-07-08T14:24:35.617" v="770"/>
        <pc:sldMkLst>
          <pc:docMk/>
          <pc:sldMk cId="1297203732" sldId="307"/>
        </pc:sldMkLst>
        <pc:spChg chg="mod">
          <ac:chgData name="Chiupka, Davin" userId="S::d_chiupka@fanshawec.ca::50eb926c-c156-478d-97b1-cf64fedb4afb" providerId="AD" clId="Web-{56868B20-C177-CF7D-26A4-5A0DCB6585AB}" dt="2024-07-08T14:12:28.495" v="606" actId="1076"/>
          <ac:spMkLst>
            <pc:docMk/>
            <pc:sldMk cId="1297203732" sldId="307"/>
            <ac:spMk id="2" creationId="{B1256524-2184-4809-1D61-1C025994B385}"/>
          </ac:spMkLst>
        </pc:spChg>
        <pc:spChg chg="mod">
          <ac:chgData name="Chiupka, Davin" userId="S::d_chiupka@fanshawec.ca::50eb926c-c156-478d-97b1-cf64fedb4afb" providerId="AD" clId="Web-{56868B20-C177-CF7D-26A4-5A0DCB6585AB}" dt="2024-07-08T14:13:02.167" v="617" actId="1076"/>
          <ac:spMkLst>
            <pc:docMk/>
            <pc:sldMk cId="1297203732" sldId="307"/>
            <ac:spMk id="4" creationId="{2277B2E6-CD53-FA2D-FE88-FFEA06165139}"/>
          </ac:spMkLst>
        </pc:spChg>
        <pc:spChg chg="mod">
          <ac:chgData name="Chiupka, Davin" userId="S::d_chiupka@fanshawec.ca::50eb926c-c156-478d-97b1-cf64fedb4afb" providerId="AD" clId="Web-{56868B20-C177-CF7D-26A4-5A0DCB6585AB}" dt="2024-07-08T14:11:16.572" v="590" actId="20577"/>
          <ac:spMkLst>
            <pc:docMk/>
            <pc:sldMk cId="1297203732" sldId="307"/>
            <ac:spMk id="92" creationId="{00000000-0000-0000-0000-000000000000}"/>
          </ac:spMkLst>
        </pc:spChg>
        <pc:picChg chg="mod">
          <ac:chgData name="Chiupka, Davin" userId="S::d_chiupka@fanshawec.ca::50eb926c-c156-478d-97b1-cf64fedb4afb" providerId="AD" clId="Web-{56868B20-C177-CF7D-26A4-5A0DCB6585AB}" dt="2024-07-08T14:24:35.617" v="770"/>
          <ac:picMkLst>
            <pc:docMk/>
            <pc:sldMk cId="1297203732" sldId="307"/>
            <ac:picMk id="3" creationId="{4E3530B2-B31D-12BE-1941-3A2C17B485FC}"/>
          </ac:picMkLst>
        </pc:picChg>
      </pc:sldChg>
      <pc:sldChg chg="modSp add replId">
        <pc:chgData name="Chiupka, Davin" userId="S::d_chiupka@fanshawec.ca::50eb926c-c156-478d-97b1-cf64fedb4afb" providerId="AD" clId="Web-{56868B20-C177-CF7D-26A4-5A0DCB6585AB}" dt="2024-07-08T14:25:33.055" v="780"/>
        <pc:sldMkLst>
          <pc:docMk/>
          <pc:sldMk cId="836176773" sldId="308"/>
        </pc:sldMkLst>
        <pc:spChg chg="mod">
          <ac:chgData name="Chiupka, Davin" userId="S::d_chiupka@fanshawec.ca::50eb926c-c156-478d-97b1-cf64fedb4afb" providerId="AD" clId="Web-{56868B20-C177-CF7D-26A4-5A0DCB6585AB}" dt="2024-07-08T14:15:08.248" v="636" actId="1076"/>
          <ac:spMkLst>
            <pc:docMk/>
            <pc:sldMk cId="836176773" sldId="308"/>
            <ac:spMk id="2" creationId="{B1256524-2184-4809-1D61-1C025994B385}"/>
          </ac:spMkLst>
        </pc:spChg>
        <pc:spChg chg="mod">
          <ac:chgData name="Chiupka, Davin" userId="S::d_chiupka@fanshawec.ca::50eb926c-c156-478d-97b1-cf64fedb4afb" providerId="AD" clId="Web-{56868B20-C177-CF7D-26A4-5A0DCB6585AB}" dt="2024-07-08T14:16:11.577" v="644" actId="1076"/>
          <ac:spMkLst>
            <pc:docMk/>
            <pc:sldMk cId="836176773" sldId="308"/>
            <ac:spMk id="4" creationId="{2277B2E6-CD53-FA2D-FE88-FFEA06165139}"/>
          </ac:spMkLst>
        </pc:spChg>
        <pc:spChg chg="mod">
          <ac:chgData name="Chiupka, Davin" userId="S::d_chiupka@fanshawec.ca::50eb926c-c156-478d-97b1-cf64fedb4afb" providerId="AD" clId="Web-{56868B20-C177-CF7D-26A4-5A0DCB6585AB}" dt="2024-07-08T14:15:04.669" v="635" actId="20577"/>
          <ac:spMkLst>
            <pc:docMk/>
            <pc:sldMk cId="836176773" sldId="308"/>
            <ac:spMk id="92" creationId="{00000000-0000-0000-0000-000000000000}"/>
          </ac:spMkLst>
        </pc:spChg>
        <pc:picChg chg="mod">
          <ac:chgData name="Chiupka, Davin" userId="S::d_chiupka@fanshawec.ca::50eb926c-c156-478d-97b1-cf64fedb4afb" providerId="AD" clId="Web-{56868B20-C177-CF7D-26A4-5A0DCB6585AB}" dt="2024-07-08T14:25:33.055" v="780"/>
          <ac:picMkLst>
            <pc:docMk/>
            <pc:sldMk cId="836176773" sldId="308"/>
            <ac:picMk id="3" creationId="{4E3530B2-B31D-12BE-1941-3A2C17B485FC}"/>
          </ac:picMkLst>
        </pc:picChg>
      </pc:sldChg>
      <pc:sldChg chg="modSp add replId">
        <pc:chgData name="Chiupka, Davin" userId="S::d_chiupka@fanshawec.ca::50eb926c-c156-478d-97b1-cf64fedb4afb" providerId="AD" clId="Web-{56868B20-C177-CF7D-26A4-5A0DCB6585AB}" dt="2024-07-08T14:25:19.946" v="778"/>
        <pc:sldMkLst>
          <pc:docMk/>
          <pc:sldMk cId="648934959" sldId="309"/>
        </pc:sldMkLst>
        <pc:spChg chg="mod">
          <ac:chgData name="Chiupka, Davin" userId="S::d_chiupka@fanshawec.ca::50eb926c-c156-478d-97b1-cf64fedb4afb" providerId="AD" clId="Web-{56868B20-C177-CF7D-26A4-5A0DCB6585AB}" dt="2024-07-08T14:18:48.705" v="691" actId="1076"/>
          <ac:spMkLst>
            <pc:docMk/>
            <pc:sldMk cId="648934959" sldId="309"/>
            <ac:spMk id="2" creationId="{B1256524-2184-4809-1D61-1C025994B385}"/>
          </ac:spMkLst>
        </pc:spChg>
        <pc:spChg chg="mod">
          <ac:chgData name="Chiupka, Davin" userId="S::d_chiupka@fanshawec.ca::50eb926c-c156-478d-97b1-cf64fedb4afb" providerId="AD" clId="Web-{56868B20-C177-CF7D-26A4-5A0DCB6585AB}" dt="2024-07-08T14:22:03.864" v="751" actId="1076"/>
          <ac:spMkLst>
            <pc:docMk/>
            <pc:sldMk cId="648934959" sldId="309"/>
            <ac:spMk id="4" creationId="{2277B2E6-CD53-FA2D-FE88-FFEA06165139}"/>
          </ac:spMkLst>
        </pc:spChg>
        <pc:spChg chg="mod">
          <ac:chgData name="Chiupka, Davin" userId="S::d_chiupka@fanshawec.ca::50eb926c-c156-478d-97b1-cf64fedb4afb" providerId="AD" clId="Web-{56868B20-C177-CF7D-26A4-5A0DCB6585AB}" dt="2024-07-08T14:19:19.018" v="744" actId="20577"/>
          <ac:spMkLst>
            <pc:docMk/>
            <pc:sldMk cId="648934959" sldId="309"/>
            <ac:spMk id="92" creationId="{00000000-0000-0000-0000-000000000000}"/>
          </ac:spMkLst>
        </pc:spChg>
        <pc:picChg chg="mod">
          <ac:chgData name="Chiupka, Davin" userId="S::d_chiupka@fanshawec.ca::50eb926c-c156-478d-97b1-cf64fedb4afb" providerId="AD" clId="Web-{56868B20-C177-CF7D-26A4-5A0DCB6585AB}" dt="2024-07-08T14:25:19.946" v="778"/>
          <ac:picMkLst>
            <pc:docMk/>
            <pc:sldMk cId="648934959" sldId="309"/>
            <ac:picMk id="3" creationId="{4E3530B2-B31D-12BE-1941-3A2C17B485FC}"/>
          </ac:picMkLst>
        </pc:picChg>
      </pc:sldChg>
      <pc:sldChg chg="modSp add replId">
        <pc:chgData name="Chiupka, Davin" userId="S::d_chiupka@fanshawec.ca::50eb926c-c156-478d-97b1-cf64fedb4afb" providerId="AD" clId="Web-{56868B20-C177-CF7D-26A4-5A0DCB6585AB}" dt="2024-07-08T14:25:25.727" v="779"/>
        <pc:sldMkLst>
          <pc:docMk/>
          <pc:sldMk cId="188773667" sldId="310"/>
        </pc:sldMkLst>
        <pc:spChg chg="mod">
          <ac:chgData name="Chiupka, Davin" userId="S::d_chiupka@fanshawec.ca::50eb926c-c156-478d-97b1-cf64fedb4afb" providerId="AD" clId="Web-{56868B20-C177-CF7D-26A4-5A0DCB6585AB}" dt="2024-07-08T14:22:57.224" v="760" actId="1076"/>
          <ac:spMkLst>
            <pc:docMk/>
            <pc:sldMk cId="188773667" sldId="310"/>
            <ac:spMk id="2" creationId="{B1256524-2184-4809-1D61-1C025994B385}"/>
          </ac:spMkLst>
        </pc:spChg>
        <pc:spChg chg="mod">
          <ac:chgData name="Chiupka, Davin" userId="S::d_chiupka@fanshawec.ca::50eb926c-c156-478d-97b1-cf64fedb4afb" providerId="AD" clId="Web-{56868B20-C177-CF7D-26A4-5A0DCB6585AB}" dt="2024-07-08T14:24:02.866" v="767" actId="1076"/>
          <ac:spMkLst>
            <pc:docMk/>
            <pc:sldMk cId="188773667" sldId="310"/>
            <ac:spMk id="4" creationId="{2277B2E6-CD53-FA2D-FE88-FFEA06165139}"/>
          </ac:spMkLst>
        </pc:spChg>
        <pc:spChg chg="mod">
          <ac:chgData name="Chiupka, Davin" userId="S::d_chiupka@fanshawec.ca::50eb926c-c156-478d-97b1-cf64fedb4afb" providerId="AD" clId="Web-{56868B20-C177-CF7D-26A4-5A0DCB6585AB}" dt="2024-07-08T14:22:36.787" v="754" actId="20577"/>
          <ac:spMkLst>
            <pc:docMk/>
            <pc:sldMk cId="188773667" sldId="310"/>
            <ac:spMk id="92" creationId="{00000000-0000-0000-0000-000000000000}"/>
          </ac:spMkLst>
        </pc:spChg>
        <pc:picChg chg="mod">
          <ac:chgData name="Chiupka, Davin" userId="S::d_chiupka@fanshawec.ca::50eb926c-c156-478d-97b1-cf64fedb4afb" providerId="AD" clId="Web-{56868B20-C177-CF7D-26A4-5A0DCB6585AB}" dt="2024-07-08T14:25:25.727" v="779"/>
          <ac:picMkLst>
            <pc:docMk/>
            <pc:sldMk cId="188773667" sldId="310"/>
            <ac:picMk id="3" creationId="{4E3530B2-B31D-12BE-1941-3A2C17B485FC}"/>
          </ac:picMkLst>
        </pc:picChg>
      </pc:sldChg>
      <pc:sldChg chg="modSp add replId">
        <pc:chgData name="Chiupka, Davin" userId="S::d_chiupka@fanshawec.ca::50eb926c-c156-478d-97b1-cf64fedb4afb" providerId="AD" clId="Web-{56868B20-C177-CF7D-26A4-5A0DCB6585AB}" dt="2024-07-08T14:32:23.063" v="891" actId="20577"/>
        <pc:sldMkLst>
          <pc:docMk/>
          <pc:sldMk cId="2367768003" sldId="311"/>
        </pc:sldMkLst>
        <pc:spChg chg="mod">
          <ac:chgData name="Chiupka, Davin" userId="S::d_chiupka@fanshawec.ca::50eb926c-c156-478d-97b1-cf64fedb4afb" providerId="AD" clId="Web-{56868B20-C177-CF7D-26A4-5A0DCB6585AB}" dt="2024-07-08T14:31:42.843" v="870" actId="1076"/>
          <ac:spMkLst>
            <pc:docMk/>
            <pc:sldMk cId="2367768003" sldId="311"/>
            <ac:spMk id="2" creationId="{C17EC535-152A-05A8-0703-52BF45118129}"/>
          </ac:spMkLst>
        </pc:spChg>
        <pc:spChg chg="mod">
          <ac:chgData name="Chiupka, Davin" userId="S::d_chiupka@fanshawec.ca::50eb926c-c156-478d-97b1-cf64fedb4afb" providerId="AD" clId="Web-{56868B20-C177-CF7D-26A4-5A0DCB6585AB}" dt="2024-07-08T14:32:23.063" v="891" actId="20577"/>
          <ac:spMkLst>
            <pc:docMk/>
            <pc:sldMk cId="2367768003" sldId="311"/>
            <ac:spMk id="155" creationId="{00000000-0000-0000-0000-000000000000}"/>
          </ac:spMkLst>
        </pc:spChg>
      </pc:sldChg>
      <pc:sldChg chg="modSp add replId">
        <pc:chgData name="Chiupka, Davin" userId="S::d_chiupka@fanshawec.ca::50eb926c-c156-478d-97b1-cf64fedb4afb" providerId="AD" clId="Web-{56868B20-C177-CF7D-26A4-5A0DCB6585AB}" dt="2024-07-08T14:32:20.484" v="889" actId="20577"/>
        <pc:sldMkLst>
          <pc:docMk/>
          <pc:sldMk cId="1344925628" sldId="312"/>
        </pc:sldMkLst>
        <pc:spChg chg="mod">
          <ac:chgData name="Chiupka, Davin" userId="S::d_chiupka@fanshawec.ca::50eb926c-c156-478d-97b1-cf64fedb4afb" providerId="AD" clId="Web-{56868B20-C177-CF7D-26A4-5A0DCB6585AB}" dt="2024-07-08T14:32:06.656" v="884" actId="1076"/>
          <ac:spMkLst>
            <pc:docMk/>
            <pc:sldMk cId="1344925628" sldId="312"/>
            <ac:spMk id="2" creationId="{C17EC535-152A-05A8-0703-52BF45118129}"/>
          </ac:spMkLst>
        </pc:spChg>
        <pc:spChg chg="mod">
          <ac:chgData name="Chiupka, Davin" userId="S::d_chiupka@fanshawec.ca::50eb926c-c156-478d-97b1-cf64fedb4afb" providerId="AD" clId="Web-{56868B20-C177-CF7D-26A4-5A0DCB6585AB}" dt="2024-07-08T14:32:20.484" v="889" actId="20577"/>
          <ac:spMkLst>
            <pc:docMk/>
            <pc:sldMk cId="1344925628" sldId="312"/>
            <ac:spMk id="155" creationId="{00000000-0000-0000-0000-000000000000}"/>
          </ac:spMkLst>
        </pc:spChg>
      </pc:sldChg>
      <pc:sldChg chg="modSp add replId">
        <pc:chgData name="Chiupka, Davin" userId="S::d_chiupka@fanshawec.ca::50eb926c-c156-478d-97b1-cf64fedb4afb" providerId="AD" clId="Web-{56868B20-C177-CF7D-26A4-5A0DCB6585AB}" dt="2024-07-08T14:33:08.345" v="918" actId="14100"/>
        <pc:sldMkLst>
          <pc:docMk/>
          <pc:sldMk cId="438057333" sldId="313"/>
        </pc:sldMkLst>
        <pc:spChg chg="mod">
          <ac:chgData name="Chiupka, Davin" userId="S::d_chiupka@fanshawec.ca::50eb926c-c156-478d-97b1-cf64fedb4afb" providerId="AD" clId="Web-{56868B20-C177-CF7D-26A4-5A0DCB6585AB}" dt="2024-07-08T14:33:08.345" v="918" actId="14100"/>
          <ac:spMkLst>
            <pc:docMk/>
            <pc:sldMk cId="438057333" sldId="313"/>
            <ac:spMk id="2" creationId="{C17EC535-152A-05A8-0703-52BF45118129}"/>
          </ac:spMkLst>
        </pc:spChg>
        <pc:spChg chg="mod">
          <ac:chgData name="Chiupka, Davin" userId="S::d_chiupka@fanshawec.ca::50eb926c-c156-478d-97b1-cf64fedb4afb" providerId="AD" clId="Web-{56868B20-C177-CF7D-26A4-5A0DCB6585AB}" dt="2024-07-08T14:32:28.500" v="893" actId="20577"/>
          <ac:spMkLst>
            <pc:docMk/>
            <pc:sldMk cId="438057333" sldId="313"/>
            <ac:spMk id="155" creationId="{00000000-0000-0000-0000-000000000000}"/>
          </ac:spMkLst>
        </pc:spChg>
      </pc:sldChg>
    </pc:docChg>
  </pc:docChgLst>
  <pc:docChgLst>
    <pc:chgData name="Roch, Shauna" userId="S::sroch@fanshawec.ca::05ca025a-1219-4008-8ea7-6708a3b6b10f" providerId="AD" clId="Web-{DE89048A-D853-4288-909F-70DBE4A1B6DC}"/>
    <pc:docChg chg="modSld">
      <pc:chgData name="Roch, Shauna" userId="S::sroch@fanshawec.ca::05ca025a-1219-4008-8ea7-6708a3b6b10f" providerId="AD" clId="Web-{DE89048A-D853-4288-909F-70DBE4A1B6DC}" dt="2024-07-08T15:52:30.500" v="46" actId="20577"/>
      <pc:docMkLst>
        <pc:docMk/>
      </pc:docMkLst>
      <pc:sldChg chg="modSp modNotes">
        <pc:chgData name="Roch, Shauna" userId="S::sroch@fanshawec.ca::05ca025a-1219-4008-8ea7-6708a3b6b10f" providerId="AD" clId="Web-{DE89048A-D853-4288-909F-70DBE4A1B6DC}" dt="2024-07-08T15:49:57.795" v="8" actId="20577"/>
        <pc:sldMkLst>
          <pc:docMk/>
          <pc:sldMk cId="355513865" sldId="300"/>
        </pc:sldMkLst>
        <pc:spChg chg="mod">
          <ac:chgData name="Roch, Shauna" userId="S::sroch@fanshawec.ca::05ca025a-1219-4008-8ea7-6708a3b6b10f" providerId="AD" clId="Web-{DE89048A-D853-4288-909F-70DBE4A1B6DC}" dt="2024-07-08T15:49:57.795" v="8" actId="20577"/>
          <ac:spMkLst>
            <pc:docMk/>
            <pc:sldMk cId="355513865" sldId="300"/>
            <ac:spMk id="2" creationId="{B1256524-2184-4809-1D61-1C025994B385}"/>
          </ac:spMkLst>
        </pc:spChg>
      </pc:sldChg>
      <pc:sldChg chg="modSp modNotes">
        <pc:chgData name="Roch, Shauna" userId="S::sroch@fanshawec.ca::05ca025a-1219-4008-8ea7-6708a3b6b10f" providerId="AD" clId="Web-{DE89048A-D853-4288-909F-70DBE4A1B6DC}" dt="2024-07-08T15:50:20.967" v="15" actId="20577"/>
        <pc:sldMkLst>
          <pc:docMk/>
          <pc:sldMk cId="282545924" sldId="301"/>
        </pc:sldMkLst>
        <pc:spChg chg="mod">
          <ac:chgData name="Roch, Shauna" userId="S::sroch@fanshawec.ca::05ca025a-1219-4008-8ea7-6708a3b6b10f" providerId="AD" clId="Web-{DE89048A-D853-4288-909F-70DBE4A1B6DC}" dt="2024-07-08T15:50:20.967" v="15" actId="20577"/>
          <ac:spMkLst>
            <pc:docMk/>
            <pc:sldMk cId="282545924" sldId="301"/>
            <ac:spMk id="2" creationId="{B1256524-2184-4809-1D61-1C025994B385}"/>
          </ac:spMkLst>
        </pc:spChg>
      </pc:sldChg>
      <pc:sldChg chg="modSp">
        <pc:chgData name="Roch, Shauna" userId="S::sroch@fanshawec.ca::05ca025a-1219-4008-8ea7-6708a3b6b10f" providerId="AD" clId="Web-{DE89048A-D853-4288-909F-70DBE4A1B6DC}" dt="2024-07-08T15:50:56.311" v="25" actId="1076"/>
        <pc:sldMkLst>
          <pc:docMk/>
          <pc:sldMk cId="3275634536" sldId="302"/>
        </pc:sldMkLst>
        <pc:spChg chg="mod">
          <ac:chgData name="Roch, Shauna" userId="S::sroch@fanshawec.ca::05ca025a-1219-4008-8ea7-6708a3b6b10f" providerId="AD" clId="Web-{DE89048A-D853-4288-909F-70DBE4A1B6DC}" dt="2024-07-08T15:50:56.311" v="25" actId="1076"/>
          <ac:spMkLst>
            <pc:docMk/>
            <pc:sldMk cId="3275634536" sldId="302"/>
            <ac:spMk id="2" creationId="{B1256524-2184-4809-1D61-1C025994B385}"/>
          </ac:spMkLst>
        </pc:spChg>
      </pc:sldChg>
      <pc:sldChg chg="modSp">
        <pc:chgData name="Roch, Shauna" userId="S::sroch@fanshawec.ca::05ca025a-1219-4008-8ea7-6708a3b6b10f" providerId="AD" clId="Web-{DE89048A-D853-4288-909F-70DBE4A1B6DC}" dt="2024-07-08T15:52:01.500" v="42" actId="1076"/>
        <pc:sldMkLst>
          <pc:docMk/>
          <pc:sldMk cId="3460016510" sldId="304"/>
        </pc:sldMkLst>
        <pc:spChg chg="mod">
          <ac:chgData name="Roch, Shauna" userId="S::sroch@fanshawec.ca::05ca025a-1219-4008-8ea7-6708a3b6b10f" providerId="AD" clId="Web-{DE89048A-D853-4288-909F-70DBE4A1B6DC}" dt="2024-07-08T15:52:01.500" v="42" actId="1076"/>
          <ac:spMkLst>
            <pc:docMk/>
            <pc:sldMk cId="3460016510" sldId="304"/>
            <ac:spMk id="2" creationId="{B1256524-2184-4809-1D61-1C025994B385}"/>
          </ac:spMkLst>
        </pc:spChg>
      </pc:sldChg>
      <pc:sldChg chg="modSp">
        <pc:chgData name="Roch, Shauna" userId="S::sroch@fanshawec.ca::05ca025a-1219-4008-8ea7-6708a3b6b10f" providerId="AD" clId="Web-{DE89048A-D853-4288-909F-70DBE4A1B6DC}" dt="2024-07-08T15:51:21.593" v="31" actId="1076"/>
        <pc:sldMkLst>
          <pc:docMk/>
          <pc:sldMk cId="1297203732" sldId="307"/>
        </pc:sldMkLst>
        <pc:spChg chg="mod">
          <ac:chgData name="Roch, Shauna" userId="S::sroch@fanshawec.ca::05ca025a-1219-4008-8ea7-6708a3b6b10f" providerId="AD" clId="Web-{DE89048A-D853-4288-909F-70DBE4A1B6DC}" dt="2024-07-08T15:51:21.593" v="31" actId="1076"/>
          <ac:spMkLst>
            <pc:docMk/>
            <pc:sldMk cId="1297203732" sldId="307"/>
            <ac:spMk id="2" creationId="{B1256524-2184-4809-1D61-1C025994B385}"/>
          </ac:spMkLst>
        </pc:spChg>
      </pc:sldChg>
      <pc:sldChg chg="modSp">
        <pc:chgData name="Roch, Shauna" userId="S::sroch@fanshawec.ca::05ca025a-1219-4008-8ea7-6708a3b6b10f" providerId="AD" clId="Web-{DE89048A-D853-4288-909F-70DBE4A1B6DC}" dt="2024-07-08T15:52:30.500" v="46" actId="20577"/>
        <pc:sldMkLst>
          <pc:docMk/>
          <pc:sldMk cId="648934959" sldId="309"/>
        </pc:sldMkLst>
        <pc:spChg chg="mod">
          <ac:chgData name="Roch, Shauna" userId="S::sroch@fanshawec.ca::05ca025a-1219-4008-8ea7-6708a3b6b10f" providerId="AD" clId="Web-{DE89048A-D853-4288-909F-70DBE4A1B6DC}" dt="2024-07-08T15:52:30.500" v="46" actId="20577"/>
          <ac:spMkLst>
            <pc:docMk/>
            <pc:sldMk cId="648934959" sldId="309"/>
            <ac:spMk id="2" creationId="{B1256524-2184-4809-1D61-1C025994B38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89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6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32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80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1926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93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727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162875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295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396600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5655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019905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65556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1340247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358821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31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6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79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dirty="0"/>
              <a:t>Identify and implement methods to reduce Type I and Type II errors in hiring, ensuring better candidate selection outcomes.</a:t>
            </a:r>
          </a:p>
          <a:p>
            <a:pPr marL="0" lvl="0" indent="0" algn="l">
              <a:spcBef>
                <a:spcPts val="0"/>
              </a:spcBef>
              <a:spcAft>
                <a:spcPts val="0"/>
              </a:spcAft>
              <a:buNone/>
            </a:pPr>
            <a:endParaRPr dirty="0"/>
          </a:p>
        </p:txBody>
      </p:sp>
    </p:spTree>
    <p:extLst>
      <p:ext uri="{BB962C8B-B14F-4D97-AF65-F5344CB8AC3E}">
        <p14:creationId xmlns:p14="http://schemas.microsoft.com/office/powerpoint/2010/main" val="157355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dirty="0"/>
              <a:t>Identify and implement methods to reduce Type I and Type II errors in hiring, ensuring better candidate selection outcomes.</a:t>
            </a:r>
          </a:p>
          <a:p>
            <a:pPr marL="0" lvl="0" indent="0" algn="l">
              <a:spcBef>
                <a:spcPts val="0"/>
              </a:spcBef>
              <a:spcAft>
                <a:spcPts val="0"/>
              </a:spcAft>
              <a:buNone/>
            </a:pPr>
            <a:endParaRPr dirty="0"/>
          </a:p>
        </p:txBody>
      </p:sp>
    </p:spTree>
    <p:extLst>
      <p:ext uri="{BB962C8B-B14F-4D97-AF65-F5344CB8AC3E}">
        <p14:creationId xmlns:p14="http://schemas.microsoft.com/office/powerpoint/2010/main" val="196709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59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8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floschmaezz?utm_content=creditCopyText&amp;utm_medium=referral&amp;utm_source=unsplash" TargetMode="External"/><Relationship Id="rId4" Type="http://schemas.openxmlformats.org/officeDocument/2006/relationships/hyperlink" Target="https://unsplash.com/photos/white-and-black-i-love-you-print-on-brick-wall-LPckxbrqE5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vantaymedia?utm_content=creditCopyText&amp;utm_medium=referral&amp;utm_source=unsplash" TargetMode="External"/><Relationship Id="rId4" Type="http://schemas.openxmlformats.org/officeDocument/2006/relationships/hyperlink" Target="https://unsplash.com/photos/person-wearing-black-coat-close-up-photography-TFFn3BYLc5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medienstuermer?utm_content=creditCopyText&amp;utm_medium=referral&amp;utm_source=unsplash" TargetMode="External"/><Relationship Id="rId4" Type="http://schemas.openxmlformats.org/officeDocument/2006/relationships/hyperlink" Target="https://unsplash.com/photos/two-people-sitting-during-day-aWf7mjwwJJ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kaip?utm_content=creditCopyText&amp;utm_medium=referral&amp;utm_source=unsplash" TargetMode="External"/><Relationship Id="rId4" Type="http://schemas.openxmlformats.org/officeDocument/2006/relationships/hyperlink" Target="https://unsplash.com/photos/closeup-photo-of-street-go-and-stop-signage-displaying-stop-1k3vsv7iII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avaistan?utm_content=creditCopyText&amp;utm_medium=referral&amp;utm_source=unsplash" TargetMode="External"/><Relationship Id="rId4" Type="http://schemas.openxmlformats.org/officeDocument/2006/relationships/hyperlink" Target="https://unsplash.com/photos/red-and-black-round-metal-jl4BQJs87D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etiennegirardet?utm_content=creditCopyText&amp;utm_medium=referral&amp;utm_source=unsplash" TargetMode="External"/><Relationship Id="rId4" Type="http://schemas.openxmlformats.org/officeDocument/2006/relationships/hyperlink" Target="https://unsplash.com/photos/a-pile-of-black-and-white-wires-and-a-cassette-OA0qcP6GOw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dylandgillis?utm_content=creditCopyText&amp;utm_medium=referral&amp;utm_source=unsplash" TargetMode="External"/><Relationship Id="rId4" Type="http://schemas.openxmlformats.org/officeDocument/2006/relationships/hyperlink" Target="https://unsplash.com/photos/people-sitting-on-chair-in-front-of-table-while-holding-pens-during-daytime-KdeqA3aTnB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eshoots?utm_content=creditCopyText&amp;utm_medium=referral&amp;utm_source=unsplash" TargetMode="External"/><Relationship Id="rId4" Type="http://schemas.openxmlformats.org/officeDocument/2006/relationships/hyperlink" Target="https://unsplash.com/photos/depth-of-field-photography-of-man-playing-chess-fzOITuS1DI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miracleday?utm_content=creditCopyText&amp;utm_medium=referral&amp;utm_source=unsplash" TargetMode="External"/><Relationship Id="rId4" Type="http://schemas.openxmlformats.org/officeDocument/2006/relationships/hyperlink" Target="https://unsplash.com/photos/gold-and-silver-round-frame-magnifying-glass-j06gLuKK0G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johnishappysometimes?utm_content=creditCopyText&amp;utm_medium=referral&amp;utm_source=unsplash" TargetMode="External"/><Relationship Id="rId4" Type="http://schemas.openxmlformats.org/officeDocument/2006/relationships/hyperlink" Target="https://unsplash.com/photos/person-using-laptop-FlPc9_VocJ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linkedinsalesnavigator?utm_content=creditCopyText&amp;utm_medium=referral&amp;utm_source=unsplash" TargetMode="External"/><Relationship Id="rId4" Type="http://schemas.openxmlformats.org/officeDocument/2006/relationships/hyperlink" Target="https://unsplash.com/photos/man-sitting-on-gray-arm-chair-using-silver-laptop-computer-on-building-balcony-at-daytime-nysVe5rsJt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wesleyphotography?utm_content=creditCopyText&amp;utm_medium=referral&amp;utm_source=unsplash" TargetMode="External"/><Relationship Id="rId4" Type="http://schemas.openxmlformats.org/officeDocument/2006/relationships/hyperlink" Target="https://unsplash.com/photos/stack-of-books-on-table-snNHKZ-mGf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markfb?utm_content=creditCopyText&amp;utm_medium=referral&amp;utm_source=unsplash" TargetMode="External"/><Relationship Id="rId4" Type="http://schemas.openxmlformats.org/officeDocument/2006/relationships/hyperlink" Target="https://unsplash.com/photos/black-pencil-on-white-printerpaper-nN5L5GXKFz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nguyendhn?utm_content=creditCopyText&amp;utm_medium=referral&amp;utm_source=unsplash" TargetMode="External"/><Relationship Id="rId4" Type="http://schemas.openxmlformats.org/officeDocument/2006/relationships/hyperlink" Target="https://unsplash.com/photos/gray-and-white-click-pen-on-white-printer-paper-cbEvoHbJn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dirty="0"/>
              <a:t>Recruitment and Selection</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3000" dirty="0">
                <a:latin typeface="+mj-lt"/>
              </a:rPr>
              <a:t>Chapter </a:t>
            </a:r>
            <a:r>
              <a:rPr lang="en-CA" sz="3000" dirty="0"/>
              <a:t>10</a:t>
            </a:r>
            <a:r>
              <a:rPr lang="en-CA" sz="3000" dirty="0">
                <a:latin typeface="+mj-lt"/>
              </a:rPr>
              <a:t>: </a:t>
            </a:r>
            <a:r>
              <a:rPr lang="en-CA" sz="3000" dirty="0"/>
              <a:t>Decision Making</a:t>
            </a:r>
            <a:endParaRPr lang="en-CA"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10.4</a:t>
            </a:r>
            <a:r>
              <a:rPr lang="en-CA" b="1" dirty="0">
                <a:solidFill>
                  <a:schemeClr val="tx1"/>
                </a:solidFill>
                <a:latin typeface="+mj-lt"/>
              </a:rPr>
              <a:t> </a:t>
            </a:r>
            <a:r>
              <a:rPr lang="en-CA" b="1" dirty="0">
                <a:solidFill>
                  <a:schemeClr val="tx1"/>
                </a:solidFill>
                <a:ea typeface="+mj-lt"/>
                <a:cs typeface="+mj-lt"/>
              </a:rPr>
              <a:t>Common Decision-Making Models</a:t>
            </a:r>
            <a:endParaRPr lang="en-CA" b="1" dirty="0">
              <a:solidFill>
                <a:schemeClr val="tx1"/>
              </a:solidFill>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66751" y="1141352"/>
            <a:ext cx="61957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HR managers have access to many tools to guide their hiring choices. In most cases, multiple tools will be used, and the HR manager will have to decide how to combine the results of these different tools to make a decision. </a:t>
            </a:r>
            <a:endParaRPr lang="en-US"/>
          </a:p>
          <a:p>
            <a:endParaRPr lang="en-US" sz="2000" dirty="0"/>
          </a:p>
          <a:p>
            <a:r>
              <a:rPr lang="en-US" sz="2000" dirty="0"/>
              <a:t>The decision-making models we are going to discuss are: Compensatory decision-making model, Multiple cutoff model, and Multiple hurdle model.</a:t>
            </a:r>
            <a:endParaRPr lang="en-US" dirty="0"/>
          </a:p>
        </p:txBody>
      </p:sp>
      <p:pic>
        <p:nvPicPr>
          <p:cNvPr id="3" name="Picture 2" descr="A stone plaque with text on it - yes, no">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87499" y="1213448"/>
            <a:ext cx="1766910" cy="2716911"/>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274139" y="3999471"/>
            <a:ext cx="27919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Florian Schmetz</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414022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10.4 C</a:t>
            </a:r>
            <a:r>
              <a:rPr lang="en-CA" b="1" dirty="0">
                <a:solidFill>
                  <a:schemeClr val="tx1"/>
                </a:solidFill>
                <a:ea typeface="+mj-lt"/>
                <a:cs typeface="+mj-lt"/>
              </a:rPr>
              <a:t>ompensatory Model</a:t>
            </a:r>
            <a:endParaRPr lang="en-CA" b="1" dirty="0">
              <a:solidFill>
                <a:schemeClr val="tx1"/>
              </a:solidFil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74579" y="1284024"/>
            <a:ext cx="603134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In the compensatory model, the applicant information is weighted.</a:t>
            </a:r>
          </a:p>
          <a:p>
            <a:endParaRPr lang="en-US" sz="2000" dirty="0"/>
          </a:p>
          <a:p>
            <a:r>
              <a:rPr lang="en-US" sz="2000" dirty="0"/>
              <a:t>Managers logically determine the appropriate weights based on their experience.</a:t>
            </a:r>
          </a:p>
          <a:p>
            <a:endParaRPr lang="en-US" sz="2000" dirty="0"/>
          </a:p>
          <a:p>
            <a:r>
              <a:rPr lang="en-US" sz="2000" dirty="0"/>
              <a:t>A compensatory approach may work like this: you and the hiring team review the job analysis and job description and then determine the criteria for the job that are important for the decision-maker.</a:t>
            </a:r>
            <a:endParaRPr lang="en-US" dirty="0"/>
          </a:p>
        </p:txBody>
      </p:sp>
      <p:pic>
        <p:nvPicPr>
          <p:cNvPr id="3" name="Picture 2" descr="A group of people sitting at a table">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34163" y="1575764"/>
            <a:ext cx="3129115" cy="2109710"/>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101906" y="3686320"/>
            <a:ext cx="27919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Van Tay Media</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4600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10.4 Multiple Cut-Off Model</a:t>
            </a:r>
            <a:endParaRPr lang="en-CA" b="1" dirty="0">
              <a:solidFill>
                <a:schemeClr val="tx1"/>
              </a:solidFill>
              <a:cs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184182" y="992605"/>
            <a:ext cx="574950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multiple cut-off model requires that a candidate receives a minimum score level on all selection criteria. </a:t>
            </a:r>
            <a:endParaRPr lang="en-US" dirty="0"/>
          </a:p>
          <a:p>
            <a:endParaRPr lang="en-US" sz="2000" dirty="0"/>
          </a:p>
          <a:p>
            <a:r>
              <a:rPr lang="en-US" sz="2000" dirty="0"/>
              <a:t>For example, a candidate for a firefighter position may be required to have a score of at least 3 out of 5 on each of the criteria. If the candidate scored low on a “physical ability” test, he /she wouldn’t get the job in a multiple cutoff model regardless of how well he/she did in the other tests.</a:t>
            </a:r>
            <a:endParaRPr lang="en-US"/>
          </a:p>
        </p:txBody>
      </p:sp>
      <p:pic>
        <p:nvPicPr>
          <p:cNvPr id="3" name="Picture 2" descr="A person in a suit sitting on a bench and holding a tablet">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34163" y="1589779"/>
            <a:ext cx="3129115" cy="2081679"/>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015790" y="3725464"/>
            <a:ext cx="29642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Medienstürmer</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66804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10.4 Multiple Hurdle Model</a:t>
            </a:r>
            <a:endParaRPr lang="en-CA" b="1" dirty="0">
              <a:solidFill>
                <a:schemeClr val="tx1"/>
              </a:solidFill>
              <a:cs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105894" y="890831"/>
            <a:ext cx="574950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multiple hurdle model is similar to the Multiple Cutoff model, but instead of having all the candidates complete all the tests, only those candidates with high scores go to the next stage of the selection process. </a:t>
            </a:r>
            <a:endParaRPr lang="en-US"/>
          </a:p>
          <a:p>
            <a:endParaRPr lang="en-US" sz="2000" dirty="0"/>
          </a:p>
          <a:p>
            <a:r>
              <a:rPr lang="en-US" sz="2000" dirty="0"/>
              <a:t>As soon as a candidate fails to meet the cutoff score on a given predictor (i.e., tests, interviews, and reference checks), the applicant ceases to be a candidate for the job. This reduces the number of candidates as the process progresses.</a:t>
            </a:r>
            <a:endParaRPr lang="en-US"/>
          </a:p>
        </p:txBody>
      </p:sp>
      <p:pic>
        <p:nvPicPr>
          <p:cNvPr id="3" name="Picture 2" descr="A crosswalk sign with a stop signal">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37461" y="1589779"/>
            <a:ext cx="3122518" cy="2081679"/>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015790" y="3725464"/>
            <a:ext cx="29642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Kai Pilger</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21871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10.5 </a:t>
            </a:r>
            <a:r>
              <a:rPr lang="en-CA" b="1" dirty="0">
                <a:solidFill>
                  <a:schemeClr val="tx1"/>
                </a:solidFill>
                <a:ea typeface="+mj-lt"/>
                <a:cs typeface="+mj-lt"/>
              </a:rPr>
              <a:t>The Importance of Selection Decisions</a:t>
            </a:r>
            <a:endParaRPr lang="en-CA" b="1">
              <a:solidFill>
                <a:schemeClr val="tx1"/>
              </a:solidFill>
              <a:cs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58921" y="1203982"/>
            <a:ext cx="574950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principle of employee selection is relatively simple: HR managers collect current information on candidates to predict the future (i.e., how well they will perform a job). </a:t>
            </a:r>
            <a:endParaRPr lang="en-US" dirty="0"/>
          </a:p>
          <a:p>
            <a:endParaRPr lang="en-US" sz="2000" dirty="0"/>
          </a:p>
          <a:p>
            <a:r>
              <a:rPr lang="en-US" sz="2000" dirty="0"/>
              <a:t>However, predicting future human </a:t>
            </a:r>
            <a:r>
              <a:rPr lang="en-US" sz="2000" dirty="0" err="1"/>
              <a:t>behaviour</a:t>
            </a:r>
            <a:r>
              <a:rPr lang="en-US" sz="2000" dirty="0"/>
              <a:t> is known to be very difficult. People are complex, and their </a:t>
            </a:r>
            <a:r>
              <a:rPr lang="en-US" sz="2000" dirty="0" err="1"/>
              <a:t>behaviour</a:t>
            </a:r>
            <a:r>
              <a:rPr lang="en-US" sz="2000" dirty="0"/>
              <a:t> is not as predictable as we would like to think. </a:t>
            </a:r>
            <a:endParaRPr lang="en-US"/>
          </a:p>
        </p:txBody>
      </p:sp>
      <p:pic>
        <p:nvPicPr>
          <p:cNvPr id="3" name="Picture 2" descr="A dart board with green darts hitting the bullseye">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04883" y="1339259"/>
            <a:ext cx="1937154" cy="2582720"/>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890530" y="3921183"/>
            <a:ext cx="29642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Afif Ramdhasuma</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83617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10.5 </a:t>
            </a:r>
            <a:r>
              <a:rPr lang="en-CA" b="1" dirty="0">
                <a:solidFill>
                  <a:schemeClr val="tx1"/>
                </a:solidFill>
                <a:ea typeface="+mj-lt"/>
                <a:cs typeface="+mj-lt"/>
              </a:rPr>
              <a:t>Mistakes and Errors In Decision Making</a:t>
            </a:r>
            <a:endParaRPr lang="en-CA" b="1" dirty="0">
              <a:solidFill>
                <a:schemeClr val="tx1"/>
              </a:solidFill>
              <a:cs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246811" y="992606"/>
            <a:ext cx="574950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The mistakes or errors can be put in two separate categories, Type I or Type II; the objective is to minimize these errors.</a:t>
            </a:r>
          </a:p>
          <a:p>
            <a:endParaRPr lang="en-US" sz="2000" dirty="0"/>
          </a:p>
          <a:p>
            <a:pPr marL="342900" indent="-342900">
              <a:buChar char="•"/>
            </a:pPr>
            <a:r>
              <a:rPr lang="en-US" sz="2000" b="1" dirty="0">
                <a:solidFill>
                  <a:schemeClr val="tx1"/>
                </a:solidFill>
              </a:rPr>
              <a:t>Type 1 error:</a:t>
            </a:r>
            <a:r>
              <a:rPr lang="en-US" sz="2000" dirty="0"/>
              <a:t> This error occurs when you select someone who turns out to be a poor performer. </a:t>
            </a:r>
          </a:p>
          <a:p>
            <a:pPr marL="342900" indent="-342900">
              <a:buChar char="•"/>
            </a:pPr>
            <a:endParaRPr lang="en-US" sz="2000" dirty="0"/>
          </a:p>
          <a:p>
            <a:pPr marL="342900" indent="-342900">
              <a:buChar char="•"/>
            </a:pPr>
            <a:r>
              <a:rPr lang="en-US" sz="2000" b="1" dirty="0">
                <a:solidFill>
                  <a:schemeClr val="tx1"/>
                </a:solidFill>
              </a:rPr>
              <a:t>Type 2 error:</a:t>
            </a:r>
            <a:r>
              <a:rPr lang="en-US" sz="2000" dirty="0"/>
              <a:t> This error occurs when a selection process fails to detect a potentially good performer. </a:t>
            </a:r>
          </a:p>
        </p:txBody>
      </p:sp>
      <p:pic>
        <p:nvPicPr>
          <p:cNvPr id="3" name="Picture 2" descr="A cassette tape in a pile of shredded tape">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08123" y="1397743"/>
            <a:ext cx="3330674" cy="2215230"/>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890530" y="3686320"/>
            <a:ext cx="29642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Etienne Girardet</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648934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10.5 </a:t>
            </a:r>
            <a:r>
              <a:rPr lang="en-CA" b="1" dirty="0">
                <a:solidFill>
                  <a:schemeClr val="tx1"/>
                </a:solidFill>
                <a:ea typeface="+mj-lt"/>
                <a:cs typeface="+mj-lt"/>
              </a:rPr>
              <a:t>Group Decision Making</a:t>
            </a:r>
          </a:p>
        </p:txBody>
      </p:sp>
      <p:sp>
        <p:nvSpPr>
          <p:cNvPr id="2" name="TextBox 1">
            <a:extLst>
              <a:ext uri="{FF2B5EF4-FFF2-40B4-BE49-F238E27FC236}">
                <a16:creationId xmlns:a16="http://schemas.microsoft.com/office/drawing/2014/main" id="{B1256524-2184-4809-1D61-1C025994B385}"/>
              </a:ext>
            </a:extLst>
          </p:cNvPr>
          <p:cNvSpPr txBox="1"/>
          <p:nvPr/>
        </p:nvSpPr>
        <p:spPr>
          <a:xfrm>
            <a:off x="246811" y="781229"/>
            <a:ext cx="574950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Research shows that groups tend to make better decisions than individuals. Collaborative hiring or collaborative recruiting can best set you up to choose the right candidate. This critical decision impacts all areas of your business (Shuster, 2023).</a:t>
            </a:r>
            <a:endParaRPr lang="en-US"/>
          </a:p>
          <a:p>
            <a:endParaRPr lang="en-US"/>
          </a:p>
          <a:p>
            <a:r>
              <a:rPr lang="en-US" sz="2000" dirty="0"/>
              <a:t>Involving more people in the decision-making process can greatly improve the quality of hiring decisions and outcomes. However, involving more people can increase conflict, be more time-consuming and generate other challenges.</a:t>
            </a:r>
            <a:endParaRPr lang="en-US" dirty="0"/>
          </a:p>
        </p:txBody>
      </p:sp>
      <p:pic>
        <p:nvPicPr>
          <p:cNvPr id="3" name="Picture 2" descr="A group of people sitting at a table writing on notebooks">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89775" y="1656092"/>
            <a:ext cx="2935321" cy="1956881"/>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054934" y="3608032"/>
            <a:ext cx="296421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Dylan Gillis</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8877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a:t>
            </a:r>
            <a:endParaRPr b="1" dirty="0">
              <a:latin typeface="+mn-lt"/>
            </a:endParaRPr>
          </a:p>
        </p:txBody>
      </p:sp>
      <p:sp>
        <p:nvSpPr>
          <p:cNvPr id="2" name="TextBox 1">
            <a:extLst>
              <a:ext uri="{FF2B5EF4-FFF2-40B4-BE49-F238E27FC236}">
                <a16:creationId xmlns:a16="http://schemas.microsoft.com/office/drawing/2014/main" id="{C17EC535-152A-05A8-0703-52BF45118129}"/>
              </a:ext>
            </a:extLst>
          </p:cNvPr>
          <p:cNvSpPr txBox="1"/>
          <p:nvPr/>
        </p:nvSpPr>
        <p:spPr>
          <a:xfrm>
            <a:off x="0" y="798534"/>
            <a:ext cx="9143999"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b="1" dirty="0"/>
              <a:t>Influence on Organization</a:t>
            </a:r>
            <a:r>
              <a:rPr lang="en-US" sz="2000" dirty="0"/>
              <a:t>: Effective decision-making impacts company culture, performance, and growth.</a:t>
            </a:r>
            <a:endParaRPr lang="en-US"/>
          </a:p>
          <a:p>
            <a:pPr marL="342900" indent="-342900">
              <a:buChar char="•"/>
            </a:pPr>
            <a:r>
              <a:rPr lang="en-US" sz="2000" b="1" dirty="0"/>
              <a:t>Cost of Poor Decisions</a:t>
            </a:r>
            <a:r>
              <a:rPr lang="en-US" sz="2000" dirty="0"/>
              <a:t>: Poor hiring decisions can be costly in terms of time, resources, and legal issues.</a:t>
            </a:r>
          </a:p>
          <a:p>
            <a:pPr marL="342900" indent="-342900">
              <a:buChar char="•"/>
            </a:pPr>
            <a:r>
              <a:rPr lang="en-US" sz="2000" b="1" dirty="0"/>
              <a:t>Positive Impact</a:t>
            </a:r>
            <a:r>
              <a:rPr lang="en-US" sz="2000" dirty="0"/>
              <a:t>: Hiring the right candidates positively influences team structures and workplace culture, giving companies a competitive edge.</a:t>
            </a:r>
          </a:p>
          <a:p>
            <a:pPr marL="342900" indent="-342900">
              <a:buChar char="•"/>
            </a:pPr>
            <a:r>
              <a:rPr lang="en-US" sz="2000" dirty="0"/>
              <a:t>Making “Good Enough” Decisions</a:t>
            </a:r>
          </a:p>
          <a:p>
            <a:pPr marL="342900" indent="-342900">
              <a:buChar char="•"/>
            </a:pPr>
            <a:r>
              <a:rPr lang="en-US" sz="2000" b="1" dirty="0"/>
              <a:t>Satisficing Concept</a:t>
            </a:r>
            <a:r>
              <a:rPr lang="en-US" sz="2000" dirty="0"/>
              <a:t>: Employers often settle for satisfactory rather than optimal candidates due to time pressures, budget constraints, and limited applicant pools.</a:t>
            </a:r>
          </a:p>
          <a:p>
            <a:pPr marL="342900" indent="-342900">
              <a:buChar char="•"/>
            </a:pPr>
            <a:r>
              <a:rPr lang="en-US" sz="2000" b="1" dirty="0"/>
              <a:t>Herbert Simon's Theory</a:t>
            </a:r>
            <a:r>
              <a:rPr lang="en-US" sz="2000" dirty="0"/>
              <a:t>: The concept of "satisficing" was introduced by Herbert Simon in 1956.</a:t>
            </a:r>
          </a:p>
          <a:p>
            <a:pPr marL="342900" indent="-342900">
              <a:buChar char="•"/>
            </a:pPr>
            <a:endParaRPr lang="en-US" sz="2000" dirty="0"/>
          </a:p>
          <a:p>
            <a:pPr marL="342900" indent="-342900">
              <a:buChar char="•"/>
            </a:pPr>
            <a:endParaRPr lang="en-US" sz="2000" dirty="0"/>
          </a:p>
        </p:txBody>
      </p:sp>
    </p:spTree>
    <p:extLst>
      <p:ext uri="{BB962C8B-B14F-4D97-AF65-F5344CB8AC3E}">
        <p14:creationId xmlns:p14="http://schemas.microsoft.com/office/powerpoint/2010/main" val="318825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 </a:t>
            </a:r>
            <a:r>
              <a:rPr lang="en" b="1" dirty="0">
                <a:latin typeface="+mn-lt"/>
                <a:cs typeface="Arial"/>
              </a:rPr>
              <a:t>Cont.</a:t>
            </a:r>
            <a:endParaRPr b="1" dirty="0">
              <a:latin typeface="+mn-lt"/>
            </a:endParaRPr>
          </a:p>
        </p:txBody>
      </p:sp>
      <p:sp>
        <p:nvSpPr>
          <p:cNvPr id="2" name="TextBox 1">
            <a:extLst>
              <a:ext uri="{FF2B5EF4-FFF2-40B4-BE49-F238E27FC236}">
                <a16:creationId xmlns:a16="http://schemas.microsoft.com/office/drawing/2014/main" id="{C17EC535-152A-05A8-0703-52BF45118129}"/>
              </a:ext>
            </a:extLst>
          </p:cNvPr>
          <p:cNvSpPr txBox="1"/>
          <p:nvPr/>
        </p:nvSpPr>
        <p:spPr>
          <a:xfrm>
            <a:off x="0" y="696759"/>
            <a:ext cx="905788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b="1" dirty="0"/>
              <a:t>Beliefs and Assumptions</a:t>
            </a:r>
            <a:r>
              <a:rPr lang="en-US" sz="2000" dirty="0"/>
              <a:t>: Employers often hold implicit theories about suitable candidates, influenced by biases.</a:t>
            </a:r>
            <a:endParaRPr lang="en-US" sz="2000" dirty="0">
              <a:solidFill>
                <a:srgbClr val="2A3990"/>
              </a:solidFill>
            </a:endParaRPr>
          </a:p>
          <a:p>
            <a:pPr marL="342900" indent="-342900">
              <a:buChar char="•"/>
            </a:pPr>
            <a:r>
              <a:rPr lang="en-US" sz="2000" b="1" dirty="0"/>
              <a:t>Impact on Decisions</a:t>
            </a:r>
            <a:r>
              <a:rPr lang="en-US" sz="2000" dirty="0"/>
              <a:t>: These biases can affect hiring decisions unconsciously, leading to potentially discriminatory practices.</a:t>
            </a:r>
            <a:endParaRPr lang="en-US" sz="2000" dirty="0">
              <a:solidFill>
                <a:srgbClr val="2A3990"/>
              </a:solidFill>
            </a:endParaRPr>
          </a:p>
          <a:p>
            <a:pPr marL="342900" indent="-342900">
              <a:buChar char="•"/>
            </a:pPr>
            <a:r>
              <a:rPr lang="en-US" sz="2000" b="1" dirty="0"/>
              <a:t>Common Biases</a:t>
            </a:r>
            <a:r>
              <a:rPr lang="en-US" sz="2000" dirty="0"/>
              <a:t>: Various biases such as leniency, central tendency, halo/horn effects, fatigue, stereotypes, similar-to-me, confirmation, contrast, nonverbal behavior, gut feeling, generalization, and recency biases can cloud judgment.</a:t>
            </a:r>
            <a:endParaRPr lang="en-US" sz="2000" dirty="0">
              <a:solidFill>
                <a:srgbClr val="2A3990"/>
              </a:solidFill>
            </a:endParaRPr>
          </a:p>
          <a:p>
            <a:pPr marL="342900" indent="-342900">
              <a:buChar char="•"/>
            </a:pPr>
            <a:r>
              <a:rPr lang="en-US" sz="2000" b="1" dirty="0"/>
              <a:t>Minimizing Bias</a:t>
            </a:r>
            <a:r>
              <a:rPr lang="en-US" sz="2000" dirty="0"/>
              <a:t>: Awareness and interviewer training are crucial for reducing biases and making fair assessments.</a:t>
            </a:r>
            <a:endParaRPr lang="en-US" sz="2000" dirty="0">
              <a:solidFill>
                <a:srgbClr val="2A3990"/>
              </a:solidFill>
            </a:endParaRPr>
          </a:p>
          <a:p>
            <a:pPr marL="342900" indent="-342900">
              <a:buChar char="•"/>
            </a:pPr>
            <a:r>
              <a:rPr lang="en-US" sz="2000" b="1" dirty="0"/>
              <a:t>Data Types</a:t>
            </a:r>
            <a:r>
              <a:rPr lang="en-US" sz="2000" dirty="0"/>
              <a:t>: Objective/statistical data (test scores) and subjective/judgmental data (resumes, interviews) are collected during the selection process.</a:t>
            </a:r>
            <a:endParaRPr lang="en-US" sz="2000" dirty="0">
              <a:solidFill>
                <a:srgbClr val="2A3990"/>
              </a:solidFill>
            </a:endParaRPr>
          </a:p>
        </p:txBody>
      </p:sp>
    </p:spTree>
    <p:extLst>
      <p:ext uri="{BB962C8B-B14F-4D97-AF65-F5344CB8AC3E}">
        <p14:creationId xmlns:p14="http://schemas.microsoft.com/office/powerpoint/2010/main" val="2367768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 Cont. II</a:t>
            </a:r>
            <a:endParaRPr b="1" dirty="0">
              <a:latin typeface="+mn-lt"/>
            </a:endParaRPr>
          </a:p>
        </p:txBody>
      </p:sp>
      <p:sp>
        <p:nvSpPr>
          <p:cNvPr id="2" name="TextBox 1">
            <a:extLst>
              <a:ext uri="{FF2B5EF4-FFF2-40B4-BE49-F238E27FC236}">
                <a16:creationId xmlns:a16="http://schemas.microsoft.com/office/drawing/2014/main" id="{C17EC535-152A-05A8-0703-52BF45118129}"/>
              </a:ext>
            </a:extLst>
          </p:cNvPr>
          <p:cNvSpPr txBox="1"/>
          <p:nvPr/>
        </p:nvSpPr>
        <p:spPr>
          <a:xfrm>
            <a:off x="0" y="876822"/>
            <a:ext cx="907354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b="1" dirty="0"/>
              <a:t>Combining Data</a:t>
            </a:r>
            <a:r>
              <a:rPr lang="en-US" sz="2000" dirty="0"/>
              <a:t>: Data can be combined using statistical and judgmental methods, with a preference for statistical methods to limit personal biases.</a:t>
            </a:r>
            <a:endParaRPr lang="en-US" sz="2000" dirty="0">
              <a:solidFill>
                <a:srgbClr val="2A3990"/>
              </a:solidFill>
            </a:endParaRPr>
          </a:p>
          <a:p>
            <a:pPr marL="342900" indent="-342900">
              <a:buChar char="•"/>
            </a:pPr>
            <a:r>
              <a:rPr lang="en-US" sz="2000" b="1" dirty="0"/>
              <a:t>Compensatory Model</a:t>
            </a:r>
            <a:r>
              <a:rPr lang="en-US" sz="2000" dirty="0"/>
              <a:t>: Weighs scores of various selection tools according to their importance, allowing high scores in one area to compensate for lower scores in another.</a:t>
            </a:r>
            <a:endParaRPr lang="en-US" sz="2000" dirty="0">
              <a:solidFill>
                <a:srgbClr val="2A3990"/>
              </a:solidFill>
            </a:endParaRPr>
          </a:p>
          <a:p>
            <a:pPr marL="342900" indent="-342900">
              <a:buChar char="•"/>
            </a:pPr>
            <a:r>
              <a:rPr lang="en-US" sz="2000" b="1" dirty="0"/>
              <a:t>Multiple Cutoff Model</a:t>
            </a:r>
            <a:r>
              <a:rPr lang="en-US" sz="2000" dirty="0"/>
              <a:t>: Requires candidates to achieve minimum scores on all selection criteria.</a:t>
            </a:r>
            <a:endParaRPr lang="en-US" sz="2000" dirty="0">
              <a:solidFill>
                <a:srgbClr val="2A3990"/>
              </a:solidFill>
            </a:endParaRPr>
          </a:p>
          <a:p>
            <a:pPr marL="342900" indent="-342900">
              <a:buChar char="•"/>
            </a:pPr>
            <a:r>
              <a:rPr lang="en-US" sz="2000" b="1" dirty="0"/>
              <a:t>Multiple Hurdle Model</a:t>
            </a:r>
            <a:r>
              <a:rPr lang="en-US" sz="2000" dirty="0"/>
              <a:t>: Candidates must pass a series of stages, with only those meeting cutoff scores progressing to the next stage.</a:t>
            </a:r>
            <a:endParaRPr lang="en-US" sz="2000" dirty="0">
              <a:solidFill>
                <a:srgbClr val="2A3990"/>
              </a:solidFill>
            </a:endParaRPr>
          </a:p>
          <a:p>
            <a:pPr marL="342900" indent="-342900">
              <a:buChar char="•"/>
            </a:pPr>
            <a:r>
              <a:rPr lang="en-US" sz="2000" b="1" dirty="0"/>
              <a:t>Performance-Related and Group-Related Scores</a:t>
            </a:r>
            <a:r>
              <a:rPr lang="en-US" sz="2000" dirty="0"/>
              <a:t>: Scores are set based on job performance levels or relative to a reference group.</a:t>
            </a:r>
            <a:endParaRPr lang="en-US" sz="2000" dirty="0">
              <a:solidFill>
                <a:srgbClr val="2A3990"/>
              </a:solidFill>
            </a:endParaRPr>
          </a:p>
          <a:p>
            <a:pPr marL="342900" indent="-342900">
              <a:buChar char="•"/>
            </a:pPr>
            <a:endParaRPr lang="en-US" sz="2000" dirty="0"/>
          </a:p>
        </p:txBody>
      </p:sp>
    </p:spTree>
    <p:extLst>
      <p:ext uri="{BB962C8B-B14F-4D97-AF65-F5344CB8AC3E}">
        <p14:creationId xmlns:p14="http://schemas.microsoft.com/office/powerpoint/2010/main" val="134492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2" name="TextBox 1">
            <a:extLst>
              <a:ext uri="{FF2B5EF4-FFF2-40B4-BE49-F238E27FC236}">
                <a16:creationId xmlns:a16="http://schemas.microsoft.com/office/drawing/2014/main" id="{9EBB8761-0547-A2E7-7074-BB794415F112}"/>
              </a:ext>
            </a:extLst>
          </p:cNvPr>
          <p:cNvSpPr txBox="1"/>
          <p:nvPr/>
        </p:nvSpPr>
        <p:spPr>
          <a:xfrm>
            <a:off x="-3445" y="810529"/>
            <a:ext cx="9146845" cy="3970318"/>
          </a:xfrm>
          <a:prstGeom prst="rect">
            <a:avLst/>
          </a:prstGeom>
          <a:noFill/>
        </p:spPr>
        <p:txBody>
          <a:bodyPr wrap="square" lIns="91440" tIns="45720" rIns="91440" bIns="45720" rtlCol="0" anchor="t">
            <a:spAutoFit/>
          </a:bodyPr>
          <a:lstStyle/>
          <a:p>
            <a:pPr marL="285750" indent="-285750">
              <a:buChar char="•"/>
            </a:pPr>
            <a:r>
              <a:rPr lang="en-CA" sz="1800" dirty="0"/>
              <a:t>Understand the impact of decision-making on organizational success and how to make informed hiring choices.</a:t>
            </a:r>
            <a:endParaRPr lang="en-US" sz="1800"/>
          </a:p>
          <a:p>
            <a:pPr marL="285750" indent="-285750">
              <a:buChar char="•"/>
            </a:pPr>
            <a:r>
              <a:rPr lang="en-CA" sz="1800" dirty="0"/>
              <a:t>Recognize implicit biases and common assessment errors in hiring and learn strategies to reduce their influence.</a:t>
            </a:r>
          </a:p>
          <a:p>
            <a:pPr marL="285750" indent="-285750">
              <a:buChar char="•"/>
            </a:pPr>
            <a:r>
              <a:rPr lang="en-CA" sz="1800" dirty="0"/>
              <a:t>Differentiate between objective and subjective data in recruitment and explore methods to combine these data types effectively.</a:t>
            </a:r>
          </a:p>
          <a:p>
            <a:pPr marL="285750" indent="-285750">
              <a:buChar char="•"/>
            </a:pPr>
            <a:r>
              <a:rPr lang="en-CA" sz="1800" dirty="0"/>
              <a:t>Apply compensatory, multiple cutoff, and multiple hurdle models to improve the fairness and accuracy of the selection process.</a:t>
            </a:r>
          </a:p>
          <a:p>
            <a:pPr marL="285750" indent="-285750">
              <a:buChar char="•"/>
            </a:pPr>
            <a:r>
              <a:rPr lang="en-CA" sz="1800" dirty="0"/>
              <a:t>Learn to establish appropriate cut-off scores based on job performance requirements and external factors.</a:t>
            </a:r>
          </a:p>
          <a:p>
            <a:pPr marL="285750" indent="-285750">
              <a:buChar char="•"/>
            </a:pPr>
            <a:r>
              <a:rPr lang="en-CA" sz="1800" dirty="0"/>
              <a:t>Evaluate the advantages and challenges of group decision-making in recruitment and develop strategies to enhance collaborative hiring.</a:t>
            </a:r>
          </a:p>
          <a:p>
            <a:pPr marL="285750" indent="-285750">
              <a:buChar char="•"/>
            </a:pPr>
            <a:r>
              <a:rPr lang="en-CA" sz="1800" dirty="0"/>
              <a:t>Identify and implement methods to reduce Type I and Type II errors in hiring, ensuring better candidate selection outcomes.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 </a:t>
            </a:r>
            <a:r>
              <a:rPr lang="en" b="1" dirty="0">
                <a:latin typeface="+mn-lt"/>
                <a:cs typeface="Arial"/>
              </a:rPr>
              <a:t>Cont. III</a:t>
            </a:r>
            <a:endParaRPr b="1" dirty="0">
              <a:latin typeface="+mn-lt"/>
            </a:endParaRPr>
          </a:p>
        </p:txBody>
      </p:sp>
      <p:sp>
        <p:nvSpPr>
          <p:cNvPr id="2" name="TextBox 1">
            <a:extLst>
              <a:ext uri="{FF2B5EF4-FFF2-40B4-BE49-F238E27FC236}">
                <a16:creationId xmlns:a16="http://schemas.microsoft.com/office/drawing/2014/main" id="{C17EC535-152A-05A8-0703-52BF45118129}"/>
              </a:ext>
            </a:extLst>
          </p:cNvPr>
          <p:cNvSpPr txBox="1"/>
          <p:nvPr/>
        </p:nvSpPr>
        <p:spPr>
          <a:xfrm>
            <a:off x="0" y="720246"/>
            <a:ext cx="907354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b="1" dirty="0"/>
              <a:t>Judgment and External Factors</a:t>
            </a:r>
            <a:r>
              <a:rPr lang="en-US" sz="2000" dirty="0"/>
              <a:t>: Setting cut-off scores involves judgment about required job performance and consideration of external factors like the applicant pool and labor market conditions.</a:t>
            </a:r>
            <a:endParaRPr lang="en-US" sz="2000" dirty="0">
              <a:solidFill>
                <a:srgbClr val="2A3990"/>
              </a:solidFill>
            </a:endParaRPr>
          </a:p>
          <a:p>
            <a:pPr marL="342900" indent="-342900">
              <a:buChar char="•"/>
            </a:pPr>
            <a:r>
              <a:rPr lang="en-US" sz="2000" b="1" dirty="0"/>
              <a:t>Minimizing Errors</a:t>
            </a:r>
            <a:r>
              <a:rPr lang="en-US" sz="2000" dirty="0"/>
              <a:t>: HR managers aim to minimize Type I (selecting poor performers) and Type II (overlooking good performers) errors in hiring.</a:t>
            </a:r>
            <a:endParaRPr lang="en-US" sz="2000" dirty="0">
              <a:solidFill>
                <a:srgbClr val="2A3990"/>
              </a:solidFill>
            </a:endParaRPr>
          </a:p>
          <a:p>
            <a:pPr marL="342900" indent="-342900">
              <a:buChar char="•"/>
            </a:pPr>
            <a:r>
              <a:rPr lang="en-US" sz="2000" b="1" dirty="0"/>
              <a:t>Advantages Of Group Decision Making</a:t>
            </a:r>
            <a:r>
              <a:rPr lang="en-US" sz="2000" dirty="0"/>
              <a:t>: Group decisions incorporate diverse perspectives, reduce biases, and improve hiring outcomes.</a:t>
            </a:r>
            <a:endParaRPr lang="en-US" sz="2000">
              <a:solidFill>
                <a:srgbClr val="2A3990"/>
              </a:solidFill>
            </a:endParaRPr>
          </a:p>
          <a:p>
            <a:pPr marL="342900" indent="-342900">
              <a:buChar char="•"/>
            </a:pPr>
            <a:r>
              <a:rPr lang="en-US" sz="2000" b="1" dirty="0"/>
              <a:t>Disadvantages Of Group Decision Making</a:t>
            </a:r>
            <a:r>
              <a:rPr lang="en-US" sz="2000" dirty="0"/>
              <a:t>: Group decision-making can be hindered by conflict, groupthink, and dominance by more influential members.</a:t>
            </a:r>
            <a:endParaRPr lang="en-US" dirty="0"/>
          </a:p>
        </p:txBody>
      </p:sp>
    </p:spTree>
    <p:extLst>
      <p:ext uri="{BB962C8B-B14F-4D97-AF65-F5344CB8AC3E}">
        <p14:creationId xmlns:p14="http://schemas.microsoft.com/office/powerpoint/2010/main" val="43805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a:t>
            </a:r>
            <a:endParaRPr b="1" dirty="0">
              <a:latin typeface="+mn-lt"/>
            </a:endParaRPr>
          </a:p>
        </p:txBody>
      </p:sp>
      <p:sp>
        <p:nvSpPr>
          <p:cNvPr id="21" name="TextBox 20">
            <a:extLst>
              <a:ext uri="{FF2B5EF4-FFF2-40B4-BE49-F238E27FC236}">
                <a16:creationId xmlns:a16="http://schemas.microsoft.com/office/drawing/2014/main" id="{6F2349C1-E47F-FCE7-0B5F-599CFE7AB7C6}"/>
              </a:ext>
            </a:extLst>
          </p:cNvPr>
          <p:cNvSpPr txBox="1"/>
          <p:nvPr/>
        </p:nvSpPr>
        <p:spPr>
          <a:xfrm>
            <a:off x="237506" y="771896"/>
            <a:ext cx="872094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dirty="0">
                <a:solidFill>
                  <a:schemeClr val="tx1"/>
                </a:solidFill>
              </a:rPr>
              <a:t>Biases:</a:t>
            </a:r>
            <a:r>
              <a:rPr lang="en-US" sz="2000" dirty="0"/>
              <a:t> Systematic errors in thinking that affect the decisions and judgments that people make.</a:t>
            </a:r>
            <a:endParaRPr lang="en-US"/>
          </a:p>
          <a:p>
            <a:pPr marL="342900" indent="-342900">
              <a:buChar char="•"/>
            </a:pPr>
            <a:r>
              <a:rPr lang="en-US" sz="2000" dirty="0">
                <a:solidFill>
                  <a:schemeClr val="tx1"/>
                </a:solidFill>
              </a:rPr>
              <a:t>Central Tendency:</a:t>
            </a:r>
            <a:r>
              <a:rPr lang="en-US" sz="2000" dirty="0"/>
              <a:t> The tendency to avoid extreme ratings and to rate most items or individuals as average.</a:t>
            </a:r>
          </a:p>
          <a:p>
            <a:pPr marL="342900" indent="-342900">
              <a:buChar char="•"/>
            </a:pPr>
            <a:r>
              <a:rPr lang="en-US" sz="2000" dirty="0">
                <a:solidFill>
                  <a:schemeClr val="tx1"/>
                </a:solidFill>
              </a:rPr>
              <a:t>Compensatory Model:</a:t>
            </a:r>
            <a:r>
              <a:rPr lang="en-US" sz="2000" dirty="0"/>
              <a:t> A decision-making model in which a high score in one area can compensate for a low score in another area.</a:t>
            </a:r>
          </a:p>
          <a:p>
            <a:pPr marL="342900" indent="-342900">
              <a:buChar char="•"/>
            </a:pPr>
            <a:r>
              <a:rPr lang="en-US" sz="2000" dirty="0">
                <a:solidFill>
                  <a:schemeClr val="tx1"/>
                </a:solidFill>
              </a:rPr>
              <a:t>Confirmation Bias:</a:t>
            </a:r>
            <a:r>
              <a:rPr lang="en-US" sz="2000" dirty="0"/>
              <a:t> The tendency to search for, interpret, and remember information that confirms one’s preconceptions.</a:t>
            </a:r>
          </a:p>
          <a:p>
            <a:pPr marL="342900" indent="-342900">
              <a:buChar char="•"/>
            </a:pPr>
            <a:r>
              <a:rPr lang="en-US" sz="2000" dirty="0">
                <a:solidFill>
                  <a:schemeClr val="tx1"/>
                </a:solidFill>
              </a:rPr>
              <a:t>Contrast Bias:</a:t>
            </a:r>
            <a:r>
              <a:rPr lang="en-US" sz="2000" dirty="0"/>
              <a:t> The tendency to compare candidates to each other rather than to an objective standard.</a:t>
            </a:r>
          </a:p>
          <a:p>
            <a:pPr marL="342900" indent="-342900">
              <a:buChar char="•"/>
            </a:pPr>
            <a:r>
              <a:rPr lang="en-US" sz="2000" dirty="0">
                <a:solidFill>
                  <a:schemeClr val="tx1"/>
                </a:solidFill>
              </a:rPr>
              <a:t>Cut-off Scores:</a:t>
            </a:r>
            <a:r>
              <a:rPr lang="en-US" sz="2000" dirty="0"/>
              <a:t> Specific point scores used to determine whether an applicant has passed or failed a selection test.</a:t>
            </a:r>
          </a:p>
        </p:txBody>
      </p:sp>
    </p:spTree>
    <p:extLst>
      <p:ext uri="{BB962C8B-B14F-4D97-AF65-F5344CB8AC3E}">
        <p14:creationId xmlns:p14="http://schemas.microsoft.com/office/powerpoint/2010/main" val="34733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II</a:t>
            </a:r>
            <a:endParaRPr b="1" dirty="0">
              <a:latin typeface="+mn-lt"/>
            </a:endParaRPr>
          </a:p>
        </p:txBody>
      </p:sp>
      <p:sp>
        <p:nvSpPr>
          <p:cNvPr id="17" name="TextBox 16">
            <a:extLst>
              <a:ext uri="{FF2B5EF4-FFF2-40B4-BE49-F238E27FC236}">
                <a16:creationId xmlns:a16="http://schemas.microsoft.com/office/drawing/2014/main" id="{C971DE95-A475-6C88-48BC-59B861A8FC3D}"/>
              </a:ext>
            </a:extLst>
          </p:cNvPr>
          <p:cNvSpPr txBox="1"/>
          <p:nvPr/>
        </p:nvSpPr>
        <p:spPr>
          <a:xfrm>
            <a:off x="207819" y="712519"/>
            <a:ext cx="8661564" cy="409342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dirty="0">
                <a:solidFill>
                  <a:schemeClr val="tx1"/>
                </a:solidFill>
              </a:rPr>
              <a:t>Fatigue:</a:t>
            </a:r>
            <a:r>
              <a:rPr lang="en-US" sz="2000" dirty="0"/>
              <a:t> The impact of tiredness on an evaluator's ability to make accurate judgments.</a:t>
            </a:r>
            <a:endParaRPr lang="en-US" sz="2000" dirty="0">
              <a:solidFill>
                <a:srgbClr val="2A3990"/>
              </a:solidFill>
            </a:endParaRPr>
          </a:p>
          <a:p>
            <a:pPr marL="342900" indent="-342900">
              <a:buChar char="•"/>
            </a:pPr>
            <a:r>
              <a:rPr lang="en-US" sz="2000" dirty="0"/>
              <a:t>Generalization Bias: The tendency to apply generalizations about a group to individual members.</a:t>
            </a:r>
            <a:endParaRPr lang="en-US" sz="2000" dirty="0">
              <a:solidFill>
                <a:srgbClr val="2A3990"/>
              </a:solidFill>
            </a:endParaRPr>
          </a:p>
          <a:p>
            <a:pPr marL="342900" indent="-342900">
              <a:buChar char="•"/>
            </a:pPr>
            <a:r>
              <a:rPr lang="en-US" sz="2000" dirty="0">
                <a:solidFill>
                  <a:schemeClr val="tx1"/>
                </a:solidFill>
              </a:rPr>
              <a:t>Groupthink:</a:t>
            </a:r>
            <a:r>
              <a:rPr lang="en-US" sz="2000" dirty="0"/>
              <a:t> A phenomenon where the desire for group consensus overrides people’s common sense desire to present alternatives, critique a position, or express an unpopular opinion.</a:t>
            </a:r>
            <a:endParaRPr lang="en-US" sz="2000" dirty="0">
              <a:solidFill>
                <a:srgbClr val="2A3990"/>
              </a:solidFill>
            </a:endParaRPr>
          </a:p>
          <a:p>
            <a:pPr marL="342900" indent="-342900">
              <a:buChar char="•"/>
            </a:pPr>
            <a:r>
              <a:rPr lang="en-US" sz="2000" dirty="0">
                <a:solidFill>
                  <a:schemeClr val="tx1"/>
                </a:solidFill>
              </a:rPr>
              <a:t>Gut Feeling Bias:</a:t>
            </a:r>
            <a:r>
              <a:rPr lang="en-US" sz="2000" dirty="0"/>
              <a:t> The reliance on intuitive feelings and immediate perceptions rather than objective analysis.</a:t>
            </a:r>
            <a:endParaRPr lang="en-US" sz="2000" dirty="0">
              <a:solidFill>
                <a:srgbClr val="2A3990"/>
              </a:solidFill>
            </a:endParaRPr>
          </a:p>
          <a:p>
            <a:pPr marL="342900" indent="-342900">
              <a:buChar char="•"/>
            </a:pPr>
            <a:r>
              <a:rPr lang="en-US" sz="2000" dirty="0">
                <a:solidFill>
                  <a:schemeClr val="tx1"/>
                </a:solidFill>
              </a:rPr>
              <a:t>“Halo” and “Horn” Effects:</a:t>
            </a:r>
            <a:r>
              <a:rPr lang="en-US" sz="2000" dirty="0"/>
              <a:t> Cognitive biases where one's overall impression of a person influences specific evaluations of their traits (positive for Halo, negative for Horn).</a:t>
            </a:r>
            <a:endParaRPr lang="en-US" sz="2000" dirty="0">
              <a:solidFill>
                <a:srgbClr val="2A3990"/>
              </a:solidFill>
            </a:endParaRPr>
          </a:p>
          <a:p>
            <a:pPr marL="342900" indent="-342900">
              <a:buChar char="•"/>
            </a:pPr>
            <a:endParaRPr lang="en-US" sz="2000" dirty="0"/>
          </a:p>
        </p:txBody>
      </p:sp>
    </p:spTree>
    <p:extLst>
      <p:ext uri="{BB962C8B-B14F-4D97-AF65-F5344CB8AC3E}">
        <p14:creationId xmlns:p14="http://schemas.microsoft.com/office/powerpoint/2010/main" val="10836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a:t>
            </a:r>
            <a:r>
              <a:rPr lang="en" b="1" dirty="0">
                <a:latin typeface="+mn-lt"/>
                <a:cs typeface="Arial"/>
              </a:rPr>
              <a:t>III</a:t>
            </a:r>
            <a:endParaRPr b="1" dirty="0">
              <a:latin typeface="+mn-lt"/>
            </a:endParaRPr>
          </a:p>
        </p:txBody>
      </p:sp>
      <p:sp>
        <p:nvSpPr>
          <p:cNvPr id="2" name="TextBox 1">
            <a:extLst>
              <a:ext uri="{FF2B5EF4-FFF2-40B4-BE49-F238E27FC236}">
                <a16:creationId xmlns:a16="http://schemas.microsoft.com/office/drawing/2014/main" id="{C4931D7D-5358-2B61-7EDE-A3EE8CEE8277}"/>
              </a:ext>
            </a:extLst>
          </p:cNvPr>
          <p:cNvSpPr txBox="1"/>
          <p:nvPr/>
        </p:nvSpPr>
        <p:spPr>
          <a:xfrm>
            <a:off x="267194" y="719941"/>
            <a:ext cx="860961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000" dirty="0"/>
              <a:t>I</a:t>
            </a:r>
            <a:r>
              <a:rPr lang="en-US" sz="2000" dirty="0">
                <a:solidFill>
                  <a:schemeClr val="tx1"/>
                </a:solidFill>
              </a:rPr>
              <a:t>mplicit Theories:</a:t>
            </a:r>
            <a:r>
              <a:rPr lang="en-US" sz="2000" dirty="0"/>
              <a:t> Unconscious beliefs or assumptions about how certain characteristics or traits are related to each other.</a:t>
            </a:r>
          </a:p>
          <a:p>
            <a:pPr marL="285750" indent="-285750">
              <a:buChar char="•"/>
            </a:pPr>
            <a:r>
              <a:rPr lang="en-US" sz="2000" dirty="0">
                <a:solidFill>
                  <a:schemeClr val="tx1"/>
                </a:solidFill>
              </a:rPr>
              <a:t>Leniency and Stringency:</a:t>
            </a:r>
            <a:r>
              <a:rPr lang="en-US" sz="2000" dirty="0"/>
              <a:t> Tendencies to be either overly lenient or overly strict in evaluations.</a:t>
            </a:r>
          </a:p>
          <a:p>
            <a:pPr marL="285750" indent="-285750">
              <a:buChar char="•"/>
            </a:pPr>
            <a:r>
              <a:rPr lang="en-US" sz="2000" dirty="0">
                <a:solidFill>
                  <a:schemeClr val="tx1"/>
                </a:solidFill>
              </a:rPr>
              <a:t>Multiple Cut-Off Model:</a:t>
            </a:r>
            <a:r>
              <a:rPr lang="en-US" sz="2000" dirty="0"/>
              <a:t> A model where candidates must meet or exceed cut-off scores for each selection test.</a:t>
            </a:r>
          </a:p>
          <a:p>
            <a:pPr marL="285750" indent="-285750">
              <a:buChar char="•"/>
            </a:pPr>
            <a:r>
              <a:rPr lang="en-US" sz="2000" dirty="0">
                <a:solidFill>
                  <a:schemeClr val="tx1"/>
                </a:solidFill>
              </a:rPr>
              <a:t>Multiple Hurdle Model:</a:t>
            </a:r>
            <a:r>
              <a:rPr lang="en-US" sz="2000" dirty="0"/>
              <a:t> A model where candidates must pass each selection test in sequence before moving to the next one. 10.6 </a:t>
            </a:r>
          </a:p>
          <a:p>
            <a:pPr marL="285750" indent="-285750">
              <a:buChar char="•"/>
            </a:pPr>
            <a:r>
              <a:rPr lang="en-US" sz="2000" dirty="0">
                <a:solidFill>
                  <a:schemeClr val="tx1"/>
                </a:solidFill>
              </a:rPr>
              <a:t>Nonverbal </a:t>
            </a:r>
            <a:r>
              <a:rPr lang="en-US" sz="2000" err="1">
                <a:solidFill>
                  <a:schemeClr val="tx1"/>
                </a:solidFill>
              </a:rPr>
              <a:t>Behaviour</a:t>
            </a:r>
            <a:r>
              <a:rPr lang="en-US" sz="2000" dirty="0">
                <a:solidFill>
                  <a:schemeClr val="tx1"/>
                </a:solidFill>
              </a:rPr>
              <a:t> Bias:</a:t>
            </a:r>
            <a:r>
              <a:rPr lang="en-US" sz="2000" dirty="0"/>
              <a:t> The tendency to be influenced by nonverbal cues in a manner that biases evaluations.</a:t>
            </a:r>
          </a:p>
          <a:p>
            <a:pPr marL="285750" indent="-285750">
              <a:buChar char="•"/>
            </a:pPr>
            <a:r>
              <a:rPr lang="en-US" sz="2000" dirty="0">
                <a:solidFill>
                  <a:schemeClr val="tx1"/>
                </a:solidFill>
              </a:rPr>
              <a:t>Objective Sources:</a:t>
            </a:r>
            <a:r>
              <a:rPr lang="en-US" sz="2000" dirty="0"/>
              <a:t> Sources of information that are factual and free from personal feelings or biases.</a:t>
            </a:r>
          </a:p>
          <a:p>
            <a:endParaRPr lang="en-US" sz="2000" dirty="0"/>
          </a:p>
        </p:txBody>
      </p:sp>
    </p:spTree>
    <p:extLst>
      <p:ext uri="{BB962C8B-B14F-4D97-AF65-F5344CB8AC3E}">
        <p14:creationId xmlns:p14="http://schemas.microsoft.com/office/powerpoint/2010/main" val="365430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Terms IV</a:t>
            </a:r>
            <a:endParaRPr b="1" dirty="0">
              <a:latin typeface="+mn-lt"/>
            </a:endParaRPr>
          </a:p>
        </p:txBody>
      </p:sp>
      <p:sp>
        <p:nvSpPr>
          <p:cNvPr id="2" name="TextBox 1">
            <a:extLst>
              <a:ext uri="{FF2B5EF4-FFF2-40B4-BE49-F238E27FC236}">
                <a16:creationId xmlns:a16="http://schemas.microsoft.com/office/drawing/2014/main" id="{C4931D7D-5358-2B61-7EDE-A3EE8CEE8277}"/>
              </a:ext>
            </a:extLst>
          </p:cNvPr>
          <p:cNvSpPr txBox="1"/>
          <p:nvPr/>
        </p:nvSpPr>
        <p:spPr>
          <a:xfrm>
            <a:off x="200395" y="675408"/>
            <a:ext cx="879516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dirty="0">
                <a:solidFill>
                  <a:schemeClr val="tx1"/>
                </a:solidFill>
              </a:rPr>
              <a:t>Recency Bias:</a:t>
            </a:r>
            <a:r>
              <a:rPr lang="en-US" sz="2000" dirty="0"/>
              <a:t> The tendency to weigh recent events more heavily than earlier events.</a:t>
            </a:r>
          </a:p>
          <a:p>
            <a:pPr marL="285750" indent="-285750">
              <a:buFont typeface="Arial,Sans-Serif"/>
              <a:buChar char="•"/>
            </a:pPr>
            <a:r>
              <a:rPr lang="en-US" sz="2000" dirty="0">
                <a:solidFill>
                  <a:schemeClr val="tx1"/>
                </a:solidFill>
              </a:rPr>
              <a:t>Satisficing:</a:t>
            </a:r>
            <a:r>
              <a:rPr lang="en-US" sz="2000" dirty="0"/>
              <a:t> A decision-making strategy that aims for a satisfactory or adequate result, rather than the optimal solution.</a:t>
            </a:r>
          </a:p>
          <a:p>
            <a:pPr marL="285750" indent="-285750">
              <a:buFont typeface="Arial,Sans-Serif"/>
              <a:buChar char="•"/>
            </a:pPr>
            <a:r>
              <a:rPr lang="en-US" sz="2000" dirty="0">
                <a:solidFill>
                  <a:schemeClr val="tx1"/>
                </a:solidFill>
              </a:rPr>
              <a:t>Similar-to-Me:</a:t>
            </a:r>
            <a:r>
              <a:rPr lang="en-US" sz="2000" dirty="0"/>
              <a:t> The tendency to favor individuals who are similar to oneself.</a:t>
            </a:r>
          </a:p>
          <a:p>
            <a:pPr marL="285750" indent="-285750">
              <a:buFont typeface="Arial,Sans-Serif"/>
              <a:buChar char="•"/>
            </a:pPr>
            <a:r>
              <a:rPr lang="en-US" sz="2000" dirty="0">
                <a:solidFill>
                  <a:schemeClr val="tx1"/>
                </a:solidFill>
              </a:rPr>
              <a:t>Stereotypes:</a:t>
            </a:r>
            <a:r>
              <a:rPr lang="en-US" sz="2000" dirty="0"/>
              <a:t> Oversimplified generalizations about a group of people that can influence decision-making and evaluations.</a:t>
            </a:r>
          </a:p>
          <a:p>
            <a:pPr marL="285750" indent="-285750">
              <a:buFont typeface="Arial,Sans-Serif"/>
              <a:buChar char="•"/>
            </a:pPr>
            <a:r>
              <a:rPr lang="en-US" sz="2000" dirty="0">
                <a:solidFill>
                  <a:schemeClr val="tx1"/>
                </a:solidFill>
              </a:rPr>
              <a:t>Subjective Sources:</a:t>
            </a:r>
            <a:r>
              <a:rPr lang="en-US" sz="2000" dirty="0"/>
              <a:t> Sources of information that are based on personal opinions, interpretations, points of view, emotions, and judgment.</a:t>
            </a:r>
          </a:p>
          <a:p>
            <a:pPr marL="285750" indent="-285750">
              <a:buFont typeface="Arial,Sans-Serif"/>
              <a:buChar char="•"/>
            </a:pPr>
            <a:r>
              <a:rPr lang="en-US" sz="2000" dirty="0">
                <a:solidFill>
                  <a:schemeClr val="tx1"/>
                </a:solidFill>
              </a:rPr>
              <a:t>Type 1 Error:</a:t>
            </a:r>
            <a:r>
              <a:rPr lang="en-US" sz="2000" dirty="0"/>
              <a:t> Incorrectly rejecting a true null hypothesis (a false positive). </a:t>
            </a:r>
          </a:p>
          <a:p>
            <a:pPr marL="285750" indent="-285750">
              <a:buFont typeface="Arial,Sans-Serif"/>
              <a:buChar char="•"/>
            </a:pPr>
            <a:r>
              <a:rPr lang="en-US" sz="2000" dirty="0">
                <a:solidFill>
                  <a:schemeClr val="tx1"/>
                </a:solidFill>
              </a:rPr>
              <a:t>Type 2 Error:</a:t>
            </a:r>
            <a:r>
              <a:rPr lang="en-US" sz="2000" dirty="0"/>
              <a:t> Incorrectly accepting a false null hypothesis (a false negative). </a:t>
            </a:r>
            <a:endParaRPr lang="en-US"/>
          </a:p>
          <a:p>
            <a:endParaRPr lang="en-US" sz="2000" dirty="0"/>
          </a:p>
        </p:txBody>
      </p:sp>
    </p:spTree>
    <p:extLst>
      <p:ext uri="{BB962C8B-B14F-4D97-AF65-F5344CB8AC3E}">
        <p14:creationId xmlns:p14="http://schemas.microsoft.com/office/powerpoint/2010/main" val="4368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10.0</a:t>
            </a:r>
            <a:r>
              <a:rPr lang="en-CA" b="1" dirty="0">
                <a:latin typeface="+mj-lt"/>
              </a:rPr>
              <a:t> Introduction</a:t>
            </a:r>
            <a:endParaRPr lang="en-CA" b="1" dirty="0">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90238" y="992606"/>
            <a:ext cx="525629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Decision-making is an important part of the recruitment and selection process. Effective decision-making greatly influences the success of any organization. </a:t>
            </a:r>
            <a:endParaRPr lang="en-US"/>
          </a:p>
          <a:p>
            <a:endParaRPr lang="en-US" sz="2000" dirty="0"/>
          </a:p>
          <a:p>
            <a:r>
              <a:rPr lang="en-US" sz="2000" dirty="0"/>
              <a:t>Decisions about candidates can impact a company’s culture, performance and growth.</a:t>
            </a:r>
            <a:endParaRPr lang="en-US" dirty="0"/>
          </a:p>
          <a:p>
            <a:endParaRPr lang="en-US" sz="2000" dirty="0"/>
          </a:p>
          <a:p>
            <a:r>
              <a:rPr lang="en-US" sz="2000" dirty="0"/>
              <a:t>Poor hiring decisions regarding time, resources, and potential legal issues can be expensive.</a:t>
            </a:r>
            <a:endParaRPr lang="en-US"/>
          </a:p>
        </p:txBody>
      </p:sp>
      <p:pic>
        <p:nvPicPr>
          <p:cNvPr id="3" name="Picture 2" descr="A person playing chess with a white piece of chess">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399171" y="1386275"/>
            <a:ext cx="3549316" cy="2363432"/>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397317" y="3748949"/>
            <a:ext cx="3543546" cy="518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JESHOOTS.COM</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69812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10.0</a:t>
            </a:r>
            <a:r>
              <a:rPr lang="en-CA" b="1" dirty="0">
                <a:latin typeface="+mj-lt"/>
              </a:rPr>
              <a:t> </a:t>
            </a:r>
            <a:r>
              <a:rPr lang="en-CA" b="1" dirty="0">
                <a:ea typeface="+mj-lt"/>
                <a:cs typeface="+mj-lt"/>
              </a:rPr>
              <a:t>Making “Good Enough” Decisions</a:t>
            </a:r>
            <a:endParaRPr lang="en-CA" b="1" dirty="0">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145039" y="1493647"/>
            <a:ext cx="5256297"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Employers strive to make the best hiring decisions but sometimes face constraints.</a:t>
            </a:r>
            <a:endParaRPr lang="en-US"/>
          </a:p>
          <a:p>
            <a:endParaRPr lang="en-US"/>
          </a:p>
          <a:p>
            <a:r>
              <a:rPr lang="en-US" sz="2000" dirty="0"/>
              <a:t>Coined by Nobel laureate Herbert Simon in 1956, “satisficing” is a form of decision-making where individuals choose an acceptable rather than an optimal option.</a:t>
            </a:r>
            <a:endParaRPr lang="en-US"/>
          </a:p>
        </p:txBody>
      </p:sp>
      <p:pic>
        <p:nvPicPr>
          <p:cNvPr id="3" name="Picture 2" descr="A gold balance scale on a colorful surface">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43056" y="1127925"/>
            <a:ext cx="2325640" cy="2880130"/>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397317" y="4093415"/>
            <a:ext cx="35435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11111"/>
                </a:solidFill>
                <a:hlinkClick r:id="rId4"/>
              </a:rPr>
              <a:t>Photo</a:t>
            </a:r>
            <a:r>
              <a:rPr lang="en-US" dirty="0">
                <a:solidFill>
                  <a:srgbClr val="111111"/>
                </a:solidFill>
              </a:rPr>
              <a:t> by </a:t>
            </a:r>
            <a:r>
              <a:rPr lang="en-US" dirty="0">
                <a:hlinkClick r:id="rId5"/>
              </a:rPr>
              <a:t>Elena Mozhvilo</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426986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10.1</a:t>
            </a:r>
            <a:r>
              <a:rPr lang="en-CA" b="1" dirty="0">
                <a:latin typeface="+mj-lt"/>
              </a:rPr>
              <a:t> </a:t>
            </a:r>
            <a:r>
              <a:rPr lang="en-CA" b="1" dirty="0">
                <a:ea typeface="+mj-lt"/>
                <a:cs typeface="+mj-lt"/>
              </a:rPr>
              <a:t>Implicit Theories</a:t>
            </a:r>
            <a:endParaRPr lang="en-CA" b="1">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145039" y="1235298"/>
            <a:ext cx="525629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Implicit theories refer to the beliefs, assumptions and mental models that hiring managers or decision-makers hold about what makes a successful candidate. </a:t>
            </a:r>
            <a:endParaRPr lang="en-US" dirty="0"/>
          </a:p>
          <a:p>
            <a:endParaRPr lang="en-US" sz="2000" dirty="0"/>
          </a:p>
          <a:p>
            <a:r>
              <a:rPr lang="en-US" sz="2000" dirty="0"/>
              <a:t>Our biases (rather than objective facts) affect our decisions and judgements without conscious awareness (Canadian Public Service Commission, n.d.).</a:t>
            </a:r>
            <a:endParaRPr lang="en-US"/>
          </a:p>
        </p:txBody>
      </p:sp>
      <p:pic>
        <p:nvPicPr>
          <p:cNvPr id="3" name="Picture 2" descr="A person pointing at a computer">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94309" y="1565743"/>
            <a:ext cx="3359037" cy="2192384"/>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397317" y="3827237"/>
            <a:ext cx="35435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11111"/>
                </a:solidFill>
                <a:hlinkClick r:id="rId4"/>
              </a:rPr>
              <a:t>Photo</a:t>
            </a:r>
            <a:r>
              <a:rPr lang="en-US" dirty="0">
                <a:solidFill>
                  <a:srgbClr val="111111"/>
                </a:solidFill>
              </a:rPr>
              <a:t> by </a:t>
            </a:r>
            <a:r>
              <a:rPr lang="en-US" dirty="0">
                <a:hlinkClick r:id="rId5"/>
              </a:rPr>
              <a:t>John Schnobrich</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311179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10.2</a:t>
            </a:r>
            <a:r>
              <a:rPr lang="en-CA" b="1" dirty="0">
                <a:latin typeface="+mj-lt"/>
              </a:rPr>
              <a:t> </a:t>
            </a:r>
            <a:r>
              <a:rPr lang="en-CA" b="1" dirty="0">
                <a:ea typeface="+mj-lt"/>
                <a:cs typeface="+mj-lt"/>
              </a:rPr>
              <a:t>Assessment Errors and Personal Bias</a:t>
            </a:r>
            <a:endParaRPr lang="en-CA" b="1">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4248" y="1031480"/>
            <a:ext cx="5976542"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sz="2000" dirty="0"/>
              <a:t>HR and hiring managers must minimize assessment errors and personal biases during the selection process. </a:t>
            </a:r>
          </a:p>
          <a:p>
            <a:endParaRPr lang="en-US" sz="2000" dirty="0"/>
          </a:p>
          <a:p>
            <a:r>
              <a:rPr lang="en-US" sz="2000" dirty="0"/>
              <a:t>Common biases that can affect interviewer judgment include leniency and stringency, central tendency, "halo" and "horn" effects, fatigue, stereotypes, similar-to-me bias, confirmation bias, contrast bias, nonverbal behavior bias, gut feeling bias, generalization bias, and recency bias. </a:t>
            </a:r>
          </a:p>
        </p:txBody>
      </p:sp>
      <p:pic>
        <p:nvPicPr>
          <p:cNvPr id="3" name="Picture 2" descr="A person sitting on a chair with a computer on his legs.">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62079" y="1503113"/>
            <a:ext cx="3026313" cy="2012323"/>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960988" y="3514086"/>
            <a:ext cx="30190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LinkedIn Sales Solutions</a:t>
            </a:r>
            <a:r>
              <a:rPr lang="en-US" dirty="0"/>
              <a:t> </a:t>
            </a:r>
            <a:r>
              <a:rPr lang="en-US" dirty="0">
                <a:hlinkClick r:id="rId6"/>
              </a:rPr>
              <a:t>Unsplash License</a:t>
            </a:r>
            <a:r>
              <a:rPr lang="en-US" dirty="0"/>
              <a:t>  </a:t>
            </a:r>
            <a:endParaRPr lang="en-US"/>
          </a:p>
        </p:txBody>
      </p:sp>
    </p:spTree>
    <p:extLst>
      <p:ext uri="{BB962C8B-B14F-4D97-AF65-F5344CB8AC3E}">
        <p14:creationId xmlns:p14="http://schemas.microsoft.com/office/powerpoint/2010/main" val="35551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10.3</a:t>
            </a:r>
            <a:r>
              <a:rPr lang="en-CA" b="1" dirty="0">
                <a:solidFill>
                  <a:schemeClr val="tx1"/>
                </a:solidFill>
                <a:latin typeface="+mj-lt"/>
              </a:rPr>
              <a:t> </a:t>
            </a:r>
            <a:r>
              <a:rPr lang="en-CA" b="1" dirty="0">
                <a:solidFill>
                  <a:schemeClr val="tx1"/>
                </a:solidFill>
                <a:ea typeface="+mj-lt"/>
                <a:cs typeface="+mj-lt"/>
              </a:rPr>
              <a:t>Methods of Collecting and Combining Information to Make a Decision</a:t>
            </a:r>
            <a:endParaRPr lang="en-CA" b="1" dirty="0">
              <a:solidFill>
                <a:schemeClr val="tx1"/>
              </a:solidFill>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74580" y="1527120"/>
            <a:ext cx="608614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HR managers collect information on application forms, resumes, and cover letters from scoring guides on interviews and through reference checks. Some employers also have test scores.</a:t>
            </a:r>
            <a:endParaRPr lang="en-US" dirty="0"/>
          </a:p>
          <a:p>
            <a:endParaRPr lang="en-US" sz="2000" dirty="0"/>
          </a:p>
          <a:p>
            <a:r>
              <a:rPr lang="en-US" sz="2000" dirty="0"/>
              <a:t>The HR manager will have to decide how to combine all this data to make a decision.</a:t>
            </a:r>
            <a:endParaRPr lang="en-US"/>
          </a:p>
          <a:p>
            <a:endParaRPr lang="en-US" sz="2000" dirty="0"/>
          </a:p>
        </p:txBody>
      </p:sp>
      <p:pic>
        <p:nvPicPr>
          <p:cNvPr id="3" name="Picture 2" descr="A stack of files on a table">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57798" y="1628373"/>
            <a:ext cx="2830594" cy="1887063"/>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062762" y="3514086"/>
            <a:ext cx="30190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11111"/>
                </a:solidFill>
                <a:hlinkClick r:id="rId4"/>
              </a:rPr>
              <a:t>Photo</a:t>
            </a:r>
            <a:r>
              <a:rPr lang="en-US" dirty="0">
                <a:solidFill>
                  <a:srgbClr val="111111"/>
                </a:solidFill>
              </a:rPr>
              <a:t> by </a:t>
            </a:r>
            <a:r>
              <a:rPr lang="en-US" dirty="0">
                <a:hlinkClick r:id="rId5"/>
              </a:rPr>
              <a:t>Wesley Tingey</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825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10.3</a:t>
            </a:r>
            <a:r>
              <a:rPr lang="en-CA" b="1" dirty="0">
                <a:solidFill>
                  <a:schemeClr val="tx1"/>
                </a:solidFill>
                <a:latin typeface="+mj-lt"/>
              </a:rPr>
              <a:t> </a:t>
            </a:r>
            <a:r>
              <a:rPr lang="en-CA" b="1" dirty="0">
                <a:solidFill>
                  <a:schemeClr val="tx1"/>
                </a:solidFill>
                <a:ea typeface="+mj-lt"/>
                <a:cs typeface="+mj-lt"/>
              </a:rPr>
              <a:t>Statistical data versus Judgemental data</a:t>
            </a:r>
            <a:endParaRPr lang="en-CA" b="1" dirty="0">
              <a:solidFill>
                <a:schemeClr val="tx1"/>
              </a:solidFill>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74580" y="1111927"/>
            <a:ext cx="619574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Two types of data are collected throughout the selection process: Objective/statistical data and</a:t>
            </a:r>
            <a:endParaRPr lang="en-US" dirty="0"/>
          </a:p>
          <a:p>
            <a:r>
              <a:rPr lang="en-US" sz="2000" dirty="0"/>
              <a:t>Subjective/</a:t>
            </a:r>
            <a:r>
              <a:rPr lang="en-CA" sz="2000" noProof="1"/>
              <a:t>judgemental</a:t>
            </a:r>
            <a:r>
              <a:rPr lang="en-US" sz="2000" dirty="0"/>
              <a:t> data</a:t>
            </a:r>
          </a:p>
          <a:p>
            <a:endParaRPr lang="en-US" sz="2000" dirty="0"/>
          </a:p>
          <a:p>
            <a:r>
              <a:rPr lang="en-US" sz="2000" dirty="0"/>
              <a:t>Information collected from some sources, such as test scores, tends to be more objective, this information/data is called </a:t>
            </a:r>
            <a:r>
              <a:rPr lang="en-US" sz="2000" b="1" dirty="0">
                <a:solidFill>
                  <a:schemeClr val="tx1"/>
                </a:solidFill>
              </a:rPr>
              <a:t>statistical</a:t>
            </a:r>
            <a:r>
              <a:rPr lang="en-US" sz="2000" dirty="0"/>
              <a:t>. </a:t>
            </a:r>
            <a:endParaRPr lang="en-US" dirty="0"/>
          </a:p>
          <a:p>
            <a:endParaRPr lang="en-US" sz="2000" dirty="0"/>
          </a:p>
          <a:p>
            <a:r>
              <a:rPr lang="en-US" sz="2000" dirty="0"/>
              <a:t>Other information, such as resumes, unstructured interviews and reference checks, are from more</a:t>
            </a:r>
            <a:endParaRPr lang="en-US" dirty="0"/>
          </a:p>
          <a:p>
            <a:r>
              <a:rPr lang="en-US" sz="2000" b="1" dirty="0">
                <a:solidFill>
                  <a:schemeClr val="tx1"/>
                </a:solidFill>
              </a:rPr>
              <a:t> subjective/</a:t>
            </a:r>
            <a:r>
              <a:rPr lang="en-US" sz="2000" b="1" dirty="0" err="1">
                <a:solidFill>
                  <a:schemeClr val="tx1"/>
                </a:solidFill>
              </a:rPr>
              <a:t>judgemental</a:t>
            </a:r>
            <a:r>
              <a:rPr lang="en-US" sz="2000" dirty="0"/>
              <a:t> sources.</a:t>
            </a:r>
          </a:p>
        </p:txBody>
      </p:sp>
      <p:pic>
        <p:nvPicPr>
          <p:cNvPr id="3" name="Picture 2" descr="A pencil and a drawing of a light bulb">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57798" y="1628373"/>
            <a:ext cx="2830594" cy="1887062"/>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6062762" y="3514086"/>
            <a:ext cx="30190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11111"/>
                </a:solidFill>
                <a:hlinkClick r:id="rId4"/>
              </a:rPr>
              <a:t>Photo</a:t>
            </a:r>
            <a:r>
              <a:rPr lang="en-US" dirty="0">
                <a:solidFill>
                  <a:srgbClr val="111111"/>
                </a:solidFill>
              </a:rPr>
              <a:t> by </a:t>
            </a:r>
            <a:r>
              <a:rPr lang="en-US" dirty="0">
                <a:hlinkClick r:id="rId5"/>
              </a:rPr>
              <a:t>Mark Fletcher-Brown</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27563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solidFill>
                  <a:schemeClr val="tx1"/>
                </a:solidFill>
              </a:rPr>
              <a:t>10.4</a:t>
            </a:r>
            <a:r>
              <a:rPr lang="en-CA" b="1" dirty="0">
                <a:solidFill>
                  <a:schemeClr val="tx1"/>
                </a:solidFill>
                <a:latin typeface="+mj-lt"/>
              </a:rPr>
              <a:t> </a:t>
            </a:r>
            <a:r>
              <a:rPr lang="en-CA" b="1" dirty="0">
                <a:solidFill>
                  <a:schemeClr val="tx1"/>
                </a:solidFill>
                <a:ea typeface="+mj-lt"/>
                <a:cs typeface="+mj-lt"/>
              </a:rPr>
              <a:t>Cutt-off Scores</a:t>
            </a:r>
            <a:endParaRPr lang="en-CA" b="1" i="1" dirty="0">
              <a:solidFill>
                <a:schemeClr val="tx1"/>
              </a:solidFill>
              <a:latin typeface="Arial"/>
            </a:endParaRPr>
          </a:p>
        </p:txBody>
      </p:sp>
      <p:sp>
        <p:nvSpPr>
          <p:cNvPr id="2" name="TextBox 1">
            <a:extLst>
              <a:ext uri="{FF2B5EF4-FFF2-40B4-BE49-F238E27FC236}">
                <a16:creationId xmlns:a16="http://schemas.microsoft.com/office/drawing/2014/main" id="{B1256524-2184-4809-1D61-1C025994B385}"/>
              </a:ext>
            </a:extLst>
          </p:cNvPr>
          <p:cNvSpPr txBox="1"/>
          <p:nvPr/>
        </p:nvSpPr>
        <p:spPr>
          <a:xfrm>
            <a:off x="251941" y="1457338"/>
            <a:ext cx="560076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Cut-off scores are set to identify the most qualified candidates for a position. Judgment is required when setting cut-off scores.</a:t>
            </a:r>
            <a:endParaRPr lang="en-US" dirty="0"/>
          </a:p>
          <a:p>
            <a:endParaRPr lang="en-US"/>
          </a:p>
          <a:p>
            <a:r>
              <a:rPr lang="en-US" sz="2000" dirty="0"/>
              <a:t>In setting a cut-off score, you are deciding on the level of performance that a candidate must display to be considered further in the selection process. </a:t>
            </a:r>
          </a:p>
        </p:txBody>
      </p:sp>
      <p:pic>
        <p:nvPicPr>
          <p:cNvPr id="3" name="Picture 2" descr="A pencil on a paper">
            <a:extLst>
              <a:ext uri="{FF2B5EF4-FFF2-40B4-BE49-F238E27FC236}">
                <a16:creationId xmlns:a16="http://schemas.microsoft.com/office/drawing/2014/main" id="{4E3530B2-B31D-12BE-1941-3A2C17B485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879362" y="1583666"/>
            <a:ext cx="2964711" cy="1976474"/>
          </a:xfrm>
          <a:prstGeom prst="rect">
            <a:avLst/>
          </a:prstGeom>
        </p:spPr>
      </p:pic>
      <p:sp>
        <p:nvSpPr>
          <p:cNvPr id="4" name="TextBox 3">
            <a:extLst>
              <a:ext uri="{FF2B5EF4-FFF2-40B4-BE49-F238E27FC236}">
                <a16:creationId xmlns:a16="http://schemas.microsoft.com/office/drawing/2014/main" id="{2277B2E6-CD53-FA2D-FE88-FFEA06165139}"/>
              </a:ext>
            </a:extLst>
          </p:cNvPr>
          <p:cNvSpPr txBox="1"/>
          <p:nvPr/>
        </p:nvSpPr>
        <p:spPr>
          <a:xfrm>
            <a:off x="5968817" y="3561060"/>
            <a:ext cx="27919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11111"/>
                </a:solidFill>
                <a:hlinkClick r:id="rId4"/>
              </a:rPr>
              <a:t>Photo</a:t>
            </a:r>
            <a:r>
              <a:rPr lang="en-US" dirty="0">
                <a:solidFill>
                  <a:srgbClr val="111111"/>
                </a:solidFill>
              </a:rPr>
              <a:t> by </a:t>
            </a:r>
            <a:r>
              <a:rPr lang="en-US" dirty="0">
                <a:hlinkClick r:id="rId5"/>
              </a:rPr>
              <a:t>Nguyen Dang Hoang Nhu</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297203732"/>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EA810CFF185843840835A329FF2EF4" ma:contentTypeVersion="13" ma:contentTypeDescription="Create a new document." ma:contentTypeScope="" ma:versionID="dad9ce8b8a1af19bf4b9dfb03cf558b3">
  <xsd:schema xmlns:xsd="http://www.w3.org/2001/XMLSchema" xmlns:xs="http://www.w3.org/2001/XMLSchema" xmlns:p="http://schemas.microsoft.com/office/2006/metadata/properties" xmlns:ns3="c130429c-c211-4f03-a0ca-8612082da822" xmlns:ns4="b36904fb-9704-4074-a6e5-4574a9424c3c" targetNamespace="http://schemas.microsoft.com/office/2006/metadata/properties" ma:root="true" ma:fieldsID="39033d39235054ea8919a68e5b714630" ns3:_="" ns4:_="">
    <xsd:import namespace="c130429c-c211-4f03-a0ca-8612082da822"/>
    <xsd:import namespace="b36904fb-9704-4074-a6e5-4574a9424c3c"/>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0429c-c211-4f03-a0ca-8612082da82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904fb-9704-4074-a6e5-4574a9424c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36904fb-9704-4074-a6e5-4574a9424c3c">
      <UserInfo>
        <DisplayName>Patterson, Debra</DisplayName>
        <AccountId>62</AccountId>
        <AccountType/>
      </UserInfo>
      <UserInfo>
        <DisplayName>Armstrong, Robert</DisplayName>
        <AccountId>48</AccountId>
        <AccountType/>
      </UserInfo>
    </SharedWithUsers>
    <_activity xmlns="c130429c-c211-4f03-a0ca-8612082da822" xsi:nil="true"/>
  </documentManagement>
</p:properties>
</file>

<file path=customXml/itemProps1.xml><?xml version="1.0" encoding="utf-8"?>
<ds:datastoreItem xmlns:ds="http://schemas.openxmlformats.org/officeDocument/2006/customXml" ds:itemID="{BD6A59F0-B4F9-4ABC-BB4C-F9DAFF17B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0429c-c211-4f03-a0ca-8612082da822"/>
    <ds:schemaRef ds:uri="b36904fb-9704-4074-a6e5-4574a9424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b36904fb-9704-4074-a6e5-4574a9424c3c"/>
    <ds:schemaRef ds:uri="http://schemas.microsoft.com/office/2006/documentManagement/types"/>
    <ds:schemaRef ds:uri="c130429c-c211-4f03-a0ca-8612082da82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241</TotalTime>
  <Words>2176</Words>
  <Application>Microsoft Office PowerPoint</Application>
  <PresentationFormat>On-screen Show (16:9)</PresentationFormat>
  <Paragraphs>154</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Calibri Light</vt:lpstr>
      <vt:lpstr>Calibri</vt:lpstr>
      <vt:lpstr>Arial</vt:lpstr>
      <vt:lpstr>Arial,Sans-Serif</vt:lpstr>
      <vt:lpstr>Roboto</vt:lpstr>
      <vt:lpstr>Geometric</vt:lpstr>
      <vt:lpstr>Custom Design</vt:lpstr>
      <vt:lpstr>Recruitment and Selection</vt:lpstr>
      <vt:lpstr>Learning Outcomes</vt:lpstr>
      <vt:lpstr>10.0 Introduction</vt:lpstr>
      <vt:lpstr>10.0 Making “Good Enough” Decisions</vt:lpstr>
      <vt:lpstr>10.1 Implicit Theories</vt:lpstr>
      <vt:lpstr>10.2 Assessment Errors and Personal Bias</vt:lpstr>
      <vt:lpstr>10.3 Methods of Collecting and Combining Information to Make a Decision</vt:lpstr>
      <vt:lpstr>10.3 Statistical data versus Judgemental data</vt:lpstr>
      <vt:lpstr>10.4 Cutt-off Scores</vt:lpstr>
      <vt:lpstr>10.4 Common Decision-Making Models</vt:lpstr>
      <vt:lpstr>10.4 Compensatory Model</vt:lpstr>
      <vt:lpstr>10.4 Multiple Cut-Off Model</vt:lpstr>
      <vt:lpstr>10.4 Multiple Hurdle Model</vt:lpstr>
      <vt:lpstr>10.5 The Importance of Selection Decisions</vt:lpstr>
      <vt:lpstr>10.5 Mistakes and Errors In Decision Making</vt:lpstr>
      <vt:lpstr>10.5 Group Decision Making</vt:lpstr>
      <vt:lpstr>Key Takeaways</vt:lpstr>
      <vt:lpstr>Key Takeaways Cont.</vt:lpstr>
      <vt:lpstr>Key Takeaways Cont. II</vt:lpstr>
      <vt:lpstr>Key Takeaways Cont. III</vt:lpstr>
      <vt:lpstr>Key Terms I</vt:lpstr>
      <vt:lpstr>Key Terms II</vt:lpstr>
      <vt:lpstr>Key Terms III</vt:lpstr>
      <vt:lpstr>Key Terms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417</cp:revision>
  <cp:lastPrinted>2021-10-24T15:39:03Z</cp:lastPrinted>
  <dcterms:modified xsi:type="dcterms:W3CDTF">2024-07-29T19:42:39Z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0x010100F8EA810CFF185843840835A329FF2EF4</vt:lpwstr>
  </property>
</Properties>
</file>