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20"/>
  </p:notesMasterIdLst>
  <p:handoutMasterIdLst>
    <p:handoutMasterId r:id="rId21"/>
  </p:handoutMasterIdLst>
  <p:sldIdLst>
    <p:sldId id="256" r:id="rId5"/>
    <p:sldId id="310" r:id="rId6"/>
    <p:sldId id="290" r:id="rId7"/>
    <p:sldId id="381" r:id="rId8"/>
    <p:sldId id="380" r:id="rId9"/>
    <p:sldId id="378" r:id="rId10"/>
    <p:sldId id="385" r:id="rId11"/>
    <p:sldId id="392" r:id="rId12"/>
    <p:sldId id="394" r:id="rId13"/>
    <p:sldId id="376" r:id="rId14"/>
    <p:sldId id="375" r:id="rId15"/>
    <p:sldId id="328" r:id="rId16"/>
    <p:sldId id="382" r:id="rId17"/>
    <p:sldId id="379" r:id="rId18"/>
    <p:sldId id="39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286C9-1285-4A97-9BF0-A8EEA16F120D}" v="1499" dt="2024-02-10T16:17:25.693"/>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48" y="53"/>
      </p:cViewPr>
      <p:guideLst/>
    </p:cSldViewPr>
  </p:slideViewPr>
  <p:outlineViewPr>
    <p:cViewPr>
      <p:scale>
        <a:sx n="33" d="100"/>
        <a:sy n="33" d="100"/>
      </p:scale>
      <p:origin x="0" y="-546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Quartermain" userId="311a6a4b-adcf-491c-be8f-7f0000eccd36" providerId="ADAL" clId="{DFC286C9-1285-4A97-9BF0-A8EEA16F120D}"/>
    <pc:docChg chg="undo custSel addSld delSld modSld sldOrd modNotesMaster modHandout">
      <pc:chgData name="Michael Quartermain" userId="311a6a4b-adcf-491c-be8f-7f0000eccd36" providerId="ADAL" clId="{DFC286C9-1285-4A97-9BF0-A8EEA16F120D}" dt="2024-02-10T16:21:11.733" v="8611" actId="962"/>
      <pc:docMkLst>
        <pc:docMk/>
      </pc:docMkLst>
      <pc:sldChg chg="addSp delSp modSp mod setBg">
        <pc:chgData name="Michael Quartermain" userId="311a6a4b-adcf-491c-be8f-7f0000eccd36" providerId="ADAL" clId="{DFC286C9-1285-4A97-9BF0-A8EEA16F120D}" dt="2024-02-10T16:21:11.733" v="8611" actId="962"/>
        <pc:sldMkLst>
          <pc:docMk/>
          <pc:sldMk cId="3777867442" sldId="256"/>
        </pc:sldMkLst>
        <pc:spChg chg="mod">
          <ac:chgData name="Michael Quartermain" userId="311a6a4b-adcf-491c-be8f-7f0000eccd36" providerId="ADAL" clId="{DFC286C9-1285-4A97-9BF0-A8EEA16F120D}" dt="2024-02-10T15:52:15.360" v="8323" actId="14100"/>
          <ac:spMkLst>
            <pc:docMk/>
            <pc:sldMk cId="3777867442" sldId="256"/>
            <ac:spMk id="3" creationId="{A75B6628-6044-400F-993F-3869F8D21A61}"/>
          </ac:spMkLst>
        </pc:spChg>
        <pc:spChg chg="add del mod">
          <ac:chgData name="Michael Quartermain" userId="311a6a4b-adcf-491c-be8f-7f0000eccd36" providerId="ADAL" clId="{DFC286C9-1285-4A97-9BF0-A8EEA16F120D}" dt="2024-02-09T13:39:17.281" v="6402"/>
          <ac:spMkLst>
            <pc:docMk/>
            <pc:sldMk cId="3777867442" sldId="256"/>
            <ac:spMk id="4" creationId="{EB3E5BFE-D6D9-5C6D-6752-039C57B3CAAF}"/>
          </ac:spMkLst>
        </pc:spChg>
        <pc:spChg chg="add">
          <ac:chgData name="Michael Quartermain" userId="311a6a4b-adcf-491c-be8f-7f0000eccd36" providerId="ADAL" clId="{DFC286C9-1285-4A97-9BF0-A8EEA16F120D}" dt="2024-02-09T13:40:21.230" v="6405"/>
          <ac:spMkLst>
            <pc:docMk/>
            <pc:sldMk cId="3777867442" sldId="256"/>
            <ac:spMk id="7" creationId="{3AD557D8-A812-77E1-9973-1C38A1725D48}"/>
          </ac:spMkLst>
        </pc:spChg>
        <pc:spChg chg="add">
          <ac:chgData name="Michael Quartermain" userId="311a6a4b-adcf-491c-be8f-7f0000eccd36" providerId="ADAL" clId="{DFC286C9-1285-4A97-9BF0-A8EEA16F120D}" dt="2024-02-09T13:40:21.230" v="6405"/>
          <ac:spMkLst>
            <pc:docMk/>
            <pc:sldMk cId="3777867442" sldId="256"/>
            <ac:spMk id="8" creationId="{4F688C82-F0C6-16FD-9FBC-5B9355D4084D}"/>
          </ac:spMkLst>
        </pc:spChg>
        <pc:spChg chg="mod">
          <ac:chgData name="Michael Quartermain" userId="311a6a4b-adcf-491c-be8f-7f0000eccd36" providerId="ADAL" clId="{DFC286C9-1285-4A97-9BF0-A8EEA16F120D}" dt="2024-02-10T15:52:19.241" v="8324" actId="14100"/>
          <ac:spMkLst>
            <pc:docMk/>
            <pc:sldMk cId="3777867442" sldId="256"/>
            <ac:spMk id="22" creationId="{E237725B-2565-4774-93C0-E26EF713BE6C}"/>
          </ac:spMkLst>
        </pc:spChg>
        <pc:spChg chg="add">
          <ac:chgData name="Michael Quartermain" userId="311a6a4b-adcf-491c-be8f-7f0000eccd36" providerId="ADAL" clId="{DFC286C9-1285-4A97-9BF0-A8EEA16F120D}" dt="2024-02-09T13:39:27.138" v="6403" actId="26606"/>
          <ac:spMkLst>
            <pc:docMk/>
            <pc:sldMk cId="3777867442" sldId="256"/>
            <ac:spMk id="27" creationId="{A4798C7F-C8CA-4799-BF37-3AB4642CDB66}"/>
          </ac:spMkLst>
        </pc:spChg>
        <pc:spChg chg="add">
          <ac:chgData name="Michael Quartermain" userId="311a6a4b-adcf-491c-be8f-7f0000eccd36" providerId="ADAL" clId="{DFC286C9-1285-4A97-9BF0-A8EEA16F120D}" dt="2024-02-09T13:39:27.138" v="6403" actId="26606"/>
          <ac:spMkLst>
            <pc:docMk/>
            <pc:sldMk cId="3777867442" sldId="256"/>
            <ac:spMk id="60" creationId="{216BB147-20D5-4D93-BDA5-1BC614D6A4B2}"/>
          </ac:spMkLst>
        </pc:spChg>
        <pc:spChg chg="add">
          <ac:chgData name="Michael Quartermain" userId="311a6a4b-adcf-491c-be8f-7f0000eccd36" providerId="ADAL" clId="{DFC286C9-1285-4A97-9BF0-A8EEA16F120D}" dt="2024-02-09T13:39:27.138" v="6403" actId="26606"/>
          <ac:spMkLst>
            <pc:docMk/>
            <pc:sldMk cId="3777867442" sldId="256"/>
            <ac:spMk id="62" creationId="{0A253F60-DE40-4508-A37A-61331DF1DD5D}"/>
          </ac:spMkLst>
        </pc:spChg>
        <pc:spChg chg="add">
          <ac:chgData name="Michael Quartermain" userId="311a6a4b-adcf-491c-be8f-7f0000eccd36" providerId="ADAL" clId="{DFC286C9-1285-4A97-9BF0-A8EEA16F120D}" dt="2024-02-09T13:39:27.138" v="6403" actId="26606"/>
          <ac:spMkLst>
            <pc:docMk/>
            <pc:sldMk cId="3777867442" sldId="256"/>
            <ac:spMk id="64" creationId="{9A0D6220-3DFE-4182-9152-9135493A6BDA}"/>
          </ac:spMkLst>
        </pc:spChg>
        <pc:spChg chg="add">
          <ac:chgData name="Michael Quartermain" userId="311a6a4b-adcf-491c-be8f-7f0000eccd36" providerId="ADAL" clId="{DFC286C9-1285-4A97-9BF0-A8EEA16F120D}" dt="2024-02-09T13:39:27.138" v="6403" actId="26606"/>
          <ac:spMkLst>
            <pc:docMk/>
            <pc:sldMk cId="3777867442" sldId="256"/>
            <ac:spMk id="97" creationId="{9733A6A7-E7EE-42C5-88DE-B09D16B38C13}"/>
          </ac:spMkLst>
        </pc:spChg>
        <pc:spChg chg="add">
          <ac:chgData name="Michael Quartermain" userId="311a6a4b-adcf-491c-be8f-7f0000eccd36" providerId="ADAL" clId="{DFC286C9-1285-4A97-9BF0-A8EEA16F120D}" dt="2024-02-09T13:39:27.138" v="6403" actId="26606"/>
          <ac:spMkLst>
            <pc:docMk/>
            <pc:sldMk cId="3777867442" sldId="256"/>
            <ac:spMk id="99" creationId="{BA6285CA-6AFA-4F27-AFB5-1B32CDE09B1A}"/>
          </ac:spMkLst>
        </pc:spChg>
        <pc:spChg chg="add">
          <ac:chgData name="Michael Quartermain" userId="311a6a4b-adcf-491c-be8f-7f0000eccd36" providerId="ADAL" clId="{DFC286C9-1285-4A97-9BF0-A8EEA16F120D}" dt="2024-02-09T13:39:27.138" v="6403" actId="26606"/>
          <ac:spMkLst>
            <pc:docMk/>
            <pc:sldMk cId="3777867442" sldId="256"/>
            <ac:spMk id="132" creationId="{94D786EB-944C-47D5-B631-899F4029B02E}"/>
          </ac:spMkLst>
        </pc:spChg>
        <pc:grpChg chg="add">
          <ac:chgData name="Michael Quartermain" userId="311a6a4b-adcf-491c-be8f-7f0000eccd36" providerId="ADAL" clId="{DFC286C9-1285-4A97-9BF0-A8EEA16F120D}" dt="2024-02-09T13:39:27.138" v="6403" actId="26606"/>
          <ac:grpSpMkLst>
            <pc:docMk/>
            <pc:sldMk cId="3777867442" sldId="256"/>
            <ac:grpSpMk id="29" creationId="{87F0794B-55D3-4D2D-BDE7-4688ED321E42}"/>
          </ac:grpSpMkLst>
        </pc:grpChg>
        <pc:grpChg chg="add">
          <ac:chgData name="Michael Quartermain" userId="311a6a4b-adcf-491c-be8f-7f0000eccd36" providerId="ADAL" clId="{DFC286C9-1285-4A97-9BF0-A8EEA16F120D}" dt="2024-02-09T13:39:27.138" v="6403" actId="26606"/>
          <ac:grpSpMkLst>
            <pc:docMk/>
            <pc:sldMk cId="3777867442" sldId="256"/>
            <ac:grpSpMk id="66" creationId="{44C729BC-90F1-4823-A305-F6F124E93A95}"/>
          </ac:grpSpMkLst>
        </pc:grpChg>
        <pc:grpChg chg="add">
          <ac:chgData name="Michael Quartermain" userId="311a6a4b-adcf-491c-be8f-7f0000eccd36" providerId="ADAL" clId="{DFC286C9-1285-4A97-9BF0-A8EEA16F120D}" dt="2024-02-09T13:39:27.138" v="6403" actId="26606"/>
          <ac:grpSpMkLst>
            <pc:docMk/>
            <pc:sldMk cId="3777867442" sldId="256"/>
            <ac:grpSpMk id="101" creationId="{91108A0F-8C78-4294-B028-9F09581FC0A3}"/>
          </ac:grpSpMkLst>
        </pc:grpChg>
        <pc:picChg chg="add mod">
          <ac:chgData name="Michael Quartermain" userId="311a6a4b-adcf-491c-be8f-7f0000eccd36" providerId="ADAL" clId="{DFC286C9-1285-4A97-9BF0-A8EEA16F120D}" dt="2024-02-10T16:21:11.733" v="8611" actId="962"/>
          <ac:picMkLst>
            <pc:docMk/>
            <pc:sldMk cId="3777867442" sldId="256"/>
            <ac:picMk id="5" creationId="{D7E2BE5F-3A6F-640F-5710-503CCA3C32DE}"/>
          </ac:picMkLst>
        </pc:picChg>
        <pc:picChg chg="del">
          <ac:chgData name="Michael Quartermain" userId="311a6a4b-adcf-491c-be8f-7f0000eccd36" providerId="ADAL" clId="{DFC286C9-1285-4A97-9BF0-A8EEA16F120D}" dt="2024-02-09T13:39:14.069" v="6401" actId="478"/>
          <ac:picMkLst>
            <pc:docMk/>
            <pc:sldMk cId="3777867442" sldId="256"/>
            <ac:picMk id="6" creationId="{245D2E4A-CD89-4167-BA54-B68EF9CCBC5E}"/>
          </ac:picMkLst>
        </pc:picChg>
      </pc:sldChg>
      <pc:sldChg chg="addSp delSp modSp del mod">
        <pc:chgData name="Michael Quartermain" userId="311a6a4b-adcf-491c-be8f-7f0000eccd36" providerId="ADAL" clId="{DFC286C9-1285-4A97-9BF0-A8EEA16F120D}" dt="2024-02-08T21:54:51.622" v="3362" actId="47"/>
        <pc:sldMkLst>
          <pc:docMk/>
          <pc:sldMk cId="1833651384" sldId="274"/>
        </pc:sldMkLst>
        <pc:spChg chg="del">
          <ac:chgData name="Michael Quartermain" userId="311a6a4b-adcf-491c-be8f-7f0000eccd36" providerId="ADAL" clId="{DFC286C9-1285-4A97-9BF0-A8EEA16F120D}" dt="2024-02-07T14:14:14.700" v="768" actId="478"/>
          <ac:spMkLst>
            <pc:docMk/>
            <pc:sldMk cId="1833651384" sldId="274"/>
            <ac:spMk id="2" creationId="{39D912AE-424A-49C1-ACDE-5F01791140B1}"/>
          </ac:spMkLst>
        </pc:spChg>
        <pc:spChg chg="add del mod">
          <ac:chgData name="Michael Quartermain" userId="311a6a4b-adcf-491c-be8f-7f0000eccd36" providerId="ADAL" clId="{DFC286C9-1285-4A97-9BF0-A8EEA16F120D}" dt="2024-02-07T14:14:16.710" v="769" actId="478"/>
          <ac:spMkLst>
            <pc:docMk/>
            <pc:sldMk cId="1833651384" sldId="274"/>
            <ac:spMk id="4" creationId="{75390557-6379-5F9F-A2F6-DA5F371FF533}"/>
          </ac:spMkLst>
        </pc:spChg>
      </pc:sldChg>
      <pc:sldChg chg="addSp delSp modSp mod">
        <pc:chgData name="Michael Quartermain" userId="311a6a4b-adcf-491c-be8f-7f0000eccd36" providerId="ADAL" clId="{DFC286C9-1285-4A97-9BF0-A8EEA16F120D}" dt="2024-02-10T16:19:26.246" v="8499" actId="962"/>
        <pc:sldMkLst>
          <pc:docMk/>
          <pc:sldMk cId="3465617575" sldId="290"/>
        </pc:sldMkLst>
        <pc:spChg chg="add mod">
          <ac:chgData name="Michael Quartermain" userId="311a6a4b-adcf-491c-be8f-7f0000eccd36" providerId="ADAL" clId="{DFC286C9-1285-4A97-9BF0-A8EEA16F120D}" dt="2024-02-09T13:44:21.455" v="6508"/>
          <ac:spMkLst>
            <pc:docMk/>
            <pc:sldMk cId="3465617575" sldId="290"/>
            <ac:spMk id="2" creationId="{5945419D-36B5-4DE0-E252-DF7D59992830}"/>
          </ac:spMkLst>
        </pc:spChg>
        <pc:spChg chg="add del mod">
          <ac:chgData name="Michael Quartermain" userId="311a6a4b-adcf-491c-be8f-7f0000eccd36" providerId="ADAL" clId="{DFC286C9-1285-4A97-9BF0-A8EEA16F120D}" dt="2024-02-08T20:57:23.059" v="2620"/>
          <ac:spMkLst>
            <pc:docMk/>
            <pc:sldMk cId="3465617575" sldId="290"/>
            <ac:spMk id="3" creationId="{F4284B8C-5044-3C4F-CEDD-6E7168933AD6}"/>
          </ac:spMkLst>
        </pc:spChg>
        <pc:spChg chg="add mod">
          <ac:chgData name="Michael Quartermain" userId="311a6a4b-adcf-491c-be8f-7f0000eccd36" providerId="ADAL" clId="{DFC286C9-1285-4A97-9BF0-A8EEA16F120D}" dt="2024-02-09T01:54:41.946" v="6333"/>
          <ac:spMkLst>
            <pc:docMk/>
            <pc:sldMk cId="3465617575" sldId="290"/>
            <ac:spMk id="5" creationId="{97F2BD08-23AC-1EF2-81E9-268CB70D89A8}"/>
          </ac:spMkLst>
        </pc:spChg>
        <pc:spChg chg="mod">
          <ac:chgData name="Michael Quartermain" userId="311a6a4b-adcf-491c-be8f-7f0000eccd36" providerId="ADAL" clId="{DFC286C9-1285-4A97-9BF0-A8EEA16F120D}" dt="2024-02-10T15:15:28.460" v="7438" actId="255"/>
          <ac:spMkLst>
            <pc:docMk/>
            <pc:sldMk cId="3465617575" sldId="290"/>
            <ac:spMk id="11" creationId="{2C78657F-90AD-4505-B0A9-4FB8B5AE5AB1}"/>
          </ac:spMkLst>
        </pc:spChg>
        <pc:spChg chg="mod">
          <ac:chgData name="Michael Quartermain" userId="311a6a4b-adcf-491c-be8f-7f0000eccd36" providerId="ADAL" clId="{DFC286C9-1285-4A97-9BF0-A8EEA16F120D}" dt="2024-02-10T15:15:36.015" v="7440" actId="14100"/>
          <ac:spMkLst>
            <pc:docMk/>
            <pc:sldMk cId="3465617575" sldId="290"/>
            <ac:spMk id="12" creationId="{ECCFA51B-E7CF-4281-8CF6-3036F63B7B0A}"/>
          </ac:spMkLst>
        </pc:spChg>
        <pc:spChg chg="del mod">
          <ac:chgData name="Michael Quartermain" userId="311a6a4b-adcf-491c-be8f-7f0000eccd36" providerId="ADAL" clId="{DFC286C9-1285-4A97-9BF0-A8EEA16F120D}" dt="2024-02-09T01:54:35.433" v="6332" actId="478"/>
          <ac:spMkLst>
            <pc:docMk/>
            <pc:sldMk cId="3465617575" sldId="290"/>
            <ac:spMk id="14" creationId="{DF3231F7-2BDC-4AD4-8081-5E8C6FA0A14D}"/>
          </ac:spMkLst>
        </pc:spChg>
        <pc:spChg chg="del">
          <ac:chgData name="Michael Quartermain" userId="311a6a4b-adcf-491c-be8f-7f0000eccd36" providerId="ADAL" clId="{DFC286C9-1285-4A97-9BF0-A8EEA16F120D}" dt="2024-02-09T13:44:19.069" v="6507" actId="478"/>
          <ac:spMkLst>
            <pc:docMk/>
            <pc:sldMk cId="3465617575" sldId="290"/>
            <ac:spMk id="15" creationId="{F19B9707-D455-4AD9-B022-CC066798E115}"/>
          </ac:spMkLst>
        </pc:spChg>
        <pc:picChg chg="add mod">
          <ac:chgData name="Michael Quartermain" userId="311a6a4b-adcf-491c-be8f-7f0000eccd36" providerId="ADAL" clId="{DFC286C9-1285-4A97-9BF0-A8EEA16F120D}" dt="2024-02-10T16:19:26.246" v="8499" actId="962"/>
          <ac:picMkLst>
            <pc:docMk/>
            <pc:sldMk cId="3465617575" sldId="290"/>
            <ac:picMk id="4" creationId="{7EA8EB75-7D1F-3D13-52FD-A03649A6FF03}"/>
          </ac:picMkLst>
        </pc:picChg>
        <pc:picChg chg="del">
          <ac:chgData name="Michael Quartermain" userId="311a6a4b-adcf-491c-be8f-7f0000eccd36" providerId="ADAL" clId="{DFC286C9-1285-4A97-9BF0-A8EEA16F120D}" dt="2024-02-08T20:57:18.992" v="2619" actId="478"/>
          <ac:picMkLst>
            <pc:docMk/>
            <pc:sldMk cId="3465617575" sldId="290"/>
            <ac:picMk id="17" creationId="{AE1F44BF-5663-4B40-9FEB-0B4FDA1A9FEF}"/>
          </ac:picMkLst>
        </pc:picChg>
      </pc:sldChg>
      <pc:sldChg chg="del">
        <pc:chgData name="Michael Quartermain" userId="311a6a4b-adcf-491c-be8f-7f0000eccd36" providerId="ADAL" clId="{DFC286C9-1285-4A97-9BF0-A8EEA16F120D}" dt="2024-02-06T23:28:15.165" v="2" actId="47"/>
        <pc:sldMkLst>
          <pc:docMk/>
          <pc:sldMk cId="1086050899" sldId="303"/>
        </pc:sldMkLst>
      </pc:sldChg>
      <pc:sldChg chg="del">
        <pc:chgData name="Michael Quartermain" userId="311a6a4b-adcf-491c-be8f-7f0000eccd36" providerId="ADAL" clId="{DFC286C9-1285-4A97-9BF0-A8EEA16F120D}" dt="2024-02-08T21:53:10.422" v="3329" actId="47"/>
        <pc:sldMkLst>
          <pc:docMk/>
          <pc:sldMk cId="3106221048" sldId="305"/>
        </pc:sldMkLst>
      </pc:sldChg>
      <pc:sldChg chg="addSp delSp modSp mod">
        <pc:chgData name="Michael Quartermain" userId="311a6a4b-adcf-491c-be8f-7f0000eccd36" providerId="ADAL" clId="{DFC286C9-1285-4A97-9BF0-A8EEA16F120D}" dt="2024-02-10T16:19:15.893" v="8495" actId="962"/>
        <pc:sldMkLst>
          <pc:docMk/>
          <pc:sldMk cId="191244636" sldId="310"/>
        </pc:sldMkLst>
        <pc:spChg chg="add mod">
          <ac:chgData name="Michael Quartermain" userId="311a6a4b-adcf-491c-be8f-7f0000eccd36" providerId="ADAL" clId="{DFC286C9-1285-4A97-9BF0-A8EEA16F120D}" dt="2024-02-09T13:44:12.498" v="6506"/>
          <ac:spMkLst>
            <pc:docMk/>
            <pc:sldMk cId="191244636" sldId="310"/>
            <ac:spMk id="2" creationId="{FA7B7648-50B3-E186-E3C0-1084CED64087}"/>
          </ac:spMkLst>
        </pc:spChg>
        <pc:spChg chg="add del mod">
          <ac:chgData name="Michael Quartermain" userId="311a6a4b-adcf-491c-be8f-7f0000eccd36" providerId="ADAL" clId="{DFC286C9-1285-4A97-9BF0-A8EEA16F120D}" dt="2024-02-08T20:59:10.591" v="2625"/>
          <ac:spMkLst>
            <pc:docMk/>
            <pc:sldMk cId="191244636" sldId="310"/>
            <ac:spMk id="4" creationId="{0E4ED1DF-E4CD-C4BF-A3B8-2C57CA854722}"/>
          </ac:spMkLst>
        </pc:spChg>
        <pc:spChg chg="add del mod">
          <ac:chgData name="Michael Quartermain" userId="311a6a4b-adcf-491c-be8f-7f0000eccd36" providerId="ADAL" clId="{DFC286C9-1285-4A97-9BF0-A8EEA16F120D}" dt="2024-02-08T20:59:28.325" v="2627"/>
          <ac:spMkLst>
            <pc:docMk/>
            <pc:sldMk cId="191244636" sldId="310"/>
            <ac:spMk id="8" creationId="{4D677297-62E0-ACD0-C099-31F0B4B42377}"/>
          </ac:spMkLst>
        </pc:spChg>
        <pc:spChg chg="add mod">
          <ac:chgData name="Michael Quartermain" userId="311a6a4b-adcf-491c-be8f-7f0000eccd36" providerId="ADAL" clId="{DFC286C9-1285-4A97-9BF0-A8EEA16F120D}" dt="2024-02-09T01:54:51.078" v="6335"/>
          <ac:spMkLst>
            <pc:docMk/>
            <pc:sldMk cId="191244636" sldId="310"/>
            <ac:spMk id="10" creationId="{909744F8-D00F-100A-78A6-3AC23AA393FB}"/>
          </ac:spMkLst>
        </pc:spChg>
        <pc:spChg chg="mod">
          <ac:chgData name="Michael Quartermain" userId="311a6a4b-adcf-491c-be8f-7f0000eccd36" providerId="ADAL" clId="{DFC286C9-1285-4A97-9BF0-A8EEA16F120D}" dt="2024-02-10T16:04:52.869" v="8368" actId="20577"/>
          <ac:spMkLst>
            <pc:docMk/>
            <pc:sldMk cId="191244636" sldId="310"/>
            <ac:spMk id="12" creationId="{0EFA4165-8A1E-438E-9708-21F5EB58C422}"/>
          </ac:spMkLst>
        </pc:spChg>
        <pc:spChg chg="del mod">
          <ac:chgData name="Michael Quartermain" userId="311a6a4b-adcf-491c-be8f-7f0000eccd36" providerId="ADAL" clId="{DFC286C9-1285-4A97-9BF0-A8EEA16F120D}" dt="2024-02-09T01:54:48.936" v="6334" actId="478"/>
          <ac:spMkLst>
            <pc:docMk/>
            <pc:sldMk cId="191244636" sldId="310"/>
            <ac:spMk id="17" creationId="{747D76C8-F234-4DEE-A20C-A545F39C0DD0}"/>
          </ac:spMkLst>
        </pc:spChg>
        <pc:spChg chg="del mod">
          <ac:chgData name="Michael Quartermain" userId="311a6a4b-adcf-491c-be8f-7f0000eccd36" providerId="ADAL" clId="{DFC286C9-1285-4A97-9BF0-A8EEA16F120D}" dt="2024-02-09T13:44:10.539" v="6505" actId="478"/>
          <ac:spMkLst>
            <pc:docMk/>
            <pc:sldMk cId="191244636" sldId="310"/>
            <ac:spMk id="18" creationId="{4C12A37B-898B-4E94-B678-E56B402FC999}"/>
          </ac:spMkLst>
        </pc:spChg>
        <pc:picChg chg="del">
          <ac:chgData name="Michael Quartermain" userId="311a6a4b-adcf-491c-be8f-7f0000eccd36" providerId="ADAL" clId="{DFC286C9-1285-4A97-9BF0-A8EEA16F120D}" dt="2024-02-08T20:59:25.839" v="2626" actId="478"/>
          <ac:picMkLst>
            <pc:docMk/>
            <pc:sldMk cId="191244636" sldId="310"/>
            <ac:picMk id="3" creationId="{C45C634B-D025-40A6-AD06-5E5FE8BB6EA9}"/>
          </ac:picMkLst>
        </pc:picChg>
        <pc:picChg chg="add mod">
          <ac:chgData name="Michael Quartermain" userId="311a6a4b-adcf-491c-be8f-7f0000eccd36" providerId="ADAL" clId="{DFC286C9-1285-4A97-9BF0-A8EEA16F120D}" dt="2024-02-10T16:19:06.244" v="8491" actId="962"/>
          <ac:picMkLst>
            <pc:docMk/>
            <pc:sldMk cId="191244636" sldId="310"/>
            <ac:picMk id="6" creationId="{D5B0EFA3-C0DD-48BC-F78C-99D0382E0364}"/>
          </ac:picMkLst>
        </pc:picChg>
        <pc:picChg chg="add mod">
          <ac:chgData name="Michael Quartermain" userId="311a6a4b-adcf-491c-be8f-7f0000eccd36" providerId="ADAL" clId="{DFC286C9-1285-4A97-9BF0-A8EEA16F120D}" dt="2024-02-10T16:19:15.893" v="8495" actId="962"/>
          <ac:picMkLst>
            <pc:docMk/>
            <pc:sldMk cId="191244636" sldId="310"/>
            <ac:picMk id="9" creationId="{076A1A07-5D31-0B66-D0D7-DBFA88D8A55D}"/>
          </ac:picMkLst>
        </pc:picChg>
        <pc:picChg chg="del">
          <ac:chgData name="Michael Quartermain" userId="311a6a4b-adcf-491c-be8f-7f0000eccd36" providerId="ADAL" clId="{DFC286C9-1285-4A97-9BF0-A8EEA16F120D}" dt="2024-02-08T20:59:07.859" v="2624" actId="478"/>
          <ac:picMkLst>
            <pc:docMk/>
            <pc:sldMk cId="191244636" sldId="310"/>
            <ac:picMk id="16" creationId="{530E2939-7141-45BF-9EC1-F7E0536B16C4}"/>
          </ac:picMkLst>
        </pc:picChg>
      </pc:sldChg>
      <pc:sldChg chg="del">
        <pc:chgData name="Michael Quartermain" userId="311a6a4b-adcf-491c-be8f-7f0000eccd36" providerId="ADAL" clId="{DFC286C9-1285-4A97-9BF0-A8EEA16F120D}" dt="2024-02-07T14:14:23.150" v="770" actId="47"/>
        <pc:sldMkLst>
          <pc:docMk/>
          <pc:sldMk cId="3344101577" sldId="325"/>
        </pc:sldMkLst>
      </pc:sldChg>
      <pc:sldChg chg="addSp delSp modSp mod">
        <pc:chgData name="Michael Quartermain" userId="311a6a4b-adcf-491c-be8f-7f0000eccd36" providerId="ADAL" clId="{DFC286C9-1285-4A97-9BF0-A8EEA16F120D}" dt="2024-02-10T16:20:45.071" v="8605" actId="962"/>
        <pc:sldMkLst>
          <pc:docMk/>
          <pc:sldMk cId="638530597" sldId="328"/>
        </pc:sldMkLst>
        <pc:spChg chg="add mod">
          <ac:chgData name="Michael Quartermain" userId="311a6a4b-adcf-491c-be8f-7f0000eccd36" providerId="ADAL" clId="{DFC286C9-1285-4A97-9BF0-A8EEA16F120D}" dt="2024-02-09T13:45:08.996" v="6520"/>
          <ac:spMkLst>
            <pc:docMk/>
            <pc:sldMk cId="638530597" sldId="328"/>
            <ac:spMk id="2" creationId="{633AF980-5D30-4559-8FD2-E56A4AB0F278}"/>
          </ac:spMkLst>
        </pc:spChg>
        <pc:spChg chg="add del mod">
          <ac:chgData name="Michael Quartermain" userId="311a6a4b-adcf-491c-be8f-7f0000eccd36" providerId="ADAL" clId="{DFC286C9-1285-4A97-9BF0-A8EEA16F120D}" dt="2024-02-08T22:28:30.765" v="4872"/>
          <ac:spMkLst>
            <pc:docMk/>
            <pc:sldMk cId="638530597" sldId="328"/>
            <ac:spMk id="3" creationId="{5E02D7A7-A1D4-0E65-18D7-12ADD09B793B}"/>
          </ac:spMkLst>
        </pc:spChg>
        <pc:spChg chg="add del mod">
          <ac:chgData name="Michael Quartermain" userId="311a6a4b-adcf-491c-be8f-7f0000eccd36" providerId="ADAL" clId="{DFC286C9-1285-4A97-9BF0-A8EEA16F120D}" dt="2024-02-08T22:28:25.379" v="4870" actId="478"/>
          <ac:spMkLst>
            <pc:docMk/>
            <pc:sldMk cId="638530597" sldId="328"/>
            <ac:spMk id="5" creationId="{F0653442-D08E-7868-EA32-B7E4920B9E0F}"/>
          </ac:spMkLst>
        </pc:spChg>
        <pc:spChg chg="add del mod">
          <ac:chgData name="Michael Quartermain" userId="311a6a4b-adcf-491c-be8f-7f0000eccd36" providerId="ADAL" clId="{DFC286C9-1285-4A97-9BF0-A8EEA16F120D}" dt="2024-02-08T22:28:28.312" v="4871" actId="478"/>
          <ac:spMkLst>
            <pc:docMk/>
            <pc:sldMk cId="638530597" sldId="328"/>
            <ac:spMk id="7" creationId="{1408DD5F-4451-DF5E-C797-210BDCABF3E1}"/>
          </ac:spMkLst>
        </pc:spChg>
        <pc:spChg chg="add del mod">
          <ac:chgData name="Michael Quartermain" userId="311a6a4b-adcf-491c-be8f-7f0000eccd36" providerId="ADAL" clId="{DFC286C9-1285-4A97-9BF0-A8EEA16F120D}" dt="2024-02-09T13:45:07.037" v="6519" actId="478"/>
          <ac:spMkLst>
            <pc:docMk/>
            <pc:sldMk cId="638530597" sldId="328"/>
            <ac:spMk id="9" creationId="{A88D31D9-2335-E08F-D93B-BD7E42C4E4EE}"/>
          </ac:spMkLst>
        </pc:spChg>
        <pc:spChg chg="mod">
          <ac:chgData name="Michael Quartermain" userId="311a6a4b-adcf-491c-be8f-7f0000eccd36" providerId="ADAL" clId="{DFC286C9-1285-4A97-9BF0-A8EEA16F120D}" dt="2024-02-08T22:33:28.015" v="5321" actId="1076"/>
          <ac:spMkLst>
            <pc:docMk/>
            <pc:sldMk cId="638530597" sldId="328"/>
            <ac:spMk id="10" creationId="{A759141C-1B55-4299-A850-4D8621A5EFD4}"/>
          </ac:spMkLst>
        </pc:spChg>
        <pc:spChg chg="mod">
          <ac:chgData name="Michael Quartermain" userId="311a6a4b-adcf-491c-be8f-7f0000eccd36" providerId="ADAL" clId="{DFC286C9-1285-4A97-9BF0-A8EEA16F120D}" dt="2024-02-08T22:37:37" v="5638" actId="14100"/>
          <ac:spMkLst>
            <pc:docMk/>
            <pc:sldMk cId="638530597" sldId="328"/>
            <ac:spMk id="11" creationId="{E8F7DCF9-2134-48C6-884C-E431D040E1E2}"/>
          </ac:spMkLst>
        </pc:spChg>
        <pc:spChg chg="add mod">
          <ac:chgData name="Michael Quartermain" userId="311a6a4b-adcf-491c-be8f-7f0000eccd36" providerId="ADAL" clId="{DFC286C9-1285-4A97-9BF0-A8EEA16F120D}" dt="2024-02-09T01:53:46.593" v="6318"/>
          <ac:spMkLst>
            <pc:docMk/>
            <pc:sldMk cId="638530597" sldId="328"/>
            <ac:spMk id="12" creationId="{858A253F-A546-43C1-0AAA-F25656746E66}"/>
          </ac:spMkLst>
        </pc:spChg>
        <pc:spChg chg="del">
          <ac:chgData name="Michael Quartermain" userId="311a6a4b-adcf-491c-be8f-7f0000eccd36" providerId="ADAL" clId="{DFC286C9-1285-4A97-9BF0-A8EEA16F120D}" dt="2024-02-09T01:53:44.348" v="6317" actId="478"/>
          <ac:spMkLst>
            <pc:docMk/>
            <pc:sldMk cId="638530597" sldId="328"/>
            <ac:spMk id="15" creationId="{F0B1D64A-4BCA-40E9-8D9F-56E3FA5A734D}"/>
          </ac:spMkLst>
        </pc:spChg>
        <pc:spChg chg="del">
          <ac:chgData name="Michael Quartermain" userId="311a6a4b-adcf-491c-be8f-7f0000eccd36" providerId="ADAL" clId="{DFC286C9-1285-4A97-9BF0-A8EEA16F120D}" dt="2024-02-09T01:52:24.189" v="6296" actId="478"/>
          <ac:spMkLst>
            <pc:docMk/>
            <pc:sldMk cId="638530597" sldId="328"/>
            <ac:spMk id="16" creationId="{C2433C4E-0FA1-443F-9A12-FB582996F849}"/>
          </ac:spMkLst>
        </pc:spChg>
        <pc:picChg chg="add mod">
          <ac:chgData name="Michael Quartermain" userId="311a6a4b-adcf-491c-be8f-7f0000eccd36" providerId="ADAL" clId="{DFC286C9-1285-4A97-9BF0-A8EEA16F120D}" dt="2024-02-10T16:20:45.071" v="8605" actId="962"/>
          <ac:picMkLst>
            <pc:docMk/>
            <pc:sldMk cId="638530597" sldId="328"/>
            <ac:picMk id="8" creationId="{C2750DD4-26B6-AAF2-3C46-AD330BBE3B1D}"/>
          </ac:picMkLst>
        </pc:picChg>
        <pc:picChg chg="del">
          <ac:chgData name="Michael Quartermain" userId="311a6a4b-adcf-491c-be8f-7f0000eccd36" providerId="ADAL" clId="{DFC286C9-1285-4A97-9BF0-A8EEA16F120D}" dt="2024-02-08T22:28:18.263" v="4867" actId="478"/>
          <ac:picMkLst>
            <pc:docMk/>
            <pc:sldMk cId="638530597" sldId="328"/>
            <ac:picMk id="19" creationId="{2F8DE87B-3DAA-4376-9698-D6A49CEC192A}"/>
          </ac:picMkLst>
        </pc:picChg>
        <pc:picChg chg="del">
          <ac:chgData name="Michael Quartermain" userId="311a6a4b-adcf-491c-be8f-7f0000eccd36" providerId="ADAL" clId="{DFC286C9-1285-4A97-9BF0-A8EEA16F120D}" dt="2024-02-08T22:28:20.098" v="4868" actId="478"/>
          <ac:picMkLst>
            <pc:docMk/>
            <pc:sldMk cId="638530597" sldId="328"/>
            <ac:picMk id="24" creationId="{33B9FAC2-EF3F-4A62-83A4-1D6577462BAB}"/>
          </ac:picMkLst>
        </pc:picChg>
        <pc:picChg chg="del">
          <ac:chgData name="Michael Quartermain" userId="311a6a4b-adcf-491c-be8f-7f0000eccd36" providerId="ADAL" clId="{DFC286C9-1285-4A97-9BF0-A8EEA16F120D}" dt="2024-02-08T22:28:22.266" v="4869" actId="478"/>
          <ac:picMkLst>
            <pc:docMk/>
            <pc:sldMk cId="638530597" sldId="328"/>
            <ac:picMk id="29" creationId="{69FBC014-8006-4626-AC29-BDEECCFD69B9}"/>
          </ac:picMkLst>
        </pc:picChg>
      </pc:sldChg>
      <pc:sldChg chg="del">
        <pc:chgData name="Michael Quartermain" userId="311a6a4b-adcf-491c-be8f-7f0000eccd36" providerId="ADAL" clId="{DFC286C9-1285-4A97-9BF0-A8EEA16F120D}" dt="2024-02-08T21:53:23.494" v="3331" actId="47"/>
        <pc:sldMkLst>
          <pc:docMk/>
          <pc:sldMk cId="4226930107" sldId="373"/>
        </pc:sldMkLst>
      </pc:sldChg>
      <pc:sldChg chg="del">
        <pc:chgData name="Michael Quartermain" userId="311a6a4b-adcf-491c-be8f-7f0000eccd36" providerId="ADAL" clId="{DFC286C9-1285-4A97-9BF0-A8EEA16F120D}" dt="2024-02-08T21:53:12.131" v="3330" actId="47"/>
        <pc:sldMkLst>
          <pc:docMk/>
          <pc:sldMk cId="2028073189" sldId="374"/>
        </pc:sldMkLst>
      </pc:sldChg>
      <pc:sldChg chg="addSp delSp modSp mod ord">
        <pc:chgData name="Michael Quartermain" userId="311a6a4b-adcf-491c-be8f-7f0000eccd36" providerId="ADAL" clId="{DFC286C9-1285-4A97-9BF0-A8EEA16F120D}" dt="2024-02-10T15:27:14.646" v="7716"/>
        <pc:sldMkLst>
          <pc:docMk/>
          <pc:sldMk cId="569312121" sldId="375"/>
        </pc:sldMkLst>
        <pc:spChg chg="add del mod">
          <ac:chgData name="Michael Quartermain" userId="311a6a4b-adcf-491c-be8f-7f0000eccd36" providerId="ADAL" clId="{DFC286C9-1285-4A97-9BF0-A8EEA16F120D}" dt="2024-02-08T22:45:00.423" v="5772" actId="478"/>
          <ac:spMkLst>
            <pc:docMk/>
            <pc:sldMk cId="569312121" sldId="375"/>
            <ac:spMk id="3" creationId="{6E91DDCA-FB91-D41C-C60E-FC7EEA6F422C}"/>
          </ac:spMkLst>
        </pc:spChg>
        <pc:spChg chg="add del mod">
          <ac:chgData name="Michael Quartermain" userId="311a6a4b-adcf-491c-be8f-7f0000eccd36" providerId="ADAL" clId="{DFC286C9-1285-4A97-9BF0-A8EEA16F120D}" dt="2024-02-09T13:44:50.325" v="6514" actId="478"/>
          <ac:spMkLst>
            <pc:docMk/>
            <pc:sldMk cId="569312121" sldId="375"/>
            <ac:spMk id="3" creationId="{B003D319-333A-3DFD-2F85-4DAE4038396E}"/>
          </ac:spMkLst>
        </pc:spChg>
        <pc:spChg chg="add mod">
          <ac:chgData name="Michael Quartermain" userId="311a6a4b-adcf-491c-be8f-7f0000eccd36" providerId="ADAL" clId="{DFC286C9-1285-4A97-9BF0-A8EEA16F120D}" dt="2024-02-09T13:44:55.691" v="6516"/>
          <ac:spMkLst>
            <pc:docMk/>
            <pc:sldMk cId="569312121" sldId="375"/>
            <ac:spMk id="4" creationId="{C7BA5F45-D80B-0D93-4DA4-DE6B87B06B62}"/>
          </ac:spMkLst>
        </pc:spChg>
        <pc:spChg chg="add del mod">
          <ac:chgData name="Michael Quartermain" userId="311a6a4b-adcf-491c-be8f-7f0000eccd36" providerId="ADAL" clId="{DFC286C9-1285-4A97-9BF0-A8EEA16F120D}" dt="2024-02-08T22:48:48.100" v="5842" actId="478"/>
          <ac:spMkLst>
            <pc:docMk/>
            <pc:sldMk cId="569312121" sldId="375"/>
            <ac:spMk id="5" creationId="{E4005906-FC3C-134A-7296-9F430DDF6731}"/>
          </ac:spMkLst>
        </pc:spChg>
        <pc:spChg chg="add mod">
          <ac:chgData name="Michael Quartermain" userId="311a6a4b-adcf-491c-be8f-7f0000eccd36" providerId="ADAL" clId="{DFC286C9-1285-4A97-9BF0-A8EEA16F120D}" dt="2024-02-08T22:49:23.897" v="5849" actId="1076"/>
          <ac:spMkLst>
            <pc:docMk/>
            <pc:sldMk cId="569312121" sldId="375"/>
            <ac:spMk id="7" creationId="{53EDA3CD-5503-B87E-C8FD-F8F2876F15AF}"/>
          </ac:spMkLst>
        </pc:spChg>
        <pc:spChg chg="add del mod">
          <ac:chgData name="Michael Quartermain" userId="311a6a4b-adcf-491c-be8f-7f0000eccd36" providerId="ADAL" clId="{DFC286C9-1285-4A97-9BF0-A8EEA16F120D}" dt="2024-02-09T13:44:53.007" v="6515" actId="478"/>
          <ac:spMkLst>
            <pc:docMk/>
            <pc:sldMk cId="569312121" sldId="375"/>
            <ac:spMk id="8" creationId="{AD482DE5-08E5-AE9A-B05F-EBC60A1563C5}"/>
          </ac:spMkLst>
        </pc:spChg>
        <pc:spChg chg="mod">
          <ac:chgData name="Michael Quartermain" userId="311a6a4b-adcf-491c-be8f-7f0000eccd36" providerId="ADAL" clId="{DFC286C9-1285-4A97-9BF0-A8EEA16F120D}" dt="2024-02-08T22:45:31.132" v="5778" actId="207"/>
          <ac:spMkLst>
            <pc:docMk/>
            <pc:sldMk cId="569312121" sldId="375"/>
            <ac:spMk id="9" creationId="{A45C755F-7034-4B95-9A24-D6DFD5C84F15}"/>
          </ac:spMkLst>
        </pc:spChg>
        <pc:spChg chg="del">
          <ac:chgData name="Michael Quartermain" userId="311a6a4b-adcf-491c-be8f-7f0000eccd36" providerId="ADAL" clId="{DFC286C9-1285-4A97-9BF0-A8EEA16F120D}" dt="2024-02-08T22:44:48.185" v="5770" actId="478"/>
          <ac:spMkLst>
            <pc:docMk/>
            <pc:sldMk cId="569312121" sldId="375"/>
            <ac:spMk id="10" creationId="{96F78CB5-6D28-4C54-8506-062D933127E9}"/>
          </ac:spMkLst>
        </pc:spChg>
        <pc:spChg chg="add mod">
          <ac:chgData name="Michael Quartermain" userId="311a6a4b-adcf-491c-be8f-7f0000eccd36" providerId="ADAL" clId="{DFC286C9-1285-4A97-9BF0-A8EEA16F120D}" dt="2024-02-09T01:53:55.742" v="6320"/>
          <ac:spMkLst>
            <pc:docMk/>
            <pc:sldMk cId="569312121" sldId="375"/>
            <ac:spMk id="11" creationId="{A8963A23-3B38-87B6-0E1F-2652692911D6}"/>
          </ac:spMkLst>
        </pc:spChg>
        <pc:spChg chg="del">
          <ac:chgData name="Michael Quartermain" userId="311a6a4b-adcf-491c-be8f-7f0000eccd36" providerId="ADAL" clId="{DFC286C9-1285-4A97-9BF0-A8EEA16F120D}" dt="2024-02-09T01:53:51.962" v="6319" actId="478"/>
          <ac:spMkLst>
            <pc:docMk/>
            <pc:sldMk cId="569312121" sldId="375"/>
            <ac:spMk id="12" creationId="{235AD095-D800-491F-AA04-477AB8631F9A}"/>
          </ac:spMkLst>
        </pc:spChg>
        <pc:spChg chg="del mod">
          <ac:chgData name="Michael Quartermain" userId="311a6a4b-adcf-491c-be8f-7f0000eccd36" providerId="ADAL" clId="{DFC286C9-1285-4A97-9BF0-A8EEA16F120D}" dt="2024-02-09T01:52:16.844" v="6294" actId="478"/>
          <ac:spMkLst>
            <pc:docMk/>
            <pc:sldMk cId="569312121" sldId="375"/>
            <ac:spMk id="75" creationId="{A8951722-FA1A-4F09-A3E3-A7AA2499DE79}"/>
          </ac:spMkLst>
        </pc:spChg>
        <pc:grpChg chg="mod">
          <ac:chgData name="Michael Quartermain" userId="311a6a4b-adcf-491c-be8f-7f0000eccd36" providerId="ADAL" clId="{DFC286C9-1285-4A97-9BF0-A8EEA16F120D}" dt="2024-02-08T22:44:40.005" v="5768" actId="1076"/>
          <ac:grpSpMkLst>
            <pc:docMk/>
            <pc:sldMk cId="569312121" sldId="375"/>
            <ac:grpSpMk id="43" creationId="{EB1982DD-78BD-414E-9900-687814A69737}"/>
          </ac:grpSpMkLst>
        </pc:grpChg>
        <pc:picChg chg="add del">
          <ac:chgData name="Michael Quartermain" userId="311a6a4b-adcf-491c-be8f-7f0000eccd36" providerId="ADAL" clId="{DFC286C9-1285-4A97-9BF0-A8EEA16F120D}" dt="2024-02-09T13:44:50.325" v="6514" actId="478"/>
          <ac:picMkLst>
            <pc:docMk/>
            <pc:sldMk cId="569312121" sldId="375"/>
            <ac:picMk id="15" creationId="{501989EC-FF74-4093-A437-07518C7224A3}"/>
          </ac:picMkLst>
        </pc:picChg>
        <pc:cxnChg chg="del">
          <ac:chgData name="Michael Quartermain" userId="311a6a4b-adcf-491c-be8f-7f0000eccd36" providerId="ADAL" clId="{DFC286C9-1285-4A97-9BF0-A8EEA16F120D}" dt="2024-02-08T22:44:42.363" v="5769" actId="478"/>
          <ac:cxnSpMkLst>
            <pc:docMk/>
            <pc:sldMk cId="569312121" sldId="375"/>
            <ac:cxnSpMk id="65" creationId="{3C5F8CF7-CFE4-44C5-8D7E-E8601FF230DD}"/>
          </ac:cxnSpMkLst>
        </pc:cxnChg>
      </pc:sldChg>
      <pc:sldChg chg="addSp delSp modSp del mod">
        <pc:chgData name="Michael Quartermain" userId="311a6a4b-adcf-491c-be8f-7f0000eccd36" providerId="ADAL" clId="{DFC286C9-1285-4A97-9BF0-A8EEA16F120D}" dt="2024-02-10T15:51:34.308" v="8321" actId="20577"/>
        <pc:sldMkLst>
          <pc:docMk/>
          <pc:sldMk cId="4100504012" sldId="376"/>
        </pc:sldMkLst>
        <pc:spChg chg="add mod">
          <ac:chgData name="Michael Quartermain" userId="311a6a4b-adcf-491c-be8f-7f0000eccd36" providerId="ADAL" clId="{DFC286C9-1285-4A97-9BF0-A8EEA16F120D}" dt="2024-02-09T01:56:43.588" v="6339"/>
          <ac:spMkLst>
            <pc:docMk/>
            <pc:sldMk cId="4100504012" sldId="376"/>
            <ac:spMk id="2" creationId="{5E372FCD-D831-4FDA-97BB-B7726BA28F71}"/>
          </ac:spMkLst>
        </pc:spChg>
        <pc:spChg chg="mod">
          <ac:chgData name="Michael Quartermain" userId="311a6a4b-adcf-491c-be8f-7f0000eccd36" providerId="ADAL" clId="{DFC286C9-1285-4A97-9BF0-A8EEA16F120D}" dt="2024-02-10T15:31:52.379" v="7808" actId="122"/>
          <ac:spMkLst>
            <pc:docMk/>
            <pc:sldMk cId="4100504012" sldId="376"/>
            <ac:spMk id="3" creationId="{04C61C91-1897-4EA4-9D14-970E38F45A89}"/>
          </ac:spMkLst>
        </pc:spChg>
        <pc:spChg chg="add mod">
          <ac:chgData name="Michael Quartermain" userId="311a6a4b-adcf-491c-be8f-7f0000eccd36" providerId="ADAL" clId="{DFC286C9-1285-4A97-9BF0-A8EEA16F120D}" dt="2024-02-09T13:45:02.524" v="6518"/>
          <ac:spMkLst>
            <pc:docMk/>
            <pc:sldMk cId="4100504012" sldId="376"/>
            <ac:spMk id="4" creationId="{8DF0ADF4-F123-E1FA-D980-E5267041BBCA}"/>
          </ac:spMkLst>
        </pc:spChg>
        <pc:spChg chg="del">
          <ac:chgData name="Michael Quartermain" userId="311a6a4b-adcf-491c-be8f-7f0000eccd36" providerId="ADAL" clId="{DFC286C9-1285-4A97-9BF0-A8EEA16F120D}" dt="2024-02-09T01:56:23.441" v="6336" actId="478"/>
          <ac:spMkLst>
            <pc:docMk/>
            <pc:sldMk cId="4100504012" sldId="376"/>
            <ac:spMk id="4" creationId="{B0C623AD-7607-4642-BB4F-E516F092148D}"/>
          </ac:spMkLst>
        </pc:spChg>
        <pc:spChg chg="del">
          <ac:chgData name="Michael Quartermain" userId="311a6a4b-adcf-491c-be8f-7f0000eccd36" providerId="ADAL" clId="{DFC286C9-1285-4A97-9BF0-A8EEA16F120D}" dt="2024-02-09T01:56:55.151" v="6340" actId="478"/>
          <ac:spMkLst>
            <pc:docMk/>
            <pc:sldMk cId="4100504012" sldId="376"/>
            <ac:spMk id="5" creationId="{B9B857E1-A3B2-4952-A385-4AAD8D0C1B94}"/>
          </ac:spMkLst>
        </pc:spChg>
        <pc:spChg chg="add del mod">
          <ac:chgData name="Michael Quartermain" userId="311a6a4b-adcf-491c-be8f-7f0000eccd36" providerId="ADAL" clId="{DFC286C9-1285-4A97-9BF0-A8EEA16F120D}" dt="2024-02-09T13:45:00.387" v="6517" actId="478"/>
          <ac:spMkLst>
            <pc:docMk/>
            <pc:sldMk cId="4100504012" sldId="376"/>
            <ac:spMk id="7" creationId="{531BB86B-A3D8-1D2D-B958-712656F5DF85}"/>
          </ac:spMkLst>
        </pc:spChg>
        <pc:graphicFrameChg chg="mod modGraphic">
          <ac:chgData name="Michael Quartermain" userId="311a6a4b-adcf-491c-be8f-7f0000eccd36" providerId="ADAL" clId="{DFC286C9-1285-4A97-9BF0-A8EEA16F120D}" dt="2024-02-10T15:51:34.308" v="8321" actId="20577"/>
          <ac:graphicFrameMkLst>
            <pc:docMk/>
            <pc:sldMk cId="4100504012" sldId="376"/>
            <ac:graphicFrameMk id="30" creationId="{DAD2CA0F-DE53-443F-B5FE-0BD64D77B1B6}"/>
          </ac:graphicFrameMkLst>
        </pc:graphicFrameChg>
      </pc:sldChg>
      <pc:sldChg chg="del">
        <pc:chgData name="Michael Quartermain" userId="311a6a4b-adcf-491c-be8f-7f0000eccd36" providerId="ADAL" clId="{DFC286C9-1285-4A97-9BF0-A8EEA16F120D}" dt="2024-02-07T14:14:25.721" v="771" actId="47"/>
        <pc:sldMkLst>
          <pc:docMk/>
          <pc:sldMk cId="4039246209" sldId="377"/>
        </pc:sldMkLst>
      </pc:sldChg>
      <pc:sldChg chg="addSp delSp modSp new mod">
        <pc:chgData name="Michael Quartermain" userId="311a6a4b-adcf-491c-be8f-7f0000eccd36" providerId="ADAL" clId="{DFC286C9-1285-4A97-9BF0-A8EEA16F120D}" dt="2024-02-10T16:19:56.587" v="8511" actId="962"/>
        <pc:sldMkLst>
          <pc:docMk/>
          <pc:sldMk cId="452255955" sldId="378"/>
        </pc:sldMkLst>
        <pc:spChg chg="mod">
          <ac:chgData name="Michael Quartermain" userId="311a6a4b-adcf-491c-be8f-7f0000eccd36" providerId="ADAL" clId="{DFC286C9-1285-4A97-9BF0-A8EEA16F120D}" dt="2024-02-10T15:16:33.056" v="7452" actId="1076"/>
          <ac:spMkLst>
            <pc:docMk/>
            <pc:sldMk cId="452255955" sldId="378"/>
            <ac:spMk id="2" creationId="{8AD502B2-759E-E758-80D5-FBB742AC17F7}"/>
          </ac:spMkLst>
        </pc:spChg>
        <pc:spChg chg="mod">
          <ac:chgData name="Michael Quartermain" userId="311a6a4b-adcf-491c-be8f-7f0000eccd36" providerId="ADAL" clId="{DFC286C9-1285-4A97-9BF0-A8EEA16F120D}" dt="2024-02-10T15:16:35.720" v="7453" actId="1076"/>
          <ac:spMkLst>
            <pc:docMk/>
            <pc:sldMk cId="452255955" sldId="378"/>
            <ac:spMk id="3" creationId="{2FF4D7A8-2368-A647-41E8-B782C58ACE0C}"/>
          </ac:spMkLst>
        </pc:spChg>
        <pc:spChg chg="del">
          <ac:chgData name="Michael Quartermain" userId="311a6a4b-adcf-491c-be8f-7f0000eccd36" providerId="ADAL" clId="{DFC286C9-1285-4A97-9BF0-A8EEA16F120D}" dt="2024-02-07T00:02:46.335" v="523"/>
          <ac:spMkLst>
            <pc:docMk/>
            <pc:sldMk cId="452255955" sldId="378"/>
            <ac:spMk id="4" creationId="{7638D117-8EE9-7EDC-3B96-B3B79ED8EA0E}"/>
          </ac:spMkLst>
        </pc:spChg>
        <pc:spChg chg="del">
          <ac:chgData name="Michael Quartermain" userId="311a6a4b-adcf-491c-be8f-7f0000eccd36" providerId="ADAL" clId="{DFC286C9-1285-4A97-9BF0-A8EEA16F120D}" dt="2024-02-09T01:54:09.064" v="6323" actId="478"/>
          <ac:spMkLst>
            <pc:docMk/>
            <pc:sldMk cId="452255955" sldId="378"/>
            <ac:spMk id="5" creationId="{16E662CF-DA6C-7318-4EE1-D867A3E636B2}"/>
          </ac:spMkLst>
        </pc:spChg>
        <pc:spChg chg="del">
          <ac:chgData name="Michael Quartermain" userId="311a6a4b-adcf-491c-be8f-7f0000eccd36" providerId="ADAL" clId="{DFC286C9-1285-4A97-9BF0-A8EEA16F120D}" dt="2024-02-09T01:52:00.102" v="6289" actId="478"/>
          <ac:spMkLst>
            <pc:docMk/>
            <pc:sldMk cId="452255955" sldId="378"/>
            <ac:spMk id="6" creationId="{C83D3522-C188-01B0-6382-A39D4FEDD505}"/>
          </ac:spMkLst>
        </pc:spChg>
        <pc:spChg chg="add mod">
          <ac:chgData name="Michael Quartermain" userId="311a6a4b-adcf-491c-be8f-7f0000eccd36" providerId="ADAL" clId="{DFC286C9-1285-4A97-9BF0-A8EEA16F120D}" dt="2024-02-08T22:19:57.485" v="4467" actId="1076"/>
          <ac:spMkLst>
            <pc:docMk/>
            <pc:sldMk cId="452255955" sldId="378"/>
            <ac:spMk id="10" creationId="{AA303225-EC3B-42FA-9865-74AD0DA56379}"/>
          </ac:spMkLst>
        </pc:spChg>
        <pc:spChg chg="add mod">
          <ac:chgData name="Michael Quartermain" userId="311a6a4b-adcf-491c-be8f-7f0000eccd36" providerId="ADAL" clId="{DFC286C9-1285-4A97-9BF0-A8EEA16F120D}" dt="2024-02-09T01:52:02.008" v="6290"/>
          <ac:spMkLst>
            <pc:docMk/>
            <pc:sldMk cId="452255955" sldId="378"/>
            <ac:spMk id="11" creationId="{092F75C8-5BAE-F895-622E-C730DA9F529D}"/>
          </ac:spMkLst>
        </pc:spChg>
        <pc:spChg chg="add mod">
          <ac:chgData name="Michael Quartermain" userId="311a6a4b-adcf-491c-be8f-7f0000eccd36" providerId="ADAL" clId="{DFC286C9-1285-4A97-9BF0-A8EEA16F120D}" dt="2024-02-09T01:54:11.001" v="6324"/>
          <ac:spMkLst>
            <pc:docMk/>
            <pc:sldMk cId="452255955" sldId="378"/>
            <ac:spMk id="12" creationId="{ABB441CA-5ED9-3A1C-ECAC-1520882A9992}"/>
          </ac:spMkLst>
        </pc:spChg>
        <pc:picChg chg="add mod">
          <ac:chgData name="Michael Quartermain" userId="311a6a4b-adcf-491c-be8f-7f0000eccd36" providerId="ADAL" clId="{DFC286C9-1285-4A97-9BF0-A8EEA16F120D}" dt="2024-02-10T16:19:56.587" v="8511" actId="962"/>
          <ac:picMkLst>
            <pc:docMk/>
            <pc:sldMk cId="452255955" sldId="378"/>
            <ac:picMk id="8" creationId="{8439ABE0-9FA7-091D-F8D5-C5B350814FFA}"/>
          </ac:picMkLst>
        </pc:picChg>
      </pc:sldChg>
      <pc:sldChg chg="new del">
        <pc:chgData name="Michael Quartermain" userId="311a6a4b-adcf-491c-be8f-7f0000eccd36" providerId="ADAL" clId="{DFC286C9-1285-4A97-9BF0-A8EEA16F120D}" dt="2024-02-06T23:28:42.450" v="4" actId="680"/>
        <pc:sldMkLst>
          <pc:docMk/>
          <pc:sldMk cId="2502247052" sldId="378"/>
        </pc:sldMkLst>
      </pc:sldChg>
      <pc:sldChg chg="addSp delSp modSp add mod ord">
        <pc:chgData name="Michael Quartermain" userId="311a6a4b-adcf-491c-be8f-7f0000eccd36" providerId="ADAL" clId="{DFC286C9-1285-4A97-9BF0-A8EEA16F120D}" dt="2024-02-10T15:59:46.822" v="8367" actId="1076"/>
        <pc:sldMkLst>
          <pc:docMk/>
          <pc:sldMk cId="3270274980" sldId="379"/>
        </pc:sldMkLst>
        <pc:spChg chg="add mod">
          <ac:chgData name="Michael Quartermain" userId="311a6a4b-adcf-491c-be8f-7f0000eccd36" providerId="ADAL" clId="{DFC286C9-1285-4A97-9BF0-A8EEA16F120D}" dt="2024-02-09T13:45:26.484" v="6524"/>
          <ac:spMkLst>
            <pc:docMk/>
            <pc:sldMk cId="3270274980" sldId="379"/>
            <ac:spMk id="2" creationId="{B67B3F3F-7391-1B14-CB8E-8C90C5F44429}"/>
          </ac:spMkLst>
        </pc:spChg>
        <pc:spChg chg="add del mod">
          <ac:chgData name="Michael Quartermain" userId="311a6a4b-adcf-491c-be8f-7f0000eccd36" providerId="ADAL" clId="{DFC286C9-1285-4A97-9BF0-A8EEA16F120D}" dt="2024-02-07T14:13:48.041" v="762" actId="478"/>
          <ac:spMkLst>
            <pc:docMk/>
            <pc:sldMk cId="3270274980" sldId="379"/>
            <ac:spMk id="3" creationId="{CB7E5D5B-E930-8A9F-6BB0-CA4A4A3F757E}"/>
          </ac:spMkLst>
        </pc:spChg>
        <pc:spChg chg="add del mod">
          <ac:chgData name="Michael Quartermain" userId="311a6a4b-adcf-491c-be8f-7f0000eccd36" providerId="ADAL" clId="{DFC286C9-1285-4A97-9BF0-A8EEA16F120D}" dt="2024-02-07T14:13:54.236" v="765" actId="478"/>
          <ac:spMkLst>
            <pc:docMk/>
            <pc:sldMk cId="3270274980" sldId="379"/>
            <ac:spMk id="5" creationId="{5D6F28AC-D74B-EBE8-3B9D-70594D86E174}"/>
          </ac:spMkLst>
        </pc:spChg>
        <pc:spChg chg="add del mod">
          <ac:chgData name="Michael Quartermain" userId="311a6a4b-adcf-491c-be8f-7f0000eccd36" providerId="ADAL" clId="{DFC286C9-1285-4A97-9BF0-A8EEA16F120D}" dt="2024-02-07T14:13:52.071" v="764" actId="478"/>
          <ac:spMkLst>
            <pc:docMk/>
            <pc:sldMk cId="3270274980" sldId="379"/>
            <ac:spMk id="7" creationId="{1175B5D9-CFD7-C548-B502-581F1EB6D7FD}"/>
          </ac:spMkLst>
        </pc:spChg>
        <pc:spChg chg="add">
          <ac:chgData name="Michael Quartermain" userId="311a6a4b-adcf-491c-be8f-7f0000eccd36" providerId="ADAL" clId="{DFC286C9-1285-4A97-9BF0-A8EEA16F120D}" dt="2024-02-08T20:46:12.347" v="2331"/>
          <ac:spMkLst>
            <pc:docMk/>
            <pc:sldMk cId="3270274980" sldId="379"/>
            <ac:spMk id="8" creationId="{A5C63CFB-53BC-8E5E-4C06-28A5CDC0A90C}"/>
          </ac:spMkLst>
        </pc:spChg>
        <pc:spChg chg="add">
          <ac:chgData name="Michael Quartermain" userId="311a6a4b-adcf-491c-be8f-7f0000eccd36" providerId="ADAL" clId="{DFC286C9-1285-4A97-9BF0-A8EEA16F120D}" dt="2024-02-08T20:46:36.252" v="2333"/>
          <ac:spMkLst>
            <pc:docMk/>
            <pc:sldMk cId="3270274980" sldId="379"/>
            <ac:spMk id="9" creationId="{14967B42-7526-1734-ECED-8286068BEC5E}"/>
          </ac:spMkLst>
        </pc:spChg>
        <pc:spChg chg="mod">
          <ac:chgData name="Michael Quartermain" userId="311a6a4b-adcf-491c-be8f-7f0000eccd36" providerId="ADAL" clId="{DFC286C9-1285-4A97-9BF0-A8EEA16F120D}" dt="2024-02-10T15:59:39.510" v="8365" actId="1076"/>
          <ac:spMkLst>
            <pc:docMk/>
            <pc:sldMk cId="3270274980" sldId="379"/>
            <ac:spMk id="10" creationId="{21CA46AC-0AD6-9464-BCE9-282E9AE54CD7}"/>
          </ac:spMkLst>
        </pc:spChg>
        <pc:spChg chg="mod">
          <ac:chgData name="Michael Quartermain" userId="311a6a4b-adcf-491c-be8f-7f0000eccd36" providerId="ADAL" clId="{DFC286C9-1285-4A97-9BF0-A8EEA16F120D}" dt="2024-02-10T15:59:46.822" v="8367" actId="1076"/>
          <ac:spMkLst>
            <pc:docMk/>
            <pc:sldMk cId="3270274980" sldId="379"/>
            <ac:spMk id="11" creationId="{589078E0-A5C3-EACA-6840-6E95ED66EBE1}"/>
          </ac:spMkLst>
        </pc:spChg>
        <pc:spChg chg="add del mod">
          <ac:chgData name="Michael Quartermain" userId="311a6a4b-adcf-491c-be8f-7f0000eccd36" providerId="ADAL" clId="{DFC286C9-1285-4A97-9BF0-A8EEA16F120D}" dt="2024-02-09T13:45:23.752" v="6523" actId="478"/>
          <ac:spMkLst>
            <pc:docMk/>
            <pc:sldMk cId="3270274980" sldId="379"/>
            <ac:spMk id="12" creationId="{6F00BEE3-FAA6-C4E0-8EAA-9AF117F6ECB6}"/>
          </ac:spMkLst>
        </pc:spChg>
        <pc:spChg chg="add mod">
          <ac:chgData name="Michael Quartermain" userId="311a6a4b-adcf-491c-be8f-7f0000eccd36" providerId="ADAL" clId="{DFC286C9-1285-4A97-9BF0-A8EEA16F120D}" dt="2024-02-09T01:53:33.358" v="6313"/>
          <ac:spMkLst>
            <pc:docMk/>
            <pc:sldMk cId="3270274980" sldId="379"/>
            <ac:spMk id="13" creationId="{CD039EDE-0D0F-28DE-AAD2-E21C15F9170F}"/>
          </ac:spMkLst>
        </pc:spChg>
        <pc:spChg chg="del">
          <ac:chgData name="Michael Quartermain" userId="311a6a4b-adcf-491c-be8f-7f0000eccd36" providerId="ADAL" clId="{DFC286C9-1285-4A97-9BF0-A8EEA16F120D}" dt="2024-02-09T01:53:31.103" v="6312" actId="478"/>
          <ac:spMkLst>
            <pc:docMk/>
            <pc:sldMk cId="3270274980" sldId="379"/>
            <ac:spMk id="15" creationId="{070292A5-4580-E2A4-A1A5-E9263C458D29}"/>
          </ac:spMkLst>
        </pc:spChg>
        <pc:spChg chg="del">
          <ac:chgData name="Michael Quartermain" userId="311a6a4b-adcf-491c-be8f-7f0000eccd36" providerId="ADAL" clId="{DFC286C9-1285-4A97-9BF0-A8EEA16F120D}" dt="2024-02-09T01:52:43.630" v="6301" actId="478"/>
          <ac:spMkLst>
            <pc:docMk/>
            <pc:sldMk cId="3270274980" sldId="379"/>
            <ac:spMk id="16" creationId="{3D66B6CC-0E53-4932-CB47-C371C70AA140}"/>
          </ac:spMkLst>
        </pc:spChg>
        <pc:picChg chg="del">
          <ac:chgData name="Michael Quartermain" userId="311a6a4b-adcf-491c-be8f-7f0000eccd36" providerId="ADAL" clId="{DFC286C9-1285-4A97-9BF0-A8EEA16F120D}" dt="2024-02-07T14:13:45.799" v="761" actId="478"/>
          <ac:picMkLst>
            <pc:docMk/>
            <pc:sldMk cId="3270274980" sldId="379"/>
            <ac:picMk id="19" creationId="{79831FA5-7A09-49A3-2A3F-F6C407578EB6}"/>
          </ac:picMkLst>
        </pc:picChg>
        <pc:picChg chg="del">
          <ac:chgData name="Michael Quartermain" userId="311a6a4b-adcf-491c-be8f-7f0000eccd36" providerId="ADAL" clId="{DFC286C9-1285-4A97-9BF0-A8EEA16F120D}" dt="2024-02-07T14:13:43.729" v="760" actId="478"/>
          <ac:picMkLst>
            <pc:docMk/>
            <pc:sldMk cId="3270274980" sldId="379"/>
            <ac:picMk id="24" creationId="{FDA5419E-6F42-93AC-A33E-897BD5918EE1}"/>
          </ac:picMkLst>
        </pc:picChg>
        <pc:picChg chg="del">
          <ac:chgData name="Michael Quartermain" userId="311a6a4b-adcf-491c-be8f-7f0000eccd36" providerId="ADAL" clId="{DFC286C9-1285-4A97-9BF0-A8EEA16F120D}" dt="2024-02-07T14:13:50.183" v="763" actId="478"/>
          <ac:picMkLst>
            <pc:docMk/>
            <pc:sldMk cId="3270274980" sldId="379"/>
            <ac:picMk id="29" creationId="{104E90EC-87D7-9644-281B-88AF3D595A4A}"/>
          </ac:picMkLst>
        </pc:picChg>
      </pc:sldChg>
      <pc:sldChg chg="addSp delSp modSp add mod">
        <pc:chgData name="Michael Quartermain" userId="311a6a4b-adcf-491c-be8f-7f0000eccd36" providerId="ADAL" clId="{DFC286C9-1285-4A97-9BF0-A8EEA16F120D}" dt="2024-02-10T16:19:46.864" v="8507" actId="962"/>
        <pc:sldMkLst>
          <pc:docMk/>
          <pc:sldMk cId="1384518538" sldId="380"/>
        </pc:sldMkLst>
        <pc:spChg chg="add mod">
          <ac:chgData name="Michael Quartermain" userId="311a6a4b-adcf-491c-be8f-7f0000eccd36" providerId="ADAL" clId="{DFC286C9-1285-4A97-9BF0-A8EEA16F120D}" dt="2024-02-09T13:44:31.310" v="6510"/>
          <ac:spMkLst>
            <pc:docMk/>
            <pc:sldMk cId="1384518538" sldId="380"/>
            <ac:spMk id="2" creationId="{900CC8A7-4D67-F64B-ABED-F72FEE880EF8}"/>
          </ac:spMkLst>
        </pc:spChg>
        <pc:spChg chg="add del mod">
          <ac:chgData name="Michael Quartermain" userId="311a6a4b-adcf-491c-be8f-7f0000eccd36" providerId="ADAL" clId="{DFC286C9-1285-4A97-9BF0-A8EEA16F120D}" dt="2024-02-08T20:58:35.706" v="2623"/>
          <ac:spMkLst>
            <pc:docMk/>
            <pc:sldMk cId="1384518538" sldId="380"/>
            <ac:spMk id="3" creationId="{4EC8E571-55E2-D456-B048-A46D7A884642}"/>
          </ac:spMkLst>
        </pc:spChg>
        <pc:spChg chg="add del mod">
          <ac:chgData name="Michael Quartermain" userId="311a6a4b-adcf-491c-be8f-7f0000eccd36" providerId="ADAL" clId="{DFC286C9-1285-4A97-9BF0-A8EEA16F120D}" dt="2024-02-08T21:07:33.916" v="2629"/>
          <ac:spMkLst>
            <pc:docMk/>
            <pc:sldMk cId="1384518538" sldId="380"/>
            <ac:spMk id="6" creationId="{58864EF5-EAC0-443F-678A-5984FE6FE16F}"/>
          </ac:spMkLst>
        </pc:spChg>
        <pc:spChg chg="add del mod">
          <ac:chgData name="Michael Quartermain" userId="311a6a4b-adcf-491c-be8f-7f0000eccd36" providerId="ADAL" clId="{DFC286C9-1285-4A97-9BF0-A8EEA16F120D}" dt="2024-02-09T13:44:28.819" v="6509" actId="478"/>
          <ac:spMkLst>
            <pc:docMk/>
            <pc:sldMk cId="1384518538" sldId="380"/>
            <ac:spMk id="8" creationId="{9A337539-6BC0-E512-8074-86A3CF2B5E29}"/>
          </ac:spMkLst>
        </pc:spChg>
        <pc:spChg chg="add mod">
          <ac:chgData name="Michael Quartermain" userId="311a6a4b-adcf-491c-be8f-7f0000eccd36" providerId="ADAL" clId="{DFC286C9-1285-4A97-9BF0-A8EEA16F120D}" dt="2024-02-09T01:54:21.048" v="6328"/>
          <ac:spMkLst>
            <pc:docMk/>
            <pc:sldMk cId="1384518538" sldId="380"/>
            <ac:spMk id="9" creationId="{112C02C6-CD6F-D76E-84BD-1DF7BC502403}"/>
          </ac:spMkLst>
        </pc:spChg>
        <pc:spChg chg="mod">
          <ac:chgData name="Michael Quartermain" userId="311a6a4b-adcf-491c-be8f-7f0000eccd36" providerId="ADAL" clId="{DFC286C9-1285-4A97-9BF0-A8EEA16F120D}" dt="2024-02-10T15:16:18.169" v="7449" actId="255"/>
          <ac:spMkLst>
            <pc:docMk/>
            <pc:sldMk cId="1384518538" sldId="380"/>
            <ac:spMk id="11" creationId="{5D4395C9-0F5E-BEFD-FB9E-0E5E04518B03}"/>
          </ac:spMkLst>
        </pc:spChg>
        <pc:spChg chg="mod">
          <ac:chgData name="Michael Quartermain" userId="311a6a4b-adcf-491c-be8f-7f0000eccd36" providerId="ADAL" clId="{DFC286C9-1285-4A97-9BF0-A8EEA16F120D}" dt="2024-02-10T15:16:23.054" v="7450" actId="1076"/>
          <ac:spMkLst>
            <pc:docMk/>
            <pc:sldMk cId="1384518538" sldId="380"/>
            <ac:spMk id="12" creationId="{10FED8CA-584B-F58E-DD84-C18846BB816E}"/>
          </ac:spMkLst>
        </pc:spChg>
        <pc:spChg chg="del mod">
          <ac:chgData name="Michael Quartermain" userId="311a6a4b-adcf-491c-be8f-7f0000eccd36" providerId="ADAL" clId="{DFC286C9-1285-4A97-9BF0-A8EEA16F120D}" dt="2024-02-09T01:54:19.470" v="6327" actId="478"/>
          <ac:spMkLst>
            <pc:docMk/>
            <pc:sldMk cId="1384518538" sldId="380"/>
            <ac:spMk id="14" creationId="{9EF51E0E-97BC-2271-3FB5-A07E36B47B61}"/>
          </ac:spMkLst>
        </pc:spChg>
        <pc:spChg chg="del">
          <ac:chgData name="Michael Quartermain" userId="311a6a4b-adcf-491c-be8f-7f0000eccd36" providerId="ADAL" clId="{DFC286C9-1285-4A97-9BF0-A8EEA16F120D}" dt="2024-02-09T01:51:53.566" v="6287" actId="478"/>
          <ac:spMkLst>
            <pc:docMk/>
            <pc:sldMk cId="1384518538" sldId="380"/>
            <ac:spMk id="15" creationId="{88E6D729-4010-92EE-A9F7-FA34580B9997}"/>
          </ac:spMkLst>
        </pc:spChg>
        <pc:picChg chg="add del mod">
          <ac:chgData name="Michael Quartermain" userId="311a6a4b-adcf-491c-be8f-7f0000eccd36" providerId="ADAL" clId="{DFC286C9-1285-4A97-9BF0-A8EEA16F120D}" dt="2024-02-08T21:07:29.978" v="2628" actId="478"/>
          <ac:picMkLst>
            <pc:docMk/>
            <pc:sldMk cId="1384518538" sldId="380"/>
            <ac:picMk id="4" creationId="{FE6AD445-D2AF-259A-C971-CE3265F276D2}"/>
          </ac:picMkLst>
        </pc:picChg>
        <pc:picChg chg="add mod">
          <ac:chgData name="Michael Quartermain" userId="311a6a4b-adcf-491c-be8f-7f0000eccd36" providerId="ADAL" clId="{DFC286C9-1285-4A97-9BF0-A8EEA16F120D}" dt="2024-02-10T16:19:46.864" v="8507" actId="962"/>
          <ac:picMkLst>
            <pc:docMk/>
            <pc:sldMk cId="1384518538" sldId="380"/>
            <ac:picMk id="7" creationId="{ECBF765E-5890-1E8D-2760-D31908B3F283}"/>
          </ac:picMkLst>
        </pc:picChg>
        <pc:picChg chg="del mod">
          <ac:chgData name="Michael Quartermain" userId="311a6a4b-adcf-491c-be8f-7f0000eccd36" providerId="ADAL" clId="{DFC286C9-1285-4A97-9BF0-A8EEA16F120D}" dt="2024-02-08T20:57:29.537" v="2622" actId="478"/>
          <ac:picMkLst>
            <pc:docMk/>
            <pc:sldMk cId="1384518538" sldId="380"/>
            <ac:picMk id="17" creationId="{45D66F11-78D3-0F20-8850-04F3D68CC51E}"/>
          </ac:picMkLst>
        </pc:picChg>
      </pc:sldChg>
      <pc:sldChg chg="addSp delSp modSp add mod">
        <pc:chgData name="Michael Quartermain" userId="311a6a4b-adcf-491c-be8f-7f0000eccd36" providerId="ADAL" clId="{DFC286C9-1285-4A97-9BF0-A8EEA16F120D}" dt="2024-02-10T16:19:36.662" v="8503" actId="962"/>
        <pc:sldMkLst>
          <pc:docMk/>
          <pc:sldMk cId="37308668" sldId="381"/>
        </pc:sldMkLst>
        <pc:spChg chg="add del mod">
          <ac:chgData name="Michael Quartermain" userId="311a6a4b-adcf-491c-be8f-7f0000eccd36" providerId="ADAL" clId="{DFC286C9-1285-4A97-9BF0-A8EEA16F120D}" dt="2024-02-08T20:56:59.864" v="2618"/>
          <ac:spMkLst>
            <pc:docMk/>
            <pc:sldMk cId="37308668" sldId="381"/>
            <ac:spMk id="3" creationId="{40B95AC7-039C-07F2-4FD0-F616B63CD1D0}"/>
          </ac:spMkLst>
        </pc:spChg>
        <pc:spChg chg="add mod">
          <ac:chgData name="Michael Quartermain" userId="311a6a4b-adcf-491c-be8f-7f0000eccd36" providerId="ADAL" clId="{DFC286C9-1285-4A97-9BF0-A8EEA16F120D}" dt="2024-02-09T13:44:00.311" v="6504" actId="20577"/>
          <ac:spMkLst>
            <pc:docMk/>
            <pc:sldMk cId="37308668" sldId="381"/>
            <ac:spMk id="5" creationId="{DBF99799-EE44-3E02-88FB-E92586142590}"/>
          </ac:spMkLst>
        </pc:spChg>
        <pc:spChg chg="add mod">
          <ac:chgData name="Michael Quartermain" userId="311a6a4b-adcf-491c-be8f-7f0000eccd36" providerId="ADAL" clId="{DFC286C9-1285-4A97-9BF0-A8EEA16F120D}" dt="2024-02-09T01:54:29.910" v="6330"/>
          <ac:spMkLst>
            <pc:docMk/>
            <pc:sldMk cId="37308668" sldId="381"/>
            <ac:spMk id="6" creationId="{0978FCDF-9632-541A-9C80-D48869101582}"/>
          </ac:spMkLst>
        </pc:spChg>
        <pc:spChg chg="mod">
          <ac:chgData name="Michael Quartermain" userId="311a6a4b-adcf-491c-be8f-7f0000eccd36" providerId="ADAL" clId="{DFC286C9-1285-4A97-9BF0-A8EEA16F120D}" dt="2024-02-10T15:16:00.211" v="7445" actId="1076"/>
          <ac:spMkLst>
            <pc:docMk/>
            <pc:sldMk cId="37308668" sldId="381"/>
            <ac:spMk id="11" creationId="{053D3F44-29B1-B484-71B4-27D0AB5F60D5}"/>
          </ac:spMkLst>
        </pc:spChg>
        <pc:spChg chg="mod">
          <ac:chgData name="Michael Quartermain" userId="311a6a4b-adcf-491c-be8f-7f0000eccd36" providerId="ADAL" clId="{DFC286C9-1285-4A97-9BF0-A8EEA16F120D}" dt="2024-02-10T15:16:03.474" v="7446" actId="1076"/>
          <ac:spMkLst>
            <pc:docMk/>
            <pc:sldMk cId="37308668" sldId="381"/>
            <ac:spMk id="12" creationId="{C33A5BEA-BDAF-E4DD-FDDE-243FFBC46BB6}"/>
          </ac:spMkLst>
        </pc:spChg>
        <pc:spChg chg="del">
          <ac:chgData name="Michael Quartermain" userId="311a6a4b-adcf-491c-be8f-7f0000eccd36" providerId="ADAL" clId="{DFC286C9-1285-4A97-9BF0-A8EEA16F120D}" dt="2024-02-09T01:54:27.342" v="6329" actId="478"/>
          <ac:spMkLst>
            <pc:docMk/>
            <pc:sldMk cId="37308668" sldId="381"/>
            <ac:spMk id="14" creationId="{DF627AF1-FE67-84B3-6463-DF126FDAB478}"/>
          </ac:spMkLst>
        </pc:spChg>
        <pc:spChg chg="del">
          <ac:chgData name="Michael Quartermain" userId="311a6a4b-adcf-491c-be8f-7f0000eccd36" providerId="ADAL" clId="{DFC286C9-1285-4A97-9BF0-A8EEA16F120D}" dt="2024-02-09T01:51:43.394" v="6285" actId="478"/>
          <ac:spMkLst>
            <pc:docMk/>
            <pc:sldMk cId="37308668" sldId="381"/>
            <ac:spMk id="15" creationId="{DF7EB2F8-3CE6-6D0F-4D2B-E2F557130289}"/>
          </ac:spMkLst>
        </pc:spChg>
        <pc:picChg chg="add mod">
          <ac:chgData name="Michael Quartermain" userId="311a6a4b-adcf-491c-be8f-7f0000eccd36" providerId="ADAL" clId="{DFC286C9-1285-4A97-9BF0-A8EEA16F120D}" dt="2024-02-10T16:19:36.662" v="8503" actId="962"/>
          <ac:picMkLst>
            <pc:docMk/>
            <pc:sldMk cId="37308668" sldId="381"/>
            <ac:picMk id="4" creationId="{E5244ECE-0E16-80EE-6E8B-410962B56072}"/>
          </ac:picMkLst>
        </pc:picChg>
        <pc:picChg chg="del">
          <ac:chgData name="Michael Quartermain" userId="311a6a4b-adcf-491c-be8f-7f0000eccd36" providerId="ADAL" clId="{DFC286C9-1285-4A97-9BF0-A8EEA16F120D}" dt="2024-02-08T20:56:56.607" v="2617" actId="478"/>
          <ac:picMkLst>
            <pc:docMk/>
            <pc:sldMk cId="37308668" sldId="381"/>
            <ac:picMk id="17" creationId="{01F62430-3FCA-337F-DF21-23027D6A1006}"/>
          </ac:picMkLst>
        </pc:picChg>
      </pc:sldChg>
      <pc:sldChg chg="addSp delSp modSp add mod">
        <pc:chgData name="Michael Quartermain" userId="311a6a4b-adcf-491c-be8f-7f0000eccd36" providerId="ADAL" clId="{DFC286C9-1285-4A97-9BF0-A8EEA16F120D}" dt="2024-02-10T15:59:29.531" v="8364" actId="207"/>
        <pc:sldMkLst>
          <pc:docMk/>
          <pc:sldMk cId="930945806" sldId="382"/>
        </pc:sldMkLst>
        <pc:spChg chg="add del mod">
          <ac:chgData name="Michael Quartermain" userId="311a6a4b-adcf-491c-be8f-7f0000eccd36" providerId="ADAL" clId="{DFC286C9-1285-4A97-9BF0-A8EEA16F120D}" dt="2024-02-09T13:45:15.781" v="6521" actId="478"/>
          <ac:spMkLst>
            <pc:docMk/>
            <pc:sldMk cId="930945806" sldId="382"/>
            <ac:spMk id="2" creationId="{15C26A3C-968E-6820-B32A-BFC950F4A3B2}"/>
          </ac:spMkLst>
        </pc:spChg>
        <pc:spChg chg="add mod">
          <ac:chgData name="Michael Quartermain" userId="311a6a4b-adcf-491c-be8f-7f0000eccd36" providerId="ADAL" clId="{DFC286C9-1285-4A97-9BF0-A8EEA16F120D}" dt="2024-02-09T01:53:40.664" v="6316"/>
          <ac:spMkLst>
            <pc:docMk/>
            <pc:sldMk cId="930945806" sldId="382"/>
            <ac:spMk id="3" creationId="{DEEA8BBB-DAE4-37EF-CB18-3DDBF8E2D7F9}"/>
          </ac:spMkLst>
        </pc:spChg>
        <pc:spChg chg="add mod">
          <ac:chgData name="Michael Quartermain" userId="311a6a4b-adcf-491c-be8f-7f0000eccd36" providerId="ADAL" clId="{DFC286C9-1285-4A97-9BF0-A8EEA16F120D}" dt="2024-02-09T13:45:17.962" v="6522"/>
          <ac:spMkLst>
            <pc:docMk/>
            <pc:sldMk cId="930945806" sldId="382"/>
            <ac:spMk id="4" creationId="{D56290CD-CA47-209A-9303-EE6874B36EA3}"/>
          </ac:spMkLst>
        </pc:spChg>
        <pc:spChg chg="mod">
          <ac:chgData name="Michael Quartermain" userId="311a6a4b-adcf-491c-be8f-7f0000eccd36" providerId="ADAL" clId="{DFC286C9-1285-4A97-9BF0-A8EEA16F120D}" dt="2024-02-10T15:14:34.815" v="7421" actId="1076"/>
          <ac:spMkLst>
            <pc:docMk/>
            <pc:sldMk cId="930945806" sldId="382"/>
            <ac:spMk id="10" creationId="{49D298CC-53B3-AFF3-095A-CBE7D4BF350A}"/>
          </ac:spMkLst>
        </pc:spChg>
        <pc:spChg chg="mod">
          <ac:chgData name="Michael Quartermain" userId="311a6a4b-adcf-491c-be8f-7f0000eccd36" providerId="ADAL" clId="{DFC286C9-1285-4A97-9BF0-A8EEA16F120D}" dt="2024-02-10T15:59:29.531" v="8364" actId="207"/>
          <ac:spMkLst>
            <pc:docMk/>
            <pc:sldMk cId="930945806" sldId="382"/>
            <ac:spMk id="11" creationId="{0860AC6B-1B72-A2C2-2DD2-4380A3053E3C}"/>
          </ac:spMkLst>
        </pc:spChg>
        <pc:spChg chg="del mod">
          <ac:chgData name="Michael Quartermain" userId="311a6a4b-adcf-491c-be8f-7f0000eccd36" providerId="ADAL" clId="{DFC286C9-1285-4A97-9BF0-A8EEA16F120D}" dt="2024-02-09T01:53:37.622" v="6315" actId="478"/>
          <ac:spMkLst>
            <pc:docMk/>
            <pc:sldMk cId="930945806" sldId="382"/>
            <ac:spMk id="15" creationId="{D5DC2457-30FA-76E2-4C40-683BB1E592D6}"/>
          </ac:spMkLst>
        </pc:spChg>
        <pc:spChg chg="del mod">
          <ac:chgData name="Michael Quartermain" userId="311a6a4b-adcf-491c-be8f-7f0000eccd36" providerId="ADAL" clId="{DFC286C9-1285-4A97-9BF0-A8EEA16F120D}" dt="2024-02-09T01:52:34.522" v="6299" actId="478"/>
          <ac:spMkLst>
            <pc:docMk/>
            <pc:sldMk cId="930945806" sldId="382"/>
            <ac:spMk id="16" creationId="{0A62314A-0BFA-020E-14DC-5BE4CCC21E69}"/>
          </ac:spMkLst>
        </pc:spChg>
      </pc:sldChg>
      <pc:sldChg chg="addSp delSp modSp add del mod">
        <pc:chgData name="Michael Quartermain" userId="311a6a4b-adcf-491c-be8f-7f0000eccd36" providerId="ADAL" clId="{DFC286C9-1285-4A97-9BF0-A8EEA16F120D}" dt="2024-02-08T22:11:19.615" v="4248" actId="47"/>
        <pc:sldMkLst>
          <pc:docMk/>
          <pc:sldMk cId="4222296675" sldId="383"/>
        </pc:sldMkLst>
        <pc:spChg chg="mod">
          <ac:chgData name="Michael Quartermain" userId="311a6a4b-adcf-491c-be8f-7f0000eccd36" providerId="ADAL" clId="{DFC286C9-1285-4A97-9BF0-A8EEA16F120D}" dt="2024-02-08T21:56:34.806" v="3444" actId="20577"/>
          <ac:spMkLst>
            <pc:docMk/>
            <pc:sldMk cId="4222296675" sldId="383"/>
            <ac:spMk id="2" creationId="{577B238D-8B46-768D-8F5D-585BEB33878B}"/>
          </ac:spMkLst>
        </pc:spChg>
        <pc:spChg chg="mod">
          <ac:chgData name="Michael Quartermain" userId="311a6a4b-adcf-491c-be8f-7f0000eccd36" providerId="ADAL" clId="{DFC286C9-1285-4A97-9BF0-A8EEA16F120D}" dt="2024-02-08T21:57:31.376" v="3449" actId="12"/>
          <ac:spMkLst>
            <pc:docMk/>
            <pc:sldMk cId="4222296675" sldId="383"/>
            <ac:spMk id="3" creationId="{E6B2A876-E53A-69D8-537B-294CC560B154}"/>
          </ac:spMkLst>
        </pc:spChg>
        <pc:spChg chg="add del mod">
          <ac:chgData name="Michael Quartermain" userId="311a6a4b-adcf-491c-be8f-7f0000eccd36" providerId="ADAL" clId="{DFC286C9-1285-4A97-9BF0-A8EEA16F120D}" dt="2024-02-08T21:55:39.942" v="3366" actId="478"/>
          <ac:spMkLst>
            <pc:docMk/>
            <pc:sldMk cId="4222296675" sldId="383"/>
            <ac:spMk id="9" creationId="{A0754995-B9AA-4AFA-D679-B5F794313C63}"/>
          </ac:spMkLst>
        </pc:spChg>
        <pc:picChg chg="del">
          <ac:chgData name="Michael Quartermain" userId="311a6a4b-adcf-491c-be8f-7f0000eccd36" providerId="ADAL" clId="{DFC286C9-1285-4A97-9BF0-A8EEA16F120D}" dt="2024-02-08T21:55:32.723" v="3365" actId="478"/>
          <ac:picMkLst>
            <pc:docMk/>
            <pc:sldMk cId="4222296675" sldId="383"/>
            <ac:picMk id="8" creationId="{A6605424-1F80-8B8E-BA4E-55B81669C7BF}"/>
          </ac:picMkLst>
        </pc:picChg>
      </pc:sldChg>
      <pc:sldChg chg="addSp delSp modSp add del mod">
        <pc:chgData name="Michael Quartermain" userId="311a6a4b-adcf-491c-be8f-7f0000eccd36" providerId="ADAL" clId="{DFC286C9-1285-4A97-9BF0-A8EEA16F120D}" dt="2024-02-10T15:56:13.444" v="8337" actId="47"/>
        <pc:sldMkLst>
          <pc:docMk/>
          <pc:sldMk cId="2554302377" sldId="384"/>
        </pc:sldMkLst>
        <pc:spChg chg="add del mod">
          <ac:chgData name="Michael Quartermain" userId="311a6a4b-adcf-491c-be8f-7f0000eccd36" providerId="ADAL" clId="{DFC286C9-1285-4A97-9BF0-A8EEA16F120D}" dt="2024-02-08T22:55:28.594" v="5916" actId="478"/>
          <ac:spMkLst>
            <pc:docMk/>
            <pc:sldMk cId="2554302377" sldId="384"/>
            <ac:spMk id="3" creationId="{01936B93-1CF4-114E-B041-1D5F5490D4F8}"/>
          </ac:spMkLst>
        </pc:spChg>
        <pc:spChg chg="add mod">
          <ac:chgData name="Michael Quartermain" userId="311a6a4b-adcf-491c-be8f-7f0000eccd36" providerId="ADAL" clId="{DFC286C9-1285-4A97-9BF0-A8EEA16F120D}" dt="2024-02-09T01:52:52.629" v="6304"/>
          <ac:spMkLst>
            <pc:docMk/>
            <pc:sldMk cId="2554302377" sldId="384"/>
            <ac:spMk id="4" creationId="{15EC45C9-2304-CFDA-8137-BC63BA013794}"/>
          </ac:spMkLst>
        </pc:spChg>
        <pc:spChg chg="add del mod">
          <ac:chgData name="Michael Quartermain" userId="311a6a4b-adcf-491c-be8f-7f0000eccd36" providerId="ADAL" clId="{DFC286C9-1285-4A97-9BF0-A8EEA16F120D}" dt="2024-02-10T15:56:01.192" v="8334" actId="21"/>
          <ac:spMkLst>
            <pc:docMk/>
            <pc:sldMk cId="2554302377" sldId="384"/>
            <ac:spMk id="11" creationId="{9082DF4D-A9C8-D2DC-9522-20846D17F51B}"/>
          </ac:spMkLst>
        </pc:spChg>
        <pc:spChg chg="mod">
          <ac:chgData name="Michael Quartermain" userId="311a6a4b-adcf-491c-be8f-7f0000eccd36" providerId="ADAL" clId="{DFC286C9-1285-4A97-9BF0-A8EEA16F120D}" dt="2024-02-09T01:53:21.406" v="6311" actId="20577"/>
          <ac:spMkLst>
            <pc:docMk/>
            <pc:sldMk cId="2554302377" sldId="384"/>
            <ac:spMk id="15" creationId="{16C30DE1-2D4A-8244-7282-973F63EAF3E3}"/>
          </ac:spMkLst>
        </pc:spChg>
        <pc:spChg chg="del">
          <ac:chgData name="Michael Quartermain" userId="311a6a4b-adcf-491c-be8f-7f0000eccd36" providerId="ADAL" clId="{DFC286C9-1285-4A97-9BF0-A8EEA16F120D}" dt="2024-02-09T01:52:50.295" v="6303" actId="478"/>
          <ac:spMkLst>
            <pc:docMk/>
            <pc:sldMk cId="2554302377" sldId="384"/>
            <ac:spMk id="16" creationId="{1B00FCFA-1229-DD3C-55D5-8ECBAB47EDCA}"/>
          </ac:spMkLst>
        </pc:spChg>
      </pc:sldChg>
      <pc:sldChg chg="addSp delSp modSp add mod">
        <pc:chgData name="Michael Quartermain" userId="311a6a4b-adcf-491c-be8f-7f0000eccd36" providerId="ADAL" clId="{DFC286C9-1285-4A97-9BF0-A8EEA16F120D}" dt="2024-02-10T16:20:31.239" v="8601" actId="962"/>
        <pc:sldMkLst>
          <pc:docMk/>
          <pc:sldMk cId="4072917033" sldId="385"/>
        </pc:sldMkLst>
        <pc:spChg chg="mod">
          <ac:chgData name="Michael Quartermain" userId="311a6a4b-adcf-491c-be8f-7f0000eccd36" providerId="ADAL" clId="{DFC286C9-1285-4A97-9BF0-A8EEA16F120D}" dt="2024-02-10T15:16:43.014" v="7454" actId="1076"/>
          <ac:spMkLst>
            <pc:docMk/>
            <pc:sldMk cId="4072917033" sldId="385"/>
            <ac:spMk id="2" creationId="{918D974D-0BCE-4910-9E23-31275318FBE8}"/>
          </ac:spMkLst>
        </pc:spChg>
        <pc:spChg chg="mod">
          <ac:chgData name="Michael Quartermain" userId="311a6a4b-adcf-491c-be8f-7f0000eccd36" providerId="ADAL" clId="{DFC286C9-1285-4A97-9BF0-A8EEA16F120D}" dt="2024-02-10T15:16:45.881" v="7455" actId="1076"/>
          <ac:spMkLst>
            <pc:docMk/>
            <pc:sldMk cId="4072917033" sldId="385"/>
            <ac:spMk id="3" creationId="{AA9DCDB2-099E-854E-31CF-08A186B50CD5}"/>
          </ac:spMkLst>
        </pc:spChg>
        <pc:spChg chg="add mod">
          <ac:chgData name="Michael Quartermain" userId="311a6a4b-adcf-491c-be8f-7f0000eccd36" providerId="ADAL" clId="{DFC286C9-1285-4A97-9BF0-A8EEA16F120D}" dt="2024-02-09T13:44:40.380" v="6512"/>
          <ac:spMkLst>
            <pc:docMk/>
            <pc:sldMk cId="4072917033" sldId="385"/>
            <ac:spMk id="4" creationId="{F7D5C2C8-88F3-A908-3A6A-A7BF7F87641D}"/>
          </ac:spMkLst>
        </pc:spChg>
        <pc:spChg chg="del">
          <ac:chgData name="Michael Quartermain" userId="311a6a4b-adcf-491c-be8f-7f0000eccd36" providerId="ADAL" clId="{DFC286C9-1285-4A97-9BF0-A8EEA16F120D}" dt="2024-02-09T01:54:01.177" v="6321" actId="478"/>
          <ac:spMkLst>
            <pc:docMk/>
            <pc:sldMk cId="4072917033" sldId="385"/>
            <ac:spMk id="5" creationId="{8FB44640-9806-61E5-E88F-32FFC1801DE6}"/>
          </ac:spMkLst>
        </pc:spChg>
        <pc:spChg chg="add del mod">
          <ac:chgData name="Michael Quartermain" userId="311a6a4b-adcf-491c-be8f-7f0000eccd36" providerId="ADAL" clId="{DFC286C9-1285-4A97-9BF0-A8EEA16F120D}" dt="2024-02-10T16:15:22.882" v="8375" actId="22"/>
          <ac:spMkLst>
            <pc:docMk/>
            <pc:sldMk cId="4072917033" sldId="385"/>
            <ac:spMk id="5" creationId="{97AE1782-48B3-AF27-3142-CBC703B322C3}"/>
          </ac:spMkLst>
        </pc:spChg>
        <pc:spChg chg="del">
          <ac:chgData name="Michael Quartermain" userId="311a6a4b-adcf-491c-be8f-7f0000eccd36" providerId="ADAL" clId="{DFC286C9-1285-4A97-9BF0-A8EEA16F120D}" dt="2024-02-09T01:52:05.718" v="6291" actId="478"/>
          <ac:spMkLst>
            <pc:docMk/>
            <pc:sldMk cId="4072917033" sldId="385"/>
            <ac:spMk id="6" creationId="{5A36A329-E73E-F03C-4513-9E70C54BFF52}"/>
          </ac:spMkLst>
        </pc:spChg>
        <pc:spChg chg="add del mod">
          <ac:chgData name="Michael Quartermain" userId="311a6a4b-adcf-491c-be8f-7f0000eccd36" providerId="ADAL" clId="{DFC286C9-1285-4A97-9BF0-A8EEA16F120D}" dt="2024-02-08T22:09:49.907" v="4223"/>
          <ac:spMkLst>
            <pc:docMk/>
            <pc:sldMk cId="4072917033" sldId="385"/>
            <ac:spMk id="9" creationId="{34B54F9C-B075-799E-5057-1C6D00BAAB17}"/>
          </ac:spMkLst>
        </pc:spChg>
        <pc:spChg chg="add mod">
          <ac:chgData name="Michael Quartermain" userId="311a6a4b-adcf-491c-be8f-7f0000eccd36" providerId="ADAL" clId="{DFC286C9-1285-4A97-9BF0-A8EEA16F120D}" dt="2024-02-08T22:19:18.428" v="4461" actId="20577"/>
          <ac:spMkLst>
            <pc:docMk/>
            <pc:sldMk cId="4072917033" sldId="385"/>
            <ac:spMk id="11" creationId="{4F7AFE52-894E-A662-8666-BADE6CA95F8E}"/>
          </ac:spMkLst>
        </pc:spChg>
        <pc:spChg chg="add del mod">
          <ac:chgData name="Michael Quartermain" userId="311a6a4b-adcf-491c-be8f-7f0000eccd36" providerId="ADAL" clId="{DFC286C9-1285-4A97-9BF0-A8EEA16F120D}" dt="2024-02-09T13:44:38.232" v="6511" actId="478"/>
          <ac:spMkLst>
            <pc:docMk/>
            <pc:sldMk cId="4072917033" sldId="385"/>
            <ac:spMk id="12" creationId="{63BB32B1-E2F2-C990-2888-E060F784F425}"/>
          </ac:spMkLst>
        </pc:spChg>
        <pc:spChg chg="add mod">
          <ac:chgData name="Michael Quartermain" userId="311a6a4b-adcf-491c-be8f-7f0000eccd36" providerId="ADAL" clId="{DFC286C9-1285-4A97-9BF0-A8EEA16F120D}" dt="2024-02-09T01:54:03.222" v="6322"/>
          <ac:spMkLst>
            <pc:docMk/>
            <pc:sldMk cId="4072917033" sldId="385"/>
            <ac:spMk id="13" creationId="{FAE6CED8-7F00-1851-1946-99E57B39CF7B}"/>
          </ac:spMkLst>
        </pc:spChg>
        <pc:picChg chg="add mod ord">
          <ac:chgData name="Michael Quartermain" userId="311a6a4b-adcf-491c-be8f-7f0000eccd36" providerId="ADAL" clId="{DFC286C9-1285-4A97-9BF0-A8EEA16F120D}" dt="2024-02-10T16:20:31.239" v="8601" actId="962"/>
          <ac:picMkLst>
            <pc:docMk/>
            <pc:sldMk cId="4072917033" sldId="385"/>
            <ac:picMk id="8" creationId="{D673D310-5BBE-3E41-0DA1-3E67F245A5BE}"/>
          </ac:picMkLst>
        </pc:picChg>
        <pc:picChg chg="del mod">
          <ac:chgData name="Michael Quartermain" userId="311a6a4b-adcf-491c-be8f-7f0000eccd36" providerId="ADAL" clId="{DFC286C9-1285-4A97-9BF0-A8EEA16F120D}" dt="2024-02-08T22:09:46.542" v="4222" actId="478"/>
          <ac:picMkLst>
            <pc:docMk/>
            <pc:sldMk cId="4072917033" sldId="385"/>
            <ac:picMk id="8" creationId="{EEAD51F3-593A-9047-C1A9-1F075EDA46AE}"/>
          </ac:picMkLst>
        </pc:picChg>
        <pc:picChg chg="add del mod">
          <ac:chgData name="Michael Quartermain" userId="311a6a4b-adcf-491c-be8f-7f0000eccd36" providerId="ADAL" clId="{DFC286C9-1285-4A97-9BF0-A8EEA16F120D}" dt="2024-02-10T16:15:19.851" v="8374" actId="478"/>
          <ac:picMkLst>
            <pc:docMk/>
            <pc:sldMk cId="4072917033" sldId="385"/>
            <ac:picMk id="2050" creationId="{D3756D62-C0D1-ED7D-E72D-A3A636591F32}"/>
          </ac:picMkLst>
        </pc:picChg>
      </pc:sldChg>
      <pc:sldChg chg="add del">
        <pc:chgData name="Michael Quartermain" userId="311a6a4b-adcf-491c-be8f-7f0000eccd36" providerId="ADAL" clId="{DFC286C9-1285-4A97-9BF0-A8EEA16F120D}" dt="2024-02-09T01:56:35.416" v="6338"/>
        <pc:sldMkLst>
          <pc:docMk/>
          <pc:sldMk cId="2529445899" sldId="386"/>
        </pc:sldMkLst>
      </pc:sldChg>
      <pc:sldChg chg="addSp delSp modSp del mod modClrScheme chgLayout">
        <pc:chgData name="Michael Quartermain" userId="311a6a4b-adcf-491c-be8f-7f0000eccd36" providerId="ADAL" clId="{DFC286C9-1285-4A97-9BF0-A8EEA16F120D}" dt="2024-02-10T15:12:51.612" v="7415" actId="47"/>
        <pc:sldMkLst>
          <pc:docMk/>
          <pc:sldMk cId="2825125726" sldId="391"/>
        </pc:sldMkLst>
        <pc:spChg chg="mod ord">
          <ac:chgData name="Michael Quartermain" userId="311a6a4b-adcf-491c-be8f-7f0000eccd36" providerId="ADAL" clId="{DFC286C9-1285-4A97-9BF0-A8EEA16F120D}" dt="2024-02-10T14:42:12.059" v="6541" actId="700"/>
          <ac:spMkLst>
            <pc:docMk/>
            <pc:sldMk cId="2825125726" sldId="391"/>
            <ac:spMk id="2" creationId="{6BF7D065-69D6-43BD-8F16-1ED37377658A}"/>
          </ac:spMkLst>
        </pc:spChg>
        <pc:spChg chg="add del mod">
          <ac:chgData name="Michael Quartermain" userId="311a6a4b-adcf-491c-be8f-7f0000eccd36" providerId="ADAL" clId="{DFC286C9-1285-4A97-9BF0-A8EEA16F120D}" dt="2024-02-10T14:48:34.919" v="6678" actId="478"/>
          <ac:spMkLst>
            <pc:docMk/>
            <pc:sldMk cId="2825125726" sldId="391"/>
            <ac:spMk id="4" creationId="{C9C7C64C-D78D-965C-D685-2FC365496A36}"/>
          </ac:spMkLst>
        </pc:spChg>
        <pc:spChg chg="mod">
          <ac:chgData name="Michael Quartermain" userId="311a6a4b-adcf-491c-be8f-7f0000eccd36" providerId="ADAL" clId="{DFC286C9-1285-4A97-9BF0-A8EEA16F120D}" dt="2024-02-09T13:32:30.177" v="6398" actId="1076"/>
          <ac:spMkLst>
            <pc:docMk/>
            <pc:sldMk cId="2825125726" sldId="391"/>
            <ac:spMk id="5" creationId="{CB4B8937-8BB3-C6B8-27D8-EC2CBEBDBF67}"/>
          </ac:spMkLst>
        </pc:spChg>
        <pc:spChg chg="add del mod ord">
          <ac:chgData name="Michael Quartermain" userId="311a6a4b-adcf-491c-be8f-7f0000eccd36" providerId="ADAL" clId="{DFC286C9-1285-4A97-9BF0-A8EEA16F120D}" dt="2024-02-10T14:42:12.059" v="6541" actId="700"/>
          <ac:spMkLst>
            <pc:docMk/>
            <pc:sldMk cId="2825125726" sldId="391"/>
            <ac:spMk id="6" creationId="{D71F2C57-2C6C-4BE7-8017-5FB597D1E051}"/>
          </ac:spMkLst>
        </pc:spChg>
        <pc:spChg chg="add del mod ord">
          <ac:chgData name="Michael Quartermain" userId="311a6a4b-adcf-491c-be8f-7f0000eccd36" providerId="ADAL" clId="{DFC286C9-1285-4A97-9BF0-A8EEA16F120D}" dt="2024-02-10T14:42:12.059" v="6541" actId="700"/>
          <ac:spMkLst>
            <pc:docMk/>
            <pc:sldMk cId="2825125726" sldId="391"/>
            <ac:spMk id="8" creationId="{5E8E8FF6-192C-21CE-D43A-21DD8A6C2E4A}"/>
          </ac:spMkLst>
        </pc:spChg>
        <pc:spChg chg="add del mod ord">
          <ac:chgData name="Michael Quartermain" userId="311a6a4b-adcf-491c-be8f-7f0000eccd36" providerId="ADAL" clId="{DFC286C9-1285-4A97-9BF0-A8EEA16F120D}" dt="2024-02-10T14:42:12.059" v="6541" actId="700"/>
          <ac:spMkLst>
            <pc:docMk/>
            <pc:sldMk cId="2825125726" sldId="391"/>
            <ac:spMk id="9" creationId="{3E76150F-B716-C651-B5A9-8009BDD15F2B}"/>
          </ac:spMkLst>
        </pc:spChg>
        <pc:spChg chg="add del mod ord">
          <ac:chgData name="Michael Quartermain" userId="311a6a4b-adcf-491c-be8f-7f0000eccd36" providerId="ADAL" clId="{DFC286C9-1285-4A97-9BF0-A8EEA16F120D}" dt="2024-02-10T14:42:12.059" v="6541" actId="700"/>
          <ac:spMkLst>
            <pc:docMk/>
            <pc:sldMk cId="2825125726" sldId="391"/>
            <ac:spMk id="13" creationId="{A093B5CB-8264-FD2E-AF2C-063C708D8C50}"/>
          </ac:spMkLst>
        </pc:spChg>
        <pc:spChg chg="mod ord">
          <ac:chgData name="Michael Quartermain" userId="311a6a4b-adcf-491c-be8f-7f0000eccd36" providerId="ADAL" clId="{DFC286C9-1285-4A97-9BF0-A8EEA16F120D}" dt="2024-02-10T14:42:12.059" v="6541" actId="700"/>
          <ac:spMkLst>
            <pc:docMk/>
            <pc:sldMk cId="2825125726" sldId="391"/>
            <ac:spMk id="15" creationId="{54E0F5BC-980B-8459-4238-2099B9D520D3}"/>
          </ac:spMkLst>
        </pc:spChg>
        <pc:graphicFrameChg chg="mod ord">
          <ac:chgData name="Michael Quartermain" userId="311a6a4b-adcf-491c-be8f-7f0000eccd36" providerId="ADAL" clId="{DFC286C9-1285-4A97-9BF0-A8EEA16F120D}" dt="2024-02-10T14:42:12.059" v="6541" actId="700"/>
          <ac:graphicFrameMkLst>
            <pc:docMk/>
            <pc:sldMk cId="2825125726" sldId="391"/>
            <ac:graphicFrameMk id="7" creationId="{7E633AE9-CFE7-8EB0-BD3C-CD3A46076B11}"/>
          </ac:graphicFrameMkLst>
        </pc:graphicFrameChg>
      </pc:sldChg>
      <pc:sldChg chg="addSp delSp modSp add mod modClrScheme chgLayout">
        <pc:chgData name="Michael Quartermain" userId="311a6a4b-adcf-491c-be8f-7f0000eccd36" providerId="ADAL" clId="{DFC286C9-1285-4A97-9BF0-A8EEA16F120D}" dt="2024-02-10T16:06:08.248" v="8373" actId="1076"/>
        <pc:sldMkLst>
          <pc:docMk/>
          <pc:sldMk cId="196278289" sldId="392"/>
        </pc:sldMkLst>
        <pc:spChg chg="mod ord">
          <ac:chgData name="Michael Quartermain" userId="311a6a4b-adcf-491c-be8f-7f0000eccd36" providerId="ADAL" clId="{DFC286C9-1285-4A97-9BF0-A8EEA16F120D}" dt="2024-02-10T16:06:08.248" v="8373" actId="1076"/>
          <ac:spMkLst>
            <pc:docMk/>
            <pc:sldMk cId="196278289" sldId="392"/>
            <ac:spMk id="2" creationId="{925B979B-F712-3A9A-5906-B86BFBCA556A}"/>
          </ac:spMkLst>
        </pc:spChg>
        <pc:spChg chg="add del mod ord">
          <ac:chgData name="Michael Quartermain" userId="311a6a4b-adcf-491c-be8f-7f0000eccd36" providerId="ADAL" clId="{DFC286C9-1285-4A97-9BF0-A8EEA16F120D}" dt="2024-02-10T14:42:41.879" v="6544" actId="478"/>
          <ac:spMkLst>
            <pc:docMk/>
            <pc:sldMk cId="196278289" sldId="392"/>
            <ac:spMk id="3" creationId="{BB10F03F-9B7F-81F3-2707-0E4EFF42CBEB}"/>
          </ac:spMkLst>
        </pc:spChg>
        <pc:spChg chg="mod">
          <ac:chgData name="Michael Quartermain" userId="311a6a4b-adcf-491c-be8f-7f0000eccd36" providerId="ADAL" clId="{DFC286C9-1285-4A97-9BF0-A8EEA16F120D}" dt="2024-02-10T15:13:48.034" v="7417" actId="1076"/>
          <ac:spMkLst>
            <pc:docMk/>
            <pc:sldMk cId="196278289" sldId="392"/>
            <ac:spMk id="4" creationId="{2BEDE1D6-79C6-6D22-10D4-A562783ED2DB}"/>
          </ac:spMkLst>
        </pc:spChg>
        <pc:spChg chg="mod">
          <ac:chgData name="Michael Quartermain" userId="311a6a4b-adcf-491c-be8f-7f0000eccd36" providerId="ADAL" clId="{DFC286C9-1285-4A97-9BF0-A8EEA16F120D}" dt="2024-02-10T16:05:56.799" v="8371" actId="1076"/>
          <ac:spMkLst>
            <pc:docMk/>
            <pc:sldMk cId="196278289" sldId="392"/>
            <ac:spMk id="5" creationId="{77B2454B-7BBC-ABFA-F2E1-A8679BC675CD}"/>
          </ac:spMkLst>
        </pc:spChg>
        <pc:spChg chg="add del mod ord">
          <ac:chgData name="Michael Quartermain" userId="311a6a4b-adcf-491c-be8f-7f0000eccd36" providerId="ADAL" clId="{DFC286C9-1285-4A97-9BF0-A8EEA16F120D}" dt="2024-02-10T14:42:43.806" v="6545" actId="478"/>
          <ac:spMkLst>
            <pc:docMk/>
            <pc:sldMk cId="196278289" sldId="392"/>
            <ac:spMk id="6" creationId="{F242FA1B-B470-7C50-F117-2FAF041EAA2E}"/>
          </ac:spMkLst>
        </pc:spChg>
        <pc:spChg chg="add del mod ord">
          <ac:chgData name="Michael Quartermain" userId="311a6a4b-adcf-491c-be8f-7f0000eccd36" providerId="ADAL" clId="{DFC286C9-1285-4A97-9BF0-A8EEA16F120D}" dt="2024-02-10T14:42:44.583" v="6546" actId="478"/>
          <ac:spMkLst>
            <pc:docMk/>
            <pc:sldMk cId="196278289" sldId="392"/>
            <ac:spMk id="8" creationId="{43C4ED26-5522-C6E8-8516-CC4E361C07CF}"/>
          </ac:spMkLst>
        </pc:spChg>
        <pc:spChg chg="add del mod">
          <ac:chgData name="Michael Quartermain" userId="311a6a4b-adcf-491c-be8f-7f0000eccd36" providerId="ADAL" clId="{DFC286C9-1285-4A97-9BF0-A8EEA16F120D}" dt="2024-02-10T14:43:30.150" v="6555" actId="478"/>
          <ac:spMkLst>
            <pc:docMk/>
            <pc:sldMk cId="196278289" sldId="392"/>
            <ac:spMk id="10" creationId="{D4570F2D-A40C-C5B9-CA7C-47239A16DB3B}"/>
          </ac:spMkLst>
        </pc:spChg>
        <pc:spChg chg="add mod">
          <ac:chgData name="Michael Quartermain" userId="311a6a4b-adcf-491c-be8f-7f0000eccd36" providerId="ADAL" clId="{DFC286C9-1285-4A97-9BF0-A8EEA16F120D}" dt="2024-02-10T16:06:02.688" v="8372" actId="1076"/>
          <ac:spMkLst>
            <pc:docMk/>
            <pc:sldMk cId="196278289" sldId="392"/>
            <ac:spMk id="11" creationId="{33EA0C7D-6C95-A5CE-DFC9-4FADBC1D1DC6}"/>
          </ac:spMkLst>
        </pc:spChg>
        <pc:spChg chg="del mod ord">
          <ac:chgData name="Michael Quartermain" userId="311a6a4b-adcf-491c-be8f-7f0000eccd36" providerId="ADAL" clId="{DFC286C9-1285-4A97-9BF0-A8EEA16F120D}" dt="2024-02-10T14:42:34.631" v="6543" actId="700"/>
          <ac:spMkLst>
            <pc:docMk/>
            <pc:sldMk cId="196278289" sldId="392"/>
            <ac:spMk id="13" creationId="{2AEFCC1F-881F-3BFE-569F-17D13B3ACB1F}"/>
          </ac:spMkLst>
        </pc:spChg>
        <pc:spChg chg="mod ord">
          <ac:chgData name="Michael Quartermain" userId="311a6a4b-adcf-491c-be8f-7f0000eccd36" providerId="ADAL" clId="{DFC286C9-1285-4A97-9BF0-A8EEA16F120D}" dt="2024-02-10T14:42:34.631" v="6543" actId="700"/>
          <ac:spMkLst>
            <pc:docMk/>
            <pc:sldMk cId="196278289" sldId="392"/>
            <ac:spMk id="15" creationId="{0EA6A162-4A1A-0DD0-12CC-68EE27C7C362}"/>
          </ac:spMkLst>
        </pc:spChg>
        <pc:graphicFrameChg chg="del mod ord">
          <ac:chgData name="Michael Quartermain" userId="311a6a4b-adcf-491c-be8f-7f0000eccd36" providerId="ADAL" clId="{DFC286C9-1285-4A97-9BF0-A8EEA16F120D}" dt="2024-02-10T14:43:28.131" v="6554" actId="478"/>
          <ac:graphicFrameMkLst>
            <pc:docMk/>
            <pc:sldMk cId="196278289" sldId="392"/>
            <ac:graphicFrameMk id="7" creationId="{E2551F7B-6C96-0120-388D-913E20F0B82B}"/>
          </ac:graphicFrameMkLst>
        </pc:graphicFrameChg>
      </pc:sldChg>
      <pc:sldChg chg="addSp delSp modSp add mod">
        <pc:chgData name="Michael Quartermain" userId="311a6a4b-adcf-491c-be8f-7f0000eccd36" providerId="ADAL" clId="{DFC286C9-1285-4A97-9BF0-A8EEA16F120D}" dt="2024-02-10T16:20:54.377" v="8609" actId="962"/>
        <pc:sldMkLst>
          <pc:docMk/>
          <pc:sldMk cId="1896827557" sldId="393"/>
        </pc:sldMkLst>
        <pc:spChg chg="add mod">
          <ac:chgData name="Michael Quartermain" userId="311a6a4b-adcf-491c-be8f-7f0000eccd36" providerId="ADAL" clId="{DFC286C9-1285-4A97-9BF0-A8EEA16F120D}" dt="2024-02-10T16:17:13.185" v="8385" actId="20577"/>
          <ac:spMkLst>
            <pc:docMk/>
            <pc:sldMk cId="1896827557" sldId="393"/>
            <ac:spMk id="3" creationId="{3A79E400-0F7D-B5FD-B893-497633B89712}"/>
          </ac:spMkLst>
        </pc:spChg>
        <pc:spChg chg="mod">
          <ac:chgData name="Michael Quartermain" userId="311a6a4b-adcf-491c-be8f-7f0000eccd36" providerId="ADAL" clId="{DFC286C9-1285-4A97-9BF0-A8EEA16F120D}" dt="2024-02-10T15:06:50.216" v="7096" actId="1076"/>
          <ac:spMkLst>
            <pc:docMk/>
            <pc:sldMk cId="1896827557" sldId="393"/>
            <ac:spMk id="10" creationId="{31376823-53E0-A8EA-42B4-107B35E8B649}"/>
          </ac:spMkLst>
        </pc:spChg>
        <pc:spChg chg="del">
          <ac:chgData name="Michael Quartermain" userId="311a6a4b-adcf-491c-be8f-7f0000eccd36" providerId="ADAL" clId="{DFC286C9-1285-4A97-9BF0-A8EEA16F120D}" dt="2024-02-10T15:05:32.148" v="7048" actId="478"/>
          <ac:spMkLst>
            <pc:docMk/>
            <pc:sldMk cId="1896827557" sldId="393"/>
            <ac:spMk id="11" creationId="{96B86641-05B3-DE17-37F0-10895BBB8101}"/>
          </ac:spMkLst>
        </pc:spChg>
        <pc:picChg chg="add mod">
          <ac:chgData name="Michael Quartermain" userId="311a6a4b-adcf-491c-be8f-7f0000eccd36" providerId="ADAL" clId="{DFC286C9-1285-4A97-9BF0-A8EEA16F120D}" dt="2024-02-10T16:20:54.377" v="8609" actId="962"/>
          <ac:picMkLst>
            <pc:docMk/>
            <pc:sldMk cId="1896827557" sldId="393"/>
            <ac:picMk id="6" creationId="{CB53DB6C-80D3-E538-445B-A6F5AEDC9977}"/>
          </ac:picMkLst>
        </pc:picChg>
      </pc:sldChg>
      <pc:sldChg chg="modSp mod">
        <pc:chgData name="Michael Quartermain" userId="311a6a4b-adcf-491c-be8f-7f0000eccd36" providerId="ADAL" clId="{DFC286C9-1285-4A97-9BF0-A8EEA16F120D}" dt="2024-02-10T15:28:56.017" v="7745" actId="20577"/>
        <pc:sldMkLst>
          <pc:docMk/>
          <pc:sldMk cId="603873919" sldId="394"/>
        </pc:sldMkLst>
        <pc:spChg chg="mod">
          <ac:chgData name="Michael Quartermain" userId="311a6a4b-adcf-491c-be8f-7f0000eccd36" providerId="ADAL" clId="{DFC286C9-1285-4A97-9BF0-A8EEA16F120D}" dt="2024-02-10T15:28:11.618" v="7732" actId="20577"/>
          <ac:spMkLst>
            <pc:docMk/>
            <pc:sldMk cId="603873919" sldId="394"/>
            <ac:spMk id="7" creationId="{D0C2D219-8272-419C-B131-33001F636838}"/>
          </ac:spMkLst>
        </pc:spChg>
        <pc:spChg chg="mod">
          <ac:chgData name="Michael Quartermain" userId="311a6a4b-adcf-491c-be8f-7f0000eccd36" providerId="ADAL" clId="{DFC286C9-1285-4A97-9BF0-A8EEA16F120D}" dt="2024-02-10T15:28:56.017" v="7745" actId="20577"/>
          <ac:spMkLst>
            <pc:docMk/>
            <pc:sldMk cId="603873919" sldId="394"/>
            <ac:spMk id="9" creationId="{1FEC1792-66C0-23BF-7497-A0176440565C}"/>
          </ac:spMkLst>
        </pc:spChg>
      </pc:sldChg>
      <pc:sldMasterChg chg="delSldLayout">
        <pc:chgData name="Michael Quartermain" userId="311a6a4b-adcf-491c-be8f-7f0000eccd36" providerId="ADAL" clId="{DFC286C9-1285-4A97-9BF0-A8EEA16F120D}" dt="2024-02-10T15:12:51.612" v="7415" actId="47"/>
        <pc:sldMasterMkLst>
          <pc:docMk/>
          <pc:sldMasterMk cId="38275305" sldId="2147483708"/>
        </pc:sldMasterMkLst>
        <pc:sldLayoutChg chg="del">
          <pc:chgData name="Michael Quartermain" userId="311a6a4b-adcf-491c-be8f-7f0000eccd36" providerId="ADAL" clId="{DFC286C9-1285-4A97-9BF0-A8EEA16F120D}" dt="2024-02-10T15:12:51.612" v="7415" actId="47"/>
          <pc:sldLayoutMkLst>
            <pc:docMk/>
            <pc:sldMasterMk cId="38275305" sldId="2147483708"/>
            <pc:sldLayoutMk cId="1736691180" sldId="214748380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DD35D-9765-4E5F-95CE-DA45F3637BF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5E771E7-8CF7-4491-9507-55BFE693DC7B}">
      <dgm:prSet phldrT="[Text]" custT="1"/>
      <dgm:spPr>
        <a:solidFill>
          <a:schemeClr val="accent1"/>
        </a:solidFill>
        <a:ln w="19050">
          <a:noFill/>
        </a:ln>
      </dgm:spPr>
      <dgm:t>
        <a:bodyPr/>
        <a:lstStyle/>
        <a:p>
          <a:r>
            <a:rPr lang="en-CA" sz="1400" b="1" dirty="0">
              <a:solidFill>
                <a:schemeClr val="tx1"/>
              </a:solidFill>
              <a:latin typeface="Calibri" panose="020F0502020204030204" pitchFamily="34" charset="0"/>
              <a:cs typeface="Calibri" panose="020F0502020204030204" pitchFamily="34" charset="0"/>
            </a:rPr>
            <a:t>Pedagogical Practices</a:t>
          </a:r>
          <a:endParaRPr lang="en-US" sz="1400" b="1" dirty="0">
            <a:solidFill>
              <a:schemeClr val="tx1"/>
            </a:solidFill>
            <a:latin typeface="Calibri" panose="020F0502020204030204" pitchFamily="34" charset="0"/>
            <a:cs typeface="Calibri" panose="020F0502020204030204" pitchFamily="34" charset="0"/>
          </a:endParaRPr>
        </a:p>
      </dgm:t>
    </dgm:pt>
    <dgm:pt modelId="{D34FC0B2-1D9D-47C1-B680-27EF2E97D428}" type="parTrans" cxnId="{E01FE584-0925-4BC0-9383-A1E85DE458FD}">
      <dgm:prSet/>
      <dgm:spPr/>
      <dgm:t>
        <a:bodyPr/>
        <a:lstStyle/>
        <a:p>
          <a:endParaRPr lang="en-US"/>
        </a:p>
      </dgm:t>
    </dgm:pt>
    <dgm:pt modelId="{B3CFB133-9C4F-4A0A-888D-0CEC78FFDFFC}" type="sibTrans" cxnId="{E01FE584-0925-4BC0-9383-A1E85DE458FD}">
      <dgm:prSet/>
      <dgm:spPr/>
      <dgm:t>
        <a:bodyPr/>
        <a:lstStyle/>
        <a:p>
          <a:endParaRPr lang="en-US"/>
        </a:p>
      </dgm:t>
    </dgm:pt>
    <dgm:pt modelId="{EB81D1D4-3A06-49A6-9CBB-2A11D66B1783}">
      <dgm:prSet custT="1"/>
      <dgm:spPr/>
      <dgm:t>
        <a:bodyPr/>
        <a:lstStyle/>
        <a:p>
          <a:pPr marL="0">
            <a:lnSpc>
              <a:spcPct val="100000"/>
            </a:lnSpc>
          </a:pPr>
          <a:r>
            <a:rPr lang="en-CA" sz="1300" dirty="0">
              <a:latin typeface="Calibri" panose="020F0502020204030204" pitchFamily="34" charset="0"/>
              <a:cs typeface="Calibri" panose="020F0502020204030204" pitchFamily="34" charset="0"/>
            </a:rPr>
            <a:t>Pedagogical practices, encouraging student engagement and critical thinking</a:t>
          </a:r>
          <a:endParaRPr lang="en-US" sz="1300" dirty="0">
            <a:latin typeface="Calibri" panose="020F0502020204030204" pitchFamily="34" charset="0"/>
            <a:cs typeface="Calibri" panose="020F0502020204030204" pitchFamily="34" charset="0"/>
          </a:endParaRPr>
        </a:p>
      </dgm:t>
    </dgm:pt>
    <dgm:pt modelId="{721F31C1-C769-40A8-9C34-A74470BAB532}" type="parTrans" cxnId="{5E008CC8-B8C6-4B46-94B0-C60406121E38}">
      <dgm:prSet/>
      <dgm:spPr/>
      <dgm:t>
        <a:bodyPr/>
        <a:lstStyle/>
        <a:p>
          <a:endParaRPr lang="en-US"/>
        </a:p>
      </dgm:t>
    </dgm:pt>
    <dgm:pt modelId="{0519A5BA-BBEC-4C39-9FFD-05D4C020199E}" type="sibTrans" cxnId="{5E008CC8-B8C6-4B46-94B0-C60406121E38}">
      <dgm:prSet/>
      <dgm:spPr/>
      <dgm:t>
        <a:bodyPr/>
        <a:lstStyle/>
        <a:p>
          <a:endParaRPr lang="en-US"/>
        </a:p>
      </dgm:t>
    </dgm:pt>
    <dgm:pt modelId="{3F378E98-4217-47A9-8134-DE6C3ABFE041}">
      <dgm:prSet phldrT="[Text]" custT="1"/>
      <dgm:spPr/>
      <dgm:t>
        <a:bodyPr/>
        <a:lstStyle/>
        <a:p>
          <a:pPr marL="0">
            <a:lnSpc>
              <a:spcPct val="100000"/>
            </a:lnSpc>
            <a:buFont typeface="Arial" panose="020B0604020202020204" pitchFamily="34" charset="0"/>
            <a:buChar char="•"/>
          </a:pPr>
          <a:r>
            <a:rPr lang="en-CA" sz="1300" dirty="0">
              <a:latin typeface="Calibri" panose="020F0502020204030204" pitchFamily="34" charset="0"/>
              <a:cs typeface="Calibri" panose="020F0502020204030204" pitchFamily="34" charset="0"/>
            </a:rPr>
            <a:t>Development of global competency frameworks that support changes in pedagogical practices.</a:t>
          </a:r>
          <a:endParaRPr lang="en-US" sz="1300" dirty="0">
            <a:solidFill>
              <a:schemeClr val="tx1"/>
            </a:solidFill>
            <a:latin typeface="Calibri" panose="020F0502020204030204" pitchFamily="34" charset="0"/>
            <a:cs typeface="Calibri" panose="020F0502020204030204" pitchFamily="34" charset="0"/>
          </a:endParaRPr>
        </a:p>
      </dgm:t>
    </dgm:pt>
    <dgm:pt modelId="{48653CFB-283F-4824-B87B-943F5C5E7841}" type="parTrans" cxnId="{E2F6ED9C-E6CA-4E7F-B747-37A284E29D24}">
      <dgm:prSet/>
      <dgm:spPr/>
      <dgm:t>
        <a:bodyPr/>
        <a:lstStyle/>
        <a:p>
          <a:endParaRPr lang="en-US"/>
        </a:p>
      </dgm:t>
    </dgm:pt>
    <dgm:pt modelId="{0638CE31-017E-4421-AF9D-A58647C395DF}" type="sibTrans" cxnId="{E2F6ED9C-E6CA-4E7F-B747-37A284E29D24}">
      <dgm:prSet/>
      <dgm:spPr/>
      <dgm:t>
        <a:bodyPr/>
        <a:lstStyle/>
        <a:p>
          <a:endParaRPr lang="en-US"/>
        </a:p>
      </dgm:t>
    </dgm:pt>
    <dgm:pt modelId="{8F3B4B19-33F4-47AC-BE4E-B66181ED98B4}">
      <dgm:prSet phldrT="[Text]" custT="1"/>
      <dgm:spPr>
        <a:solidFill>
          <a:schemeClr val="accent3"/>
        </a:solidFill>
        <a:ln w="19050">
          <a:noFill/>
        </a:ln>
      </dgm:spPr>
      <dgm:t>
        <a:bodyPr/>
        <a:lstStyle/>
        <a:p>
          <a:r>
            <a:rPr lang="en-CA" sz="1400" b="1" dirty="0">
              <a:solidFill>
                <a:schemeClr val="tx1"/>
              </a:solidFill>
              <a:latin typeface="Calibri" panose="020F0502020204030204" pitchFamily="34" charset="0"/>
              <a:cs typeface="Calibri" panose="020F0502020204030204" pitchFamily="34" charset="0"/>
            </a:rPr>
            <a:t>Global Partnerships and Collaboration</a:t>
          </a:r>
          <a:endParaRPr lang="en-US" sz="1400" b="1" dirty="0">
            <a:solidFill>
              <a:schemeClr val="tx1"/>
            </a:solidFill>
            <a:latin typeface="Calibri" panose="020F0502020204030204" pitchFamily="34" charset="0"/>
            <a:cs typeface="Calibri" panose="020F0502020204030204" pitchFamily="34" charset="0"/>
          </a:endParaRPr>
        </a:p>
      </dgm:t>
    </dgm:pt>
    <dgm:pt modelId="{D56FE0BA-AE10-413D-B7E3-CD20C3731D50}" type="parTrans" cxnId="{E9FED118-8FC1-46A3-BD00-F94098ECD6A4}">
      <dgm:prSet/>
      <dgm:spPr/>
      <dgm:t>
        <a:bodyPr/>
        <a:lstStyle/>
        <a:p>
          <a:endParaRPr lang="en-US"/>
        </a:p>
      </dgm:t>
    </dgm:pt>
    <dgm:pt modelId="{2C34AF2B-9D07-4B75-9E74-1C680AB14CF6}" type="sibTrans" cxnId="{E9FED118-8FC1-46A3-BD00-F94098ECD6A4}">
      <dgm:prSet/>
      <dgm:spPr/>
      <dgm:t>
        <a:bodyPr/>
        <a:lstStyle/>
        <a:p>
          <a:endParaRPr lang="en-US"/>
        </a:p>
      </dgm:t>
    </dgm:pt>
    <dgm:pt modelId="{0AFF4C1B-302C-42EF-B59F-97CDC2799D17}">
      <dgm:prSet phldrT="[Text]" custT="1"/>
      <dgm:spPr/>
      <dgm:t>
        <a:bodyPr/>
        <a:lstStyle/>
        <a:p>
          <a:pPr marL="0">
            <a:lnSpc>
              <a:spcPct val="100000"/>
            </a:lnSpc>
            <a:buFont typeface="Arial" panose="020B0604020202020204" pitchFamily="34" charset="0"/>
            <a:buChar char="•"/>
          </a:pPr>
          <a:r>
            <a:rPr lang="en-US" sz="1300" b="0" i="0" dirty="0">
              <a:latin typeface="Calibri" panose="020F0502020204030204" pitchFamily="34" charset="0"/>
              <a:cs typeface="Calibri" panose="020F0502020204030204" pitchFamily="34" charset="0"/>
            </a:rPr>
            <a:t>The development of collaborations with international universities, organizations, and industries. </a:t>
          </a:r>
          <a:endParaRPr lang="en-US" sz="1300" dirty="0">
            <a:latin typeface="Calibri" panose="020F0502020204030204" pitchFamily="34" charset="0"/>
            <a:cs typeface="Calibri" panose="020F0502020204030204" pitchFamily="34" charset="0"/>
          </a:endParaRPr>
        </a:p>
      </dgm:t>
    </dgm:pt>
    <dgm:pt modelId="{0EBE8459-BB53-4FEB-9003-4D3795F4559C}" type="parTrans" cxnId="{C23B5F60-F074-45B8-BB09-18AD4152539D}">
      <dgm:prSet/>
      <dgm:spPr/>
      <dgm:t>
        <a:bodyPr/>
        <a:lstStyle/>
        <a:p>
          <a:endParaRPr lang="en-US"/>
        </a:p>
      </dgm:t>
    </dgm:pt>
    <dgm:pt modelId="{6755B5A7-26F9-4D2F-8EA9-DCC4A05B07D9}" type="sibTrans" cxnId="{C23B5F60-F074-45B8-BB09-18AD4152539D}">
      <dgm:prSet/>
      <dgm:spPr/>
      <dgm:t>
        <a:bodyPr/>
        <a:lstStyle/>
        <a:p>
          <a:endParaRPr lang="en-US"/>
        </a:p>
      </dgm:t>
    </dgm:pt>
    <dgm:pt modelId="{80CB43E4-C30F-4DCA-A3E9-D12FA78CE0FB}">
      <dgm:prSet custT="1"/>
      <dgm:spPr>
        <a:solidFill>
          <a:schemeClr val="accent3">
            <a:alpha val="20000"/>
          </a:schemeClr>
        </a:solidFill>
        <a:ln w="19050">
          <a:noFill/>
        </a:ln>
      </dgm:spPr>
      <dgm:t>
        <a:bodyPr/>
        <a:lstStyle/>
        <a:p>
          <a:r>
            <a:rPr lang="en-CA" sz="1400" b="1" dirty="0">
              <a:solidFill>
                <a:schemeClr val="tx1"/>
              </a:solidFill>
              <a:latin typeface="Calibri" panose="020F0502020204030204" pitchFamily="34" charset="0"/>
              <a:cs typeface="Calibri" panose="020F0502020204030204" pitchFamily="34" charset="0"/>
            </a:rPr>
            <a:t>Technology and Innovation:</a:t>
          </a:r>
          <a:endParaRPr lang="en-US" sz="1400" b="1" dirty="0">
            <a:solidFill>
              <a:schemeClr val="tx1"/>
            </a:solidFill>
            <a:latin typeface="Calibri" panose="020F0502020204030204" pitchFamily="34" charset="0"/>
            <a:cs typeface="Calibri" panose="020F0502020204030204" pitchFamily="34" charset="0"/>
          </a:endParaRPr>
        </a:p>
      </dgm:t>
    </dgm:pt>
    <dgm:pt modelId="{22BA2624-35EA-49E9-BC2A-8019555F56F6}" type="sibTrans" cxnId="{E3C761DA-B59A-4658-B3C8-B73D008958C7}">
      <dgm:prSet/>
      <dgm:spPr/>
      <dgm:t>
        <a:bodyPr/>
        <a:lstStyle/>
        <a:p>
          <a:endParaRPr lang="en-US"/>
        </a:p>
      </dgm:t>
    </dgm:pt>
    <dgm:pt modelId="{662CF9D0-9536-4AC8-90CC-1A9C062F4327}" type="parTrans" cxnId="{E3C761DA-B59A-4658-B3C8-B73D008958C7}">
      <dgm:prSet/>
      <dgm:spPr/>
      <dgm:t>
        <a:bodyPr/>
        <a:lstStyle/>
        <a:p>
          <a:endParaRPr lang="en-US"/>
        </a:p>
      </dgm:t>
    </dgm:pt>
    <dgm:pt modelId="{E7DB8C28-3728-493B-A3D7-1FE9EFE7E4C2}">
      <dgm:prSet custT="1"/>
      <dgm:spPr/>
      <dgm:t>
        <a:bodyPr/>
        <a:lstStyle/>
        <a:p>
          <a:pPr marL="0">
            <a:lnSpc>
              <a:spcPct val="100000"/>
            </a:lnSpc>
            <a:buFont typeface="Arial" panose="020B0604020202020204" pitchFamily="34" charset="0"/>
            <a:buChar char="•"/>
          </a:pPr>
          <a:r>
            <a:rPr lang="en-US" sz="1300" b="0" i="0" dirty="0">
              <a:solidFill>
                <a:schemeClr val="tx1"/>
              </a:solidFill>
              <a:latin typeface="Calibri" panose="020F0502020204030204" pitchFamily="34" charset="0"/>
              <a:cs typeface="Calibri" panose="020F0502020204030204" pitchFamily="34" charset="0"/>
            </a:rPr>
            <a:t>The use of technology to facilitate global learning, online collaborations, and virtual exchange programs.</a:t>
          </a:r>
          <a:endParaRPr lang="en-US" sz="1300" dirty="0">
            <a:solidFill>
              <a:schemeClr val="tx1"/>
            </a:solidFill>
            <a:latin typeface="Calibri" panose="020F0502020204030204" pitchFamily="34" charset="0"/>
            <a:cs typeface="Calibri" panose="020F0502020204030204" pitchFamily="34" charset="0"/>
          </a:endParaRPr>
        </a:p>
      </dgm:t>
    </dgm:pt>
    <dgm:pt modelId="{86C82348-62AC-47C0-A4F1-60BF58B70325}" type="parTrans" cxnId="{5D5F46B2-925E-4A4E-A867-A220894EC4FD}">
      <dgm:prSet/>
      <dgm:spPr/>
      <dgm:t>
        <a:bodyPr/>
        <a:lstStyle/>
        <a:p>
          <a:endParaRPr lang="en-US"/>
        </a:p>
      </dgm:t>
    </dgm:pt>
    <dgm:pt modelId="{5399BFCE-FDB4-4666-81C7-DC36EB3DA553}" type="sibTrans" cxnId="{5D5F46B2-925E-4A4E-A867-A220894EC4FD}">
      <dgm:prSet/>
      <dgm:spPr/>
      <dgm:t>
        <a:bodyPr/>
        <a:lstStyle/>
        <a:p>
          <a:endParaRPr lang="en-US"/>
        </a:p>
      </dgm:t>
    </dgm:pt>
    <dgm:pt modelId="{3AA5C518-6101-47DE-A504-F7F8D31BAC0F}">
      <dgm:prSet custT="1"/>
      <dgm:spPr/>
      <dgm:t>
        <a:bodyPr/>
        <a:lstStyle/>
        <a:p>
          <a:pPr marL="0">
            <a:lnSpc>
              <a:spcPct val="100000"/>
            </a:lnSpc>
            <a:buFont typeface="Arial" panose="020B0604020202020204" pitchFamily="34" charset="0"/>
            <a:buChar char="•"/>
          </a:pPr>
          <a:r>
            <a:rPr lang="en-US" sz="1300" b="0" i="0" dirty="0">
              <a:solidFill>
                <a:schemeClr val="tx1"/>
              </a:solidFill>
              <a:latin typeface="Calibri" panose="020F0502020204030204" pitchFamily="34" charset="0"/>
              <a:cs typeface="Calibri" panose="020F0502020204030204" pitchFamily="34" charset="0"/>
            </a:rPr>
            <a:t>Diversity and inclusivity among students and faculty foster a supportive environment.</a:t>
          </a:r>
          <a:endParaRPr lang="en-US" sz="1300" dirty="0">
            <a:solidFill>
              <a:schemeClr val="tx1"/>
            </a:solidFill>
            <a:latin typeface="Calibri" panose="020F0502020204030204" pitchFamily="34" charset="0"/>
            <a:cs typeface="Calibri" panose="020F0502020204030204" pitchFamily="34" charset="0"/>
          </a:endParaRPr>
        </a:p>
      </dgm:t>
    </dgm:pt>
    <dgm:pt modelId="{C33DEA67-DC41-4FD7-BAF1-1EBBE63C3B81}" type="parTrans" cxnId="{3A57B4D5-27C4-4372-954B-03F42D8D5B74}">
      <dgm:prSet/>
      <dgm:spPr/>
      <dgm:t>
        <a:bodyPr/>
        <a:lstStyle/>
        <a:p>
          <a:endParaRPr lang="en-US"/>
        </a:p>
      </dgm:t>
    </dgm:pt>
    <dgm:pt modelId="{84ADADB6-F501-44B3-B426-011C7C46A020}" type="sibTrans" cxnId="{3A57B4D5-27C4-4372-954B-03F42D8D5B74}">
      <dgm:prSet/>
      <dgm:spPr/>
      <dgm:t>
        <a:bodyPr/>
        <a:lstStyle/>
        <a:p>
          <a:endParaRPr lang="en-US"/>
        </a:p>
      </dgm:t>
    </dgm:pt>
    <dgm:pt modelId="{83741580-0FD2-49F5-8BAC-A2D5183CCBCA}">
      <dgm:prSet custT="1"/>
      <dgm:spPr/>
      <dgm:t>
        <a:bodyPr/>
        <a:lstStyle/>
        <a:p>
          <a:pPr>
            <a:buSzPts val="1000"/>
            <a:buFont typeface="Symbol" panose="05050102010706020507" pitchFamily="18" charset="2"/>
            <a:buNone/>
          </a:pPr>
          <a:endParaRPr lang="en-CA" sz="1300" dirty="0"/>
        </a:p>
      </dgm:t>
    </dgm:pt>
    <dgm:pt modelId="{E61A0283-447E-43CB-BF33-5CC08CCB2A23}" type="sibTrans" cxnId="{0D1B3320-05D8-4146-9D42-88FD49212921}">
      <dgm:prSet/>
      <dgm:spPr/>
      <dgm:t>
        <a:bodyPr/>
        <a:lstStyle/>
        <a:p>
          <a:endParaRPr lang="en-CA"/>
        </a:p>
      </dgm:t>
    </dgm:pt>
    <dgm:pt modelId="{65E09961-30C3-418E-8377-FFC8C4E332FC}" type="parTrans" cxnId="{0D1B3320-05D8-4146-9D42-88FD49212921}">
      <dgm:prSet/>
      <dgm:spPr/>
      <dgm:t>
        <a:bodyPr/>
        <a:lstStyle/>
        <a:p>
          <a:endParaRPr lang="en-CA"/>
        </a:p>
      </dgm:t>
    </dgm:pt>
    <dgm:pt modelId="{EC011EF7-236D-4D92-90A1-62C3D9D661DA}">
      <dgm:prSet custT="1"/>
      <dgm:spPr/>
      <dgm:t>
        <a:bodyPr/>
        <a:lstStyle/>
        <a:p>
          <a:pPr marL="0">
            <a:lnSpc>
              <a:spcPct val="100000"/>
            </a:lnSpc>
            <a:buSzPts val="1000"/>
            <a:buFont typeface="Arial" panose="020B0604020202020204" pitchFamily="34" charset="0"/>
            <a:buChar char="•"/>
          </a:pPr>
          <a:r>
            <a:rPr lang="en-CA" sz="1300" dirty="0">
              <a:latin typeface="Calibri" panose="020F0502020204030204" pitchFamily="34" charset="0"/>
              <a:cs typeface="Calibri" panose="020F0502020204030204" pitchFamily="34" charset="0"/>
            </a:rPr>
            <a:t>Integration of technology in teaching.</a:t>
          </a:r>
          <a:endParaRPr lang="en-US" sz="1300" dirty="0">
            <a:latin typeface="Calibri" panose="020F0502020204030204" pitchFamily="34" charset="0"/>
            <a:cs typeface="Calibri" panose="020F0502020204030204" pitchFamily="34" charset="0"/>
          </a:endParaRPr>
        </a:p>
      </dgm:t>
    </dgm:pt>
    <dgm:pt modelId="{09D9FE06-F724-407A-9CA5-7F6DEF600BE4}" type="parTrans" cxnId="{8C73E6A9-8F1F-45F7-9724-B9D078541D9C}">
      <dgm:prSet/>
      <dgm:spPr/>
      <dgm:t>
        <a:bodyPr/>
        <a:lstStyle/>
        <a:p>
          <a:endParaRPr lang="en-CA"/>
        </a:p>
      </dgm:t>
    </dgm:pt>
    <dgm:pt modelId="{493162B1-84F0-4126-9E92-A186CBF00F44}" type="sibTrans" cxnId="{8C73E6A9-8F1F-45F7-9724-B9D078541D9C}">
      <dgm:prSet/>
      <dgm:spPr/>
      <dgm:t>
        <a:bodyPr/>
        <a:lstStyle/>
        <a:p>
          <a:endParaRPr lang="en-CA"/>
        </a:p>
      </dgm:t>
    </dgm:pt>
    <dgm:pt modelId="{CEF44C64-0840-4526-86E4-9017F4FF5731}">
      <dgm:prSet custT="1"/>
      <dgm:spPr/>
      <dgm:t>
        <a:bodyPr/>
        <a:lstStyle/>
        <a:p>
          <a:pPr marL="0">
            <a:lnSpc>
              <a:spcPct val="100000"/>
            </a:lnSpc>
            <a:buSzPts val="1000"/>
            <a:buFont typeface="Arial" panose="020B0604020202020204" pitchFamily="34" charset="0"/>
            <a:buChar char="•"/>
          </a:pPr>
          <a:r>
            <a:rPr lang="en-CA" sz="1300" dirty="0">
              <a:latin typeface="Calibri" panose="020F0502020204030204" pitchFamily="34" charset="0"/>
              <a:cs typeface="Calibri" panose="020F0502020204030204" pitchFamily="34" charset="0"/>
            </a:rPr>
            <a:t>Diverse teaching approaches and global perspectives that can foster an inclusive learning environment.</a:t>
          </a:r>
          <a:endParaRPr lang="en-US" sz="1300" dirty="0">
            <a:latin typeface="Calibri" panose="020F0502020204030204" pitchFamily="34" charset="0"/>
            <a:cs typeface="Calibri" panose="020F0502020204030204" pitchFamily="34" charset="0"/>
          </a:endParaRPr>
        </a:p>
      </dgm:t>
    </dgm:pt>
    <dgm:pt modelId="{507E5873-0FB8-4FAE-8BE7-C1388FE0D2AD}" type="parTrans" cxnId="{A41D4DFC-F5A6-49FF-88B2-332B6A9AB625}">
      <dgm:prSet/>
      <dgm:spPr/>
      <dgm:t>
        <a:bodyPr/>
        <a:lstStyle/>
        <a:p>
          <a:endParaRPr lang="en-CA"/>
        </a:p>
      </dgm:t>
    </dgm:pt>
    <dgm:pt modelId="{AA8A3384-26FF-496F-83F7-DE65F83ECE67}" type="sibTrans" cxnId="{A41D4DFC-F5A6-49FF-88B2-332B6A9AB625}">
      <dgm:prSet/>
      <dgm:spPr/>
      <dgm:t>
        <a:bodyPr/>
        <a:lstStyle/>
        <a:p>
          <a:endParaRPr lang="en-CA"/>
        </a:p>
      </dgm:t>
    </dgm:pt>
    <dgm:pt modelId="{A6691921-B9A5-4507-B9D9-80381705157D}">
      <dgm:prSet phldrT="[Text]" custT="1"/>
      <dgm:spPr/>
      <dgm:t>
        <a:bodyPr/>
        <a:lstStyle/>
        <a:p>
          <a:pPr marL="0">
            <a:lnSpc>
              <a:spcPct val="100000"/>
            </a:lnSpc>
            <a:buFont typeface="Arial" panose="020B0604020202020204" pitchFamily="34" charset="0"/>
            <a:buNone/>
          </a:pPr>
          <a:endParaRPr lang="en-US" sz="1600" dirty="0">
            <a:solidFill>
              <a:schemeClr val="tx1"/>
            </a:solidFill>
          </a:endParaRPr>
        </a:p>
      </dgm:t>
    </dgm:pt>
    <dgm:pt modelId="{9F1B9068-C05A-44C9-AAF8-7E7BDDF3256C}" type="parTrans" cxnId="{35C902B3-6030-4300-A8F1-E4953F77A360}">
      <dgm:prSet/>
      <dgm:spPr/>
      <dgm:t>
        <a:bodyPr/>
        <a:lstStyle/>
        <a:p>
          <a:endParaRPr lang="en-CA"/>
        </a:p>
      </dgm:t>
    </dgm:pt>
    <dgm:pt modelId="{DCD33622-3857-4130-8BA5-5DD4CC234C6E}" type="sibTrans" cxnId="{35C902B3-6030-4300-A8F1-E4953F77A360}">
      <dgm:prSet/>
      <dgm:spPr/>
      <dgm:t>
        <a:bodyPr/>
        <a:lstStyle/>
        <a:p>
          <a:endParaRPr lang="en-CA"/>
        </a:p>
      </dgm:t>
    </dgm:pt>
    <dgm:pt modelId="{D76BB3CF-DF5A-41FB-B6A4-25743CF1642F}">
      <dgm:prSet phldrT="[Text]" custT="1"/>
      <dgm:spPr>
        <a:solidFill>
          <a:schemeClr val="accent1">
            <a:alpha val="20000"/>
          </a:schemeClr>
        </a:solidFill>
        <a:ln w="19050">
          <a:noFill/>
        </a:ln>
      </dgm:spPr>
      <dgm:t>
        <a:bodyPr/>
        <a:lstStyle/>
        <a:p>
          <a:r>
            <a:rPr lang="en-CA" sz="1400" b="1" dirty="0">
              <a:solidFill>
                <a:schemeClr val="tx1"/>
              </a:solidFill>
              <a:latin typeface="Calibri" panose="020F0502020204030204" pitchFamily="34" charset="0"/>
              <a:cs typeface="Calibri" panose="020F0502020204030204" pitchFamily="34" charset="0"/>
            </a:rPr>
            <a:t>Global Competency Framework</a:t>
          </a:r>
          <a:endParaRPr lang="en-US" sz="1400" b="1" dirty="0">
            <a:solidFill>
              <a:schemeClr val="tx1"/>
            </a:solidFill>
            <a:latin typeface="Calibri" panose="020F0502020204030204" pitchFamily="34" charset="0"/>
            <a:cs typeface="Calibri" panose="020F0502020204030204" pitchFamily="34" charset="0"/>
          </a:endParaRPr>
        </a:p>
      </dgm:t>
    </dgm:pt>
    <dgm:pt modelId="{24234FDB-132A-43EF-B90D-1D285BFF51D4}" type="sibTrans" cxnId="{8422E397-A2A7-4656-BDD0-A5DEE35EA0FC}">
      <dgm:prSet/>
      <dgm:spPr/>
      <dgm:t>
        <a:bodyPr/>
        <a:lstStyle/>
        <a:p>
          <a:endParaRPr lang="en-US"/>
        </a:p>
      </dgm:t>
    </dgm:pt>
    <dgm:pt modelId="{5DD1E055-F36A-4363-9BA1-453D18F6AA18}" type="parTrans" cxnId="{8422E397-A2A7-4656-BDD0-A5DEE35EA0FC}">
      <dgm:prSet/>
      <dgm:spPr/>
      <dgm:t>
        <a:bodyPr/>
        <a:lstStyle/>
        <a:p>
          <a:endParaRPr lang="en-US"/>
        </a:p>
      </dgm:t>
    </dgm:pt>
    <dgm:pt modelId="{C4C3BC6C-CA3B-4C87-9984-E8BABED1234B}">
      <dgm:prSet phldrT="[Text]" custT="1"/>
      <dgm:spPr/>
      <dgm:t>
        <a:bodyPr/>
        <a:lstStyle/>
        <a:p>
          <a:pPr marL="0">
            <a:lnSpc>
              <a:spcPct val="100000"/>
            </a:lnSpc>
            <a:buFont typeface="Arial" panose="020B0604020202020204" pitchFamily="34" charset="0"/>
            <a:buChar char="•"/>
          </a:pPr>
          <a:r>
            <a:rPr lang="en-CA" sz="1300" dirty="0">
              <a:latin typeface="Calibri" panose="020F0502020204030204" pitchFamily="34" charset="0"/>
              <a:cs typeface="Calibri" panose="020F0502020204030204" pitchFamily="34" charset="0"/>
            </a:rPr>
            <a:t> This framework could include intercultural communication, cultural sensitivity, critical thinking, resilience and adaptability.</a:t>
          </a:r>
          <a:endParaRPr lang="en-US" sz="1300" dirty="0">
            <a:solidFill>
              <a:schemeClr val="tx1"/>
            </a:solidFill>
            <a:latin typeface="Calibri" panose="020F0502020204030204" pitchFamily="34" charset="0"/>
            <a:cs typeface="Calibri" panose="020F0502020204030204" pitchFamily="34" charset="0"/>
          </a:endParaRPr>
        </a:p>
      </dgm:t>
    </dgm:pt>
    <dgm:pt modelId="{0FC38280-321F-4347-9F18-90FE35837048}" type="parTrans" cxnId="{647B06B3-742A-4C88-B063-680E55742995}">
      <dgm:prSet/>
      <dgm:spPr/>
      <dgm:t>
        <a:bodyPr/>
        <a:lstStyle/>
        <a:p>
          <a:endParaRPr lang="en-CA"/>
        </a:p>
      </dgm:t>
    </dgm:pt>
    <dgm:pt modelId="{4E7360D4-7DDF-49AD-9910-7B0778653FEB}" type="sibTrans" cxnId="{647B06B3-742A-4C88-B063-680E55742995}">
      <dgm:prSet/>
      <dgm:spPr/>
      <dgm:t>
        <a:bodyPr/>
        <a:lstStyle/>
        <a:p>
          <a:endParaRPr lang="en-CA"/>
        </a:p>
      </dgm:t>
    </dgm:pt>
    <dgm:pt modelId="{445B4AC3-4123-45A1-8BEB-70D3DE35D070}">
      <dgm:prSet phldrT="[Text]" custT="1"/>
      <dgm:spPr/>
      <dgm:t>
        <a:bodyPr/>
        <a:lstStyle/>
        <a:p>
          <a:pPr marL="0">
            <a:lnSpc>
              <a:spcPct val="100000"/>
            </a:lnSpc>
            <a:buFont typeface="Arial" panose="020B0604020202020204" pitchFamily="34" charset="0"/>
            <a:buChar char="•"/>
          </a:pPr>
          <a:r>
            <a:rPr lang="en-US" sz="1300" b="0" i="0" dirty="0">
              <a:latin typeface="Calibri" panose="020F0502020204030204" pitchFamily="34" charset="0"/>
              <a:cs typeface="Calibri" panose="020F0502020204030204" pitchFamily="34" charset="0"/>
            </a:rPr>
            <a:t>Have a diversity partnerships that supports globalization.</a:t>
          </a:r>
          <a:endParaRPr lang="en-US" sz="1300" dirty="0">
            <a:latin typeface="Calibri" panose="020F0502020204030204" pitchFamily="34" charset="0"/>
            <a:cs typeface="Calibri" panose="020F0502020204030204" pitchFamily="34" charset="0"/>
          </a:endParaRPr>
        </a:p>
      </dgm:t>
    </dgm:pt>
    <dgm:pt modelId="{B71AEC54-EAB0-47D8-9ACB-DD175E4D2367}" type="parTrans" cxnId="{6F6A9018-DB2A-4428-B698-08A9960924B5}">
      <dgm:prSet/>
      <dgm:spPr/>
      <dgm:t>
        <a:bodyPr/>
        <a:lstStyle/>
        <a:p>
          <a:endParaRPr lang="en-CA"/>
        </a:p>
      </dgm:t>
    </dgm:pt>
    <dgm:pt modelId="{9F734F43-B421-4AC8-A9B1-CBD07A632A27}" type="sibTrans" cxnId="{6F6A9018-DB2A-4428-B698-08A9960924B5}">
      <dgm:prSet/>
      <dgm:spPr/>
      <dgm:t>
        <a:bodyPr/>
        <a:lstStyle/>
        <a:p>
          <a:endParaRPr lang="en-CA"/>
        </a:p>
      </dgm:t>
    </dgm:pt>
    <dgm:pt modelId="{6C230327-1904-47CB-BB1D-FD9D9F4A90BF}">
      <dgm:prSet custT="1"/>
      <dgm:spPr>
        <a:solidFill>
          <a:schemeClr val="bg1">
            <a:lumMod val="85000"/>
          </a:schemeClr>
        </a:solidFill>
        <a:ln w="19050">
          <a:noFill/>
        </a:ln>
      </dgm:spPr>
      <dgm:t>
        <a:bodyPr/>
        <a:lstStyle/>
        <a:p>
          <a:r>
            <a:rPr lang="en-US" sz="1400" b="1" dirty="0">
              <a:solidFill>
                <a:schemeClr val="tx1"/>
              </a:solidFill>
              <a:latin typeface="Calibri" panose="020F0502020204030204" pitchFamily="34" charset="0"/>
              <a:cs typeface="Calibri" panose="020F0502020204030204" pitchFamily="34" charset="0"/>
            </a:rPr>
            <a:t>Diversity and Inclusion</a:t>
          </a:r>
        </a:p>
      </dgm:t>
    </dgm:pt>
    <dgm:pt modelId="{383C96B1-5630-4111-BDC2-DC9415E1D3B9}" type="sibTrans" cxnId="{DF2D3747-AF1D-43CC-ACD2-1C81B945A006}">
      <dgm:prSet/>
      <dgm:spPr/>
      <dgm:t>
        <a:bodyPr/>
        <a:lstStyle/>
        <a:p>
          <a:endParaRPr lang="en-US"/>
        </a:p>
      </dgm:t>
    </dgm:pt>
    <dgm:pt modelId="{F5865BF2-099D-45F3-9F9F-E9048C52D1A9}" type="parTrans" cxnId="{DF2D3747-AF1D-43CC-ACD2-1C81B945A006}">
      <dgm:prSet/>
      <dgm:spPr/>
      <dgm:t>
        <a:bodyPr/>
        <a:lstStyle/>
        <a:p>
          <a:endParaRPr lang="en-US"/>
        </a:p>
      </dgm:t>
    </dgm:pt>
    <dgm:pt modelId="{5D75AC66-C506-4E6D-A323-DEE7809C5709}">
      <dgm:prSet custT="1"/>
      <dgm:spPr/>
      <dgm:t>
        <a:bodyPr/>
        <a:lstStyle/>
        <a:p>
          <a:pPr marL="0">
            <a:lnSpc>
              <a:spcPct val="100000"/>
            </a:lnSpc>
            <a:buFont typeface="Arial" panose="020B0604020202020204" pitchFamily="34" charset="0"/>
            <a:buChar char="•"/>
          </a:pPr>
          <a:r>
            <a:rPr lang="en-US" sz="1300" dirty="0">
              <a:solidFill>
                <a:schemeClr val="tx1"/>
              </a:solidFill>
              <a:latin typeface="Calibri" panose="020F0502020204030204" pitchFamily="34" charset="0"/>
              <a:cs typeface="Calibri" panose="020F0502020204030204" pitchFamily="34" charset="0"/>
            </a:rPr>
            <a:t>Training for teachers in enhancing their ability to collaborate effectively in diverse settings.</a:t>
          </a:r>
        </a:p>
      </dgm:t>
    </dgm:pt>
    <dgm:pt modelId="{6E845092-5CE4-4AE4-AAE8-A60EFEAA6C19}" type="parTrans" cxnId="{2297E50E-B20A-482D-91F8-57E430357705}">
      <dgm:prSet/>
      <dgm:spPr/>
      <dgm:t>
        <a:bodyPr/>
        <a:lstStyle/>
        <a:p>
          <a:endParaRPr lang="en-CA"/>
        </a:p>
      </dgm:t>
    </dgm:pt>
    <dgm:pt modelId="{E338DC33-22ED-45D5-926F-94A2D3B7731C}" type="sibTrans" cxnId="{2297E50E-B20A-482D-91F8-57E430357705}">
      <dgm:prSet/>
      <dgm:spPr/>
      <dgm:t>
        <a:bodyPr/>
        <a:lstStyle/>
        <a:p>
          <a:endParaRPr lang="en-CA"/>
        </a:p>
      </dgm:t>
    </dgm:pt>
    <dgm:pt modelId="{22EC2027-050C-4CCF-8176-7ECECA2B1419}">
      <dgm:prSet custT="1"/>
      <dgm:spPr/>
      <dgm:t>
        <a:bodyPr/>
        <a:lstStyle/>
        <a:p>
          <a:pPr marL="0">
            <a:lnSpc>
              <a:spcPct val="100000"/>
            </a:lnSpc>
            <a:buFont typeface="Arial" panose="020B0604020202020204" pitchFamily="34" charset="0"/>
            <a:buChar char="•"/>
          </a:pPr>
          <a:r>
            <a:rPr lang="en-US" sz="1300" b="1" dirty="0">
              <a:solidFill>
                <a:schemeClr val="tx1"/>
              </a:solidFill>
              <a:latin typeface="Calibri" panose="020F0502020204030204" pitchFamily="34" charset="0"/>
              <a:cs typeface="Calibri" panose="020F0502020204030204" pitchFamily="34" charset="0"/>
            </a:rPr>
            <a:t>Sustainability</a:t>
          </a:r>
        </a:p>
      </dgm:t>
    </dgm:pt>
    <dgm:pt modelId="{B2E94022-2FC8-4E79-B02A-56D31C626655}" type="parTrans" cxnId="{68F55FD8-CFA1-481C-BCBF-184892D3D0B1}">
      <dgm:prSet/>
      <dgm:spPr/>
      <dgm:t>
        <a:bodyPr/>
        <a:lstStyle/>
        <a:p>
          <a:endParaRPr lang="en-CA"/>
        </a:p>
      </dgm:t>
    </dgm:pt>
    <dgm:pt modelId="{B0135A3C-9DD3-4732-9733-3A0C6AACBDAD}" type="sibTrans" cxnId="{68F55FD8-CFA1-481C-BCBF-184892D3D0B1}">
      <dgm:prSet/>
      <dgm:spPr/>
      <dgm:t>
        <a:bodyPr/>
        <a:lstStyle/>
        <a:p>
          <a:endParaRPr lang="en-CA"/>
        </a:p>
      </dgm:t>
    </dgm:pt>
    <dgm:pt modelId="{3D23EA1F-0977-4F9B-AB3C-1723390A1D63}">
      <dgm:prSet custT="1"/>
      <dgm:spPr/>
      <dgm:t>
        <a:bodyPr/>
        <a:lstStyle/>
        <a:p>
          <a:pPr marL="0">
            <a:lnSpc>
              <a:spcPct val="100000"/>
            </a:lnSpc>
            <a:buFont typeface="Arial" panose="020B0604020202020204" pitchFamily="34" charset="0"/>
            <a:buChar char="•"/>
          </a:pPr>
          <a:r>
            <a:rPr lang="en-US" sz="1300" b="0" dirty="0">
              <a:solidFill>
                <a:schemeClr val="tx1"/>
              </a:solidFill>
              <a:latin typeface="Calibri" panose="020F0502020204030204" pitchFamily="34" charset="0"/>
              <a:cs typeface="Calibri" panose="020F0502020204030204" pitchFamily="34" charset="0"/>
            </a:rPr>
            <a:t>A commitment to environmental sustainability in curriculum and initiatives promoting eco-friendly behaviours.</a:t>
          </a:r>
        </a:p>
      </dgm:t>
    </dgm:pt>
    <dgm:pt modelId="{212D4D29-C9EB-4837-B4D2-179790C58486}" type="parTrans" cxnId="{0D22DE22-7EF0-442A-B416-7C448A5C0F54}">
      <dgm:prSet/>
      <dgm:spPr/>
      <dgm:t>
        <a:bodyPr/>
        <a:lstStyle/>
        <a:p>
          <a:endParaRPr lang="en-CA"/>
        </a:p>
      </dgm:t>
    </dgm:pt>
    <dgm:pt modelId="{1F93634A-0749-4C8C-85BD-B75F85963B0F}" type="sibTrans" cxnId="{0D22DE22-7EF0-442A-B416-7C448A5C0F54}">
      <dgm:prSet/>
      <dgm:spPr/>
      <dgm:t>
        <a:bodyPr/>
        <a:lstStyle/>
        <a:p>
          <a:endParaRPr lang="en-CA"/>
        </a:p>
      </dgm:t>
    </dgm:pt>
    <dgm:pt modelId="{C8FC339E-39F6-4A89-A23A-68C3243C6B19}" type="pres">
      <dgm:prSet presAssocID="{013DD35D-9765-4E5F-95CE-DA45F3637BF5}" presName="Name0" presStyleCnt="0">
        <dgm:presLayoutVars>
          <dgm:dir/>
          <dgm:animLvl val="lvl"/>
          <dgm:resizeHandles val="exact"/>
        </dgm:presLayoutVars>
      </dgm:prSet>
      <dgm:spPr/>
    </dgm:pt>
    <dgm:pt modelId="{6D880849-3CF4-4B9A-AA3D-2012E655E86C}" type="pres">
      <dgm:prSet presAssocID="{25E771E7-8CF7-4491-9507-55BFE693DC7B}" presName="composite" presStyleCnt="0"/>
      <dgm:spPr/>
    </dgm:pt>
    <dgm:pt modelId="{53A970A0-87A4-4055-8444-4B32FD55679F}" type="pres">
      <dgm:prSet presAssocID="{25E771E7-8CF7-4491-9507-55BFE693DC7B}" presName="parTx" presStyleLbl="alignNode1" presStyleIdx="0" presStyleCnt="6">
        <dgm:presLayoutVars>
          <dgm:chMax val="0"/>
          <dgm:chPref val="0"/>
          <dgm:bulletEnabled val="1"/>
        </dgm:presLayoutVars>
      </dgm:prSet>
      <dgm:spPr/>
    </dgm:pt>
    <dgm:pt modelId="{30479C4D-92A7-4148-A954-1F753DC42CF3}" type="pres">
      <dgm:prSet presAssocID="{25E771E7-8CF7-4491-9507-55BFE693DC7B}" presName="desTx" presStyleLbl="alignAccFollowNode1" presStyleIdx="0" presStyleCnt="6">
        <dgm:presLayoutVars>
          <dgm:bulletEnabled val="1"/>
        </dgm:presLayoutVars>
      </dgm:prSet>
      <dgm:spPr/>
    </dgm:pt>
    <dgm:pt modelId="{D69D8654-40D9-4F98-997A-46F1A786D984}" type="pres">
      <dgm:prSet presAssocID="{B3CFB133-9C4F-4A0A-888D-0CEC78FFDFFC}" presName="space" presStyleCnt="0"/>
      <dgm:spPr/>
    </dgm:pt>
    <dgm:pt modelId="{37880899-2C43-4D97-BF52-758832B5C284}" type="pres">
      <dgm:prSet presAssocID="{D76BB3CF-DF5A-41FB-B6A4-25743CF1642F}" presName="composite" presStyleCnt="0"/>
      <dgm:spPr/>
    </dgm:pt>
    <dgm:pt modelId="{6DDDB16E-5E89-49FF-9D69-F27857F51C56}" type="pres">
      <dgm:prSet presAssocID="{D76BB3CF-DF5A-41FB-B6A4-25743CF1642F}" presName="parTx" presStyleLbl="alignNode1" presStyleIdx="1" presStyleCnt="6">
        <dgm:presLayoutVars>
          <dgm:chMax val="0"/>
          <dgm:chPref val="0"/>
          <dgm:bulletEnabled val="1"/>
        </dgm:presLayoutVars>
      </dgm:prSet>
      <dgm:spPr/>
    </dgm:pt>
    <dgm:pt modelId="{E073A826-7D3A-44DE-9A23-19A6213A5DC9}" type="pres">
      <dgm:prSet presAssocID="{D76BB3CF-DF5A-41FB-B6A4-25743CF1642F}" presName="desTx" presStyleLbl="alignAccFollowNode1" presStyleIdx="1" presStyleCnt="6">
        <dgm:presLayoutVars>
          <dgm:bulletEnabled val="1"/>
        </dgm:presLayoutVars>
      </dgm:prSet>
      <dgm:spPr/>
    </dgm:pt>
    <dgm:pt modelId="{7D6432E3-067A-4AC1-AB22-F0D44880ECB6}" type="pres">
      <dgm:prSet presAssocID="{24234FDB-132A-43EF-B90D-1D285BFF51D4}" presName="space" presStyleCnt="0"/>
      <dgm:spPr/>
    </dgm:pt>
    <dgm:pt modelId="{EBFEB845-6A67-41B7-8C99-698054EAA819}" type="pres">
      <dgm:prSet presAssocID="{8F3B4B19-33F4-47AC-BE4E-B66181ED98B4}" presName="composite" presStyleCnt="0"/>
      <dgm:spPr/>
    </dgm:pt>
    <dgm:pt modelId="{5ACDDD2E-A6DA-4B3F-B366-D8D165C71718}" type="pres">
      <dgm:prSet presAssocID="{8F3B4B19-33F4-47AC-BE4E-B66181ED98B4}" presName="parTx" presStyleLbl="alignNode1" presStyleIdx="2" presStyleCnt="6">
        <dgm:presLayoutVars>
          <dgm:chMax val="0"/>
          <dgm:chPref val="0"/>
          <dgm:bulletEnabled val="1"/>
        </dgm:presLayoutVars>
      </dgm:prSet>
      <dgm:spPr/>
    </dgm:pt>
    <dgm:pt modelId="{3232D775-33ED-44BE-9665-D5F655F5DD13}" type="pres">
      <dgm:prSet presAssocID="{8F3B4B19-33F4-47AC-BE4E-B66181ED98B4}" presName="desTx" presStyleLbl="alignAccFollowNode1" presStyleIdx="2" presStyleCnt="6">
        <dgm:presLayoutVars>
          <dgm:bulletEnabled val="1"/>
        </dgm:presLayoutVars>
      </dgm:prSet>
      <dgm:spPr/>
    </dgm:pt>
    <dgm:pt modelId="{8FAD4832-6588-48D1-A537-95C2839EA1B3}" type="pres">
      <dgm:prSet presAssocID="{2C34AF2B-9D07-4B75-9E74-1C680AB14CF6}" presName="space" presStyleCnt="0"/>
      <dgm:spPr/>
    </dgm:pt>
    <dgm:pt modelId="{673787B6-A61C-416D-8E62-B73B5E97C444}" type="pres">
      <dgm:prSet presAssocID="{80CB43E4-C30F-4DCA-A3E9-D12FA78CE0FB}" presName="composite" presStyleCnt="0"/>
      <dgm:spPr/>
    </dgm:pt>
    <dgm:pt modelId="{C524BBDC-4A12-4957-832D-D660CECEAC53}" type="pres">
      <dgm:prSet presAssocID="{80CB43E4-C30F-4DCA-A3E9-D12FA78CE0FB}" presName="parTx" presStyleLbl="alignNode1" presStyleIdx="3" presStyleCnt="6">
        <dgm:presLayoutVars>
          <dgm:chMax val="0"/>
          <dgm:chPref val="0"/>
          <dgm:bulletEnabled val="1"/>
        </dgm:presLayoutVars>
      </dgm:prSet>
      <dgm:spPr/>
    </dgm:pt>
    <dgm:pt modelId="{70A49A4C-6D17-4FCB-9C29-21F025026F9E}" type="pres">
      <dgm:prSet presAssocID="{80CB43E4-C30F-4DCA-A3E9-D12FA78CE0FB}" presName="desTx" presStyleLbl="alignAccFollowNode1" presStyleIdx="3" presStyleCnt="6">
        <dgm:presLayoutVars>
          <dgm:bulletEnabled val="1"/>
        </dgm:presLayoutVars>
      </dgm:prSet>
      <dgm:spPr/>
    </dgm:pt>
    <dgm:pt modelId="{383AD359-E24C-4F68-B934-2F2C992494D2}" type="pres">
      <dgm:prSet presAssocID="{22BA2624-35EA-49E9-BC2A-8019555F56F6}" presName="space" presStyleCnt="0"/>
      <dgm:spPr/>
    </dgm:pt>
    <dgm:pt modelId="{61D1CB56-CE53-4431-BAD9-0789E09DFD6B}" type="pres">
      <dgm:prSet presAssocID="{6C230327-1904-47CB-BB1D-FD9D9F4A90BF}" presName="composite" presStyleCnt="0"/>
      <dgm:spPr/>
    </dgm:pt>
    <dgm:pt modelId="{31A34E95-FDDE-4764-A7A2-F2CDEEADC6D2}" type="pres">
      <dgm:prSet presAssocID="{6C230327-1904-47CB-BB1D-FD9D9F4A90BF}" presName="parTx" presStyleLbl="alignNode1" presStyleIdx="4" presStyleCnt="6" custLinFactNeighborX="-1030" custLinFactNeighborY="918">
        <dgm:presLayoutVars>
          <dgm:chMax val="0"/>
          <dgm:chPref val="0"/>
          <dgm:bulletEnabled val="1"/>
        </dgm:presLayoutVars>
      </dgm:prSet>
      <dgm:spPr/>
    </dgm:pt>
    <dgm:pt modelId="{B16F636B-AE5E-4CCE-8FA9-24DFA1E64615}" type="pres">
      <dgm:prSet presAssocID="{6C230327-1904-47CB-BB1D-FD9D9F4A90BF}" presName="desTx" presStyleLbl="alignAccFollowNode1" presStyleIdx="4" presStyleCnt="6">
        <dgm:presLayoutVars>
          <dgm:bulletEnabled val="1"/>
        </dgm:presLayoutVars>
      </dgm:prSet>
      <dgm:spPr/>
    </dgm:pt>
    <dgm:pt modelId="{C55C37C0-DA38-433A-AAA0-4FEC428FD233}" type="pres">
      <dgm:prSet presAssocID="{383C96B1-5630-4111-BDC2-DC9415E1D3B9}" presName="space" presStyleCnt="0"/>
      <dgm:spPr/>
    </dgm:pt>
    <dgm:pt modelId="{99CDC9C1-6538-4A07-A354-5A83D1002022}" type="pres">
      <dgm:prSet presAssocID="{22EC2027-050C-4CCF-8176-7ECECA2B1419}" presName="composite" presStyleCnt="0"/>
      <dgm:spPr/>
    </dgm:pt>
    <dgm:pt modelId="{D9AB8C1E-774F-49EA-A01F-F0DEDB421064}" type="pres">
      <dgm:prSet presAssocID="{22EC2027-050C-4CCF-8176-7ECECA2B1419}" presName="parTx" presStyleLbl="alignNode1" presStyleIdx="5" presStyleCnt="6">
        <dgm:presLayoutVars>
          <dgm:chMax val="0"/>
          <dgm:chPref val="0"/>
          <dgm:bulletEnabled val="1"/>
        </dgm:presLayoutVars>
      </dgm:prSet>
      <dgm:spPr/>
    </dgm:pt>
    <dgm:pt modelId="{34B7918A-A502-4840-9EB7-BE5E082FE14E}" type="pres">
      <dgm:prSet presAssocID="{22EC2027-050C-4CCF-8176-7ECECA2B1419}" presName="desTx" presStyleLbl="alignAccFollowNode1" presStyleIdx="5" presStyleCnt="6">
        <dgm:presLayoutVars>
          <dgm:bulletEnabled val="1"/>
        </dgm:presLayoutVars>
      </dgm:prSet>
      <dgm:spPr/>
    </dgm:pt>
  </dgm:ptLst>
  <dgm:cxnLst>
    <dgm:cxn modelId="{13291A08-32E1-42B2-BDCA-9E2680A51717}" type="presOf" srcId="{CEF44C64-0840-4526-86E4-9017F4FF5731}" destId="{30479C4D-92A7-4148-A954-1F753DC42CF3}" srcOrd="0" destOrd="2" presId="urn:microsoft.com/office/officeart/2005/8/layout/hList1"/>
    <dgm:cxn modelId="{843DC009-565E-4885-901C-D886E9837BFD}" type="presOf" srcId="{EB81D1D4-3A06-49A6-9CBB-2A11D66B1783}" destId="{30479C4D-92A7-4148-A954-1F753DC42CF3}" srcOrd="0" destOrd="0" presId="urn:microsoft.com/office/officeart/2005/8/layout/hList1"/>
    <dgm:cxn modelId="{2297E50E-B20A-482D-91F8-57E430357705}" srcId="{6C230327-1904-47CB-BB1D-FD9D9F4A90BF}" destId="{5D75AC66-C506-4E6D-A323-DEE7809C5709}" srcOrd="1" destOrd="0" parTransId="{6E845092-5CE4-4AE4-AAE8-A60EFEAA6C19}" sibTransId="{E338DC33-22ED-45D5-926F-94A2D3B7731C}"/>
    <dgm:cxn modelId="{6F6A9018-DB2A-4428-B698-08A9960924B5}" srcId="{8F3B4B19-33F4-47AC-BE4E-B66181ED98B4}" destId="{445B4AC3-4123-45A1-8BEB-70D3DE35D070}" srcOrd="1" destOrd="0" parTransId="{B71AEC54-EAB0-47D8-9ACB-DD175E4D2367}" sibTransId="{9F734F43-B421-4AC8-A9B1-CBD07A632A27}"/>
    <dgm:cxn modelId="{E9FED118-8FC1-46A3-BD00-F94098ECD6A4}" srcId="{013DD35D-9765-4E5F-95CE-DA45F3637BF5}" destId="{8F3B4B19-33F4-47AC-BE4E-B66181ED98B4}" srcOrd="2" destOrd="0" parTransId="{D56FE0BA-AE10-413D-B7E3-CD20C3731D50}" sibTransId="{2C34AF2B-9D07-4B75-9E74-1C680AB14CF6}"/>
    <dgm:cxn modelId="{A0B3B11D-297F-4EA9-9494-5048D8CDFD0C}" type="presOf" srcId="{A6691921-B9A5-4507-B9D9-80381705157D}" destId="{E073A826-7D3A-44DE-9A23-19A6213A5DC9}" srcOrd="0" destOrd="2" presId="urn:microsoft.com/office/officeart/2005/8/layout/hList1"/>
    <dgm:cxn modelId="{0D1B3320-05D8-4146-9D42-88FD49212921}" srcId="{25E771E7-8CF7-4491-9507-55BFE693DC7B}" destId="{83741580-0FD2-49F5-8BAC-A2D5183CCBCA}" srcOrd="3" destOrd="0" parTransId="{65E09961-30C3-418E-8377-FFC8C4E332FC}" sibTransId="{E61A0283-447E-43CB-BF33-5CC08CCB2A23}"/>
    <dgm:cxn modelId="{0D22DE22-7EF0-442A-B416-7C448A5C0F54}" srcId="{22EC2027-050C-4CCF-8176-7ECECA2B1419}" destId="{3D23EA1F-0977-4F9B-AB3C-1723390A1D63}" srcOrd="0" destOrd="0" parTransId="{212D4D29-C9EB-4837-B4D2-179790C58486}" sibTransId="{1F93634A-0749-4C8C-85BD-B75F85963B0F}"/>
    <dgm:cxn modelId="{9D215225-F96D-4063-9D39-2337B246C5AC}" type="presOf" srcId="{013DD35D-9765-4E5F-95CE-DA45F3637BF5}" destId="{C8FC339E-39F6-4A89-A23A-68C3243C6B19}" srcOrd="0" destOrd="0" presId="urn:microsoft.com/office/officeart/2005/8/layout/hList1"/>
    <dgm:cxn modelId="{4C2BF434-6D31-4BCB-A694-B6E3795770A2}" type="presOf" srcId="{E7DB8C28-3728-493B-A3D7-1FE9EFE7E4C2}" destId="{70A49A4C-6D17-4FCB-9C29-21F025026F9E}" srcOrd="0" destOrd="0" presId="urn:microsoft.com/office/officeart/2005/8/layout/hList1"/>
    <dgm:cxn modelId="{424BD135-2C26-4719-AF32-EFC677690C16}" type="presOf" srcId="{5D75AC66-C506-4E6D-A323-DEE7809C5709}" destId="{B16F636B-AE5E-4CCE-8FA9-24DFA1E64615}" srcOrd="0" destOrd="1" presId="urn:microsoft.com/office/officeart/2005/8/layout/hList1"/>
    <dgm:cxn modelId="{4688253A-F90F-4F32-98D6-592110551094}" type="presOf" srcId="{0AFF4C1B-302C-42EF-B59F-97CDC2799D17}" destId="{3232D775-33ED-44BE-9665-D5F655F5DD13}" srcOrd="0" destOrd="0" presId="urn:microsoft.com/office/officeart/2005/8/layout/hList1"/>
    <dgm:cxn modelId="{1D1E495F-7BC7-4E1C-8C47-E19EE48869DF}" type="presOf" srcId="{EC011EF7-236D-4D92-90A1-62C3D9D661DA}" destId="{30479C4D-92A7-4148-A954-1F753DC42CF3}" srcOrd="0" destOrd="1" presId="urn:microsoft.com/office/officeart/2005/8/layout/hList1"/>
    <dgm:cxn modelId="{C23B5F60-F074-45B8-BB09-18AD4152539D}" srcId="{8F3B4B19-33F4-47AC-BE4E-B66181ED98B4}" destId="{0AFF4C1B-302C-42EF-B59F-97CDC2799D17}" srcOrd="0" destOrd="0" parTransId="{0EBE8459-BB53-4FEB-9003-4D3795F4559C}" sibTransId="{6755B5A7-26F9-4D2F-8EA9-DCC4A05B07D9}"/>
    <dgm:cxn modelId="{DF2D3747-AF1D-43CC-ACD2-1C81B945A006}" srcId="{013DD35D-9765-4E5F-95CE-DA45F3637BF5}" destId="{6C230327-1904-47CB-BB1D-FD9D9F4A90BF}" srcOrd="4" destOrd="0" parTransId="{F5865BF2-099D-45F3-9F9F-E9048C52D1A9}" sibTransId="{383C96B1-5630-4111-BDC2-DC9415E1D3B9}"/>
    <dgm:cxn modelId="{D724D56A-A988-4035-BC5B-DF7C9AF7694B}" type="presOf" srcId="{C4C3BC6C-CA3B-4C87-9984-E8BABED1234B}" destId="{E073A826-7D3A-44DE-9A23-19A6213A5DC9}" srcOrd="0" destOrd="1" presId="urn:microsoft.com/office/officeart/2005/8/layout/hList1"/>
    <dgm:cxn modelId="{3556B375-4267-4980-9580-6A6923810F9D}" type="presOf" srcId="{25E771E7-8CF7-4491-9507-55BFE693DC7B}" destId="{53A970A0-87A4-4055-8444-4B32FD55679F}" srcOrd="0" destOrd="0" presId="urn:microsoft.com/office/officeart/2005/8/layout/hList1"/>
    <dgm:cxn modelId="{E2A7687A-526F-4212-8827-74E2D1AFDF17}" type="presOf" srcId="{3AA5C518-6101-47DE-A504-F7F8D31BAC0F}" destId="{B16F636B-AE5E-4CCE-8FA9-24DFA1E64615}" srcOrd="0" destOrd="0" presId="urn:microsoft.com/office/officeart/2005/8/layout/hList1"/>
    <dgm:cxn modelId="{E01FE584-0925-4BC0-9383-A1E85DE458FD}" srcId="{013DD35D-9765-4E5F-95CE-DA45F3637BF5}" destId="{25E771E7-8CF7-4491-9507-55BFE693DC7B}" srcOrd="0" destOrd="0" parTransId="{D34FC0B2-1D9D-47C1-B680-27EF2E97D428}" sibTransId="{B3CFB133-9C4F-4A0A-888D-0CEC78FFDFFC}"/>
    <dgm:cxn modelId="{5D258492-1173-4E23-9EA7-1264C9C2D41B}" type="presOf" srcId="{83741580-0FD2-49F5-8BAC-A2D5183CCBCA}" destId="{30479C4D-92A7-4148-A954-1F753DC42CF3}" srcOrd="0" destOrd="3" presId="urn:microsoft.com/office/officeart/2005/8/layout/hList1"/>
    <dgm:cxn modelId="{38393495-55CA-45BC-BA7C-5F25C24A6AD9}" type="presOf" srcId="{3D23EA1F-0977-4F9B-AB3C-1723390A1D63}" destId="{34B7918A-A502-4840-9EB7-BE5E082FE14E}" srcOrd="0" destOrd="0" presId="urn:microsoft.com/office/officeart/2005/8/layout/hList1"/>
    <dgm:cxn modelId="{8422E397-A2A7-4656-BDD0-A5DEE35EA0FC}" srcId="{013DD35D-9765-4E5F-95CE-DA45F3637BF5}" destId="{D76BB3CF-DF5A-41FB-B6A4-25743CF1642F}" srcOrd="1" destOrd="0" parTransId="{5DD1E055-F36A-4363-9BA1-453D18F6AA18}" sibTransId="{24234FDB-132A-43EF-B90D-1D285BFF51D4}"/>
    <dgm:cxn modelId="{E2F6ED9C-E6CA-4E7F-B747-37A284E29D24}" srcId="{D76BB3CF-DF5A-41FB-B6A4-25743CF1642F}" destId="{3F378E98-4217-47A9-8134-DE6C3ABFE041}" srcOrd="0" destOrd="0" parTransId="{48653CFB-283F-4824-B87B-943F5C5E7841}" sibTransId="{0638CE31-017E-4421-AF9D-A58647C395DF}"/>
    <dgm:cxn modelId="{35E5079F-5083-444F-AB81-20E3CA3E9BD6}" type="presOf" srcId="{D76BB3CF-DF5A-41FB-B6A4-25743CF1642F}" destId="{6DDDB16E-5E89-49FF-9D69-F27857F51C56}" srcOrd="0" destOrd="0" presId="urn:microsoft.com/office/officeart/2005/8/layout/hList1"/>
    <dgm:cxn modelId="{24B833A3-F1A5-4AF1-8328-525ABC870CC7}" type="presOf" srcId="{6C230327-1904-47CB-BB1D-FD9D9F4A90BF}" destId="{31A34E95-FDDE-4764-A7A2-F2CDEEADC6D2}" srcOrd="0" destOrd="0" presId="urn:microsoft.com/office/officeart/2005/8/layout/hList1"/>
    <dgm:cxn modelId="{8C73E6A9-8F1F-45F7-9724-B9D078541D9C}" srcId="{25E771E7-8CF7-4491-9507-55BFE693DC7B}" destId="{EC011EF7-236D-4D92-90A1-62C3D9D661DA}" srcOrd="1" destOrd="0" parTransId="{09D9FE06-F724-407A-9CA5-7F6DEF600BE4}" sibTransId="{493162B1-84F0-4126-9E92-A186CBF00F44}"/>
    <dgm:cxn modelId="{8F41A8AC-1133-4B77-AB8F-1BA82485CE60}" type="presOf" srcId="{8F3B4B19-33F4-47AC-BE4E-B66181ED98B4}" destId="{5ACDDD2E-A6DA-4B3F-B366-D8D165C71718}" srcOrd="0" destOrd="0" presId="urn:microsoft.com/office/officeart/2005/8/layout/hList1"/>
    <dgm:cxn modelId="{5D5F46B2-925E-4A4E-A867-A220894EC4FD}" srcId="{80CB43E4-C30F-4DCA-A3E9-D12FA78CE0FB}" destId="{E7DB8C28-3728-493B-A3D7-1FE9EFE7E4C2}" srcOrd="0" destOrd="0" parTransId="{86C82348-62AC-47C0-A4F1-60BF58B70325}" sibTransId="{5399BFCE-FDB4-4666-81C7-DC36EB3DA553}"/>
    <dgm:cxn modelId="{8DF3E4B2-1802-49F1-9D32-ACFAE730328E}" type="presOf" srcId="{22EC2027-050C-4CCF-8176-7ECECA2B1419}" destId="{D9AB8C1E-774F-49EA-A01F-F0DEDB421064}" srcOrd="0" destOrd="0" presId="urn:microsoft.com/office/officeart/2005/8/layout/hList1"/>
    <dgm:cxn modelId="{35C902B3-6030-4300-A8F1-E4953F77A360}" srcId="{D76BB3CF-DF5A-41FB-B6A4-25743CF1642F}" destId="{A6691921-B9A5-4507-B9D9-80381705157D}" srcOrd="2" destOrd="0" parTransId="{9F1B9068-C05A-44C9-AAF8-7E7BDDF3256C}" sibTransId="{DCD33622-3857-4130-8BA5-5DD4CC234C6E}"/>
    <dgm:cxn modelId="{647B06B3-742A-4C88-B063-680E55742995}" srcId="{D76BB3CF-DF5A-41FB-B6A4-25743CF1642F}" destId="{C4C3BC6C-CA3B-4C87-9984-E8BABED1234B}" srcOrd="1" destOrd="0" parTransId="{0FC38280-321F-4347-9F18-90FE35837048}" sibTransId="{4E7360D4-7DDF-49AD-9910-7B0778653FEB}"/>
    <dgm:cxn modelId="{7926B4C4-A502-49E6-B12D-81AAFC1A6C96}" type="presOf" srcId="{80CB43E4-C30F-4DCA-A3E9-D12FA78CE0FB}" destId="{C524BBDC-4A12-4957-832D-D660CECEAC53}" srcOrd="0" destOrd="0" presId="urn:microsoft.com/office/officeart/2005/8/layout/hList1"/>
    <dgm:cxn modelId="{5E008CC8-B8C6-4B46-94B0-C60406121E38}" srcId="{25E771E7-8CF7-4491-9507-55BFE693DC7B}" destId="{EB81D1D4-3A06-49A6-9CBB-2A11D66B1783}" srcOrd="0" destOrd="0" parTransId="{721F31C1-C769-40A8-9C34-A74470BAB532}" sibTransId="{0519A5BA-BBEC-4C39-9FFD-05D4C020199E}"/>
    <dgm:cxn modelId="{3A57B4D5-27C4-4372-954B-03F42D8D5B74}" srcId="{6C230327-1904-47CB-BB1D-FD9D9F4A90BF}" destId="{3AA5C518-6101-47DE-A504-F7F8D31BAC0F}" srcOrd="0" destOrd="0" parTransId="{C33DEA67-DC41-4FD7-BAF1-1EBBE63C3B81}" sibTransId="{84ADADB6-F501-44B3-B426-011C7C46A020}"/>
    <dgm:cxn modelId="{68F55FD8-CFA1-481C-BCBF-184892D3D0B1}" srcId="{013DD35D-9765-4E5F-95CE-DA45F3637BF5}" destId="{22EC2027-050C-4CCF-8176-7ECECA2B1419}" srcOrd="5" destOrd="0" parTransId="{B2E94022-2FC8-4E79-B02A-56D31C626655}" sibTransId="{B0135A3C-9DD3-4732-9733-3A0C6AACBDAD}"/>
    <dgm:cxn modelId="{E3C761DA-B59A-4658-B3C8-B73D008958C7}" srcId="{013DD35D-9765-4E5F-95CE-DA45F3637BF5}" destId="{80CB43E4-C30F-4DCA-A3E9-D12FA78CE0FB}" srcOrd="3" destOrd="0" parTransId="{662CF9D0-9536-4AC8-90CC-1A9C062F4327}" sibTransId="{22BA2624-35EA-49E9-BC2A-8019555F56F6}"/>
    <dgm:cxn modelId="{E45FCAE5-F8D5-40AD-8CA5-A0D8C2804725}" type="presOf" srcId="{445B4AC3-4123-45A1-8BEB-70D3DE35D070}" destId="{3232D775-33ED-44BE-9665-D5F655F5DD13}" srcOrd="0" destOrd="1" presId="urn:microsoft.com/office/officeart/2005/8/layout/hList1"/>
    <dgm:cxn modelId="{A41D4DFC-F5A6-49FF-88B2-332B6A9AB625}" srcId="{25E771E7-8CF7-4491-9507-55BFE693DC7B}" destId="{CEF44C64-0840-4526-86E4-9017F4FF5731}" srcOrd="2" destOrd="0" parTransId="{507E5873-0FB8-4FAE-8BE7-C1388FE0D2AD}" sibTransId="{AA8A3384-26FF-496F-83F7-DE65F83ECE67}"/>
    <dgm:cxn modelId="{1CADD0FF-5729-4229-8B56-BD1FE8199BD8}" type="presOf" srcId="{3F378E98-4217-47A9-8134-DE6C3ABFE041}" destId="{E073A826-7D3A-44DE-9A23-19A6213A5DC9}" srcOrd="0" destOrd="0" presId="urn:microsoft.com/office/officeart/2005/8/layout/hList1"/>
    <dgm:cxn modelId="{B9BD7136-F8E2-46D4-86A3-9F39AC0978AC}" type="presParOf" srcId="{C8FC339E-39F6-4A89-A23A-68C3243C6B19}" destId="{6D880849-3CF4-4B9A-AA3D-2012E655E86C}" srcOrd="0" destOrd="0" presId="urn:microsoft.com/office/officeart/2005/8/layout/hList1"/>
    <dgm:cxn modelId="{46B3147F-0F6E-4763-9B43-31D8426B8310}" type="presParOf" srcId="{6D880849-3CF4-4B9A-AA3D-2012E655E86C}" destId="{53A970A0-87A4-4055-8444-4B32FD55679F}" srcOrd="0" destOrd="0" presId="urn:microsoft.com/office/officeart/2005/8/layout/hList1"/>
    <dgm:cxn modelId="{E5FB3A68-8993-4B23-A453-CE3C306B6D1B}" type="presParOf" srcId="{6D880849-3CF4-4B9A-AA3D-2012E655E86C}" destId="{30479C4D-92A7-4148-A954-1F753DC42CF3}" srcOrd="1" destOrd="0" presId="urn:microsoft.com/office/officeart/2005/8/layout/hList1"/>
    <dgm:cxn modelId="{6B12D234-3FA8-48D6-8C4F-6FCCA1B66DB5}" type="presParOf" srcId="{C8FC339E-39F6-4A89-A23A-68C3243C6B19}" destId="{D69D8654-40D9-4F98-997A-46F1A786D984}" srcOrd="1" destOrd="0" presId="urn:microsoft.com/office/officeart/2005/8/layout/hList1"/>
    <dgm:cxn modelId="{875F7273-CD20-46BF-8AB7-789D52A4E0CB}" type="presParOf" srcId="{C8FC339E-39F6-4A89-A23A-68C3243C6B19}" destId="{37880899-2C43-4D97-BF52-758832B5C284}" srcOrd="2" destOrd="0" presId="urn:microsoft.com/office/officeart/2005/8/layout/hList1"/>
    <dgm:cxn modelId="{F3147B62-A2AE-4922-9FDB-162A1A757E07}" type="presParOf" srcId="{37880899-2C43-4D97-BF52-758832B5C284}" destId="{6DDDB16E-5E89-49FF-9D69-F27857F51C56}" srcOrd="0" destOrd="0" presId="urn:microsoft.com/office/officeart/2005/8/layout/hList1"/>
    <dgm:cxn modelId="{69F575BD-F97D-43D2-AB49-073551D9FE2A}" type="presParOf" srcId="{37880899-2C43-4D97-BF52-758832B5C284}" destId="{E073A826-7D3A-44DE-9A23-19A6213A5DC9}" srcOrd="1" destOrd="0" presId="urn:microsoft.com/office/officeart/2005/8/layout/hList1"/>
    <dgm:cxn modelId="{6F8F1119-2D5B-4301-A6CB-B58A5D7DD02E}" type="presParOf" srcId="{C8FC339E-39F6-4A89-A23A-68C3243C6B19}" destId="{7D6432E3-067A-4AC1-AB22-F0D44880ECB6}" srcOrd="3" destOrd="0" presId="urn:microsoft.com/office/officeart/2005/8/layout/hList1"/>
    <dgm:cxn modelId="{A19C6767-22D5-47D7-A387-4EBF49DD50DF}" type="presParOf" srcId="{C8FC339E-39F6-4A89-A23A-68C3243C6B19}" destId="{EBFEB845-6A67-41B7-8C99-698054EAA819}" srcOrd="4" destOrd="0" presId="urn:microsoft.com/office/officeart/2005/8/layout/hList1"/>
    <dgm:cxn modelId="{F17E0319-B992-4707-AE32-C31D4D79CA95}" type="presParOf" srcId="{EBFEB845-6A67-41B7-8C99-698054EAA819}" destId="{5ACDDD2E-A6DA-4B3F-B366-D8D165C71718}" srcOrd="0" destOrd="0" presId="urn:microsoft.com/office/officeart/2005/8/layout/hList1"/>
    <dgm:cxn modelId="{B65C01C1-1E26-41CF-B840-55EEBC838000}" type="presParOf" srcId="{EBFEB845-6A67-41B7-8C99-698054EAA819}" destId="{3232D775-33ED-44BE-9665-D5F655F5DD13}" srcOrd="1" destOrd="0" presId="urn:microsoft.com/office/officeart/2005/8/layout/hList1"/>
    <dgm:cxn modelId="{E7382133-8AB5-4D9D-B179-25ABD530669C}" type="presParOf" srcId="{C8FC339E-39F6-4A89-A23A-68C3243C6B19}" destId="{8FAD4832-6588-48D1-A537-95C2839EA1B3}" srcOrd="5" destOrd="0" presId="urn:microsoft.com/office/officeart/2005/8/layout/hList1"/>
    <dgm:cxn modelId="{72B4F15A-A0DA-4C56-9CE0-916D94F681AA}" type="presParOf" srcId="{C8FC339E-39F6-4A89-A23A-68C3243C6B19}" destId="{673787B6-A61C-416D-8E62-B73B5E97C444}" srcOrd="6" destOrd="0" presId="urn:microsoft.com/office/officeart/2005/8/layout/hList1"/>
    <dgm:cxn modelId="{813EA12F-2B1B-4DF4-BA61-D498348DB32E}" type="presParOf" srcId="{673787B6-A61C-416D-8E62-B73B5E97C444}" destId="{C524BBDC-4A12-4957-832D-D660CECEAC53}" srcOrd="0" destOrd="0" presId="urn:microsoft.com/office/officeart/2005/8/layout/hList1"/>
    <dgm:cxn modelId="{591C69AD-94F5-401B-B648-1D0755177D77}" type="presParOf" srcId="{673787B6-A61C-416D-8E62-B73B5E97C444}" destId="{70A49A4C-6D17-4FCB-9C29-21F025026F9E}" srcOrd="1" destOrd="0" presId="urn:microsoft.com/office/officeart/2005/8/layout/hList1"/>
    <dgm:cxn modelId="{52299F82-BC98-48AF-A747-CD966906C9A8}" type="presParOf" srcId="{C8FC339E-39F6-4A89-A23A-68C3243C6B19}" destId="{383AD359-E24C-4F68-B934-2F2C992494D2}" srcOrd="7" destOrd="0" presId="urn:microsoft.com/office/officeart/2005/8/layout/hList1"/>
    <dgm:cxn modelId="{62DB8F84-1303-4659-9AF1-8DCD622BFC3A}" type="presParOf" srcId="{C8FC339E-39F6-4A89-A23A-68C3243C6B19}" destId="{61D1CB56-CE53-4431-BAD9-0789E09DFD6B}" srcOrd="8" destOrd="0" presId="urn:microsoft.com/office/officeart/2005/8/layout/hList1"/>
    <dgm:cxn modelId="{19635CC3-E362-40BE-831B-068DA468B058}" type="presParOf" srcId="{61D1CB56-CE53-4431-BAD9-0789E09DFD6B}" destId="{31A34E95-FDDE-4764-A7A2-F2CDEEADC6D2}" srcOrd="0" destOrd="0" presId="urn:microsoft.com/office/officeart/2005/8/layout/hList1"/>
    <dgm:cxn modelId="{97FEA316-B612-4138-B7FD-B54FACA131D0}" type="presParOf" srcId="{61D1CB56-CE53-4431-BAD9-0789E09DFD6B}" destId="{B16F636B-AE5E-4CCE-8FA9-24DFA1E64615}" srcOrd="1" destOrd="0" presId="urn:microsoft.com/office/officeart/2005/8/layout/hList1"/>
    <dgm:cxn modelId="{C86C9B20-975E-4A29-A538-90411FE7F276}" type="presParOf" srcId="{C8FC339E-39F6-4A89-A23A-68C3243C6B19}" destId="{C55C37C0-DA38-433A-AAA0-4FEC428FD233}" srcOrd="9" destOrd="0" presId="urn:microsoft.com/office/officeart/2005/8/layout/hList1"/>
    <dgm:cxn modelId="{36435D1C-78A1-4953-B540-86438A29351A}" type="presParOf" srcId="{C8FC339E-39F6-4A89-A23A-68C3243C6B19}" destId="{99CDC9C1-6538-4A07-A354-5A83D1002022}" srcOrd="10" destOrd="0" presId="urn:microsoft.com/office/officeart/2005/8/layout/hList1"/>
    <dgm:cxn modelId="{41DFBA11-B78E-4E78-B8CA-A4A91928B1BF}" type="presParOf" srcId="{99CDC9C1-6538-4A07-A354-5A83D1002022}" destId="{D9AB8C1E-774F-49EA-A01F-F0DEDB421064}" srcOrd="0" destOrd="0" presId="urn:microsoft.com/office/officeart/2005/8/layout/hList1"/>
    <dgm:cxn modelId="{8809AB9F-0B33-4A31-A18E-C5312883CD7F}" type="presParOf" srcId="{99CDC9C1-6538-4A07-A354-5A83D1002022}" destId="{34B7918A-A502-4840-9EB7-BE5E082FE1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970A0-87A4-4055-8444-4B32FD55679F}">
      <dsp:nvSpPr>
        <dsp:cNvPr id="0" name=""/>
        <dsp:cNvSpPr/>
      </dsp:nvSpPr>
      <dsp:spPr>
        <a:xfrm>
          <a:off x="14016" y="0"/>
          <a:ext cx="1661032" cy="518980"/>
        </a:xfrm>
        <a:prstGeom prst="rect">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libri" panose="020F0502020204030204" pitchFamily="34" charset="0"/>
              <a:cs typeface="Calibri" panose="020F0502020204030204" pitchFamily="34" charset="0"/>
            </a:rPr>
            <a:t>Pedagogical Practices</a:t>
          </a:r>
          <a:endParaRPr lang="en-US" sz="1400" b="1" kern="1200" dirty="0">
            <a:solidFill>
              <a:schemeClr val="tx1"/>
            </a:solidFill>
            <a:latin typeface="Calibri" panose="020F0502020204030204" pitchFamily="34" charset="0"/>
            <a:cs typeface="Calibri" panose="020F0502020204030204" pitchFamily="34" charset="0"/>
          </a:endParaRPr>
        </a:p>
      </dsp:txBody>
      <dsp:txXfrm>
        <a:off x="14016" y="0"/>
        <a:ext cx="1661032" cy="518980"/>
      </dsp:txXfrm>
    </dsp:sp>
    <dsp:sp modelId="{30479C4D-92A7-4148-A954-1F753DC42CF3}">
      <dsp:nvSpPr>
        <dsp:cNvPr id="0" name=""/>
        <dsp:cNvSpPr/>
      </dsp:nvSpPr>
      <dsp:spPr>
        <a:xfrm>
          <a:off x="14016" y="518980"/>
          <a:ext cx="1661032" cy="325768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Char char="•"/>
          </a:pPr>
          <a:r>
            <a:rPr lang="en-CA" sz="1300" kern="1200" dirty="0">
              <a:latin typeface="Calibri" panose="020F0502020204030204" pitchFamily="34" charset="0"/>
              <a:cs typeface="Calibri" panose="020F0502020204030204" pitchFamily="34" charset="0"/>
            </a:rPr>
            <a:t>Pedagogical practices, encouraging student engagement and critical thinking</a:t>
          </a:r>
          <a:endParaRPr lang="en-US" sz="1300" kern="1200" dirty="0">
            <a:latin typeface="Calibri" panose="020F0502020204030204" pitchFamily="34" charset="0"/>
            <a:cs typeface="Calibri" panose="020F0502020204030204" pitchFamily="34" charset="0"/>
          </a:endParaRPr>
        </a:p>
        <a:p>
          <a:pPr marL="0" lvl="1" indent="-114300" algn="l" defTabSz="577850">
            <a:lnSpc>
              <a:spcPct val="100000"/>
            </a:lnSpc>
            <a:spcBef>
              <a:spcPct val="0"/>
            </a:spcBef>
            <a:spcAft>
              <a:spcPct val="15000"/>
            </a:spcAft>
            <a:buSzPts val="1000"/>
            <a:buFont typeface="Arial" panose="020B0604020202020204" pitchFamily="34" charset="0"/>
            <a:buChar char="•"/>
          </a:pPr>
          <a:r>
            <a:rPr lang="en-CA" sz="1300" kern="1200" dirty="0">
              <a:latin typeface="Calibri" panose="020F0502020204030204" pitchFamily="34" charset="0"/>
              <a:cs typeface="Calibri" panose="020F0502020204030204" pitchFamily="34" charset="0"/>
            </a:rPr>
            <a:t>Integration of technology in teaching.</a:t>
          </a:r>
          <a:endParaRPr lang="en-US" sz="1300" kern="1200" dirty="0">
            <a:latin typeface="Calibri" panose="020F0502020204030204" pitchFamily="34" charset="0"/>
            <a:cs typeface="Calibri" panose="020F0502020204030204" pitchFamily="34" charset="0"/>
          </a:endParaRPr>
        </a:p>
        <a:p>
          <a:pPr marL="0" lvl="1" indent="-114300" algn="l" defTabSz="577850">
            <a:lnSpc>
              <a:spcPct val="100000"/>
            </a:lnSpc>
            <a:spcBef>
              <a:spcPct val="0"/>
            </a:spcBef>
            <a:spcAft>
              <a:spcPct val="15000"/>
            </a:spcAft>
            <a:buSzPts val="1000"/>
            <a:buFont typeface="Arial" panose="020B0604020202020204" pitchFamily="34" charset="0"/>
            <a:buChar char="•"/>
          </a:pPr>
          <a:r>
            <a:rPr lang="en-CA" sz="1300" kern="1200" dirty="0">
              <a:latin typeface="Calibri" panose="020F0502020204030204" pitchFamily="34" charset="0"/>
              <a:cs typeface="Calibri" panose="020F0502020204030204" pitchFamily="34" charset="0"/>
            </a:rPr>
            <a:t>Diverse teaching approaches and global perspectives that can foster an inclusive learning environment.</a:t>
          </a:r>
          <a:endParaRPr lang="en-US" sz="1300" kern="1200" dirty="0">
            <a:latin typeface="Calibri" panose="020F0502020204030204" pitchFamily="34" charset="0"/>
            <a:cs typeface="Calibri" panose="020F0502020204030204" pitchFamily="34" charset="0"/>
          </a:endParaRPr>
        </a:p>
        <a:p>
          <a:pPr marL="114300" lvl="1" indent="-114300" algn="l" defTabSz="577850">
            <a:lnSpc>
              <a:spcPct val="90000"/>
            </a:lnSpc>
            <a:spcBef>
              <a:spcPct val="0"/>
            </a:spcBef>
            <a:spcAft>
              <a:spcPct val="15000"/>
            </a:spcAft>
            <a:buSzPts val="1000"/>
            <a:buFont typeface="Symbol" panose="05050102010706020507" pitchFamily="18" charset="2"/>
            <a:buNone/>
          </a:pPr>
          <a:endParaRPr lang="en-CA" sz="1300" kern="1200" dirty="0"/>
        </a:p>
      </dsp:txBody>
      <dsp:txXfrm>
        <a:off x="14016" y="518980"/>
        <a:ext cx="1661032" cy="3257681"/>
      </dsp:txXfrm>
    </dsp:sp>
    <dsp:sp modelId="{6DDDB16E-5E89-49FF-9D69-F27857F51C56}">
      <dsp:nvSpPr>
        <dsp:cNvPr id="0" name=""/>
        <dsp:cNvSpPr/>
      </dsp:nvSpPr>
      <dsp:spPr>
        <a:xfrm>
          <a:off x="1907593" y="0"/>
          <a:ext cx="1661032" cy="518980"/>
        </a:xfrm>
        <a:prstGeom prst="rect">
          <a:avLst/>
        </a:prstGeom>
        <a:solidFill>
          <a:schemeClr val="accent1">
            <a:alpha val="2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libri" panose="020F0502020204030204" pitchFamily="34" charset="0"/>
              <a:cs typeface="Calibri" panose="020F0502020204030204" pitchFamily="34" charset="0"/>
            </a:rPr>
            <a:t>Global Competency Framework</a:t>
          </a:r>
          <a:endParaRPr lang="en-US" sz="1400" b="1" kern="1200" dirty="0">
            <a:solidFill>
              <a:schemeClr val="tx1"/>
            </a:solidFill>
            <a:latin typeface="Calibri" panose="020F0502020204030204" pitchFamily="34" charset="0"/>
            <a:cs typeface="Calibri" panose="020F0502020204030204" pitchFamily="34" charset="0"/>
          </a:endParaRPr>
        </a:p>
      </dsp:txBody>
      <dsp:txXfrm>
        <a:off x="1907593" y="0"/>
        <a:ext cx="1661032" cy="518980"/>
      </dsp:txXfrm>
    </dsp:sp>
    <dsp:sp modelId="{E073A826-7D3A-44DE-9A23-19A6213A5DC9}">
      <dsp:nvSpPr>
        <dsp:cNvPr id="0" name=""/>
        <dsp:cNvSpPr/>
      </dsp:nvSpPr>
      <dsp:spPr>
        <a:xfrm>
          <a:off x="1907593" y="518980"/>
          <a:ext cx="1661032" cy="3257681"/>
        </a:xfrm>
        <a:prstGeom prst="rect">
          <a:avLst/>
        </a:prstGeom>
        <a:solidFill>
          <a:schemeClr val="accent5">
            <a:tint val="40000"/>
            <a:alpha val="90000"/>
            <a:hueOff val="-1014987"/>
            <a:satOff val="-12156"/>
            <a:lumOff val="-1143"/>
            <a:alphaOff val="0"/>
          </a:schemeClr>
        </a:solidFill>
        <a:ln w="12700" cap="flat" cmpd="sng" algn="ctr">
          <a:solidFill>
            <a:schemeClr val="accent5">
              <a:tint val="40000"/>
              <a:alpha val="90000"/>
              <a:hueOff val="-1014987"/>
              <a:satOff val="-12156"/>
              <a:lumOff val="-11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en-CA" sz="1300" kern="1200" dirty="0">
              <a:latin typeface="Calibri" panose="020F0502020204030204" pitchFamily="34" charset="0"/>
              <a:cs typeface="Calibri" panose="020F0502020204030204" pitchFamily="34" charset="0"/>
            </a:rPr>
            <a:t>Development of global competency frameworks that support changes in pedagogical practices.</a:t>
          </a:r>
          <a:endParaRPr lang="en-US" sz="1300" kern="1200" dirty="0">
            <a:solidFill>
              <a:schemeClr val="tx1"/>
            </a:solidFill>
            <a:latin typeface="Calibri" panose="020F0502020204030204" pitchFamily="34" charset="0"/>
            <a:cs typeface="Calibri" panose="020F0502020204030204" pitchFamily="34" charset="0"/>
          </a:endParaRPr>
        </a:p>
        <a:p>
          <a:pPr marL="0" lvl="1" indent="-114300" algn="l" defTabSz="577850">
            <a:lnSpc>
              <a:spcPct val="100000"/>
            </a:lnSpc>
            <a:spcBef>
              <a:spcPct val="0"/>
            </a:spcBef>
            <a:spcAft>
              <a:spcPct val="15000"/>
            </a:spcAft>
            <a:buFont typeface="Arial" panose="020B0604020202020204" pitchFamily="34" charset="0"/>
            <a:buChar char="•"/>
          </a:pPr>
          <a:r>
            <a:rPr lang="en-CA" sz="1300" kern="1200" dirty="0">
              <a:latin typeface="Calibri" panose="020F0502020204030204" pitchFamily="34" charset="0"/>
              <a:cs typeface="Calibri" panose="020F0502020204030204" pitchFamily="34" charset="0"/>
            </a:rPr>
            <a:t> This framework could include intercultural communication, cultural sensitivity, critical thinking, resilience and adaptability.</a:t>
          </a:r>
          <a:endParaRPr lang="en-US" sz="1300" kern="1200" dirty="0">
            <a:solidFill>
              <a:schemeClr val="tx1"/>
            </a:solidFill>
            <a:latin typeface="Calibri" panose="020F0502020204030204" pitchFamily="34" charset="0"/>
            <a:cs typeface="Calibri" panose="020F0502020204030204" pitchFamily="34" charset="0"/>
          </a:endParaRPr>
        </a:p>
        <a:p>
          <a:pPr marL="0" lvl="1" indent="-171450" algn="l" defTabSz="711200">
            <a:lnSpc>
              <a:spcPct val="100000"/>
            </a:lnSpc>
            <a:spcBef>
              <a:spcPct val="0"/>
            </a:spcBef>
            <a:spcAft>
              <a:spcPct val="15000"/>
            </a:spcAft>
            <a:buFont typeface="Arial" panose="020B0604020202020204" pitchFamily="34" charset="0"/>
            <a:buNone/>
          </a:pPr>
          <a:endParaRPr lang="en-US" sz="1600" kern="1200" dirty="0">
            <a:solidFill>
              <a:schemeClr val="tx1"/>
            </a:solidFill>
          </a:endParaRPr>
        </a:p>
      </dsp:txBody>
      <dsp:txXfrm>
        <a:off x="1907593" y="518980"/>
        <a:ext cx="1661032" cy="3257681"/>
      </dsp:txXfrm>
    </dsp:sp>
    <dsp:sp modelId="{5ACDDD2E-A6DA-4B3F-B366-D8D165C71718}">
      <dsp:nvSpPr>
        <dsp:cNvPr id="0" name=""/>
        <dsp:cNvSpPr/>
      </dsp:nvSpPr>
      <dsp:spPr>
        <a:xfrm>
          <a:off x="3801170" y="0"/>
          <a:ext cx="1661032" cy="518980"/>
        </a:xfrm>
        <a:prstGeom prst="rect">
          <a:avLst/>
        </a:prstGeom>
        <a:solidFill>
          <a:schemeClr val="accent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libri" panose="020F0502020204030204" pitchFamily="34" charset="0"/>
              <a:cs typeface="Calibri" panose="020F0502020204030204" pitchFamily="34" charset="0"/>
            </a:rPr>
            <a:t>Global Partnerships and Collaboration</a:t>
          </a:r>
          <a:endParaRPr lang="en-US" sz="1400" b="1" kern="1200" dirty="0">
            <a:solidFill>
              <a:schemeClr val="tx1"/>
            </a:solidFill>
            <a:latin typeface="Calibri" panose="020F0502020204030204" pitchFamily="34" charset="0"/>
            <a:cs typeface="Calibri" panose="020F0502020204030204" pitchFamily="34" charset="0"/>
          </a:endParaRPr>
        </a:p>
      </dsp:txBody>
      <dsp:txXfrm>
        <a:off x="3801170" y="0"/>
        <a:ext cx="1661032" cy="518980"/>
      </dsp:txXfrm>
    </dsp:sp>
    <dsp:sp modelId="{3232D775-33ED-44BE-9665-D5F655F5DD13}">
      <dsp:nvSpPr>
        <dsp:cNvPr id="0" name=""/>
        <dsp:cNvSpPr/>
      </dsp:nvSpPr>
      <dsp:spPr>
        <a:xfrm>
          <a:off x="3801170" y="518980"/>
          <a:ext cx="1661032" cy="3257681"/>
        </a:xfrm>
        <a:prstGeom prst="rect">
          <a:avLst/>
        </a:prstGeom>
        <a:solidFill>
          <a:schemeClr val="accent5">
            <a:tint val="40000"/>
            <a:alpha val="90000"/>
            <a:hueOff val="-2029973"/>
            <a:satOff val="-24313"/>
            <a:lumOff val="-2286"/>
            <a:alphaOff val="0"/>
          </a:schemeClr>
        </a:solidFill>
        <a:ln w="12700" cap="flat" cmpd="sng" algn="ctr">
          <a:solidFill>
            <a:schemeClr val="accent5">
              <a:tint val="40000"/>
              <a:alpha val="90000"/>
              <a:hueOff val="-2029973"/>
              <a:satOff val="-24313"/>
              <a:lumOff val="-22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The development of collaborations with international universities, organizations, and industries. </a:t>
          </a:r>
          <a:endParaRPr lang="en-US" sz="1300" kern="1200" dirty="0">
            <a:latin typeface="Calibri" panose="020F0502020204030204" pitchFamily="34" charset="0"/>
            <a:cs typeface="Calibri" panose="020F0502020204030204" pitchFamily="34" charset="0"/>
          </a:endParaRPr>
        </a:p>
        <a:p>
          <a:pPr marL="0" lvl="1" indent="-114300" algn="l" defTabSz="577850">
            <a:lnSpc>
              <a:spcPct val="100000"/>
            </a:lnSpc>
            <a:spcBef>
              <a:spcPct val="0"/>
            </a:spcBef>
            <a:spcAft>
              <a:spcPct val="15000"/>
            </a:spcAft>
            <a:buFont typeface="Arial" panose="020B0604020202020204" pitchFamily="34" charset="0"/>
            <a:buChar char="•"/>
          </a:pPr>
          <a:r>
            <a:rPr lang="en-US" sz="1300" b="0" i="0" kern="1200" dirty="0">
              <a:latin typeface="Calibri" panose="020F0502020204030204" pitchFamily="34" charset="0"/>
              <a:cs typeface="Calibri" panose="020F0502020204030204" pitchFamily="34" charset="0"/>
            </a:rPr>
            <a:t>Have a diversity partnerships that supports globalization.</a:t>
          </a:r>
          <a:endParaRPr lang="en-US" sz="1300" kern="1200" dirty="0">
            <a:latin typeface="Calibri" panose="020F0502020204030204" pitchFamily="34" charset="0"/>
            <a:cs typeface="Calibri" panose="020F0502020204030204" pitchFamily="34" charset="0"/>
          </a:endParaRPr>
        </a:p>
      </dsp:txBody>
      <dsp:txXfrm>
        <a:off x="3801170" y="518980"/>
        <a:ext cx="1661032" cy="3257681"/>
      </dsp:txXfrm>
    </dsp:sp>
    <dsp:sp modelId="{C524BBDC-4A12-4957-832D-D660CECEAC53}">
      <dsp:nvSpPr>
        <dsp:cNvPr id="0" name=""/>
        <dsp:cNvSpPr/>
      </dsp:nvSpPr>
      <dsp:spPr>
        <a:xfrm>
          <a:off x="5694747" y="0"/>
          <a:ext cx="1661032" cy="518980"/>
        </a:xfrm>
        <a:prstGeom prst="rect">
          <a:avLst/>
        </a:prstGeom>
        <a:solidFill>
          <a:schemeClr val="accent3">
            <a:alpha val="2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libri" panose="020F0502020204030204" pitchFamily="34" charset="0"/>
              <a:cs typeface="Calibri" panose="020F0502020204030204" pitchFamily="34" charset="0"/>
            </a:rPr>
            <a:t>Technology and Innovation:</a:t>
          </a:r>
          <a:endParaRPr lang="en-US" sz="1400" b="1" kern="1200" dirty="0">
            <a:solidFill>
              <a:schemeClr val="tx1"/>
            </a:solidFill>
            <a:latin typeface="Calibri" panose="020F0502020204030204" pitchFamily="34" charset="0"/>
            <a:cs typeface="Calibri" panose="020F0502020204030204" pitchFamily="34" charset="0"/>
          </a:endParaRPr>
        </a:p>
      </dsp:txBody>
      <dsp:txXfrm>
        <a:off x="5694747" y="0"/>
        <a:ext cx="1661032" cy="518980"/>
      </dsp:txXfrm>
    </dsp:sp>
    <dsp:sp modelId="{70A49A4C-6D17-4FCB-9C29-21F025026F9E}">
      <dsp:nvSpPr>
        <dsp:cNvPr id="0" name=""/>
        <dsp:cNvSpPr/>
      </dsp:nvSpPr>
      <dsp:spPr>
        <a:xfrm>
          <a:off x="5694747" y="518980"/>
          <a:ext cx="1661032" cy="3257681"/>
        </a:xfrm>
        <a:prstGeom prst="rect">
          <a:avLst/>
        </a:prstGeom>
        <a:solidFill>
          <a:schemeClr val="accent5">
            <a:tint val="40000"/>
            <a:alpha val="90000"/>
            <a:hueOff val="-3044960"/>
            <a:satOff val="-36469"/>
            <a:lumOff val="-3430"/>
            <a:alphaOff val="0"/>
          </a:schemeClr>
        </a:solidFill>
        <a:ln w="12700" cap="flat" cmpd="sng" algn="ctr">
          <a:solidFill>
            <a:schemeClr val="accent5">
              <a:tint val="40000"/>
              <a:alpha val="90000"/>
              <a:hueOff val="-3044960"/>
              <a:satOff val="-36469"/>
              <a:lumOff val="-3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en-US" sz="1300" b="0" i="0" kern="1200" dirty="0">
              <a:solidFill>
                <a:schemeClr val="tx1"/>
              </a:solidFill>
              <a:latin typeface="Calibri" panose="020F0502020204030204" pitchFamily="34" charset="0"/>
              <a:cs typeface="Calibri" panose="020F0502020204030204" pitchFamily="34" charset="0"/>
            </a:rPr>
            <a:t>The use of technology to facilitate global learning, online collaborations, and virtual exchange programs.</a:t>
          </a:r>
          <a:endParaRPr lang="en-US" sz="1300" kern="1200" dirty="0">
            <a:solidFill>
              <a:schemeClr val="tx1"/>
            </a:solidFill>
            <a:latin typeface="Calibri" panose="020F0502020204030204" pitchFamily="34" charset="0"/>
            <a:cs typeface="Calibri" panose="020F0502020204030204" pitchFamily="34" charset="0"/>
          </a:endParaRPr>
        </a:p>
      </dsp:txBody>
      <dsp:txXfrm>
        <a:off x="5694747" y="518980"/>
        <a:ext cx="1661032" cy="3257681"/>
      </dsp:txXfrm>
    </dsp:sp>
    <dsp:sp modelId="{31A34E95-FDDE-4764-A7A2-F2CDEEADC6D2}">
      <dsp:nvSpPr>
        <dsp:cNvPr id="0" name=""/>
        <dsp:cNvSpPr/>
      </dsp:nvSpPr>
      <dsp:spPr>
        <a:xfrm>
          <a:off x="7571215" y="4764"/>
          <a:ext cx="1661032" cy="518980"/>
        </a:xfrm>
        <a:prstGeom prst="rect">
          <a:avLst/>
        </a:prstGeom>
        <a:solidFill>
          <a:schemeClr val="bg1">
            <a:lumMod val="8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pitchFamily="34" charset="0"/>
              <a:cs typeface="Calibri" panose="020F0502020204030204" pitchFamily="34" charset="0"/>
            </a:rPr>
            <a:t>Diversity and Inclusion</a:t>
          </a:r>
        </a:p>
      </dsp:txBody>
      <dsp:txXfrm>
        <a:off x="7571215" y="4764"/>
        <a:ext cx="1661032" cy="518980"/>
      </dsp:txXfrm>
    </dsp:sp>
    <dsp:sp modelId="{B16F636B-AE5E-4CCE-8FA9-24DFA1E64615}">
      <dsp:nvSpPr>
        <dsp:cNvPr id="0" name=""/>
        <dsp:cNvSpPr/>
      </dsp:nvSpPr>
      <dsp:spPr>
        <a:xfrm>
          <a:off x="7588324" y="518980"/>
          <a:ext cx="1661032" cy="3257681"/>
        </a:xfrm>
        <a:prstGeom prst="rect">
          <a:avLst/>
        </a:prstGeom>
        <a:solidFill>
          <a:schemeClr val="accent5">
            <a:tint val="40000"/>
            <a:alpha val="90000"/>
            <a:hueOff val="-4059946"/>
            <a:satOff val="-48626"/>
            <a:lumOff val="-4573"/>
            <a:alphaOff val="0"/>
          </a:schemeClr>
        </a:solidFill>
        <a:ln w="12700" cap="flat" cmpd="sng" algn="ctr">
          <a:solidFill>
            <a:schemeClr val="accent5">
              <a:tint val="40000"/>
              <a:alpha val="90000"/>
              <a:hueOff val="-4059946"/>
              <a:satOff val="-48626"/>
              <a:lumOff val="-45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en-US" sz="1300" b="0" i="0" kern="1200" dirty="0">
              <a:solidFill>
                <a:schemeClr val="tx1"/>
              </a:solidFill>
              <a:latin typeface="Calibri" panose="020F0502020204030204" pitchFamily="34" charset="0"/>
              <a:cs typeface="Calibri" panose="020F0502020204030204" pitchFamily="34" charset="0"/>
            </a:rPr>
            <a:t>Diversity and inclusivity among students and faculty foster a supportive environment.</a:t>
          </a:r>
          <a:endParaRPr lang="en-US" sz="1300" kern="1200" dirty="0">
            <a:solidFill>
              <a:schemeClr val="tx1"/>
            </a:solidFill>
            <a:latin typeface="Calibri" panose="020F0502020204030204" pitchFamily="34" charset="0"/>
            <a:cs typeface="Calibri" panose="020F0502020204030204" pitchFamily="34" charset="0"/>
          </a:endParaRPr>
        </a:p>
        <a:p>
          <a:pPr marL="0" lvl="1" indent="-114300" algn="l" defTabSz="577850">
            <a:lnSpc>
              <a:spcPct val="100000"/>
            </a:lnSpc>
            <a:spcBef>
              <a:spcPct val="0"/>
            </a:spcBef>
            <a:spcAft>
              <a:spcPct val="15000"/>
            </a:spcAft>
            <a:buFont typeface="Arial" panose="020B0604020202020204" pitchFamily="34" charset="0"/>
            <a:buChar char="•"/>
          </a:pPr>
          <a:r>
            <a:rPr lang="en-US" sz="1300" kern="1200" dirty="0">
              <a:solidFill>
                <a:schemeClr val="tx1"/>
              </a:solidFill>
              <a:latin typeface="Calibri" panose="020F0502020204030204" pitchFamily="34" charset="0"/>
              <a:cs typeface="Calibri" panose="020F0502020204030204" pitchFamily="34" charset="0"/>
            </a:rPr>
            <a:t>Training for teachers in enhancing their ability to collaborate effectively in diverse settings.</a:t>
          </a:r>
        </a:p>
      </dsp:txBody>
      <dsp:txXfrm>
        <a:off x="7588324" y="518980"/>
        <a:ext cx="1661032" cy="3257681"/>
      </dsp:txXfrm>
    </dsp:sp>
    <dsp:sp modelId="{D9AB8C1E-774F-49EA-A01F-F0DEDB421064}">
      <dsp:nvSpPr>
        <dsp:cNvPr id="0" name=""/>
        <dsp:cNvSpPr/>
      </dsp:nvSpPr>
      <dsp:spPr>
        <a:xfrm>
          <a:off x="9481901" y="0"/>
          <a:ext cx="1661032" cy="518980"/>
        </a:xfrm>
        <a:prstGeom prst="rect">
          <a:avLst/>
        </a:prstGeom>
        <a:solidFill>
          <a:schemeClr val="accent5">
            <a:hueOff val="-4733605"/>
            <a:satOff val="-26003"/>
            <a:lumOff val="-25884"/>
            <a:alphaOff val="0"/>
          </a:schemeClr>
        </a:solidFill>
        <a:ln w="12700" cap="flat" cmpd="sng" algn="ctr">
          <a:solidFill>
            <a:schemeClr val="accent5">
              <a:hueOff val="-4733605"/>
              <a:satOff val="-26003"/>
              <a:lumOff val="-258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100000"/>
            </a:lnSpc>
            <a:spcBef>
              <a:spcPct val="0"/>
            </a:spcBef>
            <a:spcAft>
              <a:spcPct val="35000"/>
            </a:spcAft>
            <a:buFont typeface="Arial" panose="020B0604020202020204" pitchFamily="34" charset="0"/>
            <a:buNone/>
          </a:pPr>
          <a:r>
            <a:rPr lang="en-US" sz="1300" b="1" kern="1200" dirty="0">
              <a:solidFill>
                <a:schemeClr val="tx1"/>
              </a:solidFill>
              <a:latin typeface="Calibri" panose="020F0502020204030204" pitchFamily="34" charset="0"/>
              <a:cs typeface="Calibri" panose="020F0502020204030204" pitchFamily="34" charset="0"/>
            </a:rPr>
            <a:t>Sustainability</a:t>
          </a:r>
        </a:p>
      </dsp:txBody>
      <dsp:txXfrm>
        <a:off x="9481901" y="0"/>
        <a:ext cx="1661032" cy="518980"/>
      </dsp:txXfrm>
    </dsp:sp>
    <dsp:sp modelId="{34B7918A-A502-4840-9EB7-BE5E082FE14E}">
      <dsp:nvSpPr>
        <dsp:cNvPr id="0" name=""/>
        <dsp:cNvSpPr/>
      </dsp:nvSpPr>
      <dsp:spPr>
        <a:xfrm>
          <a:off x="9481901" y="518980"/>
          <a:ext cx="1661032" cy="3257681"/>
        </a:xfrm>
        <a:prstGeom prst="rect">
          <a:avLst/>
        </a:prstGeom>
        <a:solidFill>
          <a:schemeClr val="accent5">
            <a:tint val="40000"/>
            <a:alpha val="90000"/>
            <a:hueOff val="-5074933"/>
            <a:satOff val="-60782"/>
            <a:lumOff val="-5716"/>
            <a:alphaOff val="0"/>
          </a:schemeClr>
        </a:solidFill>
        <a:ln w="12700" cap="flat" cmpd="sng" algn="ctr">
          <a:solidFill>
            <a:schemeClr val="accent5">
              <a:tint val="40000"/>
              <a:alpha val="90000"/>
              <a:hueOff val="-5074933"/>
              <a:satOff val="-60782"/>
              <a:lumOff val="-57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114300" algn="l" defTabSz="577850">
            <a:lnSpc>
              <a:spcPct val="100000"/>
            </a:lnSpc>
            <a:spcBef>
              <a:spcPct val="0"/>
            </a:spcBef>
            <a:spcAft>
              <a:spcPct val="15000"/>
            </a:spcAft>
            <a:buFont typeface="Arial" panose="020B0604020202020204" pitchFamily="34" charset="0"/>
            <a:buChar char="•"/>
          </a:pPr>
          <a:r>
            <a:rPr lang="en-US" sz="1300" b="0" kern="1200" dirty="0">
              <a:solidFill>
                <a:schemeClr val="tx1"/>
              </a:solidFill>
              <a:latin typeface="Calibri" panose="020F0502020204030204" pitchFamily="34" charset="0"/>
              <a:cs typeface="Calibri" panose="020F0502020204030204" pitchFamily="34" charset="0"/>
            </a:rPr>
            <a:t>A commitment to environmental sustainability in curriculum and initiatives promoting eco-friendly behaviours.</a:t>
          </a:r>
        </a:p>
      </dsp:txBody>
      <dsp:txXfrm>
        <a:off x="9481901" y="518980"/>
        <a:ext cx="1661032" cy="32576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7830-0032-42FE-BB7D-4D0AEAE76A4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D4F4FE-5BC5-49AA-86B9-F8316897080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1D8D8C1-C93D-42CA-9A97-FF499558D459}" type="datetimeFigureOut">
              <a:rPr lang="en-US" smtClean="0"/>
              <a:t>2/10/2024</a:t>
            </a:fld>
            <a:endParaRPr lang="en-US" dirty="0"/>
          </a:p>
        </p:txBody>
      </p:sp>
      <p:sp>
        <p:nvSpPr>
          <p:cNvPr id="4" name="Footer Placeholder 3">
            <a:extLst>
              <a:ext uri="{FF2B5EF4-FFF2-40B4-BE49-F238E27FC236}">
                <a16:creationId xmlns:a16="http://schemas.microsoft.com/office/drawing/2014/main" id="{8B6F02CC-5414-4BB2-A7DD-9EF9BB13A4A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891B5D-A255-454F-9ABC-4D3310921B8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F5B3D83-8D1A-4DFC-A85C-775CC8A19941}" type="slidenum">
              <a:rPr lang="en-US" smtClean="0"/>
              <a:t>‹#›</a:t>
            </a:fld>
            <a:endParaRPr lang="en-US" dirty="0"/>
          </a:p>
        </p:txBody>
      </p:sp>
    </p:spTree>
    <p:extLst>
      <p:ext uri="{BB962C8B-B14F-4D97-AF65-F5344CB8AC3E}">
        <p14:creationId xmlns:p14="http://schemas.microsoft.com/office/powerpoint/2010/main" val="211077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846F56-1468-4900-AFBA-9E5EE306BC08}" type="datetimeFigureOut">
              <a:rPr lang="en-US" smtClean="0"/>
              <a:t>2/10/2024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702109-9DB5-4930-9529-97D0F7F71D9D}" type="slidenum">
              <a:rPr lang="en-US" smtClean="0"/>
              <a:t>‹#›</a:t>
            </a:fld>
            <a:endParaRPr lang="en-US" dirty="0"/>
          </a:p>
        </p:txBody>
      </p:sp>
    </p:spTree>
    <p:extLst>
      <p:ext uri="{BB962C8B-B14F-4D97-AF65-F5344CB8AC3E}">
        <p14:creationId xmlns:p14="http://schemas.microsoft.com/office/powerpoint/2010/main" val="240454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EE85D185-D876-4A4B-A351-E623992245C2}" type="slidenum">
              <a:rPr lang="en-US" smtClean="0"/>
              <a:t>2</a:t>
            </a:fld>
            <a:endParaRPr lang="en-US" dirty="0"/>
          </a:p>
        </p:txBody>
      </p:sp>
    </p:spTree>
    <p:extLst>
      <p:ext uri="{BB962C8B-B14F-4D97-AF65-F5344CB8AC3E}">
        <p14:creationId xmlns:p14="http://schemas.microsoft.com/office/powerpoint/2010/main" val="170351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FA1D2-A030-EC25-64B5-E3227AD77E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5D84C-6042-EA0C-8A59-212EF5F3A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954B7-D17F-65EE-786D-14655519D1FD}"/>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29D26B6A-CB86-05F6-7935-2962773EA228}"/>
              </a:ext>
            </a:extLst>
          </p:cNvPr>
          <p:cNvSpPr>
            <a:spLocks noGrp="1"/>
          </p:cNvSpPr>
          <p:nvPr>
            <p:ph type="sldNum" sz="quarter" idx="5"/>
          </p:nvPr>
        </p:nvSpPr>
        <p:spPr/>
        <p:txBody>
          <a:bodyPr/>
          <a:lstStyle/>
          <a:p>
            <a:fld id="{EE85D185-D876-4A4B-A351-E623992245C2}" type="slidenum">
              <a:rPr lang="en-US" smtClean="0"/>
              <a:t>14</a:t>
            </a:fld>
            <a:endParaRPr lang="en-US" dirty="0"/>
          </a:p>
        </p:txBody>
      </p:sp>
    </p:spTree>
    <p:extLst>
      <p:ext uri="{BB962C8B-B14F-4D97-AF65-F5344CB8AC3E}">
        <p14:creationId xmlns:p14="http://schemas.microsoft.com/office/powerpoint/2010/main" val="252193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0F544-881D-8CFD-8B0C-756880550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F734B-609E-D23F-3FE4-FE3DF69D7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34DA9-FB43-D502-D7E9-FC6B33D56DF3}"/>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7FAEC89C-1322-C9FD-B5DE-96481D28B417}"/>
              </a:ext>
            </a:extLst>
          </p:cNvPr>
          <p:cNvSpPr>
            <a:spLocks noGrp="1"/>
          </p:cNvSpPr>
          <p:nvPr>
            <p:ph type="sldNum" sz="quarter" idx="5"/>
          </p:nvPr>
        </p:nvSpPr>
        <p:spPr/>
        <p:txBody>
          <a:bodyPr/>
          <a:lstStyle/>
          <a:p>
            <a:fld id="{EE85D185-D876-4A4B-A351-E623992245C2}" type="slidenum">
              <a:rPr lang="en-US" smtClean="0"/>
              <a:t>15</a:t>
            </a:fld>
            <a:endParaRPr lang="en-US" dirty="0"/>
          </a:p>
        </p:txBody>
      </p:sp>
    </p:spTree>
    <p:extLst>
      <p:ext uri="{BB962C8B-B14F-4D97-AF65-F5344CB8AC3E}">
        <p14:creationId xmlns:p14="http://schemas.microsoft.com/office/powerpoint/2010/main" val="21954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85D185-D876-4A4B-A351-E623992245C2}" type="slidenum">
              <a:rPr lang="en-US" smtClean="0"/>
              <a:t>3</a:t>
            </a:fld>
            <a:endParaRPr lang="en-US" dirty="0"/>
          </a:p>
        </p:txBody>
      </p:sp>
    </p:spTree>
    <p:extLst>
      <p:ext uri="{BB962C8B-B14F-4D97-AF65-F5344CB8AC3E}">
        <p14:creationId xmlns:p14="http://schemas.microsoft.com/office/powerpoint/2010/main" val="16233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947D3-1FA2-5D63-0031-AEBB656A9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FE007-0F6C-8859-ABE4-11115449B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FCD300-2D4B-EA8E-28B5-06C695BBE5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8BB78-9B0C-CFCB-7ECE-CE1B6D59F066}"/>
              </a:ext>
            </a:extLst>
          </p:cNvPr>
          <p:cNvSpPr>
            <a:spLocks noGrp="1"/>
          </p:cNvSpPr>
          <p:nvPr>
            <p:ph type="sldNum" sz="quarter" idx="5"/>
          </p:nvPr>
        </p:nvSpPr>
        <p:spPr/>
        <p:txBody>
          <a:bodyPr/>
          <a:lstStyle/>
          <a:p>
            <a:fld id="{EE85D185-D876-4A4B-A351-E623992245C2}" type="slidenum">
              <a:rPr lang="en-US" smtClean="0"/>
              <a:t>4</a:t>
            </a:fld>
            <a:endParaRPr lang="en-US" dirty="0"/>
          </a:p>
        </p:txBody>
      </p:sp>
    </p:spTree>
    <p:extLst>
      <p:ext uri="{BB962C8B-B14F-4D97-AF65-F5344CB8AC3E}">
        <p14:creationId xmlns:p14="http://schemas.microsoft.com/office/powerpoint/2010/main" val="302926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8D42-3A00-4EED-5C18-10ED81840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E87F4-1710-923E-17AD-4A4528948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EEC41-B16A-FADA-3E31-9D98B53425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6A294E-ABF9-1CEF-39A6-6A62E746B642}"/>
              </a:ext>
            </a:extLst>
          </p:cNvPr>
          <p:cNvSpPr>
            <a:spLocks noGrp="1"/>
          </p:cNvSpPr>
          <p:nvPr>
            <p:ph type="sldNum" sz="quarter" idx="5"/>
          </p:nvPr>
        </p:nvSpPr>
        <p:spPr/>
        <p:txBody>
          <a:bodyPr/>
          <a:lstStyle/>
          <a:p>
            <a:fld id="{EE85D185-D876-4A4B-A351-E623992245C2}" type="slidenum">
              <a:rPr lang="en-US" smtClean="0"/>
              <a:t>5</a:t>
            </a:fld>
            <a:endParaRPr lang="en-US" dirty="0"/>
          </a:p>
        </p:txBody>
      </p:sp>
    </p:spTree>
    <p:extLst>
      <p:ext uri="{BB962C8B-B14F-4D97-AF65-F5344CB8AC3E}">
        <p14:creationId xmlns:p14="http://schemas.microsoft.com/office/powerpoint/2010/main" val="346692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FE61-B80D-4BF7-72BD-666B9A2911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2E707-4132-A703-7175-6E3A2EB2B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F3351-953C-77B5-83E5-295B657D24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ヒラギノ角ゴ Pro W3" pitchFamily="122" charset="-128"/>
              </a:rPr>
              <a:t>Implementing a balanced scorecard allowed FMC’s managers to align their different perspectives to create a more focused corporation overall. General managers now review progress along the chosen metrics every month, and corporate executives do so on a quarterly basis. Implementing a balanced-scorecard approach is not a onetime effort. It requires continuous tracking of metrics and updating of strategic objectives, if needed. It is a continuous process, feeding performance back into the strategy process to assess its effectiveness.</a:t>
            </a:r>
          </a:p>
          <a:p>
            <a:endParaRPr lang="en-US" altLang="en-US" dirty="0"/>
          </a:p>
        </p:txBody>
      </p:sp>
      <p:sp>
        <p:nvSpPr>
          <p:cNvPr id="4" name="Slide Number Placeholder 3">
            <a:extLst>
              <a:ext uri="{FF2B5EF4-FFF2-40B4-BE49-F238E27FC236}">
                <a16:creationId xmlns:a16="http://schemas.microsoft.com/office/drawing/2014/main" id="{CA4A6525-BD7A-FC1F-DDD6-E1A1B83177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C14E5-19F2-412F-AD86-54F326570B2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80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3504-FE94-0FBB-E261-60ED9927D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EED1B-52BE-10DA-7A61-46BC710AA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4F6B5-4BDC-46DB-5A8A-66A1765C4B7E}"/>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A8E45B3B-D0F2-3FA0-6C1C-B153A9DBF495}"/>
              </a:ext>
            </a:extLst>
          </p:cNvPr>
          <p:cNvSpPr>
            <a:spLocks noGrp="1"/>
          </p:cNvSpPr>
          <p:nvPr>
            <p:ph type="sldNum" sz="quarter" idx="5"/>
          </p:nvPr>
        </p:nvSpPr>
        <p:spPr/>
        <p:txBody>
          <a:bodyPr/>
          <a:lstStyle/>
          <a:p>
            <a:fld id="{EDA29696-2BE8-442F-AE32-06B5202A784A}" type="slidenum">
              <a:rPr lang="en-US" smtClean="0"/>
              <a:t>9</a:t>
            </a:fld>
            <a:endParaRPr lang="en-US" dirty="0"/>
          </a:p>
        </p:txBody>
      </p:sp>
    </p:spTree>
    <p:extLst>
      <p:ext uri="{BB962C8B-B14F-4D97-AF65-F5344CB8AC3E}">
        <p14:creationId xmlns:p14="http://schemas.microsoft.com/office/powerpoint/2010/main" val="33647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EDA29696-2BE8-442F-AE32-06B5202A784A}" type="slidenum">
              <a:rPr lang="en-US" smtClean="0"/>
              <a:t>11</a:t>
            </a:fld>
            <a:endParaRPr lang="en-US" dirty="0"/>
          </a:p>
        </p:txBody>
      </p:sp>
    </p:spTree>
    <p:extLst>
      <p:ext uri="{BB962C8B-B14F-4D97-AF65-F5344CB8AC3E}">
        <p14:creationId xmlns:p14="http://schemas.microsoft.com/office/powerpoint/2010/main" val="324398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EE85D185-D876-4A4B-A351-E623992245C2}" type="slidenum">
              <a:rPr lang="en-US" smtClean="0"/>
              <a:t>12</a:t>
            </a:fld>
            <a:endParaRPr lang="en-US" dirty="0"/>
          </a:p>
        </p:txBody>
      </p:sp>
    </p:spTree>
    <p:extLst>
      <p:ext uri="{BB962C8B-B14F-4D97-AF65-F5344CB8AC3E}">
        <p14:creationId xmlns:p14="http://schemas.microsoft.com/office/powerpoint/2010/main" val="128970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D26E-071C-E0CF-B5CA-87461CB38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87CDC-2CDF-1F32-3213-E6651D7B1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28510-0B56-2986-0256-28340B948946}"/>
              </a:ext>
            </a:extLst>
          </p:cNvPr>
          <p:cNvSpPr>
            <a:spLocks noGrp="1"/>
          </p:cNvSpPr>
          <p:nvPr>
            <p:ph type="body" idx="1"/>
          </p:nvPr>
        </p:nvSpPr>
        <p:spPr/>
        <p:txBody>
          <a:bodyPr/>
          <a:lstStyle/>
          <a:p>
            <a:pPr defTabSz="931774">
              <a:defRPr/>
            </a:pPr>
            <a:endParaRPr lang="en-US" dirty="0"/>
          </a:p>
        </p:txBody>
      </p:sp>
      <p:sp>
        <p:nvSpPr>
          <p:cNvPr id="4" name="Slide Number Placeholder 3">
            <a:extLst>
              <a:ext uri="{FF2B5EF4-FFF2-40B4-BE49-F238E27FC236}">
                <a16:creationId xmlns:a16="http://schemas.microsoft.com/office/drawing/2014/main" id="{E6037ABE-295E-F461-99DB-5E7CCEF2D618}"/>
              </a:ext>
            </a:extLst>
          </p:cNvPr>
          <p:cNvSpPr>
            <a:spLocks noGrp="1"/>
          </p:cNvSpPr>
          <p:nvPr>
            <p:ph type="sldNum" sz="quarter" idx="5"/>
          </p:nvPr>
        </p:nvSpPr>
        <p:spPr/>
        <p:txBody>
          <a:bodyPr/>
          <a:lstStyle/>
          <a:p>
            <a:fld id="{EE85D185-D876-4A4B-A351-E623992245C2}" type="slidenum">
              <a:rPr lang="en-US" smtClean="0"/>
              <a:t>13</a:t>
            </a:fld>
            <a:endParaRPr lang="en-US" dirty="0"/>
          </a:p>
        </p:txBody>
      </p:sp>
    </p:spTree>
    <p:extLst>
      <p:ext uri="{BB962C8B-B14F-4D97-AF65-F5344CB8AC3E}">
        <p14:creationId xmlns:p14="http://schemas.microsoft.com/office/powerpoint/2010/main" val="416575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1C27E24-5B5B-4605-9165-13141795F0CE}"/>
              </a:ext>
            </a:extLst>
          </p:cNvPr>
          <p:cNvSpPr>
            <a:spLocks noGrp="1"/>
          </p:cNvSpPr>
          <p:nvPr>
            <p:ph type="title" hasCustomPrompt="1"/>
          </p:nvPr>
        </p:nvSpPr>
        <p:spPr>
          <a:xfrm>
            <a:off x="0" y="3672869"/>
            <a:ext cx="12191998" cy="3200134"/>
          </a:xfrm>
          <a:custGeom>
            <a:avLst/>
            <a:gdLst>
              <a:gd name="connsiteX0" fmla="*/ 0 w 12191998"/>
              <a:gd name="connsiteY0" fmla="*/ 0 h 2476346"/>
              <a:gd name="connsiteX1" fmla="*/ 12191998 w 12191998"/>
              <a:gd name="connsiteY1" fmla="*/ 0 h 2476346"/>
              <a:gd name="connsiteX2" fmla="*/ 12191998 w 12191998"/>
              <a:gd name="connsiteY2" fmla="*/ 2476346 h 2476346"/>
              <a:gd name="connsiteX3" fmla="*/ 0 w 12191998"/>
              <a:gd name="connsiteY3" fmla="*/ 2476346 h 2476346"/>
              <a:gd name="connsiteX4" fmla="*/ 0 w 12191998"/>
              <a:gd name="connsiteY4" fmla="*/ 0 h 2476346"/>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36125 h 2757568"/>
              <a:gd name="connsiteX1" fmla="*/ 12191998 w 12191998"/>
              <a:gd name="connsiteY1" fmla="*/ 281222 h 2757568"/>
              <a:gd name="connsiteX2" fmla="*/ 12191998 w 12191998"/>
              <a:gd name="connsiteY2" fmla="*/ 2757568 h 2757568"/>
              <a:gd name="connsiteX3" fmla="*/ 0 w 12191998"/>
              <a:gd name="connsiteY3" fmla="*/ 2757568 h 2757568"/>
              <a:gd name="connsiteX4" fmla="*/ 0 w 12191998"/>
              <a:gd name="connsiteY4" fmla="*/ 36125 h 2757568"/>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0 h 2721443"/>
              <a:gd name="connsiteX1" fmla="*/ 12191998 w 12191998"/>
              <a:gd name="connsiteY1" fmla="*/ 245097 h 2721443"/>
              <a:gd name="connsiteX2" fmla="*/ 12191998 w 12191998"/>
              <a:gd name="connsiteY2" fmla="*/ 2721443 h 2721443"/>
              <a:gd name="connsiteX3" fmla="*/ 0 w 12191998"/>
              <a:gd name="connsiteY3" fmla="*/ 2721443 h 2721443"/>
              <a:gd name="connsiteX4" fmla="*/ 0 w 12191998"/>
              <a:gd name="connsiteY4" fmla="*/ 0 h 2721443"/>
              <a:gd name="connsiteX0" fmla="*/ 0 w 12191998"/>
              <a:gd name="connsiteY0" fmla="*/ 403170 h 3124613"/>
              <a:gd name="connsiteX1" fmla="*/ 6591300 w 12191998"/>
              <a:gd name="connsiteY1" fmla="*/ 15890 h 3124613"/>
              <a:gd name="connsiteX2" fmla="*/ 12191998 w 12191998"/>
              <a:gd name="connsiteY2" fmla="*/ 648267 h 3124613"/>
              <a:gd name="connsiteX3" fmla="*/ 12191998 w 12191998"/>
              <a:gd name="connsiteY3" fmla="*/ 3124613 h 3124613"/>
              <a:gd name="connsiteX4" fmla="*/ 0 w 12191998"/>
              <a:gd name="connsiteY4" fmla="*/ 3124613 h 3124613"/>
              <a:gd name="connsiteX5" fmla="*/ 0 w 12191998"/>
              <a:gd name="connsiteY5" fmla="*/ 403170 h 312461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387280 h 3108723"/>
              <a:gd name="connsiteX1" fmla="*/ 6591300 w 12191998"/>
              <a:gd name="connsiteY1" fmla="*/ 0 h 3108723"/>
              <a:gd name="connsiteX2" fmla="*/ 12191998 w 12191998"/>
              <a:gd name="connsiteY2" fmla="*/ 63237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530729 h 3252172"/>
              <a:gd name="connsiteX1" fmla="*/ 6591300 w 12191998"/>
              <a:gd name="connsiteY1" fmla="*/ 143449 h 3252172"/>
              <a:gd name="connsiteX2" fmla="*/ 12191998 w 12191998"/>
              <a:gd name="connsiteY2" fmla="*/ 189086 h 3252172"/>
              <a:gd name="connsiteX3" fmla="*/ 12191998 w 12191998"/>
              <a:gd name="connsiteY3" fmla="*/ 3252172 h 3252172"/>
              <a:gd name="connsiteX4" fmla="*/ 0 w 12191998"/>
              <a:gd name="connsiteY4" fmla="*/ 3252172 h 3252172"/>
              <a:gd name="connsiteX5" fmla="*/ 0 w 12191998"/>
              <a:gd name="connsiteY5" fmla="*/ 530729 h 3252172"/>
              <a:gd name="connsiteX0" fmla="*/ 0 w 12191998"/>
              <a:gd name="connsiteY0" fmla="*/ 387280 h 3108723"/>
              <a:gd name="connsiteX1" fmla="*/ 6591300 w 12191998"/>
              <a:gd name="connsiteY1" fmla="*/ 0 h 3108723"/>
              <a:gd name="connsiteX2" fmla="*/ 12191998 w 12191998"/>
              <a:gd name="connsiteY2" fmla="*/ 45637 h 3108723"/>
              <a:gd name="connsiteX3" fmla="*/ 12191998 w 12191998"/>
              <a:gd name="connsiteY3" fmla="*/ 3108723 h 3108723"/>
              <a:gd name="connsiteX4" fmla="*/ 0 w 12191998"/>
              <a:gd name="connsiteY4" fmla="*/ 3108723 h 3108723"/>
              <a:gd name="connsiteX5" fmla="*/ 0 w 12191998"/>
              <a:gd name="connsiteY5" fmla="*/ 387280 h 3108723"/>
              <a:gd name="connsiteX0" fmla="*/ 0 w 12191998"/>
              <a:gd name="connsiteY0" fmla="*/ 405622 h 3127065"/>
              <a:gd name="connsiteX1" fmla="*/ 6591300 w 12191998"/>
              <a:gd name="connsiteY1" fmla="*/ 18342 h 3127065"/>
              <a:gd name="connsiteX2" fmla="*/ 12191998 w 12191998"/>
              <a:gd name="connsiteY2" fmla="*/ 63979 h 3127065"/>
              <a:gd name="connsiteX3" fmla="*/ 12191998 w 12191998"/>
              <a:gd name="connsiteY3" fmla="*/ 3127065 h 3127065"/>
              <a:gd name="connsiteX4" fmla="*/ 0 w 12191998"/>
              <a:gd name="connsiteY4" fmla="*/ 3127065 h 3127065"/>
              <a:gd name="connsiteX5" fmla="*/ 0 w 12191998"/>
              <a:gd name="connsiteY5" fmla="*/ 405622 h 3127065"/>
              <a:gd name="connsiteX0" fmla="*/ 0 w 12191998"/>
              <a:gd name="connsiteY0" fmla="*/ 478691 h 3200134"/>
              <a:gd name="connsiteX1" fmla="*/ 6591300 w 12191998"/>
              <a:gd name="connsiteY1" fmla="*/ 91411 h 3200134"/>
              <a:gd name="connsiteX2" fmla="*/ 12191998 w 12191998"/>
              <a:gd name="connsiteY2" fmla="*/ 137048 h 3200134"/>
              <a:gd name="connsiteX3" fmla="*/ 12191998 w 12191998"/>
              <a:gd name="connsiteY3" fmla="*/ 3200134 h 3200134"/>
              <a:gd name="connsiteX4" fmla="*/ 0 w 12191998"/>
              <a:gd name="connsiteY4" fmla="*/ 3200134 h 3200134"/>
              <a:gd name="connsiteX5" fmla="*/ 0 w 12191998"/>
              <a:gd name="connsiteY5" fmla="*/ 478691 h 32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200134">
                <a:moveTo>
                  <a:pt x="0" y="478691"/>
                </a:moveTo>
                <a:cubicBezTo>
                  <a:pt x="1786890" y="448251"/>
                  <a:pt x="2044700" y="530622"/>
                  <a:pt x="6591300" y="91411"/>
                </a:cubicBezTo>
                <a:cubicBezTo>
                  <a:pt x="8577580" y="-65860"/>
                  <a:pt x="10438128" y="-72"/>
                  <a:pt x="12191998" y="137048"/>
                </a:cubicBezTo>
                <a:lnTo>
                  <a:pt x="12191998" y="3200134"/>
                </a:lnTo>
                <a:lnTo>
                  <a:pt x="0" y="3200134"/>
                </a:lnTo>
                <a:lnTo>
                  <a:pt x="0" y="478691"/>
                </a:lnTo>
                <a:close/>
              </a:path>
            </a:pathLst>
          </a:custGeom>
          <a:solidFill>
            <a:schemeClr val="accent5"/>
          </a:solidFill>
          <a:ln w="22225">
            <a:noFill/>
          </a:ln>
        </p:spPr>
        <p:txBody>
          <a:bodyPr lIns="182880" tIns="0" anchor="ctr"/>
          <a:lstStyle>
            <a:lvl1pPr marL="731520" algn="l">
              <a:lnSpc>
                <a:spcPct val="100000"/>
              </a:lnSpc>
              <a:spcBef>
                <a:spcPts val="800"/>
              </a:spcBef>
              <a:defRPr sz="5400"/>
            </a:lvl1pPr>
          </a:lstStyle>
          <a:p>
            <a:r>
              <a:rPr lang="en-US" dirty="0"/>
              <a:t>Click to Title</a:t>
            </a:r>
          </a:p>
        </p:txBody>
      </p:sp>
      <p:sp>
        <p:nvSpPr>
          <p:cNvPr id="6" name="Picture Placeholder 5">
            <a:extLst>
              <a:ext uri="{FF2B5EF4-FFF2-40B4-BE49-F238E27FC236}">
                <a16:creationId xmlns:a16="http://schemas.microsoft.com/office/drawing/2014/main" id="{B290432B-E439-40FF-A9AA-F20D8672B1D6}"/>
              </a:ext>
            </a:extLst>
          </p:cNvPr>
          <p:cNvSpPr>
            <a:spLocks noGrp="1"/>
          </p:cNvSpPr>
          <p:nvPr>
            <p:ph type="pic" sz="quarter" idx="13" hasCustomPrompt="1"/>
          </p:nvPr>
        </p:nvSpPr>
        <p:spPr>
          <a:xfrm>
            <a:off x="0" y="0"/>
            <a:ext cx="12191998" cy="4151560"/>
          </a:xfrm>
          <a:custGeom>
            <a:avLst/>
            <a:gdLst>
              <a:gd name="connsiteX0" fmla="*/ 0 w 12191998"/>
              <a:gd name="connsiteY0" fmla="*/ 0 h 4151560"/>
              <a:gd name="connsiteX1" fmla="*/ 12191998 w 12191998"/>
              <a:gd name="connsiteY1" fmla="*/ 0 h 4151560"/>
              <a:gd name="connsiteX2" fmla="*/ 12191998 w 12191998"/>
              <a:gd name="connsiteY2" fmla="*/ 3809917 h 4151560"/>
              <a:gd name="connsiteX3" fmla="*/ 6591300 w 12191998"/>
              <a:gd name="connsiteY3" fmla="*/ 3764280 h 4151560"/>
              <a:gd name="connsiteX4" fmla="*/ 0 w 12191998"/>
              <a:gd name="connsiteY4" fmla="*/ 4151560 h 415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8" h="4151560">
                <a:moveTo>
                  <a:pt x="0" y="0"/>
                </a:moveTo>
                <a:lnTo>
                  <a:pt x="12191998" y="0"/>
                </a:lnTo>
                <a:lnTo>
                  <a:pt x="12191998" y="3809917"/>
                </a:lnTo>
                <a:cubicBezTo>
                  <a:pt x="10438128" y="3672797"/>
                  <a:pt x="8577580" y="3607009"/>
                  <a:pt x="6591300" y="3764280"/>
                </a:cubicBezTo>
                <a:cubicBezTo>
                  <a:pt x="2044700" y="4203491"/>
                  <a:pt x="1786890" y="4121120"/>
                  <a:pt x="0" y="4151560"/>
                </a:cubicBezTo>
                <a:close/>
              </a:path>
            </a:pathLst>
          </a:custGeom>
        </p:spPr>
        <p:txBody>
          <a:bodyPr wrap="square">
            <a:noAutofit/>
          </a:bodyPr>
          <a:lstStyle>
            <a:lvl1pPr marL="0" indent="0" algn="ctr">
              <a:buNone/>
              <a:defRPr>
                <a:solidFill>
                  <a:schemeClr val="accent5"/>
                </a:solidFill>
              </a:defRPr>
            </a:lvl1pPr>
          </a:lstStyle>
          <a:p>
            <a:r>
              <a:rPr lang="en-US" dirty="0"/>
              <a:t>Insert photo here</a:t>
            </a:r>
          </a:p>
        </p:txBody>
      </p:sp>
      <p:sp>
        <p:nvSpPr>
          <p:cNvPr id="13" name="Text Placeholder 7">
            <a:extLst>
              <a:ext uri="{FF2B5EF4-FFF2-40B4-BE49-F238E27FC236}">
                <a16:creationId xmlns:a16="http://schemas.microsoft.com/office/drawing/2014/main" id="{5FD77643-24B8-4D2F-9CCC-3BCE807F703F}"/>
              </a:ext>
            </a:extLst>
          </p:cNvPr>
          <p:cNvSpPr>
            <a:spLocks noGrp="1"/>
          </p:cNvSpPr>
          <p:nvPr>
            <p:ph type="body" sz="quarter" idx="15" hasCustomPrompt="1"/>
          </p:nvPr>
        </p:nvSpPr>
        <p:spPr>
          <a:xfrm>
            <a:off x="7924800" y="4246790"/>
            <a:ext cx="3581400" cy="2081213"/>
          </a:xfrm>
          <a:prstGeom prst="rect">
            <a:avLst/>
          </a:prstGeom>
        </p:spPr>
        <p:txBody>
          <a:bodyPr anchor="ctr"/>
          <a:lstStyle>
            <a:lvl1pPr marL="0" indent="0">
              <a:buNone/>
              <a:defRPr/>
            </a:lvl1pPr>
          </a:lstStyle>
          <a:p>
            <a:pPr lvl="0"/>
            <a:r>
              <a:rPr lang="en-US" dirty="0"/>
              <a:t>Click to add subtitle</a:t>
            </a:r>
          </a:p>
        </p:txBody>
      </p:sp>
    </p:spTree>
    <p:extLst>
      <p:ext uri="{BB962C8B-B14F-4D97-AF65-F5344CB8AC3E}">
        <p14:creationId xmlns:p14="http://schemas.microsoft.com/office/powerpoint/2010/main" val="388626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F70B09C-1A53-4C73-9FD8-708C7D95829B}"/>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D14DE831-4B4E-4AF3-B187-9206DACDB7CA}"/>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91" name="Straight Connector 90">
              <a:extLst>
                <a:ext uri="{FF2B5EF4-FFF2-40B4-BE49-F238E27FC236}">
                  <a16:creationId xmlns:a16="http://schemas.microsoft.com/office/drawing/2014/main" id="{D771390A-8381-4353-8D62-C0DD79BC28F6}"/>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32E81AB-5D89-4A83-948B-6072C2DEE62E}"/>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FCC4A04-2321-4CD3-92B2-027B2CBD29BA}"/>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7BC130-410F-4CC7-B9FD-E7C4C01F0C0A}"/>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E0CFD6B-8DE1-46B9-8FE3-AB225A6719F3}"/>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0DD451B-8273-4E41-830F-75FD094A2C59}"/>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381626-BACB-4F9A-B456-31C696CBF2DA}"/>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6BD6855-6DB8-463B-9145-BA9CF824252B}"/>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628876-83EE-4DC7-8869-F56C4D143E48}"/>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5031072-625B-4FC2-A7AF-A25668B28834}"/>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929441C-AEB2-42CA-8577-3203F43FEB0E}"/>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9CA70B7-031F-4092-B4FA-4A90532B5036}"/>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85C53C-39CA-4C00-B01E-8C5674BAF03D}"/>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8812B8-C920-4FEC-AB94-4B5D8B478A67}"/>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A158BC-BDC0-4D6B-8006-BBDF7041EDDB}"/>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EB0F122-2776-4058-B989-F3BAFDA95F55}"/>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F9018F4-E93E-4825-B7D6-94648C22CEED}"/>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F7E653-1B6A-4AEE-998A-D7B535D02D47}"/>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1439AF-AC90-41E1-885A-7E869844D4C7}"/>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A50FF0-A246-4674-BCF4-476255BEC15B}"/>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1885235-40A5-43E7-B9FA-DD4B5D22E218}"/>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816EA7-5943-42BE-858C-AF2089001AD7}"/>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09DD2EF-AD5F-4463-BAFC-E7F6F3402C8E}"/>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FB6B983-6B14-43E0-9CE4-22E97309D8F4}"/>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AB25A3-8A3B-4279-AACD-37DD3FCAAFD5}"/>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3B2619E-3696-48DC-80B3-6E827F432FEA}"/>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9B75BCC-DBCB-4C72-A90A-E950FDF7DBDF}"/>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070D7F8-AC6B-4E63-9681-742BE98272AA}"/>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11D8428-90D3-4548-AA28-A6F9C1B92183}"/>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600C71E3-446B-4C21-B7C7-B8872FBB5C2C}"/>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ight Triangle 76">
            <a:extLst>
              <a:ext uri="{FF2B5EF4-FFF2-40B4-BE49-F238E27FC236}">
                <a16:creationId xmlns:a16="http://schemas.microsoft.com/office/drawing/2014/main" id="{4E3D1D5C-A81E-44CF-B721-6FBE69359930}"/>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85F7FBB-B77A-47E6-9B07-5B0A0E9B589A}"/>
              </a:ext>
            </a:extLst>
          </p:cNvPr>
          <p:cNvSpPr>
            <a:spLocks noGrp="1"/>
          </p:cNvSpPr>
          <p:nvPr>
            <p:ph type="title" hasCustomPrompt="1"/>
          </p:nvPr>
        </p:nvSpPr>
        <p:spPr>
          <a:xfrm>
            <a:off x="767814" y="456532"/>
            <a:ext cx="10656372" cy="1126426"/>
          </a:xfrm>
          <a:prstGeom prst="rect">
            <a:avLst/>
          </a:prstGeom>
        </p:spPr>
        <p:txBody>
          <a:bodyPr anchor="ctr"/>
          <a:lstStyle>
            <a:lvl1pPr algn="ctr">
              <a:defRPr>
                <a:solidFill>
                  <a:schemeClr val="tx2"/>
                </a:solidFill>
              </a:defRPr>
            </a:lvl1pPr>
          </a:lstStyle>
          <a:p>
            <a:r>
              <a:rPr lang="en-US" dirty="0"/>
              <a:t>Click to add title</a:t>
            </a:r>
          </a:p>
        </p:txBody>
      </p:sp>
      <p:sp>
        <p:nvSpPr>
          <p:cNvPr id="82" name="Text Placeholder 81">
            <a:extLst>
              <a:ext uri="{FF2B5EF4-FFF2-40B4-BE49-F238E27FC236}">
                <a16:creationId xmlns:a16="http://schemas.microsoft.com/office/drawing/2014/main" id="{8D29AE11-25A6-4A91-94C1-6A26AB6CA3FB}"/>
              </a:ext>
            </a:extLst>
          </p:cNvPr>
          <p:cNvSpPr>
            <a:spLocks noGrp="1"/>
          </p:cNvSpPr>
          <p:nvPr>
            <p:ph type="body" sz="quarter" idx="13" hasCustomPrompt="1"/>
          </p:nvPr>
        </p:nvSpPr>
        <p:spPr>
          <a:xfrm>
            <a:off x="697390"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5" name="Text Placeholder 84">
            <a:extLst>
              <a:ext uri="{FF2B5EF4-FFF2-40B4-BE49-F238E27FC236}">
                <a16:creationId xmlns:a16="http://schemas.microsoft.com/office/drawing/2014/main" id="{8BC29F00-8301-4CEE-BA06-1D534F497092}"/>
              </a:ext>
            </a:extLst>
          </p:cNvPr>
          <p:cNvSpPr>
            <a:spLocks noGrp="1"/>
          </p:cNvSpPr>
          <p:nvPr>
            <p:ph type="body" sz="quarter" idx="15" hasCustomPrompt="1"/>
          </p:nvPr>
        </p:nvSpPr>
        <p:spPr>
          <a:xfrm>
            <a:off x="696913"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3" name="Text Placeholder 81">
            <a:extLst>
              <a:ext uri="{FF2B5EF4-FFF2-40B4-BE49-F238E27FC236}">
                <a16:creationId xmlns:a16="http://schemas.microsoft.com/office/drawing/2014/main" id="{348078F7-442A-4846-A477-54C056EEA031}"/>
              </a:ext>
            </a:extLst>
          </p:cNvPr>
          <p:cNvSpPr>
            <a:spLocks noGrp="1"/>
          </p:cNvSpPr>
          <p:nvPr>
            <p:ph type="body" sz="quarter" idx="14" hasCustomPrompt="1"/>
          </p:nvPr>
        </p:nvSpPr>
        <p:spPr>
          <a:xfrm>
            <a:off x="6189156" y="1816398"/>
            <a:ext cx="516413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86" name="Text Placeholder 84">
            <a:extLst>
              <a:ext uri="{FF2B5EF4-FFF2-40B4-BE49-F238E27FC236}">
                <a16:creationId xmlns:a16="http://schemas.microsoft.com/office/drawing/2014/main" id="{20846AFB-4D65-421E-BDFC-A127A1D58881}"/>
              </a:ext>
            </a:extLst>
          </p:cNvPr>
          <p:cNvSpPr>
            <a:spLocks noGrp="1"/>
          </p:cNvSpPr>
          <p:nvPr>
            <p:ph type="body" sz="quarter" idx="16" hasCustomPrompt="1"/>
          </p:nvPr>
        </p:nvSpPr>
        <p:spPr>
          <a:xfrm>
            <a:off x="6189156" y="2597976"/>
            <a:ext cx="5164137" cy="3119437"/>
          </a:xfrm>
          <a:prstGeom prst="rect">
            <a:avLst/>
          </a:prstGeom>
        </p:spPr>
        <p:txBody>
          <a:bodyPr/>
          <a:lstStyle>
            <a:lvl1pPr marL="457200" indent="-457200">
              <a:lnSpc>
                <a:spcPct val="100000"/>
              </a:lnSpc>
              <a:buClrTx/>
              <a:buFont typeface="+mj-lt"/>
              <a:buAutoNum type="arabicPeriod"/>
              <a:defRPr sz="1800">
                <a:solidFill>
                  <a:schemeClr val="tx1"/>
                </a:solidFill>
              </a:defRPr>
            </a:lvl1pPr>
          </a:lstStyle>
          <a:p>
            <a:pPr lvl="0"/>
            <a:r>
              <a:rPr lang="en-US" dirty="0"/>
              <a:t>Insert text here</a:t>
            </a:r>
          </a:p>
        </p:txBody>
      </p:sp>
      <p:sp>
        <p:nvSpPr>
          <p:cNvPr id="87" name="Date Placeholder 3">
            <a:extLst>
              <a:ext uri="{FF2B5EF4-FFF2-40B4-BE49-F238E27FC236}">
                <a16:creationId xmlns:a16="http://schemas.microsoft.com/office/drawing/2014/main" id="{4E14FBED-7310-4E87-BFA7-050A91D10F1A}"/>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88" name="Footer Placeholder 4">
            <a:extLst>
              <a:ext uri="{FF2B5EF4-FFF2-40B4-BE49-F238E27FC236}">
                <a16:creationId xmlns:a16="http://schemas.microsoft.com/office/drawing/2014/main" id="{9D4E6D47-8B2E-4566-8B9E-294FAA0E60EB}"/>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89" name="Slide Number Placeholder 5">
            <a:extLst>
              <a:ext uri="{FF2B5EF4-FFF2-40B4-BE49-F238E27FC236}">
                <a16:creationId xmlns:a16="http://schemas.microsoft.com/office/drawing/2014/main" id="{100CAC88-3775-4C14-ABE2-A6DBB5137F52}"/>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19181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91CF620B-CA95-44EA-ABB7-3C0D72771DB4}"/>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7" name="Rectangle 116">
            <a:extLst>
              <a:ext uri="{FF2B5EF4-FFF2-40B4-BE49-F238E27FC236}">
                <a16:creationId xmlns:a16="http://schemas.microsoft.com/office/drawing/2014/main" id="{25C8A854-6AD5-4EA8-ADB0-B4224410C3A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3A155F89-2CC8-4507-9CAF-52B9C04F1C09}"/>
              </a:ext>
              <a:ext uri="{C183D7F6-B498-43B3-948B-1728B52AA6E4}">
                <adec:decorative xmlns:adec="http://schemas.microsoft.com/office/drawing/2017/decorative" val="1"/>
              </a:ext>
            </a:extLst>
          </p:cNvPr>
          <p:cNvGrpSpPr/>
          <p:nvPr userDrawn="1"/>
        </p:nvGrpSpPr>
        <p:grpSpPr>
          <a:xfrm>
            <a:off x="17514" y="-1"/>
            <a:ext cx="12214827" cy="6858000"/>
            <a:chOff x="-6214" y="-1"/>
            <a:chExt cx="12214827" cy="6858000"/>
          </a:xfrm>
        </p:grpSpPr>
        <p:cxnSp>
          <p:nvCxnSpPr>
            <p:cNvPr id="88" name="Straight Connector 87">
              <a:extLst>
                <a:ext uri="{FF2B5EF4-FFF2-40B4-BE49-F238E27FC236}">
                  <a16:creationId xmlns:a16="http://schemas.microsoft.com/office/drawing/2014/main" id="{8BD4B67D-F11A-42B5-AD36-64E839983324}"/>
                </a:ext>
              </a:extLst>
            </p:cNvPr>
            <p:cNvCxnSpPr>
              <a:cxnSpLocks/>
            </p:cNvCxnSpPr>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6D992C2-C73A-4020-AB80-910ABD8B665B}"/>
                </a:ext>
              </a:extLst>
            </p:cNvPr>
            <p:cNvCxnSpPr>
              <a:cxnSpLocks/>
            </p:cNvCxnSpPr>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FE2C1AC-3C9C-4E6F-AB7D-796BB42A793B}"/>
                </a:ext>
              </a:extLst>
            </p:cNvPr>
            <p:cNvCxnSpPr>
              <a:cxnSpLocks/>
            </p:cNvCxnSpPr>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4DEF58-5490-4294-BAB9-82EDB4B685B9}"/>
                </a:ext>
              </a:extLst>
            </p:cNvPr>
            <p:cNvCxnSpPr>
              <a:cxnSpLocks/>
            </p:cNvCxnSpPr>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C22FA6-2BFF-4A17-A8A3-6D0DF06B1F11}"/>
                </a:ext>
              </a:extLst>
            </p:cNvPr>
            <p:cNvCxnSpPr>
              <a:cxnSpLocks/>
            </p:cNvCxnSpPr>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6D8CA74-FFC2-4419-A69D-5FA13927B46F}"/>
                </a:ext>
              </a:extLst>
            </p:cNvPr>
            <p:cNvCxnSpPr>
              <a:cxnSpLocks/>
            </p:cNvCxnSpPr>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24DD6D-F6AE-4E1F-898D-939DCF98FC63}"/>
                </a:ext>
              </a:extLst>
            </p:cNvPr>
            <p:cNvCxnSpPr>
              <a:cxnSpLocks/>
            </p:cNvCxnSpPr>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0F22C7-C523-4F27-A682-25E22C10A4B4}"/>
                </a:ext>
              </a:extLst>
            </p:cNvPr>
            <p:cNvCxnSpPr>
              <a:cxnSpLocks/>
            </p:cNvCxnSpPr>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8C830C3-0BFC-4AA7-872B-FF1C785DBB5E}"/>
                </a:ext>
              </a:extLst>
            </p:cNvPr>
            <p:cNvCxnSpPr>
              <a:cxnSpLocks/>
            </p:cNvCxnSpPr>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33F1ADE-8ECD-4FC1-8B6A-DE1C1675B95C}"/>
                </a:ext>
              </a:extLst>
            </p:cNvPr>
            <p:cNvCxnSpPr>
              <a:cxnSpLocks/>
            </p:cNvCxnSpPr>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3D25F39-5E7A-43D1-B675-629B3393384A}"/>
                </a:ext>
              </a:extLst>
            </p:cNvPr>
            <p:cNvCxnSpPr>
              <a:cxnSpLocks/>
            </p:cNvCxnSpPr>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9FBA4B2-FB49-4B68-ABBB-19B47CCAF2EC}"/>
                </a:ext>
              </a:extLst>
            </p:cNvPr>
            <p:cNvCxnSpPr>
              <a:cxnSpLocks/>
            </p:cNvCxnSpPr>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31B16C3-0946-4E2F-9275-87F95C25C0E6}"/>
                </a:ext>
              </a:extLst>
            </p:cNvPr>
            <p:cNvCxnSpPr>
              <a:cxnSpLocks/>
            </p:cNvCxnSpPr>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160A9E2-9353-4FC1-9099-E56AEFE6C022}"/>
                </a:ext>
              </a:extLst>
            </p:cNvPr>
            <p:cNvCxnSpPr>
              <a:cxnSpLocks/>
            </p:cNvCxnSpPr>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01D6BDE-C806-4832-BFE5-B43692D4EC54}"/>
                </a:ext>
              </a:extLst>
            </p:cNvPr>
            <p:cNvCxnSpPr>
              <a:cxnSpLocks/>
            </p:cNvCxnSpPr>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3E0E13-B29D-4A6F-BD03-B4B74E5C9F8D}"/>
                </a:ext>
              </a:extLst>
            </p:cNvPr>
            <p:cNvCxnSpPr>
              <a:cxnSpLocks/>
            </p:cNvCxnSpPr>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9062266-EA73-40C1-B2BA-84A5B170C468}"/>
                </a:ext>
              </a:extLst>
            </p:cNvPr>
            <p:cNvCxnSpPr>
              <a:cxnSpLocks/>
            </p:cNvCxnSpPr>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8CA1C91-AC4A-4ECC-ABBE-F95A0D716391}"/>
                </a:ext>
              </a:extLst>
            </p:cNvPr>
            <p:cNvCxnSpPr>
              <a:cxnSpLocks/>
            </p:cNvCxnSpPr>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9ED7D18-4C21-4EC7-A69E-F217BB037F41}"/>
                </a:ext>
              </a:extLst>
            </p:cNvPr>
            <p:cNvCxnSpPr>
              <a:cxnSpLocks/>
            </p:cNvCxnSpPr>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DE6646E-0507-49D1-BC5A-96FDF97E8D4D}"/>
                </a:ext>
              </a:extLst>
            </p:cNvPr>
            <p:cNvCxnSpPr>
              <a:cxnSpLocks/>
            </p:cNvCxnSpPr>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0A6265-73D5-4AFE-B003-E79690762B85}"/>
                </a:ext>
              </a:extLst>
            </p:cNvPr>
            <p:cNvCxnSpPr>
              <a:cxnSpLocks/>
            </p:cNvCxnSpPr>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5FF6B8A-5930-4909-A84D-9D86FAAEA49A}"/>
                </a:ext>
              </a:extLst>
            </p:cNvPr>
            <p:cNvCxnSpPr>
              <a:cxnSpLocks/>
            </p:cNvCxnSpPr>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BE97C02-B5E8-4E85-AB2D-1B144728C667}"/>
                </a:ext>
              </a:extLst>
            </p:cNvPr>
            <p:cNvCxnSpPr>
              <a:cxnSpLocks/>
            </p:cNvCxnSpPr>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E0D9532-E4F7-4181-B732-B402D7E92939}"/>
                </a:ext>
              </a:extLst>
            </p:cNvPr>
            <p:cNvCxnSpPr>
              <a:cxnSpLocks/>
            </p:cNvCxnSpPr>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0FED504-48F9-42AE-8C1D-18ABEA360C46}"/>
                </a:ext>
              </a:extLst>
            </p:cNvPr>
            <p:cNvCxnSpPr>
              <a:cxnSpLocks/>
            </p:cNvCxnSpPr>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1B5F04-4827-493D-8CDB-8FC1F21F8690}"/>
                </a:ext>
              </a:extLst>
            </p:cNvPr>
            <p:cNvCxnSpPr>
              <a:cxnSpLocks/>
            </p:cNvCxnSpPr>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4D02F9F-A9FF-4569-B1CF-3D5B0B8A589C}"/>
                </a:ext>
              </a:extLst>
            </p:cNvPr>
            <p:cNvCxnSpPr>
              <a:cxnSpLocks/>
            </p:cNvCxnSpPr>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E699586-9F40-4AEA-B070-FBBD17753352}"/>
                </a:ext>
              </a:extLst>
            </p:cNvPr>
            <p:cNvCxnSpPr>
              <a:cxnSpLocks/>
            </p:cNvCxnSpPr>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4BD64C-0BF9-4084-8C20-90D20EA6B6D7}"/>
                </a:ext>
              </a:extLst>
            </p:cNvPr>
            <p:cNvCxnSpPr>
              <a:cxnSpLocks/>
            </p:cNvCxnSpPr>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CC3AD463-404C-4576-AC21-F2558295325E}"/>
              </a:ext>
              <a:ext uri="{C183D7F6-B498-43B3-948B-1728B52AA6E4}">
                <adec:decorative xmlns:adec="http://schemas.microsoft.com/office/drawing/2017/decorative" val="1"/>
              </a:ext>
            </a:extLst>
          </p:cNvPr>
          <p:cNvSpPr/>
          <p:nvPr userDrawn="1"/>
        </p:nvSpPr>
        <p:spPr>
          <a:xfrm>
            <a:off x="0" y="-1"/>
            <a:ext cx="12192000" cy="6858001"/>
          </a:xfrm>
          <a:prstGeom prst="rect">
            <a:avLst/>
          </a:prstGeom>
          <a:solidFill>
            <a:schemeClr val="accent1">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ight Triangle 119">
            <a:extLst>
              <a:ext uri="{FF2B5EF4-FFF2-40B4-BE49-F238E27FC236}">
                <a16:creationId xmlns:a16="http://schemas.microsoft.com/office/drawing/2014/main" id="{2A73DFF6-076E-4BBC-9CDB-E1B24D9B6C48}"/>
              </a:ext>
              <a:ext uri="{C183D7F6-B498-43B3-948B-1728B52AA6E4}">
                <adec:decorative xmlns:adec="http://schemas.microsoft.com/office/drawing/2017/decorative" val="1"/>
              </a:ext>
            </a:extLst>
          </p:cNvPr>
          <p:cNvSpPr/>
          <p:nvPr userDrawn="1"/>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E89C6-E571-4739-8BA7-D97BDCD1D16D}"/>
              </a:ext>
            </a:extLst>
          </p:cNvPr>
          <p:cNvSpPr>
            <a:spLocks noGrp="1"/>
          </p:cNvSpPr>
          <p:nvPr>
            <p:ph type="title" hasCustomPrompt="1"/>
          </p:nvPr>
        </p:nvSpPr>
        <p:spPr>
          <a:xfrm>
            <a:off x="1434268" y="441042"/>
            <a:ext cx="9323464" cy="1162258"/>
          </a:xfrm>
          <a:prstGeom prst="rect">
            <a:avLst/>
          </a:prstGeom>
        </p:spPr>
        <p:txBody>
          <a:bodyPr anchor="ctr"/>
          <a:lstStyle>
            <a:lvl1pPr algn="ctr">
              <a:defRPr>
                <a:solidFill>
                  <a:schemeClr val="tx2"/>
                </a:solidFill>
              </a:defRPr>
            </a:lvl1pPr>
          </a:lstStyle>
          <a:p>
            <a:r>
              <a:rPr lang="en-US" dirty="0"/>
              <a:t>Click to add title</a:t>
            </a:r>
          </a:p>
        </p:txBody>
      </p:sp>
      <p:sp>
        <p:nvSpPr>
          <p:cNvPr id="121" name="Text Placeholder 81">
            <a:extLst>
              <a:ext uri="{FF2B5EF4-FFF2-40B4-BE49-F238E27FC236}">
                <a16:creationId xmlns:a16="http://schemas.microsoft.com/office/drawing/2014/main" id="{24221B82-BDC2-43E4-9DC3-109392FCBFAA}"/>
              </a:ext>
            </a:extLst>
          </p:cNvPr>
          <p:cNvSpPr>
            <a:spLocks noGrp="1"/>
          </p:cNvSpPr>
          <p:nvPr>
            <p:ph type="body" sz="quarter" idx="13" hasCustomPrompt="1"/>
          </p:nvPr>
        </p:nvSpPr>
        <p:spPr>
          <a:xfrm>
            <a:off x="319757" y="1816398"/>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23" name="Text Placeholder 84">
            <a:extLst>
              <a:ext uri="{FF2B5EF4-FFF2-40B4-BE49-F238E27FC236}">
                <a16:creationId xmlns:a16="http://schemas.microsoft.com/office/drawing/2014/main" id="{F064B050-C9E2-4CBD-8063-8F72369DEA27}"/>
              </a:ext>
            </a:extLst>
          </p:cNvPr>
          <p:cNvSpPr>
            <a:spLocks noGrp="1"/>
          </p:cNvSpPr>
          <p:nvPr>
            <p:ph type="body" sz="quarter" idx="15" hasCustomPrompt="1"/>
          </p:nvPr>
        </p:nvSpPr>
        <p:spPr>
          <a:xfrm>
            <a:off x="319280" y="2595913"/>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2" name="Text Placeholder 81">
            <a:extLst>
              <a:ext uri="{FF2B5EF4-FFF2-40B4-BE49-F238E27FC236}">
                <a16:creationId xmlns:a16="http://schemas.microsoft.com/office/drawing/2014/main" id="{AB4DD233-B719-42EE-AE0F-930CABD5AA94}"/>
              </a:ext>
            </a:extLst>
          </p:cNvPr>
          <p:cNvSpPr>
            <a:spLocks noGrp="1"/>
          </p:cNvSpPr>
          <p:nvPr>
            <p:ph type="body" sz="quarter" idx="16" hasCustomPrompt="1"/>
          </p:nvPr>
        </p:nvSpPr>
        <p:spPr>
          <a:xfrm>
            <a:off x="4251938" y="182294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3" name="Text Placeholder 84">
            <a:extLst>
              <a:ext uri="{FF2B5EF4-FFF2-40B4-BE49-F238E27FC236}">
                <a16:creationId xmlns:a16="http://schemas.microsoft.com/office/drawing/2014/main" id="{E2F4A9D6-F113-40C1-B3C8-A9BDB2877263}"/>
              </a:ext>
            </a:extLst>
          </p:cNvPr>
          <p:cNvSpPr>
            <a:spLocks noGrp="1"/>
          </p:cNvSpPr>
          <p:nvPr>
            <p:ph type="body" sz="quarter" idx="17" hasCustomPrompt="1"/>
          </p:nvPr>
        </p:nvSpPr>
        <p:spPr>
          <a:xfrm>
            <a:off x="4251461" y="260245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34" name="Text Placeholder 81">
            <a:extLst>
              <a:ext uri="{FF2B5EF4-FFF2-40B4-BE49-F238E27FC236}">
                <a16:creationId xmlns:a16="http://schemas.microsoft.com/office/drawing/2014/main" id="{B5E6D4D3-9E8F-4D92-B05A-7E9BBD75948A}"/>
              </a:ext>
            </a:extLst>
          </p:cNvPr>
          <p:cNvSpPr>
            <a:spLocks noGrp="1"/>
          </p:cNvSpPr>
          <p:nvPr>
            <p:ph type="body" sz="quarter" idx="18" hasCustomPrompt="1"/>
          </p:nvPr>
        </p:nvSpPr>
        <p:spPr>
          <a:xfrm>
            <a:off x="8183642" y="1822661"/>
            <a:ext cx="3661357" cy="772972"/>
          </a:xfrm>
          <a:prstGeom prst="rect">
            <a:avLst/>
          </a:prstGeom>
        </p:spPr>
        <p:txBody>
          <a:bodyPr/>
          <a:lstStyle>
            <a:lvl1pPr marL="0" indent="0">
              <a:buNone/>
              <a:defRPr b="1">
                <a:solidFill>
                  <a:schemeClr val="accent5"/>
                </a:solidFill>
                <a:latin typeface="+mj-lt"/>
              </a:defRPr>
            </a:lvl1pPr>
          </a:lstStyle>
          <a:p>
            <a:pPr lvl="0"/>
            <a:r>
              <a:rPr lang="en-US" dirty="0"/>
              <a:t>Insert subtitle here</a:t>
            </a:r>
          </a:p>
        </p:txBody>
      </p:sp>
      <p:sp>
        <p:nvSpPr>
          <p:cNvPr id="135" name="Text Placeholder 84">
            <a:extLst>
              <a:ext uri="{FF2B5EF4-FFF2-40B4-BE49-F238E27FC236}">
                <a16:creationId xmlns:a16="http://schemas.microsoft.com/office/drawing/2014/main" id="{9C80C61E-A8B2-4011-AE18-0294FFF88909}"/>
              </a:ext>
            </a:extLst>
          </p:cNvPr>
          <p:cNvSpPr>
            <a:spLocks noGrp="1"/>
          </p:cNvSpPr>
          <p:nvPr>
            <p:ph type="body" sz="quarter" idx="19" hasCustomPrompt="1"/>
          </p:nvPr>
        </p:nvSpPr>
        <p:spPr>
          <a:xfrm>
            <a:off x="8183165" y="2602176"/>
            <a:ext cx="3661357" cy="3119437"/>
          </a:xfrm>
          <a:prstGeom prst="rect">
            <a:avLst/>
          </a:prstGeom>
        </p:spPr>
        <p:txBody>
          <a:bodyPr/>
          <a:lstStyle>
            <a:lvl1pPr marL="457200" indent="-457200">
              <a:lnSpc>
                <a:spcPct val="100000"/>
              </a:lnSpc>
              <a:buClr>
                <a:schemeClr val="tx1"/>
              </a:buClr>
              <a:buFont typeface="+mj-lt"/>
              <a:buAutoNum type="arabicPeriod"/>
              <a:defRPr sz="1800">
                <a:solidFill>
                  <a:schemeClr val="tx1"/>
                </a:solidFill>
              </a:defRPr>
            </a:lvl1pPr>
          </a:lstStyle>
          <a:p>
            <a:pPr lvl="0"/>
            <a:r>
              <a:rPr lang="en-US" dirty="0"/>
              <a:t>Insert text here</a:t>
            </a:r>
          </a:p>
        </p:txBody>
      </p:sp>
      <p:sp>
        <p:nvSpPr>
          <p:cNvPr id="125" name="Date Placeholder 3">
            <a:extLst>
              <a:ext uri="{FF2B5EF4-FFF2-40B4-BE49-F238E27FC236}">
                <a16:creationId xmlns:a16="http://schemas.microsoft.com/office/drawing/2014/main" id="{DEB76336-3978-4E04-820F-CCD4115F0AF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126" name="Footer Placeholder 4">
            <a:extLst>
              <a:ext uri="{FF2B5EF4-FFF2-40B4-BE49-F238E27FC236}">
                <a16:creationId xmlns:a16="http://schemas.microsoft.com/office/drawing/2014/main" id="{296D1F50-7662-4B72-8D59-73594E51901D}"/>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127" name="Slide Number Placeholder 5">
            <a:extLst>
              <a:ext uri="{FF2B5EF4-FFF2-40B4-BE49-F238E27FC236}">
                <a16:creationId xmlns:a16="http://schemas.microsoft.com/office/drawing/2014/main" id="{DEDEAF7E-D577-4B93-BAE4-358F8963B0DF}"/>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11164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FB76C12-E75A-4DC1-9960-728FF6247ED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2E9A038F-EA18-4BE8-9515-18A5468BAD77}"/>
              </a:ext>
              <a:ext uri="{C183D7F6-B498-43B3-948B-1728B52AA6E4}">
                <adec:decorative xmlns:adec="http://schemas.microsoft.com/office/drawing/2017/decorative" val="1"/>
              </a:ext>
            </a:extLst>
          </p:cNvPr>
          <p:cNvSpPr/>
          <p:nvPr userDrawn="1"/>
        </p:nvSpPr>
        <p:spPr>
          <a:xfrm>
            <a:off x="6531"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ight Triangle 8">
            <a:extLst>
              <a:ext uri="{FF2B5EF4-FFF2-40B4-BE49-F238E27FC236}">
                <a16:creationId xmlns:a16="http://schemas.microsoft.com/office/drawing/2014/main" id="{FD9F40A1-CB92-4D33-8C7F-3D64C4CDA875}"/>
              </a:ext>
              <a:ext uri="{C183D7F6-B498-43B3-948B-1728B52AA6E4}">
                <adec:decorative xmlns:adec="http://schemas.microsoft.com/office/drawing/2017/decorative" val="1"/>
              </a:ext>
            </a:extLst>
          </p:cNvPr>
          <p:cNvSpPr/>
          <p:nvPr userDrawn="1"/>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itle 1">
            <a:extLst>
              <a:ext uri="{FF2B5EF4-FFF2-40B4-BE49-F238E27FC236}">
                <a16:creationId xmlns:a16="http://schemas.microsoft.com/office/drawing/2014/main" id="{F0B8C043-6614-4EDF-B7D6-FFD668CA6D58}"/>
              </a:ext>
            </a:extLst>
          </p:cNvPr>
          <p:cNvSpPr>
            <a:spLocks noGrp="1"/>
          </p:cNvSpPr>
          <p:nvPr>
            <p:ph type="ctrTitle"/>
          </p:nvPr>
        </p:nvSpPr>
        <p:spPr>
          <a:xfrm>
            <a:off x="453142" y="725467"/>
            <a:ext cx="6028339" cy="1933899"/>
          </a:xfrm>
          <a:prstGeom prst="rect">
            <a:avLst/>
          </a:prstGeom>
        </p:spPr>
        <p:txBody>
          <a:bodyPr>
            <a:normAutofit/>
          </a:bodyPr>
          <a:lstStyle>
            <a:lvl1pPr>
              <a:defRPr sz="5400"/>
            </a:lvl1pPr>
          </a:lstStyle>
          <a:p>
            <a:pPr algn="l"/>
            <a:r>
              <a:rPr lang="en-US" sz="5400">
                <a:solidFill>
                  <a:srgbClr val="FFFFFF"/>
                </a:solidFill>
              </a:rPr>
              <a:t>Click to edit Master title style</a:t>
            </a:r>
            <a:endParaRPr lang="en-US" sz="5400" dirty="0">
              <a:solidFill>
                <a:srgbClr val="FFFFFF"/>
              </a:solidFill>
            </a:endParaRPr>
          </a:p>
        </p:txBody>
      </p:sp>
      <p:sp>
        <p:nvSpPr>
          <p:cNvPr id="41" name="Subtitle 2">
            <a:extLst>
              <a:ext uri="{FF2B5EF4-FFF2-40B4-BE49-F238E27FC236}">
                <a16:creationId xmlns:a16="http://schemas.microsoft.com/office/drawing/2014/main" id="{65B41117-5C7C-418F-ACC1-2C995E399F4B}"/>
              </a:ext>
            </a:extLst>
          </p:cNvPr>
          <p:cNvSpPr>
            <a:spLocks noGrp="1"/>
          </p:cNvSpPr>
          <p:nvPr>
            <p:ph type="subTitle" idx="1"/>
          </p:nvPr>
        </p:nvSpPr>
        <p:spPr>
          <a:xfrm>
            <a:off x="453142" y="2887800"/>
            <a:ext cx="6028339" cy="2942987"/>
          </a:xfrm>
          <a:prstGeom prst="rect">
            <a:avLst/>
          </a:prstGeom>
        </p:spPr>
        <p:txBody>
          <a:bodyPr/>
          <a:lstStyle>
            <a:lvl1pPr marL="0" indent="0">
              <a:lnSpc>
                <a:spcPct val="120000"/>
              </a:lnSpc>
              <a:buNone/>
              <a:defRPr sz="1800"/>
            </a:lvl1pPr>
          </a:lstStyle>
          <a:p>
            <a:pPr algn="l">
              <a:lnSpc>
                <a:spcPct val="110000"/>
              </a:lnSpc>
            </a:pPr>
            <a:r>
              <a:rPr lang="en-US">
                <a:solidFill>
                  <a:srgbClr val="FFFFFF"/>
                </a:solidFill>
              </a:rPr>
              <a:t>Click to edit Master subtitle style</a:t>
            </a:r>
            <a:endParaRPr lang="en-US" dirty="0">
              <a:solidFill>
                <a:srgbClr val="FFFFFF"/>
              </a:solidFill>
            </a:endParaRPr>
          </a:p>
        </p:txBody>
      </p:sp>
      <p:sp>
        <p:nvSpPr>
          <p:cNvPr id="48" name="Date Placeholder 3">
            <a:extLst>
              <a:ext uri="{FF2B5EF4-FFF2-40B4-BE49-F238E27FC236}">
                <a16:creationId xmlns:a16="http://schemas.microsoft.com/office/drawing/2014/main" id="{E8CEA822-47EC-4255-B51C-916CD39C767B}"/>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53" name="Picture Placeholder 51">
            <a:extLst>
              <a:ext uri="{FF2B5EF4-FFF2-40B4-BE49-F238E27FC236}">
                <a16:creationId xmlns:a16="http://schemas.microsoft.com/office/drawing/2014/main" id="{79C95DFA-DC4E-4658-87DF-37B40F51F4F1}"/>
              </a:ext>
            </a:extLst>
          </p:cNvPr>
          <p:cNvSpPr>
            <a:spLocks noGrp="1"/>
          </p:cNvSpPr>
          <p:nvPr>
            <p:ph type="pic" sz="quarter" idx="13" hasCustomPrompt="1"/>
          </p:nvPr>
        </p:nvSpPr>
        <p:spPr>
          <a:xfrm>
            <a:off x="7194414" y="0"/>
            <a:ext cx="4997586" cy="2282888"/>
          </a:xfrm>
          <a:prstGeom prst="rect">
            <a:avLst/>
          </a:prstGeom>
        </p:spPr>
        <p:txBody>
          <a:bodyPr/>
          <a:lstStyle>
            <a:lvl1pPr marL="0" indent="0" algn="ctr">
              <a:buNone/>
              <a:defRPr sz="2000"/>
            </a:lvl1pPr>
          </a:lstStyle>
          <a:p>
            <a:r>
              <a:rPr lang="en-US" dirty="0"/>
              <a:t>Click to add photo</a:t>
            </a:r>
          </a:p>
        </p:txBody>
      </p:sp>
      <p:sp>
        <p:nvSpPr>
          <p:cNvPr id="54" name="Picture Placeholder 51">
            <a:extLst>
              <a:ext uri="{FF2B5EF4-FFF2-40B4-BE49-F238E27FC236}">
                <a16:creationId xmlns:a16="http://schemas.microsoft.com/office/drawing/2014/main" id="{5EF5B274-E5A0-43C9-8A69-83629B0959B7}"/>
              </a:ext>
            </a:extLst>
          </p:cNvPr>
          <p:cNvSpPr>
            <a:spLocks noGrp="1"/>
          </p:cNvSpPr>
          <p:nvPr>
            <p:ph type="pic" sz="quarter" idx="14" hasCustomPrompt="1"/>
          </p:nvPr>
        </p:nvSpPr>
        <p:spPr>
          <a:xfrm>
            <a:off x="7191774" y="2286000"/>
            <a:ext cx="5000226" cy="2282888"/>
          </a:xfrm>
          <a:prstGeom prst="rect">
            <a:avLst/>
          </a:prstGeom>
        </p:spPr>
        <p:txBody>
          <a:bodyPr/>
          <a:lstStyle>
            <a:lvl1pPr marL="0" indent="0" algn="ctr">
              <a:buNone/>
              <a:defRPr sz="2000"/>
            </a:lvl1pPr>
          </a:lstStyle>
          <a:p>
            <a:r>
              <a:rPr lang="en-US" dirty="0"/>
              <a:t>Click to add photo</a:t>
            </a:r>
          </a:p>
        </p:txBody>
      </p:sp>
      <p:sp>
        <p:nvSpPr>
          <p:cNvPr id="55" name="Picture Placeholder 51">
            <a:extLst>
              <a:ext uri="{FF2B5EF4-FFF2-40B4-BE49-F238E27FC236}">
                <a16:creationId xmlns:a16="http://schemas.microsoft.com/office/drawing/2014/main" id="{4F741404-84C5-4B6D-A9DF-04368D8CE754}"/>
              </a:ext>
            </a:extLst>
          </p:cNvPr>
          <p:cNvSpPr>
            <a:spLocks noGrp="1"/>
          </p:cNvSpPr>
          <p:nvPr>
            <p:ph type="pic" sz="quarter" idx="15" hasCustomPrompt="1"/>
          </p:nvPr>
        </p:nvSpPr>
        <p:spPr>
          <a:xfrm>
            <a:off x="7190232" y="4572000"/>
            <a:ext cx="5001768" cy="2286000"/>
          </a:xfrm>
          <a:prstGeom prst="rect">
            <a:avLst/>
          </a:prstGeom>
        </p:spPr>
        <p:txBody>
          <a:bodyPr/>
          <a:lstStyle>
            <a:lvl1pPr marL="0" indent="0" algn="ctr">
              <a:buNone/>
              <a:defRPr sz="2000"/>
            </a:lvl1pPr>
          </a:lstStyle>
          <a:p>
            <a:r>
              <a:rPr lang="en-US" dirty="0"/>
              <a:t>Click to add photo</a:t>
            </a:r>
          </a:p>
        </p:txBody>
      </p:sp>
      <p:grpSp>
        <p:nvGrpSpPr>
          <p:cNvPr id="10" name="Group 9">
            <a:extLst>
              <a:ext uri="{FF2B5EF4-FFF2-40B4-BE49-F238E27FC236}">
                <a16:creationId xmlns:a16="http://schemas.microsoft.com/office/drawing/2014/main" id="{A02F5DF9-7A8B-4537-A6A0-2E18DDAEBE1C}"/>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C7B4CDB4-E22F-44F9-88B7-1F387514E496}"/>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E9F74E-6897-4904-82FB-61A6D96C967D}"/>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81A9C5-9E3B-4C65-AB4D-F2303D1D4486}"/>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CEAD54-0ADC-4090-99E7-D1691F787A5A}"/>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6BE792-DC81-4EA8-ABFD-F41E49E988AC}"/>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8594AF-C50A-416B-9238-1BFEA44A71A0}"/>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B7432C-3B26-434E-96F1-3CA88C2C1428}"/>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F2307A-A723-481D-A679-099426CBF66B}"/>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13702D-25EA-454E-80F1-45BB74D4CC94}"/>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50B88E-997E-4F65-82F8-9D47ECBC796B}"/>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EAEE1-D5B7-4F67-A50A-D616B864B825}"/>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1ABFCA-E35A-4D14-8F29-A5ADABFB908B}"/>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809049-7B8F-4F96-BA1C-46C0BAA4A475}"/>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330093-E758-4906-A2FC-F18D60D8AF3E}"/>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EC1A30-03E9-4C4D-8340-9B9E6E8CEA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4CE662E-0BD8-48D5-AFAE-CDCF90AD56A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2192D8-661B-4B8B-A3CD-FA227DD796D7}"/>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76DFA6-E8E2-4E7C-88C0-2305E398AC46}"/>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E1A15B-0E79-4E7D-AEB2-4CC45B533F20}"/>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3B1CB8C-2288-41EE-8AAB-B66AFF7085E5}"/>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AA269E-0C97-43AC-B914-ACE0CEBFDE12}"/>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4D09D19-B613-4AF2-ABF3-0FFEC7F7EBFF}"/>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C0ED42-E6BC-4162-9554-D604DD6D6B0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20673F-4A5C-4719-9B9C-171763FDA82E}"/>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53314C-8CCD-4CF3-9C37-B580A4AED2C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7A90F7-C2FA-4AA1-B434-510EAA4E1294}"/>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B0EC38-EAFB-43C1-87E3-FE67E72292D7}"/>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854AE5-9E53-4202-A081-4736689EBC11}"/>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5673B7-A170-46D3-B5E1-D79F3374A71A}"/>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Footer Placeholder 4">
            <a:extLst>
              <a:ext uri="{FF2B5EF4-FFF2-40B4-BE49-F238E27FC236}">
                <a16:creationId xmlns:a16="http://schemas.microsoft.com/office/drawing/2014/main" id="{9C730C22-6E95-40BE-A708-FA2A25DD2FD3}"/>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50" name="Slide Number Placeholder 5">
            <a:extLst>
              <a:ext uri="{FF2B5EF4-FFF2-40B4-BE49-F238E27FC236}">
                <a16:creationId xmlns:a16="http://schemas.microsoft.com/office/drawing/2014/main" id="{BFC463F0-AD39-4A7E-A5BF-1D7436900B7F}"/>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effectLst>
                  <a:outerShdw blurRad="50800" dist="38100" dir="2700000" algn="tl" rotWithShape="0">
                    <a:prstClr val="black">
                      <a:alpha val="40000"/>
                    </a:prstClr>
                  </a:outerShdw>
                </a:effectLst>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39351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987528D-293D-419F-B6B1-A104443B2F8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Rectangle 51">
            <a:extLst>
              <a:ext uri="{FF2B5EF4-FFF2-40B4-BE49-F238E27FC236}">
                <a16:creationId xmlns:a16="http://schemas.microsoft.com/office/drawing/2014/main" id="{AA467263-FC60-4269-BE10-A00F3AE96AB9}"/>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3" name="Right Triangle 52">
            <a:extLst>
              <a:ext uri="{FF2B5EF4-FFF2-40B4-BE49-F238E27FC236}">
                <a16:creationId xmlns:a16="http://schemas.microsoft.com/office/drawing/2014/main" id="{0A2143FD-5B7E-4844-9056-07C72D17C935}"/>
              </a:ext>
              <a:ext uri="{C183D7F6-B498-43B3-948B-1728B52AA6E4}">
                <adec:decorative xmlns:adec="http://schemas.microsoft.com/office/drawing/2017/decorative" val="1"/>
              </a:ext>
            </a:extLst>
          </p:cNvPr>
          <p:cNvSpPr/>
          <p:nvPr userDrawn="1"/>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lowchart: Document 53">
            <a:extLst>
              <a:ext uri="{FF2B5EF4-FFF2-40B4-BE49-F238E27FC236}">
                <a16:creationId xmlns:a16="http://schemas.microsoft.com/office/drawing/2014/main" id="{FD193356-2BA7-4BBE-A881-735188BBDB3F}"/>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5" name="Group 54">
            <a:extLst>
              <a:ext uri="{FF2B5EF4-FFF2-40B4-BE49-F238E27FC236}">
                <a16:creationId xmlns:a16="http://schemas.microsoft.com/office/drawing/2014/main" id="{BABB6A4E-AAF5-46BC-AF70-EFB826898F06}"/>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56" name="Straight Connector 55">
              <a:extLst>
                <a:ext uri="{FF2B5EF4-FFF2-40B4-BE49-F238E27FC236}">
                  <a16:creationId xmlns:a16="http://schemas.microsoft.com/office/drawing/2014/main" id="{5098CE0A-07AF-475D-847B-BC2C09B11257}"/>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AF8888-5C58-4210-9B6C-8453116F89D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5DA967-527D-4EF5-BC5B-C9A4D0AE670B}"/>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4B90F1-FA63-44F8-AFBD-EAA664F266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9BC52E-5A86-4380-BDBD-4A8C8F79F3DA}"/>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18DD47-B72F-4572-8652-594CB38C7C77}"/>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BB75A49-D451-4D82-A22C-FF0946E6DED9}"/>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BCB1FB9-CC9B-48F2-90C3-821F3F616C17}"/>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6D00A7D-DC23-4315-9EC0-B669EB491DB1}"/>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E76C2DE-1D31-4289-AE7D-6C34B9BEE7E0}"/>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2E9492-F409-482D-B645-10FF6AC41AF9}"/>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2DC565F-0CA2-4501-8213-735FFE3DF6B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E5A3D38-7FDD-4709-88C6-590F3E5AEA78}"/>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34FB10-A2A2-42BE-89D3-59CDCDF82CEB}"/>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EB0B65-231B-4586-AB6F-5AB3DE9FAADA}"/>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9DB94B-4BD3-4672-BD6B-3994D5B9CE77}"/>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806E7D0-A3FD-43BC-B099-D9AD77116FD8}"/>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9D3F4C0-B895-47F1-B38A-1D86C2396A92}"/>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2FA5DF4-DE8F-4EF8-BC50-0BDA1ED6BA11}"/>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41CF04F-8C94-4781-839F-DCABB2D7BC97}"/>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8DF419-049D-4C31-BE0A-E5F9FADA5100}"/>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619C9CF-0817-4920-8D58-4983252BD91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5B031B-FA3D-4738-BB48-5143A29B8002}"/>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4D8098E-5CEA-4903-A146-23D553F698E1}"/>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900A38-58AC-40D4-896C-5B66E9712355}"/>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3E623E7-180E-4DB5-91B3-48CE8414D8BA}"/>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3F2957-4A6D-4C53-A2BC-0ED300AE530D}"/>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9A34577-91E4-43A1-965D-0E340D1398E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7E108E-58D2-4FB5-AFA0-27A86DA9630B}"/>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8B22350-AB76-4020-9872-4E63DFBF96A3}"/>
              </a:ext>
            </a:extLst>
          </p:cNvPr>
          <p:cNvSpPr>
            <a:spLocks noGrp="1"/>
          </p:cNvSpPr>
          <p:nvPr>
            <p:ph type="title" hasCustomPrompt="1"/>
          </p:nvPr>
        </p:nvSpPr>
        <p:spPr>
          <a:xfrm>
            <a:off x="444604" y="689389"/>
            <a:ext cx="5465225" cy="2637455"/>
          </a:xfrm>
          <a:prstGeom prst="rect">
            <a:avLst/>
          </a:prstGeom>
        </p:spPr>
        <p:txBody>
          <a:bodyPr anchor="b"/>
          <a:lstStyle>
            <a:lvl1pPr>
              <a:defRPr>
                <a:solidFill>
                  <a:schemeClr val="tx2"/>
                </a:solidFill>
              </a:defRPr>
            </a:lvl1pPr>
          </a:lstStyle>
          <a:p>
            <a:r>
              <a:rPr lang="en-US" dirty="0"/>
              <a:t>Click to add title</a:t>
            </a:r>
          </a:p>
        </p:txBody>
      </p:sp>
      <p:sp>
        <p:nvSpPr>
          <p:cNvPr id="86" name="Subtitle 2">
            <a:extLst>
              <a:ext uri="{FF2B5EF4-FFF2-40B4-BE49-F238E27FC236}">
                <a16:creationId xmlns:a16="http://schemas.microsoft.com/office/drawing/2014/main" id="{89A872D6-4D76-4CD1-9873-C29D72DFD68D}"/>
              </a:ext>
            </a:extLst>
          </p:cNvPr>
          <p:cNvSpPr>
            <a:spLocks noGrp="1"/>
          </p:cNvSpPr>
          <p:nvPr>
            <p:ph type="subTitle" idx="1"/>
          </p:nvPr>
        </p:nvSpPr>
        <p:spPr>
          <a:xfrm>
            <a:off x="453142" y="3602038"/>
            <a:ext cx="5414255" cy="1560594"/>
          </a:xfrm>
          <a:prstGeom prst="rect">
            <a:avLst/>
          </a:prstGeom>
        </p:spPr>
        <p:txBody>
          <a:bodyPr/>
          <a:lstStyle>
            <a:lvl1pPr marL="0" indent="0">
              <a:lnSpc>
                <a:spcPct val="100000"/>
              </a:lnSpc>
              <a:buNone/>
              <a:defRPr sz="1800">
                <a:solidFill>
                  <a:schemeClr val="tx2"/>
                </a:solidFill>
              </a:defRPr>
            </a:lvl1pPr>
          </a:lstStyle>
          <a:p>
            <a:pPr algn="l">
              <a:lnSpc>
                <a:spcPct val="110000"/>
              </a:lnSpc>
            </a:pPr>
            <a:r>
              <a:rPr lang="en-US">
                <a:solidFill>
                  <a:schemeClr val="tx2">
                    <a:alpha val="80000"/>
                  </a:schemeClr>
                </a:solidFill>
              </a:rPr>
              <a:t>Click to edit Master subtitle style</a:t>
            </a:r>
            <a:endParaRPr lang="en-US" dirty="0">
              <a:solidFill>
                <a:schemeClr val="tx2">
                  <a:alpha val="80000"/>
                </a:schemeClr>
              </a:solidFill>
            </a:endParaRPr>
          </a:p>
        </p:txBody>
      </p:sp>
      <p:sp>
        <p:nvSpPr>
          <p:cNvPr id="91" name="Date Placeholder 3">
            <a:extLst>
              <a:ext uri="{FF2B5EF4-FFF2-40B4-BE49-F238E27FC236}">
                <a16:creationId xmlns:a16="http://schemas.microsoft.com/office/drawing/2014/main" id="{4986AE78-551F-477B-AF47-E26167A61C65}"/>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7" name="Picture Placeholder 4">
            <a:extLst>
              <a:ext uri="{FF2B5EF4-FFF2-40B4-BE49-F238E27FC236}">
                <a16:creationId xmlns:a16="http://schemas.microsoft.com/office/drawing/2014/main" id="{5C9DFB21-140A-4BCA-8D67-8581312FE9D8}"/>
              </a:ext>
            </a:extLst>
          </p:cNvPr>
          <p:cNvSpPr>
            <a:spLocks noGrp="1"/>
          </p:cNvSpPr>
          <p:nvPr>
            <p:ph type="pic" sz="quarter" idx="15" hasCustomPrompt="1"/>
          </p:nvPr>
        </p:nvSpPr>
        <p:spPr>
          <a:xfrm>
            <a:off x="5996630" y="443884"/>
            <a:ext cx="5909831" cy="5879389"/>
          </a:xfrm>
          <a:prstGeom prst="ellipse">
            <a:avLst/>
          </a:prstGeom>
        </p:spPr>
        <p:txBody>
          <a:bodyPr anchor="ctr"/>
          <a:lstStyle>
            <a:lvl1pPr marL="0" indent="0" algn="ctr">
              <a:buNone/>
              <a:defRPr sz="2000">
                <a:solidFill>
                  <a:schemeClr val="tx1"/>
                </a:solidFill>
              </a:defRPr>
            </a:lvl1pPr>
          </a:lstStyle>
          <a:p>
            <a:r>
              <a:rPr lang="en-US" dirty="0"/>
              <a:t>Click to add photo</a:t>
            </a:r>
          </a:p>
        </p:txBody>
      </p:sp>
      <p:sp>
        <p:nvSpPr>
          <p:cNvPr id="92" name="Footer Placeholder 4">
            <a:extLst>
              <a:ext uri="{FF2B5EF4-FFF2-40B4-BE49-F238E27FC236}">
                <a16:creationId xmlns:a16="http://schemas.microsoft.com/office/drawing/2014/main" id="{19C3F2E1-5471-4835-8A24-5F00674FDEFA}"/>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93" name="Slide Number Placeholder 5">
            <a:extLst>
              <a:ext uri="{FF2B5EF4-FFF2-40B4-BE49-F238E27FC236}">
                <a16:creationId xmlns:a16="http://schemas.microsoft.com/office/drawing/2014/main" id="{24B165E2-B012-4272-BBB2-66D70B29AEDC}"/>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61006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F25F0BC-3414-4A4E-82FD-7DE1761A554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5136E80E-F44A-4A08-AD5C-C4E6E83A717C}"/>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Freeform: Shape 3">
            <a:extLst>
              <a:ext uri="{FF2B5EF4-FFF2-40B4-BE49-F238E27FC236}">
                <a16:creationId xmlns:a16="http://schemas.microsoft.com/office/drawing/2014/main" id="{C4F02106-B95B-4137-ABA0-DE89F9345654}"/>
              </a:ext>
              <a:ext uri="{C183D7F6-B498-43B3-948B-1728B52AA6E4}">
                <adec:decorative xmlns:adec="http://schemas.microsoft.com/office/drawing/2017/decorative" val="1"/>
              </a:ext>
            </a:extLst>
          </p:cNvPr>
          <p:cNvSpPr/>
          <p:nvPr userDrawn="1"/>
        </p:nvSpPr>
        <p:spPr>
          <a:xfrm rot="10800000">
            <a:off x="3107" y="-6055"/>
            <a:ext cx="12185786" cy="2656696"/>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5" name="Right Triangle 4">
            <a:extLst>
              <a:ext uri="{FF2B5EF4-FFF2-40B4-BE49-F238E27FC236}">
                <a16:creationId xmlns:a16="http://schemas.microsoft.com/office/drawing/2014/main" id="{86F50E1B-B981-4FF3-B7D0-ED31A0707BAE}"/>
              </a:ext>
              <a:ext uri="{C183D7F6-B498-43B3-948B-1728B52AA6E4}">
                <adec:decorative xmlns:adec="http://schemas.microsoft.com/office/drawing/2017/decorative" val="1"/>
              </a:ext>
            </a:extLst>
          </p:cNvPr>
          <p:cNvSpPr/>
          <p:nvPr userDrawn="1"/>
        </p:nvSpPr>
        <p:spPr>
          <a:xfrm rot="13500000">
            <a:off x="-266903" y="3535448"/>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AE35541-C201-4A8C-8E97-2CF46579AF03}"/>
              </a:ext>
              <a:ext uri="{C183D7F6-B498-43B3-948B-1728B52AA6E4}">
                <adec:decorative xmlns:adec="http://schemas.microsoft.com/office/drawing/2017/decorative" val="1"/>
              </a:ext>
            </a:extLst>
          </p:cNvPr>
          <p:cNvSpPr/>
          <p:nvPr userDrawn="1"/>
        </p:nvSpPr>
        <p:spPr>
          <a:xfrm>
            <a:off x="36273" y="5198354"/>
            <a:ext cx="2602925" cy="1671572"/>
          </a:xfrm>
          <a:custGeom>
            <a:avLst/>
            <a:gdLst>
              <a:gd name="connsiteX0" fmla="*/ 281723 w 2602925"/>
              <a:gd name="connsiteY0" fmla="*/ 0 h 1671572"/>
              <a:gd name="connsiteX1" fmla="*/ 2538665 w 2602925"/>
              <a:gd name="connsiteY1" fmla="*/ 1496001 h 1671572"/>
              <a:gd name="connsiteX2" fmla="*/ 2602925 w 2602925"/>
              <a:gd name="connsiteY2" fmla="*/ 1671572 h 1671572"/>
              <a:gd name="connsiteX3" fmla="*/ 1714953 w 2602925"/>
              <a:gd name="connsiteY3" fmla="*/ 1671572 h 1671572"/>
              <a:gd name="connsiteX4" fmla="*/ 1633707 w 2602925"/>
              <a:gd name="connsiteY4" fmla="*/ 1537837 h 1671572"/>
              <a:gd name="connsiteX5" fmla="*/ 281722 w 2602925"/>
              <a:gd name="connsiteY5" fmla="*/ 818992 h 1671572"/>
              <a:gd name="connsiteX6" fmla="*/ 115019 w 2602925"/>
              <a:gd name="connsiteY6" fmla="*/ 827410 h 1671572"/>
              <a:gd name="connsiteX7" fmla="*/ 0 w 2602925"/>
              <a:gd name="connsiteY7" fmla="*/ 844964 h 1671572"/>
              <a:gd name="connsiteX8" fmla="*/ 0 w 2602925"/>
              <a:gd name="connsiteY8" fmla="*/ 17421 h 1671572"/>
              <a:gd name="connsiteX9" fmla="*/ 31283 w 2602925"/>
              <a:gd name="connsiteY9" fmla="*/ 12646 h 1671572"/>
              <a:gd name="connsiteX10" fmla="*/ 281723 w 2602925"/>
              <a:gd name="connsiteY10" fmla="*/ 0 h 16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2925" h="1671572">
                <a:moveTo>
                  <a:pt x="281723" y="0"/>
                </a:moveTo>
                <a:cubicBezTo>
                  <a:pt x="1296311" y="0"/>
                  <a:pt x="2166821" y="616864"/>
                  <a:pt x="2538665" y="1496001"/>
                </a:cubicBezTo>
                <a:lnTo>
                  <a:pt x="2602925" y="1671572"/>
                </a:lnTo>
                <a:lnTo>
                  <a:pt x="1714953" y="1671572"/>
                </a:lnTo>
                <a:lnTo>
                  <a:pt x="1633707" y="1537837"/>
                </a:lnTo>
                <a:cubicBezTo>
                  <a:pt x="1340706" y="1104138"/>
                  <a:pt x="844514" y="818992"/>
                  <a:pt x="281722" y="818992"/>
                </a:cubicBezTo>
                <a:cubicBezTo>
                  <a:pt x="225443" y="818992"/>
                  <a:pt x="169830" y="821844"/>
                  <a:pt x="115019" y="827410"/>
                </a:cubicBezTo>
                <a:lnTo>
                  <a:pt x="0" y="844964"/>
                </a:lnTo>
                <a:lnTo>
                  <a:pt x="0" y="17421"/>
                </a:lnTo>
                <a:lnTo>
                  <a:pt x="31283" y="12646"/>
                </a:lnTo>
                <a:cubicBezTo>
                  <a:pt x="113626" y="4284"/>
                  <a:pt x="197174" y="0"/>
                  <a:pt x="281723"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 name="Group 6">
            <a:extLst>
              <a:ext uri="{FF2B5EF4-FFF2-40B4-BE49-F238E27FC236}">
                <a16:creationId xmlns:a16="http://schemas.microsoft.com/office/drawing/2014/main" id="{2D77D8A9-52A9-426B-A7FA-8F0D57A03862}"/>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8" name="Straight Connector 7">
              <a:extLst>
                <a:ext uri="{FF2B5EF4-FFF2-40B4-BE49-F238E27FC236}">
                  <a16:creationId xmlns:a16="http://schemas.microsoft.com/office/drawing/2014/main" id="{9FBA36D2-108E-4BCE-B00B-7AADE262EBA8}"/>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CCA430-E045-49A4-BBFA-58E62DB70C12}"/>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F23F5-C38C-4F4D-AC9D-53EE5C805B3C}"/>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F8BEAE-4D02-4E92-BF07-2B52C1DC6AAC}"/>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ECE1E3-E88F-4BF4-91A1-21CE42A919ED}"/>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3597D0-8C2B-4DF1-A82D-B7AED489FAA9}"/>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8A03C0-2CF4-4311-BFE9-050460F9B2B4}"/>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DD4F0C-1AB6-4919-A06A-C33148C95772}"/>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9DCDAB-1034-49DC-B20D-5B3AC4DDA949}"/>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03569C8-7E1D-4D32-880E-03A713BC8EC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7C248-294D-4430-9163-A18DB7A0E58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E8BBE7-F812-4E02-8220-479D4B2E9DB2}"/>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A42D07-05F3-4BE3-81BF-B5F84474EF19}"/>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C5E67-B32B-49DC-BF5E-D25C7CF20873}"/>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6B1788E-1754-47A2-853A-6FE39EEB1E0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682792-A763-4918-B362-26D487DE471E}"/>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52BF25-0CAE-4903-A7E6-8A7768DD1F70}"/>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14A49A-F4B0-444F-8BA5-9DC89AC760A0}"/>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09471A-4DE2-47CD-AED8-27D5B1050BD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4C0A412-5D4A-44E9-9738-BD17D84887C4}"/>
                </a:ext>
              </a:extLst>
            </p:cNvPr>
            <p:cNvCxnSpPr>
              <a:cxnSpLocks/>
            </p:cNvCxnSpPr>
            <p:nvPr/>
          </p:nvCxnSpPr>
          <p:spPr>
            <a:xfrm>
              <a:off x="-6214"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F41B69-68CE-41EF-BBED-1CD4FF7A9F0B}"/>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B5DECC-07DB-431C-88EC-3AEE965EC130}"/>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6CE55D3-190F-47D1-98A6-D7281E51E020}"/>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324378-6046-45CC-A273-AE16EFF671D7}"/>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90AD03-D044-4A15-879F-BC87B702ABED}"/>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B3C48A-196D-4BE2-A7CD-848178CCFCA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F5DF92-38A4-42C0-8492-7C34DBFEF333}"/>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093942-8F5E-4520-8571-946A6E5CEBA3}"/>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48E900-15FD-4793-A783-15BD86852618}"/>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5DF337DA-C179-4649-9021-51ECBB849B65}"/>
              </a:ext>
            </a:extLst>
          </p:cNvPr>
          <p:cNvSpPr>
            <a:spLocks noGrp="1"/>
          </p:cNvSpPr>
          <p:nvPr>
            <p:ph type="title"/>
          </p:nvPr>
        </p:nvSpPr>
        <p:spPr>
          <a:xfrm>
            <a:off x="457200" y="3520914"/>
            <a:ext cx="5552414" cy="2727486"/>
          </a:xfrm>
          <a:prstGeom prst="rect">
            <a:avLst/>
          </a:prstGeom>
        </p:spPr>
        <p:txBody>
          <a:bodyPr anchor="t">
            <a:normAutofit/>
          </a:bodyPr>
          <a:lstStyle>
            <a:lvl1pPr>
              <a:defRPr>
                <a:solidFill>
                  <a:schemeClr val="tx2"/>
                </a:solidFill>
              </a:defRPr>
            </a:lvl1pPr>
          </a:lstStyle>
          <a:p>
            <a:pPr>
              <a:lnSpc>
                <a:spcPct val="110000"/>
              </a:lnSpc>
            </a:pPr>
            <a:r>
              <a:rPr lang="en-US">
                <a:solidFill>
                  <a:schemeClr val="tx2"/>
                </a:solidFill>
                <a:cs typeface="Posterama" panose="020B0504020200020000" pitchFamily="34" charset="0"/>
              </a:rPr>
              <a:t>Click to edit Master title style</a:t>
            </a:r>
            <a:endParaRPr lang="en-US" dirty="0">
              <a:solidFill>
                <a:schemeClr val="tx2"/>
              </a:solidFill>
              <a:cs typeface="Posterama" panose="020B0504020200020000" pitchFamily="34" charset="0"/>
            </a:endParaRPr>
          </a:p>
        </p:txBody>
      </p:sp>
      <p:sp>
        <p:nvSpPr>
          <p:cNvPr id="50" name="Picture Placeholder 44">
            <a:extLst>
              <a:ext uri="{FF2B5EF4-FFF2-40B4-BE49-F238E27FC236}">
                <a16:creationId xmlns:a16="http://schemas.microsoft.com/office/drawing/2014/main" id="{CDAEDC08-93B5-4CC2-A77F-91F47AD1D735}"/>
              </a:ext>
            </a:extLst>
          </p:cNvPr>
          <p:cNvSpPr>
            <a:spLocks noGrp="1"/>
          </p:cNvSpPr>
          <p:nvPr>
            <p:ph type="pic" sz="quarter" idx="13" hasCustomPrompt="1"/>
          </p:nvPr>
        </p:nvSpPr>
        <p:spPr>
          <a:xfrm>
            <a:off x="190500" y="195263"/>
            <a:ext cx="5837238" cy="2960687"/>
          </a:xfrm>
          <a:prstGeom prst="rect">
            <a:avLst/>
          </a:prstGeom>
        </p:spPr>
        <p:txBody>
          <a:bodyPr/>
          <a:lstStyle>
            <a:lvl1pPr marL="0" indent="0" algn="ctr">
              <a:buNone/>
              <a:defRPr>
                <a:solidFill>
                  <a:schemeClr val="tx2"/>
                </a:solidFill>
              </a:defRPr>
            </a:lvl1pPr>
          </a:lstStyle>
          <a:p>
            <a:r>
              <a:rPr lang="en-US" dirty="0"/>
              <a:t>Insert photo here</a:t>
            </a:r>
          </a:p>
        </p:txBody>
      </p:sp>
      <p:sp>
        <p:nvSpPr>
          <p:cNvPr id="51" name="Picture Placeholder 48">
            <a:extLst>
              <a:ext uri="{FF2B5EF4-FFF2-40B4-BE49-F238E27FC236}">
                <a16:creationId xmlns:a16="http://schemas.microsoft.com/office/drawing/2014/main" id="{C34DF4FD-6356-4CA5-9E6F-749666E2D43A}"/>
              </a:ext>
            </a:extLst>
          </p:cNvPr>
          <p:cNvSpPr>
            <a:spLocks noGrp="1"/>
          </p:cNvSpPr>
          <p:nvPr>
            <p:ph type="pic" sz="quarter" idx="14" hasCustomPrompt="1"/>
          </p:nvPr>
        </p:nvSpPr>
        <p:spPr>
          <a:xfrm>
            <a:off x="6164265" y="184840"/>
            <a:ext cx="5841996" cy="2987199"/>
          </a:xfrm>
          <a:prstGeom prst="rect">
            <a:avLst/>
          </a:prstGeom>
        </p:spPr>
        <p:txBody>
          <a:bodyPr/>
          <a:lstStyle>
            <a:lvl1pPr marL="0" indent="0" algn="ctr">
              <a:buNone/>
              <a:defRPr>
                <a:solidFill>
                  <a:schemeClr val="tx2"/>
                </a:solidFill>
              </a:defRPr>
            </a:lvl1pPr>
          </a:lstStyle>
          <a:p>
            <a:r>
              <a:rPr lang="en-US" dirty="0"/>
              <a:t>Insert photo here</a:t>
            </a:r>
          </a:p>
        </p:txBody>
      </p:sp>
      <p:sp>
        <p:nvSpPr>
          <p:cNvPr id="39" name="Content Placeholder 38">
            <a:extLst>
              <a:ext uri="{FF2B5EF4-FFF2-40B4-BE49-F238E27FC236}">
                <a16:creationId xmlns:a16="http://schemas.microsoft.com/office/drawing/2014/main" id="{9C696AEE-49AB-4D07-90D6-AD1902517231}"/>
              </a:ext>
            </a:extLst>
          </p:cNvPr>
          <p:cNvSpPr>
            <a:spLocks noGrp="1"/>
          </p:cNvSpPr>
          <p:nvPr>
            <p:ph sz="quarter" idx="15" hasCustomPrompt="1"/>
          </p:nvPr>
        </p:nvSpPr>
        <p:spPr>
          <a:xfrm>
            <a:off x="6189663" y="3525611"/>
            <a:ext cx="5816600" cy="2720975"/>
          </a:xfrm>
          <a:prstGeom prst="rect">
            <a:avLst/>
          </a:prstGeom>
        </p:spPr>
        <p:txBody>
          <a:bodyPr/>
          <a:lstStyle>
            <a:lvl1pPr marL="0" indent="0">
              <a:buNone/>
              <a:defRPr sz="2400">
                <a:solidFill>
                  <a:schemeClr val="tx2"/>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52" name="Date Placeholder 3">
            <a:extLst>
              <a:ext uri="{FF2B5EF4-FFF2-40B4-BE49-F238E27FC236}">
                <a16:creationId xmlns:a16="http://schemas.microsoft.com/office/drawing/2014/main" id="{CEABCB88-BA9F-47D3-A787-DF88895F2557}"/>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53" name="Footer Placeholder 4">
            <a:extLst>
              <a:ext uri="{FF2B5EF4-FFF2-40B4-BE49-F238E27FC236}">
                <a16:creationId xmlns:a16="http://schemas.microsoft.com/office/drawing/2014/main" id="{6244155B-5D28-4D19-90C2-1FBB57AA8E80}"/>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54" name="Slide Number Placeholder 5">
            <a:extLst>
              <a:ext uri="{FF2B5EF4-FFF2-40B4-BE49-F238E27FC236}">
                <a16:creationId xmlns:a16="http://schemas.microsoft.com/office/drawing/2014/main" id="{E2F1D5A7-A160-4678-8595-C5E217295F85}"/>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388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88878880-76F2-45B5-916B-36E7EE2B1CFF}"/>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1B75C3C8-6E32-4269-9316-DC942E00A4E2}"/>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47C2144-3704-461F-AEA4-5AD7F2A4BA9E}"/>
              </a:ext>
              <a:ext uri="{C183D7F6-B498-43B3-948B-1728B52AA6E4}">
                <adec:decorative xmlns:adec="http://schemas.microsoft.com/office/drawing/2017/decorative" val="1"/>
              </a:ext>
            </a:extLst>
          </p:cNvPr>
          <p:cNvSpPr/>
          <p:nvPr userDrawn="1"/>
        </p:nvSpPr>
        <p:spPr>
          <a:xfrm rot="13500000">
            <a:off x="-284145" y="1559143"/>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ocument 4">
            <a:extLst>
              <a:ext uri="{FF2B5EF4-FFF2-40B4-BE49-F238E27FC236}">
                <a16:creationId xmlns:a16="http://schemas.microsoft.com/office/drawing/2014/main" id="{5C2F4A0D-E022-45C1-A4F2-BDD40ECBB273}"/>
              </a:ext>
              <a:ext uri="{C183D7F6-B498-43B3-948B-1728B52AA6E4}">
                <adec:decorative xmlns:adec="http://schemas.microsoft.com/office/drawing/2017/decorative" val="1"/>
              </a:ext>
            </a:extLst>
          </p:cNvPr>
          <p:cNvSpPr/>
          <p:nvPr userDrawn="1"/>
        </p:nvSpPr>
        <p:spPr>
          <a:xfrm rot="5400000">
            <a:off x="7455724" y="2105114"/>
            <a:ext cx="6858000" cy="2647778"/>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3B95DAD1-C9F8-42EA-938C-AD799D0D1D1F}"/>
              </a:ext>
              <a:ext uri="{C183D7F6-B498-43B3-948B-1728B52AA6E4}">
                <adec:decorative xmlns:adec="http://schemas.microsoft.com/office/drawing/2017/decorative" val="1"/>
              </a:ext>
            </a:extLst>
          </p:cNvPr>
          <p:cNvGrpSpPr/>
          <p:nvPr userDrawn="1"/>
        </p:nvGrpSpPr>
        <p:grpSpPr>
          <a:xfrm>
            <a:off x="0" y="0"/>
            <a:ext cx="12214827" cy="6858000"/>
            <a:chOff x="-6214" y="-1"/>
            <a:chExt cx="12214827" cy="6858000"/>
          </a:xfrm>
        </p:grpSpPr>
        <p:cxnSp>
          <p:nvCxnSpPr>
            <p:cNvPr id="7" name="Straight Connector 6">
              <a:extLst>
                <a:ext uri="{FF2B5EF4-FFF2-40B4-BE49-F238E27FC236}">
                  <a16:creationId xmlns:a16="http://schemas.microsoft.com/office/drawing/2014/main" id="{CE106CB0-0456-42D2-9064-D8307EE2EE64}"/>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564272-B469-4B76-89B3-EAE1C5EA5577}"/>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812937-53FC-4F40-9E1F-62BD5DC5C8EA}"/>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C30D30-0592-4A8D-9BFB-E39327DEB08D}"/>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EF5218-294E-41E0-B835-6CD21C0AB50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EAD817-B289-4780-AF71-3A814DA15175}"/>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FE1B7-342F-44E3-9A5F-4320F4B56F1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304BD3-68AC-49BC-8B74-71637404CEEC}"/>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859D2C-72C4-411A-BD82-8368DDC03513}"/>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22EA31-AED9-4314-8509-4087F82F1112}"/>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E3D353-A425-4930-AC93-9A9F93EC07EF}"/>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5827C0-9081-4304-98D0-28375902854E}"/>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BC916B-3AAC-4825-8D0F-923D60C0DA4E}"/>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085D6A-11B7-416E-9A80-085550712976}"/>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619986-89C6-4164-BD69-5117CB5E3D0D}"/>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63A74F-F1A7-4546-BCB1-3C49033B344A}"/>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8BEE97-AC71-4466-82E9-05302D19D2B2}"/>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B7EA87-48DE-40EC-97C4-1119D6E0BCFB}"/>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709E735-55F1-46BE-964B-17589798C45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AE224F2-AB69-40F3-83FC-5A1C2985F114}"/>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841DFB-48FF-4E4C-BD80-FAEDD9869CA5}"/>
                </a:ext>
              </a:extLst>
            </p:cNvPr>
            <p:cNvCxnSpPr>
              <a:cxnSpLocks/>
            </p:cNvCxnSpPr>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F2079C-0840-41A3-B649-BFA2657D7FCC}"/>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4F5B96-0C46-4542-959C-A0AB18C7DAE4}"/>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E7EDBA-8F85-4F7A-A17D-6B49A51D412C}"/>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3D3094-2C9C-4299-9065-669FFD8F5DD2}"/>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E307EDA-19A4-4312-920D-EC02D2A70CBD}"/>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953220-FAE3-4A55-B3C5-632C82C456A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B2B007-553A-4A33-B077-9CA9D0313326}"/>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213DEB-4CFC-46B3-8DB4-77581E46552F}"/>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EBBBF2BB-36BE-45E7-A35B-260E76E7D477}"/>
              </a:ext>
            </a:extLst>
          </p:cNvPr>
          <p:cNvSpPr>
            <a:spLocks noGrp="1"/>
          </p:cNvSpPr>
          <p:nvPr>
            <p:ph type="title"/>
          </p:nvPr>
        </p:nvSpPr>
        <p:spPr>
          <a:xfrm>
            <a:off x="457200" y="725467"/>
            <a:ext cx="5410197" cy="1982171"/>
          </a:xfrm>
          <a:prstGeom prst="rect">
            <a:avLst/>
          </a:prstGeom>
        </p:spPr>
        <p:txBody>
          <a:bodyPr>
            <a:normAutofit/>
          </a:body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42" name="Content Placeholder 38">
            <a:extLst>
              <a:ext uri="{FF2B5EF4-FFF2-40B4-BE49-F238E27FC236}">
                <a16:creationId xmlns:a16="http://schemas.microsoft.com/office/drawing/2014/main" id="{03257FF4-6F58-4A1E-866D-198569F9174B}"/>
              </a:ext>
            </a:extLst>
          </p:cNvPr>
          <p:cNvSpPr>
            <a:spLocks noGrp="1"/>
          </p:cNvSpPr>
          <p:nvPr>
            <p:ph sz="quarter" idx="15" hasCustomPrompt="1"/>
          </p:nvPr>
        </p:nvSpPr>
        <p:spPr>
          <a:xfrm>
            <a:off x="453104" y="2957665"/>
            <a:ext cx="5543524" cy="3358733"/>
          </a:xfrm>
          <a:prstGeom prst="rect">
            <a:avLst/>
          </a:prstGeom>
        </p:spPr>
        <p:txBody>
          <a:bodyPr/>
          <a:lstStyle>
            <a:lvl1pPr marL="0" indent="0">
              <a:lnSpc>
                <a:spcPct val="120000"/>
              </a:lnSpc>
              <a:buNone/>
              <a:defRPr sz="1800">
                <a:solidFill>
                  <a:schemeClr val="bg1"/>
                </a:solidFill>
              </a:defRPr>
            </a:lvl1pPr>
            <a:lvl2pPr marL="0" indent="0">
              <a:buNone/>
              <a:defRPr sz="2400">
                <a:solidFill>
                  <a:schemeClr val="tx2"/>
                </a:solidFill>
              </a:defRPr>
            </a:lvl2pPr>
            <a:lvl3pPr marL="0" indent="0">
              <a:buNone/>
              <a:defRPr sz="2400">
                <a:solidFill>
                  <a:schemeClr val="tx2"/>
                </a:solidFill>
              </a:defRPr>
            </a:lvl3pPr>
            <a:lvl4pPr marL="0" indent="0">
              <a:buNone/>
              <a:defRPr sz="2400">
                <a:solidFill>
                  <a:schemeClr val="tx2"/>
                </a:solidFill>
              </a:defRPr>
            </a:lvl4pPr>
            <a:lvl5pPr marL="0" indent="0">
              <a:buNone/>
              <a:defRPr sz="2400">
                <a:solidFill>
                  <a:schemeClr val="tx2"/>
                </a:solidFill>
              </a:defRPr>
            </a:lvl5pPr>
          </a:lstStyle>
          <a:p>
            <a:pPr lvl="0"/>
            <a:r>
              <a:rPr lang="en-US" dirty="0"/>
              <a:t>Click to add text</a:t>
            </a:r>
          </a:p>
        </p:txBody>
      </p:sp>
      <p:sp>
        <p:nvSpPr>
          <p:cNvPr id="44" name="Picture Placeholder 42">
            <a:extLst>
              <a:ext uri="{FF2B5EF4-FFF2-40B4-BE49-F238E27FC236}">
                <a16:creationId xmlns:a16="http://schemas.microsoft.com/office/drawing/2014/main" id="{32195099-4E20-48F3-8272-F12592AD44FC}"/>
              </a:ext>
            </a:extLst>
          </p:cNvPr>
          <p:cNvSpPr>
            <a:spLocks noGrp="1"/>
          </p:cNvSpPr>
          <p:nvPr>
            <p:ph type="pic" sz="quarter" idx="13" hasCustomPrompt="1"/>
          </p:nvPr>
        </p:nvSpPr>
        <p:spPr>
          <a:xfrm>
            <a:off x="6619875" y="725487"/>
            <a:ext cx="5388490" cy="5519467"/>
          </a:xfrm>
          <a:prstGeom prst="rect">
            <a:avLst/>
          </a:prstGeom>
        </p:spPr>
        <p:txBody>
          <a:bodyPr/>
          <a:lstStyle>
            <a:lvl1pPr marL="0" indent="0" algn="ctr">
              <a:buNone/>
              <a:defRPr/>
            </a:lvl1pPr>
          </a:lstStyle>
          <a:p>
            <a:r>
              <a:rPr lang="en-US" dirty="0"/>
              <a:t>Insert photo here</a:t>
            </a:r>
          </a:p>
        </p:txBody>
      </p:sp>
      <p:sp>
        <p:nvSpPr>
          <p:cNvPr id="39" name="Date Placeholder 3">
            <a:extLst>
              <a:ext uri="{FF2B5EF4-FFF2-40B4-BE49-F238E27FC236}">
                <a16:creationId xmlns:a16="http://schemas.microsoft.com/office/drawing/2014/main" id="{CFCED92E-6EA8-410D-90AD-DF0B229BF33D}"/>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40" name="Footer Placeholder 4">
            <a:extLst>
              <a:ext uri="{FF2B5EF4-FFF2-40B4-BE49-F238E27FC236}">
                <a16:creationId xmlns:a16="http://schemas.microsoft.com/office/drawing/2014/main" id="{FC6D7D3E-FCD8-42CA-A1BB-9112B5530576}"/>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41" name="Slide Number Placeholder 5">
            <a:extLst>
              <a:ext uri="{FF2B5EF4-FFF2-40B4-BE49-F238E27FC236}">
                <a16:creationId xmlns:a16="http://schemas.microsoft.com/office/drawing/2014/main" id="{A49CA3E6-DD23-4395-AE34-560EA1122353}"/>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94811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0B54C968-9162-4E94-9F00-9921A43337D8}"/>
              </a:ext>
            </a:extLst>
          </p:cNvPr>
          <p:cNvSpPr>
            <a:spLocks noGrp="1"/>
          </p:cNvSpPr>
          <p:nvPr>
            <p:ph type="ctrTitle"/>
          </p:nvPr>
        </p:nvSpPr>
        <p:spPr>
          <a:xfrm>
            <a:off x="-9890" y="1"/>
            <a:ext cx="6168182" cy="6858000"/>
          </a:xfrm>
          <a:custGeom>
            <a:avLst/>
            <a:gdLst>
              <a:gd name="connsiteX0" fmla="*/ 0 w 5115291"/>
              <a:gd name="connsiteY0" fmla="*/ 0 h 6857989"/>
              <a:gd name="connsiteX1" fmla="*/ 5115291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115291"/>
              <a:gd name="connsiteY0" fmla="*/ 8467 h 6866456"/>
              <a:gd name="connsiteX1" fmla="*/ 5022158 w 5115291"/>
              <a:gd name="connsiteY1" fmla="*/ 0 h 6866456"/>
              <a:gd name="connsiteX2" fmla="*/ 5115291 w 5115291"/>
              <a:gd name="connsiteY2" fmla="*/ 6866456 h 6866456"/>
              <a:gd name="connsiteX3" fmla="*/ 0 w 5115291"/>
              <a:gd name="connsiteY3" fmla="*/ 6866456 h 6866456"/>
              <a:gd name="connsiteX4" fmla="*/ 0 w 5115291"/>
              <a:gd name="connsiteY4" fmla="*/ 8467 h 6866456"/>
              <a:gd name="connsiteX0" fmla="*/ 0 w 5115291"/>
              <a:gd name="connsiteY0" fmla="*/ 0 h 6857989"/>
              <a:gd name="connsiteX1" fmla="*/ 5013692 w 5115291"/>
              <a:gd name="connsiteY1" fmla="*/ 0 h 6857989"/>
              <a:gd name="connsiteX2" fmla="*/ 5115291 w 5115291"/>
              <a:gd name="connsiteY2" fmla="*/ 6857989 h 6857989"/>
              <a:gd name="connsiteX3" fmla="*/ 0 w 5115291"/>
              <a:gd name="connsiteY3" fmla="*/ 6857989 h 6857989"/>
              <a:gd name="connsiteX4" fmla="*/ 0 w 5115291"/>
              <a:gd name="connsiteY4" fmla="*/ 0 h 6857989"/>
              <a:gd name="connsiteX0" fmla="*/ 0 w 5691024"/>
              <a:gd name="connsiteY0" fmla="*/ 0 h 6857989"/>
              <a:gd name="connsiteX1" fmla="*/ 5013692 w 5691024"/>
              <a:gd name="connsiteY1" fmla="*/ 0 h 6857989"/>
              <a:gd name="connsiteX2" fmla="*/ 5691024 w 5691024"/>
              <a:gd name="connsiteY2" fmla="*/ 3098800 h 6857989"/>
              <a:gd name="connsiteX3" fmla="*/ 5115291 w 5691024"/>
              <a:gd name="connsiteY3" fmla="*/ 6857989 h 6857989"/>
              <a:gd name="connsiteX4" fmla="*/ 0 w 5691024"/>
              <a:gd name="connsiteY4" fmla="*/ 6857989 h 6857989"/>
              <a:gd name="connsiteX5" fmla="*/ 0 w 5691024"/>
              <a:gd name="connsiteY5"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41720"/>
              <a:gd name="connsiteY0" fmla="*/ 0 h 6857989"/>
              <a:gd name="connsiteX1" fmla="*/ 5013692 w 6141720"/>
              <a:gd name="connsiteY1" fmla="*/ 0 h 6857989"/>
              <a:gd name="connsiteX2" fmla="*/ 5691024 w 6141720"/>
              <a:gd name="connsiteY2" fmla="*/ 3098800 h 6857989"/>
              <a:gd name="connsiteX3" fmla="*/ 6131290 w 6141720"/>
              <a:gd name="connsiteY3" fmla="*/ 5672667 h 6857989"/>
              <a:gd name="connsiteX4" fmla="*/ 5115291 w 6141720"/>
              <a:gd name="connsiteY4" fmla="*/ 6857989 h 6857989"/>
              <a:gd name="connsiteX5" fmla="*/ 0 w 6141720"/>
              <a:gd name="connsiteY5" fmla="*/ 6857989 h 6857989"/>
              <a:gd name="connsiteX6" fmla="*/ 0 w 6141720"/>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57989"/>
              <a:gd name="connsiteX1" fmla="*/ 5013692 w 6175182"/>
              <a:gd name="connsiteY1" fmla="*/ 0 h 6857989"/>
              <a:gd name="connsiteX2" fmla="*/ 5691024 w 6175182"/>
              <a:gd name="connsiteY2" fmla="*/ 3098800 h 6857989"/>
              <a:gd name="connsiteX3" fmla="*/ 6131290 w 6175182"/>
              <a:gd name="connsiteY3" fmla="*/ 5672667 h 6857989"/>
              <a:gd name="connsiteX4" fmla="*/ 5115291 w 6175182"/>
              <a:gd name="connsiteY4" fmla="*/ 6857989 h 6857989"/>
              <a:gd name="connsiteX5" fmla="*/ 0 w 6175182"/>
              <a:gd name="connsiteY5" fmla="*/ 6857989 h 6857989"/>
              <a:gd name="connsiteX6" fmla="*/ 0 w 6175182"/>
              <a:gd name="connsiteY6" fmla="*/ 0 h 6857989"/>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75182"/>
              <a:gd name="connsiteY0" fmla="*/ 0 h 6866456"/>
              <a:gd name="connsiteX1" fmla="*/ 5013692 w 6175182"/>
              <a:gd name="connsiteY1" fmla="*/ 0 h 6866456"/>
              <a:gd name="connsiteX2" fmla="*/ 5691024 w 6175182"/>
              <a:gd name="connsiteY2" fmla="*/ 3098800 h 6866456"/>
              <a:gd name="connsiteX3" fmla="*/ 6131290 w 6175182"/>
              <a:gd name="connsiteY3" fmla="*/ 5672667 h 6866456"/>
              <a:gd name="connsiteX4" fmla="*/ 5843424 w 6175182"/>
              <a:gd name="connsiteY4" fmla="*/ 6866456 h 6866456"/>
              <a:gd name="connsiteX5" fmla="*/ 0 w 6175182"/>
              <a:gd name="connsiteY5" fmla="*/ 6857989 h 6866456"/>
              <a:gd name="connsiteX6" fmla="*/ 0 w 6175182"/>
              <a:gd name="connsiteY6" fmla="*/ 0 h 6866456"/>
              <a:gd name="connsiteX0" fmla="*/ 0 w 6168182"/>
              <a:gd name="connsiteY0" fmla="*/ 0 h 6866456"/>
              <a:gd name="connsiteX1" fmla="*/ 5013692 w 6168182"/>
              <a:gd name="connsiteY1" fmla="*/ 0 h 6866456"/>
              <a:gd name="connsiteX2" fmla="*/ 5691024 w 6168182"/>
              <a:gd name="connsiteY2" fmla="*/ 3098800 h 6866456"/>
              <a:gd name="connsiteX3" fmla="*/ 6131290 w 6168182"/>
              <a:gd name="connsiteY3" fmla="*/ 5672667 h 6866456"/>
              <a:gd name="connsiteX4" fmla="*/ 5843424 w 6168182"/>
              <a:gd name="connsiteY4" fmla="*/ 6866456 h 6866456"/>
              <a:gd name="connsiteX5" fmla="*/ 0 w 6168182"/>
              <a:gd name="connsiteY5" fmla="*/ 6857989 h 6866456"/>
              <a:gd name="connsiteX6" fmla="*/ 0 w 6168182"/>
              <a:gd name="connsiteY6" fmla="*/ 0 h 68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182" h="6866456">
                <a:moveTo>
                  <a:pt x="0" y="0"/>
                </a:moveTo>
                <a:lnTo>
                  <a:pt x="5013692" y="0"/>
                </a:lnTo>
                <a:cubicBezTo>
                  <a:pt x="5041915" y="2113844"/>
                  <a:pt x="5392928" y="2241197"/>
                  <a:pt x="5691024" y="3098800"/>
                </a:cubicBezTo>
                <a:cubicBezTo>
                  <a:pt x="6145754" y="4111625"/>
                  <a:pt x="6230068" y="5012267"/>
                  <a:pt x="6131290" y="5672667"/>
                </a:cubicBezTo>
                <a:cubicBezTo>
                  <a:pt x="6035335" y="6070597"/>
                  <a:pt x="5973246" y="6468526"/>
                  <a:pt x="5843424" y="6866456"/>
                </a:cubicBezTo>
                <a:lnTo>
                  <a:pt x="0" y="6857989"/>
                </a:lnTo>
                <a:lnTo>
                  <a:pt x="0" y="0"/>
                </a:lnTo>
                <a:close/>
              </a:path>
            </a:pathLst>
          </a:custGeom>
          <a:solidFill>
            <a:schemeClr val="accent5"/>
          </a:solidFill>
          <a:ln>
            <a:noFill/>
          </a:ln>
        </p:spPr>
        <p:txBody>
          <a:bodyPr lIns="640080" tIns="777240"/>
          <a:lstStyle/>
          <a:p>
            <a:pPr algn="l"/>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45" name="Picture Placeholder 44">
            <a:extLst>
              <a:ext uri="{FF2B5EF4-FFF2-40B4-BE49-F238E27FC236}">
                <a16:creationId xmlns:a16="http://schemas.microsoft.com/office/drawing/2014/main" id="{BA990E7A-F299-4210-97ED-B2240FAF8D7D}"/>
              </a:ext>
            </a:extLst>
          </p:cNvPr>
          <p:cNvSpPr>
            <a:spLocks noGrp="1"/>
          </p:cNvSpPr>
          <p:nvPr>
            <p:ph type="pic" sz="quarter" idx="10" hasCustomPrompt="1"/>
          </p:nvPr>
        </p:nvSpPr>
        <p:spPr>
          <a:xfrm>
            <a:off x="4657725" y="0"/>
            <a:ext cx="7534275" cy="6857999"/>
          </a:xfrm>
          <a:custGeom>
            <a:avLst/>
            <a:gdLst>
              <a:gd name="connsiteX0" fmla="*/ 0 w 7432675"/>
              <a:gd name="connsiteY0" fmla="*/ 6856431 h 6857999"/>
              <a:gd name="connsiteX1" fmla="*/ 1083393 w 7432675"/>
              <a:gd name="connsiteY1" fmla="*/ 6857999 h 6857999"/>
              <a:gd name="connsiteX2" fmla="*/ 0 w 7432675"/>
              <a:gd name="connsiteY2" fmla="*/ 6857999 h 6857999"/>
              <a:gd name="connsiteX3" fmla="*/ 254367 w 7432675"/>
              <a:gd name="connsiteY3" fmla="*/ 0 h 6857999"/>
              <a:gd name="connsiteX4" fmla="*/ 7432675 w 7432675"/>
              <a:gd name="connsiteY4" fmla="*/ 0 h 6857999"/>
              <a:gd name="connsiteX5" fmla="*/ 7432675 w 7432675"/>
              <a:gd name="connsiteY5" fmla="*/ 6857999 h 6857999"/>
              <a:gd name="connsiteX6" fmla="*/ 1084100 w 7432675"/>
              <a:gd name="connsiteY6" fmla="*/ 6857999 h 6857999"/>
              <a:gd name="connsiteX7" fmla="*/ 1170353 w 7432675"/>
              <a:gd name="connsiteY7" fmla="*/ 6559920 h 6857999"/>
              <a:gd name="connsiteX8" fmla="*/ 1371965 w 7432675"/>
              <a:gd name="connsiteY8" fmla="*/ 5665681 h 6857999"/>
              <a:gd name="connsiteX9" fmla="*/ 931699 w 7432675"/>
              <a:gd name="connsiteY9" fmla="*/ 3094984 h 6857999"/>
              <a:gd name="connsiteX10" fmla="*/ 254367 w 7432675"/>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2675" h="6857999">
                <a:moveTo>
                  <a:pt x="0" y="6856431"/>
                </a:moveTo>
                <a:lnTo>
                  <a:pt x="1083393" y="6857999"/>
                </a:lnTo>
                <a:lnTo>
                  <a:pt x="0" y="6857999"/>
                </a:lnTo>
                <a:close/>
                <a:moveTo>
                  <a:pt x="254367" y="0"/>
                </a:moveTo>
                <a:lnTo>
                  <a:pt x="7432675" y="0"/>
                </a:lnTo>
                <a:lnTo>
                  <a:pt x="7432675" y="6857999"/>
                </a:lnTo>
                <a:lnTo>
                  <a:pt x="1084100" y="6857999"/>
                </a:lnTo>
                <a:lnTo>
                  <a:pt x="1170353" y="6559920"/>
                </a:lnTo>
                <a:cubicBezTo>
                  <a:pt x="1247083" y="6261841"/>
                  <a:pt x="1299999" y="5963761"/>
                  <a:pt x="1371965" y="5665681"/>
                </a:cubicBezTo>
                <a:cubicBezTo>
                  <a:pt x="1470743" y="5006095"/>
                  <a:pt x="1386429" y="4106562"/>
                  <a:pt x="931699" y="3094984"/>
                </a:cubicBezTo>
                <a:cubicBezTo>
                  <a:pt x="633604" y="2238437"/>
                  <a:pt x="282590" y="2111241"/>
                  <a:pt x="254367" y="0"/>
                </a:cubicBezTo>
                <a:close/>
              </a:path>
            </a:pathLst>
          </a:custGeom>
        </p:spPr>
        <p:txBody>
          <a:bodyPr wrap="square">
            <a:noAutofit/>
          </a:bodyPr>
          <a:lstStyle>
            <a:lvl1pPr marL="0" indent="0" algn="ctr">
              <a:buNone/>
              <a:defRPr>
                <a:solidFill>
                  <a:schemeClr val="tx1"/>
                </a:solidFill>
              </a:defRPr>
            </a:lvl1pPr>
          </a:lstStyle>
          <a:p>
            <a:r>
              <a:rPr lang="en-US" dirty="0"/>
              <a:t>Insert photo here</a:t>
            </a:r>
          </a:p>
        </p:txBody>
      </p:sp>
      <p:sp>
        <p:nvSpPr>
          <p:cNvPr id="36" name="Subtitle 2">
            <a:extLst>
              <a:ext uri="{FF2B5EF4-FFF2-40B4-BE49-F238E27FC236}">
                <a16:creationId xmlns:a16="http://schemas.microsoft.com/office/drawing/2014/main" id="{74108930-733F-4442-A067-3D79F6C096BE}"/>
              </a:ext>
            </a:extLst>
          </p:cNvPr>
          <p:cNvSpPr>
            <a:spLocks noGrp="1"/>
          </p:cNvSpPr>
          <p:nvPr>
            <p:ph type="subTitle" idx="1" hasCustomPrompt="1"/>
          </p:nvPr>
        </p:nvSpPr>
        <p:spPr>
          <a:xfrm>
            <a:off x="537410" y="4072044"/>
            <a:ext cx="4567990" cy="1495379"/>
          </a:xfrm>
          <a:prstGeom prst="rect">
            <a:avLst/>
          </a:prstGeom>
        </p:spPr>
        <p:txBody>
          <a:bodyPr/>
          <a:lstStyle>
            <a:lvl1pPr marL="0" indent="0">
              <a:lnSpc>
                <a:spcPct val="100000"/>
              </a:lnSpc>
              <a:buNone/>
              <a:defRPr/>
            </a:lvl1pPr>
          </a:lstStyle>
          <a:p>
            <a:pPr algn="l">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Tree>
    <p:extLst>
      <p:ext uri="{BB962C8B-B14F-4D97-AF65-F5344CB8AC3E}">
        <p14:creationId xmlns:p14="http://schemas.microsoft.com/office/powerpoint/2010/main" val="18261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BA840BD-172F-4ADB-A4C1-EA3FB3A68A67}"/>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D0D03E71-B54E-4A6E-A4F8-B6056182446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Right Triangle 3">
            <a:extLst>
              <a:ext uri="{FF2B5EF4-FFF2-40B4-BE49-F238E27FC236}">
                <a16:creationId xmlns:a16="http://schemas.microsoft.com/office/drawing/2014/main" id="{DD6F5FA1-46FA-4429-A549-1D06D0D7D981}"/>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71BDD7C-B416-481F-A16C-3B14FBB3132F}"/>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BCB31C5D-A43A-4C38-B74E-9234A84B02E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244DD8-1D8F-4AA3-A5F5-4298E404A2C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E3EBC0-4667-4BC6-A9CC-DA103BD5F43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F8C9D8-06A6-4057-AF4A-E68C2FF52192}"/>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98C5D6-0CD8-4B0A-9018-E4E8AB06B165}"/>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FA1E06-A7E0-4387-B888-01CD139E36C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D7FF7A-6DED-49BA-B18D-C07C47CAC127}"/>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FB5490-621E-4776-8805-17DC2DEB2B2A}"/>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FD8034-FE34-446D-BB83-87D71E740780}"/>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94A7D-9F32-4BC1-807A-99DF2F31074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7259383-E3EA-4FD9-8ED8-83404582FD54}"/>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077C54-7103-434A-AC1C-7F8C94E7DE48}"/>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FEA7A7-36E0-418B-B34C-E78BF293A96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33DAE9-7530-473F-B552-AEFA8FB2777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5A9F99-D683-48ED-A296-1FFD3F21F3A1}"/>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183D34-AB5D-4F46-8E22-B01A42D6AC6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6E20-E8AB-4CF7-B688-5BFDFA98C97D}"/>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D5CACA9-37C6-4659-BECC-9BE92661075C}"/>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3037EA-282B-48DA-A0BF-8B91F2AB9F1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7A6A28-098B-407A-831E-D7948FE5E23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F6BC88-7C7A-46D2-ADA4-C76A9305F463}"/>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47B60D5-0F4B-420A-AB1D-D0294AC71C9E}"/>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834F93-1811-4CFD-83C0-27A8A4B7C345}"/>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F437B9-26C4-4229-BB1F-5642B6DFAA0A}"/>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67DE33-C7E4-48D4-9D60-DDC9998505F3}"/>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13C28F-6328-443A-8D90-A5449D98ACB1}"/>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8F2146-C0F1-40F0-8F15-8C43677357E3}"/>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712F40-2F4A-4840-9A39-5A5D70CF6FD7}"/>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0515D50-4076-4227-A8A6-1EB1AFD0ED33}"/>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6B10FFBE-9594-45E8-A55B-2C29EC499487}"/>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6A6EAAA1-04E1-4507-BB68-77740F2960C1}"/>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8" name="Content Placeholder 37">
            <a:extLst>
              <a:ext uri="{FF2B5EF4-FFF2-40B4-BE49-F238E27FC236}">
                <a16:creationId xmlns:a16="http://schemas.microsoft.com/office/drawing/2014/main" id="{A3DF4F51-7BE0-4413-AE23-64539333639A}"/>
              </a:ext>
            </a:extLst>
          </p:cNvPr>
          <p:cNvSpPr>
            <a:spLocks noGrp="1"/>
          </p:cNvSpPr>
          <p:nvPr>
            <p:ph sz="quarter" idx="13" hasCustomPrompt="1"/>
          </p:nvPr>
        </p:nvSpPr>
        <p:spPr>
          <a:xfrm>
            <a:off x="839788" y="2124075"/>
            <a:ext cx="10512425" cy="3906838"/>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
        <p:nvSpPr>
          <p:cNvPr id="40" name="Date Placeholder 3">
            <a:extLst>
              <a:ext uri="{FF2B5EF4-FFF2-40B4-BE49-F238E27FC236}">
                <a16:creationId xmlns:a16="http://schemas.microsoft.com/office/drawing/2014/main" id="{523D1252-F7F4-4FB8-950F-8E4B712E27C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F83A4E74-05AF-4A1F-A4D9-6EF4B285C271}"/>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0E42BF9C-AE51-478A-B770-1FB2E0831E0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3008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4214285-E69B-44FA-8F37-3B82B332A01D}"/>
              </a:ext>
              <a:ext uri="{C183D7F6-B498-43B3-948B-1728B52AA6E4}">
                <adec:decorative xmlns:adec="http://schemas.microsoft.com/office/drawing/2017/decorative" val="1"/>
              </a:ext>
            </a:extLst>
          </p:cNvPr>
          <p:cNvSpPr/>
          <p:nvPr userDrawn="1"/>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48A3C966-52CB-4916-B4BA-FF672A06457C}"/>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CB4C4AFF-B140-4B74-98E9-8E0DBC2D11FF}"/>
              </a:ext>
              <a:ext uri="{C183D7F6-B498-43B3-948B-1728B52AA6E4}">
                <adec:decorative xmlns:adec="http://schemas.microsoft.com/office/drawing/2017/decorative" val="1"/>
              </a:ext>
            </a:extLst>
          </p:cNvPr>
          <p:cNvSpPr/>
          <p:nvPr userDrawn="1"/>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E8265C3-9975-474C-9EC6-1865EDA8BC92}"/>
              </a:ext>
              <a:ext uri="{C183D7F6-B498-43B3-948B-1728B52AA6E4}">
                <adec:decorative xmlns:adec="http://schemas.microsoft.com/office/drawing/2017/decorative" val="1"/>
              </a:ext>
            </a:extLst>
          </p:cNvPr>
          <p:cNvGrpSpPr/>
          <p:nvPr userDrawn="1"/>
        </p:nvGrpSpPr>
        <p:grpSpPr>
          <a:xfrm>
            <a:off x="0" y="-1"/>
            <a:ext cx="12214827" cy="6858000"/>
            <a:chOff x="-6214" y="-1"/>
            <a:chExt cx="12214827" cy="6858000"/>
          </a:xfrm>
        </p:grpSpPr>
        <p:cxnSp>
          <p:nvCxnSpPr>
            <p:cNvPr id="6" name="Straight Connector 5">
              <a:extLst>
                <a:ext uri="{FF2B5EF4-FFF2-40B4-BE49-F238E27FC236}">
                  <a16:creationId xmlns:a16="http://schemas.microsoft.com/office/drawing/2014/main" id="{430252D8-1C62-46C0-BAAF-2D16620E3F2B}"/>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DBCA84-EA87-46AE-8031-A5D0D41767C3}"/>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33BD8-AAA6-4B1E-997F-C2EDAB752A52}"/>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7343BE-C40B-42DF-9412-19CFE586E634}"/>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B20094-175C-4954-AC21-B3DF7A29FD9B}"/>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5AAC6-CAF7-49AB-868B-96216F48F52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4F6A36-B3CB-477C-8DC4-27974A6E6AB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710AA7-7038-4AA1-BF59-5F70CD51DC85}"/>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32F850-461E-4AFE-8859-EF590175A8D8}"/>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8594BA-77A7-4C7A-89BB-094E0EEC9072}"/>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44C66B-6345-41CE-87F1-9835625D215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6F4275-9BB8-482F-B133-0A4409246900}"/>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48B500-CA83-4484-AD8A-B2D2D070AC2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090DED-C809-419C-B282-4CF2C023C03B}"/>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812DB4-DFE4-4544-B138-17181A0765EB}"/>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7C4281-5CEE-4DDC-A1C3-643D462CF979}"/>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7C4728-2C62-4235-A5E5-C1BC3E3A7D9B}"/>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6AFA3C-432C-422E-8648-0294B214BD4F}"/>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AB0C1E-8902-4F27-9C8B-4EAD269CB020}"/>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4D8F3C-E2CF-4B21-8A75-F7E2C934190B}"/>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3221B9-91B2-4BEA-A3AE-41740B0ED3D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78359E-9B9D-46E3-8C5F-50F2DDC78B30}"/>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909D46-962B-42D0-B061-0E7496E67E18}"/>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A859C6-92B5-4DD3-A147-73B1350FF3C7}"/>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26E7FA-BD78-40EC-BD71-DD58D0410E5D}"/>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C56267-308A-47A2-9533-FA19C9ECCDCE}"/>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57300A-1BE1-4257-AB52-6BBDA69F19D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22AA96-3A9B-4BE2-B7A3-D4B32EF3D46B}"/>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D30F02-803D-4FDF-AA50-E6144C01D80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9E5E795C-10D5-4BFA-AFD1-F1128D94FCD0}"/>
              </a:ext>
              <a:ext uri="{C183D7F6-B498-43B3-948B-1728B52AA6E4}">
                <adec:decorative xmlns:adec="http://schemas.microsoft.com/office/drawing/2017/decorative" val="1"/>
              </a:ext>
            </a:extLst>
          </p:cNvPr>
          <p:cNvSpPr/>
          <p:nvPr userDrawn="1"/>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4CBDD123-7FC3-4DB0-9740-BA9F7A8BF0F9}"/>
              </a:ext>
              <a:ext uri="{C183D7F6-B498-43B3-948B-1728B52AA6E4}">
                <adec:decorative xmlns:adec="http://schemas.microsoft.com/office/drawing/2017/decorative" val="0"/>
              </a:ext>
            </a:extLst>
          </p:cNvPr>
          <p:cNvSpPr>
            <a:spLocks noGrp="1"/>
          </p:cNvSpPr>
          <p:nvPr>
            <p:ph type="title"/>
          </p:nvPr>
        </p:nvSpPr>
        <p:spPr>
          <a:xfrm>
            <a:off x="304804" y="339991"/>
            <a:ext cx="11502142" cy="1499851"/>
          </a:xfrm>
          <a:prstGeom prst="rect">
            <a:avLst/>
          </a:prstGeom>
        </p:spPr>
        <p:txBody>
          <a:bodyPr anchor="ctr">
            <a:normAutofit/>
          </a:bodyPr>
          <a:lstStyle>
            <a:lvl1pPr algn="ctr">
              <a:defRPr sz="4400">
                <a:solidFill>
                  <a:schemeClr val="tx1">
                    <a:alpha val="80000"/>
                  </a:schemeClr>
                </a:solidFill>
              </a:defRPr>
            </a:lvl1pPr>
          </a:lstStyle>
          <a:p>
            <a:pPr algn="ctr">
              <a:lnSpc>
                <a:spcPct val="110000"/>
              </a:lnSpc>
            </a:pPr>
            <a:r>
              <a:rPr lang="en-US">
                <a:solidFill>
                  <a:schemeClr val="tx2">
                    <a:alpha val="80000"/>
                  </a:schemeClr>
                </a:solidFill>
                <a:cs typeface="Posterama" panose="020B0504020200020000" pitchFamily="34" charset="0"/>
              </a:rPr>
              <a:t>Click to edit Master title style</a:t>
            </a:r>
            <a:endParaRPr lang="en-US" dirty="0">
              <a:solidFill>
                <a:schemeClr val="tx2">
                  <a:alpha val="80000"/>
                </a:schemeClr>
              </a:solidFill>
              <a:cs typeface="Posterama" panose="020B0504020200020000" pitchFamily="34" charset="0"/>
            </a:endParaRPr>
          </a:p>
        </p:txBody>
      </p:sp>
      <p:sp>
        <p:nvSpPr>
          <p:cNvPr id="37" name="Date Placeholder 3">
            <a:extLst>
              <a:ext uri="{FF2B5EF4-FFF2-40B4-BE49-F238E27FC236}">
                <a16:creationId xmlns:a16="http://schemas.microsoft.com/office/drawing/2014/main" id="{24199D58-7108-494B-8A84-EB5906E2606D}"/>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38" name="Footer Placeholder 4">
            <a:extLst>
              <a:ext uri="{FF2B5EF4-FFF2-40B4-BE49-F238E27FC236}">
                <a16:creationId xmlns:a16="http://schemas.microsoft.com/office/drawing/2014/main" id="{3AAF141C-063A-4050-A290-B4B15D7D975F}"/>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3C23607-1575-4DAD-BCAD-E0DEAE79F25E}"/>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
        <p:nvSpPr>
          <p:cNvPr id="43" name="Content Placeholder 37">
            <a:extLst>
              <a:ext uri="{FF2B5EF4-FFF2-40B4-BE49-F238E27FC236}">
                <a16:creationId xmlns:a16="http://schemas.microsoft.com/office/drawing/2014/main" id="{64C5BEB3-C2F1-4083-B518-6A3C5E3D91C4}"/>
              </a:ext>
            </a:extLst>
          </p:cNvPr>
          <p:cNvSpPr>
            <a:spLocks noGrp="1"/>
          </p:cNvSpPr>
          <p:nvPr>
            <p:ph sz="quarter" idx="13" hasCustomPrompt="1"/>
          </p:nvPr>
        </p:nvSpPr>
        <p:spPr>
          <a:xfrm>
            <a:off x="1285461" y="2419525"/>
            <a:ext cx="9621076" cy="3334804"/>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335485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A0A1C8BA-EE32-4677-A0DB-E8B4A9367ACA}"/>
              </a:ext>
              <a:ext uri="{C183D7F6-B498-43B3-948B-1728B52AA6E4}">
                <adec:decorative xmlns:adec="http://schemas.microsoft.com/office/drawing/2017/decorative" val="1"/>
              </a:ext>
            </a:extLst>
          </p:cNvPr>
          <p:cNvSpPr/>
          <p:nvPr userDrawn="1"/>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44" name="Picture Placeholder 43">
            <a:extLst>
              <a:ext uri="{FF2B5EF4-FFF2-40B4-BE49-F238E27FC236}">
                <a16:creationId xmlns:a16="http://schemas.microsoft.com/office/drawing/2014/main" id="{5579473C-4A97-4174-B0C4-C4B3192B7406}"/>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None/>
              <a:defRPr/>
            </a:lvl1pPr>
          </a:lstStyle>
          <a:p>
            <a:r>
              <a:rPr lang="en-US" dirty="0"/>
              <a:t>Insert photo here</a:t>
            </a:r>
          </a:p>
        </p:txBody>
      </p:sp>
      <p:sp>
        <p:nvSpPr>
          <p:cNvPr id="35" name="Title 1">
            <a:extLst>
              <a:ext uri="{FF2B5EF4-FFF2-40B4-BE49-F238E27FC236}">
                <a16:creationId xmlns:a16="http://schemas.microsoft.com/office/drawing/2014/main" id="{31A29B09-9725-4A06-8144-D0350E24878C}"/>
              </a:ext>
            </a:extLst>
          </p:cNvPr>
          <p:cNvSpPr>
            <a:spLocks noGrp="1"/>
          </p:cNvSpPr>
          <p:nvPr>
            <p:ph type="ctrTitle"/>
          </p:nvPr>
        </p:nvSpPr>
        <p:spPr>
          <a:xfrm>
            <a:off x="12192" y="-1"/>
            <a:ext cx="12167616" cy="3278531"/>
          </a:xfrm>
          <a:custGeom>
            <a:avLst/>
            <a:gdLst>
              <a:gd name="connsiteX0" fmla="*/ 0 w 12167616"/>
              <a:gd name="connsiteY0" fmla="*/ 0 h 3048002"/>
              <a:gd name="connsiteX1" fmla="*/ 12167616 w 12167616"/>
              <a:gd name="connsiteY1" fmla="*/ 0 h 3048002"/>
              <a:gd name="connsiteX2" fmla="*/ 12167616 w 12167616"/>
              <a:gd name="connsiteY2" fmla="*/ 3048002 h 3048002"/>
              <a:gd name="connsiteX3" fmla="*/ 0 w 12167616"/>
              <a:gd name="connsiteY3" fmla="*/ 3048002 h 3048002"/>
              <a:gd name="connsiteX4" fmla="*/ 0 w 12167616"/>
              <a:gd name="connsiteY4" fmla="*/ 0 h 3048002"/>
              <a:gd name="connsiteX0" fmla="*/ 0 w 12167616"/>
              <a:gd name="connsiteY0" fmla="*/ 0 h 3276633"/>
              <a:gd name="connsiteX1" fmla="*/ 12167616 w 12167616"/>
              <a:gd name="connsiteY1" fmla="*/ 0 h 3276633"/>
              <a:gd name="connsiteX2" fmla="*/ 12167616 w 12167616"/>
              <a:gd name="connsiteY2" fmla="*/ 3048002 h 3276633"/>
              <a:gd name="connsiteX3" fmla="*/ 3226308 w 12167616"/>
              <a:gd name="connsiteY3" fmla="*/ 3276602 h 3276633"/>
              <a:gd name="connsiteX4" fmla="*/ 0 w 12167616"/>
              <a:gd name="connsiteY4" fmla="*/ 3048002 h 3276633"/>
              <a:gd name="connsiteX5" fmla="*/ 0 w 12167616"/>
              <a:gd name="connsiteY5" fmla="*/ 0 h 3276633"/>
              <a:gd name="connsiteX0" fmla="*/ 0 w 12167616"/>
              <a:gd name="connsiteY0" fmla="*/ 0 h 3277205"/>
              <a:gd name="connsiteX1" fmla="*/ 12167616 w 12167616"/>
              <a:gd name="connsiteY1" fmla="*/ 0 h 3277205"/>
              <a:gd name="connsiteX2" fmla="*/ 12167616 w 12167616"/>
              <a:gd name="connsiteY2" fmla="*/ 304800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205"/>
              <a:gd name="connsiteX1" fmla="*/ 12167616 w 12167616"/>
              <a:gd name="connsiteY1" fmla="*/ 0 h 3277205"/>
              <a:gd name="connsiteX2" fmla="*/ 12158091 w 12167616"/>
              <a:gd name="connsiteY2" fmla="*/ 2495552 h 3277205"/>
              <a:gd name="connsiteX3" fmla="*/ 7493508 w 12167616"/>
              <a:gd name="connsiteY3" fmla="*/ 2819402 h 3277205"/>
              <a:gd name="connsiteX4" fmla="*/ 3226308 w 12167616"/>
              <a:gd name="connsiteY4" fmla="*/ 3276602 h 3277205"/>
              <a:gd name="connsiteX5" fmla="*/ 0 w 12167616"/>
              <a:gd name="connsiteY5" fmla="*/ 3048002 h 3277205"/>
              <a:gd name="connsiteX6" fmla="*/ 0 w 12167616"/>
              <a:gd name="connsiteY6" fmla="*/ 0 h 3277205"/>
              <a:gd name="connsiteX0" fmla="*/ 0 w 12167616"/>
              <a:gd name="connsiteY0" fmla="*/ 0 h 3277912"/>
              <a:gd name="connsiteX1" fmla="*/ 12167616 w 12167616"/>
              <a:gd name="connsiteY1" fmla="*/ 0 h 3277912"/>
              <a:gd name="connsiteX2" fmla="*/ 12158091 w 12167616"/>
              <a:gd name="connsiteY2" fmla="*/ 2495552 h 3277912"/>
              <a:gd name="connsiteX3" fmla="*/ 7493508 w 12167616"/>
              <a:gd name="connsiteY3" fmla="*/ 2819402 h 3277912"/>
              <a:gd name="connsiteX4" fmla="*/ 3226308 w 12167616"/>
              <a:gd name="connsiteY4" fmla="*/ 3276602 h 3277912"/>
              <a:gd name="connsiteX5" fmla="*/ 0 w 12167616"/>
              <a:gd name="connsiteY5" fmla="*/ 3048002 h 3277912"/>
              <a:gd name="connsiteX6" fmla="*/ 0 w 12167616"/>
              <a:gd name="connsiteY6" fmla="*/ 0 h 3277912"/>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 name="connsiteX0" fmla="*/ 0 w 12167616"/>
              <a:gd name="connsiteY0" fmla="*/ 0 h 3278531"/>
              <a:gd name="connsiteX1" fmla="*/ 12167616 w 12167616"/>
              <a:gd name="connsiteY1" fmla="*/ 0 h 3278531"/>
              <a:gd name="connsiteX2" fmla="*/ 12158091 w 12167616"/>
              <a:gd name="connsiteY2" fmla="*/ 2495552 h 3278531"/>
              <a:gd name="connsiteX3" fmla="*/ 7493508 w 12167616"/>
              <a:gd name="connsiteY3" fmla="*/ 2819402 h 3278531"/>
              <a:gd name="connsiteX4" fmla="*/ 3226308 w 12167616"/>
              <a:gd name="connsiteY4" fmla="*/ 3276602 h 3278531"/>
              <a:gd name="connsiteX5" fmla="*/ 0 w 12167616"/>
              <a:gd name="connsiteY5" fmla="*/ 3048002 h 3278531"/>
              <a:gd name="connsiteX6" fmla="*/ 0 w 12167616"/>
              <a:gd name="connsiteY6" fmla="*/ 0 h 327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7616" h="3278531">
                <a:moveTo>
                  <a:pt x="0" y="0"/>
                </a:moveTo>
                <a:lnTo>
                  <a:pt x="12167616" y="0"/>
                </a:lnTo>
                <a:lnTo>
                  <a:pt x="12158091" y="2495552"/>
                </a:lnTo>
                <a:cubicBezTo>
                  <a:pt x="11077448" y="2460627"/>
                  <a:pt x="8936101" y="2571752"/>
                  <a:pt x="7493508" y="2819402"/>
                </a:cubicBezTo>
                <a:cubicBezTo>
                  <a:pt x="5984240" y="3009902"/>
                  <a:pt x="5107051" y="3305177"/>
                  <a:pt x="3226308" y="3276602"/>
                </a:cubicBezTo>
                <a:cubicBezTo>
                  <a:pt x="1579372" y="3257552"/>
                  <a:pt x="1046861" y="3171827"/>
                  <a:pt x="0" y="3048002"/>
                </a:cubicBezTo>
                <a:lnTo>
                  <a:pt x="0" y="0"/>
                </a:lnTo>
                <a:close/>
              </a:path>
            </a:pathLst>
          </a:custGeom>
          <a:solidFill>
            <a:schemeClr val="accent5">
              <a:alpha val="60000"/>
            </a:schemeClr>
          </a:solidFill>
        </p:spPr>
        <p:txBody>
          <a:bodyPr lIns="1600200" tIns="731520" rIns="731520"/>
          <a:lstStyle>
            <a:lvl1pPr algn="l">
              <a:defRPr sz="4400" baseline="0">
                <a:effectLst>
                  <a:outerShdw blurRad="50800" dist="38100" dir="2700000" algn="tl" rotWithShape="0">
                    <a:prstClr val="black">
                      <a:alpha val="40000"/>
                    </a:prstClr>
                  </a:outerShdw>
                </a:effectLst>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36" name="Subtitle 2">
            <a:extLst>
              <a:ext uri="{FF2B5EF4-FFF2-40B4-BE49-F238E27FC236}">
                <a16:creationId xmlns:a16="http://schemas.microsoft.com/office/drawing/2014/main" id="{0BC153F2-4F90-4C1D-9840-7ED0BE6CC071}"/>
              </a:ext>
            </a:extLst>
          </p:cNvPr>
          <p:cNvSpPr>
            <a:spLocks noGrp="1"/>
          </p:cNvSpPr>
          <p:nvPr>
            <p:ph type="subTitle" idx="1" hasCustomPrompt="1"/>
          </p:nvPr>
        </p:nvSpPr>
        <p:spPr>
          <a:xfrm>
            <a:off x="1571625" y="2057400"/>
            <a:ext cx="9144000" cy="697889"/>
          </a:xfrm>
          <a:prstGeom prst="rect">
            <a:avLst/>
          </a:prstGeom>
        </p:spPr>
        <p:txBody>
          <a:bodyPr/>
          <a:lstStyle>
            <a:lvl1pPr marL="0" indent="0">
              <a:lnSpc>
                <a:spcPct val="100000"/>
              </a:lnSpc>
              <a:buNone/>
              <a:defRPr sz="3200">
                <a:effectLst>
                  <a:outerShdw blurRad="50800" dist="38100" dir="2700000" algn="tl" rotWithShape="0">
                    <a:prstClr val="black">
                      <a:alpha val="40000"/>
                    </a:prstClr>
                  </a:outerShdw>
                </a:effectLst>
              </a:defRPr>
            </a:lvl1pPr>
          </a:lstStyle>
          <a:p>
            <a:pPr>
              <a:lnSpc>
                <a:spcPct val="110000"/>
              </a:lnSpc>
              <a:tabLst>
                <a:tab pos="4686300" algn="l"/>
              </a:tabLst>
            </a:pPr>
            <a:r>
              <a:rPr lang="en-US" sz="2200" dirty="0">
                <a:solidFill>
                  <a:srgbClr val="FFFFFF"/>
                </a:solidFill>
                <a:effectLst>
                  <a:outerShdw blurRad="38100" dist="38100" dir="2700000" algn="tl">
                    <a:srgbClr val="000000">
                      <a:alpha val="43137"/>
                    </a:srgbClr>
                  </a:outerShdw>
                </a:effectLst>
              </a:rPr>
              <a:t>Click to add subtitle</a:t>
            </a:r>
          </a:p>
        </p:txBody>
      </p:sp>
      <p:sp>
        <p:nvSpPr>
          <p:cNvPr id="40" name="Date Placeholder 3">
            <a:extLst>
              <a:ext uri="{FF2B5EF4-FFF2-40B4-BE49-F238E27FC236}">
                <a16:creationId xmlns:a16="http://schemas.microsoft.com/office/drawing/2014/main" id="{16DF808F-D351-410D-9F2D-398F16508341}"/>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tx1"/>
                </a:solidFill>
              </a:defRPr>
            </a:lvl1pPr>
          </a:lstStyle>
          <a:p>
            <a:r>
              <a:rPr lang="en-US" dirty="0"/>
              <a:t>2/2/20XX</a:t>
            </a:r>
          </a:p>
        </p:txBody>
      </p:sp>
      <p:sp>
        <p:nvSpPr>
          <p:cNvPr id="41" name="Footer Placeholder 4">
            <a:extLst>
              <a:ext uri="{FF2B5EF4-FFF2-40B4-BE49-F238E27FC236}">
                <a16:creationId xmlns:a16="http://schemas.microsoft.com/office/drawing/2014/main" id="{5CBDF859-0E53-403F-BDF5-D2ACFDE0F0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tx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6C783243-E8EE-43A9-8751-47F28258C851}"/>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tx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756474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F8AECF-5A92-463B-BA47-0FCC18460F23}"/>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93EE04FB-7154-40A4-B450-6D374EEA1D49}"/>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9CC78B40-9FD9-446A-B45F-300105F793C2}"/>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530379A0-5C8C-401F-999E-853BBE819ED7}"/>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AD8CB8-0B8F-4FFC-9B53-0A25A6D8C271}"/>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6EB755-19BC-4135-AC9E-216BD9EFBC7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BCDE1-ED90-46D4-A54F-8DF75E6355D9}"/>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7EE92D-999B-42DC-AE5F-C0EF864B3A7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2D8FEC-E645-4653-AED1-8AC4726539B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4F2FD6-0640-4CC1-8BC0-943E18377221}"/>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428DDD-12A7-460B-812A-8B399DB06E80}"/>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338223-5FF2-41AC-983B-2579BF283589}"/>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5BC773-8A9D-4A41-AB44-232E27D97A01}"/>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C44602-D29E-4377-8B26-1026454E539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256972-09FB-4BB3-9C4C-E3B88A018FBA}"/>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34E892-CE91-40D7-92B3-CDD7EC5FA953}"/>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C3F8A2-919C-48E1-80E9-3CE46ED50A89}"/>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8EAB05-F7F8-4E3A-90CA-1F649D8F75C3}"/>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EB4BDA-07F6-406A-9F3D-B698C40621E2}"/>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F9A11A-092D-46B1-9A4A-1D4B6EA5ACB5}"/>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01BAA7-FA74-4D23-BA66-9B69F5C93BFA}"/>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A5E888-F108-4A4B-8F5C-BDDA111A2C24}"/>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BEBDE4-B729-4E11-BF86-C230F3E43ED3}"/>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9A8680-5A41-4BF5-8D16-9527D5255B52}"/>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ECFD79-4E24-4938-B106-D35D6B7557A4}"/>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A81B51-2EF6-40AB-90F9-7BCBEBEAA09C}"/>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BAA676-23D8-4C3F-852F-187DC2B66BF0}"/>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6E4405-CD90-4F7F-85B0-08CF800D99CB}"/>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D2B8C8-4CC0-425C-9E23-15300BEF5BEA}"/>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B1743-F5A2-44CC-A085-7DF4AD9F9FDC}"/>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1D2A5C-768C-44BE-BCC2-DE75C8D36665}"/>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196A7A-2609-45EB-A922-866317428BAD}"/>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E6B24-2886-472E-9BCF-702135CB99E5}"/>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8950255A-61D7-40B8-81A8-E5551BC999C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38904292-78D1-42CD-8EC5-4992803B9A1E}"/>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40" name="Date Placeholder 3">
            <a:extLst>
              <a:ext uri="{FF2B5EF4-FFF2-40B4-BE49-F238E27FC236}">
                <a16:creationId xmlns:a16="http://schemas.microsoft.com/office/drawing/2014/main" id="{0B283B3A-087C-457E-A2AA-C7F855A8F10F}"/>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41" name="Footer Placeholder 4">
            <a:extLst>
              <a:ext uri="{FF2B5EF4-FFF2-40B4-BE49-F238E27FC236}">
                <a16:creationId xmlns:a16="http://schemas.microsoft.com/office/drawing/2014/main" id="{B407BCF8-1966-4465-AC77-708642E4FEDC}"/>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42" name="Slide Number Placeholder 5">
            <a:extLst>
              <a:ext uri="{FF2B5EF4-FFF2-40B4-BE49-F238E27FC236}">
                <a16:creationId xmlns:a16="http://schemas.microsoft.com/office/drawing/2014/main" id="{771AF851-D6F8-47DF-80DA-62CC552687E0}"/>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4" name="Content Placeholder 37">
            <a:extLst>
              <a:ext uri="{FF2B5EF4-FFF2-40B4-BE49-F238E27FC236}">
                <a16:creationId xmlns:a16="http://schemas.microsoft.com/office/drawing/2014/main" id="{8814F959-09CC-4946-86C4-CFAD4C2BF452}"/>
              </a:ext>
            </a:extLst>
          </p:cNvPr>
          <p:cNvSpPr>
            <a:spLocks noGrp="1"/>
          </p:cNvSpPr>
          <p:nvPr>
            <p:ph sz="quarter" idx="13" hasCustomPrompt="1"/>
          </p:nvPr>
        </p:nvSpPr>
        <p:spPr>
          <a:xfrm>
            <a:off x="401840" y="170451"/>
            <a:ext cx="11407483" cy="4184701"/>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271312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E436F9-C1F1-473C-97B1-34B3AC1620B8}"/>
              </a:ext>
              <a:ext uri="{C183D7F6-B498-43B3-948B-1728B52AA6E4}">
                <adec:decorative xmlns:adec="http://schemas.microsoft.com/office/drawing/2017/decorative" val="1"/>
              </a:ext>
            </a:extLst>
          </p:cNvPr>
          <p:cNvSpPr/>
          <p:nvPr userDrawn="1"/>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64B0B3C-4A91-4D0C-941E-B7D2E36CF7E6}"/>
              </a:ext>
              <a:ext uri="{C183D7F6-B498-43B3-948B-1728B52AA6E4}">
                <adec:decorative xmlns:adec="http://schemas.microsoft.com/office/drawing/2017/decorative" val="1"/>
              </a:ext>
            </a:extLst>
          </p:cNvPr>
          <p:cNvSpPr/>
          <p:nvPr userDrawn="1"/>
        </p:nvSpPr>
        <p:spPr>
          <a:xfrm>
            <a:off x="0" y="-2"/>
            <a:ext cx="12208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Right Triangle 3">
            <a:extLst>
              <a:ext uri="{FF2B5EF4-FFF2-40B4-BE49-F238E27FC236}">
                <a16:creationId xmlns:a16="http://schemas.microsoft.com/office/drawing/2014/main" id="{2D7F6BD6-AD9B-40A8-8631-93927B6028B3}"/>
              </a:ext>
              <a:ext uri="{C183D7F6-B498-43B3-948B-1728B52AA6E4}">
                <adec:decorative xmlns:adec="http://schemas.microsoft.com/office/drawing/2017/decorative" val="1"/>
              </a:ext>
            </a:extLst>
          </p:cNvPr>
          <p:cNvSpPr/>
          <p:nvPr userDrawn="1"/>
        </p:nvSpPr>
        <p:spPr>
          <a:xfrm rot="13500000">
            <a:off x="-284145" y="517420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0A7304B-809F-421E-B3C1-960A6CD5531D}"/>
              </a:ext>
              <a:ext uri="{C183D7F6-B498-43B3-948B-1728B52AA6E4}">
                <adec:decorative xmlns:adec="http://schemas.microsoft.com/office/drawing/2017/decorative" val="1"/>
              </a:ext>
            </a:extLst>
          </p:cNvPr>
          <p:cNvGrpSpPr/>
          <p:nvPr userDrawn="1"/>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6B2996F3-5E6E-44E8-812C-3507DE7B1C99}"/>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278526-38B9-4357-9197-CA50C0AD61B8}"/>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D9F9BB-B9FA-4C50-BFBB-D17E9056F58C}"/>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822CEB-3134-49B9-AFFD-A782DD039296}"/>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BEE4FB-5349-44A2-BF40-A3B7B73BA972}"/>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1C31F7-1E4D-46A1-B5FB-E698DADC0452}"/>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C0BDD2-1C23-401C-9222-0C95315EBB63}"/>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9CD7F7-EA2C-42C8-8CC9-F00EAE2677EC}"/>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2B0FC-6530-45AD-BEB6-555372040D3D}"/>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D07DD7-FE85-4B41-B16D-31FE43882C4B}"/>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C89228-000D-43FE-8B10-66E806533A02}"/>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10C63A-108E-43ED-8D81-8A03C83E429F}"/>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8E7A2C-AED6-4879-BC5F-A92EE79E9BBC}"/>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0896CE-034C-46F1-A79F-CDF3BFC4FC92}"/>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B47AEE-EBDC-416F-856E-9BD8657BA3CF}"/>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759ED6A-B0A2-494E-A160-5ACC24C3F014}"/>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58699F-DEDD-430C-80FE-60AED89077F6}"/>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00C0B9-9E3B-4677-BC2F-53EB2F7D905D}"/>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B0EFA1-ABB5-4BC7-A392-6EBA8D31BFBA}"/>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8DB692-F9E4-4EB2-A1EE-8F81B0340C73}"/>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34086F-B52E-4B48-ADE6-F7E603586B85}"/>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7A5AD2-7594-4954-BD07-0660E642AC8F}"/>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8D42CD-8746-4FCF-8B6C-1E57CB5BCA29}"/>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426B80E-5E13-40C5-9542-EAE4671DA1E1}"/>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9A255-4580-4AA0-8302-575A116C5846}"/>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8C53C4-B810-442C-BC9B-27DEEDF09B67}"/>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B1EE73-8CEF-455A-BD1F-79666415F29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26C8AE-E477-473D-A499-777965967D33}"/>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25D3F-2A76-4087-BD89-01CDBEED020E}"/>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Flowchart: Document 8">
            <a:extLst>
              <a:ext uri="{FF2B5EF4-FFF2-40B4-BE49-F238E27FC236}">
                <a16:creationId xmlns:a16="http://schemas.microsoft.com/office/drawing/2014/main" id="{2AAB6B79-0E9F-4797-8DFA-9A437017F140}"/>
              </a:ext>
              <a:ext uri="{C183D7F6-B498-43B3-948B-1728B52AA6E4}">
                <adec:decorative xmlns:adec="http://schemas.microsoft.com/office/drawing/2017/decorative" val="1"/>
              </a:ext>
            </a:extLst>
          </p:cNvPr>
          <p:cNvSpPr/>
          <p:nvPr userDrawn="1"/>
        </p:nvSpPr>
        <p:spPr>
          <a:xfrm>
            <a:off x="-6214" y="-31894"/>
            <a:ext cx="12214827" cy="476061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26328 h 47652"/>
              <a:gd name="connsiteX1" fmla="*/ 21562 w 21600"/>
              <a:gd name="connsiteY1" fmla="*/ 0 h 47652"/>
              <a:gd name="connsiteX2" fmla="*/ 21600 w 21600"/>
              <a:gd name="connsiteY2" fmla="*/ 43650 h 47652"/>
              <a:gd name="connsiteX3" fmla="*/ 0 w 21600"/>
              <a:gd name="connsiteY3" fmla="*/ 46500 h 47652"/>
              <a:gd name="connsiteX4" fmla="*/ 0 w 21600"/>
              <a:gd name="connsiteY4" fmla="*/ 26328 h 47652"/>
              <a:gd name="connsiteX0" fmla="*/ 56 w 21600"/>
              <a:gd name="connsiteY0" fmla="*/ 98 h 47652"/>
              <a:gd name="connsiteX1" fmla="*/ 21562 w 21600"/>
              <a:gd name="connsiteY1" fmla="*/ 0 h 47652"/>
              <a:gd name="connsiteX2" fmla="*/ 21600 w 21600"/>
              <a:gd name="connsiteY2" fmla="*/ 43650 h 47652"/>
              <a:gd name="connsiteX3" fmla="*/ 0 w 21600"/>
              <a:gd name="connsiteY3" fmla="*/ 46500 h 47652"/>
              <a:gd name="connsiteX4" fmla="*/ 56 w 21600"/>
              <a:gd name="connsiteY4" fmla="*/ 98 h 47652"/>
              <a:gd name="connsiteX0" fmla="*/ 37 w 21600"/>
              <a:gd name="connsiteY0" fmla="*/ 196 h 47652"/>
              <a:gd name="connsiteX1" fmla="*/ 21562 w 21600"/>
              <a:gd name="connsiteY1" fmla="*/ 0 h 47652"/>
              <a:gd name="connsiteX2" fmla="*/ 21600 w 21600"/>
              <a:gd name="connsiteY2" fmla="*/ 43650 h 47652"/>
              <a:gd name="connsiteX3" fmla="*/ 0 w 21600"/>
              <a:gd name="connsiteY3" fmla="*/ 46500 h 47652"/>
              <a:gd name="connsiteX4" fmla="*/ 37 w 21600"/>
              <a:gd name="connsiteY4" fmla="*/ 196 h 47652"/>
              <a:gd name="connsiteX0" fmla="*/ 5 w 21606"/>
              <a:gd name="connsiteY0" fmla="*/ 196 h 47652"/>
              <a:gd name="connsiteX1" fmla="*/ 21568 w 21606"/>
              <a:gd name="connsiteY1" fmla="*/ 0 h 47652"/>
              <a:gd name="connsiteX2" fmla="*/ 21606 w 21606"/>
              <a:gd name="connsiteY2" fmla="*/ 43650 h 47652"/>
              <a:gd name="connsiteX3" fmla="*/ 6 w 21606"/>
              <a:gd name="connsiteY3" fmla="*/ 46500 h 47652"/>
              <a:gd name="connsiteX4" fmla="*/ 5 w 21606"/>
              <a:gd name="connsiteY4" fmla="*/ 196 h 47652"/>
              <a:gd name="connsiteX0" fmla="*/ 3 w 21642"/>
              <a:gd name="connsiteY0" fmla="*/ 1 h 47652"/>
              <a:gd name="connsiteX1" fmla="*/ 21604 w 21642"/>
              <a:gd name="connsiteY1" fmla="*/ 0 h 47652"/>
              <a:gd name="connsiteX2" fmla="*/ 21642 w 21642"/>
              <a:gd name="connsiteY2" fmla="*/ 43650 h 47652"/>
              <a:gd name="connsiteX3" fmla="*/ 42 w 21642"/>
              <a:gd name="connsiteY3" fmla="*/ 46500 h 47652"/>
              <a:gd name="connsiteX4" fmla="*/ 3 w 21642"/>
              <a:gd name="connsiteY4" fmla="*/ 1 h 47652"/>
              <a:gd name="connsiteX0" fmla="*/ 3 w 21642"/>
              <a:gd name="connsiteY0" fmla="*/ 0 h 47651"/>
              <a:gd name="connsiteX1" fmla="*/ 21623 w 21642"/>
              <a:gd name="connsiteY1" fmla="*/ 97 h 47651"/>
              <a:gd name="connsiteX2" fmla="*/ 21642 w 21642"/>
              <a:gd name="connsiteY2" fmla="*/ 43649 h 47651"/>
              <a:gd name="connsiteX3" fmla="*/ 42 w 21642"/>
              <a:gd name="connsiteY3" fmla="*/ 46499 h 47651"/>
              <a:gd name="connsiteX4" fmla="*/ 3 w 21642"/>
              <a:gd name="connsiteY4" fmla="*/ 0 h 47651"/>
              <a:gd name="connsiteX0" fmla="*/ 3 w 21642"/>
              <a:gd name="connsiteY0" fmla="*/ 147 h 47798"/>
              <a:gd name="connsiteX1" fmla="*/ 21623 w 21642"/>
              <a:gd name="connsiteY1" fmla="*/ 0 h 47798"/>
              <a:gd name="connsiteX2" fmla="*/ 21642 w 21642"/>
              <a:gd name="connsiteY2" fmla="*/ 43796 h 47798"/>
              <a:gd name="connsiteX3" fmla="*/ 42 w 21642"/>
              <a:gd name="connsiteY3" fmla="*/ 46646 h 47798"/>
              <a:gd name="connsiteX4" fmla="*/ 3 w 21642"/>
              <a:gd name="connsiteY4" fmla="*/ 147 h 47798"/>
              <a:gd name="connsiteX0" fmla="*/ 17 w 21656"/>
              <a:gd name="connsiteY0" fmla="*/ 147 h 47742"/>
              <a:gd name="connsiteX1" fmla="*/ 21637 w 21656"/>
              <a:gd name="connsiteY1" fmla="*/ 0 h 47742"/>
              <a:gd name="connsiteX2" fmla="*/ 21656 w 21656"/>
              <a:gd name="connsiteY2" fmla="*/ 43796 h 47742"/>
              <a:gd name="connsiteX3" fmla="*/ 0 w 21656"/>
              <a:gd name="connsiteY3" fmla="*/ 46582 h 47742"/>
              <a:gd name="connsiteX4" fmla="*/ 17 w 21656"/>
              <a:gd name="connsiteY4" fmla="*/ 147 h 47742"/>
              <a:gd name="connsiteX0" fmla="*/ 17 w 21663"/>
              <a:gd name="connsiteY0" fmla="*/ 73 h 47668"/>
              <a:gd name="connsiteX1" fmla="*/ 21663 w 21663"/>
              <a:gd name="connsiteY1" fmla="*/ 0 h 47668"/>
              <a:gd name="connsiteX2" fmla="*/ 21656 w 21663"/>
              <a:gd name="connsiteY2" fmla="*/ 43722 h 47668"/>
              <a:gd name="connsiteX3" fmla="*/ 0 w 21663"/>
              <a:gd name="connsiteY3" fmla="*/ 46508 h 47668"/>
              <a:gd name="connsiteX4" fmla="*/ 17 w 21663"/>
              <a:gd name="connsiteY4" fmla="*/ 73 h 47668"/>
              <a:gd name="connsiteX0" fmla="*/ 5 w 21671"/>
              <a:gd name="connsiteY0" fmla="*/ 73 h 47668"/>
              <a:gd name="connsiteX1" fmla="*/ 21671 w 21671"/>
              <a:gd name="connsiteY1" fmla="*/ 0 h 47668"/>
              <a:gd name="connsiteX2" fmla="*/ 21664 w 21671"/>
              <a:gd name="connsiteY2" fmla="*/ 43722 h 47668"/>
              <a:gd name="connsiteX3" fmla="*/ 8 w 21671"/>
              <a:gd name="connsiteY3" fmla="*/ 46508 h 47668"/>
              <a:gd name="connsiteX4" fmla="*/ 5 w 21671"/>
              <a:gd name="connsiteY4" fmla="*/ 73 h 47668"/>
              <a:gd name="connsiteX0" fmla="*/ 5 w 21671"/>
              <a:gd name="connsiteY0" fmla="*/ 73 h 47668"/>
              <a:gd name="connsiteX1" fmla="*/ 21671 w 21671"/>
              <a:gd name="connsiteY1" fmla="*/ 0 h 47668"/>
              <a:gd name="connsiteX2" fmla="*/ 21670 w 21671"/>
              <a:gd name="connsiteY2" fmla="*/ 43722 h 47668"/>
              <a:gd name="connsiteX3" fmla="*/ 8 w 21671"/>
              <a:gd name="connsiteY3" fmla="*/ 46508 h 47668"/>
              <a:gd name="connsiteX4" fmla="*/ 5 w 21671"/>
              <a:gd name="connsiteY4" fmla="*/ 73 h 47668"/>
              <a:gd name="connsiteX0" fmla="*/ 4 w 21676"/>
              <a:gd name="connsiteY0" fmla="*/ 0 h 47722"/>
              <a:gd name="connsiteX1" fmla="*/ 21676 w 21676"/>
              <a:gd name="connsiteY1" fmla="*/ 54 h 47722"/>
              <a:gd name="connsiteX2" fmla="*/ 21675 w 21676"/>
              <a:gd name="connsiteY2" fmla="*/ 43776 h 47722"/>
              <a:gd name="connsiteX3" fmla="*/ 13 w 21676"/>
              <a:gd name="connsiteY3" fmla="*/ 46562 h 47722"/>
              <a:gd name="connsiteX4" fmla="*/ 4 w 21676"/>
              <a:gd name="connsiteY4" fmla="*/ 0 h 4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6" h="47722">
                <a:moveTo>
                  <a:pt x="4" y="0"/>
                </a:moveTo>
                <a:lnTo>
                  <a:pt x="21676" y="54"/>
                </a:lnTo>
                <a:cubicBezTo>
                  <a:pt x="21676" y="5828"/>
                  <a:pt x="21675" y="38002"/>
                  <a:pt x="21675" y="43776"/>
                </a:cubicBezTo>
                <a:cubicBezTo>
                  <a:pt x="10875" y="43776"/>
                  <a:pt x="10813" y="50312"/>
                  <a:pt x="13" y="46562"/>
                </a:cubicBezTo>
                <a:cubicBezTo>
                  <a:pt x="32" y="31095"/>
                  <a:pt x="-15" y="15467"/>
                  <a:pt x="4"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itle 1">
            <a:extLst>
              <a:ext uri="{FF2B5EF4-FFF2-40B4-BE49-F238E27FC236}">
                <a16:creationId xmlns:a16="http://schemas.microsoft.com/office/drawing/2014/main" id="{98F8DC0C-B421-4039-8482-5135B165999D}"/>
              </a:ext>
            </a:extLst>
          </p:cNvPr>
          <p:cNvSpPr>
            <a:spLocks noGrp="1"/>
          </p:cNvSpPr>
          <p:nvPr>
            <p:ph type="title"/>
          </p:nvPr>
        </p:nvSpPr>
        <p:spPr>
          <a:xfrm>
            <a:off x="457200" y="4657856"/>
            <a:ext cx="10744186" cy="1589223"/>
          </a:xfrm>
          <a:prstGeom prst="rect">
            <a:avLst/>
          </a:prstGeom>
        </p:spPr>
        <p:txBody>
          <a:bodyPr anchor="ctr">
            <a:normAutofit/>
          </a:bodyPr>
          <a:lstStyle>
            <a:lvl1pPr>
              <a:defRPr sz="4400"/>
            </a:lvl1pPr>
          </a:lstStyle>
          <a:p>
            <a:pPr>
              <a:lnSpc>
                <a:spcPct val="110000"/>
              </a:lnSpc>
            </a:pPr>
            <a:r>
              <a:rPr lang="en-US">
                <a:solidFill>
                  <a:srgbClr val="FFFFFF"/>
                </a:solidFill>
                <a:cs typeface="Posterama" panose="020B0504020200020000" pitchFamily="34" charset="0"/>
              </a:rPr>
              <a:t>Click to edit Master title style</a:t>
            </a:r>
            <a:endParaRPr lang="en-US" dirty="0">
              <a:solidFill>
                <a:srgbClr val="FFFFFF"/>
              </a:solidFill>
              <a:cs typeface="Posterama" panose="020B0504020200020000" pitchFamily="34" charset="0"/>
            </a:endParaRPr>
          </a:p>
        </p:txBody>
      </p:sp>
      <p:sp>
        <p:nvSpPr>
          <p:cNvPr id="37" name="Date Placeholder 3">
            <a:extLst>
              <a:ext uri="{FF2B5EF4-FFF2-40B4-BE49-F238E27FC236}">
                <a16:creationId xmlns:a16="http://schemas.microsoft.com/office/drawing/2014/main" id="{00C6B4A2-DB23-481A-87BC-CFF3992EA686}"/>
              </a:ext>
            </a:extLst>
          </p:cNvPr>
          <p:cNvSpPr>
            <a:spLocks noGrp="1"/>
          </p:cNvSpPr>
          <p:nvPr>
            <p:ph type="dt" sz="half" idx="10"/>
          </p:nvPr>
        </p:nvSpPr>
        <p:spPr>
          <a:xfrm>
            <a:off x="457200" y="6324600"/>
            <a:ext cx="2560220" cy="365125"/>
          </a:xfrm>
          <a:prstGeom prst="rect">
            <a:avLst/>
          </a:prstGeom>
        </p:spPr>
        <p:txBody>
          <a:bodyPr anchor="ctr"/>
          <a:lstStyle>
            <a:lvl1pPr>
              <a:defRPr sz="900" spc="150" baseline="0">
                <a:solidFill>
                  <a:schemeClr val="bg1"/>
                </a:solidFill>
              </a:defRPr>
            </a:lvl1pPr>
          </a:lstStyle>
          <a:p>
            <a:r>
              <a:rPr lang="en-US" dirty="0"/>
              <a:t>2/2/20XX</a:t>
            </a:r>
          </a:p>
        </p:txBody>
      </p:sp>
      <p:sp>
        <p:nvSpPr>
          <p:cNvPr id="38" name="Footer Placeholder 4">
            <a:extLst>
              <a:ext uri="{FF2B5EF4-FFF2-40B4-BE49-F238E27FC236}">
                <a16:creationId xmlns:a16="http://schemas.microsoft.com/office/drawing/2014/main" id="{209EAA56-735E-4FAE-88DA-398D6B3EEFC6}"/>
              </a:ext>
            </a:extLst>
          </p:cNvPr>
          <p:cNvSpPr>
            <a:spLocks noGrp="1"/>
          </p:cNvSpPr>
          <p:nvPr>
            <p:ph type="ftr" sz="quarter" idx="11"/>
          </p:nvPr>
        </p:nvSpPr>
        <p:spPr>
          <a:xfrm>
            <a:off x="4200861" y="6319838"/>
            <a:ext cx="3982781" cy="365125"/>
          </a:xfrm>
          <a:prstGeom prst="rect">
            <a:avLst/>
          </a:prstGeom>
        </p:spPr>
        <p:txBody>
          <a:bodyPr anchor="ctr"/>
          <a:lstStyle>
            <a:lvl1pPr algn="ctr">
              <a:defRPr sz="900" spc="150" baseline="0">
                <a:solidFill>
                  <a:schemeClr val="bg1"/>
                </a:solidFill>
              </a:defRPr>
            </a:lvl1pPr>
          </a:lstStyle>
          <a:p>
            <a:r>
              <a:rPr lang="en-US" dirty="0"/>
              <a:t>PRESENTATION TITLE</a:t>
            </a:r>
          </a:p>
        </p:txBody>
      </p:sp>
      <p:sp>
        <p:nvSpPr>
          <p:cNvPr id="39" name="Slide Number Placeholder 5">
            <a:extLst>
              <a:ext uri="{FF2B5EF4-FFF2-40B4-BE49-F238E27FC236}">
                <a16:creationId xmlns:a16="http://schemas.microsoft.com/office/drawing/2014/main" id="{AF69C6C1-6449-4CEB-BD22-FA54483121CD}"/>
              </a:ext>
            </a:extLst>
          </p:cNvPr>
          <p:cNvSpPr>
            <a:spLocks noGrp="1"/>
          </p:cNvSpPr>
          <p:nvPr>
            <p:ph type="sldNum" sz="quarter" idx="12"/>
          </p:nvPr>
        </p:nvSpPr>
        <p:spPr>
          <a:xfrm>
            <a:off x="11190806" y="6324600"/>
            <a:ext cx="799078" cy="365125"/>
          </a:xfrm>
          <a:prstGeom prst="rect">
            <a:avLst/>
          </a:prstGeom>
        </p:spPr>
        <p:txBody>
          <a:bodyPr anchor="ctr"/>
          <a:lstStyle>
            <a:lvl1pPr algn="ctr">
              <a:defRPr sz="900" spc="150" baseline="0">
                <a:solidFill>
                  <a:schemeClr val="bg1"/>
                </a:solidFill>
              </a:defRPr>
            </a:lvl1pPr>
          </a:lstStyle>
          <a:p>
            <a:fld id="{11A71338-8BA2-4C79-A6C5-5A8E30081D0C}" type="slidenum">
              <a:rPr lang="en-US" smtClean="0"/>
              <a:pPr/>
              <a:t>‹#›</a:t>
            </a:fld>
            <a:endParaRPr lang="en-US" dirty="0"/>
          </a:p>
        </p:txBody>
      </p:sp>
      <p:sp>
        <p:nvSpPr>
          <p:cNvPr id="41" name="Content Placeholder 37">
            <a:extLst>
              <a:ext uri="{FF2B5EF4-FFF2-40B4-BE49-F238E27FC236}">
                <a16:creationId xmlns:a16="http://schemas.microsoft.com/office/drawing/2014/main" id="{E3F944C7-0E33-4C9B-9544-26D03DD5ECE8}"/>
              </a:ext>
            </a:extLst>
          </p:cNvPr>
          <p:cNvSpPr>
            <a:spLocks noGrp="1"/>
          </p:cNvSpPr>
          <p:nvPr>
            <p:ph sz="quarter" idx="13" hasCustomPrompt="1"/>
          </p:nvPr>
        </p:nvSpPr>
        <p:spPr>
          <a:xfrm>
            <a:off x="516303" y="243154"/>
            <a:ext cx="11156556" cy="3776486"/>
          </a:xfrm>
          <a:prstGeom prst="rect">
            <a:avLst/>
          </a:prstGeom>
        </p:spPr>
        <p:txBody>
          <a:bodyPr/>
          <a:lstStyle>
            <a:lvl1pPr marL="0" indent="0">
              <a:buNone/>
              <a:defRPr sz="2000">
                <a:solidFill>
                  <a:schemeClr val="tx1"/>
                </a:solidFill>
              </a:defRPr>
            </a:lvl1pPr>
            <a:lvl2pPr marL="0" indent="0">
              <a:buNone/>
              <a:defRPr sz="1800">
                <a:solidFill>
                  <a:schemeClr val="tx1"/>
                </a:solidFill>
              </a:defRPr>
            </a:lvl2pPr>
            <a:lvl3pPr marL="0" indent="0">
              <a:buNone/>
              <a:defRPr sz="1600">
                <a:solidFill>
                  <a:schemeClr val="tx1"/>
                </a:solidFill>
              </a:defRPr>
            </a:lvl3pPr>
            <a:lvl4pPr marL="0" indent="0">
              <a:buNone/>
              <a:defRPr sz="1400">
                <a:solidFill>
                  <a:schemeClr val="tx1"/>
                </a:solidFill>
              </a:defRPr>
            </a:lvl4pPr>
            <a:lvl5pPr marL="0" indent="0">
              <a:buNone/>
              <a:defRPr sz="1400">
                <a:solidFill>
                  <a:schemeClr val="tx1"/>
                </a:solidFill>
              </a:defRPr>
            </a:lvl5pPr>
          </a:lstStyle>
          <a:p>
            <a:pPr lvl="0"/>
            <a:r>
              <a:rPr lang="en-US" dirty="0"/>
              <a:t>Click to add content</a:t>
            </a:r>
          </a:p>
        </p:txBody>
      </p:sp>
    </p:spTree>
    <p:extLst>
      <p:ext uri="{BB962C8B-B14F-4D97-AF65-F5344CB8AC3E}">
        <p14:creationId xmlns:p14="http://schemas.microsoft.com/office/powerpoint/2010/main" val="423394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804" r:id="rId12"/>
    <p:sldLayoutId id="2147483805" r:id="rId13"/>
  </p:sldLayoutIdLst>
  <p:hf hdr="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emanticscholar.org/paper/Application-of-the-Balanced-Scorecard-in-Higher-and-Brown/491341f480e839cb5c65bc661091eb21a1d62fe1"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www.semanticscholar.org/paper/BALANCED-SCORECARD-IMPLEMENTATION-IN-HIGHER-AN-Lassoued/717c407c3570eb16cac0c5dc8419842373858738" TargetMode="External"/><Relationship Id="rId4" Type="http://schemas.openxmlformats.org/officeDocument/2006/relationships/hyperlink" Target="https://hbr.org/1992/01/the-balanced-scorecard-measures-that-drive-performance-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asisahlberg.com/global-educational-reform-movement-is-her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iyGxEix5Zs&amp;t=87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9" name="Group 28">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 name="Straight Connector 29">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0" name="Freeform: Shape 59">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62" name="Freeform: Shape 61">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sp>
        <p:nvSpPr>
          <p:cNvPr id="64" name="Freeform: Shape 63">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endParaRPr>
          </a:p>
        </p:txBody>
      </p:sp>
      <p:grpSp>
        <p:nvGrpSpPr>
          <p:cNvPr id="66" name="Group 65">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7" name="Straight Connector 66">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97" name="Rectangle 96">
            <a:extLst>
              <a:ext uri="{FF2B5EF4-FFF2-40B4-BE49-F238E27FC236}">
                <a16:creationId xmlns:a16="http://schemas.microsoft.com/office/drawing/2014/main" id="{9733A6A7-E7EE-42C5-88DE-B09D16B38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9" name="Rectangle 9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1" name="Group 100">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2" name="Straight Connector 101">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 name="Title 21">
            <a:extLst>
              <a:ext uri="{FF2B5EF4-FFF2-40B4-BE49-F238E27FC236}">
                <a16:creationId xmlns:a16="http://schemas.microsoft.com/office/drawing/2014/main" id="{E237725B-2565-4774-93C0-E26EF713BE6C}"/>
              </a:ext>
            </a:extLst>
          </p:cNvPr>
          <p:cNvSpPr>
            <a:spLocks noGrp="1"/>
          </p:cNvSpPr>
          <p:nvPr>
            <p:ph type="title"/>
          </p:nvPr>
        </p:nvSpPr>
        <p:spPr>
          <a:xfrm>
            <a:off x="16612" y="593659"/>
            <a:ext cx="6552863" cy="2232199"/>
          </a:xfrm>
        </p:spPr>
        <p:txBody>
          <a:bodyPr vert="horz" lIns="91440" tIns="45720" rIns="91440" bIns="45720" rtlCol="0" anchor="t">
            <a:noAutofit/>
          </a:bodyPr>
          <a:lstStyle/>
          <a:p>
            <a:pPr>
              <a:lnSpc>
                <a:spcPct val="90000"/>
              </a:lnSpc>
              <a:spcBef>
                <a:spcPct val="0"/>
              </a:spcBef>
            </a:pPr>
            <a:r>
              <a:rPr lang="en-US" b="1" dirty="0">
                <a:effectLst/>
              </a:rPr>
              <a:t>Globalization in our Community: </a:t>
            </a:r>
            <a:br>
              <a:rPr lang="en-US" b="1" dirty="0">
                <a:effectLst/>
              </a:rPr>
            </a:br>
            <a:r>
              <a:rPr lang="en-US" b="1" dirty="0">
                <a:effectLst/>
              </a:rPr>
              <a:t>Keeping Score</a:t>
            </a:r>
            <a:endParaRPr lang="en-US" dirty="0"/>
          </a:p>
        </p:txBody>
      </p:sp>
      <p:sp>
        <p:nvSpPr>
          <p:cNvPr id="3" name="Text Placeholder 2">
            <a:extLst>
              <a:ext uri="{FF2B5EF4-FFF2-40B4-BE49-F238E27FC236}">
                <a16:creationId xmlns:a16="http://schemas.microsoft.com/office/drawing/2014/main" id="{A75B6628-6044-400F-993F-3869F8D21A61}"/>
              </a:ext>
            </a:extLst>
          </p:cNvPr>
          <p:cNvSpPr>
            <a:spLocks noGrp="1"/>
          </p:cNvSpPr>
          <p:nvPr>
            <p:ph type="body" sz="quarter" idx="15"/>
          </p:nvPr>
        </p:nvSpPr>
        <p:spPr>
          <a:xfrm>
            <a:off x="125830" y="5110110"/>
            <a:ext cx="6976305" cy="2435910"/>
          </a:xfrm>
        </p:spPr>
        <p:txBody>
          <a:bodyPr vert="horz" lIns="91440" tIns="45720" rIns="91440" bIns="45720" rtlCol="0" anchor="b">
            <a:normAutofit/>
          </a:bodyPr>
          <a:lstStyle/>
          <a:p>
            <a:r>
              <a:rPr lang="en-US" sz="2000" kern="1200" dirty="0">
                <a:latin typeface="+mn-lt"/>
                <a:ea typeface="+mn-ea"/>
                <a:cs typeface="+mn-cs"/>
              </a:rPr>
              <a:t>Michael Quartermain</a:t>
            </a:r>
          </a:p>
          <a:p>
            <a:r>
              <a:rPr lang="en-US" sz="2000" kern="1200" dirty="0">
                <a:latin typeface="+mn-lt"/>
                <a:ea typeface="+mn-ea"/>
                <a:cs typeface="+mn-cs"/>
              </a:rPr>
              <a:t>W2024 GDE/PME 852-001 International Education – Assignment #2</a:t>
            </a:r>
          </a:p>
          <a:p>
            <a:r>
              <a:rPr lang="en-US" sz="2000" kern="1200" dirty="0">
                <a:latin typeface="+mn-lt"/>
                <a:ea typeface="+mn-ea"/>
                <a:cs typeface="+mn-cs"/>
              </a:rPr>
              <a:t>February 11, 2024</a:t>
            </a:r>
          </a:p>
          <a:p>
            <a:r>
              <a:rPr lang="en-US" sz="2000" dirty="0"/>
              <a:t>Professor Natalie Pitre, Ed.D.</a:t>
            </a:r>
            <a:endParaRPr lang="en-US" sz="2000" kern="1200" dirty="0">
              <a:latin typeface="+mn-lt"/>
              <a:ea typeface="+mn-ea"/>
              <a:cs typeface="+mn-cs"/>
            </a:endParaRPr>
          </a:p>
          <a:p>
            <a:endParaRPr lang="en-US" sz="2400" kern="1200" dirty="0">
              <a:latin typeface="+mn-lt"/>
              <a:ea typeface="+mn-ea"/>
              <a:cs typeface="+mn-cs"/>
            </a:endParaRPr>
          </a:p>
          <a:p>
            <a:endParaRPr lang="en-US" sz="2400" kern="1200" dirty="0">
              <a:latin typeface="+mn-lt"/>
              <a:ea typeface="+mn-ea"/>
              <a:cs typeface="+mn-cs"/>
            </a:endParaRPr>
          </a:p>
        </p:txBody>
      </p:sp>
      <p:sp>
        <p:nvSpPr>
          <p:cNvPr id="132" name="Right Triangle 131">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Placeholder 4" descr="A hand touching a check mark">
            <a:extLst>
              <a:ext uri="{FF2B5EF4-FFF2-40B4-BE49-F238E27FC236}">
                <a16:creationId xmlns:a16="http://schemas.microsoft.com/office/drawing/2014/main" id="{D7E2BE5F-3A6F-640F-5710-503CCA3C32DE}"/>
              </a:ext>
            </a:extLst>
          </p:cNvPr>
          <p:cNvPicPr>
            <a:picLocks noGrp="1" noChangeAspect="1"/>
          </p:cNvPicPr>
          <p:nvPr>
            <p:ph type="pic" sz="quarter" idx="13"/>
          </p:nvPr>
        </p:nvPicPr>
        <p:blipFill rotWithShape="1">
          <a:blip r:embed="rId2"/>
          <a:srcRect l="1746" r="43816"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77786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C61C91-1897-4EA4-9D14-970E38F45A89}"/>
              </a:ext>
            </a:extLst>
          </p:cNvPr>
          <p:cNvSpPr>
            <a:spLocks noGrp="1"/>
          </p:cNvSpPr>
          <p:nvPr>
            <p:ph type="title"/>
          </p:nvPr>
        </p:nvSpPr>
        <p:spPr>
          <a:xfrm>
            <a:off x="457200" y="4657856"/>
            <a:ext cx="10744186" cy="1589223"/>
          </a:xfrm>
        </p:spPr>
        <p:txBody>
          <a:bodyPr>
            <a:normAutofit/>
          </a:bodyPr>
          <a:lstStyle/>
          <a:p>
            <a:pPr algn="ctr"/>
            <a:r>
              <a:rPr lang="en-US" sz="4800" b="0" i="0" dirty="0">
                <a:solidFill>
                  <a:schemeClr val="bg1"/>
                </a:solidFill>
                <a:effectLst/>
                <a:latin typeface="Calibri" panose="020F0502020204030204" pitchFamily="34" charset="0"/>
                <a:cs typeface="Calibri" panose="020F0502020204030204" pitchFamily="34" charset="0"/>
              </a:rPr>
              <a:t>Future considerations and implications</a:t>
            </a:r>
            <a:br>
              <a:rPr lang="en-US" sz="1400" b="0" i="0" dirty="0">
                <a:solidFill>
                  <a:srgbClr val="343536"/>
                </a:solidFill>
                <a:effectLst/>
                <a:latin typeface="Lato" panose="020F0502020204030203" pitchFamily="34" charset="0"/>
              </a:rPr>
            </a:br>
            <a:endParaRPr lang="en-US" sz="360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34E9AF2-86BD-4674-8439-B6BB38434626}"/>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10</a:t>
            </a:fld>
            <a:endParaRPr lang="en-US" dirty="0"/>
          </a:p>
        </p:txBody>
      </p:sp>
      <p:graphicFrame>
        <p:nvGraphicFramePr>
          <p:cNvPr id="30" name="Content Placeholder 3" descr="Column Placeholder ">
            <a:extLst>
              <a:ext uri="{FF2B5EF4-FFF2-40B4-BE49-F238E27FC236}">
                <a16:creationId xmlns:a16="http://schemas.microsoft.com/office/drawing/2014/main" id="{DAD2CA0F-DE53-443F-B5FE-0BD64D77B1B6}"/>
              </a:ext>
            </a:extLst>
          </p:cNvPr>
          <p:cNvGraphicFramePr>
            <a:graphicFrameLocks noGrp="1"/>
          </p:cNvGraphicFramePr>
          <p:nvPr>
            <p:ph sz="quarter" idx="13"/>
            <p:extLst>
              <p:ext uri="{D42A27DB-BD31-4B8C-83A1-F6EECF244321}">
                <p14:modId xmlns:p14="http://schemas.microsoft.com/office/powerpoint/2010/main" val="3514392274"/>
              </p:ext>
            </p:extLst>
          </p:nvPr>
        </p:nvGraphicFramePr>
        <p:xfrm>
          <a:off x="320629" y="168275"/>
          <a:ext cx="11156950" cy="3776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4">
            <a:extLst>
              <a:ext uri="{FF2B5EF4-FFF2-40B4-BE49-F238E27FC236}">
                <a16:creationId xmlns:a16="http://schemas.microsoft.com/office/drawing/2014/main" id="{5E372FCD-D831-4FDA-97BB-B7726BA28F71}"/>
              </a:ext>
            </a:extLst>
          </p:cNvPr>
          <p:cNvSpPr>
            <a:spLocks noGrp="1"/>
          </p:cNvSpPr>
          <p:nvPr>
            <p:ph type="dt" sz="half" idx="10"/>
          </p:nvPr>
        </p:nvSpPr>
        <p:spPr>
          <a:xfrm>
            <a:off x="457200" y="6324600"/>
            <a:ext cx="2560220" cy="365125"/>
          </a:xfrm>
        </p:spPr>
        <p:txBody>
          <a:bodyPr/>
          <a:lstStyle/>
          <a:p>
            <a:r>
              <a:rPr lang="en-US" dirty="0"/>
              <a:t>2/11/2024</a:t>
            </a:r>
          </a:p>
        </p:txBody>
      </p:sp>
      <p:sp>
        <p:nvSpPr>
          <p:cNvPr id="4" name="Footer Placeholder 17">
            <a:extLst>
              <a:ext uri="{FF2B5EF4-FFF2-40B4-BE49-F238E27FC236}">
                <a16:creationId xmlns:a16="http://schemas.microsoft.com/office/drawing/2014/main" id="{8DF0ADF4-F123-E1FA-D980-E5267041BBCA}"/>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410050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Open Book on a desk">
            <a:extLst>
              <a:ext uri="{FF2B5EF4-FFF2-40B4-BE49-F238E27FC236}">
                <a16:creationId xmlns:a16="http://schemas.microsoft.com/office/drawing/2014/main" id="{501989EC-FF74-4093-A437-07518C7224A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le 8">
            <a:extLst>
              <a:ext uri="{FF2B5EF4-FFF2-40B4-BE49-F238E27FC236}">
                <a16:creationId xmlns:a16="http://schemas.microsoft.com/office/drawing/2014/main" id="{A45C755F-7034-4B95-9A24-D6DFD5C84F15}"/>
              </a:ext>
            </a:extLst>
          </p:cNvPr>
          <p:cNvSpPr>
            <a:spLocks noGrp="1"/>
          </p:cNvSpPr>
          <p:nvPr>
            <p:ph type="ctrTitle"/>
          </p:nvPr>
        </p:nvSpPr>
        <p:spPr>
          <a:xfrm>
            <a:off x="12192" y="-1"/>
            <a:ext cx="12167616" cy="3278531"/>
          </a:xfrm>
        </p:spPr>
        <p:txBody>
          <a:bodyPr/>
          <a:lstStyle/>
          <a:p>
            <a:r>
              <a:rPr lang="en-US" b="1" i="1" u="none" strike="noStrike" dirty="0">
                <a:solidFill>
                  <a:schemeClr val="bg1"/>
                </a:solidFill>
                <a:effectLst/>
                <a:latin typeface="__Open_Sans_be21a3"/>
              </a:rPr>
              <a:t>"Education is the most powerful weapon which you can use to change the world.“</a:t>
            </a:r>
            <a:br>
              <a:rPr lang="en-US" b="1" i="1" u="none" strike="noStrike" dirty="0">
                <a:solidFill>
                  <a:schemeClr val="bg1"/>
                </a:solidFill>
                <a:effectLst/>
                <a:latin typeface="__Open_Sans_be21a3"/>
              </a:rPr>
            </a:br>
            <a:br>
              <a:rPr lang="en-US" b="1" i="1" u="none" strike="noStrike" dirty="0">
                <a:solidFill>
                  <a:schemeClr val="bg1"/>
                </a:solidFill>
                <a:effectLst/>
                <a:latin typeface="__Open_Sans_be21a3"/>
              </a:rPr>
            </a:br>
            <a:r>
              <a:rPr lang="en-US" b="0" i="0" u="none" strike="noStrike" dirty="0">
                <a:solidFill>
                  <a:schemeClr val="bg1"/>
                </a:solidFill>
                <a:effectLst/>
                <a:latin typeface="__Open_Sans_be21a3"/>
              </a:rPr>
              <a:t>Nelson Mandela</a:t>
            </a:r>
            <a:br>
              <a:rPr lang="en-US" b="0" i="0" u="none" strike="noStrike" dirty="0">
                <a:solidFill>
                  <a:srgbClr val="313131"/>
                </a:solidFill>
                <a:effectLst/>
                <a:latin typeface="__Open_Sans_be21a3"/>
              </a:rPr>
            </a:br>
            <a:endParaRPr lang="en-US" dirty="0"/>
          </a:p>
        </p:txBody>
      </p:sp>
      <p:sp>
        <p:nvSpPr>
          <p:cNvPr id="78" name="Slide Number Placeholder 77">
            <a:extLst>
              <a:ext uri="{FF2B5EF4-FFF2-40B4-BE49-F238E27FC236}">
                <a16:creationId xmlns:a16="http://schemas.microsoft.com/office/drawing/2014/main" id="{DC58DF8B-67EC-49BD-BDED-797061A72063}"/>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11</a:t>
            </a:fld>
            <a:endParaRPr lang="en-US" dirty="0"/>
          </a:p>
        </p:txBody>
      </p:sp>
      <p:grpSp>
        <p:nvGrpSpPr>
          <p:cNvPr id="43" name="Group 42">
            <a:extLst>
              <a:ext uri="{FF2B5EF4-FFF2-40B4-BE49-F238E27FC236}">
                <a16:creationId xmlns:a16="http://schemas.microsoft.com/office/drawing/2014/main" id="{EB1982DD-78BD-414E-9900-687814A69737}"/>
              </a:ext>
              <a:ext uri="{C183D7F6-B498-43B3-948B-1728B52AA6E4}">
                <adec:decorative xmlns:adec="http://schemas.microsoft.com/office/drawing/2017/decorative" val="1"/>
              </a:ext>
            </a:extLst>
          </p:cNvPr>
          <p:cNvGrpSpPr/>
          <p:nvPr/>
        </p:nvGrpSpPr>
        <p:grpSpPr>
          <a:xfrm>
            <a:off x="-35019" y="-1"/>
            <a:ext cx="12214827" cy="6858000"/>
            <a:chOff x="-6214" y="-1"/>
            <a:chExt cx="12214827" cy="6858000"/>
          </a:xfrm>
        </p:grpSpPr>
        <p:cxnSp>
          <p:nvCxnSpPr>
            <p:cNvPr id="44" name="Straight Connector 43">
              <a:extLst>
                <a:ext uri="{FF2B5EF4-FFF2-40B4-BE49-F238E27FC236}">
                  <a16:creationId xmlns:a16="http://schemas.microsoft.com/office/drawing/2014/main" id="{C69EF15B-3E40-487D-A078-076991DE0570}"/>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436D81-C112-47CA-B94C-004B1C9B282B}"/>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42681E-2F25-42EE-B8A0-6FB78E0340D9}"/>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D4D8C1E-90E7-4344-8B4A-662C524CFB08}"/>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CE71607-2670-4F5A-ACA7-FA7D883F8D23}"/>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F74657-B85C-4041-92C7-B851EFFA094A}"/>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D7B852-BD96-4896-8053-9F6CE784BA42}"/>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34D81C5-1D90-46F6-842B-69E6259F965D}"/>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0D3839-6289-48D1-9765-AD0D948DAE70}"/>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F53B70B-F89A-4451-9A4B-89F3BCAF070B}"/>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0C8C15-9A17-4B97-B233-5703EF440E33}"/>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1C3155E-E1CC-44EF-98B3-A113542388D6}"/>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666C6E1-8600-4009-AC5D-19622E06038D}"/>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DE45CF-775D-42FD-8A0D-AE477222CEAA}"/>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AB7912C-17D3-4164-9A1B-A544DC000613}"/>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AD48AA3-88D8-4316-A2E8-CBADBEF70AF0}"/>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8433AE-52B2-4512-A81F-F2D3AA9749E4}"/>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0D74F0-B8EA-46C2-8406-D162A9037187}"/>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EE7883C-128D-45BA-B48C-1937285040C9}"/>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118148F-6210-4C19-A952-902E56A0D895}"/>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F335C1-F63B-48B7-BBDB-DA92861C9F6D}"/>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34D711-C840-4106-B2C4-8D99B5CD90B7}"/>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2F8BCC2-DD07-491E-9D74-AB380BD34649}"/>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395168C-BBF2-4D35-863A-47CBD9FB4FBB}"/>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9297869-CF42-41FB-B193-AB6A570B5632}"/>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7F7990-5B14-43B9-ABEC-EF64D63D6D46}"/>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8A8582-5314-4A05-84A9-FCE9D96D9B7A}"/>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BAF7085-3FE1-4ABF-9581-0D1475EEDB23}"/>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3EDA3CD-5503-B87E-C8FD-F8F2876F15AF}"/>
              </a:ext>
            </a:extLst>
          </p:cNvPr>
          <p:cNvSpPr txBox="1"/>
          <p:nvPr/>
        </p:nvSpPr>
        <p:spPr>
          <a:xfrm>
            <a:off x="1497728" y="3341386"/>
            <a:ext cx="6274676" cy="276999"/>
          </a:xfrm>
          <a:prstGeom prst="rect">
            <a:avLst/>
          </a:prstGeom>
          <a:noFill/>
        </p:spPr>
        <p:txBody>
          <a:bodyPr wrap="square">
            <a:spAutoFit/>
          </a:bodyPr>
          <a:lstStyle/>
          <a:p>
            <a:r>
              <a:rPr lang="en-US" sz="1200" b="0" i="0" dirty="0">
                <a:solidFill>
                  <a:schemeClr val="bg1"/>
                </a:solidFill>
                <a:effectLst/>
                <a:latin typeface="Roboto" panose="02000000000000000000" pitchFamily="2" charset="0"/>
              </a:rPr>
              <a:t>(World Bicycle Relief, nd). </a:t>
            </a:r>
            <a:endParaRPr lang="en-CA" sz="1200" dirty="0"/>
          </a:p>
        </p:txBody>
      </p:sp>
      <p:sp>
        <p:nvSpPr>
          <p:cNvPr id="11" name="Date Placeholder 14">
            <a:extLst>
              <a:ext uri="{FF2B5EF4-FFF2-40B4-BE49-F238E27FC236}">
                <a16:creationId xmlns:a16="http://schemas.microsoft.com/office/drawing/2014/main" id="{A8963A23-3B38-87B6-0E1F-2652692911D6}"/>
              </a:ext>
            </a:extLst>
          </p:cNvPr>
          <p:cNvSpPr>
            <a:spLocks noGrp="1"/>
          </p:cNvSpPr>
          <p:nvPr>
            <p:ph type="dt" sz="half" idx="10"/>
          </p:nvPr>
        </p:nvSpPr>
        <p:spPr>
          <a:xfrm>
            <a:off x="457200" y="6324600"/>
            <a:ext cx="2560220" cy="365125"/>
          </a:xfrm>
        </p:spPr>
        <p:txBody>
          <a:bodyPr/>
          <a:lstStyle/>
          <a:p>
            <a:r>
              <a:rPr lang="en-US" dirty="0"/>
              <a:t>2/11/2024</a:t>
            </a:r>
          </a:p>
        </p:txBody>
      </p:sp>
      <p:sp>
        <p:nvSpPr>
          <p:cNvPr id="4" name="Footer Placeholder 17">
            <a:extLst>
              <a:ext uri="{FF2B5EF4-FFF2-40B4-BE49-F238E27FC236}">
                <a16:creationId xmlns:a16="http://schemas.microsoft.com/office/drawing/2014/main" id="{C7BA5F45-D80B-0D93-4DA4-DE6B87B06B62}"/>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56931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59141C-1B55-4299-A850-4D8621A5EFD4}"/>
              </a:ext>
            </a:extLst>
          </p:cNvPr>
          <p:cNvSpPr>
            <a:spLocks noGrp="1"/>
          </p:cNvSpPr>
          <p:nvPr>
            <p:ph type="ctrTitle"/>
          </p:nvPr>
        </p:nvSpPr>
        <p:spPr>
          <a:xfrm>
            <a:off x="457200" y="304126"/>
            <a:ext cx="6028339" cy="1933899"/>
          </a:xfrm>
        </p:spPr>
        <p:txBody>
          <a:bodyPr>
            <a:normAutofit/>
          </a:bodyPr>
          <a:lstStyle/>
          <a:p>
            <a:r>
              <a:rPr lang="en-US" dirty="0"/>
              <a:t>Summary</a:t>
            </a:r>
          </a:p>
        </p:txBody>
      </p:sp>
      <p:sp>
        <p:nvSpPr>
          <p:cNvPr id="11" name="Subtitle 10">
            <a:extLst>
              <a:ext uri="{FF2B5EF4-FFF2-40B4-BE49-F238E27FC236}">
                <a16:creationId xmlns:a16="http://schemas.microsoft.com/office/drawing/2014/main" id="{E8F7DCF9-2134-48C6-884C-E431D040E1E2}"/>
              </a:ext>
            </a:extLst>
          </p:cNvPr>
          <p:cNvSpPr>
            <a:spLocks noGrp="1"/>
          </p:cNvSpPr>
          <p:nvPr>
            <p:ph type="subTitle" idx="1"/>
          </p:nvPr>
        </p:nvSpPr>
        <p:spPr>
          <a:xfrm>
            <a:off x="457199" y="1271075"/>
            <a:ext cx="6230472" cy="5129725"/>
          </a:xfrm>
        </p:spPr>
        <p:txBody>
          <a:bodyPr/>
          <a:lstStyle/>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International education has to confront developments brought about by globalization and the competing </a:t>
            </a:r>
            <a:r>
              <a:rPr lang="en-US" dirty="0">
                <a:solidFill>
                  <a:schemeClr val="bg1"/>
                </a:solidFill>
                <a:latin typeface="Open Sans" panose="020B0606030504020204" pitchFamily="34" charset="0"/>
              </a:rPr>
              <a:t>priorities of a changing worldview.</a:t>
            </a:r>
          </a:p>
          <a:p>
            <a:pPr marL="285750" indent="-285750">
              <a:buFont typeface="Arial" panose="020B0604020202020204" pitchFamily="34" charset="0"/>
              <a:buChar char="•"/>
            </a:pPr>
            <a:r>
              <a:rPr lang="en-US" dirty="0">
                <a:solidFill>
                  <a:schemeClr val="bg1"/>
                </a:solidFill>
                <a:latin typeface="Open Sans" panose="020B0606030504020204" pitchFamily="34" charset="0"/>
              </a:rPr>
              <a:t>This can result in a varied landscape in adapting to and measuring institutions’ performance</a:t>
            </a:r>
            <a:r>
              <a:rPr lang="en-US" b="0" i="0" dirty="0">
                <a:solidFill>
                  <a:schemeClr val="bg1"/>
                </a:solidFill>
                <a:effectLst/>
                <a:latin typeface="Open Sans" panose="020B0606030504020204" pitchFamily="34" charset="0"/>
              </a:rPr>
              <a:t> as the requirement for new capabilities evolves to meet stakeholder needs.</a:t>
            </a: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It is vital for institutions to create future value through investments in customers, employees, processes, technology and innovation (Kaplan and Norton, 1998). </a:t>
            </a:r>
          </a:p>
          <a:p>
            <a:pPr marL="285750" indent="-285750">
              <a:buFont typeface="Arial" panose="020B0604020202020204" pitchFamily="34" charset="0"/>
              <a:buChar char="•"/>
            </a:pPr>
            <a:r>
              <a:rPr lang="en-US" b="0" i="0" dirty="0">
                <a:solidFill>
                  <a:schemeClr val="bg1"/>
                </a:solidFill>
                <a:effectLst/>
                <a:latin typeface="Open Sans" panose="020B0606030504020204" pitchFamily="34" charset="0"/>
              </a:rPr>
              <a:t>The Balanced Scorecard can be a strategic tool to evaluate and standardize performance measurements at institutions.</a:t>
            </a:r>
            <a:endParaRPr lang="en-US" dirty="0">
              <a:solidFill>
                <a:schemeClr val="bg1"/>
              </a:solidFill>
            </a:endParaRPr>
          </a:p>
        </p:txBody>
      </p:sp>
      <p:sp>
        <p:nvSpPr>
          <p:cNvPr id="17" name="Slide Number Placeholder 16">
            <a:extLst>
              <a:ext uri="{FF2B5EF4-FFF2-40B4-BE49-F238E27FC236}">
                <a16:creationId xmlns:a16="http://schemas.microsoft.com/office/drawing/2014/main" id="{2721C696-EE3B-4915-93E1-66DF2BFAA704}"/>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12</a:t>
            </a:fld>
            <a:endParaRPr lang="en-US" dirty="0"/>
          </a:p>
        </p:txBody>
      </p:sp>
      <p:pic>
        <p:nvPicPr>
          <p:cNvPr id="8" name="Picture Placeholder 7" descr="A person touching a screen with a pen">
            <a:extLst>
              <a:ext uri="{FF2B5EF4-FFF2-40B4-BE49-F238E27FC236}">
                <a16:creationId xmlns:a16="http://schemas.microsoft.com/office/drawing/2014/main" id="{C2750DD4-26B6-AAF2-3C46-AD330BBE3B1D}"/>
              </a:ext>
            </a:extLst>
          </p:cNvPr>
          <p:cNvPicPr>
            <a:picLocks noGrp="1" noChangeAspect="1"/>
          </p:cNvPicPr>
          <p:nvPr>
            <p:ph type="pic" sz="quarter" idx="13"/>
          </p:nvPr>
        </p:nvPicPr>
        <p:blipFill>
          <a:blip r:embed="rId3"/>
          <a:srcRect l="3257" r="3257"/>
          <a:stretch>
            <a:fillRect/>
          </a:stretch>
        </p:blipFill>
        <p:spPr>
          <a:xfrm>
            <a:off x="6826860" y="304126"/>
            <a:ext cx="5365139" cy="5935309"/>
          </a:xfrm>
          <a:prstGeom prst="rect">
            <a:avLst/>
          </a:prstGeom>
        </p:spPr>
      </p:pic>
      <p:sp>
        <p:nvSpPr>
          <p:cNvPr id="12" name="Date Placeholder 14">
            <a:extLst>
              <a:ext uri="{FF2B5EF4-FFF2-40B4-BE49-F238E27FC236}">
                <a16:creationId xmlns:a16="http://schemas.microsoft.com/office/drawing/2014/main" id="{858A253F-A546-43C1-0AAA-F25656746E66}"/>
              </a:ext>
            </a:extLst>
          </p:cNvPr>
          <p:cNvSpPr>
            <a:spLocks noGrp="1"/>
          </p:cNvSpPr>
          <p:nvPr>
            <p:ph type="dt" sz="half" idx="10"/>
          </p:nvPr>
        </p:nvSpPr>
        <p:spPr>
          <a:xfrm>
            <a:off x="457200" y="6324600"/>
            <a:ext cx="2560220" cy="365125"/>
          </a:xfrm>
        </p:spPr>
        <p:txBody>
          <a:bodyPr/>
          <a:lstStyle/>
          <a:p>
            <a:r>
              <a:rPr lang="en-US" dirty="0"/>
              <a:t>2/11/2024</a:t>
            </a:r>
          </a:p>
        </p:txBody>
      </p:sp>
      <p:sp>
        <p:nvSpPr>
          <p:cNvPr id="2" name="Footer Placeholder 17">
            <a:extLst>
              <a:ext uri="{FF2B5EF4-FFF2-40B4-BE49-F238E27FC236}">
                <a16:creationId xmlns:a16="http://schemas.microsoft.com/office/drawing/2014/main" id="{633AF980-5D30-4559-8FD2-E56A4AB0F278}"/>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63853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D0A5-B098-996D-AEEC-BA17375E221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9D298CC-53B3-AFF3-095A-CBE7D4BF350A}"/>
              </a:ext>
            </a:extLst>
          </p:cNvPr>
          <p:cNvSpPr>
            <a:spLocks noGrp="1"/>
          </p:cNvSpPr>
          <p:nvPr>
            <p:ph type="ctrTitle"/>
          </p:nvPr>
        </p:nvSpPr>
        <p:spPr>
          <a:xfrm>
            <a:off x="457200" y="299339"/>
            <a:ext cx="6028339" cy="1058945"/>
          </a:xfrm>
        </p:spPr>
        <p:txBody>
          <a:bodyPr>
            <a:normAutofit/>
          </a:bodyPr>
          <a:lstStyle/>
          <a:p>
            <a:r>
              <a:rPr lang="en-US" dirty="0"/>
              <a:t>References</a:t>
            </a:r>
          </a:p>
        </p:txBody>
      </p:sp>
      <p:sp>
        <p:nvSpPr>
          <p:cNvPr id="11" name="Subtitle 10">
            <a:extLst>
              <a:ext uri="{FF2B5EF4-FFF2-40B4-BE49-F238E27FC236}">
                <a16:creationId xmlns:a16="http://schemas.microsoft.com/office/drawing/2014/main" id="{0860AC6B-1B72-A2C2-2DD2-4380A3053E3C}"/>
              </a:ext>
            </a:extLst>
          </p:cNvPr>
          <p:cNvSpPr>
            <a:spLocks noGrp="1"/>
          </p:cNvSpPr>
          <p:nvPr>
            <p:ph type="subTitle" idx="1"/>
          </p:nvPr>
        </p:nvSpPr>
        <p:spPr>
          <a:xfrm>
            <a:off x="559674" y="1254308"/>
            <a:ext cx="11632326" cy="4747432"/>
          </a:xfrm>
        </p:spPr>
        <p:txBody>
          <a:bodyPr/>
          <a:lstStyle/>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Brown, C. (2012). Application of the Balanced Scorecard in Higher Education: Opportunities and Challenges: An 	Evaluation of Balance Scorecard Implementation at the College of St. Scholastica. </a:t>
            </a:r>
            <a:r>
              <a:rPr kumimoji="0" lang="en-US" sz="18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Planning for higher education, 	40</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40. Retrieved from </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https://www.semanticscholar.org/paper/Application-of-the-Balanced-Scorecard-in-	Higher-and-Brown/491341f480e839cb5c65bc661091eb21a1d62fe1</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algn="l"/>
            <a:r>
              <a:rPr lang="en-US" u="none" strike="noStrike" dirty="0">
                <a:solidFill>
                  <a:schemeClr val="bg1"/>
                </a:solidFill>
                <a:latin typeface="Lato" panose="020F0502020204030203" pitchFamily="34" charset="0"/>
              </a:rPr>
              <a:t>Hayden, M. C.; Thompson, J. J., (1998</a:t>
            </a:r>
            <a:r>
              <a:rPr lang="en-US" i="1" u="none" strike="noStrike" dirty="0">
                <a:solidFill>
                  <a:schemeClr val="bg1"/>
                </a:solidFill>
                <a:latin typeface="Lato" panose="020F0502020204030203" pitchFamily="34" charset="0"/>
              </a:rPr>
              <a:t>). International Education: Perceptions of Teachers in International Schools. </a:t>
            </a:r>
          </a:p>
          <a:p>
            <a:pPr algn="l"/>
            <a:r>
              <a:rPr lang="en-US" u="none" strike="noStrike" dirty="0">
                <a:solidFill>
                  <a:schemeClr val="bg1"/>
                </a:solidFill>
                <a:latin typeface="Lato" panose="020F0502020204030203" pitchFamily="34" charset="0"/>
              </a:rPr>
              <a:t>	International Review of Education44(5/6)1998-01-01549 – 568. Retrieved from course resources.</a:t>
            </a: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kumimoji="0" lang="en-US" sz="1800" b="0" i="0" u="none" strike="noStrike" kern="1200" cap="none" spc="0" normalizeH="0" baseline="0" noProof="0" dirty="0">
                <a:ln>
                  <a:noFill/>
                </a:ln>
                <a:solidFill>
                  <a:prstClr val="white"/>
                </a:solidFill>
                <a:effectLst/>
                <a:uLnTx/>
                <a:uFillTx/>
                <a:latin typeface="inherit"/>
                <a:ea typeface="+mn-ea"/>
                <a:cs typeface="+mn-cs"/>
              </a:rPr>
              <a:t>Kaplan, R. S., and Norton, D. P., (1992). </a:t>
            </a:r>
            <a:r>
              <a:rPr kumimoji="0" lang="en-US" sz="1800" b="0" i="1" u="none" strike="noStrike" kern="1200" cap="none" spc="0" normalizeH="0" baseline="0" noProof="0" dirty="0">
                <a:ln>
                  <a:noFill/>
                </a:ln>
                <a:solidFill>
                  <a:prstClr val="white"/>
                </a:solidFill>
                <a:effectLst/>
                <a:uLnTx/>
                <a:uFillTx/>
                <a:latin typeface="GT America"/>
                <a:ea typeface="+mn-ea"/>
                <a:cs typeface="+mn-cs"/>
              </a:rPr>
              <a:t>The Balanced Scorecard—Measures that Drive Performance. </a:t>
            </a:r>
            <a:r>
              <a:rPr lang="en-US" dirty="0">
                <a:solidFill>
                  <a:prstClr val="white"/>
                </a:solidFill>
                <a:latin typeface="GT America"/>
              </a:rPr>
              <a:t>Retrieved from 	</a:t>
            </a:r>
            <a:r>
              <a:rPr lang="en-US" dirty="0">
                <a:solidFill>
                  <a:schemeClr val="bg1"/>
                </a:solidFill>
                <a:latin typeface="GT America"/>
                <a:hlinkClick r:id="rId4">
                  <a:extLst>
                    <a:ext uri="{A12FA001-AC4F-418D-AE19-62706E023703}">
                      <ahyp:hlinkClr xmlns:ahyp="http://schemas.microsoft.com/office/drawing/2018/hyperlinkcolor" val="tx"/>
                    </a:ext>
                  </a:extLst>
                </a:hlinkClick>
              </a:rPr>
              <a:t>https://hbr.org/1992/01/the-balanced-scorecard-measures-that-drive-performance-2</a:t>
            </a:r>
            <a:endParaRPr lang="en-US" dirty="0">
              <a:solidFill>
                <a:schemeClr val="bg1"/>
              </a:solidFill>
              <a:latin typeface="GT America"/>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kumimoji="0" lang="en-US" sz="1800" b="0" i="0" u="none" strike="noStrike" kern="1200" cap="none" spc="0" normalizeH="0" baseline="0" noProof="0" dirty="0">
                <a:ln>
                  <a:noFill/>
                </a:ln>
                <a:solidFill>
                  <a:prstClr val="white"/>
                </a:solidFill>
                <a:effectLst/>
                <a:uLnTx/>
                <a:uFillTx/>
                <a:latin typeface="GT America"/>
                <a:ea typeface="+mn-ea"/>
                <a:cs typeface="+mn-cs"/>
              </a:rPr>
              <a:t>	Retrieved from </a:t>
            </a:r>
            <a:r>
              <a:rPr kumimoji="0" lang="en-US" sz="1800" b="0" i="0" u="none" strike="noStrike" kern="1200" cap="none" spc="0" normalizeH="0" baseline="0" noProof="0" dirty="0">
                <a:ln>
                  <a:noFill/>
                </a:ln>
                <a:solidFill>
                  <a:prstClr val="white"/>
                </a:solidFill>
                <a:effectLst/>
                <a:uLnTx/>
                <a:uFillTx/>
                <a:latin typeface="GT America"/>
                <a:ea typeface="+mn-ea"/>
                <a:cs typeface="+mn-cs"/>
                <a:hlinkClick r:id="rId4">
                  <a:extLst>
                    <a:ext uri="{A12FA001-AC4F-418D-AE19-62706E023703}">
                      <ahyp:hlinkClr xmlns:ahyp="http://schemas.microsoft.com/office/drawing/2018/hyperlinkcolor" val="tx"/>
                    </a:ext>
                  </a:extLst>
                </a:hlinkClick>
              </a:rPr>
              <a:t>https://hbr.org/1992/01/the-balanced-scorecard-measures-that-drive-performance-2</a:t>
            </a:r>
            <a:endParaRPr kumimoji="0" lang="en-US" sz="1800" b="0" i="0" u="none" strike="noStrike" kern="1200" cap="none" spc="0" normalizeH="0" baseline="0" noProof="0" dirty="0">
              <a:ln>
                <a:noFill/>
              </a:ln>
              <a:solidFill>
                <a:prstClr val="white"/>
              </a:solidFill>
              <a:effectLst/>
              <a:uLnTx/>
              <a:uFillTx/>
              <a:latin typeface="GT America"/>
              <a:ea typeface="+mn-ea"/>
              <a:cs typeface="+mn-cs"/>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lang="en-US" b="0" i="0" dirty="0">
                <a:solidFill>
                  <a:schemeClr val="bg1"/>
                </a:solidFill>
                <a:effectLst/>
                <a:latin typeface="Calibri" panose="020F0502020204030204" pitchFamily="34" charset="0"/>
                <a:cs typeface="Calibri" panose="020F0502020204030204" pitchFamily="34" charset="0"/>
              </a:rPr>
              <a:t>Lassoued, K. (2018). BALANCED SCORECARD IMPLEMENTATION IN HIGHER EDUCATION: AN EMIRATI 	PERSPECTIVE. </a:t>
            </a:r>
            <a:r>
              <a:rPr lang="en-US" b="0" i="1" dirty="0">
                <a:solidFill>
                  <a:schemeClr val="bg1"/>
                </a:solidFill>
                <a:effectLst/>
                <a:latin typeface="Calibri" panose="020F0502020204030204" pitchFamily="34" charset="0"/>
                <a:cs typeface="Calibri" panose="020F0502020204030204" pitchFamily="34" charset="0"/>
              </a:rPr>
              <a:t>Corporate Ownership and Control, 15</a:t>
            </a:r>
            <a:r>
              <a:rPr lang="en-US" b="0" i="0" dirty="0">
                <a:solidFill>
                  <a:schemeClr val="bg1"/>
                </a:solidFill>
                <a:effectLst/>
                <a:latin typeface="Calibri" panose="020F0502020204030204" pitchFamily="34" charset="0"/>
                <a:cs typeface="Calibri" panose="020F0502020204030204" pitchFamily="34" charset="0"/>
              </a:rPr>
              <a:t>, 205-216. Retrieved from 	</a:t>
            </a:r>
            <a:r>
              <a:rPr lang="en-US" b="0" i="0"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https://www.semanticscholar.org/paper/BALANCED-SCORECARD-IMPLEMENTATION-IN-HIGHER-AN-	Lassoued/717c407c3570eb16cac0c5dc8419842373858738</a:t>
            </a:r>
            <a:endParaRPr lang="en-US" b="0" i="0" dirty="0">
              <a:solidFill>
                <a:schemeClr val="bg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endParaRPr kumimoji="0" lang="en-CA" sz="1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endParaRPr lang="en-CA"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endParaRPr kumimoji="0" lang="en-US" sz="1800" b="0" i="0" u="none" strike="noStrike" kern="1200" cap="none" spc="0" normalizeH="0" baseline="0" noProof="0" dirty="0">
              <a:ln>
                <a:noFill/>
              </a:ln>
              <a:solidFill>
                <a:prstClr val="white"/>
              </a:solidFill>
              <a:effectLst/>
              <a:uLnTx/>
              <a:uFillTx/>
              <a:latin typeface="GT America"/>
              <a:ea typeface="+mn-ea"/>
              <a:cs typeface="+mn-cs"/>
            </a:endParaRP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endParaRPr lang="en-US" dirty="0">
              <a:solidFill>
                <a:prstClr val="white"/>
              </a:solidFill>
              <a:latin typeface="GT America"/>
            </a:endParaRPr>
          </a:p>
        </p:txBody>
      </p:sp>
      <p:sp>
        <p:nvSpPr>
          <p:cNvPr id="17" name="Slide Number Placeholder 16">
            <a:extLst>
              <a:ext uri="{FF2B5EF4-FFF2-40B4-BE49-F238E27FC236}">
                <a16:creationId xmlns:a16="http://schemas.microsoft.com/office/drawing/2014/main" id="{0597B5F0-D660-922A-0205-0C279BF43BC4}"/>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13</a:t>
            </a:fld>
            <a:endParaRPr lang="en-US" dirty="0"/>
          </a:p>
        </p:txBody>
      </p:sp>
      <p:sp>
        <p:nvSpPr>
          <p:cNvPr id="3" name="Date Placeholder 14">
            <a:extLst>
              <a:ext uri="{FF2B5EF4-FFF2-40B4-BE49-F238E27FC236}">
                <a16:creationId xmlns:a16="http://schemas.microsoft.com/office/drawing/2014/main" id="{DEEA8BBB-DAE4-37EF-CB18-3DDBF8E2D7F9}"/>
              </a:ext>
            </a:extLst>
          </p:cNvPr>
          <p:cNvSpPr>
            <a:spLocks noGrp="1"/>
          </p:cNvSpPr>
          <p:nvPr>
            <p:ph type="dt" sz="half" idx="10"/>
          </p:nvPr>
        </p:nvSpPr>
        <p:spPr>
          <a:xfrm>
            <a:off x="457200" y="6324600"/>
            <a:ext cx="2560220" cy="365125"/>
          </a:xfrm>
        </p:spPr>
        <p:txBody>
          <a:bodyPr/>
          <a:lstStyle/>
          <a:p>
            <a:r>
              <a:rPr lang="en-US" dirty="0"/>
              <a:t>2/11/2024</a:t>
            </a:r>
          </a:p>
        </p:txBody>
      </p:sp>
      <p:sp>
        <p:nvSpPr>
          <p:cNvPr id="4" name="Footer Placeholder 17">
            <a:extLst>
              <a:ext uri="{FF2B5EF4-FFF2-40B4-BE49-F238E27FC236}">
                <a16:creationId xmlns:a16="http://schemas.microsoft.com/office/drawing/2014/main" id="{D56290CD-CA47-209A-9303-EE6874B36EA3}"/>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93094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FFB26-F839-54CA-B7E3-D690D541DE4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1CA46AC-0AD6-9464-BCE9-282E9AE54CD7}"/>
              </a:ext>
            </a:extLst>
          </p:cNvPr>
          <p:cNvSpPr>
            <a:spLocks noGrp="1"/>
          </p:cNvSpPr>
          <p:nvPr>
            <p:ph type="ctrTitle"/>
          </p:nvPr>
        </p:nvSpPr>
        <p:spPr>
          <a:xfrm>
            <a:off x="457200" y="263828"/>
            <a:ext cx="6028339" cy="1058945"/>
          </a:xfrm>
        </p:spPr>
        <p:txBody>
          <a:bodyPr>
            <a:normAutofit/>
          </a:bodyPr>
          <a:lstStyle/>
          <a:p>
            <a:r>
              <a:rPr lang="en-US" dirty="0"/>
              <a:t>References</a:t>
            </a:r>
          </a:p>
        </p:txBody>
      </p:sp>
      <p:sp>
        <p:nvSpPr>
          <p:cNvPr id="11" name="Subtitle 10">
            <a:extLst>
              <a:ext uri="{FF2B5EF4-FFF2-40B4-BE49-F238E27FC236}">
                <a16:creationId xmlns:a16="http://schemas.microsoft.com/office/drawing/2014/main" id="{589078E0-A5C3-EACA-6840-6E95ED66EBE1}"/>
              </a:ext>
            </a:extLst>
          </p:cNvPr>
          <p:cNvSpPr>
            <a:spLocks noGrp="1"/>
          </p:cNvSpPr>
          <p:nvPr>
            <p:ph type="subTitle" idx="1"/>
          </p:nvPr>
        </p:nvSpPr>
        <p:spPr>
          <a:xfrm>
            <a:off x="559674" y="1201042"/>
            <a:ext cx="11632326" cy="4747432"/>
          </a:xfrm>
        </p:spPr>
        <p:txBody>
          <a:bodyPr/>
          <a:lstStyle/>
          <a:p>
            <a:pPr>
              <a:buClr>
                <a:prstClr val="white"/>
              </a:buClr>
              <a:defRPr/>
            </a:pPr>
            <a:r>
              <a:rPr kumimoji="0" lang="en-US" sz="1800" b="0" i="0" u="none" strike="noStrike" kern="1200" cap="none" spc="0" normalizeH="0" baseline="0" noProof="0" dirty="0">
                <a:ln>
                  <a:noFill/>
                </a:ln>
                <a:solidFill>
                  <a:prstClr val="white"/>
                </a:solidFill>
                <a:effectLst/>
                <a:uLnTx/>
                <a:uFillTx/>
                <a:latin typeface="GT America"/>
                <a:ea typeface="+mn-ea"/>
                <a:cs typeface="+mn-cs"/>
              </a:rPr>
              <a:t>Ospina, N. S., &amp; Medina, S. L. (2020). Living and Teaching Internationally: Teachers Talk about Personal Experiences, 	Benefits, and Challenges. Journal of Research in International Education, 19(1), 38-53. 	https://doi.org/10.1177/1475240920915013</a:t>
            </a: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kumimoji="0" lang="en-US" sz="1800" b="0" i="0" u="none" strike="noStrike" kern="1200" cap="none" spc="0" normalizeH="0" baseline="0" noProof="0" dirty="0">
                <a:ln>
                  <a:noFill/>
                </a:ln>
                <a:solidFill>
                  <a:prstClr val="white"/>
                </a:solidFill>
                <a:effectLst/>
                <a:uLnTx/>
                <a:uFillTx/>
                <a:latin typeface="GT America"/>
                <a:ea typeface="+mn-ea"/>
                <a:cs typeface="+mn-cs"/>
              </a:rPr>
              <a:t>Poole, A., Bunnell, T., (2021). </a:t>
            </a:r>
            <a:r>
              <a:rPr kumimoji="0" lang="en-US" sz="1800" b="0" i="1" u="none" strike="noStrike" kern="1200" cap="none" spc="0" normalizeH="0" baseline="0" noProof="0" dirty="0">
                <a:ln>
                  <a:noFill/>
                </a:ln>
                <a:solidFill>
                  <a:prstClr val="white"/>
                </a:solidFill>
                <a:effectLst/>
                <a:uLnTx/>
                <a:uFillTx/>
                <a:latin typeface="GT America"/>
                <a:ea typeface="+mn-ea"/>
                <a:cs typeface="+mn-cs"/>
              </a:rPr>
              <a:t>Developing the notion of teaching in 'International Schools' as precarious: towards a 	more nuanced approach based upon 'transition capital’. </a:t>
            </a:r>
            <a:r>
              <a:rPr kumimoji="0" lang="en-US" sz="1800" b="0" i="0" u="none" strike="noStrike" kern="1200" cap="none" spc="0" normalizeH="0" baseline="0" noProof="0" dirty="0">
                <a:ln>
                  <a:noFill/>
                </a:ln>
                <a:solidFill>
                  <a:prstClr val="white"/>
                </a:solidFill>
                <a:effectLst/>
                <a:uLnTx/>
                <a:uFillTx/>
                <a:latin typeface="GT America"/>
                <a:ea typeface="+mn-ea"/>
                <a:cs typeface="+mn-cs"/>
              </a:rPr>
              <a:t>Globalisation, Societies and Education19(3)2021-05-	27287 – 297 Retrieved from course resources</a:t>
            </a:r>
          </a:p>
          <a:p>
            <a:r>
              <a:rPr lang="en-US" b="0" i="0" dirty="0">
                <a:solidFill>
                  <a:schemeClr val="bg1"/>
                </a:solidFill>
                <a:effectLst/>
                <a:latin typeface="Lato" panose="020F0502020204030203" pitchFamily="34" charset="0"/>
              </a:rPr>
              <a:t>Sahlberg, P. (2012). </a:t>
            </a:r>
            <a:r>
              <a:rPr lang="en-US" b="0" i="1" dirty="0">
                <a:solidFill>
                  <a:schemeClr val="bg1"/>
                </a:solidFill>
                <a:effectLst/>
                <a:latin typeface="Lato" panose="020F0502020204030203" pitchFamily="34" charset="0"/>
              </a:rPr>
              <a:t>Global Educational Reform Movement is here</a:t>
            </a:r>
            <a:r>
              <a:rPr lang="en-US" b="0" i="0" dirty="0">
                <a:solidFill>
                  <a:schemeClr val="bg1"/>
                </a:solidFill>
                <a:effectLst/>
                <a:latin typeface="Lato" panose="020F0502020204030203" pitchFamily="34" charset="0"/>
              </a:rPr>
              <a:t>!. Retrieved from </a:t>
            </a:r>
            <a:r>
              <a:rPr lang="en-US" b="0" i="0" u="none" strike="noStrike" dirty="0">
                <a:solidFill>
                  <a:schemeClr val="bg1"/>
                </a:solidFill>
                <a:effectLst/>
                <a:latin typeface="Lato" panose="020F0502020204030203" pitchFamily="34" charset="0"/>
                <a:hlinkClick r:id="rId3">
                  <a:extLst>
                    <a:ext uri="{A12FA001-AC4F-418D-AE19-62706E023703}">
                      <ahyp:hlinkClr xmlns:ahyp="http://schemas.microsoft.com/office/drawing/2018/hyperlinkcolor" val="tx"/>
                    </a:ext>
                  </a:extLst>
                </a:hlinkClick>
              </a:rPr>
              <a:t>https://pasisahlberg.com/global-</a:t>
            </a:r>
            <a:r>
              <a:rPr lang="en-US" b="0" i="0" strike="noStrike" dirty="0">
                <a:solidFill>
                  <a:schemeClr val="bg1"/>
                </a:solidFill>
                <a:effectLst/>
                <a:latin typeface="Lato" panose="020F0502020204030203" pitchFamily="34" charset="0"/>
                <a:hlinkClick r:id="rId3">
                  <a:extLst>
                    <a:ext uri="{A12FA001-AC4F-418D-AE19-62706E023703}">
                      <ahyp:hlinkClr xmlns:ahyp="http://schemas.microsoft.com/office/drawing/2018/hyperlinkcolor" val="tx"/>
                    </a:ext>
                  </a:extLst>
                </a:hlinkClick>
              </a:rPr>
              <a:t>	</a:t>
            </a:r>
            <a:r>
              <a:rPr lang="en-US" b="0" i="0" u="none" strike="noStrike" dirty="0">
                <a:solidFill>
                  <a:schemeClr val="bg1"/>
                </a:solidFill>
                <a:effectLst/>
                <a:latin typeface="Lato" panose="020F0502020204030203" pitchFamily="34" charset="0"/>
                <a:hlinkClick r:id="rId3">
                  <a:extLst>
                    <a:ext uri="{A12FA001-AC4F-418D-AE19-62706E023703}">
                      <ahyp:hlinkClr xmlns:ahyp="http://schemas.microsoft.com/office/drawing/2018/hyperlinkcolor" val="tx"/>
                    </a:ext>
                  </a:extLst>
                </a:hlinkClick>
              </a:rPr>
              <a:t>educational-reform-movement-is-here/</a:t>
            </a:r>
            <a:r>
              <a:rPr lang="en-US" b="0" i="0" u="none" strike="noStrike" dirty="0">
                <a:solidFill>
                  <a:schemeClr val="bg1"/>
                </a:solidFill>
                <a:effectLst/>
                <a:latin typeface="Lato" panose="020F0502020204030203" pitchFamily="34" charset="0"/>
              </a:rPr>
              <a:t>. Retrieved from course resources.</a:t>
            </a:r>
          </a:p>
          <a:p>
            <a:pPr marL="0" marR="0" lvl="0" indent="0" algn="l" defTabSz="914400" rtl="0" eaLnBrk="1" fontAlgn="auto" latinLnBrk="0" hangingPunct="1">
              <a:lnSpc>
                <a:spcPct val="120000"/>
              </a:lnSpc>
              <a:spcBef>
                <a:spcPts val="1000"/>
              </a:spcBef>
              <a:spcAft>
                <a:spcPts val="0"/>
              </a:spcAft>
              <a:buClr>
                <a:prstClr val="white"/>
              </a:buClr>
              <a:buSzPct val="75000"/>
              <a:buFont typeface="+mj-lt"/>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World Bicycle Relief (nd). </a:t>
            </a:r>
            <a:r>
              <a:rPr kumimoji="0" lang="en-US" sz="1800" b="0"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 OF THE MOST INSPIRATIONAL NELSON MANDELA QUOTES.</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Retrieved from 	https://worldbicyclerelief.org/5-of-the-most-inspirational-nelson-mandela-quotes/</a:t>
            </a:r>
          </a:p>
          <a:p>
            <a:pPr algn="l"/>
            <a:r>
              <a:rPr lang="en-US" i="0" dirty="0">
                <a:solidFill>
                  <a:schemeClr val="bg1"/>
                </a:solidFill>
                <a:effectLst/>
                <a:latin typeface="Lato" panose="020F0502020204030203" pitchFamily="34" charset="0"/>
              </a:rPr>
              <a:t>Wylie, M. (2008). Internationalizing curriculum: Framing theory and practice in international schools. </a:t>
            </a:r>
            <a:r>
              <a:rPr lang="en-US" i="1" dirty="0">
                <a:solidFill>
                  <a:schemeClr val="bg1"/>
                </a:solidFill>
                <a:effectLst/>
                <a:latin typeface="Lato" panose="020F0502020204030203" pitchFamily="34" charset="0"/>
              </a:rPr>
              <a:t>Journal of 	Research in International Education, 7</a:t>
            </a:r>
            <a:r>
              <a:rPr lang="en-US" i="0" dirty="0">
                <a:solidFill>
                  <a:schemeClr val="bg1"/>
                </a:solidFill>
                <a:effectLst/>
                <a:latin typeface="Lato" panose="020F0502020204030203" pitchFamily="34" charset="0"/>
              </a:rPr>
              <a:t>(1), 5-19. Retrieved from course resources.</a:t>
            </a:r>
          </a:p>
          <a:p>
            <a:pPr algn="l"/>
            <a:endParaRPr lang="en-US" b="0" i="0" u="none" strike="noStrike" dirty="0">
              <a:solidFill>
                <a:schemeClr val="bg1"/>
              </a:solidFill>
              <a:effectLst/>
              <a:latin typeface="GT America"/>
            </a:endParaRPr>
          </a:p>
          <a:p>
            <a:pPr algn="l">
              <a:buFont typeface="Arial" panose="020B0604020202020204" pitchFamily="34" charset="0"/>
              <a:buChar char="•"/>
            </a:pPr>
            <a:endParaRPr lang="en-US" b="0" i="0" dirty="0">
              <a:solidFill>
                <a:schemeClr val="bg1"/>
              </a:solidFill>
              <a:effectLst/>
              <a:latin typeface="GT America"/>
            </a:endParaRPr>
          </a:p>
          <a:p>
            <a:endParaRPr lang="en-US" dirty="0">
              <a:solidFill>
                <a:schemeClr val="bg1"/>
              </a:solidFill>
            </a:endParaRPr>
          </a:p>
        </p:txBody>
      </p:sp>
      <p:sp>
        <p:nvSpPr>
          <p:cNvPr id="17" name="Slide Number Placeholder 16">
            <a:extLst>
              <a:ext uri="{FF2B5EF4-FFF2-40B4-BE49-F238E27FC236}">
                <a16:creationId xmlns:a16="http://schemas.microsoft.com/office/drawing/2014/main" id="{33235F36-4235-BBAD-2CA4-F787681A3BD8}"/>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14</a:t>
            </a:fld>
            <a:endParaRPr lang="en-US" dirty="0"/>
          </a:p>
        </p:txBody>
      </p:sp>
      <p:sp>
        <p:nvSpPr>
          <p:cNvPr id="13" name="Date Placeholder 14">
            <a:extLst>
              <a:ext uri="{FF2B5EF4-FFF2-40B4-BE49-F238E27FC236}">
                <a16:creationId xmlns:a16="http://schemas.microsoft.com/office/drawing/2014/main" id="{CD039EDE-0D0F-28DE-AAD2-E21C15F9170F}"/>
              </a:ext>
            </a:extLst>
          </p:cNvPr>
          <p:cNvSpPr>
            <a:spLocks noGrp="1"/>
          </p:cNvSpPr>
          <p:nvPr>
            <p:ph type="dt" sz="half" idx="10"/>
          </p:nvPr>
        </p:nvSpPr>
        <p:spPr>
          <a:xfrm>
            <a:off x="457200" y="6324600"/>
            <a:ext cx="2560220" cy="365125"/>
          </a:xfrm>
        </p:spPr>
        <p:txBody>
          <a:bodyPr/>
          <a:lstStyle/>
          <a:p>
            <a:r>
              <a:rPr lang="en-US" dirty="0"/>
              <a:t>2/11/2024</a:t>
            </a:r>
          </a:p>
        </p:txBody>
      </p:sp>
      <p:sp>
        <p:nvSpPr>
          <p:cNvPr id="2" name="Footer Placeholder 17">
            <a:extLst>
              <a:ext uri="{FF2B5EF4-FFF2-40B4-BE49-F238E27FC236}">
                <a16:creationId xmlns:a16="http://schemas.microsoft.com/office/drawing/2014/main" id="{B67B3F3F-7391-1B14-CB8E-8C90C5F44429}"/>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327027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A07F1-B9B3-2D06-E3CD-5D4F10A6ABA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1376823-53E0-A8EA-42B4-107B35E8B649}"/>
              </a:ext>
            </a:extLst>
          </p:cNvPr>
          <p:cNvSpPr>
            <a:spLocks noGrp="1"/>
          </p:cNvSpPr>
          <p:nvPr>
            <p:ph type="ctrTitle"/>
          </p:nvPr>
        </p:nvSpPr>
        <p:spPr>
          <a:xfrm>
            <a:off x="519817" y="419935"/>
            <a:ext cx="6028339" cy="1058945"/>
          </a:xfrm>
        </p:spPr>
        <p:txBody>
          <a:bodyPr>
            <a:normAutofit/>
          </a:bodyPr>
          <a:lstStyle/>
          <a:p>
            <a:r>
              <a:rPr lang="en-US" dirty="0"/>
              <a:t>Appendix</a:t>
            </a:r>
          </a:p>
        </p:txBody>
      </p:sp>
      <p:sp>
        <p:nvSpPr>
          <p:cNvPr id="15" name="Date Placeholder 14">
            <a:extLst>
              <a:ext uri="{FF2B5EF4-FFF2-40B4-BE49-F238E27FC236}">
                <a16:creationId xmlns:a16="http://schemas.microsoft.com/office/drawing/2014/main" id="{F3F91967-4766-F98D-D750-3810C09FAACD}"/>
              </a:ext>
            </a:extLst>
          </p:cNvPr>
          <p:cNvSpPr>
            <a:spLocks noGrp="1"/>
          </p:cNvSpPr>
          <p:nvPr>
            <p:ph type="dt" sz="half" idx="10"/>
          </p:nvPr>
        </p:nvSpPr>
        <p:spPr>
          <a:xfrm>
            <a:off x="457200" y="6324600"/>
            <a:ext cx="2560220" cy="365125"/>
          </a:xfrm>
        </p:spPr>
        <p:txBody>
          <a:bodyPr/>
          <a:lstStyle/>
          <a:p>
            <a:r>
              <a:rPr lang="en-US" dirty="0"/>
              <a:t>2/11/2024</a:t>
            </a:r>
          </a:p>
        </p:txBody>
      </p:sp>
      <p:sp>
        <p:nvSpPr>
          <p:cNvPr id="17" name="Slide Number Placeholder 16">
            <a:extLst>
              <a:ext uri="{FF2B5EF4-FFF2-40B4-BE49-F238E27FC236}">
                <a16:creationId xmlns:a16="http://schemas.microsoft.com/office/drawing/2014/main" id="{96444B31-B836-CC91-037E-69BE522E148B}"/>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15</a:t>
            </a:fld>
            <a:endParaRPr lang="en-US" dirty="0"/>
          </a:p>
        </p:txBody>
      </p:sp>
      <p:sp>
        <p:nvSpPr>
          <p:cNvPr id="4" name="Footer Placeholder 17">
            <a:extLst>
              <a:ext uri="{FF2B5EF4-FFF2-40B4-BE49-F238E27FC236}">
                <a16:creationId xmlns:a16="http://schemas.microsoft.com/office/drawing/2014/main" id="{626E7706-1C78-D586-659A-DDB090C6861D}"/>
              </a:ext>
            </a:extLst>
          </p:cNvPr>
          <p:cNvSpPr>
            <a:spLocks noGrp="1"/>
          </p:cNvSpPr>
          <p:nvPr>
            <p:ph type="ftr" sz="quarter" idx="11"/>
          </p:nvPr>
        </p:nvSpPr>
        <p:spPr>
          <a:xfrm>
            <a:off x="3258105" y="6319838"/>
            <a:ext cx="4925537" cy="365125"/>
          </a:xfrm>
        </p:spPr>
        <p:txBody>
          <a:bodyPr/>
          <a:lstStyle/>
          <a:p>
            <a:r>
              <a:rPr lang="en-US" dirty="0"/>
              <a:t>Globalization in our Community: Impact of Assessment</a:t>
            </a:r>
          </a:p>
        </p:txBody>
      </p:sp>
      <p:sp>
        <p:nvSpPr>
          <p:cNvPr id="3" name="Subtitle 2">
            <a:extLst>
              <a:ext uri="{FF2B5EF4-FFF2-40B4-BE49-F238E27FC236}">
                <a16:creationId xmlns:a16="http://schemas.microsoft.com/office/drawing/2014/main" id="{3A79E400-0F7D-B5FD-B893-497633B89712}"/>
              </a:ext>
            </a:extLst>
          </p:cNvPr>
          <p:cNvSpPr>
            <a:spLocks noGrp="1"/>
          </p:cNvSpPr>
          <p:nvPr>
            <p:ph type="subTitle" idx="1"/>
          </p:nvPr>
        </p:nvSpPr>
        <p:spPr>
          <a:xfrm>
            <a:off x="615066" y="1209953"/>
            <a:ext cx="9549865" cy="485714"/>
          </a:xfrm>
        </p:spPr>
        <p:txBody>
          <a:bodyPr/>
          <a:lstStyle/>
          <a:p>
            <a:r>
              <a:rPr lang="en-CA" dirty="0"/>
              <a:t>Emirates College of Business (</a:t>
            </a:r>
            <a:r>
              <a:rPr lang="en-US" dirty="0"/>
              <a:t>ECB) Balanced Scorecard Example (</a:t>
            </a:r>
            <a:r>
              <a:rPr lang="en-US" b="0" i="0" dirty="0">
                <a:solidFill>
                  <a:schemeClr val="bg1"/>
                </a:solidFill>
                <a:effectLst/>
                <a:latin typeface="Calibri" panose="020F0502020204030204" pitchFamily="34" charset="0"/>
                <a:cs typeface="Calibri" panose="020F0502020204030204" pitchFamily="34" charset="0"/>
              </a:rPr>
              <a:t>Lassoued, 2018). </a:t>
            </a:r>
            <a:endParaRPr lang="en-CA" dirty="0"/>
          </a:p>
        </p:txBody>
      </p:sp>
      <p:pic>
        <p:nvPicPr>
          <p:cNvPr id="6" name="Picture 5" descr="A white rectangular table with black text">
            <a:extLst>
              <a:ext uri="{FF2B5EF4-FFF2-40B4-BE49-F238E27FC236}">
                <a16:creationId xmlns:a16="http://schemas.microsoft.com/office/drawing/2014/main" id="{CB53DB6C-80D3-E538-445B-A6F5AEDC9977}"/>
              </a:ext>
            </a:extLst>
          </p:cNvPr>
          <p:cNvPicPr>
            <a:picLocks noChangeAspect="1"/>
          </p:cNvPicPr>
          <p:nvPr/>
        </p:nvPicPr>
        <p:blipFill>
          <a:blip r:embed="rId3"/>
          <a:stretch>
            <a:fillRect/>
          </a:stretch>
        </p:blipFill>
        <p:spPr>
          <a:xfrm>
            <a:off x="2852737" y="1570714"/>
            <a:ext cx="6486525" cy="4767263"/>
          </a:xfrm>
          <a:prstGeom prst="rect">
            <a:avLst/>
          </a:prstGeom>
        </p:spPr>
      </p:pic>
    </p:spTree>
    <p:extLst>
      <p:ext uri="{BB962C8B-B14F-4D97-AF65-F5344CB8AC3E}">
        <p14:creationId xmlns:p14="http://schemas.microsoft.com/office/powerpoint/2010/main" val="189682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73538-F429-4D6C-BCA4-1AF41CA65DC5}"/>
              </a:ext>
            </a:extLst>
          </p:cNvPr>
          <p:cNvSpPr>
            <a:spLocks noGrp="1"/>
          </p:cNvSpPr>
          <p:nvPr>
            <p:ph type="title"/>
          </p:nvPr>
        </p:nvSpPr>
        <p:spPr>
          <a:xfrm>
            <a:off x="457200" y="3520914"/>
            <a:ext cx="5552414" cy="2727486"/>
          </a:xfrm>
        </p:spPr>
        <p:txBody>
          <a:bodyPr/>
          <a:lstStyle/>
          <a:p>
            <a:r>
              <a:rPr lang="en-US" dirty="0"/>
              <a:t>Agenda</a:t>
            </a:r>
          </a:p>
        </p:txBody>
      </p:sp>
      <p:sp>
        <p:nvSpPr>
          <p:cNvPr id="12" name="Content Placeholder 11">
            <a:extLst>
              <a:ext uri="{FF2B5EF4-FFF2-40B4-BE49-F238E27FC236}">
                <a16:creationId xmlns:a16="http://schemas.microsoft.com/office/drawing/2014/main" id="{0EFA4165-8A1E-438E-9708-21F5EB58C422}"/>
              </a:ext>
            </a:extLst>
          </p:cNvPr>
          <p:cNvSpPr>
            <a:spLocks noGrp="1"/>
          </p:cNvSpPr>
          <p:nvPr>
            <p:ph sz="quarter" idx="15"/>
          </p:nvPr>
        </p:nvSpPr>
        <p:spPr>
          <a:xfrm>
            <a:off x="6164265" y="3429000"/>
            <a:ext cx="5816600" cy="2720975"/>
          </a:xfrm>
        </p:spPr>
        <p:txBody>
          <a:bodyPr>
            <a:normAutofit fontScale="77500" lnSpcReduction="20000"/>
          </a:bodyPr>
          <a:lstStyle/>
          <a:p>
            <a:pPr marL="342900" indent="-342900">
              <a:buFont typeface="Arial" panose="020B0604020202020204" pitchFamily="34" charset="0"/>
              <a:buChar char="•"/>
            </a:pPr>
            <a:r>
              <a:rPr lang="en-US" dirty="0">
                <a:solidFill>
                  <a:schemeClr val="tx1"/>
                </a:solidFill>
              </a:rPr>
              <a:t>Introduction</a:t>
            </a:r>
          </a:p>
          <a:p>
            <a:pPr marL="342900" indent="-342900">
              <a:buFont typeface="Arial" panose="020B0604020202020204" pitchFamily="34" charset="0"/>
              <a:buChar char="•"/>
            </a:pPr>
            <a:r>
              <a:rPr lang="en-US" dirty="0">
                <a:solidFill>
                  <a:schemeClr val="tx1"/>
                </a:solidFill>
              </a:rPr>
              <a:t>The questions to be asked</a:t>
            </a:r>
          </a:p>
          <a:p>
            <a:pPr marL="342900" indent="-342900">
              <a:buFont typeface="Arial" panose="020B0604020202020204" pitchFamily="34" charset="0"/>
              <a:buChar char="•"/>
            </a:pPr>
            <a:r>
              <a:rPr lang="en-US" dirty="0">
                <a:solidFill>
                  <a:schemeClr val="tx1"/>
                </a:solidFill>
              </a:rPr>
              <a:t>Introducing the Balanced Score Card (BSC)</a:t>
            </a:r>
          </a:p>
          <a:p>
            <a:pPr marL="342900" indent="-342900">
              <a:buFont typeface="Arial" panose="020B0604020202020204" pitchFamily="34" charset="0"/>
              <a:buChar char="•"/>
            </a:pPr>
            <a:r>
              <a:rPr lang="en-US" dirty="0">
                <a:solidFill>
                  <a:schemeClr val="tx1"/>
                </a:solidFill>
              </a:rPr>
              <a:t>A Balanced Scorecard Educational Framework</a:t>
            </a:r>
          </a:p>
          <a:p>
            <a:pPr marL="342900" indent="-342900">
              <a:buFont typeface="Arial" panose="020B0604020202020204" pitchFamily="34" charset="0"/>
              <a:buChar char="•"/>
            </a:pPr>
            <a:r>
              <a:rPr lang="en-US" dirty="0">
                <a:solidFill>
                  <a:schemeClr val="tx1"/>
                </a:solidFill>
              </a:rPr>
              <a:t>Summary</a:t>
            </a:r>
          </a:p>
          <a:p>
            <a:pPr marL="342900" indent="-342900">
              <a:buFont typeface="Arial" panose="020B0604020202020204" pitchFamily="34" charset="0"/>
              <a:buChar char="•"/>
            </a:pPr>
            <a:r>
              <a:rPr lang="en-US" dirty="0">
                <a:solidFill>
                  <a:schemeClr val="tx1"/>
                </a:solidFill>
              </a:rPr>
              <a:t>References</a:t>
            </a:r>
          </a:p>
          <a:p>
            <a:pPr marL="342900" indent="-342900">
              <a:buFont typeface="Arial" panose="020B0604020202020204" pitchFamily="34" charset="0"/>
              <a:buChar char="•"/>
            </a:pPr>
            <a:r>
              <a:rPr lang="en-US" dirty="0">
                <a:solidFill>
                  <a:schemeClr val="tx1"/>
                </a:solidFill>
              </a:rPr>
              <a:t>Appendix</a:t>
            </a:r>
          </a:p>
          <a:p>
            <a:endParaRPr lang="en-US" dirty="0"/>
          </a:p>
        </p:txBody>
      </p:sp>
      <p:sp>
        <p:nvSpPr>
          <p:cNvPr id="19" name="Slide Number Placeholder 18">
            <a:extLst>
              <a:ext uri="{FF2B5EF4-FFF2-40B4-BE49-F238E27FC236}">
                <a16:creationId xmlns:a16="http://schemas.microsoft.com/office/drawing/2014/main" id="{908AAFE0-78EC-42BD-A61D-EA2275EADC40}"/>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2</a:t>
            </a:fld>
            <a:endParaRPr lang="en-US" dirty="0"/>
          </a:p>
        </p:txBody>
      </p:sp>
      <p:pic>
        <p:nvPicPr>
          <p:cNvPr id="6" name="Picture Placeholder 5" descr="A book with a world map">
            <a:extLst>
              <a:ext uri="{FF2B5EF4-FFF2-40B4-BE49-F238E27FC236}">
                <a16:creationId xmlns:a16="http://schemas.microsoft.com/office/drawing/2014/main" id="{D5B0EFA3-C0DD-48BC-F78C-99D0382E0364}"/>
              </a:ext>
            </a:extLst>
          </p:cNvPr>
          <p:cNvPicPr>
            <a:picLocks noGrp="1" noChangeAspect="1"/>
          </p:cNvPicPr>
          <p:nvPr>
            <p:ph type="pic" sz="quarter" idx="13"/>
          </p:nvPr>
        </p:nvPicPr>
        <p:blipFill>
          <a:blip r:embed="rId3"/>
          <a:srcRect l="710" r="710"/>
          <a:stretch>
            <a:fillRect/>
          </a:stretch>
        </p:blipFill>
        <p:spPr>
          <a:prstGeom prst="rect">
            <a:avLst/>
          </a:prstGeom>
        </p:spPr>
      </p:pic>
      <p:pic>
        <p:nvPicPr>
          <p:cNvPr id="9" name="Picture Placeholder 8" descr="A group of people holding flags">
            <a:extLst>
              <a:ext uri="{FF2B5EF4-FFF2-40B4-BE49-F238E27FC236}">
                <a16:creationId xmlns:a16="http://schemas.microsoft.com/office/drawing/2014/main" id="{076A1A07-5D31-0B66-D0D7-DBFA88D8A55D}"/>
              </a:ext>
            </a:extLst>
          </p:cNvPr>
          <p:cNvPicPr>
            <a:picLocks noGrp="1" noChangeAspect="1"/>
          </p:cNvPicPr>
          <p:nvPr>
            <p:ph type="pic" sz="quarter" idx="14"/>
          </p:nvPr>
        </p:nvPicPr>
        <p:blipFill>
          <a:blip r:embed="rId4"/>
          <a:srcRect t="11644" b="11644"/>
          <a:stretch>
            <a:fillRect/>
          </a:stretch>
        </p:blipFill>
        <p:spPr>
          <a:prstGeom prst="rect">
            <a:avLst/>
          </a:prstGeom>
        </p:spPr>
      </p:pic>
      <p:sp>
        <p:nvSpPr>
          <p:cNvPr id="10" name="Date Placeholder 14">
            <a:extLst>
              <a:ext uri="{FF2B5EF4-FFF2-40B4-BE49-F238E27FC236}">
                <a16:creationId xmlns:a16="http://schemas.microsoft.com/office/drawing/2014/main" id="{909744F8-D00F-100A-78A6-3AC23AA393FB}"/>
              </a:ext>
            </a:extLst>
          </p:cNvPr>
          <p:cNvSpPr>
            <a:spLocks noGrp="1"/>
          </p:cNvSpPr>
          <p:nvPr>
            <p:ph type="dt" sz="half" idx="10"/>
          </p:nvPr>
        </p:nvSpPr>
        <p:spPr>
          <a:xfrm>
            <a:off x="457200" y="6324600"/>
            <a:ext cx="2560220" cy="365125"/>
          </a:xfrm>
        </p:spPr>
        <p:txBody>
          <a:bodyPr/>
          <a:lstStyle/>
          <a:p>
            <a:r>
              <a:rPr lang="en-US" dirty="0"/>
              <a:t>2/11/2024</a:t>
            </a:r>
          </a:p>
        </p:txBody>
      </p:sp>
      <p:sp>
        <p:nvSpPr>
          <p:cNvPr id="2" name="Footer Placeholder 17">
            <a:extLst>
              <a:ext uri="{FF2B5EF4-FFF2-40B4-BE49-F238E27FC236}">
                <a16:creationId xmlns:a16="http://schemas.microsoft.com/office/drawing/2014/main" id="{FA7B7648-50B3-E186-E3C0-1084CED64087}"/>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19124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78657F-90AD-4505-B0A9-4FB8B5AE5AB1}"/>
              </a:ext>
            </a:extLst>
          </p:cNvPr>
          <p:cNvSpPr>
            <a:spLocks noGrp="1"/>
          </p:cNvSpPr>
          <p:nvPr>
            <p:ph type="title"/>
          </p:nvPr>
        </p:nvSpPr>
        <p:spPr>
          <a:xfrm>
            <a:off x="457200" y="177646"/>
            <a:ext cx="5410197" cy="1982171"/>
          </a:xfrm>
        </p:spPr>
        <p:txBody>
          <a:bodyPr>
            <a:normAutofit/>
          </a:bodyPr>
          <a:lstStyle/>
          <a:p>
            <a:r>
              <a:rPr lang="en-US" sz="5400" dirty="0"/>
              <a:t>Introduction</a:t>
            </a:r>
          </a:p>
        </p:txBody>
      </p:sp>
      <p:sp>
        <p:nvSpPr>
          <p:cNvPr id="12" name="Content Placeholder 11">
            <a:extLst>
              <a:ext uri="{FF2B5EF4-FFF2-40B4-BE49-F238E27FC236}">
                <a16:creationId xmlns:a16="http://schemas.microsoft.com/office/drawing/2014/main" id="{ECCFA51B-E7CF-4281-8CF6-3036F63B7B0A}"/>
              </a:ext>
            </a:extLst>
          </p:cNvPr>
          <p:cNvSpPr>
            <a:spLocks noGrp="1"/>
          </p:cNvSpPr>
          <p:nvPr>
            <p:ph sz="quarter" idx="15"/>
          </p:nvPr>
        </p:nvSpPr>
        <p:spPr>
          <a:xfrm>
            <a:off x="271921" y="1097182"/>
            <a:ext cx="6052684" cy="5405218"/>
          </a:xfrm>
        </p:spPr>
        <p:txBody>
          <a:bodyPr>
            <a:normAutofit fontScale="92500" lnSpcReduction="20000"/>
          </a:bodyPr>
          <a:lstStyle/>
          <a:p>
            <a:pPr marL="285750" indent="-285750">
              <a:lnSpc>
                <a:spcPct val="107000"/>
              </a:lnSpc>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Calibri" panose="020F0502020204030204" pitchFamily="34" charset="0"/>
              </a:rPr>
              <a:t>The success or failure of international schools is often linked to standardized testing and evaluations that devote attention to limited aspects of student achievement. (Shalberg, 2012).</a:t>
            </a:r>
          </a:p>
          <a:p>
            <a:pPr marL="285750" indent="-285750">
              <a:lnSpc>
                <a:spcPct val="107000"/>
              </a:lnSpc>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Calibri" panose="020F0502020204030204" pitchFamily="34" charset="0"/>
              </a:rPr>
              <a:t>The idea of international schools advocates for a global civil society, yet this is not necessarily achieved (Wylie, 2008).</a:t>
            </a:r>
          </a:p>
          <a:p>
            <a:pPr marL="285750" indent="-285750">
              <a:lnSpc>
                <a:spcPct val="107000"/>
              </a:lnSpc>
              <a:spcAft>
                <a:spcPts val="800"/>
              </a:spcAft>
              <a:buFont typeface="Arial" panose="020B0604020202020204" pitchFamily="34" charset="0"/>
              <a:buChar char="•"/>
            </a:pPr>
            <a:r>
              <a:rPr lang="en-CA" sz="1900" kern="100" dirty="0">
                <a:latin typeface="Calibri" panose="020F0502020204030204" pitchFamily="34" charset="0"/>
                <a:ea typeface="Calibri" panose="020F0502020204030204" pitchFamily="34" charset="0"/>
                <a:cs typeface="Calibri" panose="020F0502020204030204" pitchFamily="34" charset="0"/>
              </a:rPr>
              <a:t>Some argue that t</a:t>
            </a:r>
            <a:r>
              <a:rPr lang="en-US" sz="1900" dirty="0">
                <a:latin typeface="Calibri" panose="020F0502020204030204" pitchFamily="34" charset="0"/>
                <a:cs typeface="Calibri" panose="020F0502020204030204" pitchFamily="34" charset="0"/>
              </a:rPr>
              <a:t>oday, the term 'international school' is used loosely to refer to what has been described as a "conglomeration of individual institutions which may or may not share an underlying educational philosophy" (Hayden &amp; Thompson, 1998). </a:t>
            </a:r>
          </a:p>
          <a:p>
            <a:pPr marL="285750" indent="-285750">
              <a:lnSpc>
                <a:spcPct val="107000"/>
              </a:lnSpc>
              <a:spcAft>
                <a:spcPts val="800"/>
              </a:spcAft>
              <a:buFont typeface="Arial" panose="020B0604020202020204" pitchFamily="34" charset="0"/>
              <a:buChar char="•"/>
            </a:pPr>
            <a:r>
              <a:rPr lang="en-CA" sz="1900" kern="100" dirty="0">
                <a:latin typeface="Calibri" panose="020F0502020204030204" pitchFamily="34" charset="0"/>
                <a:ea typeface="Calibri" panose="020F0502020204030204" pitchFamily="34" charset="0"/>
                <a:cs typeface="Calibri" panose="020F0502020204030204" pitchFamily="34" charset="0"/>
              </a:rPr>
              <a:t>To manage a changing global and local environment, international schools are looking beyond their borders to other frameworks (Wylie, 2008)</a:t>
            </a:r>
            <a:endParaRPr lang="en-CA" sz="19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CA" sz="1900" kern="100" dirty="0">
                <a:effectLst/>
                <a:latin typeface="Calibri" panose="020F0502020204030204" pitchFamily="34" charset="0"/>
                <a:ea typeface="Calibri" panose="020F0502020204030204" pitchFamily="34" charset="0"/>
                <a:cs typeface="Calibri" panose="020F0502020204030204" pitchFamily="34" charset="0"/>
              </a:rPr>
              <a:t>Designing a global education scorecard requires considering various dimensions that reflect an institution’s commitment to internationalization, the quality of education provided, and the outcomes achieved. </a:t>
            </a:r>
          </a:p>
          <a:p>
            <a:pPr marL="285750" indent="-285750">
              <a:lnSpc>
                <a:spcPct val="107000"/>
              </a:lnSpc>
              <a:spcAft>
                <a:spcPts val="800"/>
              </a:spcAft>
              <a:buFont typeface="Arial" panose="020B0604020202020204" pitchFamily="34" charset="0"/>
              <a:buChar char="•"/>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44B5FDB3-8D02-4902-BEC4-691A9ADD9662}"/>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3</a:t>
            </a:fld>
            <a:endParaRPr lang="en-US" dirty="0"/>
          </a:p>
        </p:txBody>
      </p:sp>
      <p:pic>
        <p:nvPicPr>
          <p:cNvPr id="4" name="Picture Placeholder 3" descr="A group of people sitting around a blackboard with a map drawn on it">
            <a:extLst>
              <a:ext uri="{FF2B5EF4-FFF2-40B4-BE49-F238E27FC236}">
                <a16:creationId xmlns:a16="http://schemas.microsoft.com/office/drawing/2014/main" id="{7EA8EB75-7D1F-3D13-52FD-A03649A6FF03}"/>
              </a:ext>
            </a:extLst>
          </p:cNvPr>
          <p:cNvPicPr>
            <a:picLocks noGrp="1" noChangeAspect="1"/>
          </p:cNvPicPr>
          <p:nvPr>
            <p:ph type="pic" sz="quarter" idx="13"/>
          </p:nvPr>
        </p:nvPicPr>
        <p:blipFill>
          <a:blip r:embed="rId3"/>
          <a:srcRect l="18083" r="18083"/>
          <a:stretch>
            <a:fillRect/>
          </a:stretch>
        </p:blipFill>
        <p:spPr>
          <a:xfrm>
            <a:off x="6616544" y="1097182"/>
            <a:ext cx="5388490" cy="5222656"/>
          </a:xfrm>
          <a:prstGeom prst="rect">
            <a:avLst/>
          </a:prstGeom>
        </p:spPr>
      </p:pic>
      <p:sp>
        <p:nvSpPr>
          <p:cNvPr id="5" name="Date Placeholder 14">
            <a:extLst>
              <a:ext uri="{FF2B5EF4-FFF2-40B4-BE49-F238E27FC236}">
                <a16:creationId xmlns:a16="http://schemas.microsoft.com/office/drawing/2014/main" id="{97F2BD08-23AC-1EF2-81E9-268CB70D89A8}"/>
              </a:ext>
            </a:extLst>
          </p:cNvPr>
          <p:cNvSpPr>
            <a:spLocks noGrp="1"/>
          </p:cNvSpPr>
          <p:nvPr>
            <p:ph type="dt" sz="half" idx="10"/>
          </p:nvPr>
        </p:nvSpPr>
        <p:spPr>
          <a:xfrm>
            <a:off x="457200" y="6324600"/>
            <a:ext cx="2560220" cy="365125"/>
          </a:xfrm>
        </p:spPr>
        <p:txBody>
          <a:bodyPr/>
          <a:lstStyle/>
          <a:p>
            <a:r>
              <a:rPr lang="en-US" dirty="0"/>
              <a:t>2/11/2024</a:t>
            </a:r>
          </a:p>
        </p:txBody>
      </p:sp>
      <p:sp>
        <p:nvSpPr>
          <p:cNvPr id="2" name="Footer Placeholder 17">
            <a:extLst>
              <a:ext uri="{FF2B5EF4-FFF2-40B4-BE49-F238E27FC236}">
                <a16:creationId xmlns:a16="http://schemas.microsoft.com/office/drawing/2014/main" id="{5945419D-36B5-4DE0-E252-DF7D59992830}"/>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346561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D05D5-4D1F-B663-2A63-3ADEDB740D6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53D3F44-29B1-B484-71B4-27D0AB5F60D5}"/>
              </a:ext>
            </a:extLst>
          </p:cNvPr>
          <p:cNvSpPr>
            <a:spLocks noGrp="1"/>
          </p:cNvSpPr>
          <p:nvPr>
            <p:ph type="title"/>
          </p:nvPr>
        </p:nvSpPr>
        <p:spPr>
          <a:xfrm>
            <a:off x="528108" y="89139"/>
            <a:ext cx="5410197" cy="1982171"/>
          </a:xfrm>
        </p:spPr>
        <p:txBody>
          <a:bodyPr>
            <a:normAutofit/>
          </a:bodyPr>
          <a:lstStyle/>
          <a:p>
            <a:r>
              <a:rPr lang="en-US" sz="5400" dirty="0"/>
              <a:t>Introduction</a:t>
            </a:r>
          </a:p>
        </p:txBody>
      </p:sp>
      <p:sp>
        <p:nvSpPr>
          <p:cNvPr id="12" name="Content Placeholder 11">
            <a:extLst>
              <a:ext uri="{FF2B5EF4-FFF2-40B4-BE49-F238E27FC236}">
                <a16:creationId xmlns:a16="http://schemas.microsoft.com/office/drawing/2014/main" id="{C33A5BEA-BDAF-E4DD-FDDE-243FFBC46BB6}"/>
              </a:ext>
            </a:extLst>
          </p:cNvPr>
          <p:cNvSpPr>
            <a:spLocks noGrp="1"/>
          </p:cNvSpPr>
          <p:nvPr>
            <p:ph sz="quarter" idx="15"/>
          </p:nvPr>
        </p:nvSpPr>
        <p:spPr>
          <a:xfrm>
            <a:off x="380474" y="860221"/>
            <a:ext cx="5705464" cy="5422175"/>
          </a:xfrm>
        </p:spPr>
        <p:txBody>
          <a:bodyPr>
            <a:noAutofit/>
          </a:bodyPr>
          <a:lstStyle/>
          <a:p>
            <a:pPr marL="285750" indent="-285750">
              <a:lnSpc>
                <a:spcPct val="107000"/>
              </a:lnSpc>
              <a:spcAft>
                <a:spcPts val="800"/>
              </a:spcAf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Outcomes-based education reform became popular in the 1980s with a focus on  standardization and standards-based education policies in the 1990s while trying to be culturally sensitive (Sahlberg, 2012).</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cs typeface="Calibri" panose="020F0502020204030204" pitchFamily="34" charset="0"/>
              </a:rPr>
              <a:t>There can be differences in the importance placed on pragmatic versus ideological aspects between teachers and graduates (Hayden &amp; Thompson, 1998).</a:t>
            </a:r>
            <a:endParaRPr lang="en-US" b="0" i="0" dirty="0">
              <a:effectLst/>
              <a:latin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cs typeface="Calibri" panose="020F0502020204030204" pitchFamily="34" charset="0"/>
              </a:rPr>
              <a:t>The migration of overseas educators to new countries for professional growth has created concerns over culture, socializing, and varied teaching practices, which can contribute to standardization challenges largely made up of Anglo-Saxon backgrounds (Ospina and Medina, 2020; Poole and Bunnell, 2020).</a:t>
            </a:r>
          </a:p>
          <a:p>
            <a:pPr marL="285750" indent="-285750">
              <a:lnSpc>
                <a:spcPct val="107000"/>
              </a:lnSpc>
              <a:spcAft>
                <a:spcPts val="800"/>
              </a:spcAft>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International schools number over 11,000 schools and 500,000 teachers (Poole and Bunnell, 2020).</a:t>
            </a:r>
          </a:p>
          <a:p>
            <a:pPr>
              <a:lnSpc>
                <a:spcPct val="107000"/>
              </a:lnSpc>
              <a:spcAft>
                <a:spcPts val="800"/>
              </a:spcAft>
            </a:pPr>
            <a:r>
              <a:rPr lang="en-CA" kern="1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16" name="Slide Number Placeholder 15">
            <a:extLst>
              <a:ext uri="{FF2B5EF4-FFF2-40B4-BE49-F238E27FC236}">
                <a16:creationId xmlns:a16="http://schemas.microsoft.com/office/drawing/2014/main" id="{3754CABA-8BEA-6D24-7596-0649B7D69A17}"/>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4</a:t>
            </a:fld>
            <a:endParaRPr lang="en-US" dirty="0"/>
          </a:p>
        </p:txBody>
      </p:sp>
      <p:pic>
        <p:nvPicPr>
          <p:cNvPr id="4" name="Picture Placeholder 3" descr="A group of people holding a globe">
            <a:extLst>
              <a:ext uri="{FF2B5EF4-FFF2-40B4-BE49-F238E27FC236}">
                <a16:creationId xmlns:a16="http://schemas.microsoft.com/office/drawing/2014/main" id="{E5244ECE-0E16-80EE-6E8B-410962B56072}"/>
              </a:ext>
            </a:extLst>
          </p:cNvPr>
          <p:cNvPicPr>
            <a:picLocks noGrp="1" noChangeAspect="1"/>
          </p:cNvPicPr>
          <p:nvPr>
            <p:ph type="pic" sz="quarter" idx="13"/>
          </p:nvPr>
        </p:nvPicPr>
        <p:blipFill>
          <a:blip r:embed="rId3"/>
          <a:srcRect l="22568" r="22568"/>
          <a:stretch>
            <a:fillRect/>
          </a:stretch>
        </p:blipFill>
        <p:spPr>
          <a:xfrm>
            <a:off x="6619875" y="860221"/>
            <a:ext cx="5388490" cy="5384733"/>
          </a:xfrm>
          <a:prstGeom prst="rect">
            <a:avLst/>
          </a:prstGeom>
        </p:spPr>
      </p:pic>
      <p:sp>
        <p:nvSpPr>
          <p:cNvPr id="5" name="Footer Placeholder 17">
            <a:extLst>
              <a:ext uri="{FF2B5EF4-FFF2-40B4-BE49-F238E27FC236}">
                <a16:creationId xmlns:a16="http://schemas.microsoft.com/office/drawing/2014/main" id="{DBF99799-EE44-3E02-88FB-E92586142590}"/>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
        <p:nvSpPr>
          <p:cNvPr id="6" name="Date Placeholder 14">
            <a:extLst>
              <a:ext uri="{FF2B5EF4-FFF2-40B4-BE49-F238E27FC236}">
                <a16:creationId xmlns:a16="http://schemas.microsoft.com/office/drawing/2014/main" id="{0978FCDF-9632-541A-9C80-D48869101582}"/>
              </a:ext>
            </a:extLst>
          </p:cNvPr>
          <p:cNvSpPr>
            <a:spLocks noGrp="1"/>
          </p:cNvSpPr>
          <p:nvPr>
            <p:ph type="dt" sz="half" idx="10"/>
          </p:nvPr>
        </p:nvSpPr>
        <p:spPr>
          <a:xfrm>
            <a:off x="457200" y="6324600"/>
            <a:ext cx="2560220" cy="365125"/>
          </a:xfrm>
        </p:spPr>
        <p:txBody>
          <a:bodyPr/>
          <a:lstStyle/>
          <a:p>
            <a:r>
              <a:rPr lang="en-US" dirty="0"/>
              <a:t>2/11/2024</a:t>
            </a:r>
          </a:p>
        </p:txBody>
      </p:sp>
    </p:spTree>
    <p:extLst>
      <p:ext uri="{BB962C8B-B14F-4D97-AF65-F5344CB8AC3E}">
        <p14:creationId xmlns:p14="http://schemas.microsoft.com/office/powerpoint/2010/main" val="3730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22B2-5740-7E73-452F-68CB9260899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D4395C9-0F5E-BEFD-FB9E-0E5E04518B03}"/>
              </a:ext>
            </a:extLst>
          </p:cNvPr>
          <p:cNvSpPr>
            <a:spLocks noGrp="1"/>
          </p:cNvSpPr>
          <p:nvPr>
            <p:ph type="title"/>
          </p:nvPr>
        </p:nvSpPr>
        <p:spPr>
          <a:xfrm>
            <a:off x="312321" y="174671"/>
            <a:ext cx="5410197" cy="1982171"/>
          </a:xfrm>
        </p:spPr>
        <p:txBody>
          <a:bodyPr>
            <a:normAutofit fontScale="90000"/>
          </a:bodyPr>
          <a:lstStyle/>
          <a:p>
            <a:r>
              <a:rPr lang="en-US" sz="6000" dirty="0"/>
              <a:t>The questions:</a:t>
            </a:r>
            <a:br>
              <a:rPr lang="en-US" sz="6000" dirty="0"/>
            </a:br>
            <a:br>
              <a:rPr lang="en-US" sz="6000" dirty="0"/>
            </a:br>
            <a:br>
              <a:rPr lang="en-US" dirty="0"/>
            </a:br>
            <a:br>
              <a:rPr lang="en-US" dirty="0"/>
            </a:br>
            <a:br>
              <a:rPr lang="en-US" dirty="0"/>
            </a:br>
            <a:endParaRPr lang="en-US" dirty="0"/>
          </a:p>
        </p:txBody>
      </p:sp>
      <p:sp>
        <p:nvSpPr>
          <p:cNvPr id="12" name="Content Placeholder 11">
            <a:extLst>
              <a:ext uri="{FF2B5EF4-FFF2-40B4-BE49-F238E27FC236}">
                <a16:creationId xmlns:a16="http://schemas.microsoft.com/office/drawing/2014/main" id="{10FED8CA-584B-F58E-DD84-C18846BB816E}"/>
              </a:ext>
            </a:extLst>
          </p:cNvPr>
          <p:cNvSpPr>
            <a:spLocks noGrp="1"/>
          </p:cNvSpPr>
          <p:nvPr>
            <p:ph sz="quarter" idx="15"/>
          </p:nvPr>
        </p:nvSpPr>
        <p:spPr>
          <a:xfrm>
            <a:off x="386976" y="1165756"/>
            <a:ext cx="5543524" cy="4276164"/>
          </a:xfrm>
        </p:spPr>
        <p:txBody>
          <a:bodyPr>
            <a:normAutofit/>
          </a:bodyPr>
          <a:lstStyle/>
          <a:p>
            <a:pPr marL="285750" indent="-285750">
              <a:lnSpc>
                <a:spcPct val="107000"/>
              </a:lnSpc>
              <a:spcAft>
                <a:spcPts val="800"/>
              </a:spcAft>
              <a:buFont typeface="Arial" panose="020B0604020202020204" pitchFamily="34" charset="0"/>
              <a:buChar char="•"/>
            </a:pPr>
            <a:r>
              <a:rPr lang="en-CA" kern="100" dirty="0">
                <a:latin typeface="Calibri" panose="020F0502020204030204" pitchFamily="34" charset="0"/>
                <a:ea typeface="Calibri" panose="020F0502020204030204" pitchFamily="34" charset="0"/>
                <a:cs typeface="Times New Roman" panose="02020603050405020304" pitchFamily="18" charset="0"/>
              </a:rPr>
              <a:t>If international schools generally share common intents and interests with overlapping </a:t>
            </a:r>
            <a:r>
              <a:rPr lang="en-US" kern="100" dirty="0">
                <a:latin typeface="Calibri" panose="020F0502020204030204" pitchFamily="34" charset="0"/>
                <a:ea typeface="Calibri" panose="020F0502020204030204" pitchFamily="34" charset="0"/>
                <a:cs typeface="Times New Roman" panose="02020603050405020304" pitchFamily="18" charset="0"/>
              </a:rPr>
              <a:t>ideological approaches, then why is it so hard to find </a:t>
            </a:r>
            <a:r>
              <a:rPr lang="en-CA" kern="100" dirty="0">
                <a:latin typeface="Calibri" panose="020F0502020204030204" pitchFamily="34" charset="0"/>
                <a:ea typeface="Calibri" panose="020F0502020204030204" pitchFamily="34" charset="0"/>
                <a:cs typeface="Times New Roman" panose="02020603050405020304" pitchFamily="18" charset="0"/>
              </a:rPr>
              <a:t>a common measurement?</a:t>
            </a:r>
          </a:p>
          <a:p>
            <a:pPr marL="285750" indent="-285750">
              <a:lnSpc>
                <a:spcPct val="107000"/>
              </a:lnSpc>
              <a:spcAft>
                <a:spcPts val="800"/>
              </a:spcAft>
              <a:buFont typeface="Arial" panose="020B0604020202020204" pitchFamily="34" charset="0"/>
              <a:buChar char="•"/>
            </a:pPr>
            <a:r>
              <a:rPr lang="en-CA" kern="100" dirty="0">
                <a:latin typeface="Calibri" panose="020F0502020204030204" pitchFamily="34" charset="0"/>
                <a:ea typeface="Calibri" panose="020F0502020204030204" pitchFamily="34" charset="0"/>
                <a:cs typeface="Times New Roman" panose="02020603050405020304" pitchFamily="18" charset="0"/>
              </a:rPr>
              <a:t>The question is, what should a standardized</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framework or strategy map look like for a global education assessment and scorecard include as performance measurements?</a:t>
            </a:r>
          </a:p>
          <a:p>
            <a:pPr marL="285750" indent="-285750">
              <a:lnSpc>
                <a:spcPct val="107000"/>
              </a:lnSpc>
              <a:spcAft>
                <a:spcPts val="800"/>
              </a:spcAft>
              <a:buFont typeface="Arial" panose="020B0604020202020204" pitchFamily="34" charset="0"/>
              <a:buChar char="•"/>
            </a:pPr>
            <a:r>
              <a:rPr lang="en-US" dirty="0"/>
              <a:t>“Traditional models are limited in their ability to link individual performance objectives with institutional performance.” (Brown, 2012)</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Slide Number Placeholder 15">
            <a:extLst>
              <a:ext uri="{FF2B5EF4-FFF2-40B4-BE49-F238E27FC236}">
                <a16:creationId xmlns:a16="http://schemas.microsoft.com/office/drawing/2014/main" id="{C0C51A59-9928-9AAA-8647-A712241B0FE1}"/>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5</a:t>
            </a:fld>
            <a:endParaRPr lang="en-US" dirty="0"/>
          </a:p>
        </p:txBody>
      </p:sp>
      <p:pic>
        <p:nvPicPr>
          <p:cNvPr id="7" name="Picture Placeholder 6" descr="A person holding up their hands">
            <a:extLst>
              <a:ext uri="{FF2B5EF4-FFF2-40B4-BE49-F238E27FC236}">
                <a16:creationId xmlns:a16="http://schemas.microsoft.com/office/drawing/2014/main" id="{ECBF765E-5890-1E8D-2760-D31908B3F283}"/>
              </a:ext>
            </a:extLst>
          </p:cNvPr>
          <p:cNvPicPr>
            <a:picLocks noGrp="1" noChangeAspect="1"/>
          </p:cNvPicPr>
          <p:nvPr>
            <p:ph type="pic" sz="quarter" idx="13"/>
          </p:nvPr>
        </p:nvPicPr>
        <p:blipFill>
          <a:blip r:embed="rId3"/>
          <a:srcRect l="17462" r="17462"/>
          <a:stretch>
            <a:fillRect/>
          </a:stretch>
        </p:blipFill>
        <p:spPr>
          <a:xfrm>
            <a:off x="6619875" y="763480"/>
            <a:ext cx="5388490" cy="5481474"/>
          </a:xfrm>
          <a:prstGeom prst="rect">
            <a:avLst/>
          </a:prstGeom>
        </p:spPr>
      </p:pic>
      <p:sp>
        <p:nvSpPr>
          <p:cNvPr id="9" name="Date Placeholder 14">
            <a:extLst>
              <a:ext uri="{FF2B5EF4-FFF2-40B4-BE49-F238E27FC236}">
                <a16:creationId xmlns:a16="http://schemas.microsoft.com/office/drawing/2014/main" id="{112C02C6-CD6F-D76E-84BD-1DF7BC502403}"/>
              </a:ext>
            </a:extLst>
          </p:cNvPr>
          <p:cNvSpPr>
            <a:spLocks noGrp="1"/>
          </p:cNvSpPr>
          <p:nvPr>
            <p:ph type="dt" sz="half" idx="10"/>
          </p:nvPr>
        </p:nvSpPr>
        <p:spPr>
          <a:xfrm>
            <a:off x="457200" y="6324600"/>
            <a:ext cx="2560220" cy="365125"/>
          </a:xfrm>
        </p:spPr>
        <p:txBody>
          <a:bodyPr/>
          <a:lstStyle/>
          <a:p>
            <a:r>
              <a:rPr lang="en-US" dirty="0"/>
              <a:t>2/11/2024</a:t>
            </a:r>
          </a:p>
        </p:txBody>
      </p:sp>
      <p:sp>
        <p:nvSpPr>
          <p:cNvPr id="2" name="Footer Placeholder 17">
            <a:extLst>
              <a:ext uri="{FF2B5EF4-FFF2-40B4-BE49-F238E27FC236}">
                <a16:creationId xmlns:a16="http://schemas.microsoft.com/office/drawing/2014/main" id="{900CC8A7-4D67-F64B-ABED-F72FEE880EF8}"/>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138451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02B2-759E-E758-80D5-FBB742AC17F7}"/>
              </a:ext>
            </a:extLst>
          </p:cNvPr>
          <p:cNvSpPr>
            <a:spLocks noGrp="1"/>
          </p:cNvSpPr>
          <p:nvPr>
            <p:ph type="title"/>
          </p:nvPr>
        </p:nvSpPr>
        <p:spPr>
          <a:xfrm>
            <a:off x="484240" y="284375"/>
            <a:ext cx="5410197" cy="1982171"/>
          </a:xfrm>
        </p:spPr>
        <p:txBody>
          <a:bodyPr/>
          <a:lstStyle/>
          <a:p>
            <a:r>
              <a:rPr lang="en-US" dirty="0"/>
              <a:t>Balanced Scorecard (BSC) as a standard strategy framework </a:t>
            </a:r>
            <a:endParaRPr lang="en-CA" dirty="0"/>
          </a:p>
        </p:txBody>
      </p:sp>
      <p:sp>
        <p:nvSpPr>
          <p:cNvPr id="3" name="Content Placeholder 2">
            <a:extLst>
              <a:ext uri="{FF2B5EF4-FFF2-40B4-BE49-F238E27FC236}">
                <a16:creationId xmlns:a16="http://schemas.microsoft.com/office/drawing/2014/main" id="{2FF4D7A8-2368-A647-41E8-B782C58ACE0C}"/>
              </a:ext>
            </a:extLst>
          </p:cNvPr>
          <p:cNvSpPr>
            <a:spLocks noGrp="1"/>
          </p:cNvSpPr>
          <p:nvPr>
            <p:ph sz="quarter" idx="15"/>
          </p:nvPr>
        </p:nvSpPr>
        <p:spPr>
          <a:xfrm>
            <a:off x="386580" y="2266546"/>
            <a:ext cx="5543524" cy="3358733"/>
          </a:xfrm>
        </p:spPr>
        <p:txBody>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Taking a page from the business world, the idea of a  balanced scorecard (BSC) may allow leaders in international education to look at the business of education from four important perspectives using four key questions. (Kaplan &amp; Norton, 1992)</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BSC approach enhances communication with internal and external stakeholders and provides a means for standards to identify what matters to stakeholders. (Brown, 2012)</a:t>
            </a:r>
          </a:p>
          <a:p>
            <a:pPr marL="285750" indent="-285750">
              <a:buFont typeface="Arial" panose="020B0604020202020204" pitchFamily="34" charset="0"/>
              <a:buChar char="•"/>
            </a:pPr>
            <a:endParaRPr lang="en-CA" dirty="0"/>
          </a:p>
        </p:txBody>
      </p:sp>
      <p:pic>
        <p:nvPicPr>
          <p:cNvPr id="8" name="Picture Placeholder 7" descr="A diagram of a performance measurement">
            <a:extLst>
              <a:ext uri="{FF2B5EF4-FFF2-40B4-BE49-F238E27FC236}">
                <a16:creationId xmlns:a16="http://schemas.microsoft.com/office/drawing/2014/main" id="{8439ABE0-9FA7-091D-F8D5-C5B350814FFA}"/>
              </a:ext>
            </a:extLst>
          </p:cNvPr>
          <p:cNvPicPr>
            <a:picLocks noGrp="1" noChangeAspect="1"/>
          </p:cNvPicPr>
          <p:nvPr>
            <p:ph type="pic" sz="quarter" idx="13"/>
          </p:nvPr>
        </p:nvPicPr>
        <p:blipFill>
          <a:blip r:embed="rId2"/>
          <a:srcRect l="192" r="192"/>
          <a:stretch>
            <a:fillRect/>
          </a:stretch>
        </p:blipFill>
        <p:spPr>
          <a:prstGeom prst="rect">
            <a:avLst/>
          </a:prstGeom>
        </p:spPr>
      </p:pic>
      <p:sp>
        <p:nvSpPr>
          <p:cNvPr id="7" name="Slide Number Placeholder 6">
            <a:extLst>
              <a:ext uri="{FF2B5EF4-FFF2-40B4-BE49-F238E27FC236}">
                <a16:creationId xmlns:a16="http://schemas.microsoft.com/office/drawing/2014/main" id="{3A87CEC7-F52D-BCC0-EC09-0FACBD49A7D3}"/>
              </a:ext>
            </a:extLst>
          </p:cNvPr>
          <p:cNvSpPr>
            <a:spLocks noGrp="1"/>
          </p:cNvSpPr>
          <p:nvPr>
            <p:ph type="sldNum" sz="quarter" idx="12"/>
          </p:nvPr>
        </p:nvSpPr>
        <p:spPr/>
        <p:txBody>
          <a:bodyPr/>
          <a:lstStyle/>
          <a:p>
            <a:fld id="{11A71338-8BA2-4C79-A6C5-5A8E30081D0C}" type="slidenum">
              <a:rPr lang="en-US" smtClean="0"/>
              <a:pPr/>
              <a:t>6</a:t>
            </a:fld>
            <a:endParaRPr lang="en-US" dirty="0"/>
          </a:p>
        </p:txBody>
      </p:sp>
      <p:sp>
        <p:nvSpPr>
          <p:cNvPr id="10" name="TextBox 9">
            <a:extLst>
              <a:ext uri="{FF2B5EF4-FFF2-40B4-BE49-F238E27FC236}">
                <a16:creationId xmlns:a16="http://schemas.microsoft.com/office/drawing/2014/main" id="{AA303225-EC3B-42FA-9865-74AD0DA56379}"/>
              </a:ext>
            </a:extLst>
          </p:cNvPr>
          <p:cNvSpPr txBox="1"/>
          <p:nvPr/>
        </p:nvSpPr>
        <p:spPr>
          <a:xfrm>
            <a:off x="6545984" y="386933"/>
            <a:ext cx="6113928" cy="338554"/>
          </a:xfrm>
          <a:prstGeom prst="rect">
            <a:avLst/>
          </a:prstGeom>
          <a:noFill/>
        </p:spPr>
        <p:txBody>
          <a:bodyPr wrap="square">
            <a:spAutoFit/>
          </a:bodyPr>
          <a:lstStyle/>
          <a:p>
            <a:pPr algn="l"/>
            <a:r>
              <a:rPr lang="en-US" sz="1600" i="0" dirty="0">
                <a:solidFill>
                  <a:srgbClr val="282828"/>
                </a:solidFill>
                <a:effectLst/>
                <a:latin typeface="Calibri" panose="020F0502020204030204" pitchFamily="34" charset="0"/>
                <a:cs typeface="Calibri" panose="020F0502020204030204" pitchFamily="34" charset="0"/>
              </a:rPr>
              <a:t>Figure 1: The Balanced Scorecard (Kaplan &amp; Norton, 1992)</a:t>
            </a:r>
          </a:p>
        </p:txBody>
      </p:sp>
      <p:sp>
        <p:nvSpPr>
          <p:cNvPr id="11" name="Footer Placeholder 17">
            <a:extLst>
              <a:ext uri="{FF2B5EF4-FFF2-40B4-BE49-F238E27FC236}">
                <a16:creationId xmlns:a16="http://schemas.microsoft.com/office/drawing/2014/main" id="{092F75C8-5BAE-F895-622E-C730DA9F529D}"/>
              </a:ext>
            </a:extLst>
          </p:cNvPr>
          <p:cNvSpPr>
            <a:spLocks noGrp="1"/>
          </p:cNvSpPr>
          <p:nvPr>
            <p:ph type="ftr" sz="quarter" idx="11"/>
          </p:nvPr>
        </p:nvSpPr>
        <p:spPr>
          <a:xfrm>
            <a:off x="3258105" y="6319838"/>
            <a:ext cx="4925537" cy="365125"/>
          </a:xfrm>
        </p:spPr>
        <p:txBody>
          <a:bodyPr/>
          <a:lstStyle/>
          <a:p>
            <a:r>
              <a:rPr lang="en-US" dirty="0"/>
              <a:t>Globalization in our Community: Impact of Assessment</a:t>
            </a:r>
          </a:p>
        </p:txBody>
      </p:sp>
      <p:sp>
        <p:nvSpPr>
          <p:cNvPr id="12" name="Date Placeholder 14">
            <a:extLst>
              <a:ext uri="{FF2B5EF4-FFF2-40B4-BE49-F238E27FC236}">
                <a16:creationId xmlns:a16="http://schemas.microsoft.com/office/drawing/2014/main" id="{ABB441CA-5ED9-3A1C-ECAC-1520882A9992}"/>
              </a:ext>
            </a:extLst>
          </p:cNvPr>
          <p:cNvSpPr>
            <a:spLocks noGrp="1"/>
          </p:cNvSpPr>
          <p:nvPr>
            <p:ph type="dt" sz="half" idx="10"/>
          </p:nvPr>
        </p:nvSpPr>
        <p:spPr>
          <a:xfrm>
            <a:off x="457200" y="6324600"/>
            <a:ext cx="2560220" cy="365125"/>
          </a:xfrm>
        </p:spPr>
        <p:txBody>
          <a:bodyPr/>
          <a:lstStyle/>
          <a:p>
            <a:r>
              <a:rPr lang="en-US" dirty="0"/>
              <a:t>2/11/2024</a:t>
            </a:r>
          </a:p>
        </p:txBody>
      </p:sp>
    </p:spTree>
    <p:extLst>
      <p:ext uri="{BB962C8B-B14F-4D97-AF65-F5344CB8AC3E}">
        <p14:creationId xmlns:p14="http://schemas.microsoft.com/office/powerpoint/2010/main" val="45225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6DB7-732A-0D24-6E9F-FD833C7B9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D974D-0BCE-4910-9E23-31275318FBE8}"/>
              </a:ext>
            </a:extLst>
          </p:cNvPr>
          <p:cNvSpPr>
            <a:spLocks noGrp="1"/>
          </p:cNvSpPr>
          <p:nvPr>
            <p:ph type="title"/>
          </p:nvPr>
        </p:nvSpPr>
        <p:spPr>
          <a:xfrm>
            <a:off x="457200" y="168275"/>
            <a:ext cx="5410197" cy="1982171"/>
          </a:xfrm>
        </p:spPr>
        <p:txBody>
          <a:bodyPr>
            <a:normAutofit fontScale="90000"/>
          </a:bodyPr>
          <a:lstStyle/>
          <a:p>
            <a:r>
              <a:rPr lang="en-US" dirty="0"/>
              <a:t>Balanced Scorecard and performance links for international education</a:t>
            </a:r>
            <a:endParaRPr lang="en-CA" dirty="0"/>
          </a:p>
        </p:txBody>
      </p:sp>
      <p:sp>
        <p:nvSpPr>
          <p:cNvPr id="3" name="Content Placeholder 2">
            <a:extLst>
              <a:ext uri="{FF2B5EF4-FFF2-40B4-BE49-F238E27FC236}">
                <a16:creationId xmlns:a16="http://schemas.microsoft.com/office/drawing/2014/main" id="{AA9DCDB2-099E-854E-31CF-08A186B50CD5}"/>
              </a:ext>
            </a:extLst>
          </p:cNvPr>
          <p:cNvSpPr>
            <a:spLocks noGrp="1"/>
          </p:cNvSpPr>
          <p:nvPr>
            <p:ph sz="quarter" idx="15"/>
          </p:nvPr>
        </p:nvSpPr>
        <p:spPr>
          <a:xfrm>
            <a:off x="390536" y="2553395"/>
            <a:ext cx="5543524" cy="3358733"/>
          </a:xfrm>
        </p:spPr>
        <p:txBody>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BSC approach enhances communication with internal and external stakeholders and provides a means for standards to identify what matters to stakeholders. (Brown, 2012).</a:t>
            </a: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transition to a BSC approach may remove built-in bias formed over the years as international schools attempt to adjust to changing environments.</a:t>
            </a:r>
          </a:p>
          <a:p>
            <a:pPr marL="285750" indent="-285750">
              <a:buFont typeface="Arial" panose="020B0604020202020204" pitchFamily="34" charset="0"/>
              <a:buChar char="•"/>
            </a:pPr>
            <a:endParaRPr lang="en-CA" dirty="0"/>
          </a:p>
        </p:txBody>
      </p:sp>
      <p:sp>
        <p:nvSpPr>
          <p:cNvPr id="7" name="Slide Number Placeholder 6">
            <a:extLst>
              <a:ext uri="{FF2B5EF4-FFF2-40B4-BE49-F238E27FC236}">
                <a16:creationId xmlns:a16="http://schemas.microsoft.com/office/drawing/2014/main" id="{F73FA06C-A7AB-E8EF-8944-4E21413E46DE}"/>
              </a:ext>
            </a:extLst>
          </p:cNvPr>
          <p:cNvSpPr>
            <a:spLocks noGrp="1"/>
          </p:cNvSpPr>
          <p:nvPr>
            <p:ph type="sldNum" sz="quarter" idx="12"/>
          </p:nvPr>
        </p:nvSpPr>
        <p:spPr/>
        <p:txBody>
          <a:bodyPr/>
          <a:lstStyle/>
          <a:p>
            <a:fld id="{11A71338-8BA2-4C79-A6C5-5A8E30081D0C}" type="slidenum">
              <a:rPr lang="en-US" smtClean="0"/>
              <a:pPr/>
              <a:t>7</a:t>
            </a:fld>
            <a:endParaRPr lang="en-US" dirty="0"/>
          </a:p>
        </p:txBody>
      </p:sp>
      <p:sp>
        <p:nvSpPr>
          <p:cNvPr id="11" name="TextBox 10">
            <a:extLst>
              <a:ext uri="{FF2B5EF4-FFF2-40B4-BE49-F238E27FC236}">
                <a16:creationId xmlns:a16="http://schemas.microsoft.com/office/drawing/2014/main" id="{4F7AFE52-894E-A662-8666-BADE6CA95F8E}"/>
              </a:ext>
            </a:extLst>
          </p:cNvPr>
          <p:cNvSpPr txBox="1"/>
          <p:nvPr/>
        </p:nvSpPr>
        <p:spPr>
          <a:xfrm>
            <a:off x="6619875" y="437337"/>
            <a:ext cx="6112564" cy="338554"/>
          </a:xfrm>
          <a:prstGeom prst="rect">
            <a:avLst/>
          </a:prstGeom>
          <a:noFill/>
        </p:spPr>
        <p:txBody>
          <a:bodyPr wrap="square">
            <a:spAutoFit/>
          </a:bodyPr>
          <a:lstStyle/>
          <a:p>
            <a:r>
              <a:rPr lang="en-US" sz="1600" b="0" i="0" dirty="0">
                <a:solidFill>
                  <a:srgbClr val="2E3743"/>
                </a:solidFill>
                <a:effectLst/>
                <a:latin typeface="Calibri" panose="020F0502020204030204" pitchFamily="34" charset="0"/>
                <a:cs typeface="Calibri" panose="020F0502020204030204" pitchFamily="34" charset="0"/>
              </a:rPr>
              <a:t>Figure 2</a:t>
            </a:r>
            <a:r>
              <a:rPr lang="en-US" sz="1600" dirty="0">
                <a:solidFill>
                  <a:srgbClr val="2E3743"/>
                </a:solidFill>
                <a:latin typeface="Calibri" panose="020F0502020204030204" pitchFamily="34" charset="0"/>
                <a:cs typeface="Calibri" panose="020F0502020204030204" pitchFamily="34" charset="0"/>
              </a:rPr>
              <a:t>: </a:t>
            </a:r>
            <a:r>
              <a:rPr lang="en-US" sz="1600" b="0" i="0" dirty="0">
                <a:solidFill>
                  <a:srgbClr val="2E3743"/>
                </a:solidFill>
                <a:effectLst/>
                <a:latin typeface="Calibri" panose="020F0502020204030204" pitchFamily="34" charset="0"/>
                <a:cs typeface="Calibri" panose="020F0502020204030204" pitchFamily="34" charset="0"/>
              </a:rPr>
              <a:t>Balanced Scorecard Strategy Map (Brown, 2012) </a:t>
            </a:r>
            <a:endParaRPr lang="en-CA" sz="1600" dirty="0">
              <a:latin typeface="Calibri" panose="020F0502020204030204" pitchFamily="34" charset="0"/>
              <a:cs typeface="Calibri" panose="020F0502020204030204" pitchFamily="34" charset="0"/>
            </a:endParaRPr>
          </a:p>
        </p:txBody>
      </p:sp>
      <p:sp>
        <p:nvSpPr>
          <p:cNvPr id="13" name="Date Placeholder 14">
            <a:extLst>
              <a:ext uri="{FF2B5EF4-FFF2-40B4-BE49-F238E27FC236}">
                <a16:creationId xmlns:a16="http://schemas.microsoft.com/office/drawing/2014/main" id="{FAE6CED8-7F00-1851-1946-99E57B39CF7B}"/>
              </a:ext>
            </a:extLst>
          </p:cNvPr>
          <p:cNvSpPr>
            <a:spLocks noGrp="1"/>
          </p:cNvSpPr>
          <p:nvPr>
            <p:ph type="dt" sz="half" idx="10"/>
          </p:nvPr>
        </p:nvSpPr>
        <p:spPr>
          <a:xfrm>
            <a:off x="457200" y="6324600"/>
            <a:ext cx="2560220" cy="365125"/>
          </a:xfrm>
        </p:spPr>
        <p:txBody>
          <a:bodyPr/>
          <a:lstStyle/>
          <a:p>
            <a:r>
              <a:rPr lang="en-US" dirty="0"/>
              <a:t>2/11/2024</a:t>
            </a:r>
          </a:p>
        </p:txBody>
      </p:sp>
      <p:sp>
        <p:nvSpPr>
          <p:cNvPr id="4" name="Footer Placeholder 17">
            <a:extLst>
              <a:ext uri="{FF2B5EF4-FFF2-40B4-BE49-F238E27FC236}">
                <a16:creationId xmlns:a16="http://schemas.microsoft.com/office/drawing/2014/main" id="{F7D5C2C8-88F3-A908-3A6A-A7BF7F87641D}"/>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pic>
        <p:nvPicPr>
          <p:cNvPr id="8" name="Picture Placeholder 7" descr="Balanced scorecard strategy map">
            <a:extLst>
              <a:ext uri="{FF2B5EF4-FFF2-40B4-BE49-F238E27FC236}">
                <a16:creationId xmlns:a16="http://schemas.microsoft.com/office/drawing/2014/main" id="{D673D310-5BBE-3E41-0DA1-3E67F245A5BE}"/>
              </a:ext>
            </a:extLst>
          </p:cNvPr>
          <p:cNvPicPr>
            <a:picLocks noGrp="1" noChangeAspect="1"/>
          </p:cNvPicPr>
          <p:nvPr>
            <p:ph type="pic" sz="quarter" idx="13"/>
          </p:nvPr>
        </p:nvPicPr>
        <p:blipFill>
          <a:blip r:embed="rId2"/>
          <a:srcRect l="1194" r="1194"/>
          <a:stretch/>
        </p:blipFill>
        <p:spPr/>
      </p:pic>
    </p:spTree>
    <p:extLst>
      <p:ext uri="{BB962C8B-B14F-4D97-AF65-F5344CB8AC3E}">
        <p14:creationId xmlns:p14="http://schemas.microsoft.com/office/powerpoint/2010/main" val="407291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658A-F83D-3F0B-19D0-F960A2F92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B979B-F712-3A9A-5906-B86BFBCA556A}"/>
              </a:ext>
            </a:extLst>
          </p:cNvPr>
          <p:cNvSpPr>
            <a:spLocks noGrp="1"/>
          </p:cNvSpPr>
          <p:nvPr>
            <p:ph type="ctrTitle"/>
          </p:nvPr>
        </p:nvSpPr>
        <p:spPr>
          <a:xfrm>
            <a:off x="828860" y="94332"/>
            <a:ext cx="10361946" cy="1085578"/>
          </a:xfrm>
        </p:spPr>
        <p:txBody>
          <a:bodyPr vert="horz" lIns="91440" tIns="45720" rIns="91440" bIns="45720" rtlCol="0" anchor="ctr">
            <a:noAutofit/>
          </a:bodyPr>
          <a:lstStyle/>
          <a:p>
            <a:pPr>
              <a:lnSpc>
                <a:spcPct val="90000"/>
              </a:lnSpc>
            </a:pPr>
            <a:r>
              <a:rPr lang="en-US" sz="4400" dirty="0"/>
              <a:t>Advantages &amp; Disadvantages of the Balanced Scorecard</a:t>
            </a:r>
          </a:p>
        </p:txBody>
      </p:sp>
      <p:sp>
        <p:nvSpPr>
          <p:cNvPr id="15" name="Slide Number Placeholder 6">
            <a:extLst>
              <a:ext uri="{FF2B5EF4-FFF2-40B4-BE49-F238E27FC236}">
                <a16:creationId xmlns:a16="http://schemas.microsoft.com/office/drawing/2014/main" id="{0EA6A162-4A1A-0DD0-12CC-68EE27C7C362}"/>
              </a:ext>
            </a:extLst>
          </p:cNvPr>
          <p:cNvSpPr>
            <a:spLocks noGrp="1"/>
          </p:cNvSpPr>
          <p:nvPr>
            <p:ph type="sldNum" sz="quarter" idx="12"/>
          </p:nvPr>
        </p:nvSpPr>
        <p:spPr/>
        <p:txBody>
          <a:bodyPr/>
          <a:lstStyle/>
          <a:p>
            <a:pPr>
              <a:spcAft>
                <a:spcPts val="600"/>
              </a:spcAft>
            </a:pPr>
            <a:fld id="{68151E55-6873-49E2-B8D5-2F265E6F1973}" type="slidenum">
              <a:rPr lang="en-US" smtClean="0"/>
              <a:pPr>
                <a:spcAft>
                  <a:spcPts val="600"/>
                </a:spcAft>
              </a:pPr>
              <a:t>8</a:t>
            </a:fld>
            <a:endParaRPr lang="en-US" dirty="0"/>
          </a:p>
        </p:txBody>
      </p:sp>
      <p:sp>
        <p:nvSpPr>
          <p:cNvPr id="5" name="Content Placeholder 3">
            <a:extLst>
              <a:ext uri="{FF2B5EF4-FFF2-40B4-BE49-F238E27FC236}">
                <a16:creationId xmlns:a16="http://schemas.microsoft.com/office/drawing/2014/main" id="{77B2454B-7BBC-ABFA-F2E1-A8679BC675CD}"/>
              </a:ext>
            </a:extLst>
          </p:cNvPr>
          <p:cNvSpPr txBox="1">
            <a:spLocks/>
          </p:cNvSpPr>
          <p:nvPr/>
        </p:nvSpPr>
        <p:spPr>
          <a:xfrm>
            <a:off x="828860" y="1146851"/>
            <a:ext cx="4076700" cy="4971691"/>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1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18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5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solidFill>
                  <a:schemeClr val="bg1"/>
                </a:solidFill>
                <a:latin typeface="Calibri" panose="020F0502020204030204" pitchFamily="34" charset="0"/>
                <a:cs typeface="Calibri" panose="020F0502020204030204" pitchFamily="34" charset="0"/>
              </a:rPr>
              <a:t>Advantages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Links strategic vision to responsible parties.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Translates strategy into measurable goals in operations.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Supports business processes and effective leadership.</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Implements feedback and organizational learning.</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Identifies change necessary through a continuous process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Brings transparency.</a:t>
            </a:r>
          </a:p>
          <a:p>
            <a:r>
              <a:rPr lang="en-US" altLang="en-US" sz="1200" dirty="0">
                <a:solidFill>
                  <a:schemeClr val="bg1"/>
                </a:solidFill>
                <a:latin typeface="Calibri" panose="020F0502020204030204" pitchFamily="34" charset="0"/>
                <a:cs typeface="Calibri" panose="020F0502020204030204" pitchFamily="34" charset="0"/>
              </a:rPr>
              <a:t>(Adapted from</a:t>
            </a:r>
            <a:r>
              <a:rPr lang="en-CA" sz="1200" dirty="0">
                <a:solidFill>
                  <a:schemeClr val="bg1"/>
                </a:solidFill>
                <a:latin typeface="Calibri" panose="020F0502020204030204" pitchFamily="34" charset="0"/>
                <a:cs typeface="Calibri" panose="020F0502020204030204" pitchFamily="34" charset="0"/>
              </a:rPr>
              <a:t> Lassoued, 2018; Kaplan &amp; Norton, 1992)</a:t>
            </a:r>
            <a:endParaRPr lang="en-US" altLang="en-US" sz="1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BEDE1D6-79C6-6D22-10D4-A562783ED2DB}"/>
              </a:ext>
            </a:extLst>
          </p:cNvPr>
          <p:cNvSpPr txBox="1"/>
          <p:nvPr/>
        </p:nvSpPr>
        <p:spPr>
          <a:xfrm>
            <a:off x="619366" y="6016823"/>
            <a:ext cx="11989884" cy="615553"/>
          </a:xfrm>
          <a:prstGeom prst="rect">
            <a:avLst/>
          </a:prstGeom>
          <a:noFill/>
        </p:spPr>
        <p:txBody>
          <a:bodyPr wrap="square">
            <a:spAutoFit/>
          </a:bodyPr>
          <a:lstStyle/>
          <a:p>
            <a:r>
              <a:rPr lang="en-US" altLang="en-US" sz="1600" b="1" dirty="0"/>
              <a:t>Watch a short video on the Balanced Scorecard: A lecture from Robert S. Kaplan, Professor Emeritus, Harvard.</a:t>
            </a:r>
          </a:p>
          <a:p>
            <a:r>
              <a:rPr lang="en-US" altLang="en-US" b="1" dirty="0"/>
              <a:t>Link: </a:t>
            </a:r>
            <a:r>
              <a:rPr lang="en-US" altLang="en-US" b="1" dirty="0">
                <a:hlinkClick r:id="rId3"/>
              </a:rPr>
              <a:t>https://www.youtube.com/watch?v=biyGxEix5Zs&amp;t=87s</a:t>
            </a:r>
            <a:endParaRPr lang="en-US" altLang="en-US" b="1" dirty="0"/>
          </a:p>
        </p:txBody>
      </p:sp>
      <p:sp>
        <p:nvSpPr>
          <p:cNvPr id="11" name="Content Placeholder 3">
            <a:extLst>
              <a:ext uri="{FF2B5EF4-FFF2-40B4-BE49-F238E27FC236}">
                <a16:creationId xmlns:a16="http://schemas.microsoft.com/office/drawing/2014/main" id="{33EA0C7D-6C95-A5CE-DFC9-4FADBC1D1DC6}"/>
              </a:ext>
            </a:extLst>
          </p:cNvPr>
          <p:cNvSpPr txBox="1">
            <a:spLocks/>
          </p:cNvSpPr>
          <p:nvPr/>
        </p:nvSpPr>
        <p:spPr>
          <a:xfrm>
            <a:off x="6009833" y="1146851"/>
            <a:ext cx="4076700" cy="4971691"/>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1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18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5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solidFill>
                  <a:schemeClr val="bg1"/>
                </a:solidFill>
                <a:latin typeface="Calibri" panose="020F0502020204030204" pitchFamily="34" charset="0"/>
                <a:cs typeface="Calibri" panose="020F0502020204030204" pitchFamily="34" charset="0"/>
              </a:rPr>
              <a:t>Disadvantages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Focus on implementation and may lose cultural nuances.</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Sets categories but does not set metrics (can also be an advantage)</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Does not identify how to deal with areas that get off track.</a:t>
            </a:r>
          </a:p>
          <a:p>
            <a:pPr marL="342900" indent="-342900">
              <a:buFont typeface="Arial" panose="020B0604020202020204" pitchFamily="34" charset="0"/>
              <a:buChar char="•"/>
            </a:pPr>
            <a:r>
              <a:rPr lang="en-US" altLang="en-US" sz="2000" dirty="0">
                <a:solidFill>
                  <a:schemeClr val="bg1"/>
                </a:solidFill>
                <a:latin typeface="Calibri" panose="020F0502020204030204" pitchFamily="34" charset="0"/>
                <a:cs typeface="Calibri" panose="020F0502020204030204" pitchFamily="34" charset="0"/>
              </a:rPr>
              <a:t>Lack of moral and ethical guidance.</a:t>
            </a:r>
          </a:p>
          <a:p>
            <a:pPr marL="342900" indent="-342900">
              <a:buFont typeface="Arial" panose="020B0604020202020204" pitchFamily="34" charset="0"/>
              <a:buChar char="•"/>
            </a:pPr>
            <a:endParaRPr lang="en-US" altLang="en-US" sz="20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altLang="en-US" sz="2000" dirty="0">
              <a:solidFill>
                <a:schemeClr val="bg1"/>
              </a:solidFill>
              <a:latin typeface="Calibri" panose="020F0502020204030204" pitchFamily="34" charset="0"/>
              <a:cs typeface="Calibri" panose="020F0502020204030204" pitchFamily="34" charset="0"/>
            </a:endParaRPr>
          </a:p>
          <a:p>
            <a:r>
              <a:rPr lang="en-US" altLang="en-US" sz="1200" dirty="0">
                <a:solidFill>
                  <a:schemeClr val="bg1"/>
                </a:solidFill>
                <a:latin typeface="Calibri" panose="020F0502020204030204" pitchFamily="34" charset="0"/>
                <a:cs typeface="Calibri" panose="020F0502020204030204" pitchFamily="34" charset="0"/>
              </a:rPr>
              <a:t>(Adapted from</a:t>
            </a:r>
            <a:r>
              <a:rPr lang="en-CA" altLang="en-US" sz="1200" dirty="0">
                <a:solidFill>
                  <a:schemeClr val="bg1"/>
                </a:solidFill>
                <a:latin typeface="Calibri" panose="020F0502020204030204" pitchFamily="34" charset="0"/>
                <a:cs typeface="Calibri" panose="020F0502020204030204" pitchFamily="34" charset="0"/>
              </a:rPr>
              <a:t> </a:t>
            </a:r>
            <a:r>
              <a:rPr lang="en-CA" sz="1200" dirty="0">
                <a:solidFill>
                  <a:schemeClr val="bg1"/>
                </a:solidFill>
                <a:latin typeface="Calibri" panose="020F0502020204030204" pitchFamily="34" charset="0"/>
                <a:cs typeface="Calibri" panose="020F0502020204030204" pitchFamily="34" charset="0"/>
              </a:rPr>
              <a:t>Kaplan &amp; Norton, 1992)</a:t>
            </a:r>
            <a:endParaRPr lang="en-US" altLang="en-US" sz="1200" dirty="0">
              <a:solidFill>
                <a:schemeClr val="bg1"/>
              </a:solidFill>
              <a:latin typeface="Calibri" panose="020F0502020204030204" pitchFamily="34" charset="0"/>
              <a:cs typeface="Calibri" panose="020F0502020204030204" pitchFamily="34" charset="0"/>
            </a:endParaRPr>
          </a:p>
          <a:p>
            <a:endParaRPr lang="en-US" alt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7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1E27A-1069-2B86-0473-46E8B7DC5609}"/>
            </a:ext>
          </a:extLst>
        </p:cNvPr>
        <p:cNvGrpSpPr/>
        <p:nvPr/>
      </p:nvGrpSpPr>
      <p:grpSpPr>
        <a:xfrm>
          <a:off x="0" y="0"/>
          <a:ext cx="0" cy="0"/>
          <a:chOff x="0" y="0"/>
          <a:chExt cx="0" cy="0"/>
        </a:xfrm>
      </p:grpSpPr>
      <p:pic>
        <p:nvPicPr>
          <p:cNvPr id="15" name="Picture Placeholder 14" descr="Open Book on a desk">
            <a:extLst>
              <a:ext uri="{FF2B5EF4-FFF2-40B4-BE49-F238E27FC236}">
                <a16:creationId xmlns:a16="http://schemas.microsoft.com/office/drawing/2014/main" id="{5C39CF57-FAAF-B0D6-F481-9F57BB8956D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9" name="Title 8">
            <a:extLst>
              <a:ext uri="{FF2B5EF4-FFF2-40B4-BE49-F238E27FC236}">
                <a16:creationId xmlns:a16="http://schemas.microsoft.com/office/drawing/2014/main" id="{1FEC1792-66C0-23BF-7497-A0176440565C}"/>
              </a:ext>
            </a:extLst>
          </p:cNvPr>
          <p:cNvSpPr>
            <a:spLocks noGrp="1"/>
          </p:cNvSpPr>
          <p:nvPr>
            <p:ph type="ctrTitle"/>
          </p:nvPr>
        </p:nvSpPr>
        <p:spPr>
          <a:xfrm>
            <a:off x="12192" y="-1"/>
            <a:ext cx="12167616" cy="3278531"/>
          </a:xfrm>
        </p:spPr>
        <p:txBody>
          <a:bodyPr/>
          <a:lstStyle/>
          <a:p>
            <a:r>
              <a:rPr lang="en-US" sz="4400" i="1" dirty="0">
                <a:latin typeface="Calibri" panose="020F0502020204030204" pitchFamily="34" charset="0"/>
                <a:cs typeface="Calibri" panose="020F0502020204030204" pitchFamily="34" charset="0"/>
              </a:rPr>
              <a:t>“The BSC’s cascading process results in a consistent focus at all levels of the organization.”</a:t>
            </a:r>
            <a:br>
              <a:rPr lang="en-US" sz="4400" i="1" dirty="0">
                <a:latin typeface="Calibri" panose="020F0502020204030204" pitchFamily="34" charset="0"/>
                <a:cs typeface="Calibri" panose="020F0502020204030204" pitchFamily="34" charset="0"/>
              </a:rPr>
            </a:br>
            <a:br>
              <a:rPr lang="en-US" b="1" i="1" u="none" strike="noStrike" dirty="0">
                <a:solidFill>
                  <a:schemeClr val="bg1"/>
                </a:solidFill>
                <a:effectLst/>
                <a:latin typeface="__Open_Sans_be21a3"/>
              </a:rPr>
            </a:br>
            <a:r>
              <a:rPr lang="en-US" b="0" i="0" u="none" strike="noStrike" dirty="0">
                <a:solidFill>
                  <a:schemeClr val="bg1"/>
                </a:solidFill>
                <a:effectLst/>
                <a:latin typeface="__Open_Sans_be21a3"/>
              </a:rPr>
              <a:t>Cindy Brown</a:t>
            </a:r>
            <a:br>
              <a:rPr lang="en-US" b="0" i="0" u="none" strike="noStrike" dirty="0">
                <a:solidFill>
                  <a:srgbClr val="313131"/>
                </a:solidFill>
                <a:effectLst/>
                <a:latin typeface="__Open_Sans_be21a3"/>
              </a:rPr>
            </a:br>
            <a:endParaRPr lang="en-US" dirty="0"/>
          </a:p>
        </p:txBody>
      </p:sp>
      <p:sp>
        <p:nvSpPr>
          <p:cNvPr id="78" name="Slide Number Placeholder 77">
            <a:extLst>
              <a:ext uri="{FF2B5EF4-FFF2-40B4-BE49-F238E27FC236}">
                <a16:creationId xmlns:a16="http://schemas.microsoft.com/office/drawing/2014/main" id="{75602384-C13A-9DE8-D4E0-3B20E6A0AB3B}"/>
              </a:ext>
            </a:extLst>
          </p:cNvPr>
          <p:cNvSpPr>
            <a:spLocks noGrp="1"/>
          </p:cNvSpPr>
          <p:nvPr>
            <p:ph type="sldNum" sz="quarter" idx="12"/>
          </p:nvPr>
        </p:nvSpPr>
        <p:spPr>
          <a:xfrm>
            <a:off x="11190806" y="6324600"/>
            <a:ext cx="799078" cy="365125"/>
          </a:xfrm>
        </p:spPr>
        <p:txBody>
          <a:bodyPr/>
          <a:lstStyle/>
          <a:p>
            <a:fld id="{11A71338-8BA2-4C79-A6C5-5A8E30081D0C}" type="slidenum">
              <a:rPr lang="en-US" smtClean="0"/>
              <a:pPr/>
              <a:t>9</a:t>
            </a:fld>
            <a:endParaRPr lang="en-US" dirty="0"/>
          </a:p>
        </p:txBody>
      </p:sp>
      <p:grpSp>
        <p:nvGrpSpPr>
          <p:cNvPr id="43" name="Group 42">
            <a:extLst>
              <a:ext uri="{FF2B5EF4-FFF2-40B4-BE49-F238E27FC236}">
                <a16:creationId xmlns:a16="http://schemas.microsoft.com/office/drawing/2014/main" id="{A129CBE7-791C-EE52-9A3C-62497028A6F0}"/>
              </a:ext>
              <a:ext uri="{C183D7F6-B498-43B3-948B-1728B52AA6E4}">
                <adec:decorative xmlns:adec="http://schemas.microsoft.com/office/drawing/2017/decorative" val="1"/>
              </a:ext>
            </a:extLst>
          </p:cNvPr>
          <p:cNvGrpSpPr/>
          <p:nvPr/>
        </p:nvGrpSpPr>
        <p:grpSpPr>
          <a:xfrm>
            <a:off x="-35019" y="-1"/>
            <a:ext cx="12214827" cy="6858000"/>
            <a:chOff x="-6214" y="-1"/>
            <a:chExt cx="12214827" cy="6858000"/>
          </a:xfrm>
        </p:grpSpPr>
        <p:cxnSp>
          <p:nvCxnSpPr>
            <p:cNvPr id="44" name="Straight Connector 43">
              <a:extLst>
                <a:ext uri="{FF2B5EF4-FFF2-40B4-BE49-F238E27FC236}">
                  <a16:creationId xmlns:a16="http://schemas.microsoft.com/office/drawing/2014/main" id="{16972E5B-6A84-5A87-EF15-1F70B859E67C}"/>
                </a:ext>
              </a:extLst>
            </p:cNvPr>
            <p:cNvCxnSpPr>
              <a:cxnSpLocks/>
            </p:cNvCxnSpPr>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5C952A4-1DE1-E29D-C1DF-447EE7EFE6AE}"/>
                </a:ext>
              </a:extLst>
            </p:cNvPr>
            <p:cNvCxnSpPr>
              <a:cxnSpLocks/>
            </p:cNvCxnSpPr>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6ECB777-B936-B4B3-1F45-8DF2C3997920}"/>
                </a:ext>
              </a:extLst>
            </p:cNvPr>
            <p:cNvCxnSpPr>
              <a:cxnSpLocks/>
            </p:cNvCxnSpPr>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1CEEF2F-9C75-BACC-DC4A-41E3F65EDC08}"/>
                </a:ext>
              </a:extLst>
            </p:cNvPr>
            <p:cNvCxnSpPr>
              <a:cxnSpLocks/>
            </p:cNvCxnSpPr>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73F4DCA-CD9A-5839-C06D-6DAEBA034BC8}"/>
                </a:ext>
              </a:extLst>
            </p:cNvPr>
            <p:cNvCxnSpPr>
              <a:cxnSpLocks/>
            </p:cNvCxnSpPr>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13B7F4-23E3-F8AD-4890-97DE55773E8B}"/>
                </a:ext>
              </a:extLst>
            </p:cNvPr>
            <p:cNvCxnSpPr>
              <a:cxnSpLocks/>
            </p:cNvCxnSpPr>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0341D98-D556-2321-E22C-2556077122A6}"/>
                </a:ext>
              </a:extLst>
            </p:cNvPr>
            <p:cNvCxnSpPr>
              <a:cxnSpLocks/>
            </p:cNvCxnSpPr>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77BC6EA-B9F1-5ADE-2DE5-64F079294FC4}"/>
                </a:ext>
              </a:extLst>
            </p:cNvPr>
            <p:cNvCxnSpPr>
              <a:cxnSpLocks/>
            </p:cNvCxnSpPr>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59BD94F-2719-33AA-947D-420CD54F90E4}"/>
                </a:ext>
              </a:extLst>
            </p:cNvPr>
            <p:cNvCxnSpPr>
              <a:cxnSpLocks/>
            </p:cNvCxnSpPr>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9793EC-9A95-385D-53A1-9B3746C4C7C5}"/>
                </a:ext>
              </a:extLst>
            </p:cNvPr>
            <p:cNvCxnSpPr>
              <a:cxnSpLocks/>
            </p:cNvCxnSpPr>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F1F2B4-F073-507F-B782-D3691A983A55}"/>
                </a:ext>
              </a:extLst>
            </p:cNvPr>
            <p:cNvCxnSpPr>
              <a:cxnSpLocks/>
            </p:cNvCxnSpPr>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4603C4-4118-9BED-8D86-EE238D180193}"/>
                </a:ext>
              </a:extLst>
            </p:cNvPr>
            <p:cNvCxnSpPr>
              <a:cxnSpLocks/>
            </p:cNvCxnSpPr>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91470C5-2C39-8AFD-DD93-20A89D090E0D}"/>
                </a:ext>
              </a:extLst>
            </p:cNvPr>
            <p:cNvCxnSpPr>
              <a:cxnSpLocks/>
            </p:cNvCxnSpPr>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0201313-BFA4-8033-39BE-CE8A6EC2CDCA}"/>
                </a:ext>
              </a:extLst>
            </p:cNvPr>
            <p:cNvCxnSpPr>
              <a:cxnSpLocks/>
            </p:cNvCxnSpPr>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BA916B-AB30-1D18-CD48-F82EA9C47622}"/>
                </a:ext>
              </a:extLst>
            </p:cNvPr>
            <p:cNvCxnSpPr>
              <a:cxnSpLocks/>
            </p:cNvCxnSpPr>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F3BA33-FFF6-3C50-9201-F215EFBAC10B}"/>
                </a:ext>
              </a:extLst>
            </p:cNvPr>
            <p:cNvCxnSpPr>
              <a:cxnSpLocks/>
            </p:cNvCxnSpPr>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DCD7BBD-95E3-87AF-C6AC-A8DDF0AB4C81}"/>
                </a:ext>
              </a:extLst>
            </p:cNvPr>
            <p:cNvCxnSpPr>
              <a:cxnSpLocks/>
            </p:cNvCxnSpPr>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2A4624-2BB3-4054-EDF3-70CDF58DD0E7}"/>
                </a:ext>
              </a:extLst>
            </p:cNvPr>
            <p:cNvCxnSpPr>
              <a:cxnSpLocks/>
            </p:cNvCxnSpPr>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84B98A6-E476-1417-B048-5120B008B9FC}"/>
                </a:ext>
              </a:extLst>
            </p:cNvPr>
            <p:cNvCxnSpPr>
              <a:cxnSpLocks/>
            </p:cNvCxnSpPr>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820A250-FA28-1757-3DD3-AE50719FDD7D}"/>
                </a:ext>
              </a:extLst>
            </p:cNvPr>
            <p:cNvCxnSpPr>
              <a:cxnSpLocks/>
            </p:cNvCxnSpPr>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5380B5-8268-5ADB-B4DF-9994778B0C8A}"/>
                </a:ext>
              </a:extLst>
            </p:cNvPr>
            <p:cNvCxnSpPr>
              <a:cxnSpLocks/>
            </p:cNvCxnSpPr>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883742-B304-813E-A9D4-FBCC6AF89E0A}"/>
                </a:ext>
              </a:extLst>
            </p:cNvPr>
            <p:cNvCxnSpPr>
              <a:cxnSpLocks/>
            </p:cNvCxnSpPr>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BAD3C6-83E7-F355-25B2-A3517FF904D0}"/>
                </a:ext>
              </a:extLst>
            </p:cNvPr>
            <p:cNvCxnSpPr>
              <a:cxnSpLocks/>
            </p:cNvCxnSpPr>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2C5E8A-5C00-7FA7-A166-D69D5C8A5F1A}"/>
                </a:ext>
              </a:extLst>
            </p:cNvPr>
            <p:cNvCxnSpPr>
              <a:cxnSpLocks/>
            </p:cNvCxnSpPr>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150347-47B1-B4D8-35E2-A5A1D81B1A93}"/>
                </a:ext>
              </a:extLst>
            </p:cNvPr>
            <p:cNvCxnSpPr>
              <a:cxnSpLocks/>
            </p:cNvCxnSpPr>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AAE6A99-BEB8-1978-7B64-90E29924013A}"/>
                </a:ext>
              </a:extLst>
            </p:cNvPr>
            <p:cNvCxnSpPr>
              <a:cxnSpLocks/>
            </p:cNvCxnSpPr>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716C624-937F-575C-2121-6D386EA6A089}"/>
                </a:ext>
              </a:extLst>
            </p:cNvPr>
            <p:cNvCxnSpPr>
              <a:cxnSpLocks/>
            </p:cNvCxnSpPr>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15744F0-EA69-72E6-4A6B-79EF8EFEE443}"/>
                </a:ext>
              </a:extLst>
            </p:cNvPr>
            <p:cNvCxnSpPr>
              <a:cxnSpLocks/>
            </p:cNvCxnSpPr>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0C2D219-8272-419C-B131-33001F636838}"/>
              </a:ext>
            </a:extLst>
          </p:cNvPr>
          <p:cNvSpPr txBox="1"/>
          <p:nvPr/>
        </p:nvSpPr>
        <p:spPr>
          <a:xfrm>
            <a:off x="1481096" y="3837489"/>
            <a:ext cx="6274676" cy="276999"/>
          </a:xfrm>
          <a:prstGeom prst="rect">
            <a:avLst/>
          </a:prstGeom>
          <a:noFill/>
        </p:spPr>
        <p:txBody>
          <a:bodyPr wrap="square">
            <a:spAutoFit/>
          </a:bodyPr>
          <a:lstStyle/>
          <a:p>
            <a:r>
              <a:rPr lang="en-US" sz="1200" b="0" i="0" dirty="0">
                <a:solidFill>
                  <a:schemeClr val="bg1"/>
                </a:solidFill>
                <a:effectLst/>
                <a:latin typeface="Roboto" panose="02000000000000000000" pitchFamily="2" charset="0"/>
              </a:rPr>
              <a:t>(</a:t>
            </a:r>
            <a:r>
              <a:rPr lang="en-US" sz="1200" dirty="0">
                <a:solidFill>
                  <a:schemeClr val="bg1"/>
                </a:solidFill>
                <a:latin typeface="Roboto" panose="02000000000000000000" pitchFamily="2" charset="0"/>
              </a:rPr>
              <a:t>Brown, 2012</a:t>
            </a:r>
            <a:r>
              <a:rPr lang="en-US" sz="1200" b="0" i="0" dirty="0">
                <a:solidFill>
                  <a:schemeClr val="bg1"/>
                </a:solidFill>
                <a:effectLst/>
                <a:latin typeface="Roboto" panose="02000000000000000000" pitchFamily="2" charset="0"/>
              </a:rPr>
              <a:t>). </a:t>
            </a:r>
            <a:endParaRPr lang="en-CA" sz="1200" dirty="0"/>
          </a:p>
        </p:txBody>
      </p:sp>
      <p:sp>
        <p:nvSpPr>
          <p:cNvPr id="11" name="Date Placeholder 14">
            <a:extLst>
              <a:ext uri="{FF2B5EF4-FFF2-40B4-BE49-F238E27FC236}">
                <a16:creationId xmlns:a16="http://schemas.microsoft.com/office/drawing/2014/main" id="{A61069C1-1D0E-72EC-484D-10009DEF6FAB}"/>
              </a:ext>
            </a:extLst>
          </p:cNvPr>
          <p:cNvSpPr>
            <a:spLocks noGrp="1"/>
          </p:cNvSpPr>
          <p:nvPr>
            <p:ph type="dt" sz="half" idx="10"/>
          </p:nvPr>
        </p:nvSpPr>
        <p:spPr>
          <a:xfrm>
            <a:off x="457200" y="6324600"/>
            <a:ext cx="2560220" cy="365125"/>
          </a:xfrm>
        </p:spPr>
        <p:txBody>
          <a:bodyPr/>
          <a:lstStyle/>
          <a:p>
            <a:r>
              <a:rPr lang="en-US" dirty="0"/>
              <a:t>2/11/2024</a:t>
            </a:r>
          </a:p>
        </p:txBody>
      </p:sp>
      <p:sp>
        <p:nvSpPr>
          <p:cNvPr id="4" name="Footer Placeholder 17">
            <a:extLst>
              <a:ext uri="{FF2B5EF4-FFF2-40B4-BE49-F238E27FC236}">
                <a16:creationId xmlns:a16="http://schemas.microsoft.com/office/drawing/2014/main" id="{C9219D04-32C6-6549-872E-E056C28EDA9E}"/>
              </a:ext>
            </a:extLst>
          </p:cNvPr>
          <p:cNvSpPr>
            <a:spLocks noGrp="1"/>
          </p:cNvSpPr>
          <p:nvPr>
            <p:ph type="ftr" sz="quarter" idx="11"/>
          </p:nvPr>
        </p:nvSpPr>
        <p:spPr>
          <a:xfrm>
            <a:off x="3258105" y="6319838"/>
            <a:ext cx="4925537" cy="365125"/>
          </a:xfrm>
        </p:spPr>
        <p:txBody>
          <a:bodyPr/>
          <a:lstStyle/>
          <a:p>
            <a:r>
              <a:rPr lang="en-US" dirty="0"/>
              <a:t>Globalization in our Community: Keeping Score</a:t>
            </a:r>
          </a:p>
        </p:txBody>
      </p:sp>
    </p:spTree>
    <p:extLst>
      <p:ext uri="{BB962C8B-B14F-4D97-AF65-F5344CB8AC3E}">
        <p14:creationId xmlns:p14="http://schemas.microsoft.com/office/powerpoint/2010/main" val="603873919"/>
      </p:ext>
    </p:extLst>
  </p:cSld>
  <p:clrMapOvr>
    <a:masterClrMapping/>
  </p:clrMapOvr>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8316A4-DB9D-4B40-83D1-0433996D54B0}">
  <ds:schemaRefs>
    <ds:schemaRef ds:uri="http://schemas.microsoft.com/sharepoint/v3"/>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30e9df3-be65-4c73-a93b-d1236ebd677e"/>
    <ds:schemaRef ds:uri="71af3243-3dd4-4a8d-8c0d-dd76da1f02a5"/>
    <ds:schemaRef ds:uri="16c05727-aa75-4e4a-9b5f-8a80a1165891"/>
    <ds:schemaRef ds:uri="http://purl.org/dc/dcmitype/"/>
    <ds:schemaRef ds:uri="http://purl.org/dc/terms/"/>
  </ds:schemaRefs>
</ds:datastoreItem>
</file>

<file path=customXml/itemProps2.xml><?xml version="1.0" encoding="utf-8"?>
<ds:datastoreItem xmlns:ds="http://schemas.openxmlformats.org/officeDocument/2006/customXml" ds:itemID="{F49FD94B-CF2B-4485-954E-6805E96E51FA}">
  <ds:schemaRefs>
    <ds:schemaRef ds:uri="http://schemas.microsoft.com/sharepoint/v3/contenttype/forms"/>
  </ds:schemaRefs>
</ds:datastoreItem>
</file>

<file path=customXml/itemProps3.xml><?xml version="1.0" encoding="utf-8"?>
<ds:datastoreItem xmlns:ds="http://schemas.openxmlformats.org/officeDocument/2006/customXml" ds:itemID="{1E5C9C91-7BEA-497B-8B74-808BB086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ddd393a-e98a-4404-841f-c4becdd925a5}" enabled="0" method="" siteId="{4ddd393a-e98a-4404-841f-c4becdd925a5}" removed="1"/>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Sine design</Template>
  <TotalTime>4649</TotalTime>
  <Words>1659</Words>
  <Application>Microsoft Office PowerPoint</Application>
  <PresentationFormat>Widescreen</PresentationFormat>
  <Paragraphs>153</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__Open_Sans_be21a3</vt:lpstr>
      <vt:lpstr>Arial</vt:lpstr>
      <vt:lpstr>Calibri</vt:lpstr>
      <vt:lpstr>GT America</vt:lpstr>
      <vt:lpstr>inherit</vt:lpstr>
      <vt:lpstr>Lato</vt:lpstr>
      <vt:lpstr>Open Sans</vt:lpstr>
      <vt:lpstr>Posterama</vt:lpstr>
      <vt:lpstr>Roboto</vt:lpstr>
      <vt:lpstr>Symbol</vt:lpstr>
      <vt:lpstr>ヒラギノ角ゴ Pro W3</vt:lpstr>
      <vt:lpstr>SineVTI</vt:lpstr>
      <vt:lpstr>Globalization in our Community:  Keeping Score</vt:lpstr>
      <vt:lpstr>Agenda</vt:lpstr>
      <vt:lpstr>Introduction</vt:lpstr>
      <vt:lpstr>Introduction</vt:lpstr>
      <vt:lpstr>The questions:     </vt:lpstr>
      <vt:lpstr>Balanced Scorecard (BSC) as a standard strategy framework </vt:lpstr>
      <vt:lpstr>Balanced Scorecard and performance links for international education</vt:lpstr>
      <vt:lpstr>Advantages &amp; Disadvantages of the Balanced Scorecard</vt:lpstr>
      <vt:lpstr>“The BSC’s cascading process results in a consistent focus at all levels of the organization.”  Cindy Brown </vt:lpstr>
      <vt:lpstr>Future considerations and implications </vt:lpstr>
      <vt:lpstr>"Education is the most powerful weapon which you can use to change the world.“  Nelson Mandela </vt:lpstr>
      <vt:lpstr>Summary</vt:lpstr>
      <vt:lpstr>References</vt:lpstr>
      <vt:lpstr>References</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Michael Quartermain</dc:creator>
  <cp:lastModifiedBy>Michael Quartermain</cp:lastModifiedBy>
  <cp:revision>1</cp:revision>
  <cp:lastPrinted>2024-02-09T13:22:06Z</cp:lastPrinted>
  <dcterms:created xsi:type="dcterms:W3CDTF">2024-02-06T23:26:56Z</dcterms:created>
  <dcterms:modified xsi:type="dcterms:W3CDTF">2024-02-10T16:21:20Z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