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314" r:id="rId3"/>
    <p:sldId id="283" r:id="rId4"/>
    <p:sldId id="312" r:id="rId5"/>
    <p:sldId id="313" r:id="rId6"/>
    <p:sldId id="259" r:id="rId7"/>
  </p:sldIdLst>
  <p:sldSz cx="5143500" cy="91440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68579-2D58-40F4-9C20-2DB5D230B20D}" v="9" dt="2024-03-16T13:11:03.970"/>
  </p1510:revLst>
</p1510:revInfo>
</file>

<file path=ppt/tableStyles.xml><?xml version="1.0" encoding="utf-8"?>
<a:tblStyleLst xmlns:a="http://schemas.openxmlformats.org/drawingml/2006/main" def="{82FF4CC9-8BDF-424B-A08E-9B403647872A}">
  <a:tblStyle styleId="{82FF4CC9-8BDF-424B-A08E-9B40364787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84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Quartermain" userId="311a6a4b-adcf-491c-be8f-7f0000eccd36" providerId="ADAL" clId="{65068579-2D58-40F4-9C20-2DB5D230B20D}"/>
    <pc:docChg chg="undo custSel addSld delSld modSld delMainMaster modNotesMaster">
      <pc:chgData name="Michael Quartermain" userId="311a6a4b-adcf-491c-be8f-7f0000eccd36" providerId="ADAL" clId="{65068579-2D58-40F4-9C20-2DB5D230B20D}" dt="2024-03-16T13:11:19.450" v="264" actId="1076"/>
      <pc:docMkLst>
        <pc:docMk/>
      </pc:docMkLst>
      <pc:sldChg chg="addSp delSp modSp mod modNotes">
        <pc:chgData name="Michael Quartermain" userId="311a6a4b-adcf-491c-be8f-7f0000eccd36" providerId="ADAL" clId="{65068579-2D58-40F4-9C20-2DB5D230B20D}" dt="2024-03-16T13:03:24.057" v="183" actId="14100"/>
        <pc:sldMkLst>
          <pc:docMk/>
          <pc:sldMk cId="0" sldId="256"/>
        </pc:sldMkLst>
        <pc:spChg chg="mod">
          <ac:chgData name="Michael Quartermain" userId="311a6a4b-adcf-491c-be8f-7f0000eccd36" providerId="ADAL" clId="{65068579-2D58-40F4-9C20-2DB5D230B20D}" dt="2024-03-16T12:58:26.745" v="150" actId="6549"/>
          <ac:spMkLst>
            <pc:docMk/>
            <pc:sldMk cId="0" sldId="256"/>
            <ac:spMk id="3" creationId="{640A33D1-7B56-2F5C-161E-52D7777A565E}"/>
          </ac:spMkLst>
        </pc:spChg>
        <pc:spChg chg="mod">
          <ac:chgData name="Michael Quartermain" userId="311a6a4b-adcf-491c-be8f-7f0000eccd36" providerId="ADAL" clId="{65068579-2D58-40F4-9C20-2DB5D230B20D}" dt="2024-03-16T12:57:00.819" v="137" actId="1076"/>
          <ac:spMkLst>
            <pc:docMk/>
            <pc:sldMk cId="0" sldId="256"/>
            <ac:spMk id="4" creationId="{DE520EE2-DB53-CB52-E459-B1F0504E32CC}"/>
          </ac:spMkLst>
        </pc:spChg>
        <pc:spChg chg="del">
          <ac:chgData name="Michael Quartermain" userId="311a6a4b-adcf-491c-be8f-7f0000eccd36" providerId="ADAL" clId="{65068579-2D58-40F4-9C20-2DB5D230B20D}" dt="2024-03-16T12:55:38.466" v="109" actId="478"/>
          <ac:spMkLst>
            <pc:docMk/>
            <pc:sldMk cId="0" sldId="256"/>
            <ac:spMk id="5" creationId="{13A196EB-332A-91E6-AF06-5A5CD0D71324}"/>
          </ac:spMkLst>
        </pc:spChg>
        <pc:spChg chg="del mod">
          <ac:chgData name="Michael Quartermain" userId="311a6a4b-adcf-491c-be8f-7f0000eccd36" providerId="ADAL" clId="{65068579-2D58-40F4-9C20-2DB5D230B20D}" dt="2024-03-16T13:02:58.933" v="177" actId="478"/>
          <ac:spMkLst>
            <pc:docMk/>
            <pc:sldMk cId="0" sldId="256"/>
            <ac:spMk id="6" creationId="{9AC91959-7511-98EE-F9EB-DB050938FB3A}"/>
          </ac:spMkLst>
        </pc:spChg>
        <pc:spChg chg="del">
          <ac:chgData name="Michael Quartermain" userId="311a6a4b-adcf-491c-be8f-7f0000eccd36" providerId="ADAL" clId="{65068579-2D58-40F4-9C20-2DB5D230B20D}" dt="2024-03-16T12:55:40.153" v="110" actId="478"/>
          <ac:spMkLst>
            <pc:docMk/>
            <pc:sldMk cId="0" sldId="256"/>
            <ac:spMk id="9" creationId="{D74CF267-0D97-4581-57E6-F415C6E68C55}"/>
          </ac:spMkLst>
        </pc:spChg>
        <pc:spChg chg="add mod">
          <ac:chgData name="Michael Quartermain" userId="311a6a4b-adcf-491c-be8f-7f0000eccd36" providerId="ADAL" clId="{65068579-2D58-40F4-9C20-2DB5D230B20D}" dt="2024-03-16T12:57:41.968" v="143" actId="14100"/>
          <ac:spMkLst>
            <pc:docMk/>
            <pc:sldMk cId="0" sldId="256"/>
            <ac:spMk id="10" creationId="{EC27C4FC-134A-3651-7444-5B03386FC4F5}"/>
          </ac:spMkLst>
        </pc:spChg>
        <pc:spChg chg="del">
          <ac:chgData name="Michael Quartermain" userId="311a6a4b-adcf-491c-be8f-7f0000eccd36" providerId="ADAL" clId="{65068579-2D58-40F4-9C20-2DB5D230B20D}" dt="2024-03-16T12:55:42.240" v="111" actId="478"/>
          <ac:spMkLst>
            <pc:docMk/>
            <pc:sldMk cId="0" sldId="256"/>
            <ac:spMk id="13" creationId="{7BE88DDD-66C7-4B53-6EC6-690734B30214}"/>
          </ac:spMkLst>
        </pc:spChg>
        <pc:spChg chg="mod">
          <ac:chgData name="Michael Quartermain" userId="311a6a4b-adcf-491c-be8f-7f0000eccd36" providerId="ADAL" clId="{65068579-2D58-40F4-9C20-2DB5D230B20D}" dt="2024-03-16T12:57:44.334" v="144" actId="1076"/>
          <ac:spMkLst>
            <pc:docMk/>
            <pc:sldMk cId="0" sldId="256"/>
            <ac:spMk id="14" creationId="{4B844675-5C74-CC32-03C9-CEC4696AED2F}"/>
          </ac:spMkLst>
        </pc:spChg>
        <pc:spChg chg="add mod">
          <ac:chgData name="Michael Quartermain" userId="311a6a4b-adcf-491c-be8f-7f0000eccd36" providerId="ADAL" clId="{65068579-2D58-40F4-9C20-2DB5D230B20D}" dt="2024-03-16T13:03:14.159" v="182" actId="14100"/>
          <ac:spMkLst>
            <pc:docMk/>
            <pc:sldMk cId="0" sldId="256"/>
            <ac:spMk id="298" creationId="{00000000-0000-0000-0000-000000000000}"/>
          </ac:spMkLst>
        </pc:spChg>
        <pc:spChg chg="mod">
          <ac:chgData name="Michael Quartermain" userId="311a6a4b-adcf-491c-be8f-7f0000eccd36" providerId="ADAL" clId="{65068579-2D58-40F4-9C20-2DB5D230B20D}" dt="2024-03-16T12:58:55.458" v="153" actId="1076"/>
          <ac:spMkLst>
            <pc:docMk/>
            <pc:sldMk cId="0" sldId="256"/>
            <ac:spMk id="299" creationId="{00000000-0000-0000-0000-000000000000}"/>
          </ac:spMkLst>
        </pc:spChg>
        <pc:spChg chg="del mod">
          <ac:chgData name="Michael Quartermain" userId="311a6a4b-adcf-491c-be8f-7f0000eccd36" providerId="ADAL" clId="{65068579-2D58-40F4-9C20-2DB5D230B20D}" dt="2024-03-16T12:57:54.021" v="145" actId="478"/>
          <ac:spMkLst>
            <pc:docMk/>
            <pc:sldMk cId="0" sldId="256"/>
            <ac:spMk id="301" creationId="{00000000-0000-0000-0000-000000000000}"/>
          </ac:spMkLst>
        </pc:spChg>
        <pc:spChg chg="mod">
          <ac:chgData name="Michael Quartermain" userId="311a6a4b-adcf-491c-be8f-7f0000eccd36" providerId="ADAL" clId="{65068579-2D58-40F4-9C20-2DB5D230B20D}" dt="2024-03-16T12:59:04.083" v="155" actId="1076"/>
          <ac:spMkLst>
            <pc:docMk/>
            <pc:sldMk cId="0" sldId="256"/>
            <ac:spMk id="302" creationId="{00000000-0000-0000-0000-000000000000}"/>
          </ac:spMkLst>
        </pc:spChg>
        <pc:spChg chg="mod">
          <ac:chgData name="Michael Quartermain" userId="311a6a4b-adcf-491c-be8f-7f0000eccd36" providerId="ADAL" clId="{65068579-2D58-40F4-9C20-2DB5D230B20D}" dt="2024-03-16T12:57:05.406" v="138" actId="1076"/>
          <ac:spMkLst>
            <pc:docMk/>
            <pc:sldMk cId="0" sldId="256"/>
            <ac:spMk id="303" creationId="{00000000-0000-0000-0000-000000000000}"/>
          </ac:spMkLst>
        </pc:spChg>
        <pc:picChg chg="mod">
          <ac:chgData name="Michael Quartermain" userId="311a6a4b-adcf-491c-be8f-7f0000eccd36" providerId="ADAL" clId="{65068579-2D58-40F4-9C20-2DB5D230B20D}" dt="2024-03-16T13:03:24.057" v="183" actId="14100"/>
          <ac:picMkLst>
            <pc:docMk/>
            <pc:sldMk cId="0" sldId="256"/>
            <ac:picMk id="8" creationId="{CBBAB53A-E77D-223C-DF80-3B4177AFE343}"/>
          </ac:picMkLst>
        </pc:picChg>
        <pc:picChg chg="mod">
          <ac:chgData name="Michael Quartermain" userId="311a6a4b-adcf-491c-be8f-7f0000eccd36" providerId="ADAL" clId="{65068579-2D58-40F4-9C20-2DB5D230B20D}" dt="2024-03-16T12:58:50.656" v="152" actId="14100"/>
          <ac:picMkLst>
            <pc:docMk/>
            <pc:sldMk cId="0" sldId="256"/>
            <ac:picMk id="297" creationId="{00000000-0000-0000-0000-000000000000}"/>
          </ac:picMkLst>
        </pc:picChg>
      </pc:sldChg>
      <pc:sldChg chg="modNotes">
        <pc:chgData name="Michael Quartermain" userId="311a6a4b-adcf-491c-be8f-7f0000eccd36" providerId="ADAL" clId="{65068579-2D58-40F4-9C20-2DB5D230B20D}" dt="2024-02-26T16:11:36.994" v="25"/>
        <pc:sldMkLst>
          <pc:docMk/>
          <pc:sldMk cId="0" sldId="259"/>
        </pc:sldMkLst>
      </pc:sldChg>
      <pc:sldChg chg="del">
        <pc:chgData name="Michael Quartermain" userId="311a6a4b-adcf-491c-be8f-7f0000eccd36" providerId="ADAL" clId="{65068579-2D58-40F4-9C20-2DB5D230B20D}" dt="2024-02-26T16:09:24.044" v="0" actId="47"/>
        <pc:sldMkLst>
          <pc:docMk/>
          <pc:sldMk cId="0" sldId="273"/>
        </pc:sldMkLst>
      </pc:sldChg>
      <pc:sldChg chg="del">
        <pc:chgData name="Michael Quartermain" userId="311a6a4b-adcf-491c-be8f-7f0000eccd36" providerId="ADAL" clId="{65068579-2D58-40F4-9C20-2DB5D230B20D}" dt="2024-02-26T16:09:33.817" v="5" actId="47"/>
        <pc:sldMkLst>
          <pc:docMk/>
          <pc:sldMk cId="0" sldId="277"/>
        </pc:sldMkLst>
      </pc:sldChg>
      <pc:sldChg chg="delSp modSp mod modNotes">
        <pc:chgData name="Michael Quartermain" userId="311a6a4b-adcf-491c-be8f-7f0000eccd36" providerId="ADAL" clId="{65068579-2D58-40F4-9C20-2DB5D230B20D}" dt="2024-03-16T13:02:29.698" v="175" actId="14100"/>
        <pc:sldMkLst>
          <pc:docMk/>
          <pc:sldMk cId="0" sldId="283"/>
        </pc:sldMkLst>
        <pc:spChg chg="mod">
          <ac:chgData name="Michael Quartermain" userId="311a6a4b-adcf-491c-be8f-7f0000eccd36" providerId="ADAL" clId="{65068579-2D58-40F4-9C20-2DB5D230B20D}" dt="2024-03-16T13:00:41.847" v="163" actId="1076"/>
          <ac:spMkLst>
            <pc:docMk/>
            <pc:sldMk cId="0" sldId="283"/>
            <ac:spMk id="5" creationId="{A6148D62-FB25-8FDD-D5CE-3C2E7C19CF69}"/>
          </ac:spMkLst>
        </pc:spChg>
        <pc:spChg chg="del">
          <ac:chgData name="Michael Quartermain" userId="311a6a4b-adcf-491c-be8f-7f0000eccd36" providerId="ADAL" clId="{65068579-2D58-40F4-9C20-2DB5D230B20D}" dt="2024-03-16T12:57:25.410" v="140" actId="21"/>
          <ac:spMkLst>
            <pc:docMk/>
            <pc:sldMk cId="0" sldId="283"/>
            <ac:spMk id="10" creationId="{EC27C4FC-134A-3651-7444-5B03386FC4F5}"/>
          </ac:spMkLst>
        </pc:spChg>
        <pc:spChg chg="mod">
          <ac:chgData name="Michael Quartermain" userId="311a6a4b-adcf-491c-be8f-7f0000eccd36" providerId="ADAL" clId="{65068579-2D58-40F4-9C20-2DB5D230B20D}" dt="2024-03-16T13:02:29.698" v="175" actId="14100"/>
          <ac:spMkLst>
            <pc:docMk/>
            <pc:sldMk cId="0" sldId="283"/>
            <ac:spMk id="19" creationId="{2BD4D1C5-080F-CF5B-B7A4-F702E0BC1EAE}"/>
          </ac:spMkLst>
        </pc:spChg>
        <pc:spChg chg="mod">
          <ac:chgData name="Michael Quartermain" userId="311a6a4b-adcf-491c-be8f-7f0000eccd36" providerId="ADAL" clId="{65068579-2D58-40F4-9C20-2DB5D230B20D}" dt="2024-03-16T13:00:50.421" v="165" actId="1076"/>
          <ac:spMkLst>
            <pc:docMk/>
            <pc:sldMk cId="0" sldId="283"/>
            <ac:spMk id="20" creationId="{F7C596D3-2720-2C0B-392C-E50EFFF0B33D}"/>
          </ac:spMkLst>
        </pc:spChg>
        <pc:picChg chg="mod">
          <ac:chgData name="Michael Quartermain" userId="311a6a4b-adcf-491c-be8f-7f0000eccd36" providerId="ADAL" clId="{65068579-2D58-40F4-9C20-2DB5D230B20D}" dt="2024-03-16T13:00:47.680" v="164" actId="14100"/>
          <ac:picMkLst>
            <pc:docMk/>
            <pc:sldMk cId="0" sldId="283"/>
            <ac:picMk id="2" creationId="{FF4F43DD-8AE2-B90F-30D4-D89EADE8029A}"/>
          </ac:picMkLst>
        </pc:picChg>
        <pc:picChg chg="mod">
          <ac:chgData name="Michael Quartermain" userId="311a6a4b-adcf-491c-be8f-7f0000eccd36" providerId="ADAL" clId="{65068579-2D58-40F4-9C20-2DB5D230B20D}" dt="2024-03-16T13:00:55.760" v="166" actId="14100"/>
          <ac:picMkLst>
            <pc:docMk/>
            <pc:sldMk cId="0" sldId="283"/>
            <ac:picMk id="16" creationId="{4B430F3D-E8F8-2266-C668-B1E3525A5070}"/>
          </ac:picMkLst>
        </pc:picChg>
      </pc:sldChg>
      <pc:sldChg chg="del">
        <pc:chgData name="Michael Quartermain" userId="311a6a4b-adcf-491c-be8f-7f0000eccd36" providerId="ADAL" clId="{65068579-2D58-40F4-9C20-2DB5D230B20D}" dt="2024-02-26T16:09:29.181" v="1" actId="47"/>
        <pc:sldMkLst>
          <pc:docMk/>
          <pc:sldMk cId="0" sldId="284"/>
        </pc:sldMkLst>
      </pc:sldChg>
      <pc:sldChg chg="del">
        <pc:chgData name="Michael Quartermain" userId="311a6a4b-adcf-491c-be8f-7f0000eccd36" providerId="ADAL" clId="{65068579-2D58-40F4-9C20-2DB5D230B20D}" dt="2024-02-26T16:09:30.764" v="2" actId="47"/>
        <pc:sldMkLst>
          <pc:docMk/>
          <pc:sldMk cId="0" sldId="288"/>
        </pc:sldMkLst>
      </pc:sldChg>
      <pc:sldChg chg="del">
        <pc:chgData name="Michael Quartermain" userId="311a6a4b-adcf-491c-be8f-7f0000eccd36" providerId="ADAL" clId="{65068579-2D58-40F4-9C20-2DB5D230B20D}" dt="2024-02-26T16:09:31.730" v="3" actId="47"/>
        <pc:sldMkLst>
          <pc:docMk/>
          <pc:sldMk cId="0" sldId="290"/>
        </pc:sldMkLst>
      </pc:sldChg>
      <pc:sldChg chg="del">
        <pc:chgData name="Michael Quartermain" userId="311a6a4b-adcf-491c-be8f-7f0000eccd36" providerId="ADAL" clId="{65068579-2D58-40F4-9C20-2DB5D230B20D}" dt="2024-02-26T16:09:32.788" v="4" actId="47"/>
        <pc:sldMkLst>
          <pc:docMk/>
          <pc:sldMk cId="0" sldId="291"/>
        </pc:sldMkLst>
      </pc:sldChg>
      <pc:sldChg chg="del">
        <pc:chgData name="Michael Quartermain" userId="311a6a4b-adcf-491c-be8f-7f0000eccd36" providerId="ADAL" clId="{65068579-2D58-40F4-9C20-2DB5D230B20D}" dt="2024-02-26T16:09:35.086" v="6" actId="47"/>
        <pc:sldMkLst>
          <pc:docMk/>
          <pc:sldMk cId="0" sldId="293"/>
        </pc:sldMkLst>
      </pc:sldChg>
      <pc:sldChg chg="add del">
        <pc:chgData name="Michael Quartermain" userId="311a6a4b-adcf-491c-be8f-7f0000eccd36" providerId="ADAL" clId="{65068579-2D58-40F4-9C20-2DB5D230B20D}" dt="2024-02-26T16:09:42.473" v="11" actId="47"/>
        <pc:sldMkLst>
          <pc:docMk/>
          <pc:sldMk cId="0" sldId="297"/>
        </pc:sldMkLst>
      </pc:sldChg>
      <pc:sldChg chg="add del">
        <pc:chgData name="Michael Quartermain" userId="311a6a4b-adcf-491c-be8f-7f0000eccd36" providerId="ADAL" clId="{65068579-2D58-40F4-9C20-2DB5D230B20D}" dt="2024-02-26T16:09:43.642" v="12" actId="47"/>
        <pc:sldMkLst>
          <pc:docMk/>
          <pc:sldMk cId="0" sldId="298"/>
        </pc:sldMkLst>
      </pc:sldChg>
      <pc:sldChg chg="del">
        <pc:chgData name="Michael Quartermain" userId="311a6a4b-adcf-491c-be8f-7f0000eccd36" providerId="ADAL" clId="{65068579-2D58-40F4-9C20-2DB5D230B20D}" dt="2024-02-26T16:09:45.303" v="13" actId="47"/>
        <pc:sldMkLst>
          <pc:docMk/>
          <pc:sldMk cId="0" sldId="299"/>
        </pc:sldMkLst>
      </pc:sldChg>
      <pc:sldChg chg="del">
        <pc:chgData name="Michael Quartermain" userId="311a6a4b-adcf-491c-be8f-7f0000eccd36" providerId="ADAL" clId="{65068579-2D58-40F4-9C20-2DB5D230B20D}" dt="2024-02-26T16:09:46.188" v="14" actId="47"/>
        <pc:sldMkLst>
          <pc:docMk/>
          <pc:sldMk cId="0" sldId="300"/>
        </pc:sldMkLst>
      </pc:sldChg>
      <pc:sldChg chg="del">
        <pc:chgData name="Michael Quartermain" userId="311a6a4b-adcf-491c-be8f-7f0000eccd36" providerId="ADAL" clId="{65068579-2D58-40F4-9C20-2DB5D230B20D}" dt="2024-02-26T16:09:47.109" v="15" actId="47"/>
        <pc:sldMkLst>
          <pc:docMk/>
          <pc:sldMk cId="0" sldId="301"/>
        </pc:sldMkLst>
      </pc:sldChg>
      <pc:sldChg chg="del">
        <pc:chgData name="Michael Quartermain" userId="311a6a4b-adcf-491c-be8f-7f0000eccd36" providerId="ADAL" clId="{65068579-2D58-40F4-9C20-2DB5D230B20D}" dt="2024-02-26T16:09:48.001" v="16" actId="47"/>
        <pc:sldMkLst>
          <pc:docMk/>
          <pc:sldMk cId="0" sldId="302"/>
        </pc:sldMkLst>
      </pc:sldChg>
      <pc:sldChg chg="del">
        <pc:chgData name="Michael Quartermain" userId="311a6a4b-adcf-491c-be8f-7f0000eccd36" providerId="ADAL" clId="{65068579-2D58-40F4-9C20-2DB5D230B20D}" dt="2024-02-26T16:09:48.820" v="17" actId="47"/>
        <pc:sldMkLst>
          <pc:docMk/>
          <pc:sldMk cId="0" sldId="303"/>
        </pc:sldMkLst>
      </pc:sldChg>
      <pc:sldChg chg="del">
        <pc:chgData name="Michael Quartermain" userId="311a6a4b-adcf-491c-be8f-7f0000eccd36" providerId="ADAL" clId="{65068579-2D58-40F4-9C20-2DB5D230B20D}" dt="2024-02-26T16:09:49.565" v="18" actId="47"/>
        <pc:sldMkLst>
          <pc:docMk/>
          <pc:sldMk cId="0" sldId="304"/>
        </pc:sldMkLst>
      </pc:sldChg>
      <pc:sldChg chg="del">
        <pc:chgData name="Michael Quartermain" userId="311a6a4b-adcf-491c-be8f-7f0000eccd36" providerId="ADAL" clId="{65068579-2D58-40F4-9C20-2DB5D230B20D}" dt="2024-02-26T16:09:50.321" v="19" actId="47"/>
        <pc:sldMkLst>
          <pc:docMk/>
          <pc:sldMk cId="0" sldId="305"/>
        </pc:sldMkLst>
      </pc:sldChg>
      <pc:sldChg chg="del">
        <pc:chgData name="Michael Quartermain" userId="311a6a4b-adcf-491c-be8f-7f0000eccd36" providerId="ADAL" clId="{65068579-2D58-40F4-9C20-2DB5D230B20D}" dt="2024-02-26T16:09:51.022" v="20" actId="47"/>
        <pc:sldMkLst>
          <pc:docMk/>
          <pc:sldMk cId="0" sldId="306"/>
        </pc:sldMkLst>
      </pc:sldChg>
      <pc:sldChg chg="del">
        <pc:chgData name="Michael Quartermain" userId="311a6a4b-adcf-491c-be8f-7f0000eccd36" providerId="ADAL" clId="{65068579-2D58-40F4-9C20-2DB5D230B20D}" dt="2024-02-26T16:09:51.664" v="21" actId="47"/>
        <pc:sldMkLst>
          <pc:docMk/>
          <pc:sldMk cId="0" sldId="307"/>
        </pc:sldMkLst>
      </pc:sldChg>
      <pc:sldChg chg="del">
        <pc:chgData name="Michael Quartermain" userId="311a6a4b-adcf-491c-be8f-7f0000eccd36" providerId="ADAL" clId="{65068579-2D58-40F4-9C20-2DB5D230B20D}" dt="2024-02-26T16:09:52.343" v="22" actId="47"/>
        <pc:sldMkLst>
          <pc:docMk/>
          <pc:sldMk cId="0" sldId="308"/>
        </pc:sldMkLst>
      </pc:sldChg>
      <pc:sldChg chg="del">
        <pc:chgData name="Michael Quartermain" userId="311a6a4b-adcf-491c-be8f-7f0000eccd36" providerId="ADAL" clId="{65068579-2D58-40F4-9C20-2DB5D230B20D}" dt="2024-02-26T16:09:53.193" v="23" actId="47"/>
        <pc:sldMkLst>
          <pc:docMk/>
          <pc:sldMk cId="0" sldId="309"/>
        </pc:sldMkLst>
      </pc:sldChg>
      <pc:sldChg chg="del">
        <pc:chgData name="Michael Quartermain" userId="311a6a4b-adcf-491c-be8f-7f0000eccd36" providerId="ADAL" clId="{65068579-2D58-40F4-9C20-2DB5D230B20D}" dt="2024-02-26T16:09:53.820" v="24" actId="47"/>
        <pc:sldMkLst>
          <pc:docMk/>
          <pc:sldMk cId="0" sldId="310"/>
        </pc:sldMkLst>
      </pc:sldChg>
      <pc:sldChg chg="addSp delSp modSp mod modNotes">
        <pc:chgData name="Michael Quartermain" userId="311a6a4b-adcf-491c-be8f-7f0000eccd36" providerId="ADAL" clId="{65068579-2D58-40F4-9C20-2DB5D230B20D}" dt="2024-03-16T13:10:06.055" v="243" actId="1076"/>
        <pc:sldMkLst>
          <pc:docMk/>
          <pc:sldMk cId="2166065842" sldId="312"/>
        </pc:sldMkLst>
        <pc:spChg chg="mod">
          <ac:chgData name="Michael Quartermain" userId="311a6a4b-adcf-491c-be8f-7f0000eccd36" providerId="ADAL" clId="{65068579-2D58-40F4-9C20-2DB5D230B20D}" dt="2024-03-16T13:08:50.621" v="229" actId="1076"/>
          <ac:spMkLst>
            <pc:docMk/>
            <pc:sldMk cId="2166065842" sldId="312"/>
            <ac:spMk id="2" creationId="{E27FFA49-49F4-9EBE-4EC8-500559FD9306}"/>
          </ac:spMkLst>
        </pc:spChg>
        <pc:spChg chg="add mod">
          <ac:chgData name="Michael Quartermain" userId="311a6a4b-adcf-491c-be8f-7f0000eccd36" providerId="ADAL" clId="{65068579-2D58-40F4-9C20-2DB5D230B20D}" dt="2024-03-16T13:10:06.055" v="243" actId="1076"/>
          <ac:spMkLst>
            <pc:docMk/>
            <pc:sldMk cId="2166065842" sldId="312"/>
            <ac:spMk id="3" creationId="{49A6532D-E29B-EEF0-1163-CF695A7FD891}"/>
          </ac:spMkLst>
        </pc:spChg>
        <pc:spChg chg="del">
          <ac:chgData name="Michael Quartermain" userId="311a6a4b-adcf-491c-be8f-7f0000eccd36" providerId="ADAL" clId="{65068579-2D58-40F4-9C20-2DB5D230B20D}" dt="2024-03-16T13:06:06.143" v="200" actId="478"/>
          <ac:spMkLst>
            <pc:docMk/>
            <pc:sldMk cId="2166065842" sldId="312"/>
            <ac:spMk id="6" creationId="{A21367E8-4E06-1D23-14A7-52DA63BB2862}"/>
          </ac:spMkLst>
        </pc:spChg>
        <pc:spChg chg="mod">
          <ac:chgData name="Michael Quartermain" userId="311a6a4b-adcf-491c-be8f-7f0000eccd36" providerId="ADAL" clId="{65068579-2D58-40F4-9C20-2DB5D230B20D}" dt="2024-03-16T13:09:32.733" v="238" actId="1076"/>
          <ac:spMkLst>
            <pc:docMk/>
            <pc:sldMk cId="2166065842" sldId="312"/>
            <ac:spMk id="7" creationId="{362D86A8-B7AF-B823-DB2D-892EB03D0044}"/>
          </ac:spMkLst>
        </pc:spChg>
        <pc:spChg chg="mod">
          <ac:chgData name="Michael Quartermain" userId="311a6a4b-adcf-491c-be8f-7f0000eccd36" providerId="ADAL" clId="{65068579-2D58-40F4-9C20-2DB5D230B20D}" dt="2024-03-16T13:09:26.321" v="237" actId="1076"/>
          <ac:spMkLst>
            <pc:docMk/>
            <pc:sldMk cId="2166065842" sldId="312"/>
            <ac:spMk id="8" creationId="{02C103EA-3CF4-2DA1-7260-4B98E4A166E9}"/>
          </ac:spMkLst>
        </pc:spChg>
        <pc:spChg chg="mod">
          <ac:chgData name="Michael Quartermain" userId="311a6a4b-adcf-491c-be8f-7f0000eccd36" providerId="ADAL" clId="{65068579-2D58-40F4-9C20-2DB5D230B20D}" dt="2024-03-16T13:09:39.530" v="239" actId="1076"/>
          <ac:spMkLst>
            <pc:docMk/>
            <pc:sldMk cId="2166065842" sldId="312"/>
            <ac:spMk id="10" creationId="{9815681A-DD71-9B1B-6AC6-8CE6346909F0}"/>
          </ac:spMkLst>
        </pc:spChg>
        <pc:spChg chg="mod">
          <ac:chgData name="Michael Quartermain" userId="311a6a4b-adcf-491c-be8f-7f0000eccd36" providerId="ADAL" clId="{65068579-2D58-40F4-9C20-2DB5D230B20D}" dt="2024-03-16T13:09:46.739" v="241" actId="1076"/>
          <ac:spMkLst>
            <pc:docMk/>
            <pc:sldMk cId="2166065842" sldId="312"/>
            <ac:spMk id="11" creationId="{C1CBE95F-E8D4-971F-71CF-E6FB37D9BA87}"/>
          </ac:spMkLst>
        </pc:spChg>
        <pc:spChg chg="mod">
          <ac:chgData name="Michael Quartermain" userId="311a6a4b-adcf-491c-be8f-7f0000eccd36" providerId="ADAL" clId="{65068579-2D58-40F4-9C20-2DB5D230B20D}" dt="2024-03-16T13:09:00.068" v="231" actId="1076"/>
          <ac:spMkLst>
            <pc:docMk/>
            <pc:sldMk cId="2166065842" sldId="312"/>
            <ac:spMk id="14" creationId="{1BD0D10C-C397-DC57-4A54-2D19E5A65F89}"/>
          </ac:spMkLst>
        </pc:spChg>
        <pc:spChg chg="mod">
          <ac:chgData name="Michael Quartermain" userId="311a6a4b-adcf-491c-be8f-7f0000eccd36" providerId="ADAL" clId="{65068579-2D58-40F4-9C20-2DB5D230B20D}" dt="2024-03-16T13:08:53.199" v="230" actId="1076"/>
          <ac:spMkLst>
            <pc:docMk/>
            <pc:sldMk cId="2166065842" sldId="312"/>
            <ac:spMk id="16" creationId="{DD29B6F2-823E-317A-190A-038E3D45E209}"/>
          </ac:spMkLst>
        </pc:spChg>
        <pc:spChg chg="mod">
          <ac:chgData name="Michael Quartermain" userId="311a6a4b-adcf-491c-be8f-7f0000eccd36" providerId="ADAL" clId="{65068579-2D58-40F4-9C20-2DB5D230B20D}" dt="2024-03-16T13:09:20.741" v="236" actId="14100"/>
          <ac:spMkLst>
            <pc:docMk/>
            <pc:sldMk cId="2166065842" sldId="312"/>
            <ac:spMk id="18" creationId="{9A65F53F-9402-BAD3-660F-033D3530CABB}"/>
          </ac:spMkLst>
        </pc:spChg>
        <pc:spChg chg="mod">
          <ac:chgData name="Michael Quartermain" userId="311a6a4b-adcf-491c-be8f-7f0000eccd36" providerId="ADAL" clId="{65068579-2D58-40F4-9C20-2DB5D230B20D}" dt="2024-03-16T13:09:10.363" v="233" actId="1076"/>
          <ac:spMkLst>
            <pc:docMk/>
            <pc:sldMk cId="2166065842" sldId="312"/>
            <ac:spMk id="20" creationId="{6311B10B-B6AB-C3D7-DFC4-4E5C147BE312}"/>
          </ac:spMkLst>
        </pc:spChg>
        <pc:spChg chg="mod">
          <ac:chgData name="Michael Quartermain" userId="311a6a4b-adcf-491c-be8f-7f0000eccd36" providerId="ADAL" clId="{65068579-2D58-40F4-9C20-2DB5D230B20D}" dt="2024-03-16T13:09:14.180" v="234" actId="1076"/>
          <ac:spMkLst>
            <pc:docMk/>
            <pc:sldMk cId="2166065842" sldId="312"/>
            <ac:spMk id="22" creationId="{93D71057-F296-BCBF-E2AC-56DA060FADBC}"/>
          </ac:spMkLst>
        </pc:spChg>
        <pc:spChg chg="mod">
          <ac:chgData name="Michael Quartermain" userId="311a6a4b-adcf-491c-be8f-7f0000eccd36" providerId="ADAL" clId="{65068579-2D58-40F4-9C20-2DB5D230B20D}" dt="2024-03-16T13:09:18.230" v="235" actId="1076"/>
          <ac:spMkLst>
            <pc:docMk/>
            <pc:sldMk cId="2166065842" sldId="312"/>
            <ac:spMk id="24" creationId="{1E277244-5968-CCC9-9DB4-65FFA6B4E4E1}"/>
          </ac:spMkLst>
        </pc:spChg>
        <pc:spChg chg="mod">
          <ac:chgData name="Michael Quartermain" userId="311a6a4b-adcf-491c-be8f-7f0000eccd36" providerId="ADAL" clId="{65068579-2D58-40F4-9C20-2DB5D230B20D}" dt="2024-03-16T13:09:43.429" v="240" actId="1076"/>
          <ac:spMkLst>
            <pc:docMk/>
            <pc:sldMk cId="2166065842" sldId="312"/>
            <ac:spMk id="25" creationId="{F17AFF85-BDC6-585F-5E85-E0F2FD0D666C}"/>
          </ac:spMkLst>
        </pc:spChg>
        <pc:spChg chg="del">
          <ac:chgData name="Michael Quartermain" userId="311a6a4b-adcf-491c-be8f-7f0000eccd36" providerId="ADAL" clId="{65068579-2D58-40F4-9C20-2DB5D230B20D}" dt="2024-03-16T13:02:49.764" v="176" actId="21"/>
          <ac:spMkLst>
            <pc:docMk/>
            <pc:sldMk cId="2166065842" sldId="312"/>
            <ac:spMk id="298" creationId="{00000000-0000-0000-0000-000000000000}"/>
          </ac:spMkLst>
        </pc:spChg>
        <pc:spChg chg="mod">
          <ac:chgData name="Michael Quartermain" userId="311a6a4b-adcf-491c-be8f-7f0000eccd36" providerId="ADAL" clId="{65068579-2D58-40F4-9C20-2DB5D230B20D}" dt="2024-03-16T13:08:43.742" v="228" actId="20577"/>
          <ac:spMkLst>
            <pc:docMk/>
            <pc:sldMk cId="2166065842" sldId="312"/>
            <ac:spMk id="299" creationId="{3A6C6638-C9CC-5A74-9628-5065329FFCD7}"/>
          </ac:spMkLst>
        </pc:spChg>
        <pc:spChg chg="del">
          <ac:chgData name="Michael Quartermain" userId="311a6a4b-adcf-491c-be8f-7f0000eccd36" providerId="ADAL" clId="{65068579-2D58-40F4-9C20-2DB5D230B20D}" dt="2024-03-16T13:04:18.031" v="186" actId="478"/>
          <ac:spMkLst>
            <pc:docMk/>
            <pc:sldMk cId="2166065842" sldId="312"/>
            <ac:spMk id="301" creationId="{11B95478-0AC1-37A9-39FD-B973203C34F0}"/>
          </ac:spMkLst>
        </pc:spChg>
        <pc:spChg chg="mod">
          <ac:chgData name="Michael Quartermain" userId="311a6a4b-adcf-491c-be8f-7f0000eccd36" providerId="ADAL" clId="{65068579-2D58-40F4-9C20-2DB5D230B20D}" dt="2024-03-16T13:05:54.731" v="198" actId="1076"/>
          <ac:spMkLst>
            <pc:docMk/>
            <pc:sldMk cId="2166065842" sldId="312"/>
            <ac:spMk id="302" creationId="{A0765DE2-4F17-159B-7108-C3F77676DABA}"/>
          </ac:spMkLst>
        </pc:spChg>
        <pc:picChg chg="mod">
          <ac:chgData name="Michael Quartermain" userId="311a6a4b-adcf-491c-be8f-7f0000eccd36" providerId="ADAL" clId="{65068579-2D58-40F4-9C20-2DB5D230B20D}" dt="2024-03-16T13:08:41.046" v="227" actId="14100"/>
          <ac:picMkLst>
            <pc:docMk/>
            <pc:sldMk cId="2166065842" sldId="312"/>
            <ac:picMk id="9" creationId="{2B89AF58-C67F-520B-BC72-BB775F871EDD}"/>
          </ac:picMkLst>
        </pc:picChg>
      </pc:sldChg>
      <pc:sldChg chg="addSp delSp modSp mod modNotes">
        <pc:chgData name="Michael Quartermain" userId="311a6a4b-adcf-491c-be8f-7f0000eccd36" providerId="ADAL" clId="{65068579-2D58-40F4-9C20-2DB5D230B20D}" dt="2024-03-16T13:11:19.450" v="264" actId="1076"/>
        <pc:sldMkLst>
          <pc:docMk/>
          <pc:sldMk cId="3297234003" sldId="313"/>
        </pc:sldMkLst>
        <pc:spChg chg="del">
          <ac:chgData name="Michael Quartermain" userId="311a6a4b-adcf-491c-be8f-7f0000eccd36" providerId="ADAL" clId="{65068579-2D58-40F4-9C20-2DB5D230B20D}" dt="2024-03-16T13:11:00.818" v="259" actId="478"/>
          <ac:spMkLst>
            <pc:docMk/>
            <pc:sldMk cId="3297234003" sldId="313"/>
            <ac:spMk id="3" creationId="{DE43E175-A6D4-9DAB-62D9-938E44371AA2}"/>
          </ac:spMkLst>
        </pc:spChg>
        <pc:spChg chg="mod">
          <ac:chgData name="Michael Quartermain" userId="311a6a4b-adcf-491c-be8f-7f0000eccd36" providerId="ADAL" clId="{65068579-2D58-40F4-9C20-2DB5D230B20D}" dt="2024-03-16T13:11:19.450" v="264" actId="1076"/>
          <ac:spMkLst>
            <pc:docMk/>
            <pc:sldMk cId="3297234003" sldId="313"/>
            <ac:spMk id="12" creationId="{77B38454-4348-FFEF-ABFC-A4FB1D814215}"/>
          </ac:spMkLst>
        </pc:spChg>
        <pc:spChg chg="del">
          <ac:chgData name="Michael Quartermain" userId="311a6a4b-adcf-491c-be8f-7f0000eccd36" providerId="ADAL" clId="{65068579-2D58-40F4-9C20-2DB5D230B20D}" dt="2024-03-16T13:10:42.225" v="258" actId="478"/>
          <ac:spMkLst>
            <pc:docMk/>
            <pc:sldMk cId="3297234003" sldId="313"/>
            <ac:spMk id="301" creationId="{0E2BFD96-9FD2-BB0F-C00D-C10C01AF4F3C}"/>
          </ac:spMkLst>
        </pc:spChg>
        <pc:graphicFrameChg chg="mod modGraphic">
          <ac:chgData name="Michael Quartermain" userId="311a6a4b-adcf-491c-be8f-7f0000eccd36" providerId="ADAL" clId="{65068579-2D58-40F4-9C20-2DB5D230B20D}" dt="2024-03-16T13:11:14.204" v="263" actId="1076"/>
          <ac:graphicFrameMkLst>
            <pc:docMk/>
            <pc:sldMk cId="3297234003" sldId="313"/>
            <ac:graphicFrameMk id="2" creationId="{799D9250-A436-673F-4145-119423331299}"/>
          </ac:graphicFrameMkLst>
        </pc:graphicFrameChg>
        <pc:picChg chg="add mod">
          <ac:chgData name="Michael Quartermain" userId="311a6a4b-adcf-491c-be8f-7f0000eccd36" providerId="ADAL" clId="{65068579-2D58-40F4-9C20-2DB5D230B20D}" dt="2024-03-16T13:11:10.522" v="262" actId="1076"/>
          <ac:picMkLst>
            <pc:docMk/>
            <pc:sldMk cId="3297234003" sldId="313"/>
            <ac:picMk id="4" creationId="{84A7915B-FBA8-13D1-1D51-D2A1D7CB08AD}"/>
          </ac:picMkLst>
        </pc:picChg>
      </pc:sldChg>
      <pc:sldChg chg="delSp modSp add mod">
        <pc:chgData name="Michael Quartermain" userId="311a6a4b-adcf-491c-be8f-7f0000eccd36" providerId="ADAL" clId="{65068579-2D58-40F4-9C20-2DB5D230B20D}" dt="2024-03-16T13:03:51.538" v="185" actId="1076"/>
        <pc:sldMkLst>
          <pc:docMk/>
          <pc:sldMk cId="612089354" sldId="314"/>
        </pc:sldMkLst>
        <pc:spChg chg="del">
          <ac:chgData name="Michael Quartermain" userId="311a6a4b-adcf-491c-be8f-7f0000eccd36" providerId="ADAL" clId="{65068579-2D58-40F4-9C20-2DB5D230B20D}" dt="2024-03-16T12:54:04.724" v="55" actId="478"/>
          <ac:spMkLst>
            <pc:docMk/>
            <pc:sldMk cId="612089354" sldId="314"/>
            <ac:spMk id="3" creationId="{640A33D1-7B56-2F5C-161E-52D7777A565E}"/>
          </ac:spMkLst>
        </pc:spChg>
        <pc:spChg chg="mod">
          <ac:chgData name="Michael Quartermain" userId="311a6a4b-adcf-491c-be8f-7f0000eccd36" providerId="ADAL" clId="{65068579-2D58-40F4-9C20-2DB5D230B20D}" dt="2024-03-16T12:55:05.594" v="74" actId="14100"/>
          <ac:spMkLst>
            <pc:docMk/>
            <pc:sldMk cId="612089354" sldId="314"/>
            <ac:spMk id="4" creationId="{DE520EE2-DB53-CB52-E459-B1F0504E32CC}"/>
          </ac:spMkLst>
        </pc:spChg>
        <pc:spChg chg="mod">
          <ac:chgData name="Michael Quartermain" userId="311a6a4b-adcf-491c-be8f-7f0000eccd36" providerId="ADAL" clId="{65068579-2D58-40F4-9C20-2DB5D230B20D}" dt="2024-03-16T12:54:24.540" v="60" actId="1076"/>
          <ac:spMkLst>
            <pc:docMk/>
            <pc:sldMk cId="612089354" sldId="314"/>
            <ac:spMk id="5" creationId="{13A196EB-332A-91E6-AF06-5A5CD0D71324}"/>
          </ac:spMkLst>
        </pc:spChg>
        <pc:spChg chg="mod">
          <ac:chgData name="Michael Quartermain" userId="311a6a4b-adcf-491c-be8f-7f0000eccd36" providerId="ADAL" clId="{65068579-2D58-40F4-9C20-2DB5D230B20D}" dt="2024-03-16T13:03:51.538" v="185" actId="1076"/>
          <ac:spMkLst>
            <pc:docMk/>
            <pc:sldMk cId="612089354" sldId="314"/>
            <ac:spMk id="6" creationId="{9AC91959-7511-98EE-F9EB-DB050938FB3A}"/>
          </ac:spMkLst>
        </pc:spChg>
        <pc:spChg chg="mod">
          <ac:chgData name="Michael Quartermain" userId="311a6a4b-adcf-491c-be8f-7f0000eccd36" providerId="ADAL" clId="{65068579-2D58-40F4-9C20-2DB5D230B20D}" dt="2024-03-16T12:54:34.973" v="63" actId="1076"/>
          <ac:spMkLst>
            <pc:docMk/>
            <pc:sldMk cId="612089354" sldId="314"/>
            <ac:spMk id="9" creationId="{D74CF267-0D97-4581-57E6-F415C6E68C55}"/>
          </ac:spMkLst>
        </pc:spChg>
        <pc:spChg chg="mod">
          <ac:chgData name="Michael Quartermain" userId="311a6a4b-adcf-491c-be8f-7f0000eccd36" providerId="ADAL" clId="{65068579-2D58-40F4-9C20-2DB5D230B20D}" dt="2024-03-16T12:54:46.325" v="69" actId="1076"/>
          <ac:spMkLst>
            <pc:docMk/>
            <pc:sldMk cId="612089354" sldId="314"/>
            <ac:spMk id="13" creationId="{7BE88DDD-66C7-4B53-6EC6-690734B30214}"/>
          </ac:spMkLst>
        </pc:spChg>
        <pc:spChg chg="mod">
          <ac:chgData name="Michael Quartermain" userId="311a6a4b-adcf-491c-be8f-7f0000eccd36" providerId="ADAL" clId="{65068579-2D58-40F4-9C20-2DB5D230B20D}" dt="2024-03-16T12:54:51.324" v="70" actId="1076"/>
          <ac:spMkLst>
            <pc:docMk/>
            <pc:sldMk cId="612089354" sldId="314"/>
            <ac:spMk id="14" creationId="{4B844675-5C74-CC32-03C9-CEC4696AED2F}"/>
          </ac:spMkLst>
        </pc:spChg>
        <pc:spChg chg="mod">
          <ac:chgData name="Michael Quartermain" userId="311a6a4b-adcf-491c-be8f-7f0000eccd36" providerId="ADAL" clId="{65068579-2D58-40F4-9C20-2DB5D230B20D}" dt="2024-03-16T13:00:07.839" v="159" actId="1076"/>
          <ac:spMkLst>
            <pc:docMk/>
            <pc:sldMk cId="612089354" sldId="314"/>
            <ac:spMk id="299" creationId="{00000000-0000-0000-0000-000000000000}"/>
          </ac:spMkLst>
        </pc:spChg>
        <pc:spChg chg="del mod">
          <ac:chgData name="Michael Quartermain" userId="311a6a4b-adcf-491c-be8f-7f0000eccd36" providerId="ADAL" clId="{65068579-2D58-40F4-9C20-2DB5D230B20D}" dt="2024-03-16T12:54:14.815" v="59" actId="478"/>
          <ac:spMkLst>
            <pc:docMk/>
            <pc:sldMk cId="612089354" sldId="314"/>
            <ac:spMk id="300" creationId="{00000000-0000-0000-0000-000000000000}"/>
          </ac:spMkLst>
        </pc:spChg>
        <pc:spChg chg="del">
          <ac:chgData name="Michael Quartermain" userId="311a6a4b-adcf-491c-be8f-7f0000eccd36" providerId="ADAL" clId="{65068579-2D58-40F4-9C20-2DB5D230B20D}" dt="2024-03-16T13:00:01.520" v="158" actId="478"/>
          <ac:spMkLst>
            <pc:docMk/>
            <pc:sldMk cId="612089354" sldId="314"/>
            <ac:spMk id="301" creationId="{00000000-0000-0000-0000-000000000000}"/>
          </ac:spMkLst>
        </pc:spChg>
        <pc:spChg chg="mod">
          <ac:chgData name="Michael Quartermain" userId="311a6a4b-adcf-491c-be8f-7f0000eccd36" providerId="ADAL" clId="{65068579-2D58-40F4-9C20-2DB5D230B20D}" dt="2024-03-16T13:00:17.262" v="162" actId="1076"/>
          <ac:spMkLst>
            <pc:docMk/>
            <pc:sldMk cId="612089354" sldId="314"/>
            <ac:spMk id="302" creationId="{00000000-0000-0000-0000-000000000000}"/>
          </ac:spMkLst>
        </pc:spChg>
        <pc:spChg chg="mod">
          <ac:chgData name="Michael Quartermain" userId="311a6a4b-adcf-491c-be8f-7f0000eccd36" providerId="ADAL" clId="{65068579-2D58-40F4-9C20-2DB5D230B20D}" dt="2024-03-16T12:54:58.504" v="72" actId="1076"/>
          <ac:spMkLst>
            <pc:docMk/>
            <pc:sldMk cId="612089354" sldId="314"/>
            <ac:spMk id="303" creationId="{00000000-0000-0000-0000-000000000000}"/>
          </ac:spMkLst>
        </pc:spChg>
        <pc:picChg chg="mod">
          <ac:chgData name="Michael Quartermain" userId="311a6a4b-adcf-491c-be8f-7f0000eccd36" providerId="ADAL" clId="{65068579-2D58-40F4-9C20-2DB5D230B20D}" dt="2024-03-16T13:03:41.217" v="184" actId="14100"/>
          <ac:picMkLst>
            <pc:docMk/>
            <pc:sldMk cId="612089354" sldId="314"/>
            <ac:picMk id="8" creationId="{CBBAB53A-E77D-223C-DF80-3B4177AFE343}"/>
          </ac:picMkLst>
        </pc:picChg>
        <pc:picChg chg="mod">
          <ac:chgData name="Michael Quartermain" userId="311a6a4b-adcf-491c-be8f-7f0000eccd36" providerId="ADAL" clId="{65068579-2D58-40F4-9C20-2DB5D230B20D}" dt="2024-03-16T13:00:10.680" v="160" actId="14100"/>
          <ac:picMkLst>
            <pc:docMk/>
            <pc:sldMk cId="612089354" sldId="314"/>
            <ac:picMk id="297" creationId="{00000000-0000-0000-0000-000000000000}"/>
          </ac:picMkLst>
        </pc:picChg>
      </pc:sldChg>
      <pc:sldMasterChg chg="delSldLayout">
        <pc:chgData name="Michael Quartermain" userId="311a6a4b-adcf-491c-be8f-7f0000eccd36" providerId="ADAL" clId="{65068579-2D58-40F4-9C20-2DB5D230B20D}" dt="2024-02-26T16:09:35.086" v="6" actId="47"/>
        <pc:sldMasterMkLst>
          <pc:docMk/>
          <pc:sldMasterMk cId="0" sldId="2147483683"/>
        </pc:sldMasterMkLst>
        <pc:sldLayoutChg chg="del">
          <pc:chgData name="Michael Quartermain" userId="311a6a4b-adcf-491c-be8f-7f0000eccd36" providerId="ADAL" clId="{65068579-2D58-40F4-9C20-2DB5D230B20D}" dt="2024-02-26T16:09:29.181" v="1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Michael Quartermain" userId="311a6a4b-adcf-491c-be8f-7f0000eccd36" providerId="ADAL" clId="{65068579-2D58-40F4-9C20-2DB5D230B20D}" dt="2024-02-26T16:09:33.817" v="5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Michael Quartermain" userId="311a6a4b-adcf-491c-be8f-7f0000eccd36" providerId="ADAL" clId="{65068579-2D58-40F4-9C20-2DB5D230B20D}" dt="2024-02-26T16:09:24.044" v="0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Michael Quartermain" userId="311a6a4b-adcf-491c-be8f-7f0000eccd36" providerId="ADAL" clId="{65068579-2D58-40F4-9C20-2DB5D230B20D}" dt="2024-02-26T16:09:35.086" v="6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Michael Quartermain" userId="311a6a4b-adcf-491c-be8f-7f0000eccd36" providerId="ADAL" clId="{65068579-2D58-40F4-9C20-2DB5D230B20D}" dt="2024-02-26T16:09:30.764" v="2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Michael Quartermain" userId="311a6a4b-adcf-491c-be8f-7f0000eccd36" providerId="ADAL" clId="{65068579-2D58-40F4-9C20-2DB5D230B20D}" dt="2024-02-26T16:09:31.730" v="3" actId="47"/>
          <pc:sldLayoutMkLst>
            <pc:docMk/>
            <pc:sldMasterMk cId="0" sldId="2147483683"/>
            <pc:sldLayoutMk cId="0" sldId="2147483678"/>
          </pc:sldLayoutMkLst>
        </pc:sldLayoutChg>
      </pc:sldMasterChg>
      <pc:sldMasterChg chg="del delSldLayout">
        <pc:chgData name="Michael Quartermain" userId="311a6a4b-adcf-491c-be8f-7f0000eccd36" providerId="ADAL" clId="{65068579-2D58-40F4-9C20-2DB5D230B20D}" dt="2024-02-26T16:09:53.820" v="24" actId="47"/>
        <pc:sldMasterMkLst>
          <pc:docMk/>
          <pc:sldMasterMk cId="0" sldId="2147483684"/>
        </pc:sldMasterMkLst>
        <pc:sldLayoutChg chg="del">
          <pc:chgData name="Michael Quartermain" userId="311a6a4b-adcf-491c-be8f-7f0000eccd36" providerId="ADAL" clId="{65068579-2D58-40F4-9C20-2DB5D230B20D}" dt="2024-02-26T16:09:52.343" v="22" actId="47"/>
          <pc:sldLayoutMkLst>
            <pc:docMk/>
            <pc:sldMasterMk cId="0" sldId="2147483684"/>
            <pc:sldLayoutMk cId="0" sldId="2147483681"/>
          </pc:sldLayoutMkLst>
        </pc:sldLayoutChg>
        <pc:sldLayoutChg chg="del">
          <pc:chgData name="Michael Quartermain" userId="311a6a4b-adcf-491c-be8f-7f0000eccd36" providerId="ADAL" clId="{65068579-2D58-40F4-9C20-2DB5D230B20D}" dt="2024-02-26T16:09:53.820" v="24" actId="47"/>
          <pc:sldLayoutMkLst>
            <pc:docMk/>
            <pc:sldMasterMk cId="0" sldId="2147483684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35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4231f69b35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4231f69b35_1_24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BD81B411-3772-911B-F0AF-AA141E9D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:notes">
            <a:extLst>
              <a:ext uri="{FF2B5EF4-FFF2-40B4-BE49-F238E27FC236}">
                <a16:creationId xmlns:a16="http://schemas.microsoft.com/office/drawing/2014/main" id="{67495DF3-EFFF-CD28-8093-35AA625170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p:notes">
            <a:extLst>
              <a:ext uri="{FF2B5EF4-FFF2-40B4-BE49-F238E27FC236}">
                <a16:creationId xmlns:a16="http://schemas.microsoft.com/office/drawing/2014/main" id="{9A1B5A26-4904-80DD-1836-3D6BF0425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44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BEA1C05C-AE22-08C4-0FF3-440D620A1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:notes">
            <a:extLst>
              <a:ext uri="{FF2B5EF4-FFF2-40B4-BE49-F238E27FC236}">
                <a16:creationId xmlns:a16="http://schemas.microsoft.com/office/drawing/2014/main" id="{E638031D-F1FE-A873-4F9C-072D983BB5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p:notes">
            <a:extLst>
              <a:ext uri="{FF2B5EF4-FFF2-40B4-BE49-F238E27FC236}">
                <a16:creationId xmlns:a16="http://schemas.microsoft.com/office/drawing/2014/main" id="{18129992-CF71-869D-A5C3-F2B275CFD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07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704850"/>
            <a:ext cx="198120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4231f69b35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5">
            <a:off x="1297856" y="7425611"/>
            <a:ext cx="2547788" cy="75786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19050" dir="5400000" algn="bl" rotWithShape="0">
              <a:schemeClr val="dk1">
                <a:alpha val="11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-14" y="0"/>
            <a:ext cx="5143500" cy="4850667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chemeClr val="dk1">
                <a:alpha val="10000"/>
              </a:schemeClr>
            </a:outerShdw>
          </a:effectLst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4978" y="5445756"/>
            <a:ext cx="3513544" cy="19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05000" y="960000"/>
            <a:ext cx="43335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6"/>
          <p:cNvGrpSpPr/>
          <p:nvPr/>
        </p:nvGrpSpPr>
        <p:grpSpPr>
          <a:xfrm>
            <a:off x="-215916" y="18979"/>
            <a:ext cx="5359463" cy="9144194"/>
            <a:chOff x="-383850" y="10675"/>
            <a:chExt cx="9527934" cy="5143609"/>
          </a:xfrm>
        </p:grpSpPr>
        <p:sp>
          <p:nvSpPr>
            <p:cNvPr id="38" name="Google Shape;38;p6"/>
            <p:cNvSpPr/>
            <p:nvPr/>
          </p:nvSpPr>
          <p:spPr>
            <a:xfrm>
              <a:off x="-383850" y="10675"/>
              <a:ext cx="980800" cy="5143609"/>
            </a:xfrm>
            <a:custGeom>
              <a:avLst/>
              <a:gdLst/>
              <a:ahLst/>
              <a:cxnLst/>
              <a:rect l="l" t="t" r="r" b="b"/>
              <a:pathLst>
                <a:path w="39232" h="156139" extrusionOk="0">
                  <a:moveTo>
                    <a:pt x="0" y="1"/>
                  </a:moveTo>
                  <a:lnTo>
                    <a:pt x="0" y="156139"/>
                  </a:lnTo>
                  <a:lnTo>
                    <a:pt x="39231" y="156139"/>
                  </a:lnTo>
                  <a:cubicBezTo>
                    <a:pt x="36779" y="152440"/>
                    <a:pt x="34486" y="148624"/>
                    <a:pt x="32373" y="144704"/>
                  </a:cubicBezTo>
                  <a:cubicBezTo>
                    <a:pt x="24466" y="130058"/>
                    <a:pt x="18976" y="113915"/>
                    <a:pt x="16434" y="96812"/>
                  </a:cubicBezTo>
                  <a:cubicBezTo>
                    <a:pt x="15373" y="89691"/>
                    <a:pt x="14822" y="82406"/>
                    <a:pt x="14822" y="74993"/>
                  </a:cubicBezTo>
                  <a:cubicBezTo>
                    <a:pt x="14822" y="69846"/>
                    <a:pt x="15088" y="64761"/>
                    <a:pt x="15603" y="59748"/>
                  </a:cubicBezTo>
                  <a:cubicBezTo>
                    <a:pt x="17836" y="38091"/>
                    <a:pt x="24768" y="17827"/>
                    <a:pt x="35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8273950" y="4124644"/>
              <a:ext cx="870134" cy="944463"/>
            </a:xfrm>
            <a:custGeom>
              <a:avLst/>
              <a:gdLst/>
              <a:ahLst/>
              <a:cxnLst/>
              <a:rect l="l" t="t" r="r" b="b"/>
              <a:pathLst>
                <a:path w="70829" h="76895" extrusionOk="0">
                  <a:moveTo>
                    <a:pt x="47913" y="1"/>
                  </a:moveTo>
                  <a:cubicBezTo>
                    <a:pt x="47916" y="12262"/>
                    <a:pt x="43241" y="24524"/>
                    <a:pt x="33882" y="33883"/>
                  </a:cubicBezTo>
                  <a:cubicBezTo>
                    <a:pt x="24526" y="43239"/>
                    <a:pt x="12264" y="47918"/>
                    <a:pt x="0" y="47918"/>
                  </a:cubicBezTo>
                  <a:lnTo>
                    <a:pt x="0" y="76894"/>
                  </a:lnTo>
                  <a:cubicBezTo>
                    <a:pt x="13377" y="76894"/>
                    <a:pt x="26752" y="73424"/>
                    <a:pt x="38662" y="66486"/>
                  </a:cubicBezTo>
                  <a:cubicBezTo>
                    <a:pt x="40646" y="65334"/>
                    <a:pt x="42590" y="64085"/>
                    <a:pt x="44482" y="62735"/>
                  </a:cubicBezTo>
                  <a:cubicBezTo>
                    <a:pt x="47950" y="60273"/>
                    <a:pt x="51260" y="57483"/>
                    <a:pt x="54372" y="54373"/>
                  </a:cubicBezTo>
                  <a:cubicBezTo>
                    <a:pt x="61598" y="47150"/>
                    <a:pt x="67080" y="38847"/>
                    <a:pt x="70829" y="29985"/>
                  </a:cubicBezTo>
                  <a:lnTo>
                    <a:pt x="70829" y="2"/>
                  </a:lnTo>
                  <a:lnTo>
                    <a:pt x="70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8702000" y="3892625"/>
              <a:ext cx="375686" cy="375641"/>
            </a:xfrm>
            <a:custGeom>
              <a:avLst/>
              <a:gdLst/>
              <a:ahLst/>
              <a:cxnLst/>
              <a:rect l="l" t="t" r="r" b="b"/>
              <a:pathLst>
                <a:path w="8205" h="8204" extrusionOk="0">
                  <a:moveTo>
                    <a:pt x="4102" y="0"/>
                  </a:moveTo>
                  <a:cubicBezTo>
                    <a:pt x="1837" y="0"/>
                    <a:pt x="1" y="1837"/>
                    <a:pt x="1" y="4102"/>
                  </a:cubicBezTo>
                  <a:cubicBezTo>
                    <a:pt x="1" y="6367"/>
                    <a:pt x="1837" y="8204"/>
                    <a:pt x="4102" y="8204"/>
                  </a:cubicBezTo>
                  <a:cubicBezTo>
                    <a:pt x="6368" y="8204"/>
                    <a:pt x="8204" y="6367"/>
                    <a:pt x="8204" y="4102"/>
                  </a:cubicBezTo>
                  <a:cubicBezTo>
                    <a:pt x="8204" y="1837"/>
                    <a:pt x="6368" y="0"/>
                    <a:pt x="4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0" y="4767838"/>
              <a:ext cx="980816" cy="375669"/>
            </a:xfrm>
            <a:custGeom>
              <a:avLst/>
              <a:gdLst/>
              <a:ahLst/>
              <a:cxnLst/>
              <a:rect l="l" t="t" r="r" b="b"/>
              <a:pathLst>
                <a:path w="60423" h="23143" extrusionOk="0">
                  <a:moveTo>
                    <a:pt x="30213" y="0"/>
                  </a:moveTo>
                  <a:cubicBezTo>
                    <a:pt x="20344" y="0"/>
                    <a:pt x="11544" y="4569"/>
                    <a:pt x="5811" y="11708"/>
                  </a:cubicBezTo>
                  <a:cubicBezTo>
                    <a:pt x="3141" y="15031"/>
                    <a:pt x="1136" y="18908"/>
                    <a:pt x="0" y="23143"/>
                  </a:cubicBezTo>
                  <a:lnTo>
                    <a:pt x="60423" y="23143"/>
                  </a:lnTo>
                  <a:cubicBezTo>
                    <a:pt x="60098" y="21924"/>
                    <a:pt x="59699" y="20737"/>
                    <a:pt x="59229" y="19587"/>
                  </a:cubicBezTo>
                  <a:cubicBezTo>
                    <a:pt x="54602" y="8104"/>
                    <a:pt x="43354" y="0"/>
                    <a:pt x="30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3043856" y="1"/>
            <a:ext cx="1045519" cy="5612933"/>
          </a:xfrm>
          <a:custGeom>
            <a:avLst/>
            <a:gdLst/>
            <a:ahLst/>
            <a:cxnLst/>
            <a:rect l="l" t="t" r="r" b="b"/>
            <a:pathLst>
              <a:path w="74348" h="126291" extrusionOk="0">
                <a:moveTo>
                  <a:pt x="27721" y="1"/>
                </a:moveTo>
                <a:cubicBezTo>
                  <a:pt x="23768" y="4614"/>
                  <a:pt x="20173" y="9538"/>
                  <a:pt x="16979" y="14741"/>
                </a:cubicBezTo>
                <a:lnTo>
                  <a:pt x="16979" y="14744"/>
                </a:lnTo>
                <a:cubicBezTo>
                  <a:pt x="11255" y="24062"/>
                  <a:pt x="6818" y="34258"/>
                  <a:pt x="3919" y="45082"/>
                </a:cubicBezTo>
                <a:cubicBezTo>
                  <a:pt x="1365" y="54619"/>
                  <a:pt x="0" y="64649"/>
                  <a:pt x="0" y="74995"/>
                </a:cubicBezTo>
                <a:cubicBezTo>
                  <a:pt x="0" y="80902"/>
                  <a:pt x="443" y="86701"/>
                  <a:pt x="1298" y="92366"/>
                </a:cubicBezTo>
                <a:cubicBezTo>
                  <a:pt x="2088" y="97582"/>
                  <a:pt x="3226" y="102684"/>
                  <a:pt x="4692" y="107646"/>
                </a:cubicBezTo>
                <a:cubicBezTo>
                  <a:pt x="6597" y="114117"/>
                  <a:pt x="9056" y="120350"/>
                  <a:pt x="12013" y="126291"/>
                </a:cubicBezTo>
                <a:lnTo>
                  <a:pt x="38768" y="113004"/>
                </a:lnTo>
                <a:cubicBezTo>
                  <a:pt x="33069" y="101556"/>
                  <a:pt x="29864" y="88649"/>
                  <a:pt x="29864" y="74994"/>
                </a:cubicBezTo>
                <a:cubicBezTo>
                  <a:pt x="29866" y="42650"/>
                  <a:pt x="47842" y="14504"/>
                  <a:pt x="74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 rot="230">
            <a:off x="405000" y="5393600"/>
            <a:ext cx="2527706" cy="11061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19050" dir="54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05000" y="2537333"/>
            <a:ext cx="2527706" cy="28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>
            <a:off x="3319425" y="0"/>
            <a:ext cx="1824019" cy="9144000"/>
          </a:xfrm>
          <a:prstGeom prst="rect">
            <a:avLst/>
          </a:prstGeom>
          <a:noFill/>
          <a:ln>
            <a:noFill/>
          </a:ln>
          <a:effectLst>
            <a:outerShdw blurRad="342900" dist="19050" dir="7200000" algn="bl" rotWithShape="0">
              <a:schemeClr val="dk1">
                <a:alpha val="10000"/>
              </a:scheme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3"/>
          <p:cNvGrpSpPr/>
          <p:nvPr/>
        </p:nvGrpSpPr>
        <p:grpSpPr>
          <a:xfrm>
            <a:off x="0" y="1"/>
            <a:ext cx="5143690" cy="9144194"/>
            <a:chOff x="0" y="0"/>
            <a:chExt cx="9144338" cy="5143609"/>
          </a:xfrm>
        </p:grpSpPr>
        <p:sp>
          <p:nvSpPr>
            <p:cNvPr id="274" name="Google Shape;274;p33"/>
            <p:cNvSpPr/>
            <p:nvPr/>
          </p:nvSpPr>
          <p:spPr>
            <a:xfrm>
              <a:off x="0" y="0"/>
              <a:ext cx="1091238" cy="5143609"/>
            </a:xfrm>
            <a:custGeom>
              <a:avLst/>
              <a:gdLst/>
              <a:ahLst/>
              <a:cxnLst/>
              <a:rect l="l" t="t" r="r" b="b"/>
              <a:pathLst>
                <a:path w="39232" h="156139" extrusionOk="0">
                  <a:moveTo>
                    <a:pt x="0" y="1"/>
                  </a:moveTo>
                  <a:lnTo>
                    <a:pt x="0" y="156139"/>
                  </a:lnTo>
                  <a:lnTo>
                    <a:pt x="39231" y="156139"/>
                  </a:lnTo>
                  <a:cubicBezTo>
                    <a:pt x="36779" y="152440"/>
                    <a:pt x="34486" y="148624"/>
                    <a:pt x="32373" y="144704"/>
                  </a:cubicBezTo>
                  <a:cubicBezTo>
                    <a:pt x="24466" y="130058"/>
                    <a:pt x="18976" y="113915"/>
                    <a:pt x="16434" y="96812"/>
                  </a:cubicBezTo>
                  <a:cubicBezTo>
                    <a:pt x="15373" y="89691"/>
                    <a:pt x="14822" y="82406"/>
                    <a:pt x="14822" y="74993"/>
                  </a:cubicBezTo>
                  <a:cubicBezTo>
                    <a:pt x="14822" y="69846"/>
                    <a:pt x="15088" y="64761"/>
                    <a:pt x="15603" y="59748"/>
                  </a:cubicBezTo>
                  <a:cubicBezTo>
                    <a:pt x="17836" y="38091"/>
                    <a:pt x="24768" y="17827"/>
                    <a:pt x="35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331300" y="3221900"/>
              <a:ext cx="322125" cy="322125"/>
            </a:xfrm>
            <a:custGeom>
              <a:avLst/>
              <a:gdLst/>
              <a:ahLst/>
              <a:cxnLst/>
              <a:rect l="l" t="t" r="r" b="b"/>
              <a:pathLst>
                <a:path w="12885" h="12885" extrusionOk="0">
                  <a:moveTo>
                    <a:pt x="6443" y="0"/>
                  </a:moveTo>
                  <a:cubicBezTo>
                    <a:pt x="2885" y="0"/>
                    <a:pt x="0" y="2884"/>
                    <a:pt x="0" y="6442"/>
                  </a:cubicBezTo>
                  <a:cubicBezTo>
                    <a:pt x="0" y="10000"/>
                    <a:pt x="2885" y="12884"/>
                    <a:pt x="6443" y="12884"/>
                  </a:cubicBezTo>
                  <a:cubicBezTo>
                    <a:pt x="10000" y="12884"/>
                    <a:pt x="12884" y="10000"/>
                    <a:pt x="12884" y="6442"/>
                  </a:cubicBezTo>
                  <a:cubicBezTo>
                    <a:pt x="12884" y="2884"/>
                    <a:pt x="10000" y="0"/>
                    <a:pt x="6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76" name="Google Shape;276;p33"/>
            <p:cNvSpPr/>
            <p:nvPr/>
          </p:nvSpPr>
          <p:spPr>
            <a:xfrm flipH="1">
              <a:off x="8053100" y="0"/>
              <a:ext cx="1091238" cy="5143609"/>
            </a:xfrm>
            <a:custGeom>
              <a:avLst/>
              <a:gdLst/>
              <a:ahLst/>
              <a:cxnLst/>
              <a:rect l="l" t="t" r="r" b="b"/>
              <a:pathLst>
                <a:path w="39232" h="156139" extrusionOk="0">
                  <a:moveTo>
                    <a:pt x="0" y="1"/>
                  </a:moveTo>
                  <a:lnTo>
                    <a:pt x="0" y="156139"/>
                  </a:lnTo>
                  <a:lnTo>
                    <a:pt x="39231" y="156139"/>
                  </a:lnTo>
                  <a:cubicBezTo>
                    <a:pt x="36779" y="152440"/>
                    <a:pt x="34486" y="148624"/>
                    <a:pt x="32373" y="144704"/>
                  </a:cubicBezTo>
                  <a:cubicBezTo>
                    <a:pt x="24466" y="130058"/>
                    <a:pt x="18976" y="113915"/>
                    <a:pt x="16434" y="96812"/>
                  </a:cubicBezTo>
                  <a:cubicBezTo>
                    <a:pt x="15373" y="89691"/>
                    <a:pt x="14822" y="82406"/>
                    <a:pt x="14822" y="74993"/>
                  </a:cubicBezTo>
                  <a:cubicBezTo>
                    <a:pt x="14822" y="69846"/>
                    <a:pt x="15088" y="64761"/>
                    <a:pt x="15603" y="59748"/>
                  </a:cubicBezTo>
                  <a:cubicBezTo>
                    <a:pt x="17836" y="38091"/>
                    <a:pt x="24768" y="17827"/>
                    <a:pt x="35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64475" y="4564925"/>
              <a:ext cx="1510575" cy="578575"/>
            </a:xfrm>
            <a:custGeom>
              <a:avLst/>
              <a:gdLst/>
              <a:ahLst/>
              <a:cxnLst/>
              <a:rect l="l" t="t" r="r" b="b"/>
              <a:pathLst>
                <a:path w="60423" h="23143" extrusionOk="0">
                  <a:moveTo>
                    <a:pt x="30213" y="0"/>
                  </a:moveTo>
                  <a:cubicBezTo>
                    <a:pt x="20344" y="0"/>
                    <a:pt x="11544" y="4569"/>
                    <a:pt x="5811" y="11708"/>
                  </a:cubicBezTo>
                  <a:cubicBezTo>
                    <a:pt x="3141" y="15031"/>
                    <a:pt x="1136" y="18908"/>
                    <a:pt x="0" y="23143"/>
                  </a:cubicBezTo>
                  <a:lnTo>
                    <a:pt x="60423" y="23143"/>
                  </a:lnTo>
                  <a:cubicBezTo>
                    <a:pt x="60098" y="21924"/>
                    <a:pt x="59699" y="20737"/>
                    <a:pt x="59229" y="19587"/>
                  </a:cubicBezTo>
                  <a:cubicBezTo>
                    <a:pt x="54602" y="8104"/>
                    <a:pt x="43354" y="0"/>
                    <a:pt x="30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8231650" y="2100975"/>
              <a:ext cx="623675" cy="623675"/>
            </a:xfrm>
            <a:custGeom>
              <a:avLst/>
              <a:gdLst/>
              <a:ahLst/>
              <a:cxnLst/>
              <a:rect l="l" t="t" r="r" b="b"/>
              <a:pathLst>
                <a:path w="24947" h="24947" extrusionOk="0">
                  <a:moveTo>
                    <a:pt x="12473" y="0"/>
                  </a:moveTo>
                  <a:cubicBezTo>
                    <a:pt x="9166" y="0"/>
                    <a:pt x="5993" y="1315"/>
                    <a:pt x="3653" y="3653"/>
                  </a:cubicBezTo>
                  <a:cubicBezTo>
                    <a:pt x="1314" y="5993"/>
                    <a:pt x="1" y="9166"/>
                    <a:pt x="1" y="12474"/>
                  </a:cubicBezTo>
                  <a:cubicBezTo>
                    <a:pt x="1" y="15781"/>
                    <a:pt x="1314" y="18954"/>
                    <a:pt x="3653" y="21294"/>
                  </a:cubicBezTo>
                  <a:cubicBezTo>
                    <a:pt x="5993" y="23632"/>
                    <a:pt x="9166" y="24946"/>
                    <a:pt x="12473" y="24946"/>
                  </a:cubicBezTo>
                  <a:cubicBezTo>
                    <a:pt x="15781" y="24946"/>
                    <a:pt x="18954" y="23632"/>
                    <a:pt x="21292" y="21294"/>
                  </a:cubicBezTo>
                  <a:cubicBezTo>
                    <a:pt x="23632" y="18954"/>
                    <a:pt x="24947" y="15781"/>
                    <a:pt x="24947" y="12474"/>
                  </a:cubicBezTo>
                  <a:cubicBezTo>
                    <a:pt x="24947" y="9166"/>
                    <a:pt x="23632" y="5993"/>
                    <a:pt x="21292" y="3653"/>
                  </a:cubicBezTo>
                  <a:cubicBezTo>
                    <a:pt x="18954" y="1315"/>
                    <a:pt x="15781" y="0"/>
                    <a:pt x="12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/>
          <p:nvPr/>
        </p:nvSpPr>
        <p:spPr>
          <a:xfrm>
            <a:off x="3944939" y="0"/>
            <a:ext cx="1198583" cy="6434667"/>
          </a:xfrm>
          <a:custGeom>
            <a:avLst/>
            <a:gdLst/>
            <a:ahLst/>
            <a:cxnLst/>
            <a:rect l="l" t="t" r="r" b="b"/>
            <a:pathLst>
              <a:path w="74348" h="126291" extrusionOk="0">
                <a:moveTo>
                  <a:pt x="27721" y="1"/>
                </a:moveTo>
                <a:cubicBezTo>
                  <a:pt x="23768" y="4614"/>
                  <a:pt x="20173" y="9538"/>
                  <a:pt x="16979" y="14741"/>
                </a:cubicBezTo>
                <a:lnTo>
                  <a:pt x="16979" y="14744"/>
                </a:lnTo>
                <a:cubicBezTo>
                  <a:pt x="11255" y="24062"/>
                  <a:pt x="6818" y="34258"/>
                  <a:pt x="3919" y="45082"/>
                </a:cubicBezTo>
                <a:cubicBezTo>
                  <a:pt x="1365" y="54619"/>
                  <a:pt x="0" y="64649"/>
                  <a:pt x="0" y="74995"/>
                </a:cubicBezTo>
                <a:cubicBezTo>
                  <a:pt x="0" y="80902"/>
                  <a:pt x="443" y="86701"/>
                  <a:pt x="1298" y="92366"/>
                </a:cubicBezTo>
                <a:cubicBezTo>
                  <a:pt x="2088" y="97582"/>
                  <a:pt x="3226" y="102684"/>
                  <a:pt x="4692" y="107646"/>
                </a:cubicBezTo>
                <a:cubicBezTo>
                  <a:pt x="6597" y="114117"/>
                  <a:pt x="9056" y="120350"/>
                  <a:pt x="12013" y="126291"/>
                </a:cubicBezTo>
                <a:lnTo>
                  <a:pt x="38768" y="113004"/>
                </a:lnTo>
                <a:cubicBezTo>
                  <a:pt x="33069" y="101556"/>
                  <a:pt x="29864" y="88649"/>
                  <a:pt x="29864" y="74994"/>
                </a:cubicBezTo>
                <a:cubicBezTo>
                  <a:pt x="29866" y="42650"/>
                  <a:pt x="47842" y="14504"/>
                  <a:pt x="74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81" name="Google Shape;281;p34"/>
          <p:cNvSpPr/>
          <p:nvPr/>
        </p:nvSpPr>
        <p:spPr>
          <a:xfrm flipH="1">
            <a:off x="4849650" y="4363956"/>
            <a:ext cx="293850" cy="2999200"/>
          </a:xfrm>
          <a:custGeom>
            <a:avLst/>
            <a:gdLst/>
            <a:ahLst/>
            <a:cxnLst/>
            <a:rect l="l" t="t" r="r" b="b"/>
            <a:pathLst>
              <a:path w="20896" h="67482" extrusionOk="0">
                <a:moveTo>
                  <a:pt x="1" y="0"/>
                </a:moveTo>
                <a:lnTo>
                  <a:pt x="1" y="67481"/>
                </a:lnTo>
                <a:cubicBezTo>
                  <a:pt x="6992" y="64000"/>
                  <a:pt x="12748" y="58406"/>
                  <a:pt x="16432" y="51539"/>
                </a:cubicBezTo>
                <a:cubicBezTo>
                  <a:pt x="19280" y="46240"/>
                  <a:pt x="20895" y="40177"/>
                  <a:pt x="20895" y="33740"/>
                </a:cubicBezTo>
                <a:cubicBezTo>
                  <a:pt x="20895" y="26702"/>
                  <a:pt x="18964" y="20113"/>
                  <a:pt x="15602" y="14475"/>
                </a:cubicBezTo>
                <a:cubicBezTo>
                  <a:pt x="11912" y="8280"/>
                  <a:pt x="6488" y="322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282" name="Google Shape;282;p34"/>
          <p:cNvGrpSpPr/>
          <p:nvPr/>
        </p:nvGrpSpPr>
        <p:grpSpPr>
          <a:xfrm>
            <a:off x="-180197" y="789911"/>
            <a:ext cx="5323697" cy="9162044"/>
            <a:chOff x="-320350" y="444325"/>
            <a:chExt cx="9464350" cy="5153650"/>
          </a:xfrm>
        </p:grpSpPr>
        <p:sp>
          <p:nvSpPr>
            <p:cNvPr id="283" name="Google Shape;283;p34"/>
            <p:cNvSpPr/>
            <p:nvPr/>
          </p:nvSpPr>
          <p:spPr>
            <a:xfrm>
              <a:off x="7373275" y="3675600"/>
              <a:ext cx="1770725" cy="1922375"/>
            </a:xfrm>
            <a:custGeom>
              <a:avLst/>
              <a:gdLst/>
              <a:ahLst/>
              <a:cxnLst/>
              <a:rect l="l" t="t" r="r" b="b"/>
              <a:pathLst>
                <a:path w="70829" h="76895" extrusionOk="0">
                  <a:moveTo>
                    <a:pt x="47913" y="1"/>
                  </a:moveTo>
                  <a:cubicBezTo>
                    <a:pt x="47916" y="12262"/>
                    <a:pt x="43241" y="24524"/>
                    <a:pt x="33882" y="33883"/>
                  </a:cubicBezTo>
                  <a:cubicBezTo>
                    <a:pt x="24526" y="43239"/>
                    <a:pt x="12264" y="47918"/>
                    <a:pt x="0" y="47918"/>
                  </a:cubicBezTo>
                  <a:lnTo>
                    <a:pt x="0" y="76894"/>
                  </a:lnTo>
                  <a:cubicBezTo>
                    <a:pt x="13377" y="76894"/>
                    <a:pt x="26752" y="73424"/>
                    <a:pt x="38662" y="66486"/>
                  </a:cubicBezTo>
                  <a:cubicBezTo>
                    <a:pt x="40646" y="65334"/>
                    <a:pt x="42590" y="64085"/>
                    <a:pt x="44482" y="62735"/>
                  </a:cubicBezTo>
                  <a:cubicBezTo>
                    <a:pt x="47950" y="60273"/>
                    <a:pt x="51260" y="57483"/>
                    <a:pt x="54372" y="54373"/>
                  </a:cubicBezTo>
                  <a:cubicBezTo>
                    <a:pt x="61598" y="47150"/>
                    <a:pt x="67080" y="38847"/>
                    <a:pt x="70829" y="29985"/>
                  </a:cubicBezTo>
                  <a:lnTo>
                    <a:pt x="70829" y="2"/>
                  </a:lnTo>
                  <a:lnTo>
                    <a:pt x="70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177550" y="1482425"/>
              <a:ext cx="327892" cy="327852"/>
            </a:xfrm>
            <a:custGeom>
              <a:avLst/>
              <a:gdLst/>
              <a:ahLst/>
              <a:cxnLst/>
              <a:rect l="l" t="t" r="r" b="b"/>
              <a:pathLst>
                <a:path w="8205" h="8204" extrusionOk="0">
                  <a:moveTo>
                    <a:pt x="4102" y="0"/>
                  </a:moveTo>
                  <a:cubicBezTo>
                    <a:pt x="1837" y="0"/>
                    <a:pt x="1" y="1837"/>
                    <a:pt x="1" y="4102"/>
                  </a:cubicBezTo>
                  <a:cubicBezTo>
                    <a:pt x="1" y="6367"/>
                    <a:pt x="1837" y="8204"/>
                    <a:pt x="4102" y="8204"/>
                  </a:cubicBezTo>
                  <a:cubicBezTo>
                    <a:pt x="6368" y="8204"/>
                    <a:pt x="8204" y="6367"/>
                    <a:pt x="8204" y="4102"/>
                  </a:cubicBezTo>
                  <a:cubicBezTo>
                    <a:pt x="8204" y="1837"/>
                    <a:pt x="6368" y="0"/>
                    <a:pt x="4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-320350" y="444325"/>
              <a:ext cx="825800" cy="825850"/>
            </a:xfrm>
            <a:custGeom>
              <a:avLst/>
              <a:gdLst/>
              <a:ahLst/>
              <a:cxnLst/>
              <a:rect l="l" t="t" r="r" b="b"/>
              <a:pathLst>
                <a:path w="33032" h="33034" extrusionOk="0">
                  <a:moveTo>
                    <a:pt x="16516" y="1"/>
                  </a:moveTo>
                  <a:cubicBezTo>
                    <a:pt x="12136" y="1"/>
                    <a:pt x="7936" y="1742"/>
                    <a:pt x="4837" y="4839"/>
                  </a:cubicBezTo>
                  <a:cubicBezTo>
                    <a:pt x="1740" y="7936"/>
                    <a:pt x="1" y="12136"/>
                    <a:pt x="1" y="16516"/>
                  </a:cubicBezTo>
                  <a:cubicBezTo>
                    <a:pt x="1" y="20897"/>
                    <a:pt x="1740" y="25098"/>
                    <a:pt x="4837" y="28195"/>
                  </a:cubicBezTo>
                  <a:cubicBezTo>
                    <a:pt x="7936" y="31292"/>
                    <a:pt x="12136" y="33033"/>
                    <a:pt x="16516" y="33033"/>
                  </a:cubicBezTo>
                  <a:cubicBezTo>
                    <a:pt x="20897" y="33033"/>
                    <a:pt x="25097" y="31292"/>
                    <a:pt x="28196" y="28195"/>
                  </a:cubicBezTo>
                  <a:cubicBezTo>
                    <a:pt x="31293" y="25098"/>
                    <a:pt x="33032" y="20897"/>
                    <a:pt x="33032" y="16516"/>
                  </a:cubicBezTo>
                  <a:cubicBezTo>
                    <a:pt x="33032" y="12136"/>
                    <a:pt x="31293" y="7936"/>
                    <a:pt x="28196" y="4839"/>
                  </a:cubicBezTo>
                  <a:cubicBezTo>
                    <a:pt x="25097" y="1742"/>
                    <a:pt x="20897" y="1"/>
                    <a:pt x="16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7275625" y="476790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9" y="1"/>
                  </a:moveTo>
                  <a:cubicBezTo>
                    <a:pt x="1589" y="1"/>
                    <a:pt x="0" y="1590"/>
                    <a:pt x="0" y="3549"/>
                  </a:cubicBezTo>
                  <a:cubicBezTo>
                    <a:pt x="0" y="5509"/>
                    <a:pt x="1589" y="7096"/>
                    <a:pt x="3549" y="7096"/>
                  </a:cubicBezTo>
                  <a:cubicBezTo>
                    <a:pt x="5508" y="7096"/>
                    <a:pt x="7097" y="5509"/>
                    <a:pt x="7097" y="3549"/>
                  </a:cubicBezTo>
                  <a:cubicBezTo>
                    <a:pt x="7097" y="1590"/>
                    <a:pt x="5508" y="1"/>
                    <a:pt x="3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00025" dist="1143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5000" y="960000"/>
            <a:ext cx="4333500" cy="112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19050" dir="54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5000" y="2088000"/>
            <a:ext cx="43335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flickr.com/photos/gforsythe/42487409674/in/photostream/" TargetMode="External"/><Relationship Id="rId4" Type="http://schemas.openxmlformats.org/officeDocument/2006/relationships/hyperlink" Target="https://www.flickr.com/photos/tags/vizno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 rot="10800000" flipH="1">
            <a:off x="130379" y="2000505"/>
            <a:ext cx="1979701" cy="3362814"/>
          </a:xfrm>
          <a:custGeom>
            <a:avLst/>
            <a:gdLst/>
            <a:ahLst/>
            <a:cxnLst/>
            <a:rect l="l" t="t" r="r" b="b"/>
            <a:pathLst>
              <a:path w="74348" h="126291" extrusionOk="0">
                <a:moveTo>
                  <a:pt x="27721" y="1"/>
                </a:moveTo>
                <a:cubicBezTo>
                  <a:pt x="23768" y="4614"/>
                  <a:pt x="20173" y="9538"/>
                  <a:pt x="16979" y="14741"/>
                </a:cubicBezTo>
                <a:lnTo>
                  <a:pt x="16979" y="14744"/>
                </a:lnTo>
                <a:cubicBezTo>
                  <a:pt x="11255" y="24062"/>
                  <a:pt x="6818" y="34258"/>
                  <a:pt x="3919" y="45082"/>
                </a:cubicBezTo>
                <a:cubicBezTo>
                  <a:pt x="1365" y="54619"/>
                  <a:pt x="0" y="64649"/>
                  <a:pt x="0" y="74995"/>
                </a:cubicBezTo>
                <a:cubicBezTo>
                  <a:pt x="0" y="80902"/>
                  <a:pt x="443" y="86701"/>
                  <a:pt x="1298" y="92366"/>
                </a:cubicBezTo>
                <a:cubicBezTo>
                  <a:pt x="2088" y="97582"/>
                  <a:pt x="3226" y="102684"/>
                  <a:pt x="4692" y="107646"/>
                </a:cubicBezTo>
                <a:cubicBezTo>
                  <a:pt x="6597" y="114117"/>
                  <a:pt x="9056" y="120350"/>
                  <a:pt x="12013" y="126291"/>
                </a:cubicBezTo>
                <a:lnTo>
                  <a:pt x="38768" y="113004"/>
                </a:lnTo>
                <a:cubicBezTo>
                  <a:pt x="33069" y="101556"/>
                  <a:pt x="29864" y="88649"/>
                  <a:pt x="29864" y="74994"/>
                </a:cubicBezTo>
                <a:cubicBezTo>
                  <a:pt x="29866" y="42650"/>
                  <a:pt x="47842" y="14504"/>
                  <a:pt x="74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297" name="Google Shape;297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8286" b="26956"/>
          <a:stretch/>
        </p:blipFill>
        <p:spPr>
          <a:xfrm>
            <a:off x="0" y="1"/>
            <a:ext cx="5143500" cy="2420706"/>
          </a:xfrm>
          <a:prstGeom prst="rect">
            <a:avLst/>
          </a:prstGeom>
        </p:spPr>
      </p:pic>
      <p:sp>
        <p:nvSpPr>
          <p:cNvPr id="299" name="Google Shape;299;p38"/>
          <p:cNvSpPr txBox="1">
            <a:spLocks noGrp="1"/>
          </p:cNvSpPr>
          <p:nvPr>
            <p:ph type="ctrTitle"/>
          </p:nvPr>
        </p:nvSpPr>
        <p:spPr>
          <a:xfrm>
            <a:off x="37592" y="2583214"/>
            <a:ext cx="5143500" cy="13994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sz="2800" dirty="0">
                <a:solidFill>
                  <a:schemeClr val="tx1"/>
                </a:solidFill>
                <a:latin typeface="Daytona" panose="020F0502020204030204" pitchFamily="34" charset="0"/>
              </a:rPr>
              <a:t>Education</a:t>
            </a:r>
            <a:r>
              <a:rPr lang="en-US" sz="2800" dirty="0">
                <a:latin typeface="Daytona" panose="020F0502020204030204" pitchFamily="34" charset="0"/>
              </a:rPr>
              <a:t> in a Globalized World: Let’s Start a Conversation</a:t>
            </a:r>
          </a:p>
        </p:txBody>
      </p:sp>
      <p:sp>
        <p:nvSpPr>
          <p:cNvPr id="302" name="Google Shape;302;p38"/>
          <p:cNvSpPr/>
          <p:nvPr/>
        </p:nvSpPr>
        <p:spPr>
          <a:xfrm flipH="1">
            <a:off x="4609564" y="2420707"/>
            <a:ext cx="496344" cy="2000504"/>
          </a:xfrm>
          <a:custGeom>
            <a:avLst/>
            <a:gdLst/>
            <a:ahLst/>
            <a:cxnLst/>
            <a:rect l="l" t="t" r="r" b="b"/>
            <a:pathLst>
              <a:path w="20896" h="67482" extrusionOk="0">
                <a:moveTo>
                  <a:pt x="1" y="0"/>
                </a:moveTo>
                <a:lnTo>
                  <a:pt x="1" y="67481"/>
                </a:lnTo>
                <a:cubicBezTo>
                  <a:pt x="6992" y="64000"/>
                  <a:pt x="12748" y="58406"/>
                  <a:pt x="16432" y="51539"/>
                </a:cubicBezTo>
                <a:cubicBezTo>
                  <a:pt x="19280" y="46240"/>
                  <a:pt x="20895" y="40177"/>
                  <a:pt x="20895" y="33740"/>
                </a:cubicBezTo>
                <a:cubicBezTo>
                  <a:pt x="20895" y="26702"/>
                  <a:pt x="18964" y="20113"/>
                  <a:pt x="15602" y="14475"/>
                </a:cubicBezTo>
                <a:cubicBezTo>
                  <a:pt x="11912" y="8280"/>
                  <a:pt x="6488" y="322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03" name="Google Shape;303;p38"/>
          <p:cNvSpPr/>
          <p:nvPr/>
        </p:nvSpPr>
        <p:spPr>
          <a:xfrm>
            <a:off x="256209" y="5277884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A33D1-7B56-2F5C-161E-52D7777A565E}"/>
              </a:ext>
            </a:extLst>
          </p:cNvPr>
          <p:cNvSpPr txBox="1"/>
          <p:nvPr/>
        </p:nvSpPr>
        <p:spPr>
          <a:xfrm>
            <a:off x="587164" y="4245690"/>
            <a:ext cx="42948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In our interconnected world, education plays a role in shaping competent and responsible global citizens. </a:t>
            </a:r>
          </a:p>
          <a:p>
            <a:endParaRPr lang="en-US" sz="1600" dirty="0">
              <a:solidFill>
                <a:srgbClr val="111111"/>
              </a:solidFill>
              <a:latin typeface="Daytona" panose="020B0604030500040204" pitchFamily="34" charset="0"/>
            </a:endParaRPr>
          </a:p>
          <a:p>
            <a:r>
              <a:rPr lang="en-US" sz="1600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Let’s start with what </a:t>
            </a:r>
            <a:r>
              <a:rPr lang="en-US" sz="1600" dirty="0">
                <a:solidFill>
                  <a:srgbClr val="111111"/>
                </a:solidFill>
                <a:latin typeface="Daytona" panose="020B0604030500040204" pitchFamily="34" charset="0"/>
              </a:rPr>
              <a:t>we mean by globalization, citizenship and education – how do you define these terms?</a:t>
            </a:r>
            <a:endParaRPr lang="en-US" sz="1600" b="0" dirty="0">
              <a:solidFill>
                <a:srgbClr val="111111"/>
              </a:solidFill>
              <a:effectLst/>
              <a:latin typeface="Daytona" panose="020B0604030500040204" pitchFamily="34" charset="0"/>
            </a:endParaRPr>
          </a:p>
          <a:p>
            <a:endParaRPr lang="en-US" sz="800" dirty="0">
              <a:solidFill>
                <a:srgbClr val="111111"/>
              </a:solidFill>
              <a:latin typeface="Daytona" panose="020B0604030500040204" pitchFamily="34" charset="0"/>
            </a:endParaRPr>
          </a:p>
        </p:txBody>
      </p:sp>
      <p:sp>
        <p:nvSpPr>
          <p:cNvPr id="4" name="Google Shape;303;p38">
            <a:extLst>
              <a:ext uri="{FF2B5EF4-FFF2-40B4-BE49-F238E27FC236}">
                <a16:creationId xmlns:a16="http://schemas.microsoft.com/office/drawing/2014/main" id="{DE520EE2-DB53-CB52-E459-B1F0504E32CC}"/>
              </a:ext>
            </a:extLst>
          </p:cNvPr>
          <p:cNvSpPr/>
          <p:nvPr/>
        </p:nvSpPr>
        <p:spPr>
          <a:xfrm>
            <a:off x="264686" y="4360575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AB53A-E77D-223C-DF80-3B4177AF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73794"/>
            <a:ext cx="1131450" cy="1270269"/>
          </a:xfrm>
          <a:prstGeom prst="rect">
            <a:avLst/>
          </a:prstGeom>
        </p:spPr>
      </p:pic>
      <p:sp>
        <p:nvSpPr>
          <p:cNvPr id="14" name="Google Shape;303;p38">
            <a:extLst>
              <a:ext uri="{FF2B5EF4-FFF2-40B4-BE49-F238E27FC236}">
                <a16:creationId xmlns:a16="http://schemas.microsoft.com/office/drawing/2014/main" id="{4B844675-5C74-CC32-03C9-CEC4696AED2F}"/>
              </a:ext>
            </a:extLst>
          </p:cNvPr>
          <p:cNvSpPr/>
          <p:nvPr/>
        </p:nvSpPr>
        <p:spPr>
          <a:xfrm>
            <a:off x="279476" y="6306868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7C4FC-134A-3651-7444-5B03386FC4F5}"/>
              </a:ext>
            </a:extLst>
          </p:cNvPr>
          <p:cNvSpPr txBox="1"/>
          <p:nvPr/>
        </p:nvSpPr>
        <p:spPr>
          <a:xfrm>
            <a:off x="587165" y="6222800"/>
            <a:ext cx="4197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Daytona" panose="020B0604030500040204" pitchFamily="34" charset="0"/>
                <a:cs typeface="Arial"/>
                <a:sym typeface="Arial"/>
              </a:rPr>
              <a:t>Let’s explore the current landscape of education……what are your views on the state of global education today?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" panose="020B0604030500040204" pitchFamily="34" charset="0"/>
              <a:cs typeface="Arial"/>
              <a:sym typeface="Arial"/>
            </a:endParaRPr>
          </a:p>
        </p:txBody>
      </p:sp>
      <p:sp>
        <p:nvSpPr>
          <p:cNvPr id="298" name="Google Shape;298;p38"/>
          <p:cNvSpPr txBox="1">
            <a:spLocks/>
          </p:cNvSpPr>
          <p:nvPr/>
        </p:nvSpPr>
        <p:spPr>
          <a:xfrm rot="-455">
            <a:off x="1120315" y="7758602"/>
            <a:ext cx="4060814" cy="1285192"/>
          </a:xfrm>
          <a:prstGeom prst="rect">
            <a:avLst/>
          </a:prstGeom>
          <a:solidFill>
            <a:schemeClr val="lt1"/>
          </a:solidFill>
          <a:ln w="25400">
            <a:solidFill>
              <a:srgbClr val="00B0F0"/>
            </a:solidFill>
          </a:ln>
          <a:effectLst>
            <a:outerShdw blurRad="342900" dist="19050" dir="5400000" algn="bl" rotWithShape="0">
              <a:schemeClr val="dk1">
                <a:alpha val="11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b="1" i="1" spc="15" dirty="0">
                <a:solidFill>
                  <a:srgbClr val="202122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"Education is the most powerful weapon which you can use to change the world.“ 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b="1" i="1" spc="15" dirty="0">
                <a:solidFill>
                  <a:srgbClr val="202122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Nelson Mandela</a:t>
            </a: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8286" b="26956"/>
          <a:stretch/>
        </p:blipFill>
        <p:spPr>
          <a:xfrm>
            <a:off x="0" y="1"/>
            <a:ext cx="5143500" cy="2321032"/>
          </a:xfrm>
          <a:prstGeom prst="rect">
            <a:avLst/>
          </a:prstGeom>
        </p:spPr>
      </p:pic>
      <p:sp>
        <p:nvSpPr>
          <p:cNvPr id="299" name="Google Shape;299;p38"/>
          <p:cNvSpPr txBox="1">
            <a:spLocks noGrp="1"/>
          </p:cNvSpPr>
          <p:nvPr>
            <p:ph type="ctrTitle"/>
          </p:nvPr>
        </p:nvSpPr>
        <p:spPr>
          <a:xfrm>
            <a:off x="0" y="2413590"/>
            <a:ext cx="5143500" cy="13994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sz="2800" dirty="0">
                <a:solidFill>
                  <a:schemeClr val="tx1"/>
                </a:solidFill>
                <a:latin typeface="Daytona" panose="020F0502020204030204" pitchFamily="34" charset="0"/>
              </a:rPr>
              <a:t>Education</a:t>
            </a:r>
            <a:r>
              <a:rPr lang="en-US" sz="2800" dirty="0">
                <a:latin typeface="Daytona" panose="020F0502020204030204" pitchFamily="34" charset="0"/>
              </a:rPr>
              <a:t> in a Globalized World: Nurturing Global Citizens - Definitions</a:t>
            </a:r>
          </a:p>
        </p:txBody>
      </p:sp>
      <p:sp>
        <p:nvSpPr>
          <p:cNvPr id="302" name="Google Shape;302;p38"/>
          <p:cNvSpPr/>
          <p:nvPr/>
        </p:nvSpPr>
        <p:spPr>
          <a:xfrm flipH="1">
            <a:off x="4622090" y="2265322"/>
            <a:ext cx="508582" cy="2000504"/>
          </a:xfrm>
          <a:custGeom>
            <a:avLst/>
            <a:gdLst/>
            <a:ahLst/>
            <a:cxnLst/>
            <a:rect l="l" t="t" r="r" b="b"/>
            <a:pathLst>
              <a:path w="20896" h="67482" extrusionOk="0">
                <a:moveTo>
                  <a:pt x="1" y="0"/>
                </a:moveTo>
                <a:lnTo>
                  <a:pt x="1" y="67481"/>
                </a:lnTo>
                <a:cubicBezTo>
                  <a:pt x="6992" y="64000"/>
                  <a:pt x="12748" y="58406"/>
                  <a:pt x="16432" y="51539"/>
                </a:cubicBezTo>
                <a:cubicBezTo>
                  <a:pt x="19280" y="46240"/>
                  <a:pt x="20895" y="40177"/>
                  <a:pt x="20895" y="33740"/>
                </a:cubicBezTo>
                <a:cubicBezTo>
                  <a:pt x="20895" y="26702"/>
                  <a:pt x="18964" y="20113"/>
                  <a:pt x="15602" y="14475"/>
                </a:cubicBezTo>
                <a:cubicBezTo>
                  <a:pt x="11912" y="8280"/>
                  <a:pt x="6488" y="322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03" name="Google Shape;303;p38"/>
          <p:cNvSpPr/>
          <p:nvPr/>
        </p:nvSpPr>
        <p:spPr>
          <a:xfrm>
            <a:off x="267119" y="5196479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Google Shape;303;p38">
            <a:extLst>
              <a:ext uri="{FF2B5EF4-FFF2-40B4-BE49-F238E27FC236}">
                <a16:creationId xmlns:a16="http://schemas.microsoft.com/office/drawing/2014/main" id="{DE520EE2-DB53-CB52-E459-B1F0504E32CC}"/>
              </a:ext>
            </a:extLst>
          </p:cNvPr>
          <p:cNvSpPr/>
          <p:nvPr/>
        </p:nvSpPr>
        <p:spPr>
          <a:xfrm>
            <a:off x="267119" y="4047506"/>
            <a:ext cx="170021" cy="250944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91959-7511-98EE-F9EB-DB050938FB3A}"/>
              </a:ext>
            </a:extLst>
          </p:cNvPr>
          <p:cNvSpPr txBox="1"/>
          <p:nvPr/>
        </p:nvSpPr>
        <p:spPr>
          <a:xfrm>
            <a:off x="1131450" y="7920870"/>
            <a:ext cx="4012050" cy="87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white"/>
              </a:buClr>
              <a:buSzPct val="75000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Calibri" panose="020F0502020204030204" pitchFamily="34" charset="0"/>
              </a:rPr>
              <a:t>International schools number over 11,000 schools and 500,000 teachers (Poole and Bunnell, 2020).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AB53A-E77D-223C-DF80-3B4177AF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20870"/>
            <a:ext cx="1131450" cy="1080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196EB-332A-91E6-AF06-5A5CD0D71324}"/>
              </a:ext>
            </a:extLst>
          </p:cNvPr>
          <p:cNvSpPr txBox="1"/>
          <p:nvPr/>
        </p:nvSpPr>
        <p:spPr>
          <a:xfrm>
            <a:off x="508582" y="3905626"/>
            <a:ext cx="419777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Globalization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 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is essentially concerned with the increasing interdependence of people around the world. (Sant et al.,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CF267-0D97-4581-57E6-F415C6E68C55}"/>
              </a:ext>
            </a:extLst>
          </p:cNvPr>
          <p:cNvSpPr txBox="1"/>
          <p:nvPr/>
        </p:nvSpPr>
        <p:spPr>
          <a:xfrm>
            <a:off x="508582" y="5093173"/>
            <a:ext cx="446444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Citizenship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 is a matter of one’s formal legal and political status and a sense of belonging. It also entails the right and responsibility to make rights claims regarding those issues that impact one’s well-being. (Sant et al., 2018)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88DDD-66C7-4B53-6EC6-690734B30214}"/>
              </a:ext>
            </a:extLst>
          </p:cNvPr>
          <p:cNvSpPr txBox="1"/>
          <p:nvPr/>
        </p:nvSpPr>
        <p:spPr>
          <a:xfrm>
            <a:off x="508582" y="6811226"/>
            <a:ext cx="412633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Education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Daytona" panose="020B0604030500040204" pitchFamily="34" charset="0"/>
              </a:rPr>
              <a:t> is the means by which we learn</a:t>
            </a:r>
            <a:r>
              <a:rPr lang="en-US" b="0" i="0" dirty="0">
                <a:solidFill>
                  <a:srgbClr val="000000"/>
                </a:solidFill>
                <a:effectLst/>
                <a:latin typeface="avenir-regular-class"/>
              </a:rPr>
              <a:t>. (Sant et al., 2018)</a:t>
            </a:r>
          </a:p>
        </p:txBody>
      </p:sp>
      <p:sp>
        <p:nvSpPr>
          <p:cNvPr id="14" name="Google Shape;303;p38">
            <a:extLst>
              <a:ext uri="{FF2B5EF4-FFF2-40B4-BE49-F238E27FC236}">
                <a16:creationId xmlns:a16="http://schemas.microsoft.com/office/drawing/2014/main" id="{4B844675-5C74-CC32-03C9-CEC4696AED2F}"/>
              </a:ext>
            </a:extLst>
          </p:cNvPr>
          <p:cNvSpPr/>
          <p:nvPr/>
        </p:nvSpPr>
        <p:spPr>
          <a:xfrm>
            <a:off x="238854" y="6890819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08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F43DD-8AE2-B90F-30D4-D89EADE8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072" y="-291874"/>
            <a:ext cx="6102524" cy="3035073"/>
          </a:xfrm>
          <a:prstGeom prst="rect">
            <a:avLst/>
          </a:prstGeom>
        </p:spPr>
      </p:pic>
      <p:sp>
        <p:nvSpPr>
          <p:cNvPr id="5" name="Google Shape;299;p38">
            <a:extLst>
              <a:ext uri="{FF2B5EF4-FFF2-40B4-BE49-F238E27FC236}">
                <a16:creationId xmlns:a16="http://schemas.microsoft.com/office/drawing/2014/main" id="{A6148D62-FB25-8FDD-D5CE-3C2E7C19CF69}"/>
              </a:ext>
            </a:extLst>
          </p:cNvPr>
          <p:cNvSpPr txBox="1">
            <a:spLocks/>
          </p:cNvSpPr>
          <p:nvPr/>
        </p:nvSpPr>
        <p:spPr>
          <a:xfrm>
            <a:off x="380085" y="2628238"/>
            <a:ext cx="4781771" cy="174089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19050" dir="54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pPr>
              <a:buSzPts val="1100"/>
            </a:pPr>
            <a:r>
              <a:rPr lang="en-US" sz="3200" dirty="0"/>
              <a:t>Global Citizenship and </a:t>
            </a:r>
            <a:r>
              <a:rPr lang="en-US" sz="2800" dirty="0">
                <a:latin typeface="Daytona" panose="020B0604030500040204" pitchFamily="34" charset="0"/>
              </a:rPr>
              <a:t>Education: The Current Landscape – you start</a:t>
            </a:r>
            <a:br>
              <a:rPr lang="en-US" sz="2800" dirty="0">
                <a:latin typeface="Daytona" panose="020B0604030500040204" pitchFamily="34" charset="0"/>
              </a:rPr>
            </a:br>
            <a:r>
              <a:rPr lang="en-US" sz="2800" dirty="0">
                <a:latin typeface="Daytona" panose="020B0604030500040204" pitchFamily="34" charset="0"/>
              </a:rPr>
              <a:t>here………..</a:t>
            </a:r>
          </a:p>
        </p:txBody>
      </p:sp>
      <p:sp>
        <p:nvSpPr>
          <p:cNvPr id="6" name="Google Shape;298;p38">
            <a:extLst>
              <a:ext uri="{FF2B5EF4-FFF2-40B4-BE49-F238E27FC236}">
                <a16:creationId xmlns:a16="http://schemas.microsoft.com/office/drawing/2014/main" id="{3F59D0EF-6DAC-5907-B587-070B54712195}"/>
              </a:ext>
            </a:extLst>
          </p:cNvPr>
          <p:cNvSpPr txBox="1">
            <a:spLocks/>
          </p:cNvSpPr>
          <p:nvPr/>
        </p:nvSpPr>
        <p:spPr>
          <a:xfrm rot="-455">
            <a:off x="592971" y="7911141"/>
            <a:ext cx="4691612" cy="396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Beres and Forsythe, 2018)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430F3D-E8F8-2266-C668-B1E3525A5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520" y="4233797"/>
            <a:ext cx="5394020" cy="3666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43A5EC-C0D5-10D7-B7A5-1655D4726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832" y="7955670"/>
            <a:ext cx="743776" cy="3657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D4D1C5-080F-CF5B-B7A4-F702E0BC1EAE}"/>
              </a:ext>
            </a:extLst>
          </p:cNvPr>
          <p:cNvSpPr txBox="1"/>
          <p:nvPr/>
        </p:nvSpPr>
        <p:spPr>
          <a:xfrm>
            <a:off x="611300" y="8458767"/>
            <a:ext cx="453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350C"/>
                </a:solidFill>
                <a:effectLst/>
                <a:uLnTx/>
                <a:uFillTx/>
                <a:latin typeface="Daytona" panose="020F0502020204030204" pitchFamily="34" charset="0"/>
                <a:sym typeface="Epilogue"/>
              </a:rPr>
              <a:t>But you cannot stay here…</a:t>
            </a:r>
            <a:endParaRPr lang="en-CA" sz="2400" dirty="0"/>
          </a:p>
        </p:txBody>
      </p:sp>
      <p:sp>
        <p:nvSpPr>
          <p:cNvPr id="20" name="Google Shape;302;p38">
            <a:extLst>
              <a:ext uri="{FF2B5EF4-FFF2-40B4-BE49-F238E27FC236}">
                <a16:creationId xmlns:a16="http://schemas.microsoft.com/office/drawing/2014/main" id="{F7C596D3-2720-2C0B-392C-E50EFFF0B33D}"/>
              </a:ext>
            </a:extLst>
          </p:cNvPr>
          <p:cNvSpPr/>
          <p:nvPr/>
        </p:nvSpPr>
        <p:spPr>
          <a:xfrm rot="10800000" flipH="1">
            <a:off x="-239377" y="2498433"/>
            <a:ext cx="619462" cy="2000504"/>
          </a:xfrm>
          <a:custGeom>
            <a:avLst/>
            <a:gdLst/>
            <a:ahLst/>
            <a:cxnLst/>
            <a:rect l="l" t="t" r="r" b="b"/>
            <a:pathLst>
              <a:path w="20896" h="67482" extrusionOk="0">
                <a:moveTo>
                  <a:pt x="1" y="0"/>
                </a:moveTo>
                <a:lnTo>
                  <a:pt x="1" y="67481"/>
                </a:lnTo>
                <a:cubicBezTo>
                  <a:pt x="6992" y="64000"/>
                  <a:pt x="12748" y="58406"/>
                  <a:pt x="16432" y="51539"/>
                </a:cubicBezTo>
                <a:cubicBezTo>
                  <a:pt x="19280" y="46240"/>
                  <a:pt x="20895" y="40177"/>
                  <a:pt x="20895" y="33740"/>
                </a:cubicBezTo>
                <a:cubicBezTo>
                  <a:pt x="20895" y="26702"/>
                  <a:pt x="18964" y="20113"/>
                  <a:pt x="15602" y="14475"/>
                </a:cubicBezTo>
                <a:cubicBezTo>
                  <a:pt x="11912" y="8280"/>
                  <a:pt x="6488" y="322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8D3EB743-4DF8-F559-EC87-378792D1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>
            <a:extLst>
              <a:ext uri="{FF2B5EF4-FFF2-40B4-BE49-F238E27FC236}">
                <a16:creationId xmlns:a16="http://schemas.microsoft.com/office/drawing/2014/main" id="{3A6C6638-C9CC-5A74-9628-5065329FFC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660692"/>
            <a:ext cx="5582969" cy="11483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sz="2800" dirty="0">
                <a:latin typeface="Daytona" panose="020B0604030500040204" pitchFamily="34" charset="0"/>
              </a:rPr>
              <a:t>The Future Landscape – </a:t>
            </a:r>
            <a:br>
              <a:rPr lang="en-US" sz="2800" dirty="0">
                <a:latin typeface="Daytona" panose="020B0604030500040204" pitchFamily="34" charset="0"/>
              </a:rPr>
            </a:br>
            <a:r>
              <a:rPr lang="en-US" sz="2800" dirty="0">
                <a:latin typeface="Daytona" panose="020B0604030500040204" pitchFamily="34" charset="0"/>
              </a:rPr>
              <a:t>you can go here………..</a:t>
            </a:r>
          </a:p>
        </p:txBody>
      </p:sp>
      <p:sp>
        <p:nvSpPr>
          <p:cNvPr id="302" name="Google Shape;302;p38">
            <a:extLst>
              <a:ext uri="{FF2B5EF4-FFF2-40B4-BE49-F238E27FC236}">
                <a16:creationId xmlns:a16="http://schemas.microsoft.com/office/drawing/2014/main" id="{A0765DE2-4F17-159B-7108-C3F77676DABA}"/>
              </a:ext>
            </a:extLst>
          </p:cNvPr>
          <p:cNvSpPr/>
          <p:nvPr/>
        </p:nvSpPr>
        <p:spPr>
          <a:xfrm flipH="1">
            <a:off x="4505034" y="2385408"/>
            <a:ext cx="619462" cy="2000504"/>
          </a:xfrm>
          <a:custGeom>
            <a:avLst/>
            <a:gdLst/>
            <a:ahLst/>
            <a:cxnLst/>
            <a:rect l="l" t="t" r="r" b="b"/>
            <a:pathLst>
              <a:path w="20896" h="67482" extrusionOk="0">
                <a:moveTo>
                  <a:pt x="1" y="0"/>
                </a:moveTo>
                <a:lnTo>
                  <a:pt x="1" y="67481"/>
                </a:lnTo>
                <a:cubicBezTo>
                  <a:pt x="6992" y="64000"/>
                  <a:pt x="12748" y="58406"/>
                  <a:pt x="16432" y="51539"/>
                </a:cubicBezTo>
                <a:cubicBezTo>
                  <a:pt x="19280" y="46240"/>
                  <a:pt x="20895" y="40177"/>
                  <a:pt x="20895" y="33740"/>
                </a:cubicBezTo>
                <a:cubicBezTo>
                  <a:pt x="20895" y="26702"/>
                  <a:pt x="18964" y="20113"/>
                  <a:pt x="15602" y="14475"/>
                </a:cubicBezTo>
                <a:cubicBezTo>
                  <a:pt x="11912" y="8280"/>
                  <a:pt x="6488" y="322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B89AF58-C67F-520B-BC72-BB775F871ED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5990" b="5990"/>
          <a:stretch>
            <a:fillRect/>
          </a:stretch>
        </p:blipFill>
        <p:spPr>
          <a:xfrm>
            <a:off x="-313151" y="0"/>
            <a:ext cx="5736921" cy="2660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FFA49-49F4-9EBE-4EC8-500559FD9306}"/>
              </a:ext>
            </a:extLst>
          </p:cNvPr>
          <p:cNvSpPr txBox="1"/>
          <p:nvPr/>
        </p:nvSpPr>
        <p:spPr>
          <a:xfrm>
            <a:off x="19004" y="3852938"/>
            <a:ext cx="4866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Daytona" panose="020B0604030500040204" pitchFamily="34" charset="0"/>
                <a:cs typeface="Arial"/>
                <a:sym typeface="Arial"/>
              </a:rPr>
              <a:t>Let’s explore the potential future of global education through actions educators can take.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" panose="020B0604030500040204" pitchFamily="34" charset="0"/>
              <a:cs typeface="Arial"/>
              <a:sym typeface="Arial"/>
            </a:endParaRPr>
          </a:p>
        </p:txBody>
      </p:sp>
      <p:sp>
        <p:nvSpPr>
          <p:cNvPr id="7" name="Google Shape;303;p38">
            <a:extLst>
              <a:ext uri="{FF2B5EF4-FFF2-40B4-BE49-F238E27FC236}">
                <a16:creationId xmlns:a16="http://schemas.microsoft.com/office/drawing/2014/main" id="{362D86A8-B7AF-B823-DB2D-892EB03D0044}"/>
              </a:ext>
            </a:extLst>
          </p:cNvPr>
          <p:cNvSpPr/>
          <p:nvPr/>
        </p:nvSpPr>
        <p:spPr>
          <a:xfrm>
            <a:off x="138514" y="5190404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8" name="Google Shape;303;p38">
            <a:extLst>
              <a:ext uri="{FF2B5EF4-FFF2-40B4-BE49-F238E27FC236}">
                <a16:creationId xmlns:a16="http://schemas.microsoft.com/office/drawing/2014/main" id="{02C103EA-3CF4-2DA1-7260-4B98E4A166E9}"/>
              </a:ext>
            </a:extLst>
          </p:cNvPr>
          <p:cNvSpPr/>
          <p:nvPr/>
        </p:nvSpPr>
        <p:spPr>
          <a:xfrm>
            <a:off x="152452" y="4511493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" name="Google Shape;303;p38">
            <a:extLst>
              <a:ext uri="{FF2B5EF4-FFF2-40B4-BE49-F238E27FC236}">
                <a16:creationId xmlns:a16="http://schemas.microsoft.com/office/drawing/2014/main" id="{9815681A-DD71-9B1B-6AC6-8CE6346909F0}"/>
              </a:ext>
            </a:extLst>
          </p:cNvPr>
          <p:cNvSpPr/>
          <p:nvPr/>
        </p:nvSpPr>
        <p:spPr>
          <a:xfrm>
            <a:off x="176092" y="6148195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" name="Google Shape;303;p38">
            <a:extLst>
              <a:ext uri="{FF2B5EF4-FFF2-40B4-BE49-F238E27FC236}">
                <a16:creationId xmlns:a16="http://schemas.microsoft.com/office/drawing/2014/main" id="{C1CBE95F-E8D4-971F-71CF-E6FB37D9BA87}"/>
              </a:ext>
            </a:extLst>
          </p:cNvPr>
          <p:cNvSpPr/>
          <p:nvPr/>
        </p:nvSpPr>
        <p:spPr>
          <a:xfrm>
            <a:off x="155532" y="6964224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0D10C-C397-DC57-4A54-2D19E5A65F89}"/>
              </a:ext>
            </a:extLst>
          </p:cNvPr>
          <p:cNvSpPr txBox="1"/>
          <p:nvPr/>
        </p:nvSpPr>
        <p:spPr>
          <a:xfrm>
            <a:off x="395901" y="5157777"/>
            <a:ext cx="47667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ffectLst/>
                <a:latin typeface="Daytona" panose="020B0604030500040204" pitchFamily="34" charset="0"/>
                <a:ea typeface="Times New Roman" panose="02020603050405020304" pitchFamily="18" charset="0"/>
              </a:rPr>
              <a:t>Global Competencies</a:t>
            </a:r>
            <a:r>
              <a:rPr lang="en-CA" dirty="0">
                <a:solidFill>
                  <a:srgbClr val="000000"/>
                </a:solidFill>
                <a:effectLst/>
                <a:latin typeface="Daytona" panose="020B0604030500040204" pitchFamily="34" charset="0"/>
                <a:ea typeface="Times New Roman" panose="02020603050405020304" pitchFamily="18" charset="0"/>
              </a:rPr>
              <a:t>: Educators emphasize skills such as critical thinking, cultural awareness, and empathy to prepare students to thrive in a globalized workforce. </a:t>
            </a:r>
            <a:endParaRPr lang="en-CA" dirty="0">
              <a:effectLst/>
              <a:latin typeface="Daytona" panose="020B0604030500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9B6F2-823E-317A-190A-038E3D45E209}"/>
              </a:ext>
            </a:extLst>
          </p:cNvPr>
          <p:cNvSpPr txBox="1"/>
          <p:nvPr/>
        </p:nvSpPr>
        <p:spPr>
          <a:xfrm>
            <a:off x="415079" y="4466251"/>
            <a:ext cx="47284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Convergence</a:t>
            </a:r>
            <a:r>
              <a:rPr lang="en-US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: around global educational policies, practices, and values shar</a:t>
            </a:r>
            <a:r>
              <a:rPr lang="en-US" dirty="0">
                <a:solidFill>
                  <a:srgbClr val="111111"/>
                </a:solidFill>
                <a:latin typeface="Daytona" panose="020B0604030500040204" pitchFamily="34" charset="0"/>
              </a:rPr>
              <a:t>ing</a:t>
            </a:r>
            <a:r>
              <a:rPr lang="en-US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 common standards and elements.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5F53F-9402-BAD3-660F-033D3530CABB}"/>
              </a:ext>
            </a:extLst>
          </p:cNvPr>
          <p:cNvSpPr txBox="1"/>
          <p:nvPr/>
        </p:nvSpPr>
        <p:spPr>
          <a:xfrm>
            <a:off x="395901" y="6111884"/>
            <a:ext cx="4687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Accessibility to Quality Education </a:t>
            </a:r>
            <a:r>
              <a:rPr lang="en-US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for all, both locally and globally, for economic advancement, social justice, equality, personal growth, and peace.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11B10B-B6AB-C3D7-DFC4-4E5C147BE312}"/>
              </a:ext>
            </a:extLst>
          </p:cNvPr>
          <p:cNvSpPr txBox="1"/>
          <p:nvPr/>
        </p:nvSpPr>
        <p:spPr>
          <a:xfrm>
            <a:off x="409849" y="6924759"/>
            <a:ext cx="4687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Sustainable Development Goals (SDGs) </a:t>
            </a:r>
            <a:r>
              <a:rPr lang="en-US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and the key role</a:t>
            </a:r>
            <a:endParaRPr lang="en-US" b="1" i="0" dirty="0">
              <a:solidFill>
                <a:srgbClr val="111111"/>
              </a:solidFill>
              <a:effectLst/>
              <a:latin typeface="Daytona" panose="020B0604030500040204" pitchFamily="34" charset="0"/>
            </a:endParaRPr>
          </a:p>
          <a:p>
            <a:pPr algn="l"/>
            <a:r>
              <a:rPr lang="en-US" dirty="0">
                <a:solidFill>
                  <a:srgbClr val="111111"/>
                </a:solidFill>
                <a:latin typeface="Daytona" panose="020B0604030500040204" pitchFamily="34" charset="0"/>
              </a:rPr>
              <a:t>e</a:t>
            </a:r>
            <a:r>
              <a:rPr lang="en-US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ducation plays a role in achieving the SDGs.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71057-F296-BCBF-E2AC-56DA060FADBC}"/>
              </a:ext>
            </a:extLst>
          </p:cNvPr>
          <p:cNvSpPr txBox="1"/>
          <p:nvPr/>
        </p:nvSpPr>
        <p:spPr>
          <a:xfrm>
            <a:off x="406709" y="7663423"/>
            <a:ext cx="471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Digital Learning </a:t>
            </a:r>
            <a:r>
              <a:rPr lang="en-US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evolution, blending online resources and personalized learning experiences.</a:t>
            </a:r>
            <a:endParaRPr lang="en-US" b="0" i="0" dirty="0">
              <a:solidFill>
                <a:srgbClr val="111111"/>
              </a:solidFill>
              <a:effectLst/>
              <a:latin typeface="Daytona" panose="020B0604030500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77244-5968-CCC9-9DB4-65FFA6B4E4E1}"/>
              </a:ext>
            </a:extLst>
          </p:cNvPr>
          <p:cNvSpPr txBox="1"/>
          <p:nvPr/>
        </p:nvSpPr>
        <p:spPr>
          <a:xfrm>
            <a:off x="386027" y="8190454"/>
            <a:ext cx="48109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Nexus of Global Education and Citizenship</a:t>
            </a:r>
            <a:r>
              <a:rPr lang="en-US" b="1" dirty="0">
                <a:solidFill>
                  <a:srgbClr val="111111"/>
                </a:solidFill>
                <a:latin typeface="Daytona" panose="020B0604030500040204" pitchFamily="34" charset="0"/>
              </a:rPr>
              <a:t> </a:t>
            </a:r>
            <a:r>
              <a:rPr lang="en-US" b="1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Education </a:t>
            </a:r>
            <a:r>
              <a:rPr lang="en-US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as a n</a:t>
            </a:r>
            <a:r>
              <a:rPr lang="en-US" b="0" i="0" dirty="0">
                <a:solidFill>
                  <a:srgbClr val="111111"/>
                </a:solidFill>
                <a:effectLst/>
                <a:latin typeface="Daytona" panose="020B0604030500040204" pitchFamily="34" charset="0"/>
              </a:rPr>
              <a:t>urturer of informed, equipped, empowered and engaged global students </a:t>
            </a:r>
          </a:p>
        </p:txBody>
      </p:sp>
      <p:sp>
        <p:nvSpPr>
          <p:cNvPr id="25" name="Google Shape;303;p38">
            <a:extLst>
              <a:ext uri="{FF2B5EF4-FFF2-40B4-BE49-F238E27FC236}">
                <a16:creationId xmlns:a16="http://schemas.microsoft.com/office/drawing/2014/main" id="{F17AFF85-BDC6-585F-5E85-E0F2FD0D666C}"/>
              </a:ext>
            </a:extLst>
          </p:cNvPr>
          <p:cNvSpPr/>
          <p:nvPr/>
        </p:nvSpPr>
        <p:spPr>
          <a:xfrm>
            <a:off x="176091" y="7682347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" name="Google Shape;303;p38">
            <a:extLst>
              <a:ext uri="{FF2B5EF4-FFF2-40B4-BE49-F238E27FC236}">
                <a16:creationId xmlns:a16="http://schemas.microsoft.com/office/drawing/2014/main" id="{49A6532D-E29B-EEF0-1163-CF695A7FD891}"/>
              </a:ext>
            </a:extLst>
          </p:cNvPr>
          <p:cNvSpPr/>
          <p:nvPr/>
        </p:nvSpPr>
        <p:spPr>
          <a:xfrm>
            <a:off x="176090" y="8264234"/>
            <a:ext cx="205125" cy="205100"/>
          </a:xfrm>
          <a:custGeom>
            <a:avLst/>
            <a:gdLst/>
            <a:ahLst/>
            <a:cxnLst/>
            <a:rect l="l" t="t" r="r" b="b"/>
            <a:pathLst>
              <a:path w="8205" h="8204" extrusionOk="0">
                <a:moveTo>
                  <a:pt x="4102" y="0"/>
                </a:moveTo>
                <a:cubicBezTo>
                  <a:pt x="1837" y="0"/>
                  <a:pt x="1" y="1837"/>
                  <a:pt x="1" y="4102"/>
                </a:cubicBezTo>
                <a:cubicBezTo>
                  <a:pt x="1" y="6367"/>
                  <a:pt x="1837" y="8204"/>
                  <a:pt x="4102" y="8204"/>
                </a:cubicBezTo>
                <a:cubicBezTo>
                  <a:pt x="6368" y="8204"/>
                  <a:pt x="8204" y="6367"/>
                  <a:pt x="8204" y="4102"/>
                </a:cubicBezTo>
                <a:cubicBezTo>
                  <a:pt x="8204" y="1837"/>
                  <a:pt x="6368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06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462CDD45-1BFA-B42A-CC77-9B8B2E640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>
            <a:extLst>
              <a:ext uri="{FF2B5EF4-FFF2-40B4-BE49-F238E27FC236}">
                <a16:creationId xmlns:a16="http://schemas.microsoft.com/office/drawing/2014/main" id="{5CFE5389-23F1-1223-90FC-00203ADBE258}"/>
              </a:ext>
            </a:extLst>
          </p:cNvPr>
          <p:cNvSpPr/>
          <p:nvPr/>
        </p:nvSpPr>
        <p:spPr>
          <a:xfrm rot="10800000" flipH="1">
            <a:off x="-21412" y="2000505"/>
            <a:ext cx="1979701" cy="3362814"/>
          </a:xfrm>
          <a:custGeom>
            <a:avLst/>
            <a:gdLst/>
            <a:ahLst/>
            <a:cxnLst/>
            <a:rect l="l" t="t" r="r" b="b"/>
            <a:pathLst>
              <a:path w="74348" h="126291" extrusionOk="0">
                <a:moveTo>
                  <a:pt x="27721" y="1"/>
                </a:moveTo>
                <a:cubicBezTo>
                  <a:pt x="23768" y="4614"/>
                  <a:pt x="20173" y="9538"/>
                  <a:pt x="16979" y="14741"/>
                </a:cubicBezTo>
                <a:lnTo>
                  <a:pt x="16979" y="14744"/>
                </a:lnTo>
                <a:cubicBezTo>
                  <a:pt x="11255" y="24062"/>
                  <a:pt x="6818" y="34258"/>
                  <a:pt x="3919" y="45082"/>
                </a:cubicBezTo>
                <a:cubicBezTo>
                  <a:pt x="1365" y="54619"/>
                  <a:pt x="0" y="64649"/>
                  <a:pt x="0" y="74995"/>
                </a:cubicBezTo>
                <a:cubicBezTo>
                  <a:pt x="0" y="80902"/>
                  <a:pt x="443" y="86701"/>
                  <a:pt x="1298" y="92366"/>
                </a:cubicBezTo>
                <a:cubicBezTo>
                  <a:pt x="2088" y="97582"/>
                  <a:pt x="3226" y="102684"/>
                  <a:pt x="4692" y="107646"/>
                </a:cubicBezTo>
                <a:cubicBezTo>
                  <a:pt x="6597" y="114117"/>
                  <a:pt x="9056" y="120350"/>
                  <a:pt x="12013" y="126291"/>
                </a:cubicBezTo>
                <a:lnTo>
                  <a:pt x="38768" y="113004"/>
                </a:lnTo>
                <a:cubicBezTo>
                  <a:pt x="33069" y="101556"/>
                  <a:pt x="29864" y="88649"/>
                  <a:pt x="29864" y="74994"/>
                </a:cubicBezTo>
                <a:cubicBezTo>
                  <a:pt x="29866" y="42650"/>
                  <a:pt x="47842" y="14504"/>
                  <a:pt x="74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99" name="Google Shape;299;p38">
            <a:extLst>
              <a:ext uri="{FF2B5EF4-FFF2-40B4-BE49-F238E27FC236}">
                <a16:creationId xmlns:a16="http://schemas.microsoft.com/office/drawing/2014/main" id="{A44589A5-1333-8451-70E0-A3C377472E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129424"/>
            <a:ext cx="5582969" cy="1580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sz="3200" dirty="0"/>
              <a:t>Global Citizenship and Education: Inspiring  Conversations and Action</a:t>
            </a:r>
          </a:p>
        </p:txBody>
      </p:sp>
      <p:sp>
        <p:nvSpPr>
          <p:cNvPr id="302" name="Google Shape;302;p38">
            <a:extLst>
              <a:ext uri="{FF2B5EF4-FFF2-40B4-BE49-F238E27FC236}">
                <a16:creationId xmlns:a16="http://schemas.microsoft.com/office/drawing/2014/main" id="{584520E8-250A-6C21-6E13-5BE383B4F898}"/>
              </a:ext>
            </a:extLst>
          </p:cNvPr>
          <p:cNvSpPr/>
          <p:nvPr/>
        </p:nvSpPr>
        <p:spPr>
          <a:xfrm flipH="1">
            <a:off x="4524038" y="2129425"/>
            <a:ext cx="619462" cy="2000504"/>
          </a:xfrm>
          <a:custGeom>
            <a:avLst/>
            <a:gdLst/>
            <a:ahLst/>
            <a:cxnLst/>
            <a:rect l="l" t="t" r="r" b="b"/>
            <a:pathLst>
              <a:path w="20896" h="67482" extrusionOk="0">
                <a:moveTo>
                  <a:pt x="1" y="0"/>
                </a:moveTo>
                <a:lnTo>
                  <a:pt x="1" y="67481"/>
                </a:lnTo>
                <a:cubicBezTo>
                  <a:pt x="6992" y="64000"/>
                  <a:pt x="12748" y="58406"/>
                  <a:pt x="16432" y="51539"/>
                </a:cubicBezTo>
                <a:cubicBezTo>
                  <a:pt x="19280" y="46240"/>
                  <a:pt x="20895" y="40177"/>
                  <a:pt x="20895" y="33740"/>
                </a:cubicBezTo>
                <a:cubicBezTo>
                  <a:pt x="20895" y="26702"/>
                  <a:pt x="18964" y="20113"/>
                  <a:pt x="15602" y="14475"/>
                </a:cubicBezTo>
                <a:cubicBezTo>
                  <a:pt x="11912" y="8280"/>
                  <a:pt x="6488" y="322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1430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4D46CE4-D420-5D30-432B-FD78E20B70F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3072" b="23072"/>
          <a:stretch>
            <a:fillRect/>
          </a:stretch>
        </p:blipFill>
        <p:spPr>
          <a:xfrm>
            <a:off x="-688932" y="0"/>
            <a:ext cx="6551113" cy="2129425"/>
          </a:xfrm>
          <a:prstGeom prst="rect">
            <a:avLst/>
          </a:prstGeom>
        </p:spPr>
      </p:pic>
      <p:sp>
        <p:nvSpPr>
          <p:cNvPr id="12" name="Google Shape;298;p38">
            <a:extLst>
              <a:ext uri="{FF2B5EF4-FFF2-40B4-BE49-F238E27FC236}">
                <a16:creationId xmlns:a16="http://schemas.microsoft.com/office/drawing/2014/main" id="{77B38454-4348-FFEF-ABFC-A4FB1D8142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455">
            <a:off x="511858" y="8347720"/>
            <a:ext cx="4631594" cy="726451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1" i="1" spc="15" dirty="0">
                <a:solidFill>
                  <a:srgbClr val="202122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i="1" kern="0" spc="15" dirty="0">
                <a:solidFill>
                  <a:srgbClr val="202122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ne’s destination is never a place, but a new way of seeing things.” ― Henry Miller.</a:t>
            </a:r>
            <a:endParaRPr lang="en-CA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oogle Shape;884;p66">
            <a:extLst>
              <a:ext uri="{FF2B5EF4-FFF2-40B4-BE49-F238E27FC236}">
                <a16:creationId xmlns:a16="http://schemas.microsoft.com/office/drawing/2014/main" id="{799D9250-A436-673F-4145-119423331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690578"/>
              </p:ext>
            </p:extLst>
          </p:nvPr>
        </p:nvGraphicFramePr>
        <p:xfrm>
          <a:off x="12769" y="3555439"/>
          <a:ext cx="5117962" cy="4754640"/>
        </p:xfrm>
        <a:graphic>
          <a:graphicData uri="http://schemas.openxmlformats.org/drawingml/2006/table">
            <a:tbl>
              <a:tblPr>
                <a:noFill/>
                <a:tableStyleId>{82FF4CC9-8BDF-424B-A08E-9B403647872A}</a:tableStyleId>
              </a:tblPr>
              <a:tblGrid>
                <a:gridCol w="138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9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IMPACT</a:t>
                      </a:r>
                      <a:endParaRPr sz="20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YOUR ACTIONS</a:t>
                      </a:r>
                      <a:endParaRPr sz="20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Political impact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Sustainability impact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067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Economic impact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Cultural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impact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Technological impact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Diversity aspects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Access aspects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4A7915B-FBA8-13D1-1D51-D2A1D7CB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" y="8335441"/>
            <a:ext cx="705565" cy="6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3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>
            <a:spLocks noGrp="1"/>
          </p:cNvSpPr>
          <p:nvPr>
            <p:ph type="title"/>
          </p:nvPr>
        </p:nvSpPr>
        <p:spPr>
          <a:xfrm>
            <a:off x="42" y="137696"/>
            <a:ext cx="4493700" cy="622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5400" dirty="0"/>
              <a:t>References</a:t>
            </a:r>
            <a:endParaRPr sz="5400" dirty="0"/>
          </a:p>
        </p:txBody>
      </p:sp>
      <p:pic>
        <p:nvPicPr>
          <p:cNvPr id="342" name="Google Shape;342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185" r="6770"/>
          <a:stretch/>
        </p:blipFill>
        <p:spPr>
          <a:xfrm>
            <a:off x="3900908" y="0"/>
            <a:ext cx="124255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43FDB-6845-82F0-5F3B-E232744A813F}"/>
              </a:ext>
            </a:extLst>
          </p:cNvPr>
          <p:cNvSpPr txBox="1"/>
          <p:nvPr/>
        </p:nvSpPr>
        <p:spPr>
          <a:xfrm>
            <a:off x="0" y="2149185"/>
            <a:ext cx="38267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Poole, A., Bunnell, T., (2021). Developing the notion of teaching in 'International Schools' as precarious: towards a more nuanced approach based upon 'transition capital’. Globalisation, Societies and Education19(3)2021-05-27287 – 297 Retrieved from course resources.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123AF-3CED-0BAA-6C31-0BEEFE028B90}"/>
              </a:ext>
            </a:extLst>
          </p:cNvPr>
          <p:cNvSpPr txBox="1"/>
          <p:nvPr/>
        </p:nvSpPr>
        <p:spPr>
          <a:xfrm>
            <a:off x="55418" y="775269"/>
            <a:ext cx="38454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Forsythe, G., </a:t>
            </a:r>
            <a:r>
              <a:rPr lang="en-CA" i="0" dirty="0">
                <a:solidFill>
                  <a:srgbClr val="212124"/>
                </a:solidFill>
                <a:effectLst/>
                <a:latin typeface="Proxima Nova"/>
              </a:rPr>
              <a:t>Beres, J., (2018).     </a:t>
            </a:r>
          </a:p>
          <a:p>
            <a:r>
              <a:rPr lang="en-CA" i="0" dirty="0">
                <a:solidFill>
                  <a:srgbClr val="212124"/>
                </a:solidFill>
                <a:effectLst/>
                <a:latin typeface="Proxima Nova"/>
              </a:rPr>
              <a:t>Comprehensive Portfolio </a:t>
            </a:r>
            <a:r>
              <a:rPr lang="en-CA" i="0" u="sng" dirty="0">
                <a:effectLst/>
                <a:latin typeface="Proxima Nova"/>
                <a:hlinkClick r:id="rId4"/>
              </a:rPr>
              <a:t>#viznotes</a:t>
            </a:r>
            <a:r>
              <a:rPr lang="en-CA" i="0" u="sng" dirty="0">
                <a:effectLst/>
                <a:latin typeface="Proxima Nova"/>
              </a:rPr>
              <a:t>    </a:t>
            </a:r>
          </a:p>
          <a:p>
            <a:r>
              <a:rPr lang="en-US" dirty="0"/>
              <a:t>Retrieved from   </a:t>
            </a:r>
            <a:r>
              <a:rPr lang="en-US" dirty="0">
                <a:hlinkClick r:id="rId5"/>
              </a:rPr>
              <a:t>https://www.flickr.com/photos/gforsythe/42487409674/in/photostream/</a:t>
            </a:r>
            <a:endParaRPr lang="en-US" dirty="0"/>
          </a:p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AF91E-51A5-B615-762A-358E6695E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438" y="1729951"/>
            <a:ext cx="743776" cy="365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731FC-D6A8-9D25-C793-CD3E7558B564}"/>
              </a:ext>
            </a:extLst>
          </p:cNvPr>
          <p:cNvSpPr txBox="1"/>
          <p:nvPr/>
        </p:nvSpPr>
        <p:spPr>
          <a:xfrm>
            <a:off x="55418" y="3897805"/>
            <a:ext cx="30814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Sant, E., Davies, I., Pashby, K. &amp; Shultz, L. (2018) </a:t>
            </a:r>
            <a:r>
              <a:rPr lang="en-US" b="0" i="1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Global citizenship education: A critical introduction to key concepts and debates</a:t>
            </a:r>
            <a:r>
              <a:rPr lang="en-US" b="0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. Bloomsbury Academic.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ization by Slidesgo">
  <a:themeElements>
    <a:clrScheme name="Simple Light">
      <a:dk1>
        <a:srgbClr val="1E350C"/>
      </a:dk1>
      <a:lt1>
        <a:srgbClr val="FFFBEF"/>
      </a:lt1>
      <a:dk2>
        <a:srgbClr val="408108"/>
      </a:dk2>
      <a:lt2>
        <a:srgbClr val="A63D1B"/>
      </a:lt2>
      <a:accent1>
        <a:srgbClr val="FFBC2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E35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ddd393a-e98a-4404-841f-c4becdd925a5}" enabled="0" method="" siteId="{4ddd393a-e98a-4404-841f-c4becdd925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525</Words>
  <Application>Microsoft Office PowerPoint</Application>
  <PresentationFormat>On-screen Show (16:9)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avenir-regular-class</vt:lpstr>
      <vt:lpstr>Barlow</vt:lpstr>
      <vt:lpstr>Calibri</vt:lpstr>
      <vt:lpstr>Daytona</vt:lpstr>
      <vt:lpstr>Epilogue</vt:lpstr>
      <vt:lpstr>Lato</vt:lpstr>
      <vt:lpstr>Proxima Nova</vt:lpstr>
      <vt:lpstr>Globalization by Slidesgo</vt:lpstr>
      <vt:lpstr>Education in a Globalized World: Let’s Start a Conversation</vt:lpstr>
      <vt:lpstr>Education in a Globalized World: Nurturing Global Citizens - Definitions</vt:lpstr>
      <vt:lpstr>PowerPoint Presentation</vt:lpstr>
      <vt:lpstr>The Future Landscape –  you can go here………..</vt:lpstr>
      <vt:lpstr>Global Citizenship and Education: Inspiring  Conversations and Action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CITIZENSHIP THROUGH ACTION IN EDUCATION</dc:title>
  <dc:creator>Michael Quartermain</dc:creator>
  <cp:lastModifiedBy>Michael Quartermain</cp:lastModifiedBy>
  <cp:revision>2</cp:revision>
  <dcterms:modified xsi:type="dcterms:W3CDTF">2024-03-16T13:11:19Z</dcterms:modified>
</cp:coreProperties>
</file>