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  <p:sldMasterId id="2147483660" r:id="rId5"/>
  </p:sldMasterIdLst>
  <p:notesMasterIdLst>
    <p:notesMasterId r:id="rId22"/>
  </p:notesMasterIdLst>
  <p:sldIdLst>
    <p:sldId id="256" r:id="rId6"/>
    <p:sldId id="287" r:id="rId7"/>
    <p:sldId id="330" r:id="rId8"/>
    <p:sldId id="331" r:id="rId9"/>
    <p:sldId id="338" r:id="rId10"/>
    <p:sldId id="339" r:id="rId11"/>
    <p:sldId id="340" r:id="rId12"/>
    <p:sldId id="341" r:id="rId13"/>
    <p:sldId id="342" r:id="rId14"/>
    <p:sldId id="343" r:id="rId15"/>
    <p:sldId id="332" r:id="rId16"/>
    <p:sldId id="333" r:id="rId17"/>
    <p:sldId id="335" r:id="rId18"/>
    <p:sldId id="336" r:id="rId19"/>
    <p:sldId id="337" r:id="rId20"/>
    <p:sldId id="286" r:id="rId21"/>
  </p:sldIdLst>
  <p:sldSz cx="9144000" cy="5143500" type="screen16x9"/>
  <p:notesSz cx="6858000" cy="9144000"/>
  <p:embeddedFontLst>
    <p:embeddedFont>
      <p:font typeface="Raleway" pitchFamily="2" charset="77"/>
      <p:regular r:id="rId23"/>
      <p:bold r:id="rId24"/>
      <p:italic r:id="rId25"/>
      <p:boldItalic r:id="rId26"/>
    </p:embeddedFont>
    <p:embeddedFont>
      <p:font typeface="Roboto" panose="02000000000000000000" pitchFamily="2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ienzi, Jack" initials="MJ" lastIdx="5" clrIdx="0">
    <p:extLst>
      <p:ext uri="{19B8F6BF-5375-455C-9EA6-DF929625EA0E}">
        <p15:presenceInfo xmlns:p15="http://schemas.microsoft.com/office/powerpoint/2012/main" userId="S-1-5-21-750930478-754930973-930774774-29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90"/>
    <p:restoredTop sz="94646"/>
  </p:normalViewPr>
  <p:slideViewPr>
    <p:cSldViewPr snapToGrid="0">
      <p:cViewPr varScale="1">
        <p:scale>
          <a:sx n="92" d="100"/>
          <a:sy n="92" d="100"/>
        </p:scale>
        <p:origin x="176" y="8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4A46E-D28E-445E-89E8-8818AF109008}" type="doc">
      <dgm:prSet loTypeId="urn:microsoft.com/office/officeart/2008/layout/VerticalCurvedList" loCatId="icon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37AE6CF8-71C8-4EE2-992F-677933B44AD5}">
      <dgm:prSet/>
      <dgm:spPr/>
      <dgm:t>
        <a:bodyPr/>
        <a:lstStyle/>
        <a:p>
          <a:r>
            <a:rPr lang="en-CA" b="0" i="0" dirty="0"/>
            <a:t>Risk management is evolving due to technological innovations, global complexities, and shifting business dynamics.</a:t>
          </a:r>
          <a:endParaRPr lang="en-US" dirty="0"/>
        </a:p>
      </dgm:t>
    </dgm:pt>
    <dgm:pt modelId="{4F56A04A-504E-48E5-BE0B-1BF0810E4100}" type="parTrans" cxnId="{BB8750D0-E6AC-4619-B12E-15E5CFED78BA}">
      <dgm:prSet/>
      <dgm:spPr/>
      <dgm:t>
        <a:bodyPr/>
        <a:lstStyle/>
        <a:p>
          <a:endParaRPr lang="en-US"/>
        </a:p>
      </dgm:t>
    </dgm:pt>
    <dgm:pt modelId="{EDDB5B77-D605-4F91-ACEC-CB7337B5C509}" type="sibTrans" cxnId="{BB8750D0-E6AC-4619-B12E-15E5CFED78BA}">
      <dgm:prSet/>
      <dgm:spPr/>
      <dgm:t>
        <a:bodyPr/>
        <a:lstStyle/>
        <a:p>
          <a:endParaRPr lang="en-US"/>
        </a:p>
      </dgm:t>
    </dgm:pt>
    <dgm:pt modelId="{CB4DFC35-3708-4545-8602-B797015979F4}">
      <dgm:prSet/>
      <dgm:spPr/>
      <dgm:t>
        <a:bodyPr/>
        <a:lstStyle/>
        <a:p>
          <a:r>
            <a:rPr lang="en-CA" b="0" i="0" dirty="0"/>
            <a:t>Traditional approaches are being reimagined to tackle the challenges of an interconnected world.</a:t>
          </a:r>
          <a:endParaRPr lang="en-US" dirty="0"/>
        </a:p>
      </dgm:t>
    </dgm:pt>
    <dgm:pt modelId="{BF77B756-F37D-4FE5-B51F-96132B8F7EED}" type="parTrans" cxnId="{A5EF8FCD-09ED-4E95-850E-3115D9E7796F}">
      <dgm:prSet/>
      <dgm:spPr/>
      <dgm:t>
        <a:bodyPr/>
        <a:lstStyle/>
        <a:p>
          <a:endParaRPr lang="en-US"/>
        </a:p>
      </dgm:t>
    </dgm:pt>
    <dgm:pt modelId="{0B00BF36-C4DF-4153-8B6A-5F56DE118F53}" type="sibTrans" cxnId="{A5EF8FCD-09ED-4E95-850E-3115D9E7796F}">
      <dgm:prSet/>
      <dgm:spPr/>
      <dgm:t>
        <a:bodyPr/>
        <a:lstStyle/>
        <a:p>
          <a:endParaRPr lang="en-US"/>
        </a:p>
      </dgm:t>
    </dgm:pt>
    <dgm:pt modelId="{CB0AD6D8-0D4C-45CA-B44B-15CCCA1CB0F8}">
      <dgm:prSet/>
      <dgm:spPr/>
      <dgm:t>
        <a:bodyPr/>
        <a:lstStyle/>
        <a:p>
          <a:r>
            <a:rPr lang="en-CA" b="0" i="0" dirty="0"/>
            <a:t>Key trends include the integration of AI, data analytics, and a focus on organizational resilience.</a:t>
          </a:r>
          <a:endParaRPr lang="en-US" dirty="0"/>
        </a:p>
      </dgm:t>
    </dgm:pt>
    <dgm:pt modelId="{715603A2-8127-4489-9AA4-375EF1CE1F82}" type="parTrans" cxnId="{F3F9645F-FAC7-4C65-B8DC-8C2C19159C97}">
      <dgm:prSet/>
      <dgm:spPr/>
      <dgm:t>
        <a:bodyPr/>
        <a:lstStyle/>
        <a:p>
          <a:endParaRPr lang="en-US"/>
        </a:p>
      </dgm:t>
    </dgm:pt>
    <dgm:pt modelId="{13D5E3CD-1A8E-48F9-96BA-8F2584527517}" type="sibTrans" cxnId="{F3F9645F-FAC7-4C65-B8DC-8C2C19159C97}">
      <dgm:prSet/>
      <dgm:spPr/>
      <dgm:t>
        <a:bodyPr/>
        <a:lstStyle/>
        <a:p>
          <a:endParaRPr lang="en-US"/>
        </a:p>
      </dgm:t>
    </dgm:pt>
    <dgm:pt modelId="{27887868-6DF5-4CF9-A8C7-AF52ED85A7BA}">
      <dgm:prSet/>
      <dgm:spPr/>
      <dgm:t>
        <a:bodyPr/>
        <a:lstStyle/>
        <a:p>
          <a:r>
            <a:rPr lang="en-CA" b="0" i="0" dirty="0"/>
            <a:t>Embracing these trends helps businesses mitigate risks and gain a competitive advantage in an uncertain global landscape.</a:t>
          </a:r>
          <a:endParaRPr lang="en-US" dirty="0"/>
        </a:p>
      </dgm:t>
    </dgm:pt>
    <dgm:pt modelId="{97093317-E684-4BE8-B45A-3AA8E06689B8}" type="parTrans" cxnId="{F1774D01-06E7-4111-8B29-E1930D6FB3F6}">
      <dgm:prSet/>
      <dgm:spPr/>
      <dgm:t>
        <a:bodyPr/>
        <a:lstStyle/>
        <a:p>
          <a:endParaRPr lang="en-US"/>
        </a:p>
      </dgm:t>
    </dgm:pt>
    <dgm:pt modelId="{7E87126F-8874-4313-8BF0-6005B9F6C896}" type="sibTrans" cxnId="{F1774D01-06E7-4111-8B29-E1930D6FB3F6}">
      <dgm:prSet/>
      <dgm:spPr/>
      <dgm:t>
        <a:bodyPr/>
        <a:lstStyle/>
        <a:p>
          <a:endParaRPr lang="en-US"/>
        </a:p>
      </dgm:t>
    </dgm:pt>
    <dgm:pt modelId="{4F0FE123-489A-D14B-B015-B4B1DFD89E80}" type="pres">
      <dgm:prSet presAssocID="{75C4A46E-D28E-445E-89E8-8818AF109008}" presName="Name0" presStyleCnt="0">
        <dgm:presLayoutVars>
          <dgm:chMax val="7"/>
          <dgm:chPref val="7"/>
          <dgm:dir/>
        </dgm:presLayoutVars>
      </dgm:prSet>
      <dgm:spPr/>
    </dgm:pt>
    <dgm:pt modelId="{0AB6ECA4-4C04-0B4C-BBF8-513D58BE1FCE}" type="pres">
      <dgm:prSet presAssocID="{75C4A46E-D28E-445E-89E8-8818AF109008}" presName="Name1" presStyleCnt="0"/>
      <dgm:spPr/>
    </dgm:pt>
    <dgm:pt modelId="{32AEC840-1D83-6F47-B408-5610834BC5D5}" type="pres">
      <dgm:prSet presAssocID="{75C4A46E-D28E-445E-89E8-8818AF109008}" presName="cycle" presStyleCnt="0"/>
      <dgm:spPr/>
    </dgm:pt>
    <dgm:pt modelId="{5DF87EA1-74A7-C844-BD74-57A1AC980261}" type="pres">
      <dgm:prSet presAssocID="{75C4A46E-D28E-445E-89E8-8818AF109008}" presName="srcNode" presStyleLbl="node1" presStyleIdx="0" presStyleCnt="4"/>
      <dgm:spPr/>
    </dgm:pt>
    <dgm:pt modelId="{B0785A74-437C-5346-9AD4-A47F9A6DD595}" type="pres">
      <dgm:prSet presAssocID="{75C4A46E-D28E-445E-89E8-8818AF109008}" presName="conn" presStyleLbl="parChTrans1D2" presStyleIdx="0" presStyleCnt="1"/>
      <dgm:spPr/>
    </dgm:pt>
    <dgm:pt modelId="{975DE835-E255-DE42-B7D9-8D558861D5C4}" type="pres">
      <dgm:prSet presAssocID="{75C4A46E-D28E-445E-89E8-8818AF109008}" presName="extraNode" presStyleLbl="node1" presStyleIdx="0" presStyleCnt="4"/>
      <dgm:spPr/>
    </dgm:pt>
    <dgm:pt modelId="{D76C02CF-6EDA-F24B-8BB6-E0114856F0CA}" type="pres">
      <dgm:prSet presAssocID="{75C4A46E-D28E-445E-89E8-8818AF109008}" presName="dstNode" presStyleLbl="node1" presStyleIdx="0" presStyleCnt="4"/>
      <dgm:spPr/>
    </dgm:pt>
    <dgm:pt modelId="{9EE19A73-DAFC-3F4C-B392-91BDE5B96BE2}" type="pres">
      <dgm:prSet presAssocID="{37AE6CF8-71C8-4EE2-992F-677933B44AD5}" presName="text_1" presStyleLbl="node1" presStyleIdx="0" presStyleCnt="4">
        <dgm:presLayoutVars>
          <dgm:bulletEnabled val="1"/>
        </dgm:presLayoutVars>
      </dgm:prSet>
      <dgm:spPr/>
    </dgm:pt>
    <dgm:pt modelId="{17AAAD76-8B45-5B4F-AF12-A33AC5E97F96}" type="pres">
      <dgm:prSet presAssocID="{37AE6CF8-71C8-4EE2-992F-677933B44AD5}" presName="accent_1" presStyleCnt="0"/>
      <dgm:spPr/>
    </dgm:pt>
    <dgm:pt modelId="{358778B2-DB35-3F4E-8D6C-DF1DC2E45E32}" type="pres">
      <dgm:prSet presAssocID="{37AE6CF8-71C8-4EE2-992F-677933B44AD5}" presName="accentRepeatNode" presStyleLbl="solidFgAcc1" presStyleIdx="0" presStyleCnt="4"/>
      <dgm:spPr/>
    </dgm:pt>
    <dgm:pt modelId="{D4A701CF-DF1D-FF4A-8263-C17A3E7FFDCD}" type="pres">
      <dgm:prSet presAssocID="{CB4DFC35-3708-4545-8602-B797015979F4}" presName="text_2" presStyleLbl="node1" presStyleIdx="1" presStyleCnt="4">
        <dgm:presLayoutVars>
          <dgm:bulletEnabled val="1"/>
        </dgm:presLayoutVars>
      </dgm:prSet>
      <dgm:spPr/>
    </dgm:pt>
    <dgm:pt modelId="{E04D8567-7FA9-714A-AA1A-36ABB0093911}" type="pres">
      <dgm:prSet presAssocID="{CB4DFC35-3708-4545-8602-B797015979F4}" presName="accent_2" presStyleCnt="0"/>
      <dgm:spPr/>
    </dgm:pt>
    <dgm:pt modelId="{D9E0E2D3-D7D0-084C-972B-43B6EB20F612}" type="pres">
      <dgm:prSet presAssocID="{CB4DFC35-3708-4545-8602-B797015979F4}" presName="accentRepeatNode" presStyleLbl="solidFgAcc1" presStyleIdx="1" presStyleCnt="4"/>
      <dgm:spPr/>
    </dgm:pt>
    <dgm:pt modelId="{64CF1E9F-FE58-FA48-A61E-8395C06C45A5}" type="pres">
      <dgm:prSet presAssocID="{CB0AD6D8-0D4C-45CA-B44B-15CCCA1CB0F8}" presName="text_3" presStyleLbl="node1" presStyleIdx="2" presStyleCnt="4">
        <dgm:presLayoutVars>
          <dgm:bulletEnabled val="1"/>
        </dgm:presLayoutVars>
      </dgm:prSet>
      <dgm:spPr/>
    </dgm:pt>
    <dgm:pt modelId="{F2B8320A-906B-244E-A0F7-674CCC24A26D}" type="pres">
      <dgm:prSet presAssocID="{CB0AD6D8-0D4C-45CA-B44B-15CCCA1CB0F8}" presName="accent_3" presStyleCnt="0"/>
      <dgm:spPr/>
    </dgm:pt>
    <dgm:pt modelId="{7552F035-7484-9B4C-8F94-03A1906257C8}" type="pres">
      <dgm:prSet presAssocID="{CB0AD6D8-0D4C-45CA-B44B-15CCCA1CB0F8}" presName="accentRepeatNode" presStyleLbl="solidFgAcc1" presStyleIdx="2" presStyleCnt="4"/>
      <dgm:spPr/>
    </dgm:pt>
    <dgm:pt modelId="{432FDC82-B033-B844-9CD2-ACE4A213C595}" type="pres">
      <dgm:prSet presAssocID="{27887868-6DF5-4CF9-A8C7-AF52ED85A7BA}" presName="text_4" presStyleLbl="node1" presStyleIdx="3" presStyleCnt="4">
        <dgm:presLayoutVars>
          <dgm:bulletEnabled val="1"/>
        </dgm:presLayoutVars>
      </dgm:prSet>
      <dgm:spPr/>
    </dgm:pt>
    <dgm:pt modelId="{E41E2CBD-4DB3-FD4D-B205-B3B26FB13B79}" type="pres">
      <dgm:prSet presAssocID="{27887868-6DF5-4CF9-A8C7-AF52ED85A7BA}" presName="accent_4" presStyleCnt="0"/>
      <dgm:spPr/>
    </dgm:pt>
    <dgm:pt modelId="{D0B22F1C-F633-4945-9D40-5E30EB025B4F}" type="pres">
      <dgm:prSet presAssocID="{27887868-6DF5-4CF9-A8C7-AF52ED85A7BA}" presName="accentRepeatNode" presStyleLbl="solidFgAcc1" presStyleIdx="3" presStyleCnt="4"/>
      <dgm:spPr/>
    </dgm:pt>
  </dgm:ptLst>
  <dgm:cxnLst>
    <dgm:cxn modelId="{F1774D01-06E7-4111-8B29-E1930D6FB3F6}" srcId="{75C4A46E-D28E-445E-89E8-8818AF109008}" destId="{27887868-6DF5-4CF9-A8C7-AF52ED85A7BA}" srcOrd="3" destOrd="0" parTransId="{97093317-E684-4BE8-B45A-3AA8E06689B8}" sibTransId="{7E87126F-8874-4313-8BF0-6005B9F6C896}"/>
    <dgm:cxn modelId="{4ED68607-5CEE-5D4B-BAA3-F0A5A3124BD9}" type="presOf" srcId="{CB0AD6D8-0D4C-45CA-B44B-15CCCA1CB0F8}" destId="{64CF1E9F-FE58-FA48-A61E-8395C06C45A5}" srcOrd="0" destOrd="0" presId="urn:microsoft.com/office/officeart/2008/layout/VerticalCurvedList"/>
    <dgm:cxn modelId="{0E2FE14F-F2EE-934B-8D5D-BC29B07B5AE7}" type="presOf" srcId="{EDDB5B77-D605-4F91-ACEC-CB7337B5C509}" destId="{B0785A74-437C-5346-9AD4-A47F9A6DD595}" srcOrd="0" destOrd="0" presId="urn:microsoft.com/office/officeart/2008/layout/VerticalCurvedList"/>
    <dgm:cxn modelId="{A06B8F51-E54D-AC4B-A580-2A316A324F2C}" type="presOf" srcId="{37AE6CF8-71C8-4EE2-992F-677933B44AD5}" destId="{9EE19A73-DAFC-3F4C-B392-91BDE5B96BE2}" srcOrd="0" destOrd="0" presId="urn:microsoft.com/office/officeart/2008/layout/VerticalCurvedList"/>
    <dgm:cxn modelId="{F3F9645F-FAC7-4C65-B8DC-8C2C19159C97}" srcId="{75C4A46E-D28E-445E-89E8-8818AF109008}" destId="{CB0AD6D8-0D4C-45CA-B44B-15CCCA1CB0F8}" srcOrd="2" destOrd="0" parTransId="{715603A2-8127-4489-9AA4-375EF1CE1F82}" sibTransId="{13D5E3CD-1A8E-48F9-96BA-8F2584527517}"/>
    <dgm:cxn modelId="{B5D9DE94-2472-CA47-BD41-F22CE366BC67}" type="presOf" srcId="{CB4DFC35-3708-4545-8602-B797015979F4}" destId="{D4A701CF-DF1D-FF4A-8263-C17A3E7FFDCD}" srcOrd="0" destOrd="0" presId="urn:microsoft.com/office/officeart/2008/layout/VerticalCurvedList"/>
    <dgm:cxn modelId="{D4EF15A0-7467-C042-A403-7C7E21C5497E}" type="presOf" srcId="{75C4A46E-D28E-445E-89E8-8818AF109008}" destId="{4F0FE123-489A-D14B-B015-B4B1DFD89E80}" srcOrd="0" destOrd="0" presId="urn:microsoft.com/office/officeart/2008/layout/VerticalCurvedList"/>
    <dgm:cxn modelId="{A5EF8FCD-09ED-4E95-850E-3115D9E7796F}" srcId="{75C4A46E-D28E-445E-89E8-8818AF109008}" destId="{CB4DFC35-3708-4545-8602-B797015979F4}" srcOrd="1" destOrd="0" parTransId="{BF77B756-F37D-4FE5-B51F-96132B8F7EED}" sibTransId="{0B00BF36-C4DF-4153-8B6A-5F56DE118F53}"/>
    <dgm:cxn modelId="{BB8750D0-E6AC-4619-B12E-15E5CFED78BA}" srcId="{75C4A46E-D28E-445E-89E8-8818AF109008}" destId="{37AE6CF8-71C8-4EE2-992F-677933B44AD5}" srcOrd="0" destOrd="0" parTransId="{4F56A04A-504E-48E5-BE0B-1BF0810E4100}" sibTransId="{EDDB5B77-D605-4F91-ACEC-CB7337B5C509}"/>
    <dgm:cxn modelId="{F6CE62D7-DB39-1A46-BF7E-3C5C9D6A4ECB}" type="presOf" srcId="{27887868-6DF5-4CF9-A8C7-AF52ED85A7BA}" destId="{432FDC82-B033-B844-9CD2-ACE4A213C595}" srcOrd="0" destOrd="0" presId="urn:microsoft.com/office/officeart/2008/layout/VerticalCurvedList"/>
    <dgm:cxn modelId="{93B77B60-8435-224A-914C-69B90C83A36D}" type="presParOf" srcId="{4F0FE123-489A-D14B-B015-B4B1DFD89E80}" destId="{0AB6ECA4-4C04-0B4C-BBF8-513D58BE1FCE}" srcOrd="0" destOrd="0" presId="urn:microsoft.com/office/officeart/2008/layout/VerticalCurvedList"/>
    <dgm:cxn modelId="{DED3BF91-78E1-4240-81E1-A95A2C7DE14C}" type="presParOf" srcId="{0AB6ECA4-4C04-0B4C-BBF8-513D58BE1FCE}" destId="{32AEC840-1D83-6F47-B408-5610834BC5D5}" srcOrd="0" destOrd="0" presId="urn:microsoft.com/office/officeart/2008/layout/VerticalCurvedList"/>
    <dgm:cxn modelId="{D615E824-21E7-BD4F-8946-AD94262A6679}" type="presParOf" srcId="{32AEC840-1D83-6F47-B408-5610834BC5D5}" destId="{5DF87EA1-74A7-C844-BD74-57A1AC980261}" srcOrd="0" destOrd="0" presId="urn:microsoft.com/office/officeart/2008/layout/VerticalCurvedList"/>
    <dgm:cxn modelId="{87A46245-EF5F-E541-8E80-FB9BAFA89CB7}" type="presParOf" srcId="{32AEC840-1D83-6F47-B408-5610834BC5D5}" destId="{B0785A74-437C-5346-9AD4-A47F9A6DD595}" srcOrd="1" destOrd="0" presId="urn:microsoft.com/office/officeart/2008/layout/VerticalCurvedList"/>
    <dgm:cxn modelId="{66B3FA12-C09A-B44E-96DB-64C6B309CFAE}" type="presParOf" srcId="{32AEC840-1D83-6F47-B408-5610834BC5D5}" destId="{975DE835-E255-DE42-B7D9-8D558861D5C4}" srcOrd="2" destOrd="0" presId="urn:microsoft.com/office/officeart/2008/layout/VerticalCurvedList"/>
    <dgm:cxn modelId="{177568FD-FA1B-3940-8B23-2D5184E4F1E1}" type="presParOf" srcId="{32AEC840-1D83-6F47-B408-5610834BC5D5}" destId="{D76C02CF-6EDA-F24B-8BB6-E0114856F0CA}" srcOrd="3" destOrd="0" presId="urn:microsoft.com/office/officeart/2008/layout/VerticalCurvedList"/>
    <dgm:cxn modelId="{1C2C1487-355A-FC4E-9E98-C1866EAD7932}" type="presParOf" srcId="{0AB6ECA4-4C04-0B4C-BBF8-513D58BE1FCE}" destId="{9EE19A73-DAFC-3F4C-B392-91BDE5B96BE2}" srcOrd="1" destOrd="0" presId="urn:microsoft.com/office/officeart/2008/layout/VerticalCurvedList"/>
    <dgm:cxn modelId="{E4EE0B20-F5BC-9648-A44A-1F3BE0915839}" type="presParOf" srcId="{0AB6ECA4-4C04-0B4C-BBF8-513D58BE1FCE}" destId="{17AAAD76-8B45-5B4F-AF12-A33AC5E97F96}" srcOrd="2" destOrd="0" presId="urn:microsoft.com/office/officeart/2008/layout/VerticalCurvedList"/>
    <dgm:cxn modelId="{EEE172C8-19B8-9448-B392-7AEE1B66A538}" type="presParOf" srcId="{17AAAD76-8B45-5B4F-AF12-A33AC5E97F96}" destId="{358778B2-DB35-3F4E-8D6C-DF1DC2E45E32}" srcOrd="0" destOrd="0" presId="urn:microsoft.com/office/officeart/2008/layout/VerticalCurvedList"/>
    <dgm:cxn modelId="{C0D796EB-5526-CD44-A48A-9A9A9EA38E09}" type="presParOf" srcId="{0AB6ECA4-4C04-0B4C-BBF8-513D58BE1FCE}" destId="{D4A701CF-DF1D-FF4A-8263-C17A3E7FFDCD}" srcOrd="3" destOrd="0" presId="urn:microsoft.com/office/officeart/2008/layout/VerticalCurvedList"/>
    <dgm:cxn modelId="{D57712E2-00F7-8742-B681-D4D8E1A3CD55}" type="presParOf" srcId="{0AB6ECA4-4C04-0B4C-BBF8-513D58BE1FCE}" destId="{E04D8567-7FA9-714A-AA1A-36ABB0093911}" srcOrd="4" destOrd="0" presId="urn:microsoft.com/office/officeart/2008/layout/VerticalCurvedList"/>
    <dgm:cxn modelId="{7E87F113-BDCC-3C41-83DF-FF8D7E13C1B8}" type="presParOf" srcId="{E04D8567-7FA9-714A-AA1A-36ABB0093911}" destId="{D9E0E2D3-D7D0-084C-972B-43B6EB20F612}" srcOrd="0" destOrd="0" presId="urn:microsoft.com/office/officeart/2008/layout/VerticalCurvedList"/>
    <dgm:cxn modelId="{AF4BD2FE-6541-BC40-9DF0-0DB105009B3D}" type="presParOf" srcId="{0AB6ECA4-4C04-0B4C-BBF8-513D58BE1FCE}" destId="{64CF1E9F-FE58-FA48-A61E-8395C06C45A5}" srcOrd="5" destOrd="0" presId="urn:microsoft.com/office/officeart/2008/layout/VerticalCurvedList"/>
    <dgm:cxn modelId="{A2C62696-B1FB-174A-9B6B-F30042BCCEA5}" type="presParOf" srcId="{0AB6ECA4-4C04-0B4C-BBF8-513D58BE1FCE}" destId="{F2B8320A-906B-244E-A0F7-674CCC24A26D}" srcOrd="6" destOrd="0" presId="urn:microsoft.com/office/officeart/2008/layout/VerticalCurvedList"/>
    <dgm:cxn modelId="{508AAE02-99E6-1B48-BA37-7D14E7610127}" type="presParOf" srcId="{F2B8320A-906B-244E-A0F7-674CCC24A26D}" destId="{7552F035-7484-9B4C-8F94-03A1906257C8}" srcOrd="0" destOrd="0" presId="urn:microsoft.com/office/officeart/2008/layout/VerticalCurvedList"/>
    <dgm:cxn modelId="{3AC9F9BC-1EFF-2C49-8D48-EBAA59A7553B}" type="presParOf" srcId="{0AB6ECA4-4C04-0B4C-BBF8-513D58BE1FCE}" destId="{432FDC82-B033-B844-9CD2-ACE4A213C595}" srcOrd="7" destOrd="0" presId="urn:microsoft.com/office/officeart/2008/layout/VerticalCurvedList"/>
    <dgm:cxn modelId="{7852115F-FD3F-E346-85D0-13D6E8B5A5D7}" type="presParOf" srcId="{0AB6ECA4-4C04-0B4C-BBF8-513D58BE1FCE}" destId="{E41E2CBD-4DB3-FD4D-B205-B3B26FB13B79}" srcOrd="8" destOrd="0" presId="urn:microsoft.com/office/officeart/2008/layout/VerticalCurvedList"/>
    <dgm:cxn modelId="{6468B460-F94D-0E49-B6E6-498A39AA00D1}" type="presParOf" srcId="{E41E2CBD-4DB3-FD4D-B205-B3B26FB13B79}" destId="{D0B22F1C-F633-4945-9D40-5E30EB025B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9487EE-34EE-4D0F-A9A5-89DAD7BC1AC9}" type="doc">
      <dgm:prSet loTypeId="urn:microsoft.com/office/officeart/2018/2/layout/IconCircleLis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1C52AD-2C14-42B8-84D6-417FCE1C7BB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800" dirty="0">
              <a:solidFill>
                <a:srgbClr val="080808"/>
              </a:solidFill>
            </a:rPr>
            <a:t>Sensors</a:t>
          </a:r>
          <a:endParaRPr lang="en-US" sz="1800" dirty="0">
            <a:solidFill>
              <a:srgbClr val="080808"/>
            </a:solidFill>
          </a:endParaRPr>
        </a:p>
      </dgm:t>
    </dgm:pt>
    <dgm:pt modelId="{BF14C267-4D4B-41F0-9AE9-23F34E78FE15}" type="parTrans" cxnId="{F91A4277-7CA4-4093-9246-71CC597BAC31}">
      <dgm:prSet/>
      <dgm:spPr/>
      <dgm:t>
        <a:bodyPr/>
        <a:lstStyle/>
        <a:p>
          <a:endParaRPr lang="en-US" sz="1800">
            <a:solidFill>
              <a:srgbClr val="080808"/>
            </a:solidFill>
          </a:endParaRPr>
        </a:p>
      </dgm:t>
    </dgm:pt>
    <dgm:pt modelId="{410A17E1-990A-4742-8993-1848A850D588}" type="sibTrans" cxnId="{F91A4277-7CA4-4093-9246-71CC597BAC31}">
      <dgm:prSet/>
      <dgm:spPr/>
      <dgm:t>
        <a:bodyPr/>
        <a:lstStyle/>
        <a:p>
          <a:pPr>
            <a:lnSpc>
              <a:spcPct val="100000"/>
            </a:lnSpc>
          </a:pPr>
          <a:endParaRPr lang="en-US" sz="1800">
            <a:solidFill>
              <a:srgbClr val="080808"/>
            </a:solidFill>
          </a:endParaRPr>
        </a:p>
      </dgm:t>
    </dgm:pt>
    <dgm:pt modelId="{8DFA1C4A-D694-4FBA-8F5C-70465668CE4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800" dirty="0">
              <a:solidFill>
                <a:srgbClr val="080808"/>
              </a:solidFill>
            </a:rPr>
            <a:t>GPS Tracking</a:t>
          </a:r>
          <a:endParaRPr lang="en-US" sz="1800" dirty="0">
            <a:solidFill>
              <a:srgbClr val="080808"/>
            </a:solidFill>
          </a:endParaRPr>
        </a:p>
      </dgm:t>
    </dgm:pt>
    <dgm:pt modelId="{5D404971-2C3D-4066-A695-098158F311B7}" type="parTrans" cxnId="{2A7DE784-C73C-499D-B1E2-3DCA2CC3EC7D}">
      <dgm:prSet/>
      <dgm:spPr/>
      <dgm:t>
        <a:bodyPr/>
        <a:lstStyle/>
        <a:p>
          <a:endParaRPr lang="en-US" sz="1800">
            <a:solidFill>
              <a:srgbClr val="080808"/>
            </a:solidFill>
          </a:endParaRPr>
        </a:p>
      </dgm:t>
    </dgm:pt>
    <dgm:pt modelId="{D6B0C2F6-8EEF-4AD8-86AC-8367183CDA72}" type="sibTrans" cxnId="{2A7DE784-C73C-499D-B1E2-3DCA2CC3EC7D}">
      <dgm:prSet/>
      <dgm:spPr/>
      <dgm:t>
        <a:bodyPr/>
        <a:lstStyle/>
        <a:p>
          <a:pPr>
            <a:lnSpc>
              <a:spcPct val="100000"/>
            </a:lnSpc>
          </a:pPr>
          <a:endParaRPr lang="en-US" sz="1800">
            <a:solidFill>
              <a:srgbClr val="080808"/>
            </a:solidFill>
          </a:endParaRPr>
        </a:p>
      </dgm:t>
    </dgm:pt>
    <dgm:pt modelId="{E69F252B-0108-4D85-A274-5B53D483C5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800" dirty="0">
              <a:solidFill>
                <a:srgbClr val="080808"/>
              </a:solidFill>
            </a:rPr>
            <a:t>Smart Tags and RFID</a:t>
          </a:r>
          <a:endParaRPr lang="en-US" sz="1800" dirty="0">
            <a:solidFill>
              <a:srgbClr val="080808"/>
            </a:solidFill>
          </a:endParaRPr>
        </a:p>
      </dgm:t>
    </dgm:pt>
    <dgm:pt modelId="{9C5B3B1D-7597-4543-BF3C-DB07D6B0EE9A}" type="parTrans" cxnId="{EABE48D1-5255-4BCE-81DF-DB67503B39D6}">
      <dgm:prSet/>
      <dgm:spPr/>
      <dgm:t>
        <a:bodyPr/>
        <a:lstStyle/>
        <a:p>
          <a:endParaRPr lang="en-US" sz="1800">
            <a:solidFill>
              <a:srgbClr val="080808"/>
            </a:solidFill>
          </a:endParaRPr>
        </a:p>
      </dgm:t>
    </dgm:pt>
    <dgm:pt modelId="{2FC078FA-A7D6-4779-83D9-5924AEC27D23}" type="sibTrans" cxnId="{EABE48D1-5255-4BCE-81DF-DB67503B39D6}">
      <dgm:prSet/>
      <dgm:spPr/>
      <dgm:t>
        <a:bodyPr/>
        <a:lstStyle/>
        <a:p>
          <a:pPr>
            <a:lnSpc>
              <a:spcPct val="100000"/>
            </a:lnSpc>
          </a:pPr>
          <a:endParaRPr lang="en-US" sz="1800">
            <a:solidFill>
              <a:srgbClr val="080808"/>
            </a:solidFill>
          </a:endParaRPr>
        </a:p>
      </dgm:t>
    </dgm:pt>
    <dgm:pt modelId="{D49B5F70-BCBD-40DF-8389-95BE72E4C05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800" dirty="0">
              <a:solidFill>
                <a:srgbClr val="080808"/>
              </a:solidFill>
            </a:rPr>
            <a:t>Automation</a:t>
          </a:r>
          <a:endParaRPr lang="en-US" sz="1800" dirty="0">
            <a:solidFill>
              <a:srgbClr val="080808"/>
            </a:solidFill>
          </a:endParaRPr>
        </a:p>
      </dgm:t>
    </dgm:pt>
    <dgm:pt modelId="{467E490C-27AC-4C74-B179-DE09BF3075B0}" type="parTrans" cxnId="{C9A70694-3225-42B0-9155-3CA72791752B}">
      <dgm:prSet/>
      <dgm:spPr/>
      <dgm:t>
        <a:bodyPr/>
        <a:lstStyle/>
        <a:p>
          <a:endParaRPr lang="en-US" sz="1800">
            <a:solidFill>
              <a:srgbClr val="080808"/>
            </a:solidFill>
          </a:endParaRPr>
        </a:p>
      </dgm:t>
    </dgm:pt>
    <dgm:pt modelId="{EE17A876-0F36-4527-9EEF-A0924CF6F199}" type="sibTrans" cxnId="{C9A70694-3225-42B0-9155-3CA72791752B}">
      <dgm:prSet/>
      <dgm:spPr/>
      <dgm:t>
        <a:bodyPr/>
        <a:lstStyle/>
        <a:p>
          <a:pPr>
            <a:lnSpc>
              <a:spcPct val="100000"/>
            </a:lnSpc>
          </a:pPr>
          <a:endParaRPr lang="en-US" sz="1800">
            <a:solidFill>
              <a:srgbClr val="080808"/>
            </a:solidFill>
          </a:endParaRPr>
        </a:p>
      </dgm:t>
    </dgm:pt>
    <dgm:pt modelId="{B3C9C4B9-9BA4-4B34-9818-6BD65006D4E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800">
              <a:solidFill>
                <a:srgbClr val="080808"/>
              </a:solidFill>
            </a:rPr>
            <a:t>Blockchain</a:t>
          </a:r>
          <a:endParaRPr lang="en-US" sz="1800" dirty="0">
            <a:solidFill>
              <a:srgbClr val="080808"/>
            </a:solidFill>
          </a:endParaRPr>
        </a:p>
      </dgm:t>
    </dgm:pt>
    <dgm:pt modelId="{FC5DA5EB-D92E-4EF4-927F-0686A4E4787B}" type="parTrans" cxnId="{496C7636-17D8-47A0-AF63-C067D655AE8B}">
      <dgm:prSet/>
      <dgm:spPr/>
      <dgm:t>
        <a:bodyPr/>
        <a:lstStyle/>
        <a:p>
          <a:endParaRPr lang="en-US" sz="1800">
            <a:solidFill>
              <a:srgbClr val="080808"/>
            </a:solidFill>
          </a:endParaRPr>
        </a:p>
      </dgm:t>
    </dgm:pt>
    <dgm:pt modelId="{735C39A8-6C61-4927-A5E0-7C8E4A30F267}" type="sibTrans" cxnId="{496C7636-17D8-47A0-AF63-C067D655AE8B}">
      <dgm:prSet/>
      <dgm:spPr/>
      <dgm:t>
        <a:bodyPr/>
        <a:lstStyle/>
        <a:p>
          <a:pPr>
            <a:lnSpc>
              <a:spcPct val="100000"/>
            </a:lnSpc>
          </a:pPr>
          <a:endParaRPr lang="en-US" sz="1800">
            <a:solidFill>
              <a:srgbClr val="080808"/>
            </a:solidFill>
          </a:endParaRPr>
        </a:p>
      </dgm:t>
    </dgm:pt>
    <dgm:pt modelId="{C9879032-0653-4A61-8A8A-0B797FE1C2D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800" dirty="0">
              <a:solidFill>
                <a:srgbClr val="080808"/>
              </a:solidFill>
            </a:rPr>
            <a:t>Artificial Intelligence (AI) and Machine Learning (ML)</a:t>
          </a:r>
          <a:endParaRPr lang="en-US" sz="1800" dirty="0">
            <a:solidFill>
              <a:srgbClr val="080808"/>
            </a:solidFill>
          </a:endParaRPr>
        </a:p>
      </dgm:t>
    </dgm:pt>
    <dgm:pt modelId="{BE68A28B-6B5D-4C90-80EF-DE3A25F7C321}" type="parTrans" cxnId="{015A0874-229F-4CCD-8692-B89A986861F3}">
      <dgm:prSet/>
      <dgm:spPr/>
      <dgm:t>
        <a:bodyPr/>
        <a:lstStyle/>
        <a:p>
          <a:endParaRPr lang="en-US" sz="1800">
            <a:solidFill>
              <a:srgbClr val="080808"/>
            </a:solidFill>
          </a:endParaRPr>
        </a:p>
      </dgm:t>
    </dgm:pt>
    <dgm:pt modelId="{B84241BF-E23E-41CF-B986-66572D76EA7E}" type="sibTrans" cxnId="{015A0874-229F-4CCD-8692-B89A986861F3}">
      <dgm:prSet/>
      <dgm:spPr/>
      <dgm:t>
        <a:bodyPr/>
        <a:lstStyle/>
        <a:p>
          <a:endParaRPr lang="en-US" sz="1800">
            <a:solidFill>
              <a:srgbClr val="080808"/>
            </a:solidFill>
          </a:endParaRPr>
        </a:p>
      </dgm:t>
    </dgm:pt>
    <dgm:pt modelId="{DD0B34DC-E14F-4FA8-BB53-A2721F38FD23}" type="pres">
      <dgm:prSet presAssocID="{BD9487EE-34EE-4D0F-A9A5-89DAD7BC1AC9}" presName="root" presStyleCnt="0">
        <dgm:presLayoutVars>
          <dgm:dir/>
          <dgm:resizeHandles val="exact"/>
        </dgm:presLayoutVars>
      </dgm:prSet>
      <dgm:spPr/>
    </dgm:pt>
    <dgm:pt modelId="{9F5AF418-EFC3-4315-9A08-870F07C219EE}" type="pres">
      <dgm:prSet presAssocID="{BD9487EE-34EE-4D0F-A9A5-89DAD7BC1AC9}" presName="container" presStyleCnt="0">
        <dgm:presLayoutVars>
          <dgm:dir/>
          <dgm:resizeHandles val="exact"/>
        </dgm:presLayoutVars>
      </dgm:prSet>
      <dgm:spPr/>
    </dgm:pt>
    <dgm:pt modelId="{06A4A657-BCEF-48B7-9B96-408313EE86D0}" type="pres">
      <dgm:prSet presAssocID="{8D1C52AD-2C14-42B8-84D6-417FCE1C7BB2}" presName="compNode" presStyleCnt="0"/>
      <dgm:spPr/>
    </dgm:pt>
    <dgm:pt modelId="{81925130-966D-49CB-A40C-15E1DD16827A}" type="pres">
      <dgm:prSet presAssocID="{8D1C52AD-2C14-42B8-84D6-417FCE1C7BB2}" presName="iconBgRect" presStyleLbl="bgShp" presStyleIdx="0" presStyleCnt="6"/>
      <dgm:spPr/>
    </dgm:pt>
    <dgm:pt modelId="{F65DA118-B91F-474E-865E-A34032B8B768}" type="pres">
      <dgm:prSet presAssocID="{8D1C52AD-2C14-42B8-84D6-417FCE1C7BB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-Fi"/>
        </a:ext>
      </dgm:extLst>
    </dgm:pt>
    <dgm:pt modelId="{6BE61085-1F9A-4426-861B-FCB91BAAABCD}" type="pres">
      <dgm:prSet presAssocID="{8D1C52AD-2C14-42B8-84D6-417FCE1C7BB2}" presName="spaceRect" presStyleCnt="0"/>
      <dgm:spPr/>
    </dgm:pt>
    <dgm:pt modelId="{5AD23FF7-C623-46DD-B020-CB3C5FB8818A}" type="pres">
      <dgm:prSet presAssocID="{8D1C52AD-2C14-42B8-84D6-417FCE1C7BB2}" presName="textRect" presStyleLbl="revTx" presStyleIdx="0" presStyleCnt="6">
        <dgm:presLayoutVars>
          <dgm:chMax val="1"/>
          <dgm:chPref val="1"/>
        </dgm:presLayoutVars>
      </dgm:prSet>
      <dgm:spPr/>
    </dgm:pt>
    <dgm:pt modelId="{1496E8ED-AAD1-4201-8878-28C82938386B}" type="pres">
      <dgm:prSet presAssocID="{410A17E1-990A-4742-8993-1848A850D588}" presName="sibTrans" presStyleLbl="sibTrans2D1" presStyleIdx="0" presStyleCnt="0"/>
      <dgm:spPr/>
    </dgm:pt>
    <dgm:pt modelId="{C61CB5D0-5426-483A-91A0-C40AC26046B0}" type="pres">
      <dgm:prSet presAssocID="{8DFA1C4A-D694-4FBA-8F5C-70465668CE46}" presName="compNode" presStyleCnt="0"/>
      <dgm:spPr/>
    </dgm:pt>
    <dgm:pt modelId="{848A18D5-6BCD-4F91-B698-EFB09A4C31EF}" type="pres">
      <dgm:prSet presAssocID="{8DFA1C4A-D694-4FBA-8F5C-70465668CE46}" presName="iconBgRect" presStyleLbl="bgShp" presStyleIdx="1" presStyleCnt="6"/>
      <dgm:spPr/>
    </dgm:pt>
    <dgm:pt modelId="{D96C8EE6-4A99-4C79-8530-8D8ADFD50AF8}" type="pres">
      <dgm:prSet presAssocID="{8DFA1C4A-D694-4FBA-8F5C-70465668CE4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In with solid fill"/>
        </a:ext>
      </dgm:extLst>
    </dgm:pt>
    <dgm:pt modelId="{1180DF01-FAEB-470E-815A-2CC6280428FF}" type="pres">
      <dgm:prSet presAssocID="{8DFA1C4A-D694-4FBA-8F5C-70465668CE46}" presName="spaceRect" presStyleCnt="0"/>
      <dgm:spPr/>
    </dgm:pt>
    <dgm:pt modelId="{FFBC2339-8CB4-41DB-8638-069F5DA500C8}" type="pres">
      <dgm:prSet presAssocID="{8DFA1C4A-D694-4FBA-8F5C-70465668CE46}" presName="textRect" presStyleLbl="revTx" presStyleIdx="1" presStyleCnt="6">
        <dgm:presLayoutVars>
          <dgm:chMax val="1"/>
          <dgm:chPref val="1"/>
        </dgm:presLayoutVars>
      </dgm:prSet>
      <dgm:spPr/>
    </dgm:pt>
    <dgm:pt modelId="{A961B9C1-EE51-49E2-AEDF-50D0B9F9C024}" type="pres">
      <dgm:prSet presAssocID="{D6B0C2F6-8EEF-4AD8-86AC-8367183CDA72}" presName="sibTrans" presStyleLbl="sibTrans2D1" presStyleIdx="0" presStyleCnt="0"/>
      <dgm:spPr/>
    </dgm:pt>
    <dgm:pt modelId="{C274ADB8-3F3B-41D2-BCA2-B1E6CDD149E6}" type="pres">
      <dgm:prSet presAssocID="{E69F252B-0108-4D85-A274-5B53D483C5D6}" presName="compNode" presStyleCnt="0"/>
      <dgm:spPr/>
    </dgm:pt>
    <dgm:pt modelId="{0A3A8FFC-E84C-4C63-B374-F3FD22B0A9D8}" type="pres">
      <dgm:prSet presAssocID="{E69F252B-0108-4D85-A274-5B53D483C5D6}" presName="iconBgRect" presStyleLbl="bgShp" presStyleIdx="2" presStyleCnt="6"/>
      <dgm:spPr/>
    </dgm:pt>
    <dgm:pt modelId="{8524A4FE-79B0-4D33-A274-B4B93AA9ADCB}" type="pres">
      <dgm:prSet presAssocID="{E69F252B-0108-4D85-A274-5B53D483C5D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r Code with solid fill"/>
        </a:ext>
      </dgm:extLst>
    </dgm:pt>
    <dgm:pt modelId="{9EEC8AFA-571A-40EC-A153-09DD978DE4F5}" type="pres">
      <dgm:prSet presAssocID="{E69F252B-0108-4D85-A274-5B53D483C5D6}" presName="spaceRect" presStyleCnt="0"/>
      <dgm:spPr/>
    </dgm:pt>
    <dgm:pt modelId="{52D785F4-6BB7-4DDF-9A42-E121ED22E2F9}" type="pres">
      <dgm:prSet presAssocID="{E69F252B-0108-4D85-A274-5B53D483C5D6}" presName="textRect" presStyleLbl="revTx" presStyleIdx="2" presStyleCnt="6">
        <dgm:presLayoutVars>
          <dgm:chMax val="1"/>
          <dgm:chPref val="1"/>
        </dgm:presLayoutVars>
      </dgm:prSet>
      <dgm:spPr/>
    </dgm:pt>
    <dgm:pt modelId="{71AB0F01-BAA8-4A60-ABE5-45F0BDE64F5B}" type="pres">
      <dgm:prSet presAssocID="{2FC078FA-A7D6-4779-83D9-5924AEC27D23}" presName="sibTrans" presStyleLbl="sibTrans2D1" presStyleIdx="0" presStyleCnt="0"/>
      <dgm:spPr/>
    </dgm:pt>
    <dgm:pt modelId="{7E4FCE31-F153-43E4-8F28-576687116A4E}" type="pres">
      <dgm:prSet presAssocID="{D49B5F70-BCBD-40DF-8389-95BE72E4C053}" presName="compNode" presStyleCnt="0"/>
      <dgm:spPr/>
    </dgm:pt>
    <dgm:pt modelId="{A51423B9-C7E7-45B5-8797-FBCDF4582C92}" type="pres">
      <dgm:prSet presAssocID="{D49B5F70-BCBD-40DF-8389-95BE72E4C053}" presName="iconBgRect" presStyleLbl="bgShp" presStyleIdx="3" presStyleCnt="6"/>
      <dgm:spPr/>
    </dgm:pt>
    <dgm:pt modelId="{212E5C91-79A8-4202-AA97-5DEE75E7184C}" type="pres">
      <dgm:prSet presAssocID="{D49B5F70-BCBD-40DF-8389-95BE72E4C05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7AE47385-ACC1-46EF-8C3B-D5963315F1FE}" type="pres">
      <dgm:prSet presAssocID="{D49B5F70-BCBD-40DF-8389-95BE72E4C053}" presName="spaceRect" presStyleCnt="0"/>
      <dgm:spPr/>
    </dgm:pt>
    <dgm:pt modelId="{BD2E2F2B-4EDE-4D89-B254-0550E9178E06}" type="pres">
      <dgm:prSet presAssocID="{D49B5F70-BCBD-40DF-8389-95BE72E4C053}" presName="textRect" presStyleLbl="revTx" presStyleIdx="3" presStyleCnt="6">
        <dgm:presLayoutVars>
          <dgm:chMax val="1"/>
          <dgm:chPref val="1"/>
        </dgm:presLayoutVars>
      </dgm:prSet>
      <dgm:spPr/>
    </dgm:pt>
    <dgm:pt modelId="{A4C72F78-F805-42DE-A6E0-24D922EAB549}" type="pres">
      <dgm:prSet presAssocID="{EE17A876-0F36-4527-9EEF-A0924CF6F199}" presName="sibTrans" presStyleLbl="sibTrans2D1" presStyleIdx="0" presStyleCnt="0"/>
      <dgm:spPr/>
    </dgm:pt>
    <dgm:pt modelId="{B0E21B4E-BC9D-490F-B3B7-4BB015860FB2}" type="pres">
      <dgm:prSet presAssocID="{B3C9C4B9-9BA4-4B34-9818-6BD65006D4E7}" presName="compNode" presStyleCnt="0"/>
      <dgm:spPr/>
    </dgm:pt>
    <dgm:pt modelId="{08DEFFFA-C36F-46C6-8817-4C1FC509C825}" type="pres">
      <dgm:prSet presAssocID="{B3C9C4B9-9BA4-4B34-9818-6BD65006D4E7}" presName="iconBgRect" presStyleLbl="bgShp" presStyleIdx="4" presStyleCnt="6"/>
      <dgm:spPr/>
    </dgm:pt>
    <dgm:pt modelId="{D0A25A1C-BFC3-4CAB-8567-66EF67287934}" type="pres">
      <dgm:prSet presAssocID="{B3C9C4B9-9BA4-4B34-9818-6BD65006D4E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ockchain with solid fill"/>
        </a:ext>
      </dgm:extLst>
    </dgm:pt>
    <dgm:pt modelId="{838A993B-A43B-4D0D-B8E8-11FF4EAC7FD1}" type="pres">
      <dgm:prSet presAssocID="{B3C9C4B9-9BA4-4B34-9818-6BD65006D4E7}" presName="spaceRect" presStyleCnt="0"/>
      <dgm:spPr/>
    </dgm:pt>
    <dgm:pt modelId="{D0B4E7CF-464F-486C-B0DA-E980B505F8D8}" type="pres">
      <dgm:prSet presAssocID="{B3C9C4B9-9BA4-4B34-9818-6BD65006D4E7}" presName="textRect" presStyleLbl="revTx" presStyleIdx="4" presStyleCnt="6">
        <dgm:presLayoutVars>
          <dgm:chMax val="1"/>
          <dgm:chPref val="1"/>
        </dgm:presLayoutVars>
      </dgm:prSet>
      <dgm:spPr/>
    </dgm:pt>
    <dgm:pt modelId="{89C8D976-9179-4396-B689-81523B0EE4BF}" type="pres">
      <dgm:prSet presAssocID="{735C39A8-6C61-4927-A5E0-7C8E4A30F267}" presName="sibTrans" presStyleLbl="sibTrans2D1" presStyleIdx="0" presStyleCnt="0"/>
      <dgm:spPr/>
    </dgm:pt>
    <dgm:pt modelId="{AEFE44E2-D716-493B-9BC6-68A569614FE1}" type="pres">
      <dgm:prSet presAssocID="{C9879032-0653-4A61-8A8A-0B797FE1C2DB}" presName="compNode" presStyleCnt="0"/>
      <dgm:spPr/>
    </dgm:pt>
    <dgm:pt modelId="{D70C6D85-D814-440A-BF5B-19BFA3BB064E}" type="pres">
      <dgm:prSet presAssocID="{C9879032-0653-4A61-8A8A-0B797FE1C2DB}" presName="iconBgRect" presStyleLbl="bgShp" presStyleIdx="5" presStyleCnt="6"/>
      <dgm:spPr/>
    </dgm:pt>
    <dgm:pt modelId="{69568FC1-B877-4AB5-B813-AEEE3069CEEA}" type="pres">
      <dgm:prSet presAssocID="{C9879032-0653-4A61-8A8A-0B797FE1C2D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tificial Intelligence with solid fill"/>
        </a:ext>
      </dgm:extLst>
    </dgm:pt>
    <dgm:pt modelId="{9DA53E09-143A-42F9-A957-4610FF9877E5}" type="pres">
      <dgm:prSet presAssocID="{C9879032-0653-4A61-8A8A-0B797FE1C2DB}" presName="spaceRect" presStyleCnt="0"/>
      <dgm:spPr/>
    </dgm:pt>
    <dgm:pt modelId="{5693B644-297C-45EE-A032-A5BB2089B26C}" type="pres">
      <dgm:prSet presAssocID="{C9879032-0653-4A61-8A8A-0B797FE1C2DB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49E6B011-3BCB-40C0-80FC-D3C823BE9B2B}" type="presOf" srcId="{E69F252B-0108-4D85-A274-5B53D483C5D6}" destId="{52D785F4-6BB7-4DDF-9A42-E121ED22E2F9}" srcOrd="0" destOrd="0" presId="urn:microsoft.com/office/officeart/2018/2/layout/IconCircleList"/>
    <dgm:cxn modelId="{9C4D8F12-20A6-40AF-A128-710F76D76BA4}" type="presOf" srcId="{2FC078FA-A7D6-4779-83D9-5924AEC27D23}" destId="{71AB0F01-BAA8-4A60-ABE5-45F0BDE64F5B}" srcOrd="0" destOrd="0" presId="urn:microsoft.com/office/officeart/2018/2/layout/IconCircleList"/>
    <dgm:cxn modelId="{C980791A-6099-4D4A-8E05-A9B4DF248901}" type="presOf" srcId="{EE17A876-0F36-4527-9EEF-A0924CF6F199}" destId="{A4C72F78-F805-42DE-A6E0-24D922EAB549}" srcOrd="0" destOrd="0" presId="urn:microsoft.com/office/officeart/2018/2/layout/IconCircleList"/>
    <dgm:cxn modelId="{496C7636-17D8-47A0-AF63-C067D655AE8B}" srcId="{BD9487EE-34EE-4D0F-A9A5-89DAD7BC1AC9}" destId="{B3C9C4B9-9BA4-4B34-9818-6BD65006D4E7}" srcOrd="4" destOrd="0" parTransId="{FC5DA5EB-D92E-4EF4-927F-0686A4E4787B}" sibTransId="{735C39A8-6C61-4927-A5E0-7C8E4A30F267}"/>
    <dgm:cxn modelId="{C037083E-F450-4378-9878-215AFC9FE322}" type="presOf" srcId="{8DFA1C4A-D694-4FBA-8F5C-70465668CE46}" destId="{FFBC2339-8CB4-41DB-8638-069F5DA500C8}" srcOrd="0" destOrd="0" presId="urn:microsoft.com/office/officeart/2018/2/layout/IconCircleList"/>
    <dgm:cxn modelId="{88284A47-C416-4EA6-A806-1CC7A1708123}" type="presOf" srcId="{8D1C52AD-2C14-42B8-84D6-417FCE1C7BB2}" destId="{5AD23FF7-C623-46DD-B020-CB3C5FB8818A}" srcOrd="0" destOrd="0" presId="urn:microsoft.com/office/officeart/2018/2/layout/IconCircleList"/>
    <dgm:cxn modelId="{BBB2D34C-BC45-4088-A85D-1A2A342845AB}" type="presOf" srcId="{BD9487EE-34EE-4D0F-A9A5-89DAD7BC1AC9}" destId="{DD0B34DC-E14F-4FA8-BB53-A2721F38FD23}" srcOrd="0" destOrd="0" presId="urn:microsoft.com/office/officeart/2018/2/layout/IconCircleList"/>
    <dgm:cxn modelId="{E4C83350-10A4-4CA0-B177-73F6D5C24B26}" type="presOf" srcId="{735C39A8-6C61-4927-A5E0-7C8E4A30F267}" destId="{89C8D976-9179-4396-B689-81523B0EE4BF}" srcOrd="0" destOrd="0" presId="urn:microsoft.com/office/officeart/2018/2/layout/IconCircleList"/>
    <dgm:cxn modelId="{015A0874-229F-4CCD-8692-B89A986861F3}" srcId="{BD9487EE-34EE-4D0F-A9A5-89DAD7BC1AC9}" destId="{C9879032-0653-4A61-8A8A-0B797FE1C2DB}" srcOrd="5" destOrd="0" parTransId="{BE68A28B-6B5D-4C90-80EF-DE3A25F7C321}" sibTransId="{B84241BF-E23E-41CF-B986-66572D76EA7E}"/>
    <dgm:cxn modelId="{F91A4277-7CA4-4093-9246-71CC597BAC31}" srcId="{BD9487EE-34EE-4D0F-A9A5-89DAD7BC1AC9}" destId="{8D1C52AD-2C14-42B8-84D6-417FCE1C7BB2}" srcOrd="0" destOrd="0" parTransId="{BF14C267-4D4B-41F0-9AE9-23F34E78FE15}" sibTransId="{410A17E1-990A-4742-8993-1848A850D588}"/>
    <dgm:cxn modelId="{2A7DE784-C73C-499D-B1E2-3DCA2CC3EC7D}" srcId="{BD9487EE-34EE-4D0F-A9A5-89DAD7BC1AC9}" destId="{8DFA1C4A-D694-4FBA-8F5C-70465668CE46}" srcOrd="1" destOrd="0" parTransId="{5D404971-2C3D-4066-A695-098158F311B7}" sibTransId="{D6B0C2F6-8EEF-4AD8-86AC-8367183CDA72}"/>
    <dgm:cxn modelId="{F8A01186-E424-459C-945A-8EEA2FE63256}" type="presOf" srcId="{410A17E1-990A-4742-8993-1848A850D588}" destId="{1496E8ED-AAD1-4201-8878-28C82938386B}" srcOrd="0" destOrd="0" presId="urn:microsoft.com/office/officeart/2018/2/layout/IconCircleList"/>
    <dgm:cxn modelId="{C9A70694-3225-42B0-9155-3CA72791752B}" srcId="{BD9487EE-34EE-4D0F-A9A5-89DAD7BC1AC9}" destId="{D49B5F70-BCBD-40DF-8389-95BE72E4C053}" srcOrd="3" destOrd="0" parTransId="{467E490C-27AC-4C74-B179-DE09BF3075B0}" sibTransId="{EE17A876-0F36-4527-9EEF-A0924CF6F199}"/>
    <dgm:cxn modelId="{0209AFC8-B01D-4E2D-81C4-5C7263A0073F}" type="presOf" srcId="{D6B0C2F6-8EEF-4AD8-86AC-8367183CDA72}" destId="{A961B9C1-EE51-49E2-AEDF-50D0B9F9C024}" srcOrd="0" destOrd="0" presId="urn:microsoft.com/office/officeart/2018/2/layout/IconCircleList"/>
    <dgm:cxn modelId="{511886CC-5D59-48C6-9AD9-23AC5147A69C}" type="presOf" srcId="{C9879032-0653-4A61-8A8A-0B797FE1C2DB}" destId="{5693B644-297C-45EE-A032-A5BB2089B26C}" srcOrd="0" destOrd="0" presId="urn:microsoft.com/office/officeart/2018/2/layout/IconCircleList"/>
    <dgm:cxn modelId="{EABE48D1-5255-4BCE-81DF-DB67503B39D6}" srcId="{BD9487EE-34EE-4D0F-A9A5-89DAD7BC1AC9}" destId="{E69F252B-0108-4D85-A274-5B53D483C5D6}" srcOrd="2" destOrd="0" parTransId="{9C5B3B1D-7597-4543-BF3C-DB07D6B0EE9A}" sibTransId="{2FC078FA-A7D6-4779-83D9-5924AEC27D23}"/>
    <dgm:cxn modelId="{5260CBEB-1A3E-4F64-BB34-1C88919982C6}" type="presOf" srcId="{B3C9C4B9-9BA4-4B34-9818-6BD65006D4E7}" destId="{D0B4E7CF-464F-486C-B0DA-E980B505F8D8}" srcOrd="0" destOrd="0" presId="urn:microsoft.com/office/officeart/2018/2/layout/IconCircleList"/>
    <dgm:cxn modelId="{AB131AFF-D163-49DA-87E7-04DD1BFEA78B}" type="presOf" srcId="{D49B5F70-BCBD-40DF-8389-95BE72E4C053}" destId="{BD2E2F2B-4EDE-4D89-B254-0550E9178E06}" srcOrd="0" destOrd="0" presId="urn:microsoft.com/office/officeart/2018/2/layout/IconCircleList"/>
    <dgm:cxn modelId="{6C2E37EF-AE78-49C5-9D28-1ACA96539C31}" type="presParOf" srcId="{DD0B34DC-E14F-4FA8-BB53-A2721F38FD23}" destId="{9F5AF418-EFC3-4315-9A08-870F07C219EE}" srcOrd="0" destOrd="0" presId="urn:microsoft.com/office/officeart/2018/2/layout/IconCircleList"/>
    <dgm:cxn modelId="{306FB892-FA91-4523-BE9B-912F691E5975}" type="presParOf" srcId="{9F5AF418-EFC3-4315-9A08-870F07C219EE}" destId="{06A4A657-BCEF-48B7-9B96-408313EE86D0}" srcOrd="0" destOrd="0" presId="urn:microsoft.com/office/officeart/2018/2/layout/IconCircleList"/>
    <dgm:cxn modelId="{17E5BE0E-137F-456A-886A-04BD43402945}" type="presParOf" srcId="{06A4A657-BCEF-48B7-9B96-408313EE86D0}" destId="{81925130-966D-49CB-A40C-15E1DD16827A}" srcOrd="0" destOrd="0" presId="urn:microsoft.com/office/officeart/2018/2/layout/IconCircleList"/>
    <dgm:cxn modelId="{E079664C-5C79-466D-8CB3-147C1BA8413B}" type="presParOf" srcId="{06A4A657-BCEF-48B7-9B96-408313EE86D0}" destId="{F65DA118-B91F-474E-865E-A34032B8B768}" srcOrd="1" destOrd="0" presId="urn:microsoft.com/office/officeart/2018/2/layout/IconCircleList"/>
    <dgm:cxn modelId="{DEB410B4-1F10-42BD-9236-EDED224C7463}" type="presParOf" srcId="{06A4A657-BCEF-48B7-9B96-408313EE86D0}" destId="{6BE61085-1F9A-4426-861B-FCB91BAAABCD}" srcOrd="2" destOrd="0" presId="urn:microsoft.com/office/officeart/2018/2/layout/IconCircleList"/>
    <dgm:cxn modelId="{50577E35-C856-4DB9-A5B2-BAE09C0502AF}" type="presParOf" srcId="{06A4A657-BCEF-48B7-9B96-408313EE86D0}" destId="{5AD23FF7-C623-46DD-B020-CB3C5FB8818A}" srcOrd="3" destOrd="0" presId="urn:microsoft.com/office/officeart/2018/2/layout/IconCircleList"/>
    <dgm:cxn modelId="{02EC0B35-A879-433F-B3BF-3079EA72C1A0}" type="presParOf" srcId="{9F5AF418-EFC3-4315-9A08-870F07C219EE}" destId="{1496E8ED-AAD1-4201-8878-28C82938386B}" srcOrd="1" destOrd="0" presId="urn:microsoft.com/office/officeart/2018/2/layout/IconCircleList"/>
    <dgm:cxn modelId="{76BB5C19-6186-40DD-AF01-836CF928D0BA}" type="presParOf" srcId="{9F5AF418-EFC3-4315-9A08-870F07C219EE}" destId="{C61CB5D0-5426-483A-91A0-C40AC26046B0}" srcOrd="2" destOrd="0" presId="urn:microsoft.com/office/officeart/2018/2/layout/IconCircleList"/>
    <dgm:cxn modelId="{55F081D3-58BD-48D7-9E06-525028FE5929}" type="presParOf" srcId="{C61CB5D0-5426-483A-91A0-C40AC26046B0}" destId="{848A18D5-6BCD-4F91-B698-EFB09A4C31EF}" srcOrd="0" destOrd="0" presId="urn:microsoft.com/office/officeart/2018/2/layout/IconCircleList"/>
    <dgm:cxn modelId="{8885465F-7F92-42E5-9C61-641AB346905E}" type="presParOf" srcId="{C61CB5D0-5426-483A-91A0-C40AC26046B0}" destId="{D96C8EE6-4A99-4C79-8530-8D8ADFD50AF8}" srcOrd="1" destOrd="0" presId="urn:microsoft.com/office/officeart/2018/2/layout/IconCircleList"/>
    <dgm:cxn modelId="{E017D2D3-5417-4920-8810-80D323CE9F14}" type="presParOf" srcId="{C61CB5D0-5426-483A-91A0-C40AC26046B0}" destId="{1180DF01-FAEB-470E-815A-2CC6280428FF}" srcOrd="2" destOrd="0" presId="urn:microsoft.com/office/officeart/2018/2/layout/IconCircleList"/>
    <dgm:cxn modelId="{6460A8F1-421B-4C92-89E6-AF6456F2311D}" type="presParOf" srcId="{C61CB5D0-5426-483A-91A0-C40AC26046B0}" destId="{FFBC2339-8CB4-41DB-8638-069F5DA500C8}" srcOrd="3" destOrd="0" presId="urn:microsoft.com/office/officeart/2018/2/layout/IconCircleList"/>
    <dgm:cxn modelId="{9B5805E8-A5F7-45D8-9327-FEA304E6D9D5}" type="presParOf" srcId="{9F5AF418-EFC3-4315-9A08-870F07C219EE}" destId="{A961B9C1-EE51-49E2-AEDF-50D0B9F9C024}" srcOrd="3" destOrd="0" presId="urn:microsoft.com/office/officeart/2018/2/layout/IconCircleList"/>
    <dgm:cxn modelId="{25FF0FAB-F109-44E2-9308-F24CE19BF91E}" type="presParOf" srcId="{9F5AF418-EFC3-4315-9A08-870F07C219EE}" destId="{C274ADB8-3F3B-41D2-BCA2-B1E6CDD149E6}" srcOrd="4" destOrd="0" presId="urn:microsoft.com/office/officeart/2018/2/layout/IconCircleList"/>
    <dgm:cxn modelId="{03AB3418-968A-4120-9CF2-BCB875F28946}" type="presParOf" srcId="{C274ADB8-3F3B-41D2-BCA2-B1E6CDD149E6}" destId="{0A3A8FFC-E84C-4C63-B374-F3FD22B0A9D8}" srcOrd="0" destOrd="0" presId="urn:microsoft.com/office/officeart/2018/2/layout/IconCircleList"/>
    <dgm:cxn modelId="{30899567-6528-4F6F-8B79-E5D20A4C4007}" type="presParOf" srcId="{C274ADB8-3F3B-41D2-BCA2-B1E6CDD149E6}" destId="{8524A4FE-79B0-4D33-A274-B4B93AA9ADCB}" srcOrd="1" destOrd="0" presId="urn:microsoft.com/office/officeart/2018/2/layout/IconCircleList"/>
    <dgm:cxn modelId="{10BE099A-C46E-4FEA-9353-089EA5B13EB2}" type="presParOf" srcId="{C274ADB8-3F3B-41D2-BCA2-B1E6CDD149E6}" destId="{9EEC8AFA-571A-40EC-A153-09DD978DE4F5}" srcOrd="2" destOrd="0" presId="urn:microsoft.com/office/officeart/2018/2/layout/IconCircleList"/>
    <dgm:cxn modelId="{55378053-F209-433E-BA1D-CC9771044A3B}" type="presParOf" srcId="{C274ADB8-3F3B-41D2-BCA2-B1E6CDD149E6}" destId="{52D785F4-6BB7-4DDF-9A42-E121ED22E2F9}" srcOrd="3" destOrd="0" presId="urn:microsoft.com/office/officeart/2018/2/layout/IconCircleList"/>
    <dgm:cxn modelId="{1E4B7957-9DA5-4AF4-932A-661D851C8DEA}" type="presParOf" srcId="{9F5AF418-EFC3-4315-9A08-870F07C219EE}" destId="{71AB0F01-BAA8-4A60-ABE5-45F0BDE64F5B}" srcOrd="5" destOrd="0" presId="urn:microsoft.com/office/officeart/2018/2/layout/IconCircleList"/>
    <dgm:cxn modelId="{1F181E18-1C88-4A65-956B-CE012FF07C5F}" type="presParOf" srcId="{9F5AF418-EFC3-4315-9A08-870F07C219EE}" destId="{7E4FCE31-F153-43E4-8F28-576687116A4E}" srcOrd="6" destOrd="0" presId="urn:microsoft.com/office/officeart/2018/2/layout/IconCircleList"/>
    <dgm:cxn modelId="{358D70FB-1E7C-4727-8BBB-128A19650A81}" type="presParOf" srcId="{7E4FCE31-F153-43E4-8F28-576687116A4E}" destId="{A51423B9-C7E7-45B5-8797-FBCDF4582C92}" srcOrd="0" destOrd="0" presId="urn:microsoft.com/office/officeart/2018/2/layout/IconCircleList"/>
    <dgm:cxn modelId="{5A4E6189-CAC3-42C7-9D52-376EA43E35E4}" type="presParOf" srcId="{7E4FCE31-F153-43E4-8F28-576687116A4E}" destId="{212E5C91-79A8-4202-AA97-5DEE75E7184C}" srcOrd="1" destOrd="0" presId="urn:microsoft.com/office/officeart/2018/2/layout/IconCircleList"/>
    <dgm:cxn modelId="{5B8817BD-3EBB-4959-9E14-7ECF5758F8F8}" type="presParOf" srcId="{7E4FCE31-F153-43E4-8F28-576687116A4E}" destId="{7AE47385-ACC1-46EF-8C3B-D5963315F1FE}" srcOrd="2" destOrd="0" presId="urn:microsoft.com/office/officeart/2018/2/layout/IconCircleList"/>
    <dgm:cxn modelId="{201DF408-A7D2-467B-BAC0-D0FF0D2A3487}" type="presParOf" srcId="{7E4FCE31-F153-43E4-8F28-576687116A4E}" destId="{BD2E2F2B-4EDE-4D89-B254-0550E9178E06}" srcOrd="3" destOrd="0" presId="urn:microsoft.com/office/officeart/2018/2/layout/IconCircleList"/>
    <dgm:cxn modelId="{BF49BCBD-CB1E-409A-B4B2-CD86B1017096}" type="presParOf" srcId="{9F5AF418-EFC3-4315-9A08-870F07C219EE}" destId="{A4C72F78-F805-42DE-A6E0-24D922EAB549}" srcOrd="7" destOrd="0" presId="urn:microsoft.com/office/officeart/2018/2/layout/IconCircleList"/>
    <dgm:cxn modelId="{4A8CE056-F96A-4122-AAE8-775CA9CEC9AA}" type="presParOf" srcId="{9F5AF418-EFC3-4315-9A08-870F07C219EE}" destId="{B0E21B4E-BC9D-490F-B3B7-4BB015860FB2}" srcOrd="8" destOrd="0" presId="urn:microsoft.com/office/officeart/2018/2/layout/IconCircleList"/>
    <dgm:cxn modelId="{26F13958-4DC6-4817-97F5-117CD8EA51F0}" type="presParOf" srcId="{B0E21B4E-BC9D-490F-B3B7-4BB015860FB2}" destId="{08DEFFFA-C36F-46C6-8817-4C1FC509C825}" srcOrd="0" destOrd="0" presId="urn:microsoft.com/office/officeart/2018/2/layout/IconCircleList"/>
    <dgm:cxn modelId="{172A7661-9EB0-46BD-A655-3347F8AF356B}" type="presParOf" srcId="{B0E21B4E-BC9D-490F-B3B7-4BB015860FB2}" destId="{D0A25A1C-BFC3-4CAB-8567-66EF67287934}" srcOrd="1" destOrd="0" presId="urn:microsoft.com/office/officeart/2018/2/layout/IconCircleList"/>
    <dgm:cxn modelId="{D03198E0-CD74-44EA-AFA8-AA97CB25EFD0}" type="presParOf" srcId="{B0E21B4E-BC9D-490F-B3B7-4BB015860FB2}" destId="{838A993B-A43B-4D0D-B8E8-11FF4EAC7FD1}" srcOrd="2" destOrd="0" presId="urn:microsoft.com/office/officeart/2018/2/layout/IconCircleList"/>
    <dgm:cxn modelId="{7EB69A47-D50B-4D31-8039-D727936C1EA4}" type="presParOf" srcId="{B0E21B4E-BC9D-490F-B3B7-4BB015860FB2}" destId="{D0B4E7CF-464F-486C-B0DA-E980B505F8D8}" srcOrd="3" destOrd="0" presId="urn:microsoft.com/office/officeart/2018/2/layout/IconCircleList"/>
    <dgm:cxn modelId="{891F0DF6-9C9F-48F4-9319-1EA951999C8B}" type="presParOf" srcId="{9F5AF418-EFC3-4315-9A08-870F07C219EE}" destId="{89C8D976-9179-4396-B689-81523B0EE4BF}" srcOrd="9" destOrd="0" presId="urn:microsoft.com/office/officeart/2018/2/layout/IconCircleList"/>
    <dgm:cxn modelId="{3E0C9A59-0C6B-4B04-AE43-9B5D2E7F5622}" type="presParOf" srcId="{9F5AF418-EFC3-4315-9A08-870F07C219EE}" destId="{AEFE44E2-D716-493B-9BC6-68A569614FE1}" srcOrd="10" destOrd="0" presId="urn:microsoft.com/office/officeart/2018/2/layout/IconCircleList"/>
    <dgm:cxn modelId="{64E1FA09-C6E7-470D-A39B-519E4C296184}" type="presParOf" srcId="{AEFE44E2-D716-493B-9BC6-68A569614FE1}" destId="{D70C6D85-D814-440A-BF5B-19BFA3BB064E}" srcOrd="0" destOrd="0" presId="urn:microsoft.com/office/officeart/2018/2/layout/IconCircleList"/>
    <dgm:cxn modelId="{A23041C9-01D8-430B-AE3A-F182EB19C09F}" type="presParOf" srcId="{AEFE44E2-D716-493B-9BC6-68A569614FE1}" destId="{69568FC1-B877-4AB5-B813-AEEE3069CEEA}" srcOrd="1" destOrd="0" presId="urn:microsoft.com/office/officeart/2018/2/layout/IconCircleList"/>
    <dgm:cxn modelId="{1176EF23-39E1-477D-A93A-FB6FBA90D117}" type="presParOf" srcId="{AEFE44E2-D716-493B-9BC6-68A569614FE1}" destId="{9DA53E09-143A-42F9-A957-4610FF9877E5}" srcOrd="2" destOrd="0" presId="urn:microsoft.com/office/officeart/2018/2/layout/IconCircleList"/>
    <dgm:cxn modelId="{92C6C559-22ED-46E7-9378-013045CC26A9}" type="presParOf" srcId="{AEFE44E2-D716-493B-9BC6-68A569614FE1}" destId="{5693B644-297C-45EE-A032-A5BB2089B26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67C5DE-0097-EE4C-89FF-1806BC729A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F6A8DC-B88F-E544-AFA3-6A5E3AC19FE9}">
      <dgm:prSet custT="1"/>
      <dgm:spPr/>
      <dgm:t>
        <a:bodyPr/>
        <a:lstStyle/>
        <a:p>
          <a:r>
            <a:rPr lang="en-CA" sz="1600" b="0" i="0" dirty="0"/>
            <a:t>Environmental Sensors</a:t>
          </a:r>
          <a:endParaRPr lang="en-CA" sz="1600" dirty="0"/>
        </a:p>
      </dgm:t>
    </dgm:pt>
    <dgm:pt modelId="{71AC1F44-D476-DC42-84F3-B777017CF5D2}" type="parTrans" cxnId="{D18760F7-DA84-1448-AA37-6F181086B3BA}">
      <dgm:prSet/>
      <dgm:spPr/>
      <dgm:t>
        <a:bodyPr/>
        <a:lstStyle/>
        <a:p>
          <a:endParaRPr lang="en-US" sz="1600"/>
        </a:p>
      </dgm:t>
    </dgm:pt>
    <dgm:pt modelId="{8E1ACF37-7E5E-4C47-ADE6-34C75BA40F8C}" type="sibTrans" cxnId="{D18760F7-DA84-1448-AA37-6F181086B3BA}">
      <dgm:prSet/>
      <dgm:spPr/>
      <dgm:t>
        <a:bodyPr/>
        <a:lstStyle/>
        <a:p>
          <a:endParaRPr lang="en-US" sz="1600"/>
        </a:p>
      </dgm:t>
    </dgm:pt>
    <dgm:pt modelId="{6D64903D-06AB-E547-A99E-30BD9E02E935}">
      <dgm:prSet custT="1"/>
      <dgm:spPr/>
      <dgm:t>
        <a:bodyPr/>
        <a:lstStyle/>
        <a:p>
          <a:r>
            <a:rPr lang="en-CA" sz="1600" b="0" i="0" dirty="0"/>
            <a:t>Pressure and Impact Sensors</a:t>
          </a:r>
          <a:endParaRPr lang="en-CA" sz="1600" dirty="0"/>
        </a:p>
      </dgm:t>
    </dgm:pt>
    <dgm:pt modelId="{08843175-8B61-9743-AEA4-D6CAA6FB1F03}" type="parTrans" cxnId="{D4EFAFAB-C560-064C-983A-37C88D8BCF85}">
      <dgm:prSet/>
      <dgm:spPr/>
      <dgm:t>
        <a:bodyPr/>
        <a:lstStyle/>
        <a:p>
          <a:endParaRPr lang="en-US" sz="1600"/>
        </a:p>
      </dgm:t>
    </dgm:pt>
    <dgm:pt modelId="{2C10F7F4-CC97-0242-8ADC-F9674C8B3285}" type="sibTrans" cxnId="{D4EFAFAB-C560-064C-983A-37C88D8BCF85}">
      <dgm:prSet/>
      <dgm:spPr/>
      <dgm:t>
        <a:bodyPr/>
        <a:lstStyle/>
        <a:p>
          <a:endParaRPr lang="en-US" sz="1600"/>
        </a:p>
      </dgm:t>
    </dgm:pt>
    <dgm:pt modelId="{F8F0A4E9-8F87-2042-8E7A-3AC09FC9D367}">
      <dgm:prSet custT="1"/>
      <dgm:spPr/>
      <dgm:t>
        <a:bodyPr/>
        <a:lstStyle/>
        <a:p>
          <a:r>
            <a:rPr lang="en-CA" sz="1600" b="0" i="0" dirty="0"/>
            <a:t>Chemical Sensors </a:t>
          </a:r>
          <a:endParaRPr lang="en-CA" sz="1600" dirty="0"/>
        </a:p>
      </dgm:t>
    </dgm:pt>
    <dgm:pt modelId="{F94CB8C3-80D2-0A4B-9A9D-E9CC14ED17CE}" type="parTrans" cxnId="{6A59608A-08F6-D541-A1AC-8D292CE7C01A}">
      <dgm:prSet/>
      <dgm:spPr/>
      <dgm:t>
        <a:bodyPr/>
        <a:lstStyle/>
        <a:p>
          <a:endParaRPr lang="en-US" sz="1600"/>
        </a:p>
      </dgm:t>
    </dgm:pt>
    <dgm:pt modelId="{B04A771E-F3AC-1041-AE61-F9B463827DD1}" type="sibTrans" cxnId="{6A59608A-08F6-D541-A1AC-8D292CE7C01A}">
      <dgm:prSet/>
      <dgm:spPr/>
      <dgm:t>
        <a:bodyPr/>
        <a:lstStyle/>
        <a:p>
          <a:endParaRPr lang="en-US" sz="1600"/>
        </a:p>
      </dgm:t>
    </dgm:pt>
    <dgm:pt modelId="{E9430A28-CBAE-D745-8E48-8EDA29887FC0}">
      <dgm:prSet custT="1"/>
      <dgm:spPr/>
      <dgm:t>
        <a:bodyPr/>
        <a:lstStyle/>
        <a:p>
          <a:r>
            <a:rPr lang="en-CA" sz="1600" b="0" i="0" dirty="0"/>
            <a:t>These devices track temperature, humidity, and light exposure, which are crucial for perishable goods and sensitive materials. </a:t>
          </a:r>
          <a:endParaRPr lang="en-CA" sz="1600" dirty="0"/>
        </a:p>
      </dgm:t>
    </dgm:pt>
    <dgm:pt modelId="{DE2DCE12-29FF-7444-9DD1-3A30B5A6E50A}" type="parTrans" cxnId="{AD22D332-BF2B-264B-8BEF-B4D5357256D6}">
      <dgm:prSet/>
      <dgm:spPr/>
      <dgm:t>
        <a:bodyPr/>
        <a:lstStyle/>
        <a:p>
          <a:endParaRPr lang="en-US" sz="1600"/>
        </a:p>
      </dgm:t>
    </dgm:pt>
    <dgm:pt modelId="{337C9775-EC5C-B842-BF20-3D3087298C45}" type="sibTrans" cxnId="{AD22D332-BF2B-264B-8BEF-B4D5357256D6}">
      <dgm:prSet/>
      <dgm:spPr/>
      <dgm:t>
        <a:bodyPr/>
        <a:lstStyle/>
        <a:p>
          <a:endParaRPr lang="en-US" sz="1600"/>
        </a:p>
      </dgm:t>
    </dgm:pt>
    <dgm:pt modelId="{8F5F14D9-B932-114E-BCC1-1A31DCCDC8B1}">
      <dgm:prSet custT="1"/>
      <dgm:spPr/>
      <dgm:t>
        <a:bodyPr/>
        <a:lstStyle/>
        <a:p>
          <a:r>
            <a:rPr lang="en-CA" sz="1600" b="0" i="0" dirty="0"/>
            <a:t>These are vital for detecting potential damage to goods during transit. They can alert managers to mishandling or accidents, allowing for immediate intervention.</a:t>
          </a:r>
          <a:endParaRPr lang="en-CA" sz="1600" dirty="0"/>
        </a:p>
      </dgm:t>
    </dgm:pt>
    <dgm:pt modelId="{6C213BE6-60AC-3242-B9B8-2B9914D8EAF2}" type="parTrans" cxnId="{699C4902-7E87-7948-8A99-BD8224829FD2}">
      <dgm:prSet/>
      <dgm:spPr/>
      <dgm:t>
        <a:bodyPr/>
        <a:lstStyle/>
        <a:p>
          <a:endParaRPr lang="en-US" sz="1600"/>
        </a:p>
      </dgm:t>
    </dgm:pt>
    <dgm:pt modelId="{E7DE1CDE-65B9-254A-A6E0-2ACA12F4AC24}" type="sibTrans" cxnId="{699C4902-7E87-7948-8A99-BD8224829FD2}">
      <dgm:prSet/>
      <dgm:spPr/>
      <dgm:t>
        <a:bodyPr/>
        <a:lstStyle/>
        <a:p>
          <a:endParaRPr lang="en-US" sz="1600"/>
        </a:p>
      </dgm:t>
    </dgm:pt>
    <dgm:pt modelId="{0C1FDF4A-680D-2A4D-AA0A-8635F671676D}">
      <dgm:prSet custT="1"/>
      <dgm:spPr/>
      <dgm:t>
        <a:bodyPr/>
        <a:lstStyle/>
        <a:p>
          <a:r>
            <a:rPr lang="en-CA" sz="1600" b="0" i="0" dirty="0"/>
            <a:t>In industries dealing with hazardous materials, these sensors can detect leaks or contamination, preventing environmental hazards and ensuring worker safety.</a:t>
          </a:r>
          <a:endParaRPr lang="en-CA" sz="1600" dirty="0"/>
        </a:p>
      </dgm:t>
    </dgm:pt>
    <dgm:pt modelId="{7F90A0BE-7E9C-A54D-B891-F3B2050AD9BC}" type="parTrans" cxnId="{81EA09AC-FEC0-B449-B03A-5761E620CE27}">
      <dgm:prSet/>
      <dgm:spPr/>
      <dgm:t>
        <a:bodyPr/>
        <a:lstStyle/>
        <a:p>
          <a:endParaRPr lang="en-US" sz="1600"/>
        </a:p>
      </dgm:t>
    </dgm:pt>
    <dgm:pt modelId="{0CFA579A-5AEC-7548-AED1-4F03573ACF33}" type="sibTrans" cxnId="{81EA09AC-FEC0-B449-B03A-5761E620CE27}">
      <dgm:prSet/>
      <dgm:spPr/>
      <dgm:t>
        <a:bodyPr/>
        <a:lstStyle/>
        <a:p>
          <a:endParaRPr lang="en-US" sz="1600"/>
        </a:p>
      </dgm:t>
    </dgm:pt>
    <dgm:pt modelId="{B7D0B07A-06F4-E544-9DD7-DDB8F5018DCD}" type="pres">
      <dgm:prSet presAssocID="{2967C5DE-0097-EE4C-89FF-1806BC729A8A}" presName="Name0" presStyleCnt="0">
        <dgm:presLayoutVars>
          <dgm:dir/>
          <dgm:animLvl val="lvl"/>
          <dgm:resizeHandles val="exact"/>
        </dgm:presLayoutVars>
      </dgm:prSet>
      <dgm:spPr/>
    </dgm:pt>
    <dgm:pt modelId="{48A17CAD-4C2B-B64D-AC7F-27B024030927}" type="pres">
      <dgm:prSet presAssocID="{90F6A8DC-B88F-E544-AFA3-6A5E3AC19FE9}" presName="linNode" presStyleCnt="0"/>
      <dgm:spPr/>
    </dgm:pt>
    <dgm:pt modelId="{365201A2-5421-C74C-AB77-D030C055DCED}" type="pres">
      <dgm:prSet presAssocID="{90F6A8DC-B88F-E544-AFA3-6A5E3AC19FE9}" presName="parentText" presStyleLbl="node1" presStyleIdx="0" presStyleCnt="3" custScaleX="72951">
        <dgm:presLayoutVars>
          <dgm:chMax val="1"/>
          <dgm:bulletEnabled val="1"/>
        </dgm:presLayoutVars>
      </dgm:prSet>
      <dgm:spPr/>
    </dgm:pt>
    <dgm:pt modelId="{C59B712F-61CC-E240-BA39-543393F1952B}" type="pres">
      <dgm:prSet presAssocID="{90F6A8DC-B88F-E544-AFA3-6A5E3AC19FE9}" presName="descendantText" presStyleLbl="alignAccFollowNode1" presStyleIdx="0" presStyleCnt="3" custScaleX="112274">
        <dgm:presLayoutVars>
          <dgm:bulletEnabled val="1"/>
        </dgm:presLayoutVars>
      </dgm:prSet>
      <dgm:spPr/>
    </dgm:pt>
    <dgm:pt modelId="{647C08F8-3341-8348-92F5-E2BFAECE5914}" type="pres">
      <dgm:prSet presAssocID="{8E1ACF37-7E5E-4C47-ADE6-34C75BA40F8C}" presName="sp" presStyleCnt="0"/>
      <dgm:spPr/>
    </dgm:pt>
    <dgm:pt modelId="{07C28EE2-BFDA-6842-A879-C6E6A1EA751A}" type="pres">
      <dgm:prSet presAssocID="{6D64903D-06AB-E547-A99E-30BD9E02E935}" presName="linNode" presStyleCnt="0"/>
      <dgm:spPr/>
    </dgm:pt>
    <dgm:pt modelId="{545C5C5E-12F0-2B40-8B3E-CC37F9DB161E}" type="pres">
      <dgm:prSet presAssocID="{6D64903D-06AB-E547-A99E-30BD9E02E935}" presName="parentText" presStyleLbl="node1" presStyleIdx="1" presStyleCnt="3" custScaleX="72951">
        <dgm:presLayoutVars>
          <dgm:chMax val="1"/>
          <dgm:bulletEnabled val="1"/>
        </dgm:presLayoutVars>
      </dgm:prSet>
      <dgm:spPr/>
    </dgm:pt>
    <dgm:pt modelId="{0B44552E-C3BD-4747-AF5E-DDEA58E7B12C}" type="pres">
      <dgm:prSet presAssocID="{6D64903D-06AB-E547-A99E-30BD9E02E935}" presName="descendantText" presStyleLbl="alignAccFollowNode1" presStyleIdx="1" presStyleCnt="3" custScaleX="112274">
        <dgm:presLayoutVars>
          <dgm:bulletEnabled val="1"/>
        </dgm:presLayoutVars>
      </dgm:prSet>
      <dgm:spPr/>
    </dgm:pt>
    <dgm:pt modelId="{DE72E619-7E2E-A144-8DE0-CCA41C0CF655}" type="pres">
      <dgm:prSet presAssocID="{2C10F7F4-CC97-0242-8ADC-F9674C8B3285}" presName="sp" presStyleCnt="0"/>
      <dgm:spPr/>
    </dgm:pt>
    <dgm:pt modelId="{51E9347A-0059-7445-8E64-AC74CE9C67A8}" type="pres">
      <dgm:prSet presAssocID="{F8F0A4E9-8F87-2042-8E7A-3AC09FC9D367}" presName="linNode" presStyleCnt="0"/>
      <dgm:spPr/>
    </dgm:pt>
    <dgm:pt modelId="{5D334E48-64E9-CC40-888C-54B4CFD07880}" type="pres">
      <dgm:prSet presAssocID="{F8F0A4E9-8F87-2042-8E7A-3AC09FC9D367}" presName="parentText" presStyleLbl="node1" presStyleIdx="2" presStyleCnt="3" custScaleX="72951">
        <dgm:presLayoutVars>
          <dgm:chMax val="1"/>
          <dgm:bulletEnabled val="1"/>
        </dgm:presLayoutVars>
      </dgm:prSet>
      <dgm:spPr/>
    </dgm:pt>
    <dgm:pt modelId="{50A8CD31-FFD6-544D-AFCE-4A3E9CFA6C6B}" type="pres">
      <dgm:prSet presAssocID="{F8F0A4E9-8F87-2042-8E7A-3AC09FC9D367}" presName="descendantText" presStyleLbl="alignAccFollowNode1" presStyleIdx="2" presStyleCnt="3" custScaleX="112274">
        <dgm:presLayoutVars>
          <dgm:bulletEnabled val="1"/>
        </dgm:presLayoutVars>
      </dgm:prSet>
      <dgm:spPr/>
    </dgm:pt>
  </dgm:ptLst>
  <dgm:cxnLst>
    <dgm:cxn modelId="{699C4902-7E87-7948-8A99-BD8224829FD2}" srcId="{6D64903D-06AB-E547-A99E-30BD9E02E935}" destId="{8F5F14D9-B932-114E-BCC1-1A31DCCDC8B1}" srcOrd="0" destOrd="0" parTransId="{6C213BE6-60AC-3242-B9B8-2B9914D8EAF2}" sibTransId="{E7DE1CDE-65B9-254A-A6E0-2ACA12F4AC24}"/>
    <dgm:cxn modelId="{921E7A0F-EF66-924C-8345-DF0045F10FFD}" type="presOf" srcId="{8F5F14D9-B932-114E-BCC1-1A31DCCDC8B1}" destId="{0B44552E-C3BD-4747-AF5E-DDEA58E7B12C}" srcOrd="0" destOrd="0" presId="urn:microsoft.com/office/officeart/2005/8/layout/vList5"/>
    <dgm:cxn modelId="{0AC5A810-A998-2B44-A7F3-C072B8BF29BF}" type="presOf" srcId="{E9430A28-CBAE-D745-8E48-8EDA29887FC0}" destId="{C59B712F-61CC-E240-BA39-543393F1952B}" srcOrd="0" destOrd="0" presId="urn:microsoft.com/office/officeart/2005/8/layout/vList5"/>
    <dgm:cxn modelId="{E0F3A429-FA55-0C4C-9917-DA1050D19884}" type="presOf" srcId="{90F6A8DC-B88F-E544-AFA3-6A5E3AC19FE9}" destId="{365201A2-5421-C74C-AB77-D030C055DCED}" srcOrd="0" destOrd="0" presId="urn:microsoft.com/office/officeart/2005/8/layout/vList5"/>
    <dgm:cxn modelId="{AD22D332-BF2B-264B-8BEF-B4D5357256D6}" srcId="{90F6A8DC-B88F-E544-AFA3-6A5E3AC19FE9}" destId="{E9430A28-CBAE-D745-8E48-8EDA29887FC0}" srcOrd="0" destOrd="0" parTransId="{DE2DCE12-29FF-7444-9DD1-3A30B5A6E50A}" sibTransId="{337C9775-EC5C-B842-BF20-3D3087298C45}"/>
    <dgm:cxn modelId="{9C812B55-C2FB-6245-BA99-DEADD9082F85}" type="presOf" srcId="{0C1FDF4A-680D-2A4D-AA0A-8635F671676D}" destId="{50A8CD31-FFD6-544D-AFCE-4A3E9CFA6C6B}" srcOrd="0" destOrd="0" presId="urn:microsoft.com/office/officeart/2005/8/layout/vList5"/>
    <dgm:cxn modelId="{48A22861-4AAA-6245-A791-6175E9B2AB65}" type="presOf" srcId="{F8F0A4E9-8F87-2042-8E7A-3AC09FC9D367}" destId="{5D334E48-64E9-CC40-888C-54B4CFD07880}" srcOrd="0" destOrd="0" presId="urn:microsoft.com/office/officeart/2005/8/layout/vList5"/>
    <dgm:cxn modelId="{6A59608A-08F6-D541-A1AC-8D292CE7C01A}" srcId="{2967C5DE-0097-EE4C-89FF-1806BC729A8A}" destId="{F8F0A4E9-8F87-2042-8E7A-3AC09FC9D367}" srcOrd="2" destOrd="0" parTransId="{F94CB8C3-80D2-0A4B-9A9D-E9CC14ED17CE}" sibTransId="{B04A771E-F3AC-1041-AE61-F9B463827DD1}"/>
    <dgm:cxn modelId="{83B760A8-9397-A441-8614-C39DEA0F31B8}" type="presOf" srcId="{2967C5DE-0097-EE4C-89FF-1806BC729A8A}" destId="{B7D0B07A-06F4-E544-9DD7-DDB8F5018DCD}" srcOrd="0" destOrd="0" presId="urn:microsoft.com/office/officeart/2005/8/layout/vList5"/>
    <dgm:cxn modelId="{D4EFAFAB-C560-064C-983A-37C88D8BCF85}" srcId="{2967C5DE-0097-EE4C-89FF-1806BC729A8A}" destId="{6D64903D-06AB-E547-A99E-30BD9E02E935}" srcOrd="1" destOrd="0" parTransId="{08843175-8B61-9743-AEA4-D6CAA6FB1F03}" sibTransId="{2C10F7F4-CC97-0242-8ADC-F9674C8B3285}"/>
    <dgm:cxn modelId="{81EA09AC-FEC0-B449-B03A-5761E620CE27}" srcId="{F8F0A4E9-8F87-2042-8E7A-3AC09FC9D367}" destId="{0C1FDF4A-680D-2A4D-AA0A-8635F671676D}" srcOrd="0" destOrd="0" parTransId="{7F90A0BE-7E9C-A54D-B891-F3B2050AD9BC}" sibTransId="{0CFA579A-5AEC-7548-AED1-4F03573ACF33}"/>
    <dgm:cxn modelId="{825D5DB1-64D6-BC47-A911-6E029AD9E34D}" type="presOf" srcId="{6D64903D-06AB-E547-A99E-30BD9E02E935}" destId="{545C5C5E-12F0-2B40-8B3E-CC37F9DB161E}" srcOrd="0" destOrd="0" presId="urn:microsoft.com/office/officeart/2005/8/layout/vList5"/>
    <dgm:cxn modelId="{D18760F7-DA84-1448-AA37-6F181086B3BA}" srcId="{2967C5DE-0097-EE4C-89FF-1806BC729A8A}" destId="{90F6A8DC-B88F-E544-AFA3-6A5E3AC19FE9}" srcOrd="0" destOrd="0" parTransId="{71AC1F44-D476-DC42-84F3-B777017CF5D2}" sibTransId="{8E1ACF37-7E5E-4C47-ADE6-34C75BA40F8C}"/>
    <dgm:cxn modelId="{2D5E384F-DEEA-2547-A24C-8D1F8B8EFC5F}" type="presParOf" srcId="{B7D0B07A-06F4-E544-9DD7-DDB8F5018DCD}" destId="{48A17CAD-4C2B-B64D-AC7F-27B024030927}" srcOrd="0" destOrd="0" presId="urn:microsoft.com/office/officeart/2005/8/layout/vList5"/>
    <dgm:cxn modelId="{6FEA5D6C-0AF5-C14E-B2B5-EE3C18CCEC4B}" type="presParOf" srcId="{48A17CAD-4C2B-B64D-AC7F-27B024030927}" destId="{365201A2-5421-C74C-AB77-D030C055DCED}" srcOrd="0" destOrd="0" presId="urn:microsoft.com/office/officeart/2005/8/layout/vList5"/>
    <dgm:cxn modelId="{37DE5B37-1BE9-1345-9933-2309154CCA51}" type="presParOf" srcId="{48A17CAD-4C2B-B64D-AC7F-27B024030927}" destId="{C59B712F-61CC-E240-BA39-543393F1952B}" srcOrd="1" destOrd="0" presId="urn:microsoft.com/office/officeart/2005/8/layout/vList5"/>
    <dgm:cxn modelId="{7E12A46F-2C3F-4E4E-A753-5EB78AF77BF8}" type="presParOf" srcId="{B7D0B07A-06F4-E544-9DD7-DDB8F5018DCD}" destId="{647C08F8-3341-8348-92F5-E2BFAECE5914}" srcOrd="1" destOrd="0" presId="urn:microsoft.com/office/officeart/2005/8/layout/vList5"/>
    <dgm:cxn modelId="{D563D762-8248-9F43-812A-DF97EFE83648}" type="presParOf" srcId="{B7D0B07A-06F4-E544-9DD7-DDB8F5018DCD}" destId="{07C28EE2-BFDA-6842-A879-C6E6A1EA751A}" srcOrd="2" destOrd="0" presId="urn:microsoft.com/office/officeart/2005/8/layout/vList5"/>
    <dgm:cxn modelId="{6B9CF25D-4B7C-7742-A771-09B920673F58}" type="presParOf" srcId="{07C28EE2-BFDA-6842-A879-C6E6A1EA751A}" destId="{545C5C5E-12F0-2B40-8B3E-CC37F9DB161E}" srcOrd="0" destOrd="0" presId="urn:microsoft.com/office/officeart/2005/8/layout/vList5"/>
    <dgm:cxn modelId="{A8FC537B-F66D-3A40-BED0-122281693D4A}" type="presParOf" srcId="{07C28EE2-BFDA-6842-A879-C6E6A1EA751A}" destId="{0B44552E-C3BD-4747-AF5E-DDEA58E7B12C}" srcOrd="1" destOrd="0" presId="urn:microsoft.com/office/officeart/2005/8/layout/vList5"/>
    <dgm:cxn modelId="{059D92FE-70CD-0D48-A591-AA4C58E94624}" type="presParOf" srcId="{B7D0B07A-06F4-E544-9DD7-DDB8F5018DCD}" destId="{DE72E619-7E2E-A144-8DE0-CCA41C0CF655}" srcOrd="3" destOrd="0" presId="urn:microsoft.com/office/officeart/2005/8/layout/vList5"/>
    <dgm:cxn modelId="{51363D2C-247B-D24B-A4A3-D34CEBB5EE83}" type="presParOf" srcId="{B7D0B07A-06F4-E544-9DD7-DDB8F5018DCD}" destId="{51E9347A-0059-7445-8E64-AC74CE9C67A8}" srcOrd="4" destOrd="0" presId="urn:microsoft.com/office/officeart/2005/8/layout/vList5"/>
    <dgm:cxn modelId="{EC84235D-F5EA-9145-B357-77EEC9927091}" type="presParOf" srcId="{51E9347A-0059-7445-8E64-AC74CE9C67A8}" destId="{5D334E48-64E9-CC40-888C-54B4CFD07880}" srcOrd="0" destOrd="0" presId="urn:microsoft.com/office/officeart/2005/8/layout/vList5"/>
    <dgm:cxn modelId="{E0B576A3-A2C3-A342-9DFC-97D1E262919E}" type="presParOf" srcId="{51E9347A-0059-7445-8E64-AC74CE9C67A8}" destId="{50A8CD31-FFD6-544D-AFCE-4A3E9CFA6C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67C5DE-0097-EE4C-89FF-1806BC729A8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F6A8DC-B88F-E544-AFA3-6A5E3AC19FE9}">
      <dgm:prSet custT="1"/>
      <dgm:spPr/>
      <dgm:t>
        <a:bodyPr/>
        <a:lstStyle/>
        <a:p>
          <a:r>
            <a:rPr lang="en-CA" sz="2000" dirty="0"/>
            <a:t>Route Optimization</a:t>
          </a:r>
        </a:p>
      </dgm:t>
    </dgm:pt>
    <dgm:pt modelId="{71AC1F44-D476-DC42-84F3-B777017CF5D2}" type="parTrans" cxnId="{D18760F7-DA84-1448-AA37-6F181086B3BA}">
      <dgm:prSet/>
      <dgm:spPr/>
      <dgm:t>
        <a:bodyPr/>
        <a:lstStyle/>
        <a:p>
          <a:endParaRPr lang="en-US" sz="2000"/>
        </a:p>
      </dgm:t>
    </dgm:pt>
    <dgm:pt modelId="{8E1ACF37-7E5E-4C47-ADE6-34C75BA40F8C}" type="sibTrans" cxnId="{D18760F7-DA84-1448-AA37-6F181086B3BA}">
      <dgm:prSet/>
      <dgm:spPr/>
      <dgm:t>
        <a:bodyPr/>
        <a:lstStyle/>
        <a:p>
          <a:endParaRPr lang="en-US" sz="2000"/>
        </a:p>
      </dgm:t>
    </dgm:pt>
    <dgm:pt modelId="{6D64903D-06AB-E547-A99E-30BD9E02E935}">
      <dgm:prSet custT="1"/>
      <dgm:spPr/>
      <dgm:t>
        <a:bodyPr/>
        <a:lstStyle/>
        <a:p>
          <a:r>
            <a:rPr lang="en-CA" sz="2000"/>
            <a:t>Theft Prevention</a:t>
          </a:r>
          <a:endParaRPr lang="en-CA" sz="2000" dirty="0"/>
        </a:p>
      </dgm:t>
    </dgm:pt>
    <dgm:pt modelId="{08843175-8B61-9743-AEA4-D6CAA6FB1F03}" type="parTrans" cxnId="{D4EFAFAB-C560-064C-983A-37C88D8BCF85}">
      <dgm:prSet/>
      <dgm:spPr/>
      <dgm:t>
        <a:bodyPr/>
        <a:lstStyle/>
        <a:p>
          <a:endParaRPr lang="en-US" sz="2000"/>
        </a:p>
      </dgm:t>
    </dgm:pt>
    <dgm:pt modelId="{2C10F7F4-CC97-0242-8ADC-F9674C8B3285}" type="sibTrans" cxnId="{D4EFAFAB-C560-064C-983A-37C88D8BCF85}">
      <dgm:prSet/>
      <dgm:spPr/>
      <dgm:t>
        <a:bodyPr/>
        <a:lstStyle/>
        <a:p>
          <a:endParaRPr lang="en-US" sz="2000"/>
        </a:p>
      </dgm:t>
    </dgm:pt>
    <dgm:pt modelId="{F8F0A4E9-8F87-2042-8E7A-3AC09FC9D367}">
      <dgm:prSet custT="1"/>
      <dgm:spPr/>
      <dgm:t>
        <a:bodyPr/>
        <a:lstStyle/>
        <a:p>
          <a:r>
            <a:rPr lang="en-CA" sz="2000" dirty="0"/>
            <a:t>Delay Prediction</a:t>
          </a:r>
        </a:p>
      </dgm:t>
    </dgm:pt>
    <dgm:pt modelId="{F94CB8C3-80D2-0A4B-9A9D-E9CC14ED17CE}" type="parTrans" cxnId="{6A59608A-08F6-D541-A1AC-8D292CE7C01A}">
      <dgm:prSet/>
      <dgm:spPr/>
      <dgm:t>
        <a:bodyPr/>
        <a:lstStyle/>
        <a:p>
          <a:endParaRPr lang="en-US" sz="2000"/>
        </a:p>
      </dgm:t>
    </dgm:pt>
    <dgm:pt modelId="{B04A771E-F3AC-1041-AE61-F9B463827DD1}" type="sibTrans" cxnId="{6A59608A-08F6-D541-A1AC-8D292CE7C01A}">
      <dgm:prSet/>
      <dgm:spPr/>
      <dgm:t>
        <a:bodyPr/>
        <a:lstStyle/>
        <a:p>
          <a:endParaRPr lang="en-US" sz="2000"/>
        </a:p>
      </dgm:t>
    </dgm:pt>
    <dgm:pt modelId="{E9430A28-CBAE-D745-8E48-8EDA29887FC0}">
      <dgm:prSet custT="1"/>
      <dgm:spPr/>
      <dgm:t>
        <a:bodyPr/>
        <a:lstStyle/>
        <a:p>
          <a:pPr>
            <a:buNone/>
          </a:pPr>
          <a:r>
            <a:rPr lang="en-CA" sz="2000" dirty="0">
              <a:solidFill>
                <a:srgbClr val="080808"/>
              </a:solidFill>
            </a:rPr>
            <a:t>By tracking the movement of delivery vehicles, companies can optimize routes, reducing fuel consumption and delivery times.</a:t>
          </a:r>
        </a:p>
      </dgm:t>
    </dgm:pt>
    <dgm:pt modelId="{DE2DCE12-29FF-7444-9DD1-3A30B5A6E50A}" type="parTrans" cxnId="{AD22D332-BF2B-264B-8BEF-B4D5357256D6}">
      <dgm:prSet/>
      <dgm:spPr/>
      <dgm:t>
        <a:bodyPr/>
        <a:lstStyle/>
        <a:p>
          <a:endParaRPr lang="en-US" sz="2000"/>
        </a:p>
      </dgm:t>
    </dgm:pt>
    <dgm:pt modelId="{337C9775-EC5C-B842-BF20-3D3087298C45}" type="sibTrans" cxnId="{AD22D332-BF2B-264B-8BEF-B4D5357256D6}">
      <dgm:prSet/>
      <dgm:spPr/>
      <dgm:t>
        <a:bodyPr/>
        <a:lstStyle/>
        <a:p>
          <a:endParaRPr lang="en-US" sz="2000"/>
        </a:p>
      </dgm:t>
    </dgm:pt>
    <dgm:pt modelId="{8F5F14D9-B932-114E-BCC1-1A31DCCDC8B1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CA" sz="2000" dirty="0">
              <a:solidFill>
                <a:srgbClr val="080808"/>
              </a:solidFill>
            </a:rPr>
            <a:t>Continuous tracking helps in quick detection and recovery of stolen goods.</a:t>
          </a:r>
        </a:p>
      </dgm:t>
    </dgm:pt>
    <dgm:pt modelId="{6C213BE6-60AC-3242-B9B8-2B9914D8EAF2}" type="parTrans" cxnId="{699C4902-7E87-7948-8A99-BD8224829FD2}">
      <dgm:prSet/>
      <dgm:spPr/>
      <dgm:t>
        <a:bodyPr/>
        <a:lstStyle/>
        <a:p>
          <a:endParaRPr lang="en-US" sz="2000"/>
        </a:p>
      </dgm:t>
    </dgm:pt>
    <dgm:pt modelId="{E7DE1CDE-65B9-254A-A6E0-2ACA12F4AC24}" type="sibTrans" cxnId="{699C4902-7E87-7948-8A99-BD8224829FD2}">
      <dgm:prSet/>
      <dgm:spPr/>
      <dgm:t>
        <a:bodyPr/>
        <a:lstStyle/>
        <a:p>
          <a:endParaRPr lang="en-US" sz="2000"/>
        </a:p>
      </dgm:t>
    </dgm:pt>
    <dgm:pt modelId="{0C1FDF4A-680D-2A4D-AA0A-8635F671676D}">
      <dgm:prSet custT="1"/>
      <dgm:spPr/>
      <dgm:t>
        <a:bodyPr/>
        <a:lstStyle/>
        <a:p>
          <a:pPr>
            <a:buNone/>
          </a:pPr>
          <a:r>
            <a:rPr lang="en-CA" sz="2000" dirty="0">
              <a:solidFill>
                <a:srgbClr val="080808"/>
              </a:solidFill>
            </a:rPr>
            <a:t>Real-time location data allows for accurate prediction of delays, enabling proactive communication with customers and stakeholders.</a:t>
          </a:r>
        </a:p>
      </dgm:t>
    </dgm:pt>
    <dgm:pt modelId="{7F90A0BE-7E9C-A54D-B891-F3B2050AD9BC}" type="parTrans" cxnId="{81EA09AC-FEC0-B449-B03A-5761E620CE27}">
      <dgm:prSet/>
      <dgm:spPr/>
      <dgm:t>
        <a:bodyPr/>
        <a:lstStyle/>
        <a:p>
          <a:endParaRPr lang="en-US" sz="2000"/>
        </a:p>
      </dgm:t>
    </dgm:pt>
    <dgm:pt modelId="{0CFA579A-5AEC-7548-AED1-4F03573ACF33}" type="sibTrans" cxnId="{81EA09AC-FEC0-B449-B03A-5761E620CE27}">
      <dgm:prSet/>
      <dgm:spPr/>
      <dgm:t>
        <a:bodyPr/>
        <a:lstStyle/>
        <a:p>
          <a:endParaRPr lang="en-US" sz="2000"/>
        </a:p>
      </dgm:t>
    </dgm:pt>
    <dgm:pt modelId="{FC0995C3-BD9A-AA4B-B76C-690E739F842E}" type="pres">
      <dgm:prSet presAssocID="{2967C5DE-0097-EE4C-89FF-1806BC729A8A}" presName="linear" presStyleCnt="0">
        <dgm:presLayoutVars>
          <dgm:animLvl val="lvl"/>
          <dgm:resizeHandles val="exact"/>
        </dgm:presLayoutVars>
      </dgm:prSet>
      <dgm:spPr/>
    </dgm:pt>
    <dgm:pt modelId="{F6EA29EB-B9FC-E141-BDE3-37AADA7479E5}" type="pres">
      <dgm:prSet presAssocID="{90F6A8DC-B88F-E544-AFA3-6A5E3AC19F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64D062-98A7-2B48-A57B-F09E4DA2EEB8}" type="pres">
      <dgm:prSet presAssocID="{90F6A8DC-B88F-E544-AFA3-6A5E3AC19FE9}" presName="childText" presStyleLbl="revTx" presStyleIdx="0" presStyleCnt="3">
        <dgm:presLayoutVars>
          <dgm:bulletEnabled val="1"/>
        </dgm:presLayoutVars>
      </dgm:prSet>
      <dgm:spPr/>
    </dgm:pt>
    <dgm:pt modelId="{3F5B57C5-A9DA-524E-AEE8-238112465562}" type="pres">
      <dgm:prSet presAssocID="{6D64903D-06AB-E547-A99E-30BD9E02E93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1F157D7-5D9C-EE41-A887-092EC98FE7C6}" type="pres">
      <dgm:prSet presAssocID="{6D64903D-06AB-E547-A99E-30BD9E02E935}" presName="childText" presStyleLbl="revTx" presStyleIdx="1" presStyleCnt="3">
        <dgm:presLayoutVars>
          <dgm:bulletEnabled val="1"/>
        </dgm:presLayoutVars>
      </dgm:prSet>
      <dgm:spPr/>
    </dgm:pt>
    <dgm:pt modelId="{FDD39330-AAC8-CE4F-9C8E-49F769F5962C}" type="pres">
      <dgm:prSet presAssocID="{F8F0A4E9-8F87-2042-8E7A-3AC09FC9D36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F226B85-9184-0F4E-ABCF-D0712F3E494D}" type="pres">
      <dgm:prSet presAssocID="{F8F0A4E9-8F87-2042-8E7A-3AC09FC9D36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99C4902-7E87-7948-8A99-BD8224829FD2}" srcId="{6D64903D-06AB-E547-A99E-30BD9E02E935}" destId="{8F5F14D9-B932-114E-BCC1-1A31DCCDC8B1}" srcOrd="0" destOrd="0" parTransId="{6C213BE6-60AC-3242-B9B8-2B9914D8EAF2}" sibTransId="{E7DE1CDE-65B9-254A-A6E0-2ACA12F4AC24}"/>
    <dgm:cxn modelId="{D7BCA92A-0B45-CD41-A5E9-8EA16524A2F1}" type="presOf" srcId="{0C1FDF4A-680D-2A4D-AA0A-8635F671676D}" destId="{6F226B85-9184-0F4E-ABCF-D0712F3E494D}" srcOrd="0" destOrd="0" presId="urn:microsoft.com/office/officeart/2005/8/layout/vList2"/>
    <dgm:cxn modelId="{AD22D332-BF2B-264B-8BEF-B4D5357256D6}" srcId="{90F6A8DC-B88F-E544-AFA3-6A5E3AC19FE9}" destId="{E9430A28-CBAE-D745-8E48-8EDA29887FC0}" srcOrd="0" destOrd="0" parTransId="{DE2DCE12-29FF-7444-9DD1-3A30B5A6E50A}" sibTransId="{337C9775-EC5C-B842-BF20-3D3087298C45}"/>
    <dgm:cxn modelId="{65B27944-961B-7240-83AD-0E1E2A25E29F}" type="presOf" srcId="{8F5F14D9-B932-114E-BCC1-1A31DCCDC8B1}" destId="{41F157D7-5D9C-EE41-A887-092EC98FE7C6}" srcOrd="0" destOrd="0" presId="urn:microsoft.com/office/officeart/2005/8/layout/vList2"/>
    <dgm:cxn modelId="{F6A46658-FC94-0844-A4FD-636D8B3411CA}" type="presOf" srcId="{E9430A28-CBAE-D745-8E48-8EDA29887FC0}" destId="{8F64D062-98A7-2B48-A57B-F09E4DA2EEB8}" srcOrd="0" destOrd="0" presId="urn:microsoft.com/office/officeart/2005/8/layout/vList2"/>
    <dgm:cxn modelId="{6A59608A-08F6-D541-A1AC-8D292CE7C01A}" srcId="{2967C5DE-0097-EE4C-89FF-1806BC729A8A}" destId="{F8F0A4E9-8F87-2042-8E7A-3AC09FC9D367}" srcOrd="2" destOrd="0" parTransId="{F94CB8C3-80D2-0A4B-9A9D-E9CC14ED17CE}" sibTransId="{B04A771E-F3AC-1041-AE61-F9B463827DD1}"/>
    <dgm:cxn modelId="{69967E8C-DCCF-8942-8440-2475CC345CFC}" type="presOf" srcId="{90F6A8DC-B88F-E544-AFA3-6A5E3AC19FE9}" destId="{F6EA29EB-B9FC-E141-BDE3-37AADA7479E5}" srcOrd="0" destOrd="0" presId="urn:microsoft.com/office/officeart/2005/8/layout/vList2"/>
    <dgm:cxn modelId="{6400D7A1-CB77-E44E-A669-4D38897E6226}" type="presOf" srcId="{2967C5DE-0097-EE4C-89FF-1806BC729A8A}" destId="{FC0995C3-BD9A-AA4B-B76C-690E739F842E}" srcOrd="0" destOrd="0" presId="urn:microsoft.com/office/officeart/2005/8/layout/vList2"/>
    <dgm:cxn modelId="{D4EFAFAB-C560-064C-983A-37C88D8BCF85}" srcId="{2967C5DE-0097-EE4C-89FF-1806BC729A8A}" destId="{6D64903D-06AB-E547-A99E-30BD9E02E935}" srcOrd="1" destOrd="0" parTransId="{08843175-8B61-9743-AEA4-D6CAA6FB1F03}" sibTransId="{2C10F7F4-CC97-0242-8ADC-F9674C8B3285}"/>
    <dgm:cxn modelId="{81EA09AC-FEC0-B449-B03A-5761E620CE27}" srcId="{F8F0A4E9-8F87-2042-8E7A-3AC09FC9D367}" destId="{0C1FDF4A-680D-2A4D-AA0A-8635F671676D}" srcOrd="0" destOrd="0" parTransId="{7F90A0BE-7E9C-A54D-B891-F3B2050AD9BC}" sibTransId="{0CFA579A-5AEC-7548-AED1-4F03573ACF33}"/>
    <dgm:cxn modelId="{17D59DD0-A70A-4745-B0F5-BD770AEB2114}" type="presOf" srcId="{F8F0A4E9-8F87-2042-8E7A-3AC09FC9D367}" destId="{FDD39330-AAC8-CE4F-9C8E-49F769F5962C}" srcOrd="0" destOrd="0" presId="urn:microsoft.com/office/officeart/2005/8/layout/vList2"/>
    <dgm:cxn modelId="{CBFDB9EC-55DC-BA45-81A6-BD03DEF65191}" type="presOf" srcId="{6D64903D-06AB-E547-A99E-30BD9E02E935}" destId="{3F5B57C5-A9DA-524E-AEE8-238112465562}" srcOrd="0" destOrd="0" presId="urn:microsoft.com/office/officeart/2005/8/layout/vList2"/>
    <dgm:cxn modelId="{D18760F7-DA84-1448-AA37-6F181086B3BA}" srcId="{2967C5DE-0097-EE4C-89FF-1806BC729A8A}" destId="{90F6A8DC-B88F-E544-AFA3-6A5E3AC19FE9}" srcOrd="0" destOrd="0" parTransId="{71AC1F44-D476-DC42-84F3-B777017CF5D2}" sibTransId="{8E1ACF37-7E5E-4C47-ADE6-34C75BA40F8C}"/>
    <dgm:cxn modelId="{6469A2F7-6DE5-7E40-B56F-CCD1198D87D5}" type="presParOf" srcId="{FC0995C3-BD9A-AA4B-B76C-690E739F842E}" destId="{F6EA29EB-B9FC-E141-BDE3-37AADA7479E5}" srcOrd="0" destOrd="0" presId="urn:microsoft.com/office/officeart/2005/8/layout/vList2"/>
    <dgm:cxn modelId="{8344A59E-EEB2-4F45-91E8-C42479CAFCB6}" type="presParOf" srcId="{FC0995C3-BD9A-AA4B-B76C-690E739F842E}" destId="{8F64D062-98A7-2B48-A57B-F09E4DA2EEB8}" srcOrd="1" destOrd="0" presId="urn:microsoft.com/office/officeart/2005/8/layout/vList2"/>
    <dgm:cxn modelId="{83EF4F1A-98EC-3744-9728-A76711C30D61}" type="presParOf" srcId="{FC0995C3-BD9A-AA4B-B76C-690E739F842E}" destId="{3F5B57C5-A9DA-524E-AEE8-238112465562}" srcOrd="2" destOrd="0" presId="urn:microsoft.com/office/officeart/2005/8/layout/vList2"/>
    <dgm:cxn modelId="{B81902AC-A651-BD43-A8D5-6A7D2F8E4AAD}" type="presParOf" srcId="{FC0995C3-BD9A-AA4B-B76C-690E739F842E}" destId="{41F157D7-5D9C-EE41-A887-092EC98FE7C6}" srcOrd="3" destOrd="0" presId="urn:microsoft.com/office/officeart/2005/8/layout/vList2"/>
    <dgm:cxn modelId="{C4401BB5-5E45-5648-849A-563B5F4984AA}" type="presParOf" srcId="{FC0995C3-BD9A-AA4B-B76C-690E739F842E}" destId="{FDD39330-AAC8-CE4F-9C8E-49F769F5962C}" srcOrd="4" destOrd="0" presId="urn:microsoft.com/office/officeart/2005/8/layout/vList2"/>
    <dgm:cxn modelId="{8A67CFB7-FD72-6C4E-AA44-19D02989F44B}" type="presParOf" srcId="{FC0995C3-BD9A-AA4B-B76C-690E739F842E}" destId="{6F226B85-9184-0F4E-ABCF-D0712F3E494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67C5DE-0097-EE4C-89FF-1806BC729A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F6A8DC-B88F-E544-AFA3-6A5E3AC19FE9}">
      <dgm:prSet custT="1"/>
      <dgm:spPr/>
      <dgm:t>
        <a:bodyPr/>
        <a:lstStyle/>
        <a:p>
          <a:r>
            <a:rPr lang="en-CA" sz="2000" b="0" i="0" dirty="0"/>
            <a:t>Inventory Management</a:t>
          </a:r>
          <a:endParaRPr lang="en-CA" sz="2000" i="0" dirty="0"/>
        </a:p>
      </dgm:t>
    </dgm:pt>
    <dgm:pt modelId="{71AC1F44-D476-DC42-84F3-B777017CF5D2}" type="parTrans" cxnId="{D18760F7-DA84-1448-AA37-6F181086B3BA}">
      <dgm:prSet/>
      <dgm:spPr/>
      <dgm:t>
        <a:bodyPr/>
        <a:lstStyle/>
        <a:p>
          <a:endParaRPr lang="en-US" sz="2000" i="0"/>
        </a:p>
      </dgm:t>
    </dgm:pt>
    <dgm:pt modelId="{8E1ACF37-7E5E-4C47-ADE6-34C75BA40F8C}" type="sibTrans" cxnId="{D18760F7-DA84-1448-AA37-6F181086B3BA}">
      <dgm:prSet/>
      <dgm:spPr/>
      <dgm:t>
        <a:bodyPr/>
        <a:lstStyle/>
        <a:p>
          <a:endParaRPr lang="en-US" sz="2000" i="0"/>
        </a:p>
      </dgm:t>
    </dgm:pt>
    <dgm:pt modelId="{6D64903D-06AB-E547-A99E-30BD9E02E935}">
      <dgm:prSet custT="1"/>
      <dgm:spPr/>
      <dgm:t>
        <a:bodyPr/>
        <a:lstStyle/>
        <a:p>
          <a:r>
            <a:rPr lang="en-CA" sz="2000" b="0" i="0" dirty="0"/>
            <a:t>Counterfeit Detection</a:t>
          </a:r>
          <a:endParaRPr lang="en-CA" sz="2000" i="0" dirty="0"/>
        </a:p>
      </dgm:t>
    </dgm:pt>
    <dgm:pt modelId="{08843175-8B61-9743-AEA4-D6CAA6FB1F03}" type="parTrans" cxnId="{D4EFAFAB-C560-064C-983A-37C88D8BCF85}">
      <dgm:prSet/>
      <dgm:spPr/>
      <dgm:t>
        <a:bodyPr/>
        <a:lstStyle/>
        <a:p>
          <a:endParaRPr lang="en-US" sz="2000" i="0"/>
        </a:p>
      </dgm:t>
    </dgm:pt>
    <dgm:pt modelId="{2C10F7F4-CC97-0242-8ADC-F9674C8B3285}" type="sibTrans" cxnId="{D4EFAFAB-C560-064C-983A-37C88D8BCF85}">
      <dgm:prSet/>
      <dgm:spPr/>
      <dgm:t>
        <a:bodyPr/>
        <a:lstStyle/>
        <a:p>
          <a:endParaRPr lang="en-US" sz="2000" i="0"/>
        </a:p>
      </dgm:t>
    </dgm:pt>
    <dgm:pt modelId="{E9430A28-CBAE-D745-8E48-8EDA29887FC0}">
      <dgm:prSet custT="1"/>
      <dgm:spPr/>
      <dgm:t>
        <a:bodyPr/>
        <a:lstStyle/>
        <a:p>
          <a:r>
            <a:rPr lang="en-CA" sz="2000" b="0" i="0" dirty="0"/>
            <a:t>These technologies enable accurate, real-time inventory tracking, reducing the risk of stockouts or overstock situations.</a:t>
          </a:r>
          <a:endParaRPr lang="en-CA" sz="2000" i="0" dirty="0"/>
        </a:p>
      </dgm:t>
    </dgm:pt>
    <dgm:pt modelId="{DE2DCE12-29FF-7444-9DD1-3A30B5A6E50A}" type="parTrans" cxnId="{AD22D332-BF2B-264B-8BEF-B4D5357256D6}">
      <dgm:prSet/>
      <dgm:spPr/>
      <dgm:t>
        <a:bodyPr/>
        <a:lstStyle/>
        <a:p>
          <a:endParaRPr lang="en-US" sz="2000" i="0"/>
        </a:p>
      </dgm:t>
    </dgm:pt>
    <dgm:pt modelId="{337C9775-EC5C-B842-BF20-3D3087298C45}" type="sibTrans" cxnId="{AD22D332-BF2B-264B-8BEF-B4D5357256D6}">
      <dgm:prSet/>
      <dgm:spPr/>
      <dgm:t>
        <a:bodyPr/>
        <a:lstStyle/>
        <a:p>
          <a:endParaRPr lang="en-US" sz="2000" i="0"/>
        </a:p>
      </dgm:t>
    </dgm:pt>
    <dgm:pt modelId="{8F5F14D9-B932-114E-BCC1-1A31DCCDC8B1}">
      <dgm:prSet custT="1"/>
      <dgm:spPr/>
      <dgm:t>
        <a:bodyPr/>
        <a:lstStyle/>
        <a:p>
          <a:r>
            <a:rPr lang="en-CA" sz="2000" b="0" i="0" dirty="0"/>
            <a:t>In industries prone to counterfeiting, such as luxury goods or pharmaceuticals, smart tags can verify product authenticity throughout the supply chain.</a:t>
          </a:r>
          <a:endParaRPr lang="en-CA" sz="2000" i="0" dirty="0"/>
        </a:p>
      </dgm:t>
    </dgm:pt>
    <dgm:pt modelId="{6C213BE6-60AC-3242-B9B8-2B9914D8EAF2}" type="parTrans" cxnId="{699C4902-7E87-7948-8A99-BD8224829FD2}">
      <dgm:prSet/>
      <dgm:spPr/>
      <dgm:t>
        <a:bodyPr/>
        <a:lstStyle/>
        <a:p>
          <a:endParaRPr lang="en-US" sz="2000" i="0"/>
        </a:p>
      </dgm:t>
    </dgm:pt>
    <dgm:pt modelId="{E7DE1CDE-65B9-254A-A6E0-2ACA12F4AC24}" type="sibTrans" cxnId="{699C4902-7E87-7948-8A99-BD8224829FD2}">
      <dgm:prSet/>
      <dgm:spPr/>
      <dgm:t>
        <a:bodyPr/>
        <a:lstStyle/>
        <a:p>
          <a:endParaRPr lang="en-US" sz="2000" i="0"/>
        </a:p>
      </dgm:t>
    </dgm:pt>
    <dgm:pt modelId="{00C36C67-9EB9-164B-9C5D-AE5F56048276}" type="pres">
      <dgm:prSet presAssocID="{2967C5DE-0097-EE4C-89FF-1806BC729A8A}" presName="Name0" presStyleCnt="0">
        <dgm:presLayoutVars>
          <dgm:dir/>
          <dgm:animLvl val="lvl"/>
          <dgm:resizeHandles val="exact"/>
        </dgm:presLayoutVars>
      </dgm:prSet>
      <dgm:spPr/>
    </dgm:pt>
    <dgm:pt modelId="{7C4775C3-8347-3C45-9E6B-EF8C90273877}" type="pres">
      <dgm:prSet presAssocID="{90F6A8DC-B88F-E544-AFA3-6A5E3AC19FE9}" presName="composite" presStyleCnt="0"/>
      <dgm:spPr/>
    </dgm:pt>
    <dgm:pt modelId="{25EBBB58-1D27-9F48-BBAC-16F5AC6F7E32}" type="pres">
      <dgm:prSet presAssocID="{90F6A8DC-B88F-E544-AFA3-6A5E3AC19F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BAE39F9-771D-424F-B6BC-025FE12EA662}" type="pres">
      <dgm:prSet presAssocID="{90F6A8DC-B88F-E544-AFA3-6A5E3AC19FE9}" presName="desTx" presStyleLbl="alignAccFollowNode1" presStyleIdx="0" presStyleCnt="2">
        <dgm:presLayoutVars>
          <dgm:bulletEnabled val="1"/>
        </dgm:presLayoutVars>
      </dgm:prSet>
      <dgm:spPr/>
    </dgm:pt>
    <dgm:pt modelId="{B8DB737D-A018-1543-A071-298D510BE354}" type="pres">
      <dgm:prSet presAssocID="{8E1ACF37-7E5E-4C47-ADE6-34C75BA40F8C}" presName="space" presStyleCnt="0"/>
      <dgm:spPr/>
    </dgm:pt>
    <dgm:pt modelId="{7371D5DB-C926-5C41-A7E3-1DF437CAD330}" type="pres">
      <dgm:prSet presAssocID="{6D64903D-06AB-E547-A99E-30BD9E02E935}" presName="composite" presStyleCnt="0"/>
      <dgm:spPr/>
    </dgm:pt>
    <dgm:pt modelId="{C06D3992-1955-664A-A7AE-B13B8605EA13}" type="pres">
      <dgm:prSet presAssocID="{6D64903D-06AB-E547-A99E-30BD9E02E93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8F77FD4-7697-1942-B19A-0720AE2F95CF}" type="pres">
      <dgm:prSet presAssocID="{6D64903D-06AB-E547-A99E-30BD9E02E93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99C4902-7E87-7948-8A99-BD8224829FD2}" srcId="{6D64903D-06AB-E547-A99E-30BD9E02E935}" destId="{8F5F14D9-B932-114E-BCC1-1A31DCCDC8B1}" srcOrd="0" destOrd="0" parTransId="{6C213BE6-60AC-3242-B9B8-2B9914D8EAF2}" sibTransId="{E7DE1CDE-65B9-254A-A6E0-2ACA12F4AC24}"/>
    <dgm:cxn modelId="{8F276A0B-B942-B249-ADAA-ADB710CF3DD1}" type="presOf" srcId="{2967C5DE-0097-EE4C-89FF-1806BC729A8A}" destId="{00C36C67-9EB9-164B-9C5D-AE5F56048276}" srcOrd="0" destOrd="0" presId="urn:microsoft.com/office/officeart/2005/8/layout/hList1"/>
    <dgm:cxn modelId="{BE77CD18-672F-924B-8FEF-A07F1BA38D66}" type="presOf" srcId="{90F6A8DC-B88F-E544-AFA3-6A5E3AC19FE9}" destId="{25EBBB58-1D27-9F48-BBAC-16F5AC6F7E32}" srcOrd="0" destOrd="0" presId="urn:microsoft.com/office/officeart/2005/8/layout/hList1"/>
    <dgm:cxn modelId="{8928BB2C-8B89-984B-AFD1-6FA50282E32A}" type="presOf" srcId="{8F5F14D9-B932-114E-BCC1-1A31DCCDC8B1}" destId="{E8F77FD4-7697-1942-B19A-0720AE2F95CF}" srcOrd="0" destOrd="0" presId="urn:microsoft.com/office/officeart/2005/8/layout/hList1"/>
    <dgm:cxn modelId="{AD22D332-BF2B-264B-8BEF-B4D5357256D6}" srcId="{90F6A8DC-B88F-E544-AFA3-6A5E3AC19FE9}" destId="{E9430A28-CBAE-D745-8E48-8EDA29887FC0}" srcOrd="0" destOrd="0" parTransId="{DE2DCE12-29FF-7444-9DD1-3A30B5A6E50A}" sibTransId="{337C9775-EC5C-B842-BF20-3D3087298C45}"/>
    <dgm:cxn modelId="{36758277-7A81-D141-A2E0-437159BC1DAB}" type="presOf" srcId="{E9430A28-CBAE-D745-8E48-8EDA29887FC0}" destId="{EBAE39F9-771D-424F-B6BC-025FE12EA662}" srcOrd="0" destOrd="0" presId="urn:microsoft.com/office/officeart/2005/8/layout/hList1"/>
    <dgm:cxn modelId="{39E899A9-4889-D348-9E3B-DF24A1B91444}" type="presOf" srcId="{6D64903D-06AB-E547-A99E-30BD9E02E935}" destId="{C06D3992-1955-664A-A7AE-B13B8605EA13}" srcOrd="0" destOrd="0" presId="urn:microsoft.com/office/officeart/2005/8/layout/hList1"/>
    <dgm:cxn modelId="{D4EFAFAB-C560-064C-983A-37C88D8BCF85}" srcId="{2967C5DE-0097-EE4C-89FF-1806BC729A8A}" destId="{6D64903D-06AB-E547-A99E-30BD9E02E935}" srcOrd="1" destOrd="0" parTransId="{08843175-8B61-9743-AEA4-D6CAA6FB1F03}" sibTransId="{2C10F7F4-CC97-0242-8ADC-F9674C8B3285}"/>
    <dgm:cxn modelId="{D18760F7-DA84-1448-AA37-6F181086B3BA}" srcId="{2967C5DE-0097-EE4C-89FF-1806BC729A8A}" destId="{90F6A8DC-B88F-E544-AFA3-6A5E3AC19FE9}" srcOrd="0" destOrd="0" parTransId="{71AC1F44-D476-DC42-84F3-B777017CF5D2}" sibTransId="{8E1ACF37-7E5E-4C47-ADE6-34C75BA40F8C}"/>
    <dgm:cxn modelId="{DE26609B-6F88-3C42-8C18-CAB77B1A1A52}" type="presParOf" srcId="{00C36C67-9EB9-164B-9C5D-AE5F56048276}" destId="{7C4775C3-8347-3C45-9E6B-EF8C90273877}" srcOrd="0" destOrd="0" presId="urn:microsoft.com/office/officeart/2005/8/layout/hList1"/>
    <dgm:cxn modelId="{8971B7A8-EF7D-A24C-B5A2-0954BB1252B1}" type="presParOf" srcId="{7C4775C3-8347-3C45-9E6B-EF8C90273877}" destId="{25EBBB58-1D27-9F48-BBAC-16F5AC6F7E32}" srcOrd="0" destOrd="0" presId="urn:microsoft.com/office/officeart/2005/8/layout/hList1"/>
    <dgm:cxn modelId="{1F159E4A-FD70-BE44-8716-7B35D9A2D3DF}" type="presParOf" srcId="{7C4775C3-8347-3C45-9E6B-EF8C90273877}" destId="{EBAE39F9-771D-424F-B6BC-025FE12EA662}" srcOrd="1" destOrd="0" presId="urn:microsoft.com/office/officeart/2005/8/layout/hList1"/>
    <dgm:cxn modelId="{186D4892-D5AC-364B-9779-7CC582F15ED3}" type="presParOf" srcId="{00C36C67-9EB9-164B-9C5D-AE5F56048276}" destId="{B8DB737D-A018-1543-A071-298D510BE354}" srcOrd="1" destOrd="0" presId="urn:microsoft.com/office/officeart/2005/8/layout/hList1"/>
    <dgm:cxn modelId="{291B3393-755F-E548-BD1F-3436999BEF5B}" type="presParOf" srcId="{00C36C67-9EB9-164B-9C5D-AE5F56048276}" destId="{7371D5DB-C926-5C41-A7E3-1DF437CAD330}" srcOrd="2" destOrd="0" presId="urn:microsoft.com/office/officeart/2005/8/layout/hList1"/>
    <dgm:cxn modelId="{FB8DE1F2-FFB1-2A4D-823A-9CC12228F053}" type="presParOf" srcId="{7371D5DB-C926-5C41-A7E3-1DF437CAD330}" destId="{C06D3992-1955-664A-A7AE-B13B8605EA13}" srcOrd="0" destOrd="0" presId="urn:microsoft.com/office/officeart/2005/8/layout/hList1"/>
    <dgm:cxn modelId="{8D756FE3-590B-A64F-B081-BF5AB991051A}" type="presParOf" srcId="{7371D5DB-C926-5C41-A7E3-1DF437CAD330}" destId="{E8F77FD4-7697-1942-B19A-0720AE2F95C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D77D9C-0AC8-044F-9AC9-99D7DC64E25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3DCA50C-8E9B-2045-9EA1-8B6FFBFCC3E4}">
      <dgm:prSet custT="1"/>
      <dgm:spPr/>
      <dgm:t>
        <a:bodyPr/>
        <a:lstStyle/>
        <a:p>
          <a:r>
            <a:rPr lang="en-CA" sz="2000" dirty="0">
              <a:latin typeface="+mn-lt"/>
            </a:rPr>
            <a:t>Reduced Human Error</a:t>
          </a:r>
        </a:p>
      </dgm:t>
    </dgm:pt>
    <dgm:pt modelId="{DB544DA2-B641-8F45-9EB4-F720B267D185}" type="parTrans" cxnId="{31747B7C-7CA5-F842-A2E6-121A9BCA7EA0}">
      <dgm:prSet/>
      <dgm:spPr/>
      <dgm:t>
        <a:bodyPr/>
        <a:lstStyle/>
        <a:p>
          <a:endParaRPr lang="en-US" sz="2000"/>
        </a:p>
      </dgm:t>
    </dgm:pt>
    <dgm:pt modelId="{6D24E5B2-1CF4-524E-9FCA-C8BFD0256E9B}" type="sibTrans" cxnId="{31747B7C-7CA5-F842-A2E6-121A9BCA7EA0}">
      <dgm:prSet/>
      <dgm:spPr/>
      <dgm:t>
        <a:bodyPr/>
        <a:lstStyle/>
        <a:p>
          <a:endParaRPr lang="en-US" sz="2000"/>
        </a:p>
      </dgm:t>
    </dgm:pt>
    <dgm:pt modelId="{EC7AB106-54AC-A14F-968F-04C64103E0B6}">
      <dgm:prSet custT="1"/>
      <dgm:spPr/>
      <dgm:t>
        <a:bodyPr/>
        <a:lstStyle/>
        <a:p>
          <a:r>
            <a:rPr lang="en-CA" sz="2000" dirty="0">
              <a:latin typeface="+mn-lt"/>
            </a:rPr>
            <a:t>Real-time Risk Detection and Response</a:t>
          </a:r>
        </a:p>
      </dgm:t>
    </dgm:pt>
    <dgm:pt modelId="{2975E3D6-DD16-4341-86A5-FD65F15B3D50}" type="parTrans" cxnId="{39F1102C-7F8E-F64D-A606-D17C466528FD}">
      <dgm:prSet/>
      <dgm:spPr/>
      <dgm:t>
        <a:bodyPr/>
        <a:lstStyle/>
        <a:p>
          <a:endParaRPr lang="en-US" sz="2000"/>
        </a:p>
      </dgm:t>
    </dgm:pt>
    <dgm:pt modelId="{0345AC1C-EB08-5347-9751-7A3EF84E05B1}" type="sibTrans" cxnId="{39F1102C-7F8E-F64D-A606-D17C466528FD}">
      <dgm:prSet/>
      <dgm:spPr/>
      <dgm:t>
        <a:bodyPr/>
        <a:lstStyle/>
        <a:p>
          <a:endParaRPr lang="en-US" sz="2000"/>
        </a:p>
      </dgm:t>
    </dgm:pt>
    <dgm:pt modelId="{4DA89D20-8517-3D4A-A97F-360094A3AD7E}">
      <dgm:prSet custT="1"/>
      <dgm:spPr/>
      <dgm:t>
        <a:bodyPr/>
        <a:lstStyle/>
        <a:p>
          <a:r>
            <a:rPr lang="en-CA" sz="2000" dirty="0">
              <a:latin typeface="+mn-lt"/>
            </a:rPr>
            <a:t>Enhanced Decision Support</a:t>
          </a:r>
        </a:p>
      </dgm:t>
    </dgm:pt>
    <dgm:pt modelId="{FD64D08B-68EF-3F4B-83F2-6F275F53B9F5}" type="parTrans" cxnId="{AD9AEF88-F926-7D4D-95D9-AAEEF55D0E15}">
      <dgm:prSet/>
      <dgm:spPr/>
      <dgm:t>
        <a:bodyPr/>
        <a:lstStyle/>
        <a:p>
          <a:endParaRPr lang="en-US" sz="2000"/>
        </a:p>
      </dgm:t>
    </dgm:pt>
    <dgm:pt modelId="{262F71D8-1D0D-8045-B819-4432E3DA7B46}" type="sibTrans" cxnId="{AD9AEF88-F926-7D4D-95D9-AAEEF55D0E15}">
      <dgm:prSet/>
      <dgm:spPr/>
      <dgm:t>
        <a:bodyPr/>
        <a:lstStyle/>
        <a:p>
          <a:endParaRPr lang="en-US" sz="2000"/>
        </a:p>
      </dgm:t>
    </dgm:pt>
    <dgm:pt modelId="{3EFF6A14-08AF-6144-A1B3-D103251A0305}">
      <dgm:prSet custT="1"/>
      <dgm:spPr/>
      <dgm:t>
        <a:bodyPr/>
        <a:lstStyle/>
        <a:p>
          <a:r>
            <a:rPr lang="en-CA" sz="2000" dirty="0">
              <a:latin typeface="+mn-lt"/>
            </a:rPr>
            <a:t>Improved Operational Efficiency</a:t>
          </a:r>
        </a:p>
      </dgm:t>
    </dgm:pt>
    <dgm:pt modelId="{309F6221-E13C-944C-866F-53AEE1F42B61}" type="parTrans" cxnId="{E66EBC62-C29D-4347-AECF-E03DCFFF8700}">
      <dgm:prSet/>
      <dgm:spPr/>
      <dgm:t>
        <a:bodyPr/>
        <a:lstStyle/>
        <a:p>
          <a:endParaRPr lang="en-US" sz="2000"/>
        </a:p>
      </dgm:t>
    </dgm:pt>
    <dgm:pt modelId="{9691D299-9149-2440-9AF6-BD8A3398F78A}" type="sibTrans" cxnId="{E66EBC62-C29D-4347-AECF-E03DCFFF8700}">
      <dgm:prSet/>
      <dgm:spPr/>
      <dgm:t>
        <a:bodyPr/>
        <a:lstStyle/>
        <a:p>
          <a:endParaRPr lang="en-US" sz="2000"/>
        </a:p>
      </dgm:t>
    </dgm:pt>
    <dgm:pt modelId="{9B061F87-C51C-3648-89BE-1D3B9E062B9F}">
      <dgm:prSet custT="1"/>
      <dgm:spPr/>
      <dgm:t>
        <a:bodyPr/>
        <a:lstStyle/>
        <a:p>
          <a:r>
            <a:rPr lang="en-CA" sz="2000" dirty="0">
              <a:latin typeface="+mn-lt"/>
            </a:rPr>
            <a:t>Enhanced Safety in Hazardous Environments</a:t>
          </a:r>
        </a:p>
      </dgm:t>
    </dgm:pt>
    <dgm:pt modelId="{A6049351-280E-F54C-8BBE-985A98278EBD}" type="parTrans" cxnId="{9988ED1C-A787-6D46-A595-EE1E400C014B}">
      <dgm:prSet/>
      <dgm:spPr/>
      <dgm:t>
        <a:bodyPr/>
        <a:lstStyle/>
        <a:p>
          <a:endParaRPr lang="en-US" sz="2000"/>
        </a:p>
      </dgm:t>
    </dgm:pt>
    <dgm:pt modelId="{7E6F576E-FD92-CE4C-B7EB-02F20E22BF88}" type="sibTrans" cxnId="{9988ED1C-A787-6D46-A595-EE1E400C014B}">
      <dgm:prSet/>
      <dgm:spPr/>
      <dgm:t>
        <a:bodyPr/>
        <a:lstStyle/>
        <a:p>
          <a:endParaRPr lang="en-US" sz="2000"/>
        </a:p>
      </dgm:t>
    </dgm:pt>
    <dgm:pt modelId="{4A915E63-0AC7-064D-BB13-90CB983984AF}">
      <dgm:prSet custT="1"/>
      <dgm:spPr/>
      <dgm:t>
        <a:bodyPr/>
        <a:lstStyle/>
        <a:p>
          <a:r>
            <a:rPr lang="en-CA" sz="2000" dirty="0">
              <a:latin typeface="+mn-lt"/>
            </a:rPr>
            <a:t>Data Analysis and Reporting</a:t>
          </a:r>
        </a:p>
      </dgm:t>
    </dgm:pt>
    <dgm:pt modelId="{2973A42D-3A05-D649-BEB4-AC1903BEF504}" type="parTrans" cxnId="{0D4848AC-F1D0-524A-B7BC-A06DC194D1FA}">
      <dgm:prSet/>
      <dgm:spPr/>
      <dgm:t>
        <a:bodyPr/>
        <a:lstStyle/>
        <a:p>
          <a:endParaRPr lang="en-US" sz="2000"/>
        </a:p>
      </dgm:t>
    </dgm:pt>
    <dgm:pt modelId="{3238D36A-3D4E-D941-9B3B-ABE51B9D228F}" type="sibTrans" cxnId="{0D4848AC-F1D0-524A-B7BC-A06DC194D1FA}">
      <dgm:prSet/>
      <dgm:spPr/>
      <dgm:t>
        <a:bodyPr/>
        <a:lstStyle/>
        <a:p>
          <a:endParaRPr lang="en-US" sz="2000"/>
        </a:p>
      </dgm:t>
    </dgm:pt>
    <dgm:pt modelId="{CFA6FD69-F4F6-6441-BE0B-9FFE84A7FB90}" type="pres">
      <dgm:prSet presAssocID="{D3D77D9C-0AC8-044F-9AC9-99D7DC64E257}" presName="linear" presStyleCnt="0">
        <dgm:presLayoutVars>
          <dgm:animLvl val="lvl"/>
          <dgm:resizeHandles val="exact"/>
        </dgm:presLayoutVars>
      </dgm:prSet>
      <dgm:spPr/>
    </dgm:pt>
    <dgm:pt modelId="{E1F66E44-A380-624F-9BFB-AB6FC4CC1749}" type="pres">
      <dgm:prSet presAssocID="{E3DCA50C-8E9B-2045-9EA1-8B6FFBFCC3E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AAECA52-3BB2-244F-927B-9D87F3F20A41}" type="pres">
      <dgm:prSet presAssocID="{6D24E5B2-1CF4-524E-9FCA-C8BFD0256E9B}" presName="spacer" presStyleCnt="0"/>
      <dgm:spPr/>
    </dgm:pt>
    <dgm:pt modelId="{F0954FF7-9ACD-B447-A687-388864CE4E22}" type="pres">
      <dgm:prSet presAssocID="{EC7AB106-54AC-A14F-968F-04C64103E0B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FF0D694-72DF-9447-A094-FB2200AB3FF2}" type="pres">
      <dgm:prSet presAssocID="{0345AC1C-EB08-5347-9751-7A3EF84E05B1}" presName="spacer" presStyleCnt="0"/>
      <dgm:spPr/>
    </dgm:pt>
    <dgm:pt modelId="{929724AF-BBF1-F84D-8C6D-B5FACA8FC783}" type="pres">
      <dgm:prSet presAssocID="{4DA89D20-8517-3D4A-A97F-360094A3AD7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9563BA7-AE56-0540-92EA-7AA4A7D61C70}" type="pres">
      <dgm:prSet presAssocID="{262F71D8-1D0D-8045-B819-4432E3DA7B46}" presName="spacer" presStyleCnt="0"/>
      <dgm:spPr/>
    </dgm:pt>
    <dgm:pt modelId="{99C67DBB-68D9-DE48-905B-52EF8B263783}" type="pres">
      <dgm:prSet presAssocID="{3EFF6A14-08AF-6144-A1B3-D103251A03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D6B5D0C-E95B-D840-9EA0-BBBA8AED7B91}" type="pres">
      <dgm:prSet presAssocID="{9691D299-9149-2440-9AF6-BD8A3398F78A}" presName="spacer" presStyleCnt="0"/>
      <dgm:spPr/>
    </dgm:pt>
    <dgm:pt modelId="{55FC5564-5B36-0642-B74E-6E8A01005621}" type="pres">
      <dgm:prSet presAssocID="{9B061F87-C51C-3648-89BE-1D3B9E062B9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7AB2C9F-026C-9149-9288-FE0C372E1322}" type="pres">
      <dgm:prSet presAssocID="{7E6F576E-FD92-CE4C-B7EB-02F20E22BF88}" presName="spacer" presStyleCnt="0"/>
      <dgm:spPr/>
    </dgm:pt>
    <dgm:pt modelId="{33B19EA9-E1F5-494A-B523-27CF86A78F5F}" type="pres">
      <dgm:prSet presAssocID="{4A915E63-0AC7-064D-BB13-90CB983984A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49D4613-017C-4441-9450-1D59AC48E50C}" type="presOf" srcId="{D3D77D9C-0AC8-044F-9AC9-99D7DC64E257}" destId="{CFA6FD69-F4F6-6441-BE0B-9FFE84A7FB90}" srcOrd="0" destOrd="0" presId="urn:microsoft.com/office/officeart/2005/8/layout/vList2"/>
    <dgm:cxn modelId="{9988ED1C-A787-6D46-A595-EE1E400C014B}" srcId="{D3D77D9C-0AC8-044F-9AC9-99D7DC64E257}" destId="{9B061F87-C51C-3648-89BE-1D3B9E062B9F}" srcOrd="4" destOrd="0" parTransId="{A6049351-280E-F54C-8BBE-985A98278EBD}" sibTransId="{7E6F576E-FD92-CE4C-B7EB-02F20E22BF88}"/>
    <dgm:cxn modelId="{39F1102C-7F8E-F64D-A606-D17C466528FD}" srcId="{D3D77D9C-0AC8-044F-9AC9-99D7DC64E257}" destId="{EC7AB106-54AC-A14F-968F-04C64103E0B6}" srcOrd="1" destOrd="0" parTransId="{2975E3D6-DD16-4341-86A5-FD65F15B3D50}" sibTransId="{0345AC1C-EB08-5347-9751-7A3EF84E05B1}"/>
    <dgm:cxn modelId="{16D2B72F-1C39-634C-939B-04728F277C9A}" type="presOf" srcId="{3EFF6A14-08AF-6144-A1B3-D103251A0305}" destId="{99C67DBB-68D9-DE48-905B-52EF8B263783}" srcOrd="0" destOrd="0" presId="urn:microsoft.com/office/officeart/2005/8/layout/vList2"/>
    <dgm:cxn modelId="{4BA09741-3732-2340-89E1-C06BEC07DA41}" type="presOf" srcId="{9B061F87-C51C-3648-89BE-1D3B9E062B9F}" destId="{55FC5564-5B36-0642-B74E-6E8A01005621}" srcOrd="0" destOrd="0" presId="urn:microsoft.com/office/officeart/2005/8/layout/vList2"/>
    <dgm:cxn modelId="{E66EBC62-C29D-4347-AECF-E03DCFFF8700}" srcId="{D3D77D9C-0AC8-044F-9AC9-99D7DC64E257}" destId="{3EFF6A14-08AF-6144-A1B3-D103251A0305}" srcOrd="3" destOrd="0" parTransId="{309F6221-E13C-944C-866F-53AEE1F42B61}" sibTransId="{9691D299-9149-2440-9AF6-BD8A3398F78A}"/>
    <dgm:cxn modelId="{2743167B-2A05-7140-9CBE-246CDD70635F}" type="presOf" srcId="{4DA89D20-8517-3D4A-A97F-360094A3AD7E}" destId="{929724AF-BBF1-F84D-8C6D-B5FACA8FC783}" srcOrd="0" destOrd="0" presId="urn:microsoft.com/office/officeart/2005/8/layout/vList2"/>
    <dgm:cxn modelId="{31747B7C-7CA5-F842-A2E6-121A9BCA7EA0}" srcId="{D3D77D9C-0AC8-044F-9AC9-99D7DC64E257}" destId="{E3DCA50C-8E9B-2045-9EA1-8B6FFBFCC3E4}" srcOrd="0" destOrd="0" parTransId="{DB544DA2-B641-8F45-9EB4-F720B267D185}" sibTransId="{6D24E5B2-1CF4-524E-9FCA-C8BFD0256E9B}"/>
    <dgm:cxn modelId="{AD9AEF88-F926-7D4D-95D9-AAEEF55D0E15}" srcId="{D3D77D9C-0AC8-044F-9AC9-99D7DC64E257}" destId="{4DA89D20-8517-3D4A-A97F-360094A3AD7E}" srcOrd="2" destOrd="0" parTransId="{FD64D08B-68EF-3F4B-83F2-6F275F53B9F5}" sibTransId="{262F71D8-1D0D-8045-B819-4432E3DA7B46}"/>
    <dgm:cxn modelId="{AB1C669F-335B-814F-829E-CDC71CEDC0FD}" type="presOf" srcId="{4A915E63-0AC7-064D-BB13-90CB983984AF}" destId="{33B19EA9-E1F5-494A-B523-27CF86A78F5F}" srcOrd="0" destOrd="0" presId="urn:microsoft.com/office/officeart/2005/8/layout/vList2"/>
    <dgm:cxn modelId="{0D4848AC-F1D0-524A-B7BC-A06DC194D1FA}" srcId="{D3D77D9C-0AC8-044F-9AC9-99D7DC64E257}" destId="{4A915E63-0AC7-064D-BB13-90CB983984AF}" srcOrd="5" destOrd="0" parTransId="{2973A42D-3A05-D649-BEB4-AC1903BEF504}" sibTransId="{3238D36A-3D4E-D941-9B3B-ABE51B9D228F}"/>
    <dgm:cxn modelId="{94F2A8AC-056B-074A-9590-05AD8CB57DF0}" type="presOf" srcId="{EC7AB106-54AC-A14F-968F-04C64103E0B6}" destId="{F0954FF7-9ACD-B447-A687-388864CE4E22}" srcOrd="0" destOrd="0" presId="urn:microsoft.com/office/officeart/2005/8/layout/vList2"/>
    <dgm:cxn modelId="{682D95DA-0DA6-A344-B029-E71073A34C94}" type="presOf" srcId="{E3DCA50C-8E9B-2045-9EA1-8B6FFBFCC3E4}" destId="{E1F66E44-A380-624F-9BFB-AB6FC4CC1749}" srcOrd="0" destOrd="0" presId="urn:microsoft.com/office/officeart/2005/8/layout/vList2"/>
    <dgm:cxn modelId="{3840FD36-E47A-0043-ACAB-5E7B40E6FC66}" type="presParOf" srcId="{CFA6FD69-F4F6-6441-BE0B-9FFE84A7FB90}" destId="{E1F66E44-A380-624F-9BFB-AB6FC4CC1749}" srcOrd="0" destOrd="0" presId="urn:microsoft.com/office/officeart/2005/8/layout/vList2"/>
    <dgm:cxn modelId="{E074AF20-58D1-1946-8677-D987378A3605}" type="presParOf" srcId="{CFA6FD69-F4F6-6441-BE0B-9FFE84A7FB90}" destId="{FAAECA52-3BB2-244F-927B-9D87F3F20A41}" srcOrd="1" destOrd="0" presId="urn:microsoft.com/office/officeart/2005/8/layout/vList2"/>
    <dgm:cxn modelId="{62376E30-EC86-934C-89B7-AB1339E32D71}" type="presParOf" srcId="{CFA6FD69-F4F6-6441-BE0B-9FFE84A7FB90}" destId="{F0954FF7-9ACD-B447-A687-388864CE4E22}" srcOrd="2" destOrd="0" presId="urn:microsoft.com/office/officeart/2005/8/layout/vList2"/>
    <dgm:cxn modelId="{2A43B664-7068-1C4B-840C-0B6CF6AF5FD1}" type="presParOf" srcId="{CFA6FD69-F4F6-6441-BE0B-9FFE84A7FB90}" destId="{2FF0D694-72DF-9447-A094-FB2200AB3FF2}" srcOrd="3" destOrd="0" presId="urn:microsoft.com/office/officeart/2005/8/layout/vList2"/>
    <dgm:cxn modelId="{D2B6E8FC-1C91-3747-AE37-7CC124DAF700}" type="presParOf" srcId="{CFA6FD69-F4F6-6441-BE0B-9FFE84A7FB90}" destId="{929724AF-BBF1-F84D-8C6D-B5FACA8FC783}" srcOrd="4" destOrd="0" presId="urn:microsoft.com/office/officeart/2005/8/layout/vList2"/>
    <dgm:cxn modelId="{EEE52863-C368-874D-B679-3B39614FAAF5}" type="presParOf" srcId="{CFA6FD69-F4F6-6441-BE0B-9FFE84A7FB90}" destId="{C9563BA7-AE56-0540-92EA-7AA4A7D61C70}" srcOrd="5" destOrd="0" presId="urn:microsoft.com/office/officeart/2005/8/layout/vList2"/>
    <dgm:cxn modelId="{C6B7E3C1-839C-8C4A-A2AC-30DF62486BC0}" type="presParOf" srcId="{CFA6FD69-F4F6-6441-BE0B-9FFE84A7FB90}" destId="{99C67DBB-68D9-DE48-905B-52EF8B263783}" srcOrd="6" destOrd="0" presId="urn:microsoft.com/office/officeart/2005/8/layout/vList2"/>
    <dgm:cxn modelId="{FCD69E83-E432-4646-AD67-C1C12393778B}" type="presParOf" srcId="{CFA6FD69-F4F6-6441-BE0B-9FFE84A7FB90}" destId="{BD6B5D0C-E95B-D840-9EA0-BBBA8AED7B91}" srcOrd="7" destOrd="0" presId="urn:microsoft.com/office/officeart/2005/8/layout/vList2"/>
    <dgm:cxn modelId="{B7FF4DB8-9F6A-D647-BF44-04E56F48B6D0}" type="presParOf" srcId="{CFA6FD69-F4F6-6441-BE0B-9FFE84A7FB90}" destId="{55FC5564-5B36-0642-B74E-6E8A01005621}" srcOrd="8" destOrd="0" presId="urn:microsoft.com/office/officeart/2005/8/layout/vList2"/>
    <dgm:cxn modelId="{F1707057-BC47-BF4C-9AF3-54000AF77F32}" type="presParOf" srcId="{CFA6FD69-F4F6-6441-BE0B-9FFE84A7FB90}" destId="{57AB2C9F-026C-9149-9288-FE0C372E1322}" srcOrd="9" destOrd="0" presId="urn:microsoft.com/office/officeart/2005/8/layout/vList2"/>
    <dgm:cxn modelId="{49B672D8-BAAF-1346-8B3D-BA41E84216BC}" type="presParOf" srcId="{CFA6FD69-F4F6-6441-BE0B-9FFE84A7FB90}" destId="{33B19EA9-E1F5-494A-B523-27CF86A78F5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8994BB-79FD-DA45-954B-F20773BE319E}" type="doc">
      <dgm:prSet loTypeId="urn:microsoft.com/office/officeart/2005/8/layout/defaul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F908C7-2DCF-8E40-80AC-55A5DA52FFC0}">
      <dgm:prSet custT="1"/>
      <dgm:spPr/>
      <dgm:t>
        <a:bodyPr/>
        <a:lstStyle/>
        <a:p>
          <a:r>
            <a:rPr lang="en-CA" sz="1400" b="1" i="0" dirty="0"/>
            <a:t>Malware</a:t>
          </a:r>
          <a:endParaRPr lang="en-CA" sz="1400" dirty="0"/>
        </a:p>
      </dgm:t>
    </dgm:pt>
    <dgm:pt modelId="{3A4EA2C6-8B4D-6649-BEC7-C8ACABB544D1}" type="parTrans" cxnId="{2DF18858-92E4-A94F-9D9F-20559ABDDADA}">
      <dgm:prSet/>
      <dgm:spPr/>
      <dgm:t>
        <a:bodyPr/>
        <a:lstStyle/>
        <a:p>
          <a:endParaRPr lang="en-US" sz="1400"/>
        </a:p>
      </dgm:t>
    </dgm:pt>
    <dgm:pt modelId="{65FFDAFC-B325-6C40-874D-C4EEA74812A5}" type="sibTrans" cxnId="{2DF18858-92E4-A94F-9D9F-20559ABDDADA}">
      <dgm:prSet/>
      <dgm:spPr/>
      <dgm:t>
        <a:bodyPr/>
        <a:lstStyle/>
        <a:p>
          <a:endParaRPr lang="en-US" sz="1400"/>
        </a:p>
      </dgm:t>
    </dgm:pt>
    <dgm:pt modelId="{1BD86E73-AB1E-A448-89BE-0E045BB41A19}">
      <dgm:prSet custT="1"/>
      <dgm:spPr/>
      <dgm:t>
        <a:bodyPr/>
        <a:lstStyle/>
        <a:p>
          <a:r>
            <a:rPr lang="en-CA" sz="1400" b="1" i="0" dirty="0"/>
            <a:t>Phishing and Social Engineering</a:t>
          </a:r>
          <a:endParaRPr lang="en-CA" sz="1400" dirty="0"/>
        </a:p>
      </dgm:t>
    </dgm:pt>
    <dgm:pt modelId="{A73A5C4A-C27C-454D-A361-B0023B5B74B7}" type="parTrans" cxnId="{527E95E0-2F52-B04D-8F5B-1B4FD476B5EF}">
      <dgm:prSet/>
      <dgm:spPr/>
      <dgm:t>
        <a:bodyPr/>
        <a:lstStyle/>
        <a:p>
          <a:endParaRPr lang="en-US" sz="1400"/>
        </a:p>
      </dgm:t>
    </dgm:pt>
    <dgm:pt modelId="{9C6C58EF-8B51-C140-AE56-90F0C6398335}" type="sibTrans" cxnId="{527E95E0-2F52-B04D-8F5B-1B4FD476B5EF}">
      <dgm:prSet/>
      <dgm:spPr/>
      <dgm:t>
        <a:bodyPr/>
        <a:lstStyle/>
        <a:p>
          <a:endParaRPr lang="en-US" sz="1400"/>
        </a:p>
      </dgm:t>
    </dgm:pt>
    <dgm:pt modelId="{6A511A6D-CDF8-D34A-863A-E498CCEC3D35}">
      <dgm:prSet custT="1"/>
      <dgm:spPr/>
      <dgm:t>
        <a:bodyPr/>
        <a:lstStyle/>
        <a:p>
          <a:r>
            <a:rPr lang="en-CA" sz="1400" b="1" i="0"/>
            <a:t>Ransomware</a:t>
          </a:r>
          <a:endParaRPr lang="en-CA" sz="1400"/>
        </a:p>
      </dgm:t>
    </dgm:pt>
    <dgm:pt modelId="{7205585E-5433-0A41-AE5F-E06AEF854410}" type="parTrans" cxnId="{F1214E26-499F-BB4A-AD1E-7285DE33D6C9}">
      <dgm:prSet/>
      <dgm:spPr/>
      <dgm:t>
        <a:bodyPr/>
        <a:lstStyle/>
        <a:p>
          <a:endParaRPr lang="en-US" sz="1400"/>
        </a:p>
      </dgm:t>
    </dgm:pt>
    <dgm:pt modelId="{7D950303-A7CF-C444-8DD5-742859948FB6}" type="sibTrans" cxnId="{F1214E26-499F-BB4A-AD1E-7285DE33D6C9}">
      <dgm:prSet/>
      <dgm:spPr/>
      <dgm:t>
        <a:bodyPr/>
        <a:lstStyle/>
        <a:p>
          <a:endParaRPr lang="en-US" sz="1400"/>
        </a:p>
      </dgm:t>
    </dgm:pt>
    <dgm:pt modelId="{0020AC0D-17F0-4E40-889E-6F7B15D23A1C}">
      <dgm:prSet custT="1"/>
      <dgm:spPr/>
      <dgm:t>
        <a:bodyPr/>
        <a:lstStyle/>
        <a:p>
          <a:r>
            <a:rPr lang="en-CA" sz="1400" b="1" i="0" dirty="0"/>
            <a:t>Denial-of-Service (DoS) Attacks</a:t>
          </a:r>
          <a:endParaRPr lang="en-CA" sz="1400" dirty="0"/>
        </a:p>
      </dgm:t>
    </dgm:pt>
    <dgm:pt modelId="{8578A060-1426-E74D-80A0-F0E7B87A5E55}" type="parTrans" cxnId="{079CE7B1-23E0-3142-AB90-19443172B0C4}">
      <dgm:prSet/>
      <dgm:spPr/>
      <dgm:t>
        <a:bodyPr/>
        <a:lstStyle/>
        <a:p>
          <a:endParaRPr lang="en-US" sz="1400"/>
        </a:p>
      </dgm:t>
    </dgm:pt>
    <dgm:pt modelId="{EC865F87-050F-D747-8CFD-9D703246EFB0}" type="sibTrans" cxnId="{079CE7B1-23E0-3142-AB90-19443172B0C4}">
      <dgm:prSet/>
      <dgm:spPr/>
      <dgm:t>
        <a:bodyPr/>
        <a:lstStyle/>
        <a:p>
          <a:endParaRPr lang="en-US" sz="1400"/>
        </a:p>
      </dgm:t>
    </dgm:pt>
    <dgm:pt modelId="{9E99342C-E34B-8846-B312-5B79FD03717F}">
      <dgm:prSet custT="1"/>
      <dgm:spPr/>
      <dgm:t>
        <a:bodyPr/>
        <a:lstStyle/>
        <a:p>
          <a:r>
            <a:rPr lang="en-CA" sz="1400" b="1" i="0" dirty="0"/>
            <a:t>Man-in-the-Middle (MitM) Attacks</a:t>
          </a:r>
          <a:endParaRPr lang="en-CA" sz="1400" dirty="0"/>
        </a:p>
      </dgm:t>
    </dgm:pt>
    <dgm:pt modelId="{015F79D1-B1D7-0D43-97B8-3A51F16ACCA5}" type="parTrans" cxnId="{1390BA21-603F-904A-ABC3-6576832EF4A2}">
      <dgm:prSet/>
      <dgm:spPr/>
      <dgm:t>
        <a:bodyPr/>
        <a:lstStyle/>
        <a:p>
          <a:endParaRPr lang="en-US" sz="1400"/>
        </a:p>
      </dgm:t>
    </dgm:pt>
    <dgm:pt modelId="{A378930D-AC9B-584E-B363-6799451A3A14}" type="sibTrans" cxnId="{1390BA21-603F-904A-ABC3-6576832EF4A2}">
      <dgm:prSet/>
      <dgm:spPr/>
      <dgm:t>
        <a:bodyPr/>
        <a:lstStyle/>
        <a:p>
          <a:endParaRPr lang="en-US" sz="1400"/>
        </a:p>
      </dgm:t>
    </dgm:pt>
    <dgm:pt modelId="{0E2BAAA9-870C-B046-AC45-6ED6D35E958F}">
      <dgm:prSet custT="1"/>
      <dgm:spPr/>
      <dgm:t>
        <a:bodyPr/>
        <a:lstStyle/>
        <a:p>
          <a:r>
            <a:rPr lang="en-CA" sz="1400" b="1" i="0" dirty="0"/>
            <a:t>Password Attacks</a:t>
          </a:r>
          <a:endParaRPr lang="en-CA" sz="1400" dirty="0"/>
        </a:p>
      </dgm:t>
    </dgm:pt>
    <dgm:pt modelId="{0768B632-B834-B246-9EAB-395896DF6AEE}" type="parTrans" cxnId="{70EDE823-FD28-6F4C-B991-ED1A1D412D12}">
      <dgm:prSet/>
      <dgm:spPr/>
      <dgm:t>
        <a:bodyPr/>
        <a:lstStyle/>
        <a:p>
          <a:endParaRPr lang="en-US" sz="1400"/>
        </a:p>
      </dgm:t>
    </dgm:pt>
    <dgm:pt modelId="{D480C584-740F-6F44-8F7C-65F00EF1EF24}" type="sibTrans" cxnId="{70EDE823-FD28-6F4C-B991-ED1A1D412D12}">
      <dgm:prSet/>
      <dgm:spPr/>
      <dgm:t>
        <a:bodyPr/>
        <a:lstStyle/>
        <a:p>
          <a:endParaRPr lang="en-US" sz="1400"/>
        </a:p>
      </dgm:t>
    </dgm:pt>
    <dgm:pt modelId="{50EDAE0D-324F-7845-AE1D-4A35EB4C2B48}">
      <dgm:prSet custT="1"/>
      <dgm:spPr/>
      <dgm:t>
        <a:bodyPr/>
        <a:lstStyle/>
        <a:p>
          <a:r>
            <a:rPr lang="en-CA" sz="1400" b="1" i="0"/>
            <a:t>Insider Threats</a:t>
          </a:r>
          <a:endParaRPr lang="en-CA" sz="1400"/>
        </a:p>
      </dgm:t>
    </dgm:pt>
    <dgm:pt modelId="{83F8B18D-7368-C341-B599-1ED941A19FC4}" type="parTrans" cxnId="{D6B3768D-9A10-2143-8EA9-86BFE8E2286A}">
      <dgm:prSet/>
      <dgm:spPr/>
      <dgm:t>
        <a:bodyPr/>
        <a:lstStyle/>
        <a:p>
          <a:endParaRPr lang="en-US" sz="1400"/>
        </a:p>
      </dgm:t>
    </dgm:pt>
    <dgm:pt modelId="{F7F165CF-A734-C84C-B810-2E3CE94C7F97}" type="sibTrans" cxnId="{D6B3768D-9A10-2143-8EA9-86BFE8E2286A}">
      <dgm:prSet/>
      <dgm:spPr/>
      <dgm:t>
        <a:bodyPr/>
        <a:lstStyle/>
        <a:p>
          <a:endParaRPr lang="en-US" sz="1400"/>
        </a:p>
      </dgm:t>
    </dgm:pt>
    <dgm:pt modelId="{80C808BB-B5D1-CA44-8E14-D3302E30D1BF}">
      <dgm:prSet custT="1"/>
      <dgm:spPr/>
      <dgm:t>
        <a:bodyPr/>
        <a:lstStyle/>
        <a:p>
          <a:r>
            <a:rPr lang="en-CA" sz="1400" b="1" i="0" dirty="0"/>
            <a:t>Supply Chain Attacks</a:t>
          </a:r>
          <a:endParaRPr lang="en-CA" sz="1400" dirty="0"/>
        </a:p>
      </dgm:t>
    </dgm:pt>
    <dgm:pt modelId="{288BD177-6C32-0C49-A431-FEC00295D306}" type="parTrans" cxnId="{5FAFDBF9-0C67-7444-8456-F63C7C68AD2E}">
      <dgm:prSet/>
      <dgm:spPr/>
      <dgm:t>
        <a:bodyPr/>
        <a:lstStyle/>
        <a:p>
          <a:endParaRPr lang="en-US" sz="1400"/>
        </a:p>
      </dgm:t>
    </dgm:pt>
    <dgm:pt modelId="{38E3F5E7-7EA6-F340-ACAE-AC22A488BF0E}" type="sibTrans" cxnId="{5FAFDBF9-0C67-7444-8456-F63C7C68AD2E}">
      <dgm:prSet/>
      <dgm:spPr/>
      <dgm:t>
        <a:bodyPr/>
        <a:lstStyle/>
        <a:p>
          <a:endParaRPr lang="en-US" sz="1400"/>
        </a:p>
      </dgm:t>
    </dgm:pt>
    <dgm:pt modelId="{C40FF9F4-E7BC-DA4A-8F3C-78EC4A20FBF9}">
      <dgm:prSet custT="1"/>
      <dgm:spPr/>
      <dgm:t>
        <a:bodyPr/>
        <a:lstStyle/>
        <a:p>
          <a:r>
            <a:rPr lang="en-CA" sz="1400" b="1" i="0"/>
            <a:t>IoT-based Attacks</a:t>
          </a:r>
          <a:endParaRPr lang="en-CA" sz="1400"/>
        </a:p>
      </dgm:t>
    </dgm:pt>
    <dgm:pt modelId="{3FEAB4A2-0468-D04F-BFC0-6109375769D5}" type="parTrans" cxnId="{23D73030-1CA6-C947-A4B2-5AAB58A53F41}">
      <dgm:prSet/>
      <dgm:spPr/>
      <dgm:t>
        <a:bodyPr/>
        <a:lstStyle/>
        <a:p>
          <a:endParaRPr lang="en-US" sz="1400"/>
        </a:p>
      </dgm:t>
    </dgm:pt>
    <dgm:pt modelId="{FB163644-544A-E749-9075-11351FCC3A3A}" type="sibTrans" cxnId="{23D73030-1CA6-C947-A4B2-5AAB58A53F41}">
      <dgm:prSet/>
      <dgm:spPr/>
      <dgm:t>
        <a:bodyPr/>
        <a:lstStyle/>
        <a:p>
          <a:endParaRPr lang="en-US" sz="1400"/>
        </a:p>
      </dgm:t>
    </dgm:pt>
    <dgm:pt modelId="{8C99B429-8B86-5841-81DE-C0D2D98F6B6A}">
      <dgm:prSet custT="1"/>
      <dgm:spPr/>
      <dgm:t>
        <a:bodyPr/>
        <a:lstStyle/>
        <a:p>
          <a:r>
            <a:rPr lang="en-CA" sz="1400" b="1" i="0" dirty="0"/>
            <a:t>Code Injection Attacks</a:t>
          </a:r>
          <a:endParaRPr lang="en-CA" sz="1400" dirty="0"/>
        </a:p>
      </dgm:t>
    </dgm:pt>
    <dgm:pt modelId="{FAF3A56F-C459-A14A-8D7C-929F7299D840}" type="parTrans" cxnId="{C932CB6D-9E60-4145-B61E-AF31CE59C93C}">
      <dgm:prSet/>
      <dgm:spPr/>
      <dgm:t>
        <a:bodyPr/>
        <a:lstStyle/>
        <a:p>
          <a:endParaRPr lang="en-US" sz="1400"/>
        </a:p>
      </dgm:t>
    </dgm:pt>
    <dgm:pt modelId="{7F97B396-F3AC-A740-9A68-4EF54480C667}" type="sibTrans" cxnId="{C932CB6D-9E60-4145-B61E-AF31CE59C93C}">
      <dgm:prSet/>
      <dgm:spPr/>
      <dgm:t>
        <a:bodyPr/>
        <a:lstStyle/>
        <a:p>
          <a:endParaRPr lang="en-US" sz="1400"/>
        </a:p>
      </dgm:t>
    </dgm:pt>
    <dgm:pt modelId="{45680413-BD10-A845-BB8F-1B9C478C756A}">
      <dgm:prSet custT="1"/>
      <dgm:spPr/>
      <dgm:t>
        <a:bodyPr/>
        <a:lstStyle/>
        <a:p>
          <a:r>
            <a:rPr lang="en-CA" sz="1400" b="1" i="0"/>
            <a:t>DNS Tunneling</a:t>
          </a:r>
          <a:endParaRPr lang="en-CA" sz="1400"/>
        </a:p>
      </dgm:t>
    </dgm:pt>
    <dgm:pt modelId="{21DBC5F2-0369-A743-9617-79F8CC19662F}" type="parTrans" cxnId="{6322BF6C-20C1-CD4B-8BAD-BA550499367D}">
      <dgm:prSet/>
      <dgm:spPr/>
      <dgm:t>
        <a:bodyPr/>
        <a:lstStyle/>
        <a:p>
          <a:endParaRPr lang="en-US" sz="1400"/>
        </a:p>
      </dgm:t>
    </dgm:pt>
    <dgm:pt modelId="{71D5A910-1821-7847-BA21-2F895A441A2C}" type="sibTrans" cxnId="{6322BF6C-20C1-CD4B-8BAD-BA550499367D}">
      <dgm:prSet/>
      <dgm:spPr/>
      <dgm:t>
        <a:bodyPr/>
        <a:lstStyle/>
        <a:p>
          <a:endParaRPr lang="en-US" sz="1400"/>
        </a:p>
      </dgm:t>
    </dgm:pt>
    <dgm:pt modelId="{66736158-C5DE-524F-AAFE-1E7041EAF5EF}">
      <dgm:prSet custT="1"/>
      <dgm:spPr/>
      <dgm:t>
        <a:bodyPr/>
        <a:lstStyle/>
        <a:p>
          <a:r>
            <a:rPr lang="en-CA" sz="1400" b="1" i="0"/>
            <a:t>AI-Powered Attacks</a:t>
          </a:r>
          <a:endParaRPr lang="en-CA" sz="1400"/>
        </a:p>
      </dgm:t>
    </dgm:pt>
    <dgm:pt modelId="{08912D84-413F-6F45-BB43-CF120DED8746}" type="parTrans" cxnId="{8DDB7F04-7A9F-F045-A48D-AFE9DB6F9EB5}">
      <dgm:prSet/>
      <dgm:spPr/>
      <dgm:t>
        <a:bodyPr/>
        <a:lstStyle/>
        <a:p>
          <a:endParaRPr lang="en-US" sz="1400"/>
        </a:p>
      </dgm:t>
    </dgm:pt>
    <dgm:pt modelId="{14C69CE2-FF51-2147-98D3-7AF59E69413A}" type="sibTrans" cxnId="{8DDB7F04-7A9F-F045-A48D-AFE9DB6F9EB5}">
      <dgm:prSet/>
      <dgm:spPr/>
      <dgm:t>
        <a:bodyPr/>
        <a:lstStyle/>
        <a:p>
          <a:endParaRPr lang="en-US" sz="1400"/>
        </a:p>
      </dgm:t>
    </dgm:pt>
    <dgm:pt modelId="{20449131-E71D-454B-90FB-6E8EC89E6CB5}">
      <dgm:prSet custT="1"/>
      <dgm:spPr/>
      <dgm:t>
        <a:bodyPr/>
        <a:lstStyle/>
        <a:p>
          <a:r>
            <a:rPr lang="en-CA" sz="1400" b="1" i="0" dirty="0"/>
            <a:t>Zero-day Exploits</a:t>
          </a:r>
          <a:endParaRPr lang="en-CA" sz="1400" dirty="0"/>
        </a:p>
      </dgm:t>
    </dgm:pt>
    <dgm:pt modelId="{62777739-9E4E-6045-8966-3B0E7B0C5EA7}" type="parTrans" cxnId="{6916E2D4-F467-0841-B1D3-05CFB28011B9}">
      <dgm:prSet/>
      <dgm:spPr/>
      <dgm:t>
        <a:bodyPr/>
        <a:lstStyle/>
        <a:p>
          <a:endParaRPr lang="en-US" sz="1400"/>
        </a:p>
      </dgm:t>
    </dgm:pt>
    <dgm:pt modelId="{5EB5CD6B-04AD-C540-AEC4-E35BA64F4086}" type="sibTrans" cxnId="{6916E2D4-F467-0841-B1D3-05CFB28011B9}">
      <dgm:prSet/>
      <dgm:spPr/>
      <dgm:t>
        <a:bodyPr/>
        <a:lstStyle/>
        <a:p>
          <a:endParaRPr lang="en-US" sz="1400"/>
        </a:p>
      </dgm:t>
    </dgm:pt>
    <dgm:pt modelId="{249F0955-5A0C-4247-B19D-9DC17D8EC121}" type="pres">
      <dgm:prSet presAssocID="{3F8994BB-79FD-DA45-954B-F20773BE319E}" presName="diagram" presStyleCnt="0">
        <dgm:presLayoutVars>
          <dgm:dir/>
          <dgm:resizeHandles val="exact"/>
        </dgm:presLayoutVars>
      </dgm:prSet>
      <dgm:spPr/>
    </dgm:pt>
    <dgm:pt modelId="{92934F84-0FA2-494E-8D97-25FCB354BD0D}" type="pres">
      <dgm:prSet presAssocID="{A0F908C7-2DCF-8E40-80AC-55A5DA52FFC0}" presName="node" presStyleLbl="node1" presStyleIdx="0" presStyleCnt="13">
        <dgm:presLayoutVars>
          <dgm:bulletEnabled val="1"/>
        </dgm:presLayoutVars>
      </dgm:prSet>
      <dgm:spPr/>
    </dgm:pt>
    <dgm:pt modelId="{749A67E3-069F-3F4A-AECB-9070B372EA5C}" type="pres">
      <dgm:prSet presAssocID="{65FFDAFC-B325-6C40-874D-C4EEA74812A5}" presName="sibTrans" presStyleCnt="0"/>
      <dgm:spPr/>
    </dgm:pt>
    <dgm:pt modelId="{538BC404-785E-5949-835F-1A6521D1AF12}" type="pres">
      <dgm:prSet presAssocID="{1BD86E73-AB1E-A448-89BE-0E045BB41A19}" presName="node" presStyleLbl="node1" presStyleIdx="1" presStyleCnt="13">
        <dgm:presLayoutVars>
          <dgm:bulletEnabled val="1"/>
        </dgm:presLayoutVars>
      </dgm:prSet>
      <dgm:spPr/>
    </dgm:pt>
    <dgm:pt modelId="{F311D847-B7DD-B940-BB56-0DDCABA7D3E1}" type="pres">
      <dgm:prSet presAssocID="{9C6C58EF-8B51-C140-AE56-90F0C6398335}" presName="sibTrans" presStyleCnt="0"/>
      <dgm:spPr/>
    </dgm:pt>
    <dgm:pt modelId="{ED38AC91-A813-244F-9BEB-43F0F07D6742}" type="pres">
      <dgm:prSet presAssocID="{6A511A6D-CDF8-D34A-863A-E498CCEC3D35}" presName="node" presStyleLbl="node1" presStyleIdx="2" presStyleCnt="13">
        <dgm:presLayoutVars>
          <dgm:bulletEnabled val="1"/>
        </dgm:presLayoutVars>
      </dgm:prSet>
      <dgm:spPr/>
    </dgm:pt>
    <dgm:pt modelId="{99A102FA-6F97-C44D-B1A1-7A5471F936C7}" type="pres">
      <dgm:prSet presAssocID="{7D950303-A7CF-C444-8DD5-742859948FB6}" presName="sibTrans" presStyleCnt="0"/>
      <dgm:spPr/>
    </dgm:pt>
    <dgm:pt modelId="{F5F597CD-390E-F54A-9615-AA5194F76CA5}" type="pres">
      <dgm:prSet presAssocID="{0020AC0D-17F0-4E40-889E-6F7B15D23A1C}" presName="node" presStyleLbl="node1" presStyleIdx="3" presStyleCnt="13">
        <dgm:presLayoutVars>
          <dgm:bulletEnabled val="1"/>
        </dgm:presLayoutVars>
      </dgm:prSet>
      <dgm:spPr/>
    </dgm:pt>
    <dgm:pt modelId="{6944B535-8DEF-B747-9981-7949A0EA7C41}" type="pres">
      <dgm:prSet presAssocID="{EC865F87-050F-D747-8CFD-9D703246EFB0}" presName="sibTrans" presStyleCnt="0"/>
      <dgm:spPr/>
    </dgm:pt>
    <dgm:pt modelId="{9948CE4D-76DE-E44F-85EE-DED226A268CA}" type="pres">
      <dgm:prSet presAssocID="{9E99342C-E34B-8846-B312-5B79FD03717F}" presName="node" presStyleLbl="node1" presStyleIdx="4" presStyleCnt="13">
        <dgm:presLayoutVars>
          <dgm:bulletEnabled val="1"/>
        </dgm:presLayoutVars>
      </dgm:prSet>
      <dgm:spPr/>
    </dgm:pt>
    <dgm:pt modelId="{16669D53-4B4B-764A-8921-190AD6C50E72}" type="pres">
      <dgm:prSet presAssocID="{A378930D-AC9B-584E-B363-6799451A3A14}" presName="sibTrans" presStyleCnt="0"/>
      <dgm:spPr/>
    </dgm:pt>
    <dgm:pt modelId="{8816B3E4-CDDE-1147-AF1D-1B6B4564BCAE}" type="pres">
      <dgm:prSet presAssocID="{0E2BAAA9-870C-B046-AC45-6ED6D35E958F}" presName="node" presStyleLbl="node1" presStyleIdx="5" presStyleCnt="13">
        <dgm:presLayoutVars>
          <dgm:bulletEnabled val="1"/>
        </dgm:presLayoutVars>
      </dgm:prSet>
      <dgm:spPr/>
    </dgm:pt>
    <dgm:pt modelId="{C08E7601-DAA7-7043-A7A2-F15B59DC3DB2}" type="pres">
      <dgm:prSet presAssocID="{D480C584-740F-6F44-8F7C-65F00EF1EF24}" presName="sibTrans" presStyleCnt="0"/>
      <dgm:spPr/>
    </dgm:pt>
    <dgm:pt modelId="{42EBD6E4-0C80-8E4C-B9A0-F008C9D29BF8}" type="pres">
      <dgm:prSet presAssocID="{50EDAE0D-324F-7845-AE1D-4A35EB4C2B48}" presName="node" presStyleLbl="node1" presStyleIdx="6" presStyleCnt="13">
        <dgm:presLayoutVars>
          <dgm:bulletEnabled val="1"/>
        </dgm:presLayoutVars>
      </dgm:prSet>
      <dgm:spPr/>
    </dgm:pt>
    <dgm:pt modelId="{52ECBC96-1AF4-F540-93E5-E81FCFF88D8E}" type="pres">
      <dgm:prSet presAssocID="{F7F165CF-A734-C84C-B810-2E3CE94C7F97}" presName="sibTrans" presStyleCnt="0"/>
      <dgm:spPr/>
    </dgm:pt>
    <dgm:pt modelId="{A856108B-7993-3D46-8F1B-6A88300B2AF9}" type="pres">
      <dgm:prSet presAssocID="{80C808BB-B5D1-CA44-8E14-D3302E30D1BF}" presName="node" presStyleLbl="node1" presStyleIdx="7" presStyleCnt="13">
        <dgm:presLayoutVars>
          <dgm:bulletEnabled val="1"/>
        </dgm:presLayoutVars>
      </dgm:prSet>
      <dgm:spPr/>
    </dgm:pt>
    <dgm:pt modelId="{D864412C-34D0-9043-9845-73BDBACBFB94}" type="pres">
      <dgm:prSet presAssocID="{38E3F5E7-7EA6-F340-ACAE-AC22A488BF0E}" presName="sibTrans" presStyleCnt="0"/>
      <dgm:spPr/>
    </dgm:pt>
    <dgm:pt modelId="{EF3F23DA-C195-9F47-B40C-D0E180476DA3}" type="pres">
      <dgm:prSet presAssocID="{C40FF9F4-E7BC-DA4A-8F3C-78EC4A20FBF9}" presName="node" presStyleLbl="node1" presStyleIdx="8" presStyleCnt="13">
        <dgm:presLayoutVars>
          <dgm:bulletEnabled val="1"/>
        </dgm:presLayoutVars>
      </dgm:prSet>
      <dgm:spPr/>
    </dgm:pt>
    <dgm:pt modelId="{31C3E2F5-7898-FD43-A05F-CD4ABF169164}" type="pres">
      <dgm:prSet presAssocID="{FB163644-544A-E749-9075-11351FCC3A3A}" presName="sibTrans" presStyleCnt="0"/>
      <dgm:spPr/>
    </dgm:pt>
    <dgm:pt modelId="{05DEE4F7-4BB5-0045-858F-4FC074F00D8C}" type="pres">
      <dgm:prSet presAssocID="{8C99B429-8B86-5841-81DE-C0D2D98F6B6A}" presName="node" presStyleLbl="node1" presStyleIdx="9" presStyleCnt="13">
        <dgm:presLayoutVars>
          <dgm:bulletEnabled val="1"/>
        </dgm:presLayoutVars>
      </dgm:prSet>
      <dgm:spPr/>
    </dgm:pt>
    <dgm:pt modelId="{29FC58EF-8643-A247-9A47-AB78905C753A}" type="pres">
      <dgm:prSet presAssocID="{7F97B396-F3AC-A740-9A68-4EF54480C667}" presName="sibTrans" presStyleCnt="0"/>
      <dgm:spPr/>
    </dgm:pt>
    <dgm:pt modelId="{29D14D44-9F56-AB44-9F63-69001B241716}" type="pres">
      <dgm:prSet presAssocID="{45680413-BD10-A845-BB8F-1B9C478C756A}" presName="node" presStyleLbl="node1" presStyleIdx="10" presStyleCnt="13">
        <dgm:presLayoutVars>
          <dgm:bulletEnabled val="1"/>
        </dgm:presLayoutVars>
      </dgm:prSet>
      <dgm:spPr/>
    </dgm:pt>
    <dgm:pt modelId="{264163A1-DA01-0B4A-A25A-BF6DFB85240D}" type="pres">
      <dgm:prSet presAssocID="{71D5A910-1821-7847-BA21-2F895A441A2C}" presName="sibTrans" presStyleCnt="0"/>
      <dgm:spPr/>
    </dgm:pt>
    <dgm:pt modelId="{5A820833-B88B-5C48-AA1F-2FA9BE02C80A}" type="pres">
      <dgm:prSet presAssocID="{66736158-C5DE-524F-AAFE-1E7041EAF5EF}" presName="node" presStyleLbl="node1" presStyleIdx="11" presStyleCnt="13">
        <dgm:presLayoutVars>
          <dgm:bulletEnabled val="1"/>
        </dgm:presLayoutVars>
      </dgm:prSet>
      <dgm:spPr/>
    </dgm:pt>
    <dgm:pt modelId="{C3DC00F6-D958-3E48-B48B-2229578EFDE2}" type="pres">
      <dgm:prSet presAssocID="{14C69CE2-FF51-2147-98D3-7AF59E69413A}" presName="sibTrans" presStyleCnt="0"/>
      <dgm:spPr/>
    </dgm:pt>
    <dgm:pt modelId="{0CD5DA18-A7A9-144D-9E76-336DA9C0134C}" type="pres">
      <dgm:prSet presAssocID="{20449131-E71D-454B-90FB-6E8EC89E6CB5}" presName="node" presStyleLbl="node1" presStyleIdx="12" presStyleCnt="13">
        <dgm:presLayoutVars>
          <dgm:bulletEnabled val="1"/>
        </dgm:presLayoutVars>
      </dgm:prSet>
      <dgm:spPr/>
    </dgm:pt>
  </dgm:ptLst>
  <dgm:cxnLst>
    <dgm:cxn modelId="{8DDB7F04-7A9F-F045-A48D-AFE9DB6F9EB5}" srcId="{3F8994BB-79FD-DA45-954B-F20773BE319E}" destId="{66736158-C5DE-524F-AAFE-1E7041EAF5EF}" srcOrd="11" destOrd="0" parTransId="{08912D84-413F-6F45-BB43-CF120DED8746}" sibTransId="{14C69CE2-FF51-2147-98D3-7AF59E69413A}"/>
    <dgm:cxn modelId="{5A06BB04-A8D3-B346-A7CE-FFF6CBEFB19F}" type="presOf" srcId="{C40FF9F4-E7BC-DA4A-8F3C-78EC4A20FBF9}" destId="{EF3F23DA-C195-9F47-B40C-D0E180476DA3}" srcOrd="0" destOrd="0" presId="urn:microsoft.com/office/officeart/2005/8/layout/default"/>
    <dgm:cxn modelId="{47576E13-C027-544E-92C9-919FE539D140}" type="presOf" srcId="{A0F908C7-2DCF-8E40-80AC-55A5DA52FFC0}" destId="{92934F84-0FA2-494E-8D97-25FCB354BD0D}" srcOrd="0" destOrd="0" presId="urn:microsoft.com/office/officeart/2005/8/layout/default"/>
    <dgm:cxn modelId="{91B18514-DFFE-CD41-95B0-4959F0ED2C22}" type="presOf" srcId="{45680413-BD10-A845-BB8F-1B9C478C756A}" destId="{29D14D44-9F56-AB44-9F63-69001B241716}" srcOrd="0" destOrd="0" presId="urn:microsoft.com/office/officeart/2005/8/layout/default"/>
    <dgm:cxn modelId="{1390BA21-603F-904A-ABC3-6576832EF4A2}" srcId="{3F8994BB-79FD-DA45-954B-F20773BE319E}" destId="{9E99342C-E34B-8846-B312-5B79FD03717F}" srcOrd="4" destOrd="0" parTransId="{015F79D1-B1D7-0D43-97B8-3A51F16ACCA5}" sibTransId="{A378930D-AC9B-584E-B363-6799451A3A14}"/>
    <dgm:cxn modelId="{70EDE823-FD28-6F4C-B991-ED1A1D412D12}" srcId="{3F8994BB-79FD-DA45-954B-F20773BE319E}" destId="{0E2BAAA9-870C-B046-AC45-6ED6D35E958F}" srcOrd="5" destOrd="0" parTransId="{0768B632-B834-B246-9EAB-395896DF6AEE}" sibTransId="{D480C584-740F-6F44-8F7C-65F00EF1EF24}"/>
    <dgm:cxn modelId="{F1214E26-499F-BB4A-AD1E-7285DE33D6C9}" srcId="{3F8994BB-79FD-DA45-954B-F20773BE319E}" destId="{6A511A6D-CDF8-D34A-863A-E498CCEC3D35}" srcOrd="2" destOrd="0" parTransId="{7205585E-5433-0A41-AE5F-E06AEF854410}" sibTransId="{7D950303-A7CF-C444-8DD5-742859948FB6}"/>
    <dgm:cxn modelId="{CF429226-A7CF-8040-9ED5-F477B81BC5D2}" type="presOf" srcId="{3F8994BB-79FD-DA45-954B-F20773BE319E}" destId="{249F0955-5A0C-4247-B19D-9DC17D8EC121}" srcOrd="0" destOrd="0" presId="urn:microsoft.com/office/officeart/2005/8/layout/default"/>
    <dgm:cxn modelId="{23D73030-1CA6-C947-A4B2-5AAB58A53F41}" srcId="{3F8994BB-79FD-DA45-954B-F20773BE319E}" destId="{C40FF9F4-E7BC-DA4A-8F3C-78EC4A20FBF9}" srcOrd="8" destOrd="0" parTransId="{3FEAB4A2-0468-D04F-BFC0-6109375769D5}" sibTransId="{FB163644-544A-E749-9075-11351FCC3A3A}"/>
    <dgm:cxn modelId="{2DF18858-92E4-A94F-9D9F-20559ABDDADA}" srcId="{3F8994BB-79FD-DA45-954B-F20773BE319E}" destId="{A0F908C7-2DCF-8E40-80AC-55A5DA52FFC0}" srcOrd="0" destOrd="0" parTransId="{3A4EA2C6-8B4D-6649-BEC7-C8ACABB544D1}" sibTransId="{65FFDAFC-B325-6C40-874D-C4EEA74812A5}"/>
    <dgm:cxn modelId="{6322BF6C-20C1-CD4B-8BAD-BA550499367D}" srcId="{3F8994BB-79FD-DA45-954B-F20773BE319E}" destId="{45680413-BD10-A845-BB8F-1B9C478C756A}" srcOrd="10" destOrd="0" parTransId="{21DBC5F2-0369-A743-9617-79F8CC19662F}" sibTransId="{71D5A910-1821-7847-BA21-2F895A441A2C}"/>
    <dgm:cxn modelId="{C932CB6D-9E60-4145-B61E-AF31CE59C93C}" srcId="{3F8994BB-79FD-DA45-954B-F20773BE319E}" destId="{8C99B429-8B86-5841-81DE-C0D2D98F6B6A}" srcOrd="9" destOrd="0" parTransId="{FAF3A56F-C459-A14A-8D7C-929F7299D840}" sibTransId="{7F97B396-F3AC-A740-9A68-4EF54480C667}"/>
    <dgm:cxn modelId="{9CE10573-164E-534B-8A1A-DE26C9574F53}" type="presOf" srcId="{50EDAE0D-324F-7845-AE1D-4A35EB4C2B48}" destId="{42EBD6E4-0C80-8E4C-B9A0-F008C9D29BF8}" srcOrd="0" destOrd="0" presId="urn:microsoft.com/office/officeart/2005/8/layout/default"/>
    <dgm:cxn modelId="{D6B3768D-9A10-2143-8EA9-86BFE8E2286A}" srcId="{3F8994BB-79FD-DA45-954B-F20773BE319E}" destId="{50EDAE0D-324F-7845-AE1D-4A35EB4C2B48}" srcOrd="6" destOrd="0" parTransId="{83F8B18D-7368-C341-B599-1ED941A19FC4}" sibTransId="{F7F165CF-A734-C84C-B810-2E3CE94C7F97}"/>
    <dgm:cxn modelId="{D94B8AAE-38AB-EB49-9F80-59B7483FD787}" type="presOf" srcId="{1BD86E73-AB1E-A448-89BE-0E045BB41A19}" destId="{538BC404-785E-5949-835F-1A6521D1AF12}" srcOrd="0" destOrd="0" presId="urn:microsoft.com/office/officeart/2005/8/layout/default"/>
    <dgm:cxn modelId="{1CB660B0-CF0B-D34E-B5AE-AAD45CD62797}" type="presOf" srcId="{8C99B429-8B86-5841-81DE-C0D2D98F6B6A}" destId="{05DEE4F7-4BB5-0045-858F-4FC074F00D8C}" srcOrd="0" destOrd="0" presId="urn:microsoft.com/office/officeart/2005/8/layout/default"/>
    <dgm:cxn modelId="{079CE7B1-23E0-3142-AB90-19443172B0C4}" srcId="{3F8994BB-79FD-DA45-954B-F20773BE319E}" destId="{0020AC0D-17F0-4E40-889E-6F7B15D23A1C}" srcOrd="3" destOrd="0" parTransId="{8578A060-1426-E74D-80A0-F0E7B87A5E55}" sibTransId="{EC865F87-050F-D747-8CFD-9D703246EFB0}"/>
    <dgm:cxn modelId="{7EB30CB7-A8B9-F345-84B0-B7A24AED019F}" type="presOf" srcId="{66736158-C5DE-524F-AAFE-1E7041EAF5EF}" destId="{5A820833-B88B-5C48-AA1F-2FA9BE02C80A}" srcOrd="0" destOrd="0" presId="urn:microsoft.com/office/officeart/2005/8/layout/default"/>
    <dgm:cxn modelId="{9923C9BF-D75D-E941-8345-516777D410BE}" type="presOf" srcId="{9E99342C-E34B-8846-B312-5B79FD03717F}" destId="{9948CE4D-76DE-E44F-85EE-DED226A268CA}" srcOrd="0" destOrd="0" presId="urn:microsoft.com/office/officeart/2005/8/layout/default"/>
    <dgm:cxn modelId="{6731FDC0-AAAF-FA4F-B7BD-7FA14888970F}" type="presOf" srcId="{20449131-E71D-454B-90FB-6E8EC89E6CB5}" destId="{0CD5DA18-A7A9-144D-9E76-336DA9C0134C}" srcOrd="0" destOrd="0" presId="urn:microsoft.com/office/officeart/2005/8/layout/default"/>
    <dgm:cxn modelId="{0006D6D4-975C-7841-B6FE-02F66B7D0BBE}" type="presOf" srcId="{0020AC0D-17F0-4E40-889E-6F7B15D23A1C}" destId="{F5F597CD-390E-F54A-9615-AA5194F76CA5}" srcOrd="0" destOrd="0" presId="urn:microsoft.com/office/officeart/2005/8/layout/default"/>
    <dgm:cxn modelId="{6916E2D4-F467-0841-B1D3-05CFB28011B9}" srcId="{3F8994BB-79FD-DA45-954B-F20773BE319E}" destId="{20449131-E71D-454B-90FB-6E8EC89E6CB5}" srcOrd="12" destOrd="0" parTransId="{62777739-9E4E-6045-8966-3B0E7B0C5EA7}" sibTransId="{5EB5CD6B-04AD-C540-AEC4-E35BA64F4086}"/>
    <dgm:cxn modelId="{527E95E0-2F52-B04D-8F5B-1B4FD476B5EF}" srcId="{3F8994BB-79FD-DA45-954B-F20773BE319E}" destId="{1BD86E73-AB1E-A448-89BE-0E045BB41A19}" srcOrd="1" destOrd="0" parTransId="{A73A5C4A-C27C-454D-A361-B0023B5B74B7}" sibTransId="{9C6C58EF-8B51-C140-AE56-90F0C6398335}"/>
    <dgm:cxn modelId="{C5EFA0EE-1CA1-9445-B245-710EC0909842}" type="presOf" srcId="{0E2BAAA9-870C-B046-AC45-6ED6D35E958F}" destId="{8816B3E4-CDDE-1147-AF1D-1B6B4564BCAE}" srcOrd="0" destOrd="0" presId="urn:microsoft.com/office/officeart/2005/8/layout/default"/>
    <dgm:cxn modelId="{115524F9-6F98-5A4F-9D9A-B143EC5C0248}" type="presOf" srcId="{80C808BB-B5D1-CA44-8E14-D3302E30D1BF}" destId="{A856108B-7993-3D46-8F1B-6A88300B2AF9}" srcOrd="0" destOrd="0" presId="urn:microsoft.com/office/officeart/2005/8/layout/default"/>
    <dgm:cxn modelId="{61CC40F9-B309-2C4F-9BF8-682B5DA8635F}" type="presOf" srcId="{6A511A6D-CDF8-D34A-863A-E498CCEC3D35}" destId="{ED38AC91-A813-244F-9BEB-43F0F07D6742}" srcOrd="0" destOrd="0" presId="urn:microsoft.com/office/officeart/2005/8/layout/default"/>
    <dgm:cxn modelId="{5FAFDBF9-0C67-7444-8456-F63C7C68AD2E}" srcId="{3F8994BB-79FD-DA45-954B-F20773BE319E}" destId="{80C808BB-B5D1-CA44-8E14-D3302E30D1BF}" srcOrd="7" destOrd="0" parTransId="{288BD177-6C32-0C49-A431-FEC00295D306}" sibTransId="{38E3F5E7-7EA6-F340-ACAE-AC22A488BF0E}"/>
    <dgm:cxn modelId="{4FA93BE0-3B51-BE40-BC2D-40675749101D}" type="presParOf" srcId="{249F0955-5A0C-4247-B19D-9DC17D8EC121}" destId="{92934F84-0FA2-494E-8D97-25FCB354BD0D}" srcOrd="0" destOrd="0" presId="urn:microsoft.com/office/officeart/2005/8/layout/default"/>
    <dgm:cxn modelId="{6A9F79A0-5638-EE46-A752-67DB30807CBD}" type="presParOf" srcId="{249F0955-5A0C-4247-B19D-9DC17D8EC121}" destId="{749A67E3-069F-3F4A-AECB-9070B372EA5C}" srcOrd="1" destOrd="0" presId="urn:microsoft.com/office/officeart/2005/8/layout/default"/>
    <dgm:cxn modelId="{AA1AA2CC-187E-B042-9FE5-0094D476AD7C}" type="presParOf" srcId="{249F0955-5A0C-4247-B19D-9DC17D8EC121}" destId="{538BC404-785E-5949-835F-1A6521D1AF12}" srcOrd="2" destOrd="0" presId="urn:microsoft.com/office/officeart/2005/8/layout/default"/>
    <dgm:cxn modelId="{AB7C57D8-20A2-3643-A854-7921ABD85E3E}" type="presParOf" srcId="{249F0955-5A0C-4247-B19D-9DC17D8EC121}" destId="{F311D847-B7DD-B940-BB56-0DDCABA7D3E1}" srcOrd="3" destOrd="0" presId="urn:microsoft.com/office/officeart/2005/8/layout/default"/>
    <dgm:cxn modelId="{68D0DA6A-7400-C74E-AC69-BAB592889C84}" type="presParOf" srcId="{249F0955-5A0C-4247-B19D-9DC17D8EC121}" destId="{ED38AC91-A813-244F-9BEB-43F0F07D6742}" srcOrd="4" destOrd="0" presId="urn:microsoft.com/office/officeart/2005/8/layout/default"/>
    <dgm:cxn modelId="{025BA5DC-DF9A-0648-9ECC-0A38116E7694}" type="presParOf" srcId="{249F0955-5A0C-4247-B19D-9DC17D8EC121}" destId="{99A102FA-6F97-C44D-B1A1-7A5471F936C7}" srcOrd="5" destOrd="0" presId="urn:microsoft.com/office/officeart/2005/8/layout/default"/>
    <dgm:cxn modelId="{35D7F655-6643-7348-A540-D65F18E4BC05}" type="presParOf" srcId="{249F0955-5A0C-4247-B19D-9DC17D8EC121}" destId="{F5F597CD-390E-F54A-9615-AA5194F76CA5}" srcOrd="6" destOrd="0" presId="urn:microsoft.com/office/officeart/2005/8/layout/default"/>
    <dgm:cxn modelId="{09C4E1EF-D34D-BF45-9E68-7995CB05D3E9}" type="presParOf" srcId="{249F0955-5A0C-4247-B19D-9DC17D8EC121}" destId="{6944B535-8DEF-B747-9981-7949A0EA7C41}" srcOrd="7" destOrd="0" presId="urn:microsoft.com/office/officeart/2005/8/layout/default"/>
    <dgm:cxn modelId="{A79BE848-3491-D14D-A0DB-59869149C114}" type="presParOf" srcId="{249F0955-5A0C-4247-B19D-9DC17D8EC121}" destId="{9948CE4D-76DE-E44F-85EE-DED226A268CA}" srcOrd="8" destOrd="0" presId="urn:microsoft.com/office/officeart/2005/8/layout/default"/>
    <dgm:cxn modelId="{AB889B08-706F-A944-82E2-FDC695979BFC}" type="presParOf" srcId="{249F0955-5A0C-4247-B19D-9DC17D8EC121}" destId="{16669D53-4B4B-764A-8921-190AD6C50E72}" srcOrd="9" destOrd="0" presId="urn:microsoft.com/office/officeart/2005/8/layout/default"/>
    <dgm:cxn modelId="{25408737-B13C-8441-8D78-11DEDCE9989C}" type="presParOf" srcId="{249F0955-5A0C-4247-B19D-9DC17D8EC121}" destId="{8816B3E4-CDDE-1147-AF1D-1B6B4564BCAE}" srcOrd="10" destOrd="0" presId="urn:microsoft.com/office/officeart/2005/8/layout/default"/>
    <dgm:cxn modelId="{99C345E1-E9F1-BF4B-B870-E55336D21E86}" type="presParOf" srcId="{249F0955-5A0C-4247-B19D-9DC17D8EC121}" destId="{C08E7601-DAA7-7043-A7A2-F15B59DC3DB2}" srcOrd="11" destOrd="0" presId="urn:microsoft.com/office/officeart/2005/8/layout/default"/>
    <dgm:cxn modelId="{5676538C-57F9-7948-9E50-2127F87C174E}" type="presParOf" srcId="{249F0955-5A0C-4247-B19D-9DC17D8EC121}" destId="{42EBD6E4-0C80-8E4C-B9A0-F008C9D29BF8}" srcOrd="12" destOrd="0" presId="urn:microsoft.com/office/officeart/2005/8/layout/default"/>
    <dgm:cxn modelId="{924B616B-F69E-8A40-93CD-1A8F3734E9B1}" type="presParOf" srcId="{249F0955-5A0C-4247-B19D-9DC17D8EC121}" destId="{52ECBC96-1AF4-F540-93E5-E81FCFF88D8E}" srcOrd="13" destOrd="0" presId="urn:microsoft.com/office/officeart/2005/8/layout/default"/>
    <dgm:cxn modelId="{CC804BF2-EB30-D64E-A24B-7BE74AA083DE}" type="presParOf" srcId="{249F0955-5A0C-4247-B19D-9DC17D8EC121}" destId="{A856108B-7993-3D46-8F1B-6A88300B2AF9}" srcOrd="14" destOrd="0" presId="urn:microsoft.com/office/officeart/2005/8/layout/default"/>
    <dgm:cxn modelId="{561DC44D-9CC2-9345-8F7B-ABA6075A516F}" type="presParOf" srcId="{249F0955-5A0C-4247-B19D-9DC17D8EC121}" destId="{D864412C-34D0-9043-9845-73BDBACBFB94}" srcOrd="15" destOrd="0" presId="urn:microsoft.com/office/officeart/2005/8/layout/default"/>
    <dgm:cxn modelId="{6C2863B2-6739-7F4F-9FB7-DCDF94E9F89A}" type="presParOf" srcId="{249F0955-5A0C-4247-B19D-9DC17D8EC121}" destId="{EF3F23DA-C195-9F47-B40C-D0E180476DA3}" srcOrd="16" destOrd="0" presId="urn:microsoft.com/office/officeart/2005/8/layout/default"/>
    <dgm:cxn modelId="{B6F6A47A-6127-9244-A9E8-6E435541704E}" type="presParOf" srcId="{249F0955-5A0C-4247-B19D-9DC17D8EC121}" destId="{31C3E2F5-7898-FD43-A05F-CD4ABF169164}" srcOrd="17" destOrd="0" presId="urn:microsoft.com/office/officeart/2005/8/layout/default"/>
    <dgm:cxn modelId="{5B412888-4992-0F44-AC8D-2C055D5A151F}" type="presParOf" srcId="{249F0955-5A0C-4247-B19D-9DC17D8EC121}" destId="{05DEE4F7-4BB5-0045-858F-4FC074F00D8C}" srcOrd="18" destOrd="0" presId="urn:microsoft.com/office/officeart/2005/8/layout/default"/>
    <dgm:cxn modelId="{9395CC82-024A-8846-819D-FB776CE64FE9}" type="presParOf" srcId="{249F0955-5A0C-4247-B19D-9DC17D8EC121}" destId="{29FC58EF-8643-A247-9A47-AB78905C753A}" srcOrd="19" destOrd="0" presId="urn:microsoft.com/office/officeart/2005/8/layout/default"/>
    <dgm:cxn modelId="{8201E29D-1341-6847-8187-93FA12B4A279}" type="presParOf" srcId="{249F0955-5A0C-4247-B19D-9DC17D8EC121}" destId="{29D14D44-9F56-AB44-9F63-69001B241716}" srcOrd="20" destOrd="0" presId="urn:microsoft.com/office/officeart/2005/8/layout/default"/>
    <dgm:cxn modelId="{8DEDF67E-C22C-B243-93DE-4F1BE2DEB5AA}" type="presParOf" srcId="{249F0955-5A0C-4247-B19D-9DC17D8EC121}" destId="{264163A1-DA01-0B4A-A25A-BF6DFB85240D}" srcOrd="21" destOrd="0" presId="urn:microsoft.com/office/officeart/2005/8/layout/default"/>
    <dgm:cxn modelId="{9A012F2F-6FD4-8342-8F79-347452591C57}" type="presParOf" srcId="{249F0955-5A0C-4247-B19D-9DC17D8EC121}" destId="{5A820833-B88B-5C48-AA1F-2FA9BE02C80A}" srcOrd="22" destOrd="0" presId="urn:microsoft.com/office/officeart/2005/8/layout/default"/>
    <dgm:cxn modelId="{EB0D7828-F158-EA4B-A109-C82977E1EE49}" type="presParOf" srcId="{249F0955-5A0C-4247-B19D-9DC17D8EC121}" destId="{C3DC00F6-D958-3E48-B48B-2229578EFDE2}" srcOrd="23" destOrd="0" presId="urn:microsoft.com/office/officeart/2005/8/layout/default"/>
    <dgm:cxn modelId="{C2693ADE-3FAD-5B4E-9DFD-62818BE5F905}" type="presParOf" srcId="{249F0955-5A0C-4247-B19D-9DC17D8EC121}" destId="{0CD5DA18-A7A9-144D-9E76-336DA9C0134C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080CAB-F07E-9E46-8600-5B2BE82004BD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0CA0D4-A9E1-E144-ABD3-84020584CF0C}">
      <dgm:prSet custT="1"/>
      <dgm:spPr/>
      <dgm:t>
        <a:bodyPr/>
        <a:lstStyle/>
        <a:p>
          <a:r>
            <a:rPr lang="en-CA" sz="1400" b="0" i="0" dirty="0"/>
            <a:t>Physical Risks </a:t>
          </a:r>
          <a:endParaRPr lang="en-CA" sz="1400" dirty="0"/>
        </a:p>
      </dgm:t>
    </dgm:pt>
    <dgm:pt modelId="{DC166AFB-2A18-7F47-8E6E-30A33A313569}" type="parTrans" cxnId="{0C0B45FF-F47E-4F44-87B2-0E1758304EFE}">
      <dgm:prSet/>
      <dgm:spPr/>
      <dgm:t>
        <a:bodyPr/>
        <a:lstStyle/>
        <a:p>
          <a:endParaRPr lang="en-US" sz="1400"/>
        </a:p>
      </dgm:t>
    </dgm:pt>
    <dgm:pt modelId="{C30B4199-21F4-3046-8FE9-A127604DEF68}" type="sibTrans" cxnId="{0C0B45FF-F47E-4F44-87B2-0E1758304EFE}">
      <dgm:prSet/>
      <dgm:spPr/>
      <dgm:t>
        <a:bodyPr/>
        <a:lstStyle/>
        <a:p>
          <a:endParaRPr lang="en-US" sz="1400"/>
        </a:p>
      </dgm:t>
    </dgm:pt>
    <dgm:pt modelId="{C0ED1E7E-813A-D74C-8799-500BE4BD89B4}">
      <dgm:prSet custT="1"/>
      <dgm:spPr/>
      <dgm:t>
        <a:bodyPr/>
        <a:lstStyle/>
        <a:p>
          <a:r>
            <a:rPr lang="en-CA" sz="1400" b="0" i="0" dirty="0"/>
            <a:t>Resource Scarcity</a:t>
          </a:r>
          <a:endParaRPr lang="en-CA" sz="1400" dirty="0"/>
        </a:p>
      </dgm:t>
    </dgm:pt>
    <dgm:pt modelId="{0753B13A-13C2-3449-ACD9-89043D9AB2E2}" type="parTrans" cxnId="{638D2B68-0954-A549-A67D-AED9199144A6}">
      <dgm:prSet/>
      <dgm:spPr/>
      <dgm:t>
        <a:bodyPr/>
        <a:lstStyle/>
        <a:p>
          <a:endParaRPr lang="en-US" sz="1400"/>
        </a:p>
      </dgm:t>
    </dgm:pt>
    <dgm:pt modelId="{9FC55FB5-945E-304E-840C-D0730F71F020}" type="sibTrans" cxnId="{638D2B68-0954-A549-A67D-AED9199144A6}">
      <dgm:prSet/>
      <dgm:spPr/>
      <dgm:t>
        <a:bodyPr/>
        <a:lstStyle/>
        <a:p>
          <a:endParaRPr lang="en-US" sz="1400"/>
        </a:p>
      </dgm:t>
    </dgm:pt>
    <dgm:pt modelId="{6B54C02F-3997-794D-B2B6-5185F376F3AA}">
      <dgm:prSet custT="1"/>
      <dgm:spPr/>
      <dgm:t>
        <a:bodyPr/>
        <a:lstStyle/>
        <a:p>
          <a:r>
            <a:rPr lang="en-CA" sz="1400" b="0" i="0" dirty="0"/>
            <a:t>Market Shifts</a:t>
          </a:r>
          <a:endParaRPr lang="en-CA" sz="1400" dirty="0"/>
        </a:p>
      </dgm:t>
    </dgm:pt>
    <dgm:pt modelId="{B63A9C53-F5F9-224A-8C02-FF195D8F6DDB}" type="parTrans" cxnId="{72C91303-591D-2042-AC14-A3933DB68783}">
      <dgm:prSet/>
      <dgm:spPr/>
      <dgm:t>
        <a:bodyPr/>
        <a:lstStyle/>
        <a:p>
          <a:endParaRPr lang="en-US" sz="1400"/>
        </a:p>
      </dgm:t>
    </dgm:pt>
    <dgm:pt modelId="{E402E551-FB0D-1C45-91BE-8D368564AD79}" type="sibTrans" cxnId="{72C91303-591D-2042-AC14-A3933DB68783}">
      <dgm:prSet/>
      <dgm:spPr/>
      <dgm:t>
        <a:bodyPr/>
        <a:lstStyle/>
        <a:p>
          <a:endParaRPr lang="en-US" sz="1400"/>
        </a:p>
      </dgm:t>
    </dgm:pt>
    <dgm:pt modelId="{F0CD97F6-D165-F94F-B1A8-D7946827BA51}">
      <dgm:prSet custT="1"/>
      <dgm:spPr/>
      <dgm:t>
        <a:bodyPr/>
        <a:lstStyle/>
        <a:p>
          <a:r>
            <a:rPr lang="en-CA" sz="1400" b="0" i="0" dirty="0"/>
            <a:t>Employee Health and Productivity </a:t>
          </a:r>
          <a:endParaRPr lang="en-CA" sz="1400" dirty="0"/>
        </a:p>
      </dgm:t>
    </dgm:pt>
    <dgm:pt modelId="{32F0C0E2-B9D0-044D-8610-55E62FB00A64}" type="parTrans" cxnId="{C309B763-B317-8047-8301-B40BC6EDB5D4}">
      <dgm:prSet/>
      <dgm:spPr/>
      <dgm:t>
        <a:bodyPr/>
        <a:lstStyle/>
        <a:p>
          <a:endParaRPr lang="en-US" sz="1400"/>
        </a:p>
      </dgm:t>
    </dgm:pt>
    <dgm:pt modelId="{20F31D3F-0FE6-5B4D-9D7F-1B2940355BC3}" type="sibTrans" cxnId="{C309B763-B317-8047-8301-B40BC6EDB5D4}">
      <dgm:prSet/>
      <dgm:spPr/>
      <dgm:t>
        <a:bodyPr/>
        <a:lstStyle/>
        <a:p>
          <a:endParaRPr lang="en-US" sz="1400"/>
        </a:p>
      </dgm:t>
    </dgm:pt>
    <dgm:pt modelId="{27666922-E8B7-D54E-BBCB-55EAEDB7ACA7}">
      <dgm:prSet custT="1"/>
      <dgm:spPr/>
      <dgm:t>
        <a:bodyPr/>
        <a:lstStyle/>
        <a:p>
          <a:r>
            <a:rPr lang="en-CA" sz="1400" b="0" i="0" dirty="0"/>
            <a:t>Supply Chain Disruptions </a:t>
          </a:r>
          <a:endParaRPr lang="en-CA" sz="1400" dirty="0"/>
        </a:p>
      </dgm:t>
    </dgm:pt>
    <dgm:pt modelId="{585626F9-6DDF-E04B-941F-84464754D4A8}" type="parTrans" cxnId="{46FA3D92-D4BF-1E47-ADF8-7A32C488C63C}">
      <dgm:prSet/>
      <dgm:spPr/>
      <dgm:t>
        <a:bodyPr/>
        <a:lstStyle/>
        <a:p>
          <a:endParaRPr lang="en-US" sz="1400"/>
        </a:p>
      </dgm:t>
    </dgm:pt>
    <dgm:pt modelId="{883EEAA0-A579-8D49-B74E-A7D7D8FF6CC5}" type="sibTrans" cxnId="{46FA3D92-D4BF-1E47-ADF8-7A32C488C63C}">
      <dgm:prSet/>
      <dgm:spPr/>
      <dgm:t>
        <a:bodyPr/>
        <a:lstStyle/>
        <a:p>
          <a:endParaRPr lang="en-US" sz="1400"/>
        </a:p>
      </dgm:t>
    </dgm:pt>
    <dgm:pt modelId="{93659BC9-B6DD-2A4A-937B-ECD439972C2F}">
      <dgm:prSet custT="1"/>
      <dgm:spPr/>
      <dgm:t>
        <a:bodyPr/>
        <a:lstStyle/>
        <a:p>
          <a:r>
            <a:rPr lang="en-CA" sz="1400" b="0" i="0" dirty="0"/>
            <a:t>Financial Impacts</a:t>
          </a:r>
          <a:endParaRPr lang="en-CA" sz="1400" dirty="0"/>
        </a:p>
      </dgm:t>
    </dgm:pt>
    <dgm:pt modelId="{B9350947-F5A7-7048-B07D-74D7EEBA2694}" type="parTrans" cxnId="{E5C3FD0F-6EE9-014B-95BB-6C7B538AC825}">
      <dgm:prSet/>
      <dgm:spPr/>
      <dgm:t>
        <a:bodyPr/>
        <a:lstStyle/>
        <a:p>
          <a:endParaRPr lang="en-US" sz="1400"/>
        </a:p>
      </dgm:t>
    </dgm:pt>
    <dgm:pt modelId="{12CDB54F-CFFD-4D49-9C87-54063F6E0E5B}" type="sibTrans" cxnId="{E5C3FD0F-6EE9-014B-95BB-6C7B538AC825}">
      <dgm:prSet/>
      <dgm:spPr/>
      <dgm:t>
        <a:bodyPr/>
        <a:lstStyle/>
        <a:p>
          <a:endParaRPr lang="en-US" sz="1400"/>
        </a:p>
      </dgm:t>
    </dgm:pt>
    <dgm:pt modelId="{EB8E6F95-F33D-B54B-83DD-9E3A61233764}">
      <dgm:prSet custT="1"/>
      <dgm:spPr/>
      <dgm:t>
        <a:bodyPr/>
        <a:lstStyle/>
        <a:p>
          <a:r>
            <a:rPr lang="en-CA" sz="1400" baseline="0" dirty="0"/>
            <a:t> </a:t>
          </a:r>
          <a:r>
            <a:rPr lang="en-US" sz="1400" baseline="0" dirty="0"/>
            <a:t>Extreme weather events can damage infrastructure and disrupt operations</a:t>
          </a:r>
          <a:endParaRPr lang="en-CA" sz="1400" dirty="0"/>
        </a:p>
      </dgm:t>
    </dgm:pt>
    <dgm:pt modelId="{BE76587B-41BF-D648-B577-C45A7BD12187}" type="parTrans" cxnId="{CD6F0A98-89A2-CE4C-93E7-F093310462BD}">
      <dgm:prSet/>
      <dgm:spPr/>
      <dgm:t>
        <a:bodyPr/>
        <a:lstStyle/>
        <a:p>
          <a:endParaRPr lang="en-US" sz="1400"/>
        </a:p>
      </dgm:t>
    </dgm:pt>
    <dgm:pt modelId="{160BE8B0-58C2-024F-8B68-F31115607DE1}" type="sibTrans" cxnId="{CD6F0A98-89A2-CE4C-93E7-F093310462BD}">
      <dgm:prSet/>
      <dgm:spPr/>
      <dgm:t>
        <a:bodyPr/>
        <a:lstStyle/>
        <a:p>
          <a:endParaRPr lang="en-US" sz="1400"/>
        </a:p>
      </dgm:t>
    </dgm:pt>
    <dgm:pt modelId="{AB459A64-0509-DE44-8AB3-DBFA3F435C8C}">
      <dgm:prSet custT="1"/>
      <dgm:spPr/>
      <dgm:t>
        <a:bodyPr/>
        <a:lstStyle/>
        <a:p>
          <a:r>
            <a:rPr lang="en-CA" sz="1400" baseline="0" dirty="0"/>
            <a:t> </a:t>
          </a:r>
          <a:r>
            <a:rPr lang="en-US" sz="1400" baseline="0" dirty="0"/>
            <a:t>Climate change may lead to resource scarcity, raising costs and disrupting production</a:t>
          </a:r>
          <a:endParaRPr lang="en-CA" sz="1400" dirty="0"/>
        </a:p>
      </dgm:t>
    </dgm:pt>
    <dgm:pt modelId="{DAF69809-2A52-8F49-A5F0-3EEA65DA6058}" type="parTrans" cxnId="{34822883-C35E-9E4B-8B55-9AD062D8D1C0}">
      <dgm:prSet/>
      <dgm:spPr/>
      <dgm:t>
        <a:bodyPr/>
        <a:lstStyle/>
        <a:p>
          <a:endParaRPr lang="en-US" sz="1400"/>
        </a:p>
      </dgm:t>
    </dgm:pt>
    <dgm:pt modelId="{A8B493B7-36E9-C948-A02A-3E38AB7AA535}" type="sibTrans" cxnId="{34822883-C35E-9E4B-8B55-9AD062D8D1C0}">
      <dgm:prSet/>
      <dgm:spPr/>
      <dgm:t>
        <a:bodyPr/>
        <a:lstStyle/>
        <a:p>
          <a:endParaRPr lang="en-US" sz="1400"/>
        </a:p>
      </dgm:t>
    </dgm:pt>
    <dgm:pt modelId="{1CC4A5C4-C3EF-4747-8F74-92C9A64A1331}">
      <dgm:prSet custT="1"/>
      <dgm:spPr/>
      <dgm:t>
        <a:bodyPr/>
        <a:lstStyle/>
        <a:p>
          <a:r>
            <a:rPr lang="en-CA" sz="1400" b="0" i="0" dirty="0"/>
            <a:t> </a:t>
          </a:r>
          <a:r>
            <a:rPr lang="en-US" sz="1400" b="0" i="0" dirty="0"/>
            <a:t>Market shifts toward sustainability can alter demand and revenue</a:t>
          </a:r>
          <a:endParaRPr lang="en-CA" sz="1400" dirty="0"/>
        </a:p>
      </dgm:t>
    </dgm:pt>
    <dgm:pt modelId="{105B687B-AAE2-9440-A866-FF15F4F42386}" type="parTrans" cxnId="{C188B0E1-F926-0641-8688-FA5C04CFD88C}">
      <dgm:prSet/>
      <dgm:spPr/>
      <dgm:t>
        <a:bodyPr/>
        <a:lstStyle/>
        <a:p>
          <a:endParaRPr lang="en-US" sz="1400"/>
        </a:p>
      </dgm:t>
    </dgm:pt>
    <dgm:pt modelId="{E3C59DF9-1415-E942-9DAB-F65A3CE71277}" type="sibTrans" cxnId="{C188B0E1-F926-0641-8688-FA5C04CFD88C}">
      <dgm:prSet/>
      <dgm:spPr/>
      <dgm:t>
        <a:bodyPr/>
        <a:lstStyle/>
        <a:p>
          <a:endParaRPr lang="en-US" sz="1400"/>
        </a:p>
      </dgm:t>
    </dgm:pt>
    <dgm:pt modelId="{02108867-3FC5-EE4E-B50A-B3A501411652}">
      <dgm:prSet custT="1"/>
      <dgm:spPr/>
      <dgm:t>
        <a:bodyPr/>
        <a:lstStyle/>
        <a:p>
          <a:r>
            <a:rPr lang="en-CA" sz="1400" baseline="0" dirty="0"/>
            <a:t> </a:t>
          </a:r>
          <a:r>
            <a:rPr lang="en-US" sz="1400" baseline="0" dirty="0"/>
            <a:t>Employee health and productivity are at risk due to rising temperatures and pollution</a:t>
          </a:r>
          <a:endParaRPr lang="en-CA" sz="1400" dirty="0"/>
        </a:p>
      </dgm:t>
    </dgm:pt>
    <dgm:pt modelId="{41BBCD6C-8732-A940-917F-ADE0B32DD09C}" type="parTrans" cxnId="{466973FF-5CF1-5341-925B-8C10DE199544}">
      <dgm:prSet/>
      <dgm:spPr/>
      <dgm:t>
        <a:bodyPr/>
        <a:lstStyle/>
        <a:p>
          <a:endParaRPr lang="en-US" sz="1400"/>
        </a:p>
      </dgm:t>
    </dgm:pt>
    <dgm:pt modelId="{115C8337-9B0B-4941-87ED-C04F641EBB44}" type="sibTrans" cxnId="{466973FF-5CF1-5341-925B-8C10DE199544}">
      <dgm:prSet/>
      <dgm:spPr/>
      <dgm:t>
        <a:bodyPr/>
        <a:lstStyle/>
        <a:p>
          <a:endParaRPr lang="en-US" sz="1400"/>
        </a:p>
      </dgm:t>
    </dgm:pt>
    <dgm:pt modelId="{88904ADE-4D19-7440-A6C3-4663492AA2CB}">
      <dgm:prSet custT="1"/>
      <dgm:spPr/>
      <dgm:t>
        <a:bodyPr/>
        <a:lstStyle/>
        <a:p>
          <a:r>
            <a:rPr lang="en-CA" sz="1400" baseline="0" dirty="0"/>
            <a:t> </a:t>
          </a:r>
          <a:r>
            <a:rPr lang="en-US" sz="1400" baseline="0" dirty="0"/>
            <a:t>Climate events can cause supply chain delays and increased costs</a:t>
          </a:r>
          <a:endParaRPr lang="en-CA" sz="1400" dirty="0"/>
        </a:p>
      </dgm:t>
    </dgm:pt>
    <dgm:pt modelId="{7D5E3986-3B45-C447-A37E-4FF906304B24}" type="parTrans" cxnId="{6791DCA6-E605-1144-BA3E-BBFAC653B365}">
      <dgm:prSet/>
      <dgm:spPr/>
      <dgm:t>
        <a:bodyPr/>
        <a:lstStyle/>
        <a:p>
          <a:endParaRPr lang="en-US" sz="1400"/>
        </a:p>
      </dgm:t>
    </dgm:pt>
    <dgm:pt modelId="{665DAC1C-5C34-B241-9A6D-F17E5B6EF556}" type="sibTrans" cxnId="{6791DCA6-E605-1144-BA3E-BBFAC653B365}">
      <dgm:prSet/>
      <dgm:spPr/>
      <dgm:t>
        <a:bodyPr/>
        <a:lstStyle/>
        <a:p>
          <a:endParaRPr lang="en-US" sz="1400"/>
        </a:p>
      </dgm:t>
    </dgm:pt>
    <dgm:pt modelId="{ABD32929-62FE-B944-A9D6-BB417F7243E1}">
      <dgm:prSet custT="1"/>
      <dgm:spPr/>
      <dgm:t>
        <a:bodyPr/>
        <a:lstStyle/>
        <a:p>
          <a:r>
            <a:rPr lang="en-CA" sz="1400" baseline="0" dirty="0"/>
            <a:t> </a:t>
          </a:r>
          <a:r>
            <a:rPr lang="en-US" sz="1400" baseline="0" dirty="0"/>
            <a:t>Financial impacts include higher insurance premiums and potential asset devaluation</a:t>
          </a:r>
          <a:endParaRPr lang="en-CA" sz="1400" dirty="0"/>
        </a:p>
      </dgm:t>
    </dgm:pt>
    <dgm:pt modelId="{F8895913-31A9-4346-BCC7-FFDFD538743B}" type="parTrans" cxnId="{7224A984-2A06-9E40-89F2-C12A2147CC2E}">
      <dgm:prSet/>
      <dgm:spPr/>
      <dgm:t>
        <a:bodyPr/>
        <a:lstStyle/>
        <a:p>
          <a:endParaRPr lang="en-US" sz="1400"/>
        </a:p>
      </dgm:t>
    </dgm:pt>
    <dgm:pt modelId="{8D7BFCD2-0785-5641-A7E0-9C76F43F6AF4}" type="sibTrans" cxnId="{7224A984-2A06-9E40-89F2-C12A2147CC2E}">
      <dgm:prSet/>
      <dgm:spPr/>
      <dgm:t>
        <a:bodyPr/>
        <a:lstStyle/>
        <a:p>
          <a:endParaRPr lang="en-US" sz="1400"/>
        </a:p>
      </dgm:t>
    </dgm:pt>
    <dgm:pt modelId="{41352F70-ADB2-4B43-8332-FB94D4CC14AF}" type="pres">
      <dgm:prSet presAssocID="{D4080CAB-F07E-9E46-8600-5B2BE82004BD}" presName="diagram" presStyleCnt="0">
        <dgm:presLayoutVars>
          <dgm:dir/>
          <dgm:resizeHandles val="exact"/>
        </dgm:presLayoutVars>
      </dgm:prSet>
      <dgm:spPr/>
    </dgm:pt>
    <dgm:pt modelId="{270091F6-9778-9A4B-BB0C-E340285ECBE8}" type="pres">
      <dgm:prSet presAssocID="{AE0CA0D4-A9E1-E144-ABD3-84020584CF0C}" presName="node" presStyleLbl="node1" presStyleIdx="0" presStyleCnt="6">
        <dgm:presLayoutVars>
          <dgm:bulletEnabled val="1"/>
        </dgm:presLayoutVars>
      </dgm:prSet>
      <dgm:spPr/>
    </dgm:pt>
    <dgm:pt modelId="{E826A209-47A8-F04C-8459-77D37445E63F}" type="pres">
      <dgm:prSet presAssocID="{C30B4199-21F4-3046-8FE9-A127604DEF68}" presName="sibTrans" presStyleCnt="0"/>
      <dgm:spPr/>
    </dgm:pt>
    <dgm:pt modelId="{6B7D5F7E-8125-A14A-8036-BCCA55E07464}" type="pres">
      <dgm:prSet presAssocID="{C0ED1E7E-813A-D74C-8799-500BE4BD89B4}" presName="node" presStyleLbl="node1" presStyleIdx="1" presStyleCnt="6">
        <dgm:presLayoutVars>
          <dgm:bulletEnabled val="1"/>
        </dgm:presLayoutVars>
      </dgm:prSet>
      <dgm:spPr/>
    </dgm:pt>
    <dgm:pt modelId="{142F855A-D1B1-624D-817A-125F74C1ACC9}" type="pres">
      <dgm:prSet presAssocID="{9FC55FB5-945E-304E-840C-D0730F71F020}" presName="sibTrans" presStyleCnt="0"/>
      <dgm:spPr/>
    </dgm:pt>
    <dgm:pt modelId="{C3886A40-ED65-EF42-8245-2FC0F45076DD}" type="pres">
      <dgm:prSet presAssocID="{6B54C02F-3997-794D-B2B6-5185F376F3AA}" presName="node" presStyleLbl="node1" presStyleIdx="2" presStyleCnt="6">
        <dgm:presLayoutVars>
          <dgm:bulletEnabled val="1"/>
        </dgm:presLayoutVars>
      </dgm:prSet>
      <dgm:spPr/>
    </dgm:pt>
    <dgm:pt modelId="{4FA50826-B31D-AA45-8267-101CE28815D5}" type="pres">
      <dgm:prSet presAssocID="{E402E551-FB0D-1C45-91BE-8D368564AD79}" presName="sibTrans" presStyleCnt="0"/>
      <dgm:spPr/>
    </dgm:pt>
    <dgm:pt modelId="{815E4E28-C2DB-D042-B235-559F108FF5C9}" type="pres">
      <dgm:prSet presAssocID="{F0CD97F6-D165-F94F-B1A8-D7946827BA51}" presName="node" presStyleLbl="node1" presStyleIdx="3" presStyleCnt="6">
        <dgm:presLayoutVars>
          <dgm:bulletEnabled val="1"/>
        </dgm:presLayoutVars>
      </dgm:prSet>
      <dgm:spPr/>
    </dgm:pt>
    <dgm:pt modelId="{01E3835C-7929-8445-8743-92BBD4596018}" type="pres">
      <dgm:prSet presAssocID="{20F31D3F-0FE6-5B4D-9D7F-1B2940355BC3}" presName="sibTrans" presStyleCnt="0"/>
      <dgm:spPr/>
    </dgm:pt>
    <dgm:pt modelId="{785F3B83-0B5F-2544-991D-B2C964C10249}" type="pres">
      <dgm:prSet presAssocID="{27666922-E8B7-D54E-BBCB-55EAEDB7ACA7}" presName="node" presStyleLbl="node1" presStyleIdx="4" presStyleCnt="6">
        <dgm:presLayoutVars>
          <dgm:bulletEnabled val="1"/>
        </dgm:presLayoutVars>
      </dgm:prSet>
      <dgm:spPr/>
    </dgm:pt>
    <dgm:pt modelId="{8842B47B-49FC-0243-A75D-032D55305BE4}" type="pres">
      <dgm:prSet presAssocID="{883EEAA0-A579-8D49-B74E-A7D7D8FF6CC5}" presName="sibTrans" presStyleCnt="0"/>
      <dgm:spPr/>
    </dgm:pt>
    <dgm:pt modelId="{97778107-DF12-7249-BC4B-DADBA7128DDD}" type="pres">
      <dgm:prSet presAssocID="{93659BC9-B6DD-2A4A-937B-ECD439972C2F}" presName="node" presStyleLbl="node1" presStyleIdx="5" presStyleCnt="6">
        <dgm:presLayoutVars>
          <dgm:bulletEnabled val="1"/>
        </dgm:presLayoutVars>
      </dgm:prSet>
      <dgm:spPr/>
    </dgm:pt>
  </dgm:ptLst>
  <dgm:cxnLst>
    <dgm:cxn modelId="{72C91303-591D-2042-AC14-A3933DB68783}" srcId="{D4080CAB-F07E-9E46-8600-5B2BE82004BD}" destId="{6B54C02F-3997-794D-B2B6-5185F376F3AA}" srcOrd="2" destOrd="0" parTransId="{B63A9C53-F5F9-224A-8C02-FF195D8F6DDB}" sibTransId="{E402E551-FB0D-1C45-91BE-8D368564AD79}"/>
    <dgm:cxn modelId="{4839A109-E22A-4146-8D54-45947F498604}" type="presOf" srcId="{F0CD97F6-D165-F94F-B1A8-D7946827BA51}" destId="{815E4E28-C2DB-D042-B235-559F108FF5C9}" srcOrd="0" destOrd="0" presId="urn:microsoft.com/office/officeart/2005/8/layout/default"/>
    <dgm:cxn modelId="{5F1CE40C-FCF5-484D-84BC-04A6DB7A8741}" type="presOf" srcId="{AE0CA0D4-A9E1-E144-ABD3-84020584CF0C}" destId="{270091F6-9778-9A4B-BB0C-E340285ECBE8}" srcOrd="0" destOrd="0" presId="urn:microsoft.com/office/officeart/2005/8/layout/default"/>
    <dgm:cxn modelId="{E5C3FD0F-6EE9-014B-95BB-6C7B538AC825}" srcId="{D4080CAB-F07E-9E46-8600-5B2BE82004BD}" destId="{93659BC9-B6DD-2A4A-937B-ECD439972C2F}" srcOrd="5" destOrd="0" parTransId="{B9350947-F5A7-7048-B07D-74D7EEBA2694}" sibTransId="{12CDB54F-CFFD-4D49-9C87-54063F6E0E5B}"/>
    <dgm:cxn modelId="{4229F321-9285-B746-A86A-478B70024927}" type="presOf" srcId="{93659BC9-B6DD-2A4A-937B-ECD439972C2F}" destId="{97778107-DF12-7249-BC4B-DADBA7128DDD}" srcOrd="0" destOrd="0" presId="urn:microsoft.com/office/officeart/2005/8/layout/default"/>
    <dgm:cxn modelId="{ECB42E42-0DEE-EA45-BF00-DE17C2012F90}" type="presOf" srcId="{1CC4A5C4-C3EF-4747-8F74-92C9A64A1331}" destId="{C3886A40-ED65-EF42-8245-2FC0F45076DD}" srcOrd="0" destOrd="1" presId="urn:microsoft.com/office/officeart/2005/8/layout/default"/>
    <dgm:cxn modelId="{C309B763-B317-8047-8301-B40BC6EDB5D4}" srcId="{D4080CAB-F07E-9E46-8600-5B2BE82004BD}" destId="{F0CD97F6-D165-F94F-B1A8-D7946827BA51}" srcOrd="3" destOrd="0" parTransId="{32F0C0E2-B9D0-044D-8610-55E62FB00A64}" sibTransId="{20F31D3F-0FE6-5B4D-9D7F-1B2940355BC3}"/>
    <dgm:cxn modelId="{638D2B68-0954-A549-A67D-AED9199144A6}" srcId="{D4080CAB-F07E-9E46-8600-5B2BE82004BD}" destId="{C0ED1E7E-813A-D74C-8799-500BE4BD89B4}" srcOrd="1" destOrd="0" parTransId="{0753B13A-13C2-3449-ACD9-89043D9AB2E2}" sibTransId="{9FC55FB5-945E-304E-840C-D0730F71F020}"/>
    <dgm:cxn modelId="{27764E6A-949B-5943-847C-EB046AD05A0B}" type="presOf" srcId="{D4080CAB-F07E-9E46-8600-5B2BE82004BD}" destId="{41352F70-ADB2-4B43-8332-FB94D4CC14AF}" srcOrd="0" destOrd="0" presId="urn:microsoft.com/office/officeart/2005/8/layout/default"/>
    <dgm:cxn modelId="{34822883-C35E-9E4B-8B55-9AD062D8D1C0}" srcId="{C0ED1E7E-813A-D74C-8799-500BE4BD89B4}" destId="{AB459A64-0509-DE44-8AB3-DBFA3F435C8C}" srcOrd="0" destOrd="0" parTransId="{DAF69809-2A52-8F49-A5F0-3EEA65DA6058}" sibTransId="{A8B493B7-36E9-C948-A02A-3E38AB7AA535}"/>
    <dgm:cxn modelId="{7224A984-2A06-9E40-89F2-C12A2147CC2E}" srcId="{93659BC9-B6DD-2A4A-937B-ECD439972C2F}" destId="{ABD32929-62FE-B944-A9D6-BB417F7243E1}" srcOrd="0" destOrd="0" parTransId="{F8895913-31A9-4346-BCC7-FFDFD538743B}" sibTransId="{8D7BFCD2-0785-5641-A7E0-9C76F43F6AF4}"/>
    <dgm:cxn modelId="{46FA3D92-D4BF-1E47-ADF8-7A32C488C63C}" srcId="{D4080CAB-F07E-9E46-8600-5B2BE82004BD}" destId="{27666922-E8B7-D54E-BBCB-55EAEDB7ACA7}" srcOrd="4" destOrd="0" parTransId="{585626F9-6DDF-E04B-941F-84464754D4A8}" sibTransId="{883EEAA0-A579-8D49-B74E-A7D7D8FF6CC5}"/>
    <dgm:cxn modelId="{CD6F0A98-89A2-CE4C-93E7-F093310462BD}" srcId="{AE0CA0D4-A9E1-E144-ABD3-84020584CF0C}" destId="{EB8E6F95-F33D-B54B-83DD-9E3A61233764}" srcOrd="0" destOrd="0" parTransId="{BE76587B-41BF-D648-B577-C45A7BD12187}" sibTransId="{160BE8B0-58C2-024F-8B68-F31115607DE1}"/>
    <dgm:cxn modelId="{46DE1A9A-288E-814C-BE0D-E4F61BEF7502}" type="presOf" srcId="{AB459A64-0509-DE44-8AB3-DBFA3F435C8C}" destId="{6B7D5F7E-8125-A14A-8036-BCCA55E07464}" srcOrd="0" destOrd="1" presId="urn:microsoft.com/office/officeart/2005/8/layout/default"/>
    <dgm:cxn modelId="{409440A6-FB40-9741-900E-59C0AC040C71}" type="presOf" srcId="{88904ADE-4D19-7440-A6C3-4663492AA2CB}" destId="{785F3B83-0B5F-2544-991D-B2C964C10249}" srcOrd="0" destOrd="1" presId="urn:microsoft.com/office/officeart/2005/8/layout/default"/>
    <dgm:cxn modelId="{6791DCA6-E605-1144-BA3E-BBFAC653B365}" srcId="{27666922-E8B7-D54E-BBCB-55EAEDB7ACA7}" destId="{88904ADE-4D19-7440-A6C3-4663492AA2CB}" srcOrd="0" destOrd="0" parTransId="{7D5E3986-3B45-C447-A37E-4FF906304B24}" sibTransId="{665DAC1C-5C34-B241-9A6D-F17E5B6EF556}"/>
    <dgm:cxn modelId="{BC0F9EAE-B45A-A84F-BAC4-905719BB701A}" type="presOf" srcId="{EB8E6F95-F33D-B54B-83DD-9E3A61233764}" destId="{270091F6-9778-9A4B-BB0C-E340285ECBE8}" srcOrd="0" destOrd="1" presId="urn:microsoft.com/office/officeart/2005/8/layout/default"/>
    <dgm:cxn modelId="{ABF281B3-F098-AB4A-ADB6-73B8A4F50773}" type="presOf" srcId="{27666922-E8B7-D54E-BBCB-55EAEDB7ACA7}" destId="{785F3B83-0B5F-2544-991D-B2C964C10249}" srcOrd="0" destOrd="0" presId="urn:microsoft.com/office/officeart/2005/8/layout/default"/>
    <dgm:cxn modelId="{878399B6-A9E4-B34D-A886-6DC1B3951C9D}" type="presOf" srcId="{6B54C02F-3997-794D-B2B6-5185F376F3AA}" destId="{C3886A40-ED65-EF42-8245-2FC0F45076DD}" srcOrd="0" destOrd="0" presId="urn:microsoft.com/office/officeart/2005/8/layout/default"/>
    <dgm:cxn modelId="{BE84B3CB-05BB-BA41-8F0D-DE70772B5E71}" type="presOf" srcId="{02108867-3FC5-EE4E-B50A-B3A501411652}" destId="{815E4E28-C2DB-D042-B235-559F108FF5C9}" srcOrd="0" destOrd="1" presId="urn:microsoft.com/office/officeart/2005/8/layout/default"/>
    <dgm:cxn modelId="{23A40ED9-28D9-734D-A0E8-F632A28F284F}" type="presOf" srcId="{C0ED1E7E-813A-D74C-8799-500BE4BD89B4}" destId="{6B7D5F7E-8125-A14A-8036-BCCA55E07464}" srcOrd="0" destOrd="0" presId="urn:microsoft.com/office/officeart/2005/8/layout/default"/>
    <dgm:cxn modelId="{98F30AE0-71C2-254A-83CE-C8F0B1B50FEB}" type="presOf" srcId="{ABD32929-62FE-B944-A9D6-BB417F7243E1}" destId="{97778107-DF12-7249-BC4B-DADBA7128DDD}" srcOrd="0" destOrd="1" presId="urn:microsoft.com/office/officeart/2005/8/layout/default"/>
    <dgm:cxn modelId="{C188B0E1-F926-0641-8688-FA5C04CFD88C}" srcId="{6B54C02F-3997-794D-B2B6-5185F376F3AA}" destId="{1CC4A5C4-C3EF-4747-8F74-92C9A64A1331}" srcOrd="0" destOrd="0" parTransId="{105B687B-AAE2-9440-A866-FF15F4F42386}" sibTransId="{E3C59DF9-1415-E942-9DAB-F65A3CE71277}"/>
    <dgm:cxn modelId="{0C0B45FF-F47E-4F44-87B2-0E1758304EFE}" srcId="{D4080CAB-F07E-9E46-8600-5B2BE82004BD}" destId="{AE0CA0D4-A9E1-E144-ABD3-84020584CF0C}" srcOrd="0" destOrd="0" parTransId="{DC166AFB-2A18-7F47-8E6E-30A33A313569}" sibTransId="{C30B4199-21F4-3046-8FE9-A127604DEF68}"/>
    <dgm:cxn modelId="{466973FF-5CF1-5341-925B-8C10DE199544}" srcId="{F0CD97F6-D165-F94F-B1A8-D7946827BA51}" destId="{02108867-3FC5-EE4E-B50A-B3A501411652}" srcOrd="0" destOrd="0" parTransId="{41BBCD6C-8732-A940-917F-ADE0B32DD09C}" sibTransId="{115C8337-9B0B-4941-87ED-C04F641EBB44}"/>
    <dgm:cxn modelId="{6BF7D65F-DB89-CC42-ABEC-865CB0A9FFA0}" type="presParOf" srcId="{41352F70-ADB2-4B43-8332-FB94D4CC14AF}" destId="{270091F6-9778-9A4B-BB0C-E340285ECBE8}" srcOrd="0" destOrd="0" presId="urn:microsoft.com/office/officeart/2005/8/layout/default"/>
    <dgm:cxn modelId="{B8A4DC36-49F5-E14A-9338-5C023AB5C9DE}" type="presParOf" srcId="{41352F70-ADB2-4B43-8332-FB94D4CC14AF}" destId="{E826A209-47A8-F04C-8459-77D37445E63F}" srcOrd="1" destOrd="0" presId="urn:microsoft.com/office/officeart/2005/8/layout/default"/>
    <dgm:cxn modelId="{528FD71B-8D7A-4242-BE7F-EC4F8D4DCCBB}" type="presParOf" srcId="{41352F70-ADB2-4B43-8332-FB94D4CC14AF}" destId="{6B7D5F7E-8125-A14A-8036-BCCA55E07464}" srcOrd="2" destOrd="0" presId="urn:microsoft.com/office/officeart/2005/8/layout/default"/>
    <dgm:cxn modelId="{ADB5D54B-0517-F74A-BC64-4717640DFC4A}" type="presParOf" srcId="{41352F70-ADB2-4B43-8332-FB94D4CC14AF}" destId="{142F855A-D1B1-624D-817A-125F74C1ACC9}" srcOrd="3" destOrd="0" presId="urn:microsoft.com/office/officeart/2005/8/layout/default"/>
    <dgm:cxn modelId="{55C2438B-26C4-6547-8222-F1FDF71D5657}" type="presParOf" srcId="{41352F70-ADB2-4B43-8332-FB94D4CC14AF}" destId="{C3886A40-ED65-EF42-8245-2FC0F45076DD}" srcOrd="4" destOrd="0" presId="urn:microsoft.com/office/officeart/2005/8/layout/default"/>
    <dgm:cxn modelId="{2BDC3032-9982-EC48-890B-D91981989BF6}" type="presParOf" srcId="{41352F70-ADB2-4B43-8332-FB94D4CC14AF}" destId="{4FA50826-B31D-AA45-8267-101CE28815D5}" srcOrd="5" destOrd="0" presId="urn:microsoft.com/office/officeart/2005/8/layout/default"/>
    <dgm:cxn modelId="{D2F118A1-3FB4-194D-B43D-35A915BC8D91}" type="presParOf" srcId="{41352F70-ADB2-4B43-8332-FB94D4CC14AF}" destId="{815E4E28-C2DB-D042-B235-559F108FF5C9}" srcOrd="6" destOrd="0" presId="urn:microsoft.com/office/officeart/2005/8/layout/default"/>
    <dgm:cxn modelId="{E6688B4B-361E-7A41-87E3-3D972F4E5FAC}" type="presParOf" srcId="{41352F70-ADB2-4B43-8332-FB94D4CC14AF}" destId="{01E3835C-7929-8445-8743-92BBD4596018}" srcOrd="7" destOrd="0" presId="urn:microsoft.com/office/officeart/2005/8/layout/default"/>
    <dgm:cxn modelId="{39DA16E0-DB75-754F-9E1C-F10ED7A92AA3}" type="presParOf" srcId="{41352F70-ADB2-4B43-8332-FB94D4CC14AF}" destId="{785F3B83-0B5F-2544-991D-B2C964C10249}" srcOrd="8" destOrd="0" presId="urn:microsoft.com/office/officeart/2005/8/layout/default"/>
    <dgm:cxn modelId="{6C5C77F2-FA71-2946-878E-55DA9BBE866D}" type="presParOf" srcId="{41352F70-ADB2-4B43-8332-FB94D4CC14AF}" destId="{8842B47B-49FC-0243-A75D-032D55305BE4}" srcOrd="9" destOrd="0" presId="urn:microsoft.com/office/officeart/2005/8/layout/default"/>
    <dgm:cxn modelId="{7F604B96-B2C4-9F4D-BB15-4B94BDFAC4B5}" type="presParOf" srcId="{41352F70-ADB2-4B43-8332-FB94D4CC14AF}" destId="{97778107-DF12-7249-BC4B-DADBA7128DD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080CAB-F07E-9E46-8600-5B2BE82004B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8E6F95-F33D-B54B-83DD-9E3A61233764}">
      <dgm:prSet custT="1"/>
      <dgm:spPr/>
      <dgm:t>
        <a:bodyPr/>
        <a:lstStyle/>
        <a:p>
          <a:r>
            <a:rPr lang="en-CA" sz="1500" i="0" baseline="0" dirty="0"/>
            <a:t> </a:t>
          </a:r>
          <a:r>
            <a:rPr lang="en-CA" sz="1500" b="0" i="0" dirty="0"/>
            <a:t>Global Conflicts </a:t>
          </a:r>
          <a:endParaRPr lang="en-CA" sz="1500" i="0" dirty="0"/>
        </a:p>
      </dgm:t>
    </dgm:pt>
    <dgm:pt modelId="{BE76587B-41BF-D648-B577-C45A7BD12187}" type="parTrans" cxnId="{CD6F0A98-89A2-CE4C-93E7-F093310462BD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160BE8B0-58C2-024F-8B68-F31115607DE1}" type="sibTrans" cxnId="{CD6F0A98-89A2-CE4C-93E7-F093310462BD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55C4AA62-15D2-3543-81E9-FE9ED1ED405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CA" sz="1500" b="0" i="0" dirty="0"/>
            <a:t>Economic Sanctions </a:t>
          </a:r>
        </a:p>
      </dgm:t>
    </dgm:pt>
    <dgm:pt modelId="{E119A4BB-586A-A24A-AC62-74AD0CD1CAE6}" type="parTrans" cxnId="{F076E5D8-3F05-5C4F-B54A-9EB74665641D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20568AFA-764C-C94F-8827-9ABD53623CB7}" type="sibTrans" cxnId="{F076E5D8-3F05-5C4F-B54A-9EB74665641D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6E708332-4EEF-234B-9CDA-E3D8B653F1F6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CA" sz="1500" b="0" i="0" dirty="0"/>
            <a:t>Social Unrest </a:t>
          </a:r>
        </a:p>
      </dgm:t>
    </dgm:pt>
    <dgm:pt modelId="{AE246D33-EE92-C849-AD03-758D32399CE7}" type="parTrans" cxnId="{DAC5CA28-958F-F542-9035-D8F19E93739A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368FD4C1-AC11-A642-9309-3EDB4E8445A8}" type="sibTrans" cxnId="{DAC5CA28-958F-F542-9035-D8F19E93739A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68494E02-0421-754A-840C-1529F94F8E3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CA" sz="1500" b="0" i="0" dirty="0"/>
            <a:t>Misinformation and Disinformation</a:t>
          </a:r>
        </a:p>
      </dgm:t>
    </dgm:pt>
    <dgm:pt modelId="{C87DEB59-8AFD-A047-B65B-7557B6C1BB74}" type="parTrans" cxnId="{2E16AC7A-2755-5240-AA3A-92654DC310F7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3659CE1D-045E-AE42-B80B-15680DAA07AC}" type="sibTrans" cxnId="{2E16AC7A-2755-5240-AA3A-92654DC310F7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4A1894DD-2E83-8642-BB83-456C7A76897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CA" sz="1500" b="0" i="0" dirty="0"/>
            <a:t>Cybersecurity Threats </a:t>
          </a:r>
        </a:p>
      </dgm:t>
    </dgm:pt>
    <dgm:pt modelId="{FBB8874A-066E-7045-BE57-646BCD669ED6}" type="parTrans" cxnId="{619CDA26-5175-FB49-8C51-C523959C6CB4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0259C9BE-C2F1-6240-B98F-F4374BC1B544}" type="sibTrans" cxnId="{619CDA26-5175-FB49-8C51-C523959C6CB4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BE12EB61-D9DD-4D47-BDAE-F4FB3D2E7F6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CA" sz="1500" b="0" i="0" dirty="0"/>
            <a:t>Regulatory Changes </a:t>
          </a:r>
        </a:p>
      </dgm:t>
    </dgm:pt>
    <dgm:pt modelId="{01383EF0-819A-DB49-A072-568430B39741}" type="parTrans" cxnId="{ECDD49C0-7B47-C644-8F6F-917CBA2F083E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DD96FA02-0DAA-8240-9494-224C35965907}" type="sibTrans" cxnId="{ECDD49C0-7B47-C644-8F6F-917CBA2F083E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601CF505-97E5-A249-B2C9-53EAEBA52443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CA" sz="1500" b="0" i="0" dirty="0"/>
            <a:t>Supply Chain Disruptions </a:t>
          </a:r>
        </a:p>
      </dgm:t>
    </dgm:pt>
    <dgm:pt modelId="{E621C45B-7470-664C-954D-C30DD992CBC1}" type="parTrans" cxnId="{33AA2E7B-87EA-EA4B-AD45-7BFCC9B386C9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284F626F-A8D2-6B45-95A3-77CCC793E7AB}" type="sibTrans" cxnId="{33AA2E7B-87EA-EA4B-AD45-7BFCC9B386C9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D3631650-C866-BD49-A046-DCDE6A791F5F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CA" sz="1500" b="0" i="0" dirty="0"/>
            <a:t>Economic Instability </a:t>
          </a:r>
        </a:p>
      </dgm:t>
    </dgm:pt>
    <dgm:pt modelId="{18788A81-D18E-034F-BADA-10C7DDDA16D6}" type="parTrans" cxnId="{84BC1030-C5A6-3A47-AA89-AC427AF7B8BF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A8E583BF-5927-7D47-BEA5-DC989191DF3E}" type="sibTrans" cxnId="{84BC1030-C5A6-3A47-AA89-AC427AF7B8BF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FE48877A-A9E9-8D4D-943D-D3ABA91039ED}">
      <dgm:prSet custT="1"/>
      <dgm:spPr/>
      <dgm:t>
        <a:bodyPr/>
        <a:lstStyle/>
        <a:p>
          <a:pPr>
            <a:buFont typeface="+mj-lt"/>
            <a:buNone/>
          </a:pPr>
          <a:r>
            <a:rPr lang="en-US" sz="1500" b="0" i="0" dirty="0"/>
            <a:t>Social unrest threatens assets and security</a:t>
          </a:r>
          <a:endParaRPr lang="en-CA" sz="1500" b="0" i="0" dirty="0"/>
        </a:p>
      </dgm:t>
    </dgm:pt>
    <dgm:pt modelId="{6D244332-09EA-A14E-8F63-E9631E17E149}" type="parTrans" cxnId="{47B49974-42BD-C34A-AFEC-6DF029C823C7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1EAD414F-0776-EE44-882A-49FE3B8DC94A}" type="sibTrans" cxnId="{47B49974-42BD-C34A-AFEC-6DF029C823C7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34D23515-2276-1349-A2EA-CF6351E1B50A}">
      <dgm:prSet custT="1"/>
      <dgm:spPr/>
      <dgm:t>
        <a:bodyPr/>
        <a:lstStyle/>
        <a:p>
          <a:pPr>
            <a:buFont typeface="+mj-lt"/>
            <a:buNone/>
          </a:pPr>
          <a:r>
            <a:rPr lang="en-US" sz="1500" b="0" i="0" dirty="0"/>
            <a:t>Misinformation risks reputational damage and financial loss</a:t>
          </a:r>
          <a:endParaRPr lang="en-CA" sz="1500" b="0" i="0" dirty="0"/>
        </a:p>
      </dgm:t>
    </dgm:pt>
    <dgm:pt modelId="{181C4003-78D8-6C46-915B-2ACD04D88991}" type="parTrans" cxnId="{3F0F6C06-0113-444B-8602-A4E2A9FDFC1D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B4604B2B-33EF-0144-B094-80D75356C5FD}" type="sibTrans" cxnId="{3F0F6C06-0113-444B-8602-A4E2A9FDFC1D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0AEA1FCA-ACE7-864A-8EA8-348F1F4647A6}">
      <dgm:prSet custT="1"/>
      <dgm:spPr/>
      <dgm:t>
        <a:bodyPr/>
        <a:lstStyle/>
        <a:p>
          <a:pPr>
            <a:buFont typeface="+mj-lt"/>
            <a:buNone/>
          </a:pPr>
          <a:r>
            <a:rPr lang="en-US" sz="1500" b="0" i="0" dirty="0"/>
            <a:t>Cybersecurity threats, often tied to geopolitical tensions, are increasing</a:t>
          </a:r>
          <a:endParaRPr lang="en-CA" sz="1500" b="0" i="0" dirty="0"/>
        </a:p>
      </dgm:t>
    </dgm:pt>
    <dgm:pt modelId="{47E76A19-2300-3D4B-B772-D66AC4C6CD3F}" type="parTrans" cxnId="{9178A202-48F9-EF44-B0A0-3EF73B698EA5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5FFF0343-FE4C-7A40-9AAB-EED3F2B923B9}" type="sibTrans" cxnId="{9178A202-48F9-EF44-B0A0-3EF73B698EA5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3F72C11F-769A-5B44-BBF7-54432B843FA2}">
      <dgm:prSet custT="1"/>
      <dgm:spPr/>
      <dgm:t>
        <a:bodyPr/>
        <a:lstStyle/>
        <a:p>
          <a:pPr>
            <a:buFont typeface="+mj-lt"/>
            <a:buNone/>
          </a:pPr>
          <a:r>
            <a:rPr lang="en-US" sz="1500" b="0" i="0" dirty="0"/>
            <a:t>Regulatory changes complicate global compliance</a:t>
          </a:r>
          <a:endParaRPr lang="en-CA" sz="1500" b="0" i="0" dirty="0"/>
        </a:p>
      </dgm:t>
    </dgm:pt>
    <dgm:pt modelId="{AA5989B1-AB90-6846-9986-B8C69F0710EC}" type="parTrans" cxnId="{D1228302-F7D9-154F-B1A9-7F2BBC61DB93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9320BEB3-A44E-7D4E-B485-50289105DAA7}" type="sibTrans" cxnId="{D1228302-F7D9-154F-B1A9-7F2BBC61DB93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0B064C5C-19D7-AC45-80F0-6C9EF07F726E}">
      <dgm:prSet custT="1"/>
      <dgm:spPr/>
      <dgm:t>
        <a:bodyPr/>
        <a:lstStyle/>
        <a:p>
          <a:pPr>
            <a:buFont typeface="+mj-lt"/>
            <a:buNone/>
          </a:pPr>
          <a:r>
            <a:rPr lang="en-US" sz="1500" b="0" i="0" dirty="0"/>
            <a:t>Geopolitical tensions impact supply chain integrity</a:t>
          </a:r>
          <a:endParaRPr lang="en-CA" sz="1500" b="0" i="0" dirty="0"/>
        </a:p>
      </dgm:t>
    </dgm:pt>
    <dgm:pt modelId="{14DA2F60-7DBE-994B-94BF-4AC25470F911}" type="parTrans" cxnId="{68A92A64-BAD1-1F43-8FDA-CCAF1AEB4C03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F8B31A6A-6867-8E42-B209-D87D575C9B34}" type="sibTrans" cxnId="{68A92A64-BAD1-1F43-8FDA-CCAF1AEB4C03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159BBE94-80E9-784A-BA0B-DA8177106DDD}">
      <dgm:prSet custT="1"/>
      <dgm:spPr/>
      <dgm:t>
        <a:bodyPr/>
        <a:lstStyle/>
        <a:p>
          <a:pPr>
            <a:buFont typeface="+mj-lt"/>
            <a:buNone/>
          </a:pPr>
          <a:r>
            <a:rPr lang="en-US" sz="1500" b="0" i="0" dirty="0"/>
            <a:t>Economic instability, including inflation and currency fluctuations, affects global business</a:t>
          </a:r>
          <a:endParaRPr lang="en-CA" sz="1500" b="0" i="0" dirty="0"/>
        </a:p>
      </dgm:t>
    </dgm:pt>
    <dgm:pt modelId="{ECA3017E-2F51-B542-821A-0091DB87E52C}" type="parTrans" cxnId="{FD0D6187-2DB3-ED40-96C4-574B6A31B033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140341A0-B3A0-6145-84DD-0349B713EA61}" type="sibTrans" cxnId="{FD0D6187-2DB3-ED40-96C4-574B6A31B033}">
      <dgm:prSet/>
      <dgm:spPr/>
      <dgm:t>
        <a:bodyPr/>
        <a:lstStyle/>
        <a:p>
          <a:endParaRPr lang="en-US" sz="1500" i="0">
            <a:solidFill>
              <a:srgbClr val="080808"/>
            </a:solidFill>
          </a:endParaRPr>
        </a:p>
      </dgm:t>
    </dgm:pt>
    <dgm:pt modelId="{8374879C-2657-9748-8DFF-8DA087933D57}">
      <dgm:prSet custT="1"/>
      <dgm:spPr/>
      <dgm:t>
        <a:bodyPr/>
        <a:lstStyle/>
        <a:p>
          <a:pPr>
            <a:buNone/>
          </a:pPr>
          <a:r>
            <a:rPr lang="en-US" sz="1500" b="0" i="0" dirty="0"/>
            <a:t>Global conflicts disrupt operations, investments, and supply chains</a:t>
          </a:r>
          <a:endParaRPr lang="en-CA" sz="1500" i="0" dirty="0"/>
        </a:p>
      </dgm:t>
    </dgm:pt>
    <dgm:pt modelId="{76AD6E7B-3E19-954E-A550-87A17176849C}" type="parTrans" cxnId="{18F44CFF-4218-2744-A51D-0CF6B2FC2041}">
      <dgm:prSet/>
      <dgm:spPr/>
      <dgm:t>
        <a:bodyPr/>
        <a:lstStyle/>
        <a:p>
          <a:endParaRPr lang="en-US" sz="1500" i="0"/>
        </a:p>
      </dgm:t>
    </dgm:pt>
    <dgm:pt modelId="{7131BE83-0E44-B549-9FA1-FFCC4E3925AA}" type="sibTrans" cxnId="{18F44CFF-4218-2744-A51D-0CF6B2FC2041}">
      <dgm:prSet/>
      <dgm:spPr/>
      <dgm:t>
        <a:bodyPr/>
        <a:lstStyle/>
        <a:p>
          <a:endParaRPr lang="en-US" sz="1500" i="0"/>
        </a:p>
      </dgm:t>
    </dgm:pt>
    <dgm:pt modelId="{8DC1E07B-B6BD-B148-A20B-B2CEF36D1AB1}">
      <dgm:prSet custT="1"/>
      <dgm:spPr/>
      <dgm:t>
        <a:bodyPr/>
        <a:lstStyle/>
        <a:p>
          <a:pPr>
            <a:buFont typeface="+mj-lt"/>
            <a:buNone/>
          </a:pPr>
          <a:r>
            <a:rPr lang="en-US" sz="1500" b="0" i="0" dirty="0"/>
            <a:t>Economic sanctions create compliance and market access challenges</a:t>
          </a:r>
          <a:endParaRPr lang="en-CA" sz="1500" b="0" i="0" dirty="0"/>
        </a:p>
      </dgm:t>
    </dgm:pt>
    <dgm:pt modelId="{1308100D-ED40-4F48-A16D-7073D5BA98E2}" type="parTrans" cxnId="{410A03BE-CF52-FF4C-B7E3-F2C1D17ABF19}">
      <dgm:prSet/>
      <dgm:spPr/>
      <dgm:t>
        <a:bodyPr/>
        <a:lstStyle/>
        <a:p>
          <a:endParaRPr lang="en-US" sz="1500" i="0"/>
        </a:p>
      </dgm:t>
    </dgm:pt>
    <dgm:pt modelId="{2ED83B8D-FE18-6644-A205-CB3B61F75DA3}" type="sibTrans" cxnId="{410A03BE-CF52-FF4C-B7E3-F2C1D17ABF19}">
      <dgm:prSet/>
      <dgm:spPr/>
      <dgm:t>
        <a:bodyPr/>
        <a:lstStyle/>
        <a:p>
          <a:endParaRPr lang="en-US" sz="1500" i="0"/>
        </a:p>
      </dgm:t>
    </dgm:pt>
    <dgm:pt modelId="{4A8699D2-EAEE-8942-B2BD-282CA4180CC5}" type="pres">
      <dgm:prSet presAssocID="{D4080CAB-F07E-9E46-8600-5B2BE82004BD}" presName="Name0" presStyleCnt="0">
        <dgm:presLayoutVars>
          <dgm:dir/>
          <dgm:animLvl val="lvl"/>
          <dgm:resizeHandles val="exact"/>
        </dgm:presLayoutVars>
      </dgm:prSet>
      <dgm:spPr/>
    </dgm:pt>
    <dgm:pt modelId="{235EEE2E-CD42-3A47-94FA-64AF9150AA27}" type="pres">
      <dgm:prSet presAssocID="{EB8E6F95-F33D-B54B-83DD-9E3A61233764}" presName="linNode" presStyleCnt="0"/>
      <dgm:spPr/>
    </dgm:pt>
    <dgm:pt modelId="{D2D207AF-BB52-1E45-89A6-0AC45918DA2A}" type="pres">
      <dgm:prSet presAssocID="{EB8E6F95-F33D-B54B-83DD-9E3A61233764}" presName="parentText" presStyleLbl="node1" presStyleIdx="0" presStyleCnt="8" custScaleX="70270">
        <dgm:presLayoutVars>
          <dgm:chMax val="1"/>
          <dgm:bulletEnabled val="1"/>
        </dgm:presLayoutVars>
      </dgm:prSet>
      <dgm:spPr/>
    </dgm:pt>
    <dgm:pt modelId="{0B2C2A20-B19E-0442-B91B-C76F18CA5119}" type="pres">
      <dgm:prSet presAssocID="{EB8E6F95-F33D-B54B-83DD-9E3A61233764}" presName="descendantText" presStyleLbl="alignAccFollowNode1" presStyleIdx="0" presStyleCnt="8" custScaleX="114527" custScaleY="109094">
        <dgm:presLayoutVars>
          <dgm:bulletEnabled val="1"/>
        </dgm:presLayoutVars>
      </dgm:prSet>
      <dgm:spPr/>
    </dgm:pt>
    <dgm:pt modelId="{37189453-3CBE-2942-8CDF-F7422245608D}" type="pres">
      <dgm:prSet presAssocID="{160BE8B0-58C2-024F-8B68-F31115607DE1}" presName="sp" presStyleCnt="0"/>
      <dgm:spPr/>
    </dgm:pt>
    <dgm:pt modelId="{1873CFDB-C299-2C40-ABBB-08F0EF27D5B4}" type="pres">
      <dgm:prSet presAssocID="{55C4AA62-15D2-3543-81E9-FE9ED1ED4054}" presName="linNode" presStyleCnt="0"/>
      <dgm:spPr/>
    </dgm:pt>
    <dgm:pt modelId="{030ADBDE-7E7E-3C4A-903F-B81A5DB8A3ED}" type="pres">
      <dgm:prSet presAssocID="{55C4AA62-15D2-3543-81E9-FE9ED1ED4054}" presName="parentText" presStyleLbl="node1" presStyleIdx="1" presStyleCnt="8" custScaleX="70270">
        <dgm:presLayoutVars>
          <dgm:chMax val="1"/>
          <dgm:bulletEnabled val="1"/>
        </dgm:presLayoutVars>
      </dgm:prSet>
      <dgm:spPr/>
    </dgm:pt>
    <dgm:pt modelId="{F352C3BA-1CB7-594D-AC43-1E470350BEB7}" type="pres">
      <dgm:prSet presAssocID="{55C4AA62-15D2-3543-81E9-FE9ED1ED4054}" presName="descendantText" presStyleLbl="alignAccFollowNode1" presStyleIdx="1" presStyleCnt="8" custScaleX="114527" custScaleY="109094">
        <dgm:presLayoutVars>
          <dgm:bulletEnabled val="1"/>
        </dgm:presLayoutVars>
      </dgm:prSet>
      <dgm:spPr/>
    </dgm:pt>
    <dgm:pt modelId="{0A2F1C48-FED4-374E-B30B-71FEC4202D34}" type="pres">
      <dgm:prSet presAssocID="{20568AFA-764C-C94F-8827-9ABD53623CB7}" presName="sp" presStyleCnt="0"/>
      <dgm:spPr/>
    </dgm:pt>
    <dgm:pt modelId="{E989FF59-295A-504A-A085-AA70665D60AC}" type="pres">
      <dgm:prSet presAssocID="{6E708332-4EEF-234B-9CDA-E3D8B653F1F6}" presName="linNode" presStyleCnt="0"/>
      <dgm:spPr/>
    </dgm:pt>
    <dgm:pt modelId="{4B28D4DB-F79A-4143-BE94-3D585C7B3DAC}" type="pres">
      <dgm:prSet presAssocID="{6E708332-4EEF-234B-9CDA-E3D8B653F1F6}" presName="parentText" presStyleLbl="node1" presStyleIdx="2" presStyleCnt="8" custScaleX="70270">
        <dgm:presLayoutVars>
          <dgm:chMax val="1"/>
          <dgm:bulletEnabled val="1"/>
        </dgm:presLayoutVars>
      </dgm:prSet>
      <dgm:spPr/>
    </dgm:pt>
    <dgm:pt modelId="{35AC1F63-3F4C-8D48-91BA-0E5E052F468C}" type="pres">
      <dgm:prSet presAssocID="{6E708332-4EEF-234B-9CDA-E3D8B653F1F6}" presName="descendantText" presStyleLbl="alignAccFollowNode1" presStyleIdx="2" presStyleCnt="8" custScaleX="114527" custScaleY="109094">
        <dgm:presLayoutVars>
          <dgm:bulletEnabled val="1"/>
        </dgm:presLayoutVars>
      </dgm:prSet>
      <dgm:spPr/>
    </dgm:pt>
    <dgm:pt modelId="{A4105411-F5F1-4D47-8FFD-284B154E7AC3}" type="pres">
      <dgm:prSet presAssocID="{368FD4C1-AC11-A642-9309-3EDB4E8445A8}" presName="sp" presStyleCnt="0"/>
      <dgm:spPr/>
    </dgm:pt>
    <dgm:pt modelId="{004DFB4B-1C7F-6A49-AAC0-D7FC0B26E6A4}" type="pres">
      <dgm:prSet presAssocID="{68494E02-0421-754A-840C-1529F94F8E30}" presName="linNode" presStyleCnt="0"/>
      <dgm:spPr/>
    </dgm:pt>
    <dgm:pt modelId="{69E215DE-23D5-A142-B801-CF2ADCD45C0E}" type="pres">
      <dgm:prSet presAssocID="{68494E02-0421-754A-840C-1529F94F8E30}" presName="parentText" presStyleLbl="node1" presStyleIdx="3" presStyleCnt="8" custScaleX="70270">
        <dgm:presLayoutVars>
          <dgm:chMax val="1"/>
          <dgm:bulletEnabled val="1"/>
        </dgm:presLayoutVars>
      </dgm:prSet>
      <dgm:spPr/>
    </dgm:pt>
    <dgm:pt modelId="{B8333B10-13B5-3B46-831A-58AFBDF86622}" type="pres">
      <dgm:prSet presAssocID="{68494E02-0421-754A-840C-1529F94F8E30}" presName="descendantText" presStyleLbl="alignAccFollowNode1" presStyleIdx="3" presStyleCnt="8" custScaleX="114527" custScaleY="109094">
        <dgm:presLayoutVars>
          <dgm:bulletEnabled val="1"/>
        </dgm:presLayoutVars>
      </dgm:prSet>
      <dgm:spPr/>
    </dgm:pt>
    <dgm:pt modelId="{8BF3C376-F285-184E-97DA-6F80B09FC1EC}" type="pres">
      <dgm:prSet presAssocID="{3659CE1D-045E-AE42-B80B-15680DAA07AC}" presName="sp" presStyleCnt="0"/>
      <dgm:spPr/>
    </dgm:pt>
    <dgm:pt modelId="{A24528BD-07B5-6641-9C1D-680109057018}" type="pres">
      <dgm:prSet presAssocID="{4A1894DD-2E83-8642-BB83-456C7A76897A}" presName="linNode" presStyleCnt="0"/>
      <dgm:spPr/>
    </dgm:pt>
    <dgm:pt modelId="{E72B2993-3944-5249-8D7C-FD1005497FDA}" type="pres">
      <dgm:prSet presAssocID="{4A1894DD-2E83-8642-BB83-456C7A76897A}" presName="parentText" presStyleLbl="node1" presStyleIdx="4" presStyleCnt="8" custScaleX="70270">
        <dgm:presLayoutVars>
          <dgm:chMax val="1"/>
          <dgm:bulletEnabled val="1"/>
        </dgm:presLayoutVars>
      </dgm:prSet>
      <dgm:spPr/>
    </dgm:pt>
    <dgm:pt modelId="{8660F43C-1B54-1A47-9ADF-9B76484208EA}" type="pres">
      <dgm:prSet presAssocID="{4A1894DD-2E83-8642-BB83-456C7A76897A}" presName="descendantText" presStyleLbl="alignAccFollowNode1" presStyleIdx="4" presStyleCnt="8" custScaleX="114527" custScaleY="109094">
        <dgm:presLayoutVars>
          <dgm:bulletEnabled val="1"/>
        </dgm:presLayoutVars>
      </dgm:prSet>
      <dgm:spPr/>
    </dgm:pt>
    <dgm:pt modelId="{4A9A5D8C-1358-D44B-B98C-B0826E746998}" type="pres">
      <dgm:prSet presAssocID="{0259C9BE-C2F1-6240-B98F-F4374BC1B544}" presName="sp" presStyleCnt="0"/>
      <dgm:spPr/>
    </dgm:pt>
    <dgm:pt modelId="{DF545220-4664-144A-80E7-5654405C52CD}" type="pres">
      <dgm:prSet presAssocID="{BE12EB61-D9DD-4D47-BDAE-F4FB3D2E7F61}" presName="linNode" presStyleCnt="0"/>
      <dgm:spPr/>
    </dgm:pt>
    <dgm:pt modelId="{75F4332C-7CC5-AF49-AD60-8A23AFC22202}" type="pres">
      <dgm:prSet presAssocID="{BE12EB61-D9DD-4D47-BDAE-F4FB3D2E7F61}" presName="parentText" presStyleLbl="node1" presStyleIdx="5" presStyleCnt="8" custScaleX="70270">
        <dgm:presLayoutVars>
          <dgm:chMax val="1"/>
          <dgm:bulletEnabled val="1"/>
        </dgm:presLayoutVars>
      </dgm:prSet>
      <dgm:spPr/>
    </dgm:pt>
    <dgm:pt modelId="{4DBC2677-CAB3-AC48-AC7D-1E32C077DFB9}" type="pres">
      <dgm:prSet presAssocID="{BE12EB61-D9DD-4D47-BDAE-F4FB3D2E7F61}" presName="descendantText" presStyleLbl="alignAccFollowNode1" presStyleIdx="5" presStyleCnt="8" custScaleX="114527" custScaleY="109094">
        <dgm:presLayoutVars>
          <dgm:bulletEnabled val="1"/>
        </dgm:presLayoutVars>
      </dgm:prSet>
      <dgm:spPr/>
    </dgm:pt>
    <dgm:pt modelId="{504390FE-AC9B-F743-82CE-98B405DA9B8E}" type="pres">
      <dgm:prSet presAssocID="{DD96FA02-0DAA-8240-9494-224C35965907}" presName="sp" presStyleCnt="0"/>
      <dgm:spPr/>
    </dgm:pt>
    <dgm:pt modelId="{177FCAD8-AA95-F34D-B621-FC5462C8C2E2}" type="pres">
      <dgm:prSet presAssocID="{601CF505-97E5-A249-B2C9-53EAEBA52443}" presName="linNode" presStyleCnt="0"/>
      <dgm:spPr/>
    </dgm:pt>
    <dgm:pt modelId="{C79FD157-4C99-CD4D-965A-FE5B72CFDDA9}" type="pres">
      <dgm:prSet presAssocID="{601CF505-97E5-A249-B2C9-53EAEBA52443}" presName="parentText" presStyleLbl="node1" presStyleIdx="6" presStyleCnt="8" custScaleX="70270">
        <dgm:presLayoutVars>
          <dgm:chMax val="1"/>
          <dgm:bulletEnabled val="1"/>
        </dgm:presLayoutVars>
      </dgm:prSet>
      <dgm:spPr/>
    </dgm:pt>
    <dgm:pt modelId="{404A55F7-7FB9-B449-8059-E526EFE6E688}" type="pres">
      <dgm:prSet presAssocID="{601CF505-97E5-A249-B2C9-53EAEBA52443}" presName="descendantText" presStyleLbl="alignAccFollowNode1" presStyleIdx="6" presStyleCnt="8" custScaleX="114527" custScaleY="109094">
        <dgm:presLayoutVars>
          <dgm:bulletEnabled val="1"/>
        </dgm:presLayoutVars>
      </dgm:prSet>
      <dgm:spPr/>
    </dgm:pt>
    <dgm:pt modelId="{C201342C-548A-AF47-9784-612025F9C2F2}" type="pres">
      <dgm:prSet presAssocID="{284F626F-A8D2-6B45-95A3-77CCC793E7AB}" presName="sp" presStyleCnt="0"/>
      <dgm:spPr/>
    </dgm:pt>
    <dgm:pt modelId="{1F90C694-8422-1B4B-8153-03C97432EC78}" type="pres">
      <dgm:prSet presAssocID="{D3631650-C866-BD49-A046-DCDE6A791F5F}" presName="linNode" presStyleCnt="0"/>
      <dgm:spPr/>
    </dgm:pt>
    <dgm:pt modelId="{ED78D265-E702-1C47-B2DB-E6025230A6D6}" type="pres">
      <dgm:prSet presAssocID="{D3631650-C866-BD49-A046-DCDE6A791F5F}" presName="parentText" presStyleLbl="node1" presStyleIdx="7" presStyleCnt="8" custScaleX="70270">
        <dgm:presLayoutVars>
          <dgm:chMax val="1"/>
          <dgm:bulletEnabled val="1"/>
        </dgm:presLayoutVars>
      </dgm:prSet>
      <dgm:spPr/>
    </dgm:pt>
    <dgm:pt modelId="{13738B3E-C425-7440-922C-A192C80B902A}" type="pres">
      <dgm:prSet presAssocID="{D3631650-C866-BD49-A046-DCDE6A791F5F}" presName="descendantText" presStyleLbl="alignAccFollowNode1" presStyleIdx="7" presStyleCnt="8" custScaleX="114527" custScaleY="109094">
        <dgm:presLayoutVars>
          <dgm:bulletEnabled val="1"/>
        </dgm:presLayoutVars>
      </dgm:prSet>
      <dgm:spPr/>
    </dgm:pt>
  </dgm:ptLst>
  <dgm:cxnLst>
    <dgm:cxn modelId="{D1228302-F7D9-154F-B1A9-7F2BBC61DB93}" srcId="{BE12EB61-D9DD-4D47-BDAE-F4FB3D2E7F61}" destId="{3F72C11F-769A-5B44-BBF7-54432B843FA2}" srcOrd="0" destOrd="0" parTransId="{AA5989B1-AB90-6846-9986-B8C69F0710EC}" sibTransId="{9320BEB3-A44E-7D4E-B485-50289105DAA7}"/>
    <dgm:cxn modelId="{9178A202-48F9-EF44-B0A0-3EF73B698EA5}" srcId="{4A1894DD-2E83-8642-BB83-456C7A76897A}" destId="{0AEA1FCA-ACE7-864A-8EA8-348F1F4647A6}" srcOrd="0" destOrd="0" parTransId="{47E76A19-2300-3D4B-B772-D66AC4C6CD3F}" sibTransId="{5FFF0343-FE4C-7A40-9AAB-EED3F2B923B9}"/>
    <dgm:cxn modelId="{D7363204-1D4B-3444-9F96-EF23B9ED458E}" type="presOf" srcId="{4A1894DD-2E83-8642-BB83-456C7A76897A}" destId="{E72B2993-3944-5249-8D7C-FD1005497FDA}" srcOrd="0" destOrd="0" presId="urn:microsoft.com/office/officeart/2005/8/layout/vList5"/>
    <dgm:cxn modelId="{3F0F6C06-0113-444B-8602-A4E2A9FDFC1D}" srcId="{68494E02-0421-754A-840C-1529F94F8E30}" destId="{34D23515-2276-1349-A2EA-CF6351E1B50A}" srcOrd="0" destOrd="0" parTransId="{181C4003-78D8-6C46-915B-2ACD04D88991}" sibTransId="{B4604B2B-33EF-0144-B094-80D75356C5FD}"/>
    <dgm:cxn modelId="{28AA2C09-3BDE-744A-8428-E9882AC7D83C}" type="presOf" srcId="{BE12EB61-D9DD-4D47-BDAE-F4FB3D2E7F61}" destId="{75F4332C-7CC5-AF49-AD60-8A23AFC22202}" srcOrd="0" destOrd="0" presId="urn:microsoft.com/office/officeart/2005/8/layout/vList5"/>
    <dgm:cxn modelId="{B2A4AA0A-7A11-4A42-931E-CDB97F334773}" type="presOf" srcId="{D3631650-C866-BD49-A046-DCDE6A791F5F}" destId="{ED78D265-E702-1C47-B2DB-E6025230A6D6}" srcOrd="0" destOrd="0" presId="urn:microsoft.com/office/officeart/2005/8/layout/vList5"/>
    <dgm:cxn modelId="{2EAAB112-C66F-4F49-A9B3-337BB5F3F38C}" type="presOf" srcId="{0AEA1FCA-ACE7-864A-8EA8-348F1F4647A6}" destId="{8660F43C-1B54-1A47-9ADF-9B76484208EA}" srcOrd="0" destOrd="0" presId="urn:microsoft.com/office/officeart/2005/8/layout/vList5"/>
    <dgm:cxn modelId="{619CDA26-5175-FB49-8C51-C523959C6CB4}" srcId="{D4080CAB-F07E-9E46-8600-5B2BE82004BD}" destId="{4A1894DD-2E83-8642-BB83-456C7A76897A}" srcOrd="4" destOrd="0" parTransId="{FBB8874A-066E-7045-BE57-646BCD669ED6}" sibTransId="{0259C9BE-C2F1-6240-B98F-F4374BC1B544}"/>
    <dgm:cxn modelId="{DAC5CA28-958F-F542-9035-D8F19E93739A}" srcId="{D4080CAB-F07E-9E46-8600-5B2BE82004BD}" destId="{6E708332-4EEF-234B-9CDA-E3D8B653F1F6}" srcOrd="2" destOrd="0" parTransId="{AE246D33-EE92-C849-AD03-758D32399CE7}" sibTransId="{368FD4C1-AC11-A642-9309-3EDB4E8445A8}"/>
    <dgm:cxn modelId="{1488352A-7C74-C04C-A563-6A4811F76C73}" type="presOf" srcId="{34D23515-2276-1349-A2EA-CF6351E1B50A}" destId="{B8333B10-13B5-3B46-831A-58AFBDF86622}" srcOrd="0" destOrd="0" presId="urn:microsoft.com/office/officeart/2005/8/layout/vList5"/>
    <dgm:cxn modelId="{84BC1030-C5A6-3A47-AA89-AC427AF7B8BF}" srcId="{D4080CAB-F07E-9E46-8600-5B2BE82004BD}" destId="{D3631650-C866-BD49-A046-DCDE6A791F5F}" srcOrd="7" destOrd="0" parTransId="{18788A81-D18E-034F-BADA-10C7DDDA16D6}" sibTransId="{A8E583BF-5927-7D47-BEA5-DC989191DF3E}"/>
    <dgm:cxn modelId="{DCA91C31-C9F8-474F-958B-FE68E1753A19}" type="presOf" srcId="{8374879C-2657-9748-8DFF-8DA087933D57}" destId="{0B2C2A20-B19E-0442-B91B-C76F18CA5119}" srcOrd="0" destOrd="0" presId="urn:microsoft.com/office/officeart/2005/8/layout/vList5"/>
    <dgm:cxn modelId="{02FCE03E-7A05-5848-BDE2-8C470FBB0DA2}" type="presOf" srcId="{EB8E6F95-F33D-B54B-83DD-9E3A61233764}" destId="{D2D207AF-BB52-1E45-89A6-0AC45918DA2A}" srcOrd="0" destOrd="0" presId="urn:microsoft.com/office/officeart/2005/8/layout/vList5"/>
    <dgm:cxn modelId="{396E4847-550A-4240-BC15-E7634665407B}" type="presOf" srcId="{0B064C5C-19D7-AC45-80F0-6C9EF07F726E}" destId="{404A55F7-7FB9-B449-8059-E526EFE6E688}" srcOrd="0" destOrd="0" presId="urn:microsoft.com/office/officeart/2005/8/layout/vList5"/>
    <dgm:cxn modelId="{61D02857-C2B8-FE46-B9B4-14B5C6A410CB}" type="presOf" srcId="{601CF505-97E5-A249-B2C9-53EAEBA52443}" destId="{C79FD157-4C99-CD4D-965A-FE5B72CFDDA9}" srcOrd="0" destOrd="0" presId="urn:microsoft.com/office/officeart/2005/8/layout/vList5"/>
    <dgm:cxn modelId="{9F139358-F105-C04D-B6FE-D9A67DD3697B}" type="presOf" srcId="{D4080CAB-F07E-9E46-8600-5B2BE82004BD}" destId="{4A8699D2-EAEE-8942-B2BD-282CA4180CC5}" srcOrd="0" destOrd="0" presId="urn:microsoft.com/office/officeart/2005/8/layout/vList5"/>
    <dgm:cxn modelId="{68A92A64-BAD1-1F43-8FDA-CCAF1AEB4C03}" srcId="{601CF505-97E5-A249-B2C9-53EAEBA52443}" destId="{0B064C5C-19D7-AC45-80F0-6C9EF07F726E}" srcOrd="0" destOrd="0" parTransId="{14DA2F60-7DBE-994B-94BF-4AC25470F911}" sibTransId="{F8B31A6A-6867-8E42-B209-D87D575C9B34}"/>
    <dgm:cxn modelId="{C3DCA46E-181D-414B-9781-B3DD83A9B93E}" type="presOf" srcId="{68494E02-0421-754A-840C-1529F94F8E30}" destId="{69E215DE-23D5-A142-B801-CF2ADCD45C0E}" srcOrd="0" destOrd="0" presId="urn:microsoft.com/office/officeart/2005/8/layout/vList5"/>
    <dgm:cxn modelId="{47B49974-42BD-C34A-AFEC-6DF029C823C7}" srcId="{6E708332-4EEF-234B-9CDA-E3D8B653F1F6}" destId="{FE48877A-A9E9-8D4D-943D-D3ABA91039ED}" srcOrd="0" destOrd="0" parTransId="{6D244332-09EA-A14E-8F63-E9631E17E149}" sibTransId="{1EAD414F-0776-EE44-882A-49FE3B8DC94A}"/>
    <dgm:cxn modelId="{2E16AC7A-2755-5240-AA3A-92654DC310F7}" srcId="{D4080CAB-F07E-9E46-8600-5B2BE82004BD}" destId="{68494E02-0421-754A-840C-1529F94F8E30}" srcOrd="3" destOrd="0" parTransId="{C87DEB59-8AFD-A047-B65B-7557B6C1BB74}" sibTransId="{3659CE1D-045E-AE42-B80B-15680DAA07AC}"/>
    <dgm:cxn modelId="{33AA2E7B-87EA-EA4B-AD45-7BFCC9B386C9}" srcId="{D4080CAB-F07E-9E46-8600-5B2BE82004BD}" destId="{601CF505-97E5-A249-B2C9-53EAEBA52443}" srcOrd="6" destOrd="0" parTransId="{E621C45B-7470-664C-954D-C30DD992CBC1}" sibTransId="{284F626F-A8D2-6B45-95A3-77CCC793E7AB}"/>
    <dgm:cxn modelId="{FD0D6187-2DB3-ED40-96C4-574B6A31B033}" srcId="{D3631650-C866-BD49-A046-DCDE6A791F5F}" destId="{159BBE94-80E9-784A-BA0B-DA8177106DDD}" srcOrd="0" destOrd="0" parTransId="{ECA3017E-2F51-B542-821A-0091DB87E52C}" sibTransId="{140341A0-B3A0-6145-84DD-0349B713EA61}"/>
    <dgm:cxn modelId="{CD6F0A98-89A2-CE4C-93E7-F093310462BD}" srcId="{D4080CAB-F07E-9E46-8600-5B2BE82004BD}" destId="{EB8E6F95-F33D-B54B-83DD-9E3A61233764}" srcOrd="0" destOrd="0" parTransId="{BE76587B-41BF-D648-B577-C45A7BD12187}" sibTransId="{160BE8B0-58C2-024F-8B68-F31115607DE1}"/>
    <dgm:cxn modelId="{09B145B6-9683-0F45-84CE-8A51761DFFA4}" type="presOf" srcId="{3F72C11F-769A-5B44-BBF7-54432B843FA2}" destId="{4DBC2677-CAB3-AC48-AC7D-1E32C077DFB9}" srcOrd="0" destOrd="0" presId="urn:microsoft.com/office/officeart/2005/8/layout/vList5"/>
    <dgm:cxn modelId="{410A03BE-CF52-FF4C-B7E3-F2C1D17ABF19}" srcId="{55C4AA62-15D2-3543-81E9-FE9ED1ED4054}" destId="{8DC1E07B-B6BD-B148-A20B-B2CEF36D1AB1}" srcOrd="0" destOrd="0" parTransId="{1308100D-ED40-4F48-A16D-7073D5BA98E2}" sibTransId="{2ED83B8D-FE18-6644-A205-CB3B61F75DA3}"/>
    <dgm:cxn modelId="{ECDD49C0-7B47-C644-8F6F-917CBA2F083E}" srcId="{D4080CAB-F07E-9E46-8600-5B2BE82004BD}" destId="{BE12EB61-D9DD-4D47-BDAE-F4FB3D2E7F61}" srcOrd="5" destOrd="0" parTransId="{01383EF0-819A-DB49-A072-568430B39741}" sibTransId="{DD96FA02-0DAA-8240-9494-224C35965907}"/>
    <dgm:cxn modelId="{A654F1C1-F8AE-734B-B870-F1CE82095793}" type="presOf" srcId="{8DC1E07B-B6BD-B148-A20B-B2CEF36D1AB1}" destId="{F352C3BA-1CB7-594D-AC43-1E470350BEB7}" srcOrd="0" destOrd="0" presId="urn:microsoft.com/office/officeart/2005/8/layout/vList5"/>
    <dgm:cxn modelId="{EEE64ECB-5B0C-904E-B423-3323AF29C5D0}" type="presOf" srcId="{6E708332-4EEF-234B-9CDA-E3D8B653F1F6}" destId="{4B28D4DB-F79A-4143-BE94-3D585C7B3DAC}" srcOrd="0" destOrd="0" presId="urn:microsoft.com/office/officeart/2005/8/layout/vList5"/>
    <dgm:cxn modelId="{8A6991CC-B4F3-3643-91C5-87D195E488E0}" type="presOf" srcId="{159BBE94-80E9-784A-BA0B-DA8177106DDD}" destId="{13738B3E-C425-7440-922C-A192C80B902A}" srcOrd="0" destOrd="0" presId="urn:microsoft.com/office/officeart/2005/8/layout/vList5"/>
    <dgm:cxn modelId="{F076E5D8-3F05-5C4F-B54A-9EB74665641D}" srcId="{D4080CAB-F07E-9E46-8600-5B2BE82004BD}" destId="{55C4AA62-15D2-3543-81E9-FE9ED1ED4054}" srcOrd="1" destOrd="0" parTransId="{E119A4BB-586A-A24A-AC62-74AD0CD1CAE6}" sibTransId="{20568AFA-764C-C94F-8827-9ABD53623CB7}"/>
    <dgm:cxn modelId="{F4CC5CEC-48EF-BF4E-B795-56F1E926CBCF}" type="presOf" srcId="{55C4AA62-15D2-3543-81E9-FE9ED1ED4054}" destId="{030ADBDE-7E7E-3C4A-903F-B81A5DB8A3ED}" srcOrd="0" destOrd="0" presId="urn:microsoft.com/office/officeart/2005/8/layout/vList5"/>
    <dgm:cxn modelId="{7E954EED-99FA-E74E-B6D4-0AFC635414CE}" type="presOf" srcId="{FE48877A-A9E9-8D4D-943D-D3ABA91039ED}" destId="{35AC1F63-3F4C-8D48-91BA-0E5E052F468C}" srcOrd="0" destOrd="0" presId="urn:microsoft.com/office/officeart/2005/8/layout/vList5"/>
    <dgm:cxn modelId="{18F44CFF-4218-2744-A51D-0CF6B2FC2041}" srcId="{EB8E6F95-F33D-B54B-83DD-9E3A61233764}" destId="{8374879C-2657-9748-8DFF-8DA087933D57}" srcOrd="0" destOrd="0" parTransId="{76AD6E7B-3E19-954E-A550-87A17176849C}" sibTransId="{7131BE83-0E44-B549-9FA1-FFCC4E3925AA}"/>
    <dgm:cxn modelId="{6D1E32AF-0C7F-9445-8D52-19B7BF5AC4B5}" type="presParOf" srcId="{4A8699D2-EAEE-8942-B2BD-282CA4180CC5}" destId="{235EEE2E-CD42-3A47-94FA-64AF9150AA27}" srcOrd="0" destOrd="0" presId="urn:microsoft.com/office/officeart/2005/8/layout/vList5"/>
    <dgm:cxn modelId="{17DB35A4-CE6D-064D-B900-2719F3770965}" type="presParOf" srcId="{235EEE2E-CD42-3A47-94FA-64AF9150AA27}" destId="{D2D207AF-BB52-1E45-89A6-0AC45918DA2A}" srcOrd="0" destOrd="0" presId="urn:microsoft.com/office/officeart/2005/8/layout/vList5"/>
    <dgm:cxn modelId="{D2A11C95-2670-7B4D-B3AF-272D442EB368}" type="presParOf" srcId="{235EEE2E-CD42-3A47-94FA-64AF9150AA27}" destId="{0B2C2A20-B19E-0442-B91B-C76F18CA5119}" srcOrd="1" destOrd="0" presId="urn:microsoft.com/office/officeart/2005/8/layout/vList5"/>
    <dgm:cxn modelId="{8DF750A3-9C48-0E4A-B5EF-3530EBBDA4F6}" type="presParOf" srcId="{4A8699D2-EAEE-8942-B2BD-282CA4180CC5}" destId="{37189453-3CBE-2942-8CDF-F7422245608D}" srcOrd="1" destOrd="0" presId="urn:microsoft.com/office/officeart/2005/8/layout/vList5"/>
    <dgm:cxn modelId="{C8F72348-17FD-1B46-B056-F8B81D118F69}" type="presParOf" srcId="{4A8699D2-EAEE-8942-B2BD-282CA4180CC5}" destId="{1873CFDB-C299-2C40-ABBB-08F0EF27D5B4}" srcOrd="2" destOrd="0" presId="urn:microsoft.com/office/officeart/2005/8/layout/vList5"/>
    <dgm:cxn modelId="{23ABB3A4-7637-164E-A19E-69D0584FB4F0}" type="presParOf" srcId="{1873CFDB-C299-2C40-ABBB-08F0EF27D5B4}" destId="{030ADBDE-7E7E-3C4A-903F-B81A5DB8A3ED}" srcOrd="0" destOrd="0" presId="urn:microsoft.com/office/officeart/2005/8/layout/vList5"/>
    <dgm:cxn modelId="{AB1AF47C-9A04-CF40-873F-673237485667}" type="presParOf" srcId="{1873CFDB-C299-2C40-ABBB-08F0EF27D5B4}" destId="{F352C3BA-1CB7-594D-AC43-1E470350BEB7}" srcOrd="1" destOrd="0" presId="urn:microsoft.com/office/officeart/2005/8/layout/vList5"/>
    <dgm:cxn modelId="{6CFD2487-0162-DE4F-BF1A-45AC6CEE42AF}" type="presParOf" srcId="{4A8699D2-EAEE-8942-B2BD-282CA4180CC5}" destId="{0A2F1C48-FED4-374E-B30B-71FEC4202D34}" srcOrd="3" destOrd="0" presId="urn:microsoft.com/office/officeart/2005/8/layout/vList5"/>
    <dgm:cxn modelId="{C6C82758-A2F1-874A-8452-0A3C3AE5BA15}" type="presParOf" srcId="{4A8699D2-EAEE-8942-B2BD-282CA4180CC5}" destId="{E989FF59-295A-504A-A085-AA70665D60AC}" srcOrd="4" destOrd="0" presId="urn:microsoft.com/office/officeart/2005/8/layout/vList5"/>
    <dgm:cxn modelId="{E5E6C839-967C-2D4E-B4D9-C5C333A07A50}" type="presParOf" srcId="{E989FF59-295A-504A-A085-AA70665D60AC}" destId="{4B28D4DB-F79A-4143-BE94-3D585C7B3DAC}" srcOrd="0" destOrd="0" presId="urn:microsoft.com/office/officeart/2005/8/layout/vList5"/>
    <dgm:cxn modelId="{4D417366-DA4C-DC42-AA8E-918196864A70}" type="presParOf" srcId="{E989FF59-295A-504A-A085-AA70665D60AC}" destId="{35AC1F63-3F4C-8D48-91BA-0E5E052F468C}" srcOrd="1" destOrd="0" presId="urn:microsoft.com/office/officeart/2005/8/layout/vList5"/>
    <dgm:cxn modelId="{E9385DA4-7E1A-EF4C-895F-78D11D9189C2}" type="presParOf" srcId="{4A8699D2-EAEE-8942-B2BD-282CA4180CC5}" destId="{A4105411-F5F1-4D47-8FFD-284B154E7AC3}" srcOrd="5" destOrd="0" presId="urn:microsoft.com/office/officeart/2005/8/layout/vList5"/>
    <dgm:cxn modelId="{AE960D81-FF3D-914A-BCB4-87FAE9637A54}" type="presParOf" srcId="{4A8699D2-EAEE-8942-B2BD-282CA4180CC5}" destId="{004DFB4B-1C7F-6A49-AAC0-D7FC0B26E6A4}" srcOrd="6" destOrd="0" presId="urn:microsoft.com/office/officeart/2005/8/layout/vList5"/>
    <dgm:cxn modelId="{D721EF2F-A624-6943-9435-A8952D84AD54}" type="presParOf" srcId="{004DFB4B-1C7F-6A49-AAC0-D7FC0B26E6A4}" destId="{69E215DE-23D5-A142-B801-CF2ADCD45C0E}" srcOrd="0" destOrd="0" presId="urn:microsoft.com/office/officeart/2005/8/layout/vList5"/>
    <dgm:cxn modelId="{71F6F55C-0D93-024D-B475-0144CECB0626}" type="presParOf" srcId="{004DFB4B-1C7F-6A49-AAC0-D7FC0B26E6A4}" destId="{B8333B10-13B5-3B46-831A-58AFBDF86622}" srcOrd="1" destOrd="0" presId="urn:microsoft.com/office/officeart/2005/8/layout/vList5"/>
    <dgm:cxn modelId="{43CE7CEB-276D-CD4E-BD59-70BC74159976}" type="presParOf" srcId="{4A8699D2-EAEE-8942-B2BD-282CA4180CC5}" destId="{8BF3C376-F285-184E-97DA-6F80B09FC1EC}" srcOrd="7" destOrd="0" presId="urn:microsoft.com/office/officeart/2005/8/layout/vList5"/>
    <dgm:cxn modelId="{B54E126F-A868-5942-862F-721BC61E45E3}" type="presParOf" srcId="{4A8699D2-EAEE-8942-B2BD-282CA4180CC5}" destId="{A24528BD-07B5-6641-9C1D-680109057018}" srcOrd="8" destOrd="0" presId="urn:microsoft.com/office/officeart/2005/8/layout/vList5"/>
    <dgm:cxn modelId="{2D1BADC6-88D5-1844-9B38-72E4C6A9E2A0}" type="presParOf" srcId="{A24528BD-07B5-6641-9C1D-680109057018}" destId="{E72B2993-3944-5249-8D7C-FD1005497FDA}" srcOrd="0" destOrd="0" presId="urn:microsoft.com/office/officeart/2005/8/layout/vList5"/>
    <dgm:cxn modelId="{B7010C41-E6B4-F74D-A721-F635FFA36D79}" type="presParOf" srcId="{A24528BD-07B5-6641-9C1D-680109057018}" destId="{8660F43C-1B54-1A47-9ADF-9B76484208EA}" srcOrd="1" destOrd="0" presId="urn:microsoft.com/office/officeart/2005/8/layout/vList5"/>
    <dgm:cxn modelId="{80EEDA30-1806-4346-B346-B0942030FAFD}" type="presParOf" srcId="{4A8699D2-EAEE-8942-B2BD-282CA4180CC5}" destId="{4A9A5D8C-1358-D44B-B98C-B0826E746998}" srcOrd="9" destOrd="0" presId="urn:microsoft.com/office/officeart/2005/8/layout/vList5"/>
    <dgm:cxn modelId="{030BB9D4-C824-D949-AB01-C26BE0C78EEF}" type="presParOf" srcId="{4A8699D2-EAEE-8942-B2BD-282CA4180CC5}" destId="{DF545220-4664-144A-80E7-5654405C52CD}" srcOrd="10" destOrd="0" presId="urn:microsoft.com/office/officeart/2005/8/layout/vList5"/>
    <dgm:cxn modelId="{62A7400B-A7C5-D64F-A822-55CB329EB7D2}" type="presParOf" srcId="{DF545220-4664-144A-80E7-5654405C52CD}" destId="{75F4332C-7CC5-AF49-AD60-8A23AFC22202}" srcOrd="0" destOrd="0" presId="urn:microsoft.com/office/officeart/2005/8/layout/vList5"/>
    <dgm:cxn modelId="{66E1F11B-21F9-9E4C-9EE4-80052A837E71}" type="presParOf" srcId="{DF545220-4664-144A-80E7-5654405C52CD}" destId="{4DBC2677-CAB3-AC48-AC7D-1E32C077DFB9}" srcOrd="1" destOrd="0" presId="urn:microsoft.com/office/officeart/2005/8/layout/vList5"/>
    <dgm:cxn modelId="{F1729346-D187-7A4A-AD21-53C6A892FD3D}" type="presParOf" srcId="{4A8699D2-EAEE-8942-B2BD-282CA4180CC5}" destId="{504390FE-AC9B-F743-82CE-98B405DA9B8E}" srcOrd="11" destOrd="0" presId="urn:microsoft.com/office/officeart/2005/8/layout/vList5"/>
    <dgm:cxn modelId="{E4B93B2A-251A-A84F-A584-F744E170B735}" type="presParOf" srcId="{4A8699D2-EAEE-8942-B2BD-282CA4180CC5}" destId="{177FCAD8-AA95-F34D-B621-FC5462C8C2E2}" srcOrd="12" destOrd="0" presId="urn:microsoft.com/office/officeart/2005/8/layout/vList5"/>
    <dgm:cxn modelId="{24181CAE-F200-EE44-AAC4-8BE7B6058517}" type="presParOf" srcId="{177FCAD8-AA95-F34D-B621-FC5462C8C2E2}" destId="{C79FD157-4C99-CD4D-965A-FE5B72CFDDA9}" srcOrd="0" destOrd="0" presId="urn:microsoft.com/office/officeart/2005/8/layout/vList5"/>
    <dgm:cxn modelId="{8BBB6988-6F4F-E94A-B626-98B305033FEB}" type="presParOf" srcId="{177FCAD8-AA95-F34D-B621-FC5462C8C2E2}" destId="{404A55F7-7FB9-B449-8059-E526EFE6E688}" srcOrd="1" destOrd="0" presId="urn:microsoft.com/office/officeart/2005/8/layout/vList5"/>
    <dgm:cxn modelId="{C4329DD0-9B1F-FB42-895C-5466DCF7C9F5}" type="presParOf" srcId="{4A8699D2-EAEE-8942-B2BD-282CA4180CC5}" destId="{C201342C-548A-AF47-9784-612025F9C2F2}" srcOrd="13" destOrd="0" presId="urn:microsoft.com/office/officeart/2005/8/layout/vList5"/>
    <dgm:cxn modelId="{D956C0F3-8320-2A47-AC74-FA1B7920001E}" type="presParOf" srcId="{4A8699D2-EAEE-8942-B2BD-282CA4180CC5}" destId="{1F90C694-8422-1B4B-8153-03C97432EC78}" srcOrd="14" destOrd="0" presId="urn:microsoft.com/office/officeart/2005/8/layout/vList5"/>
    <dgm:cxn modelId="{2DA2FA17-4394-5F4B-BD3B-0D33CC64C81E}" type="presParOf" srcId="{1F90C694-8422-1B4B-8153-03C97432EC78}" destId="{ED78D265-E702-1C47-B2DB-E6025230A6D6}" srcOrd="0" destOrd="0" presId="urn:microsoft.com/office/officeart/2005/8/layout/vList5"/>
    <dgm:cxn modelId="{2F2ED5E7-CA06-F04B-86CA-24C37AAF98E3}" type="presParOf" srcId="{1F90C694-8422-1B4B-8153-03C97432EC78}" destId="{13738B3E-C425-7440-922C-A192C80B90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85A74-437C-5346-9AD4-A47F9A6DD595}">
      <dsp:nvSpPr>
        <dsp:cNvPr id="0" name=""/>
        <dsp:cNvSpPr/>
      </dsp:nvSpPr>
      <dsp:spPr>
        <a:xfrm>
          <a:off x="-4534825" y="-695360"/>
          <a:ext cx="5402121" cy="5402121"/>
        </a:xfrm>
        <a:prstGeom prst="blockArc">
          <a:avLst>
            <a:gd name="adj1" fmla="val 18900000"/>
            <a:gd name="adj2" fmla="val 2700000"/>
            <a:gd name="adj3" fmla="val 400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19A73-DAFC-3F4C-B392-91BDE5B96BE2}">
      <dsp:nvSpPr>
        <dsp:cNvPr id="0" name=""/>
        <dsp:cNvSpPr/>
      </dsp:nvSpPr>
      <dsp:spPr>
        <a:xfrm>
          <a:off x="454289" y="308396"/>
          <a:ext cx="8011954" cy="617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983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0" i="0" kern="1200" dirty="0"/>
            <a:t>Risk management is evolving due to technological innovations, global complexities, and shifting business dynamics.</a:t>
          </a:r>
          <a:endParaRPr lang="en-US" sz="1900" kern="1200" dirty="0"/>
        </a:p>
      </dsp:txBody>
      <dsp:txXfrm>
        <a:off x="454289" y="308396"/>
        <a:ext cx="8011954" cy="617113"/>
      </dsp:txXfrm>
    </dsp:sp>
    <dsp:sp modelId="{358778B2-DB35-3F4E-8D6C-DF1DC2E45E32}">
      <dsp:nvSpPr>
        <dsp:cNvPr id="0" name=""/>
        <dsp:cNvSpPr/>
      </dsp:nvSpPr>
      <dsp:spPr>
        <a:xfrm>
          <a:off x="68593" y="231257"/>
          <a:ext cx="771392" cy="771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701CF-DF1D-FF4A-8263-C17A3E7FFDCD}">
      <dsp:nvSpPr>
        <dsp:cNvPr id="0" name=""/>
        <dsp:cNvSpPr/>
      </dsp:nvSpPr>
      <dsp:spPr>
        <a:xfrm>
          <a:off x="808095" y="1234227"/>
          <a:ext cx="7658149" cy="617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983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0" i="0" kern="1200" dirty="0"/>
            <a:t>Traditional approaches are being reimagined to tackle the challenges of an interconnected world.</a:t>
          </a:r>
          <a:endParaRPr lang="en-US" sz="1900" kern="1200" dirty="0"/>
        </a:p>
      </dsp:txBody>
      <dsp:txXfrm>
        <a:off x="808095" y="1234227"/>
        <a:ext cx="7658149" cy="617113"/>
      </dsp:txXfrm>
    </dsp:sp>
    <dsp:sp modelId="{D9E0E2D3-D7D0-084C-972B-43B6EB20F612}">
      <dsp:nvSpPr>
        <dsp:cNvPr id="0" name=""/>
        <dsp:cNvSpPr/>
      </dsp:nvSpPr>
      <dsp:spPr>
        <a:xfrm>
          <a:off x="422399" y="1157088"/>
          <a:ext cx="771392" cy="771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F1E9F-FE58-FA48-A61E-8395C06C45A5}">
      <dsp:nvSpPr>
        <dsp:cNvPr id="0" name=""/>
        <dsp:cNvSpPr/>
      </dsp:nvSpPr>
      <dsp:spPr>
        <a:xfrm>
          <a:off x="808095" y="2160058"/>
          <a:ext cx="7658149" cy="617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983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0" i="0" kern="1200" dirty="0"/>
            <a:t>Key trends include the integration of AI, data analytics, and a focus on organizational resilience.</a:t>
          </a:r>
          <a:endParaRPr lang="en-US" sz="1900" kern="1200" dirty="0"/>
        </a:p>
      </dsp:txBody>
      <dsp:txXfrm>
        <a:off x="808095" y="2160058"/>
        <a:ext cx="7658149" cy="617113"/>
      </dsp:txXfrm>
    </dsp:sp>
    <dsp:sp modelId="{7552F035-7484-9B4C-8F94-03A1906257C8}">
      <dsp:nvSpPr>
        <dsp:cNvPr id="0" name=""/>
        <dsp:cNvSpPr/>
      </dsp:nvSpPr>
      <dsp:spPr>
        <a:xfrm>
          <a:off x="422399" y="2082919"/>
          <a:ext cx="771392" cy="771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2FDC82-B033-B844-9CD2-ACE4A213C595}">
      <dsp:nvSpPr>
        <dsp:cNvPr id="0" name=""/>
        <dsp:cNvSpPr/>
      </dsp:nvSpPr>
      <dsp:spPr>
        <a:xfrm>
          <a:off x="454289" y="3085889"/>
          <a:ext cx="8011954" cy="617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983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0" i="0" kern="1200" dirty="0"/>
            <a:t>Embracing these trends helps businesses mitigate risks and gain a competitive advantage in an uncertain global landscape.</a:t>
          </a:r>
          <a:endParaRPr lang="en-US" sz="1900" kern="1200" dirty="0"/>
        </a:p>
      </dsp:txBody>
      <dsp:txXfrm>
        <a:off x="454289" y="3085889"/>
        <a:ext cx="8011954" cy="617113"/>
      </dsp:txXfrm>
    </dsp:sp>
    <dsp:sp modelId="{D0B22F1C-F633-4945-9D40-5E30EB025B4F}">
      <dsp:nvSpPr>
        <dsp:cNvPr id="0" name=""/>
        <dsp:cNvSpPr/>
      </dsp:nvSpPr>
      <dsp:spPr>
        <a:xfrm>
          <a:off x="68593" y="3008750"/>
          <a:ext cx="771392" cy="771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25130-966D-49CB-A40C-15E1DD16827A}">
      <dsp:nvSpPr>
        <dsp:cNvPr id="0" name=""/>
        <dsp:cNvSpPr/>
      </dsp:nvSpPr>
      <dsp:spPr>
        <a:xfrm>
          <a:off x="129876" y="393915"/>
          <a:ext cx="716110" cy="71611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DA118-B91F-474E-865E-A34032B8B768}">
      <dsp:nvSpPr>
        <dsp:cNvPr id="0" name=""/>
        <dsp:cNvSpPr/>
      </dsp:nvSpPr>
      <dsp:spPr>
        <a:xfrm>
          <a:off x="280260" y="544298"/>
          <a:ext cx="415344" cy="4153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23FF7-C623-46DD-B020-CB3C5FB8818A}">
      <dsp:nvSpPr>
        <dsp:cNvPr id="0" name=""/>
        <dsp:cNvSpPr/>
      </dsp:nvSpPr>
      <dsp:spPr>
        <a:xfrm>
          <a:off x="999439" y="393915"/>
          <a:ext cx="1687974" cy="71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rgbClr val="080808"/>
              </a:solidFill>
            </a:rPr>
            <a:t>Sensors</a:t>
          </a:r>
          <a:endParaRPr lang="en-US" sz="1800" kern="1200" dirty="0">
            <a:solidFill>
              <a:srgbClr val="080808"/>
            </a:solidFill>
          </a:endParaRPr>
        </a:p>
      </dsp:txBody>
      <dsp:txXfrm>
        <a:off x="999439" y="393915"/>
        <a:ext cx="1687974" cy="716110"/>
      </dsp:txXfrm>
    </dsp:sp>
    <dsp:sp modelId="{848A18D5-6BCD-4F91-B698-EFB09A4C31EF}">
      <dsp:nvSpPr>
        <dsp:cNvPr id="0" name=""/>
        <dsp:cNvSpPr/>
      </dsp:nvSpPr>
      <dsp:spPr>
        <a:xfrm>
          <a:off x="2981531" y="393915"/>
          <a:ext cx="716110" cy="71611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C8EE6-4A99-4C79-8530-8D8ADFD50AF8}">
      <dsp:nvSpPr>
        <dsp:cNvPr id="0" name=""/>
        <dsp:cNvSpPr/>
      </dsp:nvSpPr>
      <dsp:spPr>
        <a:xfrm>
          <a:off x="3131914" y="544298"/>
          <a:ext cx="415344" cy="4153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C2339-8CB4-41DB-8638-069F5DA500C8}">
      <dsp:nvSpPr>
        <dsp:cNvPr id="0" name=""/>
        <dsp:cNvSpPr/>
      </dsp:nvSpPr>
      <dsp:spPr>
        <a:xfrm>
          <a:off x="3851094" y="393915"/>
          <a:ext cx="1687974" cy="71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rgbClr val="080808"/>
              </a:solidFill>
            </a:rPr>
            <a:t>GPS Tracking</a:t>
          </a:r>
          <a:endParaRPr lang="en-US" sz="1800" kern="1200" dirty="0">
            <a:solidFill>
              <a:srgbClr val="080808"/>
            </a:solidFill>
          </a:endParaRPr>
        </a:p>
      </dsp:txBody>
      <dsp:txXfrm>
        <a:off x="3851094" y="393915"/>
        <a:ext cx="1687974" cy="716110"/>
      </dsp:txXfrm>
    </dsp:sp>
    <dsp:sp modelId="{0A3A8FFC-E84C-4C63-B374-F3FD22B0A9D8}">
      <dsp:nvSpPr>
        <dsp:cNvPr id="0" name=""/>
        <dsp:cNvSpPr/>
      </dsp:nvSpPr>
      <dsp:spPr>
        <a:xfrm>
          <a:off x="5833185" y="393915"/>
          <a:ext cx="716110" cy="71611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4A4FE-79B0-4D33-A274-B4B93AA9ADCB}">
      <dsp:nvSpPr>
        <dsp:cNvPr id="0" name=""/>
        <dsp:cNvSpPr/>
      </dsp:nvSpPr>
      <dsp:spPr>
        <a:xfrm>
          <a:off x="5983568" y="544298"/>
          <a:ext cx="415344" cy="4153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785F4-6BB7-4DDF-9A42-E121ED22E2F9}">
      <dsp:nvSpPr>
        <dsp:cNvPr id="0" name=""/>
        <dsp:cNvSpPr/>
      </dsp:nvSpPr>
      <dsp:spPr>
        <a:xfrm>
          <a:off x="6702748" y="393915"/>
          <a:ext cx="1687974" cy="71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rgbClr val="080808"/>
              </a:solidFill>
            </a:rPr>
            <a:t>Smart Tags and RFID</a:t>
          </a:r>
          <a:endParaRPr lang="en-US" sz="1800" kern="1200" dirty="0">
            <a:solidFill>
              <a:srgbClr val="080808"/>
            </a:solidFill>
          </a:endParaRPr>
        </a:p>
      </dsp:txBody>
      <dsp:txXfrm>
        <a:off x="6702748" y="393915"/>
        <a:ext cx="1687974" cy="716110"/>
      </dsp:txXfrm>
    </dsp:sp>
    <dsp:sp modelId="{A51423B9-C7E7-45B5-8797-FBCDF4582C92}">
      <dsp:nvSpPr>
        <dsp:cNvPr id="0" name=""/>
        <dsp:cNvSpPr/>
      </dsp:nvSpPr>
      <dsp:spPr>
        <a:xfrm>
          <a:off x="129876" y="1564735"/>
          <a:ext cx="716110" cy="71611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E5C91-79A8-4202-AA97-5DEE75E7184C}">
      <dsp:nvSpPr>
        <dsp:cNvPr id="0" name=""/>
        <dsp:cNvSpPr/>
      </dsp:nvSpPr>
      <dsp:spPr>
        <a:xfrm>
          <a:off x="280260" y="1715118"/>
          <a:ext cx="415344" cy="4153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E2F2B-4EDE-4D89-B254-0550E9178E06}">
      <dsp:nvSpPr>
        <dsp:cNvPr id="0" name=""/>
        <dsp:cNvSpPr/>
      </dsp:nvSpPr>
      <dsp:spPr>
        <a:xfrm>
          <a:off x="999439" y="1564735"/>
          <a:ext cx="1687974" cy="71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rgbClr val="080808"/>
              </a:solidFill>
            </a:rPr>
            <a:t>Automation</a:t>
          </a:r>
          <a:endParaRPr lang="en-US" sz="1800" kern="1200" dirty="0">
            <a:solidFill>
              <a:srgbClr val="080808"/>
            </a:solidFill>
          </a:endParaRPr>
        </a:p>
      </dsp:txBody>
      <dsp:txXfrm>
        <a:off x="999439" y="1564735"/>
        <a:ext cx="1687974" cy="716110"/>
      </dsp:txXfrm>
    </dsp:sp>
    <dsp:sp modelId="{08DEFFFA-C36F-46C6-8817-4C1FC509C825}">
      <dsp:nvSpPr>
        <dsp:cNvPr id="0" name=""/>
        <dsp:cNvSpPr/>
      </dsp:nvSpPr>
      <dsp:spPr>
        <a:xfrm>
          <a:off x="2981531" y="1564735"/>
          <a:ext cx="716110" cy="71611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25A1C-BFC3-4CAB-8567-66EF67287934}">
      <dsp:nvSpPr>
        <dsp:cNvPr id="0" name=""/>
        <dsp:cNvSpPr/>
      </dsp:nvSpPr>
      <dsp:spPr>
        <a:xfrm>
          <a:off x="3131914" y="1715118"/>
          <a:ext cx="415344" cy="4153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4E7CF-464F-486C-B0DA-E980B505F8D8}">
      <dsp:nvSpPr>
        <dsp:cNvPr id="0" name=""/>
        <dsp:cNvSpPr/>
      </dsp:nvSpPr>
      <dsp:spPr>
        <a:xfrm>
          <a:off x="3851094" y="1564735"/>
          <a:ext cx="1687974" cy="71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>
              <a:solidFill>
                <a:srgbClr val="080808"/>
              </a:solidFill>
            </a:rPr>
            <a:t>Blockchain</a:t>
          </a:r>
          <a:endParaRPr lang="en-US" sz="1800" kern="1200" dirty="0">
            <a:solidFill>
              <a:srgbClr val="080808"/>
            </a:solidFill>
          </a:endParaRPr>
        </a:p>
      </dsp:txBody>
      <dsp:txXfrm>
        <a:off x="3851094" y="1564735"/>
        <a:ext cx="1687974" cy="716110"/>
      </dsp:txXfrm>
    </dsp:sp>
    <dsp:sp modelId="{D70C6D85-D814-440A-BF5B-19BFA3BB064E}">
      <dsp:nvSpPr>
        <dsp:cNvPr id="0" name=""/>
        <dsp:cNvSpPr/>
      </dsp:nvSpPr>
      <dsp:spPr>
        <a:xfrm>
          <a:off x="5833185" y="1564735"/>
          <a:ext cx="716110" cy="71611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68FC1-B877-4AB5-B813-AEEE3069CEEA}">
      <dsp:nvSpPr>
        <dsp:cNvPr id="0" name=""/>
        <dsp:cNvSpPr/>
      </dsp:nvSpPr>
      <dsp:spPr>
        <a:xfrm>
          <a:off x="5983568" y="1715118"/>
          <a:ext cx="415344" cy="41534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3B644-297C-45EE-A032-A5BB2089B26C}">
      <dsp:nvSpPr>
        <dsp:cNvPr id="0" name=""/>
        <dsp:cNvSpPr/>
      </dsp:nvSpPr>
      <dsp:spPr>
        <a:xfrm>
          <a:off x="6702748" y="1564735"/>
          <a:ext cx="1687974" cy="71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rgbClr val="080808"/>
              </a:solidFill>
            </a:rPr>
            <a:t>Artificial Intelligence (AI) and Machine Learning (ML)</a:t>
          </a:r>
          <a:endParaRPr lang="en-US" sz="1800" kern="1200" dirty="0">
            <a:solidFill>
              <a:srgbClr val="080808"/>
            </a:solidFill>
          </a:endParaRPr>
        </a:p>
      </dsp:txBody>
      <dsp:txXfrm>
        <a:off x="6702748" y="1564735"/>
        <a:ext cx="1687974" cy="716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B712F-61CC-E240-BA39-543393F1952B}">
      <dsp:nvSpPr>
        <dsp:cNvPr id="0" name=""/>
        <dsp:cNvSpPr/>
      </dsp:nvSpPr>
      <dsp:spPr>
        <a:xfrm rot="5400000">
          <a:off x="4982722" y="-2564211"/>
          <a:ext cx="792864" cy="6122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b="0" i="0" kern="1200" dirty="0"/>
            <a:t>These devices track temperature, humidity, and light exposure, which are crucial for perishable goods and sensitive materials. </a:t>
          </a:r>
          <a:endParaRPr lang="en-CA" sz="1600" kern="1200" dirty="0"/>
        </a:p>
      </dsp:txBody>
      <dsp:txXfrm rot="-5400000">
        <a:off x="2317901" y="139314"/>
        <a:ext cx="6083803" cy="715456"/>
      </dsp:txXfrm>
    </dsp:sp>
    <dsp:sp modelId="{365201A2-5421-C74C-AB77-D030C055DCED}">
      <dsp:nvSpPr>
        <dsp:cNvPr id="0" name=""/>
        <dsp:cNvSpPr/>
      </dsp:nvSpPr>
      <dsp:spPr>
        <a:xfrm>
          <a:off x="80190" y="1501"/>
          <a:ext cx="2237710" cy="99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b="0" i="0" kern="1200" dirty="0"/>
            <a:t>Environmental Sensors</a:t>
          </a:r>
          <a:endParaRPr lang="en-CA" sz="1600" kern="1200" dirty="0"/>
        </a:p>
      </dsp:txBody>
      <dsp:txXfrm>
        <a:off x="128571" y="49882"/>
        <a:ext cx="2140948" cy="894318"/>
      </dsp:txXfrm>
    </dsp:sp>
    <dsp:sp modelId="{0B44552E-C3BD-4747-AF5E-DDEA58E7B12C}">
      <dsp:nvSpPr>
        <dsp:cNvPr id="0" name=""/>
        <dsp:cNvSpPr/>
      </dsp:nvSpPr>
      <dsp:spPr>
        <a:xfrm rot="5400000">
          <a:off x="4982722" y="-1523576"/>
          <a:ext cx="792864" cy="6122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b="0" i="0" kern="1200" dirty="0"/>
            <a:t>These are vital for detecting potential damage to goods during transit. They can alert managers to mishandling or accidents, allowing for immediate intervention.</a:t>
          </a:r>
          <a:endParaRPr lang="en-CA" sz="1600" kern="1200" dirty="0"/>
        </a:p>
      </dsp:txBody>
      <dsp:txXfrm rot="-5400000">
        <a:off x="2317901" y="1179949"/>
        <a:ext cx="6083803" cy="715456"/>
      </dsp:txXfrm>
    </dsp:sp>
    <dsp:sp modelId="{545C5C5E-12F0-2B40-8B3E-CC37F9DB161E}">
      <dsp:nvSpPr>
        <dsp:cNvPr id="0" name=""/>
        <dsp:cNvSpPr/>
      </dsp:nvSpPr>
      <dsp:spPr>
        <a:xfrm>
          <a:off x="80190" y="1042136"/>
          <a:ext cx="2237710" cy="99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b="0" i="0" kern="1200" dirty="0"/>
            <a:t>Pressure and Impact Sensors</a:t>
          </a:r>
          <a:endParaRPr lang="en-CA" sz="1600" kern="1200" dirty="0"/>
        </a:p>
      </dsp:txBody>
      <dsp:txXfrm>
        <a:off x="128571" y="1090517"/>
        <a:ext cx="2140948" cy="894318"/>
      </dsp:txXfrm>
    </dsp:sp>
    <dsp:sp modelId="{50A8CD31-FFD6-544D-AFCE-4A3E9CFA6C6B}">
      <dsp:nvSpPr>
        <dsp:cNvPr id="0" name=""/>
        <dsp:cNvSpPr/>
      </dsp:nvSpPr>
      <dsp:spPr>
        <a:xfrm rot="5400000">
          <a:off x="4982722" y="-482941"/>
          <a:ext cx="792864" cy="6122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b="0" i="0" kern="1200" dirty="0"/>
            <a:t>In industries dealing with hazardous materials, these sensors can detect leaks or contamination, preventing environmental hazards and ensuring worker safety.</a:t>
          </a:r>
          <a:endParaRPr lang="en-CA" sz="1600" kern="1200" dirty="0"/>
        </a:p>
      </dsp:txBody>
      <dsp:txXfrm rot="-5400000">
        <a:off x="2317901" y="2220584"/>
        <a:ext cx="6083803" cy="715456"/>
      </dsp:txXfrm>
    </dsp:sp>
    <dsp:sp modelId="{5D334E48-64E9-CC40-888C-54B4CFD07880}">
      <dsp:nvSpPr>
        <dsp:cNvPr id="0" name=""/>
        <dsp:cNvSpPr/>
      </dsp:nvSpPr>
      <dsp:spPr>
        <a:xfrm>
          <a:off x="80190" y="2082771"/>
          <a:ext cx="2237710" cy="99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b="0" i="0" kern="1200" dirty="0"/>
            <a:t>Chemical Sensors </a:t>
          </a:r>
          <a:endParaRPr lang="en-CA" sz="1600" kern="1200" dirty="0"/>
        </a:p>
      </dsp:txBody>
      <dsp:txXfrm>
        <a:off x="128571" y="2131152"/>
        <a:ext cx="2140948" cy="8943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A29EB-B9FC-E141-BDE3-37AADA7479E5}">
      <dsp:nvSpPr>
        <dsp:cNvPr id="0" name=""/>
        <dsp:cNvSpPr/>
      </dsp:nvSpPr>
      <dsp:spPr>
        <a:xfrm>
          <a:off x="0" y="22483"/>
          <a:ext cx="8520600" cy="486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Route Optimization</a:t>
          </a:r>
        </a:p>
      </dsp:txBody>
      <dsp:txXfrm>
        <a:off x="23760" y="46243"/>
        <a:ext cx="8473080" cy="439200"/>
      </dsp:txXfrm>
    </dsp:sp>
    <dsp:sp modelId="{8F64D062-98A7-2B48-A57B-F09E4DA2EEB8}">
      <dsp:nvSpPr>
        <dsp:cNvPr id="0" name=""/>
        <dsp:cNvSpPr/>
      </dsp:nvSpPr>
      <dsp:spPr>
        <a:xfrm>
          <a:off x="0" y="509203"/>
          <a:ext cx="8520600" cy="578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CA" sz="2000" kern="1200" dirty="0">
              <a:solidFill>
                <a:srgbClr val="080808"/>
              </a:solidFill>
            </a:rPr>
            <a:t>By tracking the movement of delivery vehicles, companies can optimize routes, reducing fuel consumption and delivery times.</a:t>
          </a:r>
        </a:p>
      </dsp:txBody>
      <dsp:txXfrm>
        <a:off x="0" y="509203"/>
        <a:ext cx="8520600" cy="578565"/>
      </dsp:txXfrm>
    </dsp:sp>
    <dsp:sp modelId="{3F5B57C5-A9DA-524E-AEE8-238112465562}">
      <dsp:nvSpPr>
        <dsp:cNvPr id="0" name=""/>
        <dsp:cNvSpPr/>
      </dsp:nvSpPr>
      <dsp:spPr>
        <a:xfrm>
          <a:off x="0" y="1087768"/>
          <a:ext cx="8520600" cy="486720"/>
        </a:xfrm>
        <a:prstGeom prst="roundRect">
          <a:avLst/>
        </a:prstGeom>
        <a:solidFill>
          <a:schemeClr val="accent2">
            <a:hueOff val="3247600"/>
            <a:satOff val="5830"/>
            <a:lumOff val="-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Theft Prevention</a:t>
          </a:r>
          <a:endParaRPr lang="en-CA" sz="2000" kern="1200" dirty="0"/>
        </a:p>
      </dsp:txBody>
      <dsp:txXfrm>
        <a:off x="23760" y="1111528"/>
        <a:ext cx="8473080" cy="439200"/>
      </dsp:txXfrm>
    </dsp:sp>
    <dsp:sp modelId="{41F157D7-5D9C-EE41-A887-092EC98FE7C6}">
      <dsp:nvSpPr>
        <dsp:cNvPr id="0" name=""/>
        <dsp:cNvSpPr/>
      </dsp:nvSpPr>
      <dsp:spPr>
        <a:xfrm>
          <a:off x="0" y="1574488"/>
          <a:ext cx="8520600" cy="578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en-CA" sz="2000" kern="1200" dirty="0">
              <a:solidFill>
                <a:srgbClr val="080808"/>
              </a:solidFill>
            </a:rPr>
            <a:t>Continuous tracking helps in quick detection and recovery of stolen goods.</a:t>
          </a:r>
        </a:p>
      </dsp:txBody>
      <dsp:txXfrm>
        <a:off x="0" y="1574488"/>
        <a:ext cx="8520600" cy="578565"/>
      </dsp:txXfrm>
    </dsp:sp>
    <dsp:sp modelId="{FDD39330-AAC8-CE4F-9C8E-49F769F5962C}">
      <dsp:nvSpPr>
        <dsp:cNvPr id="0" name=""/>
        <dsp:cNvSpPr/>
      </dsp:nvSpPr>
      <dsp:spPr>
        <a:xfrm>
          <a:off x="0" y="2153053"/>
          <a:ext cx="8520600" cy="486720"/>
        </a:xfrm>
        <a:prstGeom prst="roundRect">
          <a:avLst/>
        </a:prstGeom>
        <a:solidFill>
          <a:schemeClr val="accent2">
            <a:hueOff val="6495200"/>
            <a:satOff val="11660"/>
            <a:lumOff val="-6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Delay Prediction</a:t>
          </a:r>
        </a:p>
      </dsp:txBody>
      <dsp:txXfrm>
        <a:off x="23760" y="2176813"/>
        <a:ext cx="8473080" cy="439200"/>
      </dsp:txXfrm>
    </dsp:sp>
    <dsp:sp modelId="{6F226B85-9184-0F4E-ABCF-D0712F3E494D}">
      <dsp:nvSpPr>
        <dsp:cNvPr id="0" name=""/>
        <dsp:cNvSpPr/>
      </dsp:nvSpPr>
      <dsp:spPr>
        <a:xfrm>
          <a:off x="0" y="2639773"/>
          <a:ext cx="8520600" cy="578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CA" sz="2000" kern="1200" dirty="0">
              <a:solidFill>
                <a:srgbClr val="080808"/>
              </a:solidFill>
            </a:rPr>
            <a:t>Real-time location data allows for accurate prediction of delays, enabling proactive communication with customers and stakeholders.</a:t>
          </a:r>
        </a:p>
      </dsp:txBody>
      <dsp:txXfrm>
        <a:off x="0" y="2639773"/>
        <a:ext cx="8520600" cy="5785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BBB58-1D27-9F48-BBAC-16F5AC6F7E32}">
      <dsp:nvSpPr>
        <dsp:cNvPr id="0" name=""/>
        <dsp:cNvSpPr/>
      </dsp:nvSpPr>
      <dsp:spPr>
        <a:xfrm>
          <a:off x="38" y="4886"/>
          <a:ext cx="3709308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0" i="0" kern="1200" dirty="0"/>
            <a:t>Inventory Management</a:t>
          </a:r>
          <a:endParaRPr lang="en-CA" sz="2000" i="0" kern="1200" dirty="0"/>
        </a:p>
      </dsp:txBody>
      <dsp:txXfrm>
        <a:off x="38" y="4886"/>
        <a:ext cx="3709308" cy="748800"/>
      </dsp:txXfrm>
    </dsp:sp>
    <dsp:sp modelId="{EBAE39F9-771D-424F-B6BC-025FE12EA662}">
      <dsp:nvSpPr>
        <dsp:cNvPr id="0" name=""/>
        <dsp:cNvSpPr/>
      </dsp:nvSpPr>
      <dsp:spPr>
        <a:xfrm>
          <a:off x="38" y="753686"/>
          <a:ext cx="3709308" cy="2107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b="0" i="0" kern="1200" dirty="0"/>
            <a:t>These technologies enable accurate, real-time inventory tracking, reducing the risk of stockouts or overstock situations.</a:t>
          </a:r>
          <a:endParaRPr lang="en-CA" sz="2000" i="0" kern="1200" dirty="0"/>
        </a:p>
      </dsp:txBody>
      <dsp:txXfrm>
        <a:off x="38" y="753686"/>
        <a:ext cx="3709308" cy="2107645"/>
      </dsp:txXfrm>
    </dsp:sp>
    <dsp:sp modelId="{C06D3992-1955-664A-A7AE-B13B8605EA13}">
      <dsp:nvSpPr>
        <dsp:cNvPr id="0" name=""/>
        <dsp:cNvSpPr/>
      </dsp:nvSpPr>
      <dsp:spPr>
        <a:xfrm>
          <a:off x="4228650" y="4886"/>
          <a:ext cx="3709308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0" i="0" kern="1200" dirty="0"/>
            <a:t>Counterfeit Detection</a:t>
          </a:r>
          <a:endParaRPr lang="en-CA" sz="2000" i="0" kern="1200" dirty="0"/>
        </a:p>
      </dsp:txBody>
      <dsp:txXfrm>
        <a:off x="4228650" y="4886"/>
        <a:ext cx="3709308" cy="748800"/>
      </dsp:txXfrm>
    </dsp:sp>
    <dsp:sp modelId="{E8F77FD4-7697-1942-B19A-0720AE2F95CF}">
      <dsp:nvSpPr>
        <dsp:cNvPr id="0" name=""/>
        <dsp:cNvSpPr/>
      </dsp:nvSpPr>
      <dsp:spPr>
        <a:xfrm>
          <a:off x="4228650" y="753686"/>
          <a:ext cx="3709308" cy="2107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b="0" i="0" kern="1200" dirty="0"/>
            <a:t>In industries prone to counterfeiting, such as luxury goods or pharmaceuticals, smart tags can verify product authenticity throughout the supply chain.</a:t>
          </a:r>
          <a:endParaRPr lang="en-CA" sz="2000" i="0" kern="1200" dirty="0"/>
        </a:p>
      </dsp:txBody>
      <dsp:txXfrm>
        <a:off x="4228650" y="753686"/>
        <a:ext cx="3709308" cy="21076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66E44-A380-624F-9BFB-AB6FC4CC1749}">
      <dsp:nvSpPr>
        <dsp:cNvPr id="0" name=""/>
        <dsp:cNvSpPr/>
      </dsp:nvSpPr>
      <dsp:spPr>
        <a:xfrm>
          <a:off x="0" y="212"/>
          <a:ext cx="5459604" cy="4460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latin typeface="+mn-lt"/>
            </a:rPr>
            <a:t>Reduced Human Error</a:t>
          </a:r>
        </a:p>
      </dsp:txBody>
      <dsp:txXfrm>
        <a:off x="21774" y="21986"/>
        <a:ext cx="5416056" cy="402503"/>
      </dsp:txXfrm>
    </dsp:sp>
    <dsp:sp modelId="{F0954FF7-9ACD-B447-A687-388864CE4E22}">
      <dsp:nvSpPr>
        <dsp:cNvPr id="0" name=""/>
        <dsp:cNvSpPr/>
      </dsp:nvSpPr>
      <dsp:spPr>
        <a:xfrm>
          <a:off x="0" y="460340"/>
          <a:ext cx="5459604" cy="4460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latin typeface="+mn-lt"/>
            </a:rPr>
            <a:t>Real-time Risk Detection and Response</a:t>
          </a:r>
        </a:p>
      </dsp:txBody>
      <dsp:txXfrm>
        <a:off x="21774" y="482114"/>
        <a:ext cx="5416056" cy="402503"/>
      </dsp:txXfrm>
    </dsp:sp>
    <dsp:sp modelId="{929724AF-BBF1-F84D-8C6D-B5FACA8FC783}">
      <dsp:nvSpPr>
        <dsp:cNvPr id="0" name=""/>
        <dsp:cNvSpPr/>
      </dsp:nvSpPr>
      <dsp:spPr>
        <a:xfrm>
          <a:off x="0" y="920467"/>
          <a:ext cx="5459604" cy="4460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latin typeface="+mn-lt"/>
            </a:rPr>
            <a:t>Enhanced Decision Support</a:t>
          </a:r>
        </a:p>
      </dsp:txBody>
      <dsp:txXfrm>
        <a:off x="21774" y="942241"/>
        <a:ext cx="5416056" cy="402503"/>
      </dsp:txXfrm>
    </dsp:sp>
    <dsp:sp modelId="{99C67DBB-68D9-DE48-905B-52EF8B263783}">
      <dsp:nvSpPr>
        <dsp:cNvPr id="0" name=""/>
        <dsp:cNvSpPr/>
      </dsp:nvSpPr>
      <dsp:spPr>
        <a:xfrm>
          <a:off x="0" y="1380595"/>
          <a:ext cx="5459604" cy="4460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latin typeface="+mn-lt"/>
            </a:rPr>
            <a:t>Improved Operational Efficiency</a:t>
          </a:r>
        </a:p>
      </dsp:txBody>
      <dsp:txXfrm>
        <a:off x="21774" y="1402369"/>
        <a:ext cx="5416056" cy="402503"/>
      </dsp:txXfrm>
    </dsp:sp>
    <dsp:sp modelId="{55FC5564-5B36-0642-B74E-6E8A01005621}">
      <dsp:nvSpPr>
        <dsp:cNvPr id="0" name=""/>
        <dsp:cNvSpPr/>
      </dsp:nvSpPr>
      <dsp:spPr>
        <a:xfrm>
          <a:off x="0" y="1840722"/>
          <a:ext cx="5459604" cy="4460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latin typeface="+mn-lt"/>
            </a:rPr>
            <a:t>Enhanced Safety in Hazardous Environments</a:t>
          </a:r>
        </a:p>
      </dsp:txBody>
      <dsp:txXfrm>
        <a:off x="21774" y="1862496"/>
        <a:ext cx="5416056" cy="402503"/>
      </dsp:txXfrm>
    </dsp:sp>
    <dsp:sp modelId="{33B19EA9-E1F5-494A-B523-27CF86A78F5F}">
      <dsp:nvSpPr>
        <dsp:cNvPr id="0" name=""/>
        <dsp:cNvSpPr/>
      </dsp:nvSpPr>
      <dsp:spPr>
        <a:xfrm>
          <a:off x="0" y="2300850"/>
          <a:ext cx="5459604" cy="4460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latin typeface="+mn-lt"/>
            </a:rPr>
            <a:t>Data Analysis and Reporting</a:t>
          </a:r>
        </a:p>
      </dsp:txBody>
      <dsp:txXfrm>
        <a:off x="21774" y="2322624"/>
        <a:ext cx="5416056" cy="4025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34F84-0FA2-494E-8D97-25FCB354BD0D}">
      <dsp:nvSpPr>
        <dsp:cNvPr id="0" name=""/>
        <dsp:cNvSpPr/>
      </dsp:nvSpPr>
      <dsp:spPr>
        <a:xfrm>
          <a:off x="291357" y="1910"/>
          <a:ext cx="1283062" cy="7698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Malware</a:t>
          </a:r>
          <a:endParaRPr lang="en-CA" sz="1400" kern="1200" dirty="0"/>
        </a:p>
      </dsp:txBody>
      <dsp:txXfrm>
        <a:off x="291357" y="1910"/>
        <a:ext cx="1283062" cy="769837"/>
      </dsp:txXfrm>
    </dsp:sp>
    <dsp:sp modelId="{538BC404-785E-5949-835F-1A6521D1AF12}">
      <dsp:nvSpPr>
        <dsp:cNvPr id="0" name=""/>
        <dsp:cNvSpPr/>
      </dsp:nvSpPr>
      <dsp:spPr>
        <a:xfrm>
          <a:off x="1702725" y="1910"/>
          <a:ext cx="1283062" cy="769837"/>
        </a:xfrm>
        <a:prstGeom prst="rect">
          <a:avLst/>
        </a:prstGeom>
        <a:solidFill>
          <a:schemeClr val="accent2">
            <a:hueOff val="541267"/>
            <a:satOff val="972"/>
            <a:lumOff val="-5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Phishing and Social Engineering</a:t>
          </a:r>
          <a:endParaRPr lang="en-CA" sz="1400" kern="1200" dirty="0"/>
        </a:p>
      </dsp:txBody>
      <dsp:txXfrm>
        <a:off x="1702725" y="1910"/>
        <a:ext cx="1283062" cy="769837"/>
      </dsp:txXfrm>
    </dsp:sp>
    <dsp:sp modelId="{ED38AC91-A813-244F-9BEB-43F0F07D6742}">
      <dsp:nvSpPr>
        <dsp:cNvPr id="0" name=""/>
        <dsp:cNvSpPr/>
      </dsp:nvSpPr>
      <dsp:spPr>
        <a:xfrm>
          <a:off x="3114093" y="1910"/>
          <a:ext cx="1283062" cy="769837"/>
        </a:xfrm>
        <a:prstGeom prst="rect">
          <a:avLst/>
        </a:prstGeom>
        <a:solidFill>
          <a:schemeClr val="accent2">
            <a:hueOff val="1082533"/>
            <a:satOff val="1943"/>
            <a:lumOff val="-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Ransomware</a:t>
          </a:r>
          <a:endParaRPr lang="en-CA" sz="1400" kern="1200"/>
        </a:p>
      </dsp:txBody>
      <dsp:txXfrm>
        <a:off x="3114093" y="1910"/>
        <a:ext cx="1283062" cy="769837"/>
      </dsp:txXfrm>
    </dsp:sp>
    <dsp:sp modelId="{F5F597CD-390E-F54A-9615-AA5194F76CA5}">
      <dsp:nvSpPr>
        <dsp:cNvPr id="0" name=""/>
        <dsp:cNvSpPr/>
      </dsp:nvSpPr>
      <dsp:spPr>
        <a:xfrm>
          <a:off x="4525462" y="1910"/>
          <a:ext cx="1283062" cy="769837"/>
        </a:xfrm>
        <a:prstGeom prst="rect">
          <a:avLst/>
        </a:prstGeom>
        <a:solidFill>
          <a:schemeClr val="accent2">
            <a:hueOff val="1623800"/>
            <a:satOff val="2915"/>
            <a:lumOff val="-17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Denial-of-Service (DoS) Attacks</a:t>
          </a:r>
          <a:endParaRPr lang="en-CA" sz="1400" kern="1200" dirty="0"/>
        </a:p>
      </dsp:txBody>
      <dsp:txXfrm>
        <a:off x="4525462" y="1910"/>
        <a:ext cx="1283062" cy="769837"/>
      </dsp:txXfrm>
    </dsp:sp>
    <dsp:sp modelId="{9948CE4D-76DE-E44F-85EE-DED226A268CA}">
      <dsp:nvSpPr>
        <dsp:cNvPr id="0" name=""/>
        <dsp:cNvSpPr/>
      </dsp:nvSpPr>
      <dsp:spPr>
        <a:xfrm>
          <a:off x="5936830" y="1910"/>
          <a:ext cx="1283062" cy="769837"/>
        </a:xfrm>
        <a:prstGeom prst="rect">
          <a:avLst/>
        </a:prstGeom>
        <a:solidFill>
          <a:schemeClr val="accent2">
            <a:hueOff val="2165067"/>
            <a:satOff val="388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Man-in-the-Middle (MitM) Attacks</a:t>
          </a:r>
          <a:endParaRPr lang="en-CA" sz="1400" kern="1200" dirty="0"/>
        </a:p>
      </dsp:txBody>
      <dsp:txXfrm>
        <a:off x="5936830" y="1910"/>
        <a:ext cx="1283062" cy="769837"/>
      </dsp:txXfrm>
    </dsp:sp>
    <dsp:sp modelId="{8816B3E4-CDDE-1147-AF1D-1B6B4564BCAE}">
      <dsp:nvSpPr>
        <dsp:cNvPr id="0" name=""/>
        <dsp:cNvSpPr/>
      </dsp:nvSpPr>
      <dsp:spPr>
        <a:xfrm>
          <a:off x="7348198" y="1910"/>
          <a:ext cx="1283062" cy="769837"/>
        </a:xfrm>
        <a:prstGeom prst="rect">
          <a:avLst/>
        </a:prstGeom>
        <a:solidFill>
          <a:schemeClr val="accent2">
            <a:hueOff val="2706333"/>
            <a:satOff val="4858"/>
            <a:lumOff val="-28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Password Attacks</a:t>
          </a:r>
          <a:endParaRPr lang="en-CA" sz="1400" kern="1200" dirty="0"/>
        </a:p>
      </dsp:txBody>
      <dsp:txXfrm>
        <a:off x="7348198" y="1910"/>
        <a:ext cx="1283062" cy="769837"/>
      </dsp:txXfrm>
    </dsp:sp>
    <dsp:sp modelId="{42EBD6E4-0C80-8E4C-B9A0-F008C9D29BF8}">
      <dsp:nvSpPr>
        <dsp:cNvPr id="0" name=""/>
        <dsp:cNvSpPr/>
      </dsp:nvSpPr>
      <dsp:spPr>
        <a:xfrm>
          <a:off x="291357" y="900053"/>
          <a:ext cx="1283062" cy="769837"/>
        </a:xfrm>
        <a:prstGeom prst="rect">
          <a:avLst/>
        </a:prstGeom>
        <a:solidFill>
          <a:schemeClr val="accent2">
            <a:hueOff val="3247600"/>
            <a:satOff val="5830"/>
            <a:lumOff val="-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Insider Threats</a:t>
          </a:r>
          <a:endParaRPr lang="en-CA" sz="1400" kern="1200"/>
        </a:p>
      </dsp:txBody>
      <dsp:txXfrm>
        <a:off x="291357" y="900053"/>
        <a:ext cx="1283062" cy="769837"/>
      </dsp:txXfrm>
    </dsp:sp>
    <dsp:sp modelId="{A856108B-7993-3D46-8F1B-6A88300B2AF9}">
      <dsp:nvSpPr>
        <dsp:cNvPr id="0" name=""/>
        <dsp:cNvSpPr/>
      </dsp:nvSpPr>
      <dsp:spPr>
        <a:xfrm>
          <a:off x="1702725" y="900053"/>
          <a:ext cx="1283062" cy="769837"/>
        </a:xfrm>
        <a:prstGeom prst="rect">
          <a:avLst/>
        </a:prstGeom>
        <a:solidFill>
          <a:schemeClr val="accent2">
            <a:hueOff val="3788866"/>
            <a:satOff val="6802"/>
            <a:lumOff val="-40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Supply Chain Attacks</a:t>
          </a:r>
          <a:endParaRPr lang="en-CA" sz="1400" kern="1200" dirty="0"/>
        </a:p>
      </dsp:txBody>
      <dsp:txXfrm>
        <a:off x="1702725" y="900053"/>
        <a:ext cx="1283062" cy="769837"/>
      </dsp:txXfrm>
    </dsp:sp>
    <dsp:sp modelId="{EF3F23DA-C195-9F47-B40C-D0E180476DA3}">
      <dsp:nvSpPr>
        <dsp:cNvPr id="0" name=""/>
        <dsp:cNvSpPr/>
      </dsp:nvSpPr>
      <dsp:spPr>
        <a:xfrm>
          <a:off x="3114093" y="900053"/>
          <a:ext cx="1283062" cy="769837"/>
        </a:xfrm>
        <a:prstGeom prst="rect">
          <a:avLst/>
        </a:prstGeom>
        <a:solidFill>
          <a:schemeClr val="accent2">
            <a:hueOff val="4330133"/>
            <a:satOff val="7773"/>
            <a:lumOff val="-45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IoT-based Attacks</a:t>
          </a:r>
          <a:endParaRPr lang="en-CA" sz="1400" kern="1200"/>
        </a:p>
      </dsp:txBody>
      <dsp:txXfrm>
        <a:off x="3114093" y="900053"/>
        <a:ext cx="1283062" cy="769837"/>
      </dsp:txXfrm>
    </dsp:sp>
    <dsp:sp modelId="{05DEE4F7-4BB5-0045-858F-4FC074F00D8C}">
      <dsp:nvSpPr>
        <dsp:cNvPr id="0" name=""/>
        <dsp:cNvSpPr/>
      </dsp:nvSpPr>
      <dsp:spPr>
        <a:xfrm>
          <a:off x="4525462" y="900053"/>
          <a:ext cx="1283062" cy="769837"/>
        </a:xfrm>
        <a:prstGeom prst="rect">
          <a:avLst/>
        </a:prstGeom>
        <a:solidFill>
          <a:schemeClr val="accent2">
            <a:hueOff val="4871400"/>
            <a:satOff val="8745"/>
            <a:lumOff val="-51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Code Injection Attacks</a:t>
          </a:r>
          <a:endParaRPr lang="en-CA" sz="1400" kern="1200" dirty="0"/>
        </a:p>
      </dsp:txBody>
      <dsp:txXfrm>
        <a:off x="4525462" y="900053"/>
        <a:ext cx="1283062" cy="769837"/>
      </dsp:txXfrm>
    </dsp:sp>
    <dsp:sp modelId="{29D14D44-9F56-AB44-9F63-69001B241716}">
      <dsp:nvSpPr>
        <dsp:cNvPr id="0" name=""/>
        <dsp:cNvSpPr/>
      </dsp:nvSpPr>
      <dsp:spPr>
        <a:xfrm>
          <a:off x="5936830" y="900053"/>
          <a:ext cx="1283062" cy="769837"/>
        </a:xfrm>
        <a:prstGeom prst="rect">
          <a:avLst/>
        </a:prstGeom>
        <a:solidFill>
          <a:schemeClr val="accent2">
            <a:hueOff val="5412666"/>
            <a:satOff val="9717"/>
            <a:lumOff val="-5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DNS Tunneling</a:t>
          </a:r>
          <a:endParaRPr lang="en-CA" sz="1400" kern="1200"/>
        </a:p>
      </dsp:txBody>
      <dsp:txXfrm>
        <a:off x="5936830" y="900053"/>
        <a:ext cx="1283062" cy="769837"/>
      </dsp:txXfrm>
    </dsp:sp>
    <dsp:sp modelId="{5A820833-B88B-5C48-AA1F-2FA9BE02C80A}">
      <dsp:nvSpPr>
        <dsp:cNvPr id="0" name=""/>
        <dsp:cNvSpPr/>
      </dsp:nvSpPr>
      <dsp:spPr>
        <a:xfrm>
          <a:off x="7348198" y="900053"/>
          <a:ext cx="1283062" cy="769837"/>
        </a:xfrm>
        <a:prstGeom prst="rect">
          <a:avLst/>
        </a:prstGeom>
        <a:solidFill>
          <a:schemeClr val="accent2">
            <a:hueOff val="5953933"/>
            <a:satOff val="10688"/>
            <a:lumOff val="-62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/>
            <a:t>AI-Powered Attacks</a:t>
          </a:r>
          <a:endParaRPr lang="en-CA" sz="1400" kern="1200"/>
        </a:p>
      </dsp:txBody>
      <dsp:txXfrm>
        <a:off x="7348198" y="900053"/>
        <a:ext cx="1283062" cy="769837"/>
      </dsp:txXfrm>
    </dsp:sp>
    <dsp:sp modelId="{0CD5DA18-A7A9-144D-9E76-336DA9C0134C}">
      <dsp:nvSpPr>
        <dsp:cNvPr id="0" name=""/>
        <dsp:cNvSpPr/>
      </dsp:nvSpPr>
      <dsp:spPr>
        <a:xfrm>
          <a:off x="3819777" y="1798197"/>
          <a:ext cx="1283062" cy="769837"/>
        </a:xfrm>
        <a:prstGeom prst="rect">
          <a:avLst/>
        </a:prstGeom>
        <a:solidFill>
          <a:schemeClr val="accent2">
            <a:hueOff val="6495200"/>
            <a:satOff val="11660"/>
            <a:lumOff val="-6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i="0" kern="1200" dirty="0"/>
            <a:t>Zero-day Exploits</a:t>
          </a:r>
          <a:endParaRPr lang="en-CA" sz="1400" kern="1200" dirty="0"/>
        </a:p>
      </dsp:txBody>
      <dsp:txXfrm>
        <a:off x="3819777" y="1798197"/>
        <a:ext cx="1283062" cy="7698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091F6-9778-9A4B-BB0C-E340285ECBE8}">
      <dsp:nvSpPr>
        <dsp:cNvPr id="0" name=""/>
        <dsp:cNvSpPr/>
      </dsp:nvSpPr>
      <dsp:spPr>
        <a:xfrm>
          <a:off x="695575" y="1203"/>
          <a:ext cx="2347567" cy="14085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0" i="0" kern="1200" dirty="0"/>
            <a:t>Physical Risks </a:t>
          </a:r>
          <a:endParaRPr lang="en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 dirty="0"/>
            <a:t> </a:t>
          </a:r>
          <a:r>
            <a:rPr lang="en-US" sz="1400" kern="1200" baseline="0" dirty="0"/>
            <a:t>Extreme weather events can damage infrastructure and disrupt operations</a:t>
          </a:r>
          <a:endParaRPr lang="en-CA" sz="1400" kern="1200" dirty="0"/>
        </a:p>
      </dsp:txBody>
      <dsp:txXfrm>
        <a:off x="695575" y="1203"/>
        <a:ext cx="2347567" cy="1408540"/>
      </dsp:txXfrm>
    </dsp:sp>
    <dsp:sp modelId="{6B7D5F7E-8125-A14A-8036-BCCA55E07464}">
      <dsp:nvSpPr>
        <dsp:cNvPr id="0" name=""/>
        <dsp:cNvSpPr/>
      </dsp:nvSpPr>
      <dsp:spPr>
        <a:xfrm>
          <a:off x="3277900" y="1203"/>
          <a:ext cx="2347567" cy="1408540"/>
        </a:xfrm>
        <a:prstGeom prst="rect">
          <a:avLst/>
        </a:prstGeom>
        <a:solidFill>
          <a:schemeClr val="accent2">
            <a:hueOff val="1299040"/>
            <a:satOff val="2332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0" i="0" kern="1200" dirty="0"/>
            <a:t>Resource Scarcity</a:t>
          </a:r>
          <a:endParaRPr lang="en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 dirty="0"/>
            <a:t> </a:t>
          </a:r>
          <a:r>
            <a:rPr lang="en-US" sz="1400" kern="1200" baseline="0" dirty="0"/>
            <a:t>Climate change may lead to resource scarcity, raising costs and disrupting production</a:t>
          </a:r>
          <a:endParaRPr lang="en-CA" sz="1400" kern="1200" dirty="0"/>
        </a:p>
      </dsp:txBody>
      <dsp:txXfrm>
        <a:off x="3277900" y="1203"/>
        <a:ext cx="2347567" cy="1408540"/>
      </dsp:txXfrm>
    </dsp:sp>
    <dsp:sp modelId="{C3886A40-ED65-EF42-8245-2FC0F45076DD}">
      <dsp:nvSpPr>
        <dsp:cNvPr id="0" name=""/>
        <dsp:cNvSpPr/>
      </dsp:nvSpPr>
      <dsp:spPr>
        <a:xfrm>
          <a:off x="5860225" y="1203"/>
          <a:ext cx="2347567" cy="1408540"/>
        </a:xfrm>
        <a:prstGeom prst="rect">
          <a:avLst/>
        </a:prstGeom>
        <a:solidFill>
          <a:schemeClr val="accent2">
            <a:hueOff val="2598080"/>
            <a:satOff val="4664"/>
            <a:lumOff val="-274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0" i="0" kern="1200" dirty="0"/>
            <a:t>Market Shifts</a:t>
          </a:r>
          <a:endParaRPr lang="en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b="0" i="0" kern="1200" dirty="0"/>
            <a:t> </a:t>
          </a:r>
          <a:r>
            <a:rPr lang="en-US" sz="1400" b="0" i="0" kern="1200" dirty="0"/>
            <a:t>Market shifts toward sustainability can alter demand and revenue</a:t>
          </a:r>
          <a:endParaRPr lang="en-CA" sz="1400" kern="1200" dirty="0"/>
        </a:p>
      </dsp:txBody>
      <dsp:txXfrm>
        <a:off x="5860225" y="1203"/>
        <a:ext cx="2347567" cy="1408540"/>
      </dsp:txXfrm>
    </dsp:sp>
    <dsp:sp modelId="{815E4E28-C2DB-D042-B235-559F108FF5C9}">
      <dsp:nvSpPr>
        <dsp:cNvPr id="0" name=""/>
        <dsp:cNvSpPr/>
      </dsp:nvSpPr>
      <dsp:spPr>
        <a:xfrm>
          <a:off x="695575" y="1644500"/>
          <a:ext cx="2347567" cy="1408540"/>
        </a:xfrm>
        <a:prstGeom prst="rect">
          <a:avLst/>
        </a:prstGeom>
        <a:solidFill>
          <a:schemeClr val="accent2">
            <a:hueOff val="3897120"/>
            <a:satOff val="6996"/>
            <a:lumOff val="-411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0" i="0" kern="1200" dirty="0"/>
            <a:t>Employee Health and Productivity </a:t>
          </a:r>
          <a:endParaRPr lang="en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 dirty="0"/>
            <a:t> </a:t>
          </a:r>
          <a:r>
            <a:rPr lang="en-US" sz="1400" kern="1200" baseline="0" dirty="0"/>
            <a:t>Employee health and productivity are at risk due to rising temperatures and pollution</a:t>
          </a:r>
          <a:endParaRPr lang="en-CA" sz="1400" kern="1200" dirty="0"/>
        </a:p>
      </dsp:txBody>
      <dsp:txXfrm>
        <a:off x="695575" y="1644500"/>
        <a:ext cx="2347567" cy="1408540"/>
      </dsp:txXfrm>
    </dsp:sp>
    <dsp:sp modelId="{785F3B83-0B5F-2544-991D-B2C964C10249}">
      <dsp:nvSpPr>
        <dsp:cNvPr id="0" name=""/>
        <dsp:cNvSpPr/>
      </dsp:nvSpPr>
      <dsp:spPr>
        <a:xfrm>
          <a:off x="3277900" y="1644500"/>
          <a:ext cx="2347567" cy="1408540"/>
        </a:xfrm>
        <a:prstGeom prst="rect">
          <a:avLst/>
        </a:prstGeom>
        <a:solidFill>
          <a:schemeClr val="accent2">
            <a:hueOff val="5196160"/>
            <a:satOff val="9328"/>
            <a:lumOff val="-54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0" i="0" kern="1200" dirty="0"/>
            <a:t>Supply Chain Disruptions </a:t>
          </a:r>
          <a:endParaRPr lang="en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 dirty="0"/>
            <a:t> </a:t>
          </a:r>
          <a:r>
            <a:rPr lang="en-US" sz="1400" kern="1200" baseline="0" dirty="0"/>
            <a:t>Climate events can cause supply chain delays and increased costs</a:t>
          </a:r>
          <a:endParaRPr lang="en-CA" sz="1400" kern="1200" dirty="0"/>
        </a:p>
      </dsp:txBody>
      <dsp:txXfrm>
        <a:off x="3277900" y="1644500"/>
        <a:ext cx="2347567" cy="1408540"/>
      </dsp:txXfrm>
    </dsp:sp>
    <dsp:sp modelId="{97778107-DF12-7249-BC4B-DADBA7128DDD}">
      <dsp:nvSpPr>
        <dsp:cNvPr id="0" name=""/>
        <dsp:cNvSpPr/>
      </dsp:nvSpPr>
      <dsp:spPr>
        <a:xfrm>
          <a:off x="5860225" y="1644500"/>
          <a:ext cx="2347567" cy="1408540"/>
        </a:xfrm>
        <a:prstGeom prst="rect">
          <a:avLst/>
        </a:prstGeom>
        <a:solidFill>
          <a:schemeClr val="accent2">
            <a:hueOff val="6495200"/>
            <a:satOff val="11660"/>
            <a:lumOff val="-686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0" i="0" kern="1200" dirty="0"/>
            <a:t>Financial Impacts</a:t>
          </a:r>
          <a:endParaRPr lang="en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 dirty="0"/>
            <a:t> </a:t>
          </a:r>
          <a:r>
            <a:rPr lang="en-US" sz="1400" kern="1200" baseline="0" dirty="0"/>
            <a:t>Financial impacts include higher insurance premiums and potential asset devaluation</a:t>
          </a:r>
          <a:endParaRPr lang="en-CA" sz="1400" kern="1200" dirty="0"/>
        </a:p>
      </dsp:txBody>
      <dsp:txXfrm>
        <a:off x="5860225" y="1644500"/>
        <a:ext cx="2347567" cy="14085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C2A20-B19E-0442-B91B-C76F18CA5119}">
      <dsp:nvSpPr>
        <dsp:cNvPr id="0" name=""/>
        <dsp:cNvSpPr/>
      </dsp:nvSpPr>
      <dsp:spPr>
        <a:xfrm rot="5400000">
          <a:off x="5367086" y="-3021326"/>
          <a:ext cx="421498" cy="65259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0" i="0" kern="1200" dirty="0"/>
            <a:t>Global conflicts disrupt operations, investments, and supply chains</a:t>
          </a:r>
          <a:endParaRPr lang="en-CA" sz="1500" i="0" kern="1200" dirty="0"/>
        </a:p>
      </dsp:txBody>
      <dsp:txXfrm rot="-5400000">
        <a:off x="2314872" y="51464"/>
        <a:ext cx="6505351" cy="380346"/>
      </dsp:txXfrm>
    </dsp:sp>
    <dsp:sp modelId="{D2D207AF-BB52-1E45-89A6-0AC45918DA2A}">
      <dsp:nvSpPr>
        <dsp:cNvPr id="0" name=""/>
        <dsp:cNvSpPr/>
      </dsp:nvSpPr>
      <dsp:spPr>
        <a:xfrm>
          <a:off x="62569" y="160"/>
          <a:ext cx="2252303" cy="48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i="0" kern="1200" baseline="0" dirty="0"/>
            <a:t> </a:t>
          </a:r>
          <a:r>
            <a:rPr lang="en-CA" sz="1500" b="0" i="0" kern="1200" dirty="0"/>
            <a:t>Global Conflicts </a:t>
          </a:r>
          <a:endParaRPr lang="en-CA" sz="1500" i="0" kern="1200" dirty="0"/>
        </a:p>
      </dsp:txBody>
      <dsp:txXfrm>
        <a:off x="86145" y="23736"/>
        <a:ext cx="2205151" cy="435801"/>
      </dsp:txXfrm>
    </dsp:sp>
    <dsp:sp modelId="{F352C3BA-1CB7-594D-AC43-1E470350BEB7}">
      <dsp:nvSpPr>
        <dsp:cNvPr id="0" name=""/>
        <dsp:cNvSpPr/>
      </dsp:nvSpPr>
      <dsp:spPr>
        <a:xfrm rot="5400000">
          <a:off x="5367086" y="-2514225"/>
          <a:ext cx="421498" cy="65259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500" b="0" i="0" kern="1200" dirty="0"/>
            <a:t>Economic sanctions create compliance and market access challenges</a:t>
          </a:r>
          <a:endParaRPr lang="en-CA" sz="1500" b="0" i="0" kern="1200" dirty="0"/>
        </a:p>
      </dsp:txBody>
      <dsp:txXfrm rot="-5400000">
        <a:off x="2314872" y="558565"/>
        <a:ext cx="6505351" cy="380346"/>
      </dsp:txXfrm>
    </dsp:sp>
    <dsp:sp modelId="{030ADBDE-7E7E-3C4A-903F-B81A5DB8A3ED}">
      <dsp:nvSpPr>
        <dsp:cNvPr id="0" name=""/>
        <dsp:cNvSpPr/>
      </dsp:nvSpPr>
      <dsp:spPr>
        <a:xfrm>
          <a:off x="62569" y="507261"/>
          <a:ext cx="2252303" cy="48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b="0" i="0" kern="1200" dirty="0"/>
            <a:t>Economic Sanctions </a:t>
          </a:r>
        </a:p>
      </dsp:txBody>
      <dsp:txXfrm>
        <a:off x="86145" y="530837"/>
        <a:ext cx="2205151" cy="435801"/>
      </dsp:txXfrm>
    </dsp:sp>
    <dsp:sp modelId="{35AC1F63-3F4C-8D48-91BA-0E5E052F468C}">
      <dsp:nvSpPr>
        <dsp:cNvPr id="0" name=""/>
        <dsp:cNvSpPr/>
      </dsp:nvSpPr>
      <dsp:spPr>
        <a:xfrm rot="5400000">
          <a:off x="5367086" y="-2007123"/>
          <a:ext cx="421498" cy="65259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500" b="0" i="0" kern="1200" dirty="0"/>
            <a:t>Social unrest threatens assets and security</a:t>
          </a:r>
          <a:endParaRPr lang="en-CA" sz="1500" b="0" i="0" kern="1200" dirty="0"/>
        </a:p>
      </dsp:txBody>
      <dsp:txXfrm rot="-5400000">
        <a:off x="2314872" y="1065667"/>
        <a:ext cx="6505351" cy="380346"/>
      </dsp:txXfrm>
    </dsp:sp>
    <dsp:sp modelId="{4B28D4DB-F79A-4143-BE94-3D585C7B3DAC}">
      <dsp:nvSpPr>
        <dsp:cNvPr id="0" name=""/>
        <dsp:cNvSpPr/>
      </dsp:nvSpPr>
      <dsp:spPr>
        <a:xfrm>
          <a:off x="62569" y="1014363"/>
          <a:ext cx="2252303" cy="48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b="0" i="0" kern="1200" dirty="0"/>
            <a:t>Social Unrest </a:t>
          </a:r>
        </a:p>
      </dsp:txBody>
      <dsp:txXfrm>
        <a:off x="86145" y="1037939"/>
        <a:ext cx="2205151" cy="435801"/>
      </dsp:txXfrm>
    </dsp:sp>
    <dsp:sp modelId="{B8333B10-13B5-3B46-831A-58AFBDF86622}">
      <dsp:nvSpPr>
        <dsp:cNvPr id="0" name=""/>
        <dsp:cNvSpPr/>
      </dsp:nvSpPr>
      <dsp:spPr>
        <a:xfrm rot="5400000">
          <a:off x="5367086" y="-1500021"/>
          <a:ext cx="421498" cy="65259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500" b="0" i="0" kern="1200" dirty="0"/>
            <a:t>Misinformation risks reputational damage and financial loss</a:t>
          </a:r>
          <a:endParaRPr lang="en-CA" sz="1500" b="0" i="0" kern="1200" dirty="0"/>
        </a:p>
      </dsp:txBody>
      <dsp:txXfrm rot="-5400000">
        <a:off x="2314872" y="1572769"/>
        <a:ext cx="6505351" cy="380346"/>
      </dsp:txXfrm>
    </dsp:sp>
    <dsp:sp modelId="{69E215DE-23D5-A142-B801-CF2ADCD45C0E}">
      <dsp:nvSpPr>
        <dsp:cNvPr id="0" name=""/>
        <dsp:cNvSpPr/>
      </dsp:nvSpPr>
      <dsp:spPr>
        <a:xfrm>
          <a:off x="62569" y="1521464"/>
          <a:ext cx="2252303" cy="48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b="0" i="0" kern="1200" dirty="0"/>
            <a:t>Misinformation and Disinformation</a:t>
          </a:r>
        </a:p>
      </dsp:txBody>
      <dsp:txXfrm>
        <a:off x="86145" y="1545040"/>
        <a:ext cx="2205151" cy="435801"/>
      </dsp:txXfrm>
    </dsp:sp>
    <dsp:sp modelId="{8660F43C-1B54-1A47-9ADF-9B76484208EA}">
      <dsp:nvSpPr>
        <dsp:cNvPr id="0" name=""/>
        <dsp:cNvSpPr/>
      </dsp:nvSpPr>
      <dsp:spPr>
        <a:xfrm rot="5400000">
          <a:off x="5367086" y="-992920"/>
          <a:ext cx="421498" cy="65259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500" b="0" i="0" kern="1200" dirty="0"/>
            <a:t>Cybersecurity threats, often tied to geopolitical tensions, are increasing</a:t>
          </a:r>
          <a:endParaRPr lang="en-CA" sz="1500" b="0" i="0" kern="1200" dirty="0"/>
        </a:p>
      </dsp:txBody>
      <dsp:txXfrm rot="-5400000">
        <a:off x="2314872" y="2079870"/>
        <a:ext cx="6505351" cy="380346"/>
      </dsp:txXfrm>
    </dsp:sp>
    <dsp:sp modelId="{E72B2993-3944-5249-8D7C-FD1005497FDA}">
      <dsp:nvSpPr>
        <dsp:cNvPr id="0" name=""/>
        <dsp:cNvSpPr/>
      </dsp:nvSpPr>
      <dsp:spPr>
        <a:xfrm>
          <a:off x="62569" y="2028566"/>
          <a:ext cx="2252303" cy="48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b="0" i="0" kern="1200" dirty="0"/>
            <a:t>Cybersecurity Threats </a:t>
          </a:r>
        </a:p>
      </dsp:txBody>
      <dsp:txXfrm>
        <a:off x="86145" y="2052142"/>
        <a:ext cx="2205151" cy="435801"/>
      </dsp:txXfrm>
    </dsp:sp>
    <dsp:sp modelId="{4DBC2677-CAB3-AC48-AC7D-1E32C077DFB9}">
      <dsp:nvSpPr>
        <dsp:cNvPr id="0" name=""/>
        <dsp:cNvSpPr/>
      </dsp:nvSpPr>
      <dsp:spPr>
        <a:xfrm rot="5400000">
          <a:off x="5367086" y="-485818"/>
          <a:ext cx="421498" cy="65259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500" b="0" i="0" kern="1200" dirty="0"/>
            <a:t>Regulatory changes complicate global compliance</a:t>
          </a:r>
          <a:endParaRPr lang="en-CA" sz="1500" b="0" i="0" kern="1200" dirty="0"/>
        </a:p>
      </dsp:txBody>
      <dsp:txXfrm rot="-5400000">
        <a:off x="2314872" y="2586972"/>
        <a:ext cx="6505351" cy="380346"/>
      </dsp:txXfrm>
    </dsp:sp>
    <dsp:sp modelId="{75F4332C-7CC5-AF49-AD60-8A23AFC22202}">
      <dsp:nvSpPr>
        <dsp:cNvPr id="0" name=""/>
        <dsp:cNvSpPr/>
      </dsp:nvSpPr>
      <dsp:spPr>
        <a:xfrm>
          <a:off x="62569" y="2535667"/>
          <a:ext cx="2252303" cy="48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b="0" i="0" kern="1200" dirty="0"/>
            <a:t>Regulatory Changes </a:t>
          </a:r>
        </a:p>
      </dsp:txBody>
      <dsp:txXfrm>
        <a:off x="86145" y="2559243"/>
        <a:ext cx="2205151" cy="435801"/>
      </dsp:txXfrm>
    </dsp:sp>
    <dsp:sp modelId="{404A55F7-7FB9-B449-8059-E526EFE6E688}">
      <dsp:nvSpPr>
        <dsp:cNvPr id="0" name=""/>
        <dsp:cNvSpPr/>
      </dsp:nvSpPr>
      <dsp:spPr>
        <a:xfrm rot="5400000">
          <a:off x="5367086" y="21282"/>
          <a:ext cx="421498" cy="65259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500" b="0" i="0" kern="1200" dirty="0"/>
            <a:t>Geopolitical tensions impact supply chain integrity</a:t>
          </a:r>
          <a:endParaRPr lang="en-CA" sz="1500" b="0" i="0" kern="1200" dirty="0"/>
        </a:p>
      </dsp:txBody>
      <dsp:txXfrm rot="-5400000">
        <a:off x="2314872" y="3094072"/>
        <a:ext cx="6505351" cy="380346"/>
      </dsp:txXfrm>
    </dsp:sp>
    <dsp:sp modelId="{C79FD157-4C99-CD4D-965A-FE5B72CFDDA9}">
      <dsp:nvSpPr>
        <dsp:cNvPr id="0" name=""/>
        <dsp:cNvSpPr/>
      </dsp:nvSpPr>
      <dsp:spPr>
        <a:xfrm>
          <a:off x="62569" y="3042769"/>
          <a:ext cx="2252303" cy="48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b="0" i="0" kern="1200" dirty="0"/>
            <a:t>Supply Chain Disruptions </a:t>
          </a:r>
        </a:p>
      </dsp:txBody>
      <dsp:txXfrm>
        <a:off x="86145" y="3066345"/>
        <a:ext cx="2205151" cy="435801"/>
      </dsp:txXfrm>
    </dsp:sp>
    <dsp:sp modelId="{13738B3E-C425-7440-922C-A192C80B902A}">
      <dsp:nvSpPr>
        <dsp:cNvPr id="0" name=""/>
        <dsp:cNvSpPr/>
      </dsp:nvSpPr>
      <dsp:spPr>
        <a:xfrm rot="5400000">
          <a:off x="5367086" y="528384"/>
          <a:ext cx="421498" cy="65259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500" b="0" i="0" kern="1200" dirty="0"/>
            <a:t>Economic instability, including inflation and currency fluctuations, affects global business</a:t>
          </a:r>
          <a:endParaRPr lang="en-CA" sz="1500" b="0" i="0" kern="1200" dirty="0"/>
        </a:p>
      </dsp:txBody>
      <dsp:txXfrm rot="-5400000">
        <a:off x="2314872" y="3601174"/>
        <a:ext cx="6505351" cy="380346"/>
      </dsp:txXfrm>
    </dsp:sp>
    <dsp:sp modelId="{ED78D265-E702-1C47-B2DB-E6025230A6D6}">
      <dsp:nvSpPr>
        <dsp:cNvPr id="0" name=""/>
        <dsp:cNvSpPr/>
      </dsp:nvSpPr>
      <dsp:spPr>
        <a:xfrm>
          <a:off x="62569" y="3549871"/>
          <a:ext cx="2252303" cy="48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b="0" i="0" kern="1200" dirty="0"/>
            <a:t>Economic Instability </a:t>
          </a:r>
        </a:p>
      </dsp:txBody>
      <dsp:txXfrm>
        <a:off x="86145" y="3573447"/>
        <a:ext cx="2205151" cy="435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730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9158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1220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3709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4042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1179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bfbf62896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ebfbf62896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542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8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2445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6580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2946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8307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3270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66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  <a:latin typeface="+mj-l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D2F-6DA6-468A-A8C0-97C4D3F9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BF14C-0724-486C-84D2-A9B694A3F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5059-10B3-445C-9C17-67C1E612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C24A-69D3-4011-BFF5-7F0D11DB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0CC8F-B0B5-4923-ABAF-E408507A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57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BB26-4A57-4DC1-BC9F-1A811D81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3B6DA-4199-4246-B548-6DC6A414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536FA-815C-4E88-A728-6E2A655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ED2C-6C10-4487-9429-BB7BAEAD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9BB0B-74F9-4CBC-AC28-13033802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14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60D8-825C-4C5B-B7BD-AC90B9A6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116E4-CD0D-4359-85D7-0E0093A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89D56-56A3-46C1-9D42-A24D92D1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D9B8A-DAA8-4B20-9759-4CD18AD9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1438-DB99-4A84-BEC5-331A9C7A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027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A3F5-E938-455E-96EE-4E4D744C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2BB7-04B1-4D4F-AE95-F6585DDE2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D3E1A-EA64-4096-8BA8-103A7EA22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FC414-46C0-4D1A-B4DB-656A040B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EF4A1-4396-4588-90D2-1C70D48E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E52B9-BED1-4096-AE8E-BFE938A9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834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F151-7CA1-46BF-BB45-B9230F52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D8BDC-6CBD-43DC-9369-9D476601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0E32A-9DCA-4AC8-865A-DE31CC52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5957A-F2A6-44E2-BB52-5B3585098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CDDD0-03AB-4536-A865-4164609FF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5584F-26E9-432E-A79C-415FFE8C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503E6-2018-48D0-A1C5-3C22BA8B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F1142-8A24-40AA-BB05-6FCED7FF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97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00B1-7774-4DB6-8998-C00A18B4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22E6F-013E-4A6F-8DF4-B99B55D5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4FCF3-50A7-4A05-B1B5-8C4C191F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348D0-948C-4DCA-81A0-33012250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97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431-E44D-4A14-B2DE-D8DE485B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1F2A8-68F0-4948-BB61-73C3D599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A98E5-E979-47DC-A7D6-FE27E997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362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0EBB-5D0E-46A6-9E9E-F9C43F36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491D-E9A5-4420-92AD-256C44EF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4A2E-E830-4F49-89D2-07EE62D1A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9797E-7879-4E25-80AD-B272FF86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4D7DC-3D52-4BD9-B6FE-906E3256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09D50-6198-44D2-9B92-0522801C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123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ED9C-A3F0-41C0-93DD-0BCBBC5C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3AEEB-2BC6-40F1-8713-36CCB04B2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EA403-FA47-47D2-96D6-0FD097F8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28247-A39C-4A14-92B9-5A2A539D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82973-B6E8-4A0D-A701-CBD50692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16CAD-70E6-40FA-A1AD-6943A2BF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178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5CEB-112A-4B98-8F69-E82ABE4D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04AF2-CCF3-4CE9-A266-4DE7F8AAF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CE4F1-553C-436E-8270-6DDE3011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56B4-7ADD-4EDE-AEB4-76B16F6E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9D2B-48E4-4789-AB01-8EFC5FC7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118AB-2849-4783-83D4-2ED48AC30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B2C76-B6C4-4095-BE16-E3EED854B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DFEF-4362-493B-A0AA-BBD01C67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CF25B-FF4C-488A-8211-88EC8222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C9D5A-749F-4FD8-937D-ABBB4C7B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01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00050" lvl="0" indent="-28575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0" y="4891594"/>
            <a:ext cx="9144000" cy="25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200"/>
              <a:buChar char="●"/>
              <a:defRPr sz="1200">
                <a:solidFill>
                  <a:schemeClr val="bg1"/>
                </a:solidFill>
                <a:latin typeface="+mj-lt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47" name="Google Shape;47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8" name="Google Shape;48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9" name="Google Shape;49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0" name="Google Shape;50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6" name="Google Shape;5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6" name="Google Shape;66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br>
              <a:rPr lang="en-CA" dirty="0">
                <a:latin typeface="+mj-lt"/>
              </a:rPr>
            </a:b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chemeClr val="bg1"/>
        </a:buClr>
        <a:buFont typeface="Arial"/>
        <a:defRPr sz="1400" b="0" i="0" u="none" strike="noStrike" cap="none">
          <a:solidFill>
            <a:schemeClr val="bg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3621E-0796-481B-8295-1A93E42CA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DB209-8D00-4916-BA24-D2369008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72EB-80B3-4D39-B8C7-85338FF15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8E36-DA73-4F35-A8EA-1B09B086FCED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7EB2-5278-404E-84EF-117D45FC4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8998-0DAC-4750-BAD4-5581BFC2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0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algn="r"/>
            <a:r>
              <a:rPr lang="en-CA" dirty="0"/>
              <a:t>Risk Management – Supply Chain and Operations Perspective</a:t>
            </a:r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>
              <a:lnSpc>
                <a:spcPct val="80000"/>
              </a:lnSpc>
              <a:buSzPts val="1018"/>
            </a:pPr>
            <a:r>
              <a:rPr lang="en" sz="2800" dirty="0">
                <a:latin typeface="+mj-lt"/>
              </a:rPr>
              <a:t>Chapter 9: </a:t>
            </a:r>
            <a:r>
              <a:rPr lang="en-CA" sz="2800" dirty="0">
                <a:latin typeface="+mj-lt"/>
              </a:rPr>
              <a:t>Emerging Trends in Risk Management </a:t>
            </a:r>
          </a:p>
        </p:txBody>
      </p:sp>
      <p:grpSp>
        <p:nvGrpSpPr>
          <p:cNvPr id="4" name="Group 3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6062C8D7-224B-43F0-961A-744AB9D4AED9}"/>
              </a:ext>
            </a:extLst>
          </p:cNvPr>
          <p:cNvGrpSpPr/>
          <p:nvPr/>
        </p:nvGrpSpPr>
        <p:grpSpPr>
          <a:xfrm>
            <a:off x="598088" y="4514272"/>
            <a:ext cx="7947824" cy="444502"/>
            <a:chOff x="598088" y="4514272"/>
            <a:chExt cx="7947824" cy="444502"/>
          </a:xfrm>
        </p:grpSpPr>
        <p:pic>
          <p:nvPicPr>
            <p:cNvPr id="5" name="Google Shape;92;p23" descr="CC BY-NC-SA 4.0 License Logo">
              <a:extLst>
                <a:ext uri="{FF2B5EF4-FFF2-40B4-BE49-F238E27FC236}">
                  <a16:creationId xmlns:a16="http://schemas.microsoft.com/office/drawing/2014/main" id="{9C8C8945-068C-4988-8061-8FBB6A5A32A0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91;p23">
              <a:extLst>
                <a:ext uri="{FF2B5EF4-FFF2-40B4-BE49-F238E27FC236}">
                  <a16:creationId xmlns:a16="http://schemas.microsoft.com/office/drawing/2014/main" id="{3923A46C-86D9-4438-8E0E-372FAB5045D4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Attribution-NonCommercial-ShareAlike 4.0 International (CC BY-NC-SA 4.0)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license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this presentation.</a:t>
              </a:r>
              <a:endParaRPr sz="1100" dirty="0">
                <a:solidFill>
                  <a:schemeClr val="bg1"/>
                </a:solidFill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9.2 AI and Machine Learning in Risk Management</a:t>
            </a:r>
            <a:br>
              <a:rPr lang="en-CA" b="1" dirty="0"/>
            </a:b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0" y="1230888"/>
            <a:ext cx="852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80808"/>
                </a:solidFill>
                <a:latin typeface="+mn-lt"/>
              </a:rPr>
              <a:t>These technologies offer powerful capabilities to enhance risk identification, assessment, and mitigation strategies.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80808"/>
                </a:solidFill>
                <a:latin typeface="+mn-lt"/>
              </a:rPr>
              <a:t>Key applications include predictive analytics, fraud detection, credit risk assessment, market risk management, operational risk, and compliance and regulatory risk.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8617447-15AF-972D-F486-5B33F48B4675}"/>
              </a:ext>
            </a:extLst>
          </p:cNvPr>
          <p:cNvSpPr/>
          <p:nvPr/>
        </p:nvSpPr>
        <p:spPr>
          <a:xfrm>
            <a:off x="397712" y="2978331"/>
            <a:ext cx="8434588" cy="18046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CA" sz="2000" b="1" i="0" dirty="0"/>
              <a:t>Benefits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Enhanced accuracy in risk assessment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Real-time risk monitoring and alerts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Improved efficiency in risk management processes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Better decision-making through data-driven insights</a:t>
            </a:r>
          </a:p>
        </p:txBody>
      </p:sp>
    </p:spTree>
    <p:extLst>
      <p:ext uri="{BB962C8B-B14F-4D97-AF65-F5344CB8AC3E}">
        <p14:creationId xmlns:p14="http://schemas.microsoft.com/office/powerpoint/2010/main" val="214096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9.3 Cybersecurity Risks</a:t>
            </a:r>
            <a:br>
              <a:rPr lang="en-CA" b="1" dirty="0"/>
            </a:b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0" y="992750"/>
            <a:ext cx="852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080808"/>
                </a:solidFill>
                <a:latin typeface="+mn-lt"/>
              </a:rPr>
              <a:t>Cybersecurity risk is the potential for loss or damage due to threats to information systems and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080808"/>
                </a:solidFill>
                <a:latin typeface="+mn-lt"/>
              </a:rPr>
              <a:t>Types of cybersecurity risks:</a:t>
            </a:r>
          </a:p>
        </p:txBody>
      </p:sp>
      <p:graphicFrame>
        <p:nvGraphicFramePr>
          <p:cNvPr id="6" name="Diagram 5" descr="- Malware&#10;- Phishing and Social Engineering&#10;- Ransomware&#10;- Denial-of-Service (DoS) Attacks&#10;- Man-in-the-Middle (MitM) Attacks&#10;- Password Attacks&#10;- Insider Threats&#10;- Supply Chain Attacks&#10;- IoT-based Attacks&#10;- Code Injection Attacks&#10;- DNS Tunneling&#10;- AI-Powered Attacks&#10;- Zero-day Exploits">
            <a:extLst>
              <a:ext uri="{FF2B5EF4-FFF2-40B4-BE49-F238E27FC236}">
                <a16:creationId xmlns:a16="http://schemas.microsoft.com/office/drawing/2014/main" id="{D2714813-3278-FAD7-9436-BDBD870B01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2689742"/>
              </p:ext>
            </p:extLst>
          </p:nvPr>
        </p:nvGraphicFramePr>
        <p:xfrm>
          <a:off x="115504" y="2213810"/>
          <a:ext cx="8922618" cy="2569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513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9.3 Cybersecurity Risk Sources</a:t>
            </a:r>
            <a:br>
              <a:rPr lang="en-CA" b="1" dirty="0"/>
            </a:b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0" y="992750"/>
            <a:ext cx="852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80808"/>
                </a:solidFill>
                <a:latin typeface="+mn-lt"/>
              </a:rPr>
              <a:t>The cybersecurity landscape is populated by diverse actors with varying motivations and methods. Here’s a breakdown of the key threats according to IBM (2024a):​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41357E6-3DA2-CF86-58A4-AE6CD7362FE4}"/>
              </a:ext>
            </a:extLst>
          </p:cNvPr>
          <p:cNvSpPr/>
          <p:nvPr/>
        </p:nvSpPr>
        <p:spPr>
          <a:xfrm>
            <a:off x="311700" y="2200956"/>
            <a:ext cx="8520600" cy="226860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000" i="0" dirty="0">
                <a:latin typeface="+mn-lt"/>
              </a:rPr>
              <a:t>Cybercriminals</a:t>
            </a:r>
            <a:endParaRPr lang="en-CA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000" i="0" dirty="0">
                <a:latin typeface="+mn-lt"/>
              </a:rPr>
              <a:t>Malicious Hackers and Social Engineering</a:t>
            </a:r>
            <a:endParaRPr lang="en-CA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000" i="0" dirty="0">
                <a:latin typeface="+mn-lt"/>
              </a:rPr>
              <a:t>Hackers</a:t>
            </a:r>
            <a:endParaRPr lang="en-CA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000" i="0" dirty="0">
                <a:latin typeface="+mn-lt"/>
              </a:rPr>
              <a:t>Nation-State Actors</a:t>
            </a:r>
            <a:endParaRPr lang="en-CA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000" i="0" dirty="0">
                <a:latin typeface="+mn-lt"/>
              </a:rPr>
              <a:t>Insider Threats</a:t>
            </a:r>
            <a:endParaRPr lang="en-C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5368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9.3 Risk Mitigation Strategies</a:t>
            </a:r>
            <a:br>
              <a:rPr lang="en-CA" b="1" dirty="0"/>
            </a:br>
            <a:endParaRPr lang="en-CA" b="1" dirty="0">
              <a:latin typeface="Arial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904DBB1-0D8C-9565-8F89-45586136AE2D}"/>
              </a:ext>
            </a:extLst>
          </p:cNvPr>
          <p:cNvSpPr/>
          <p:nvPr/>
        </p:nvSpPr>
        <p:spPr>
          <a:xfrm>
            <a:off x="247073" y="838749"/>
            <a:ext cx="4267175" cy="19429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b="1" i="0" dirty="0"/>
              <a:t>Technical Controls:</a:t>
            </a:r>
            <a:endParaRPr lang="en-US" sz="1600" b="1" i="0" dirty="0"/>
          </a:p>
          <a:p>
            <a:pPr marL="285750" lvl="0" indent="-285750" hangingPunct="1">
              <a:buFont typeface="Arial" panose="020B0604020202020204" pitchFamily="34" charset="0"/>
              <a:buChar char="•"/>
            </a:pPr>
            <a:r>
              <a:rPr lang="en-CA" sz="1600" b="0" i="0" dirty="0"/>
              <a:t>Firewalls: Filter network traffic</a:t>
            </a:r>
            <a:endParaRPr lang="en-US" sz="1600" b="0" i="0" dirty="0"/>
          </a:p>
          <a:p>
            <a:pPr marL="285750" lvl="0" indent="-285750" latinLnBrk="0" hangingPunct="1">
              <a:buFont typeface="Arial" panose="020B0604020202020204" pitchFamily="34" charset="0"/>
              <a:buChar char="•"/>
            </a:pPr>
            <a:r>
              <a:rPr lang="en-CA" sz="1600" b="0" i="0" dirty="0"/>
              <a:t>Encryption: Protect data confidentiality</a:t>
            </a:r>
          </a:p>
          <a:p>
            <a:pPr marL="285750" lvl="0" indent="-285750" hangingPunct="1">
              <a:buFont typeface="Arial" panose="020B0604020202020204" pitchFamily="34" charset="0"/>
              <a:buChar char="•"/>
            </a:pPr>
            <a:r>
              <a:rPr lang="en-CA" sz="1600" b="0" i="0" dirty="0"/>
              <a:t>Access Controls: Limit user access based on need</a:t>
            </a:r>
          </a:p>
          <a:p>
            <a:pPr algn="ctr"/>
            <a:endParaRPr lang="en-CA" sz="16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79458F3-1F76-34CA-1F00-ADBCB37462DF}"/>
              </a:ext>
            </a:extLst>
          </p:cNvPr>
          <p:cNvSpPr/>
          <p:nvPr/>
        </p:nvSpPr>
        <p:spPr>
          <a:xfrm>
            <a:off x="4629754" y="838749"/>
            <a:ext cx="4324922" cy="19429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CA" sz="1600" b="1" i="0" dirty="0"/>
              <a:t>Administrative Controls:</a:t>
            </a:r>
            <a:endParaRPr lang="en-US" sz="1600" b="1" i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b="0" i="0" dirty="0"/>
              <a:t>Policies and Procedures: Establish security guidelines</a:t>
            </a:r>
            <a:endParaRPr lang="en-US" sz="1600" b="0" i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b="0" i="0" dirty="0"/>
              <a:t>Training: Educate employees on cybersecurity awareness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b="0" i="0" dirty="0"/>
              <a:t>Risk Assessments: Identify and prioritize vulnerabilities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1C3A26A-9DAF-6A50-B5F0-DF0D9A132631}"/>
              </a:ext>
            </a:extLst>
          </p:cNvPr>
          <p:cNvSpPr/>
          <p:nvPr/>
        </p:nvSpPr>
        <p:spPr>
          <a:xfrm>
            <a:off x="247072" y="2888930"/>
            <a:ext cx="4267176" cy="19429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CA" sz="1600" b="1" i="0" dirty="0"/>
              <a:t>Physical Controls:</a:t>
            </a:r>
            <a:endParaRPr lang="en-US" sz="1600" b="1" i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b="0" i="0" dirty="0"/>
              <a:t>Secure Facilities: Restrict access to critical areas</a:t>
            </a:r>
            <a:endParaRPr lang="en-US" sz="1600" b="0" i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b="0" i="0" dirty="0"/>
              <a:t>Biometrics: Advanced authentication for high-security zones</a:t>
            </a:r>
          </a:p>
          <a:p>
            <a:pPr algn="ctr"/>
            <a:endParaRPr lang="en-CA" sz="16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01BF36-190F-C807-6820-48E0624B094D}"/>
              </a:ext>
            </a:extLst>
          </p:cNvPr>
          <p:cNvSpPr/>
          <p:nvPr/>
        </p:nvSpPr>
        <p:spPr>
          <a:xfrm>
            <a:off x="4629754" y="2888929"/>
            <a:ext cx="4324922" cy="19429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CA" sz="1600" b="1" i="0" dirty="0"/>
              <a:t>Incident Response and Disaster Recovery:</a:t>
            </a:r>
            <a:endParaRPr lang="en-US" sz="1600" b="1" i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b="0" i="0" dirty="0"/>
              <a:t>Incident Response Plan: Approach for handling security incidents</a:t>
            </a:r>
            <a:endParaRPr lang="en-US" sz="1600" b="0" i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1600" b="0" i="0" dirty="0"/>
              <a:t>Disaster Recovery Plan: Procedures for quick system and data restoration</a:t>
            </a:r>
          </a:p>
          <a:p>
            <a:pPr algn="ctr"/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897623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9.3 Climate Change and Environmental Risks</a:t>
            </a:r>
            <a:br>
              <a:rPr lang="en-CA" dirty="0"/>
            </a:br>
            <a:br>
              <a:rPr lang="en-CA" b="1" dirty="0"/>
            </a:b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BD4DAF-38E3-5C8B-1778-9CDE6A41B8BE}"/>
              </a:ext>
            </a:extLst>
          </p:cNvPr>
          <p:cNvSpPr txBox="1"/>
          <p:nvPr/>
        </p:nvSpPr>
        <p:spPr>
          <a:xfrm>
            <a:off x="385011" y="896497"/>
            <a:ext cx="851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i="0" dirty="0">
                <a:solidFill>
                  <a:srgbClr val="373D3F"/>
                </a:solidFill>
                <a:effectLst/>
                <a:highlight>
                  <a:srgbClr val="FFFFFF"/>
                </a:highlight>
                <a:latin typeface="+mn-lt"/>
              </a:rPr>
              <a:t>Climate change and environmental risks increasingly affect businesses across various sectors, presenting challenges and opportunities. </a:t>
            </a:r>
            <a:endParaRPr lang="en-CA" sz="2000" dirty="0">
              <a:latin typeface="+mn-lt"/>
            </a:endParaRPr>
          </a:p>
        </p:txBody>
      </p:sp>
      <p:graphicFrame>
        <p:nvGraphicFramePr>
          <p:cNvPr id="2" name="Diagram 1" descr="- Physical Risks : Extreme weather events can damage infrastructure and disrupt operations&#10;- Resource Scarcity: Climate change may lead to resource scarcity, raising costs and disrupting production&#10;- Market Shifts: Market shifts toward sustainability can alter demand and revenue&#10;- Employee Health and Productivity : Employee health and productivity are at risk due to rising temperatures and pollution&#10;- Supply Chain Disruptions : Climate events can cause supply chain delays and increased costs&#10;- Financial Impacts: Financial impacts include higher insurance premiums and potential asset devaluation&#10;">
            <a:extLst>
              <a:ext uri="{FF2B5EF4-FFF2-40B4-BE49-F238E27FC236}">
                <a16:creationId xmlns:a16="http://schemas.microsoft.com/office/drawing/2014/main" id="{614092FE-927A-1D34-60D3-28BC46EC39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0509100"/>
              </p:ext>
            </p:extLst>
          </p:nvPr>
        </p:nvGraphicFramePr>
        <p:xfrm>
          <a:off x="120315" y="1703101"/>
          <a:ext cx="8903369" cy="3054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6245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9.3 Geopolitical Risks</a:t>
            </a:r>
            <a:br>
              <a:rPr lang="en-CA" b="0" i="0" dirty="0">
                <a:solidFill>
                  <a:srgbClr val="003180"/>
                </a:solidFill>
                <a:effectLst/>
                <a:highlight>
                  <a:srgbClr val="FFFFFF"/>
                </a:highlight>
                <a:latin typeface="Raleway" pitchFamily="2" charset="77"/>
              </a:rPr>
            </a:br>
            <a:br>
              <a:rPr lang="en-CA" dirty="0"/>
            </a:br>
            <a:br>
              <a:rPr lang="en-CA" b="1" dirty="0"/>
            </a:br>
            <a:endParaRPr lang="en-CA" b="1" dirty="0">
              <a:latin typeface="Arial"/>
            </a:endParaRPr>
          </a:p>
        </p:txBody>
      </p:sp>
      <p:graphicFrame>
        <p:nvGraphicFramePr>
          <p:cNvPr id="2" name="Diagram 1" descr="- Global Conflicts: Global conflicts disrupt operations, investments, and supply chains&#10;- Economic Sanctions: Economic sanctions create compliance and market access challenges&#10;- Social Unrest: Social unrest threatens assets and security&#10;- Misinformation and Disinformation: Misinformation risks reputational damage and financial loss&#10;- Cybersecurity Threats: Cybersecurity threats, often tied to geopolitical tensions, are increasing&#10;- Regulatory Changes: Regulatory changes complicate global compliance&#10;- Supply Chain Disruptions: Geopolitical tensions impact supply chain integrity&#10;- Economic Instability: Economic instability, including inflation and currency fluctuations, affects global business&#10;">
            <a:extLst>
              <a:ext uri="{FF2B5EF4-FFF2-40B4-BE49-F238E27FC236}">
                <a16:creationId xmlns:a16="http://schemas.microsoft.com/office/drawing/2014/main" id="{614092FE-927A-1D34-60D3-28BC46EC39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4662068"/>
              </p:ext>
            </p:extLst>
          </p:nvPr>
        </p:nvGraphicFramePr>
        <p:xfrm>
          <a:off x="120315" y="827773"/>
          <a:ext cx="8903369" cy="403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9535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>
            <a:spLocks noGrp="1"/>
          </p:cNvSpPr>
          <p:nvPr>
            <p:ph type="title"/>
          </p:nvPr>
        </p:nvSpPr>
        <p:spPr>
          <a:xfrm>
            <a:off x="272650" y="120025"/>
            <a:ext cx="8655300" cy="7269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en-CA" b="1">
                <a:latin typeface="+mn-lt"/>
              </a:rPr>
              <a:t>9.4 </a:t>
            </a:r>
            <a:r>
              <a:rPr lang="en-CA" b="1" dirty="0">
                <a:latin typeface="+mn-lt"/>
              </a:rPr>
              <a:t>Chapter Summary</a:t>
            </a:r>
            <a:endParaRPr b="1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BFE42D-F244-DC43-91AE-409D4B6D1F9A}"/>
              </a:ext>
            </a:extLst>
          </p:cNvPr>
          <p:cNvSpPr txBox="1"/>
          <p:nvPr/>
        </p:nvSpPr>
        <p:spPr>
          <a:xfrm>
            <a:off x="272650" y="776158"/>
            <a:ext cx="86553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Examines the impact of technological advancements and global complexities on traditional risk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Highlights the transformative role of IoT, blockchain, AI, and machine learning in real-time tracking, predictive analytics, and data security.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Discusses IoT's contribution to continuous monitoring and enhanced risk mitigation across supply chains.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Explores how automation reduces human error and boosts operational efficiency, enabling real-time risk detection.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Emphasizes blockchain’s role in ensuring data integrity, transparency, and secure transactions.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Details how AI and machine learning revolutionize risk assessment, fraud detection, and decision-making.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Addresses the growing significance of cybersecurity, climate change, and geopolitical risks in the evolving risk landscape.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Stresses the need for robust cybersecurity measures, climate-resilient strategies, and adaptive approaches to geopolitical risks.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Advocates for integrating emerging trends and technologies to enhance risk management and gain strategic advantages.</a:t>
            </a:r>
          </a:p>
        </p:txBody>
      </p:sp>
    </p:spTree>
    <p:extLst>
      <p:ext uri="{BB962C8B-B14F-4D97-AF65-F5344CB8AC3E}">
        <p14:creationId xmlns:p14="http://schemas.microsoft.com/office/powerpoint/2010/main" val="338340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+mj-lt"/>
              </a:rPr>
              <a:t>9.0 Learning Objectives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F1E19B-635D-50FD-3C3D-35005EE0AB67}"/>
              </a:ext>
            </a:extLst>
          </p:cNvPr>
          <p:cNvSpPr txBox="1"/>
          <p:nvPr/>
        </p:nvSpPr>
        <p:spPr>
          <a:xfrm>
            <a:off x="306237" y="896500"/>
            <a:ext cx="85315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>
                <a:latin typeface="+mn-lt"/>
              </a:rPr>
              <a:t>In this chapter, we will:</a:t>
            </a:r>
          </a:p>
          <a:p>
            <a:endParaRPr lang="en-CA" sz="15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Analyze the key factors driving the evolution of risk management practices, focusing on technological innovations and global complexities, and explain their implications for modern organizations.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Evaluate the impact of advanced technologies such as IoT, blockchain, AI, and automation on risk management practices and demonstrate how these technologies can enhance risk identification, monitoring, and mitigation strategies.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Assess the changing nature of risk, including cybersecurity, climate change, and geopolitical risks, and develop comprehensive risk mitigation strategies to address these emerging threats in a global business context.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868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9.1 Introduction</a:t>
            </a:r>
            <a:endParaRPr lang="en-CA" b="1" dirty="0">
              <a:latin typeface="Arial"/>
            </a:endParaRPr>
          </a:p>
        </p:txBody>
      </p:sp>
      <p:graphicFrame>
        <p:nvGraphicFramePr>
          <p:cNvPr id="3" name="Text Placeholder 2" descr="- Risk management is evolving due to technological innovations, global complexities, and shifting business dynamics.&#10;- Traditional approaches are being reimagined to tackle the challenges of an interconnected world.&#10;- Key trends include the integration of AI, data analytics, and a focus on organizational resilience.&#10;- Embracing these trends helps businesses mitigate risks and gain a competitive advantage in an uncertain global landscape.&#10;">
            <a:extLst>
              <a:ext uri="{FF2B5EF4-FFF2-40B4-BE49-F238E27FC236}">
                <a16:creationId xmlns:a16="http://schemas.microsoft.com/office/drawing/2014/main" id="{D67C639B-6490-0B67-B44D-532C9C5A1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773398"/>
              </p:ext>
            </p:extLst>
          </p:nvPr>
        </p:nvGraphicFramePr>
        <p:xfrm>
          <a:off x="311700" y="1017800"/>
          <a:ext cx="8520600" cy="401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638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9.2 Use of Technology in Risk Management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1" y="1138641"/>
            <a:ext cx="852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080808"/>
                </a:solidFill>
                <a:latin typeface="+mn-lt"/>
              </a:rPr>
              <a:t>Integrating advanced technologies, particularly the Internet of Things (IoT), has revolutionized supply chain and logistics risk management practices.</a:t>
            </a:r>
          </a:p>
        </p:txBody>
      </p:sp>
      <p:graphicFrame>
        <p:nvGraphicFramePr>
          <p:cNvPr id="4" name="Text Placeholder 2" descr="- Sensors&#10;- GPS Tracking&#10;- Smart Tags and RFID&#10;- Automation&#10;- Blockchain&#10;- Artificial Intelligence (AI) and Machine Learning (ML)&#10;">
            <a:extLst>
              <a:ext uri="{FF2B5EF4-FFF2-40B4-BE49-F238E27FC236}">
                <a16:creationId xmlns:a16="http://schemas.microsoft.com/office/drawing/2014/main" id="{BB78385B-04D7-4AB0-3D92-6CCB1643B1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512579"/>
              </p:ext>
            </p:extLst>
          </p:nvPr>
        </p:nvGraphicFramePr>
        <p:xfrm>
          <a:off x="311700" y="1894113"/>
          <a:ext cx="8520600" cy="2674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822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9.2 Sensors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0" y="815475"/>
            <a:ext cx="852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080808"/>
                </a:solidFill>
                <a:latin typeface="+mn-lt"/>
              </a:rPr>
              <a:t>IoT sensors play a crucial role in monitoring various parameters critical to supply chain integrity.</a:t>
            </a:r>
          </a:p>
        </p:txBody>
      </p:sp>
      <p:graphicFrame>
        <p:nvGraphicFramePr>
          <p:cNvPr id="5" name="Diagram 4" descr="- Environmental Sensors: These devices track temperature, humidity, and light exposure, which are crucial for perishable goods and sensitive materials.&#10;- Pressure and Impact Sensors: These are vital for detecting potential damage to goods during transit. They can alert managers to mishandling or accidents, allowing for immediate intervention.&#10;- Chemical Sensors: In industries dealing with hazardous materials, these sensors can detect leaks or contamination, preventing environmental hazards and ensuring worker safety.&#10;">
            <a:extLst>
              <a:ext uri="{FF2B5EF4-FFF2-40B4-BE49-F238E27FC236}">
                <a16:creationId xmlns:a16="http://schemas.microsoft.com/office/drawing/2014/main" id="{7FC1626C-B2A4-0963-757F-BE1F863513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935118"/>
              </p:ext>
            </p:extLst>
          </p:nvPr>
        </p:nvGraphicFramePr>
        <p:xfrm>
          <a:off x="311700" y="1627275"/>
          <a:ext cx="8520600" cy="307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613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9.2 GPS Tracking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0" y="815475"/>
            <a:ext cx="852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080808"/>
                </a:solidFill>
                <a:latin typeface="+mn-lt"/>
              </a:rPr>
              <a:t>GPS technology integrated with IoT provides real-time location data of goods and vehicles.</a:t>
            </a:r>
          </a:p>
        </p:txBody>
      </p:sp>
      <p:graphicFrame>
        <p:nvGraphicFramePr>
          <p:cNvPr id="5" name="Diagram 4" descr="- Route Optimization: By tracking the movement of delivery vehicles, companies can optimize routes, reducing fuel consumption and delivery times.&#13;&#10;- Theft Prevention: Continuous tracking helps in quick detection and recovery of stolen goods.&#13;&#10;- Delay Prediction: Real-time location data allows for accurate prediction of delays, enabling proactive communication with customers and stakeholders.&#13;&#10;">
            <a:extLst>
              <a:ext uri="{FF2B5EF4-FFF2-40B4-BE49-F238E27FC236}">
                <a16:creationId xmlns:a16="http://schemas.microsoft.com/office/drawing/2014/main" id="{7FC1626C-B2A4-0963-757F-BE1F863513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0985478"/>
              </p:ext>
            </p:extLst>
          </p:nvPr>
        </p:nvGraphicFramePr>
        <p:xfrm>
          <a:off x="311700" y="1461806"/>
          <a:ext cx="8520600" cy="3240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795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9.2 Smart Tags and RFID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0" y="815475"/>
            <a:ext cx="852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080808"/>
                </a:solidFill>
                <a:latin typeface="+mn-lt"/>
              </a:rPr>
              <a:t>Radio-Frequency Identification (RFID) and smart tags offer detailed tracking at the item level</a:t>
            </a:r>
          </a:p>
        </p:txBody>
      </p:sp>
      <p:graphicFrame>
        <p:nvGraphicFramePr>
          <p:cNvPr id="5" name="Diagram 4" descr="- Inventory Management: These technologies enable accurate, real-time inventory tracking, reducing the risk of stockouts or overstock situations.&#13;&#10;- Counterfeit Detection: In industries prone to counterfeiting, such as luxury goods or pharmaceuticals, smart tags can verify product authenticity throughout the supply chain.&#13;&#10;">
            <a:extLst>
              <a:ext uri="{FF2B5EF4-FFF2-40B4-BE49-F238E27FC236}">
                <a16:creationId xmlns:a16="http://schemas.microsoft.com/office/drawing/2014/main" id="{7FC1626C-B2A4-0963-757F-BE1F863513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7150564"/>
              </p:ext>
            </p:extLst>
          </p:nvPr>
        </p:nvGraphicFramePr>
        <p:xfrm>
          <a:off x="722278" y="1652167"/>
          <a:ext cx="7937997" cy="2866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880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9.2 Automation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0" y="815475"/>
            <a:ext cx="852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80808"/>
                </a:solidFill>
                <a:latin typeface="+mn-lt"/>
              </a:rPr>
              <a:t>Automation is achieving impressive results with minimal human effort.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80808"/>
                </a:solidFill>
                <a:latin typeface="+mn-lt"/>
              </a:rPr>
              <a:t>Using technology, programs, robots, or even pre-defined processes to get things done with little to no human intervention is automation.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80808"/>
                </a:solidFill>
                <a:latin typeface="+mn-lt"/>
              </a:rPr>
              <a:t>Key benefits of automation in risk management include:</a:t>
            </a:r>
          </a:p>
        </p:txBody>
      </p:sp>
      <p:graphicFrame>
        <p:nvGraphicFramePr>
          <p:cNvPr id="3" name="Diagram 2" descr="- Reduced Human Error&#13;&#10;- Real-time Risk Detection and Response&#13;&#10;- Enhanced Decision Support&#13;&#10;- Improved Operational Efficiency&#13;&#10;- Enhanced Safety in Hazardous Environments&#13;&#10;- Data Analysis and Reporting&#13;&#10;">
            <a:extLst>
              <a:ext uri="{FF2B5EF4-FFF2-40B4-BE49-F238E27FC236}">
                <a16:creationId xmlns:a16="http://schemas.microsoft.com/office/drawing/2014/main" id="{FE5E9497-EAEF-02A0-E249-F81A8F1F13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3481371"/>
              </p:ext>
            </p:extLst>
          </p:nvPr>
        </p:nvGraphicFramePr>
        <p:xfrm>
          <a:off x="1723873" y="2138914"/>
          <a:ext cx="5459604" cy="2747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181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9.2 Blockchain in Risk Management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EF5DA-7493-8541-71FB-44A6BB4F9775}"/>
              </a:ext>
            </a:extLst>
          </p:cNvPr>
          <p:cNvSpPr txBox="1"/>
          <p:nvPr/>
        </p:nvSpPr>
        <p:spPr>
          <a:xfrm>
            <a:off x="311700" y="815475"/>
            <a:ext cx="852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80808"/>
                </a:solidFill>
                <a:latin typeface="+mn-lt"/>
              </a:rPr>
              <a:t>Its unique features offer several advantages in mitigating and managing risks: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8617447-15AF-972D-F486-5B33F48B4675}"/>
              </a:ext>
            </a:extLst>
          </p:cNvPr>
          <p:cNvSpPr/>
          <p:nvPr/>
        </p:nvSpPr>
        <p:spPr>
          <a:xfrm>
            <a:off x="311700" y="1627275"/>
            <a:ext cx="8348575" cy="28341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Immutability and Transparency</a:t>
            </a:r>
            <a:endParaRPr lang="en-CA" sz="2000" i="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Decentralization</a:t>
            </a:r>
            <a:endParaRPr lang="en-CA" sz="2000" i="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Smart Contracts</a:t>
            </a:r>
            <a:endParaRPr lang="en-CA" sz="2000" i="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Enhanced Data Security</a:t>
            </a:r>
            <a:endParaRPr lang="en-CA" sz="2000" i="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Real-time Risk Monitoring</a:t>
            </a:r>
            <a:endParaRPr lang="en-CA" sz="2000" i="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Improved Compliance</a:t>
            </a:r>
            <a:endParaRPr lang="en-CA" sz="2000" i="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b="0" i="0" dirty="0"/>
              <a:t>Supply Chain Risk Management</a:t>
            </a:r>
            <a:endParaRPr lang="en-CA" sz="2000" i="0" dirty="0"/>
          </a:p>
        </p:txBody>
      </p:sp>
    </p:spTree>
    <p:extLst>
      <p:ext uri="{BB962C8B-B14F-4D97-AF65-F5344CB8AC3E}">
        <p14:creationId xmlns:p14="http://schemas.microsoft.com/office/powerpoint/2010/main" val="1320974121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a2e7db6-e305-423f-94e6-8efd5e6fa176">
      <UserInfo>
        <DisplayName>Patterson, Debra</DisplayName>
        <AccountId>62</AccountId>
        <AccountType/>
      </UserInfo>
      <UserInfo>
        <DisplayName>Armstrong, Robert</DisplayName>
        <AccountId>48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F0242BF8A324B92057679BABAF17B" ma:contentTypeVersion="10" ma:contentTypeDescription="Create a new document." ma:contentTypeScope="" ma:versionID="c98ecb37091093eaf8223493b2238d02">
  <xsd:schema xmlns:xsd="http://www.w3.org/2001/XMLSchema" xmlns:xs="http://www.w3.org/2001/XMLSchema" xmlns:p="http://schemas.microsoft.com/office/2006/metadata/properties" xmlns:ns2="994b5876-6cd9-4c79-8e46-d4c16b01c114" xmlns:ns3="2a2e7db6-e305-423f-94e6-8efd5e6fa176" targetNamespace="http://schemas.microsoft.com/office/2006/metadata/properties" ma:root="true" ma:fieldsID="e0082d3d966dcecfb4abfb13fbb6b06a" ns2:_="" ns3:_="">
    <xsd:import namespace="994b5876-6cd9-4c79-8e46-d4c16b01c114"/>
    <xsd:import namespace="2a2e7db6-e305-423f-94e6-8efd5e6fa1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b5876-6cd9-4c79-8e46-d4c16b01c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e7db6-e305-423f-94e6-8efd5e6fa1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D928B5-2415-41A4-8404-9F146EBB67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15BBAD-F7F2-401E-AF05-5688830EE446}">
  <ds:schemaRefs>
    <ds:schemaRef ds:uri="http://schemas.microsoft.com/office/2006/metadata/properties"/>
    <ds:schemaRef ds:uri="http://schemas.microsoft.com/office/infopath/2007/PartnerControls"/>
    <ds:schemaRef ds:uri="2a2e7db6-e305-423f-94e6-8efd5e6fa176"/>
  </ds:schemaRefs>
</ds:datastoreItem>
</file>

<file path=customXml/itemProps3.xml><?xml version="1.0" encoding="utf-8"?>
<ds:datastoreItem xmlns:ds="http://schemas.openxmlformats.org/officeDocument/2006/customXml" ds:itemID="{D6CF3A5E-F80B-4874-B676-CCA7A364E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b5876-6cd9-4c79-8e46-d4c16b01c114"/>
    <ds:schemaRef ds:uri="2a2e7db6-e305-423f-94e6-8efd5e6fa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4038</TotalTime>
  <Words>1245</Words>
  <Application>Microsoft Macintosh PowerPoint</Application>
  <PresentationFormat>On-screen Show (16:9)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Roboto</vt:lpstr>
      <vt:lpstr>Raleway</vt:lpstr>
      <vt:lpstr>Calibri Light</vt:lpstr>
      <vt:lpstr>Arial</vt:lpstr>
      <vt:lpstr>Geometric</vt:lpstr>
      <vt:lpstr>Custom Design</vt:lpstr>
      <vt:lpstr>Risk Management – Supply Chain and Operations Perspective</vt:lpstr>
      <vt:lpstr>9.0 Learning Objectives</vt:lpstr>
      <vt:lpstr>9.1 Introduction</vt:lpstr>
      <vt:lpstr>9.2 Use of Technology in Risk Management</vt:lpstr>
      <vt:lpstr>9.2 Sensors</vt:lpstr>
      <vt:lpstr>9.2 GPS Tracking</vt:lpstr>
      <vt:lpstr>9.2 Smart Tags and RFID</vt:lpstr>
      <vt:lpstr>9.2 Automation</vt:lpstr>
      <vt:lpstr>9.2 Blockchain in Risk Management</vt:lpstr>
      <vt:lpstr>9.2 AI and Machine Learning in Risk Management </vt:lpstr>
      <vt:lpstr>9.3 Cybersecurity Risks </vt:lpstr>
      <vt:lpstr>9.3 Cybersecurity Risk Sources </vt:lpstr>
      <vt:lpstr>9.3 Risk Mitigation Strategies </vt:lpstr>
      <vt:lpstr>9.3 Climate Change and Environmental Risks  </vt:lpstr>
      <vt:lpstr>9.3 Geopolitical Risks   </vt:lpstr>
      <vt:lpstr>9.4 Chapter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Marketing</dc:title>
  <dc:creator>HOME-USER</dc:creator>
  <cp:lastModifiedBy>Stephany Ceron</cp:lastModifiedBy>
  <cp:revision>96</cp:revision>
  <cp:lastPrinted>2021-10-24T15:39:03Z</cp:lastPrinted>
  <dcterms:modified xsi:type="dcterms:W3CDTF">2024-08-15T16:16:49Z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0x0101002A2F0242BF8A324B92057679BABAF17B</vt:lpwstr>
  </property>
</Properties>
</file>